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8404800" cy="32918400"/>
  <p:notesSz cx="6858000" cy="9144000"/>
  <p:defaultTextStyle>
    <a:defPPr>
      <a:defRPr lang="en-US"/>
    </a:defPPr>
    <a:lvl1pPr marL="0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48" y="3128"/>
      </p:cViewPr>
      <p:guideLst>
        <p:guide orient="horz" pos="10368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0226042"/>
            <a:ext cx="3264408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8653760"/>
            <a:ext cx="2688336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941285" y="6324600"/>
            <a:ext cx="362912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7675" y="6324600"/>
            <a:ext cx="10823353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1153122"/>
            <a:ext cx="32644080" cy="653796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3952225"/>
            <a:ext cx="32644080" cy="720089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6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7677" y="36865560"/>
            <a:ext cx="72262365" cy="104279702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70122" y="36865560"/>
            <a:ext cx="72262365" cy="104279702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1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318262"/>
            <a:ext cx="3456432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7368542"/>
            <a:ext cx="16968790" cy="3070858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0439400"/>
            <a:ext cx="16968790" cy="18966182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7368542"/>
            <a:ext cx="16975455" cy="3070858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10439400"/>
            <a:ext cx="16975455" cy="18966182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6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310640"/>
            <a:ext cx="12634915" cy="557784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310643"/>
            <a:ext cx="21469350" cy="2809494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2" y="6888483"/>
            <a:ext cx="12634915" cy="2251710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3042880"/>
            <a:ext cx="23042880" cy="272034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941320"/>
            <a:ext cx="23042880" cy="1975104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5763222"/>
            <a:ext cx="23042880" cy="386333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3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318262"/>
            <a:ext cx="34564320" cy="54864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7680963"/>
            <a:ext cx="34564320" cy="21724622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0510482"/>
            <a:ext cx="8961120" cy="17526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2CB9-9AA0-3549-8E8F-39F1362FCB4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0510482"/>
            <a:ext cx="12161520" cy="17526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0510482"/>
            <a:ext cx="8961120" cy="17526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27C6B-E8E0-C142-A9CB-45D7853C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0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37786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2037786" rtl="0" eaLnBrk="1" latinLnBrk="0" hangingPunct="1">
        <a:spcBef>
          <a:spcPct val="20000"/>
        </a:spcBef>
        <a:buFont typeface="Arial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2037786" rtl="0" eaLnBrk="1" latinLnBrk="0" hangingPunct="1">
        <a:spcBef>
          <a:spcPct val="20000"/>
        </a:spcBef>
        <a:buFont typeface="Arial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2037786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2037786" rtl="0" eaLnBrk="1" latinLnBrk="0" hangingPunct="1">
        <a:spcBef>
          <a:spcPct val="20000"/>
        </a:spcBef>
        <a:buFont typeface="Arial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2037786" rtl="0" eaLnBrk="1" latinLnBrk="0" hangingPunct="1">
        <a:spcBef>
          <a:spcPct val="20000"/>
        </a:spcBef>
        <a:buFont typeface="Arial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1737" y="981525"/>
            <a:ext cx="25337286" cy="3236607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Stearns Quarry, LDEO &amp; KRB Sample Project Poster #2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1064104" y="4226465"/>
            <a:ext cx="8777684" cy="12957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MAP: 27</a:t>
            </a:r>
            <a:r>
              <a:rPr lang="en-US" sz="4400" dirty="0"/>
              <a:t>-acre </a:t>
            </a:r>
            <a:r>
              <a:rPr lang="en-US" sz="4400" dirty="0" smtClean="0"/>
              <a:t>Stearns Quarry Park opened in 2009. From 1833-1969 it operated as Illinois Stone &amp; Lime Company, and then was a municipal landfill from 1969-1974 with brick, gravel, dirt and construction debris deposited here filling the hole excavated by the mining operations.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71320" y="4193311"/>
            <a:ext cx="8688736" cy="11787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4400" dirty="0" smtClean="0"/>
          </a:p>
          <a:p>
            <a:r>
              <a:rPr lang="en-US" sz="4400" dirty="0" smtClean="0"/>
              <a:t>IMPORTANT EXISTING SITE FEATURES: The quarry is part of the history of the community – part of their identity. These photos, from around 1935, shows a quarry right in the middle of a densely developed area in various stages of use and impact.  Perfect placement for a wildlife or park area.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7442" y="19067835"/>
            <a:ext cx="8825690" cy="12588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4400" dirty="0" smtClean="0"/>
              <a:t>GREEN FEATURES/LEED DESIGN: Walkability: The park includes walkways and bikeways throughout – with a focus on walkability. Native Plants: Native wildflowers and prairie grass plantings are included in the landscape design,  improves water usage and attracts a diverse array of  birds </a:t>
            </a:r>
            <a:r>
              <a:rPr lang="en-US" sz="4400" dirty="0"/>
              <a:t>and related </a:t>
            </a:r>
            <a:r>
              <a:rPr lang="en-US" sz="4400" dirty="0" smtClean="0"/>
              <a:t>wildlife which supports biodiversity.  Recycled Materials: Boardwalks &amp; wetland areas were made of recycled plastic &amp; wood.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34825" y="18441641"/>
            <a:ext cx="8625231" cy="13142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4400" dirty="0" smtClean="0"/>
          </a:p>
          <a:p>
            <a:r>
              <a:rPr lang="en-US" sz="4400" dirty="0" smtClean="0"/>
              <a:t>MITIGATIONS: Since this was once a dump,  40,000 cubic yards of topsoil were needed to be brought in to the site before project development. A </a:t>
            </a:r>
            <a:r>
              <a:rPr lang="en-US" sz="4400" dirty="0" err="1"/>
              <a:t>stormwater</a:t>
            </a:r>
            <a:r>
              <a:rPr lang="en-US" sz="4400" dirty="0"/>
              <a:t> containment system was constructed to catch and treat water before channeling it into the park’s wetlands and </a:t>
            </a:r>
            <a:r>
              <a:rPr lang="en-US" sz="4400" dirty="0" smtClean="0"/>
              <a:t>pond with terracing to slow the water movement. Intensive planting </a:t>
            </a:r>
            <a:r>
              <a:rPr lang="en-US" sz="4400" dirty="0" smtClean="0"/>
              <a:t>was done to reestablish habitat </a:t>
            </a:r>
            <a:r>
              <a:rPr lang="en-US" sz="4400" dirty="0" smtClean="0"/>
              <a:t>on </a:t>
            </a:r>
            <a:r>
              <a:rPr lang="en-US" sz="4400" smtClean="0"/>
              <a:t>the site.</a:t>
            </a:r>
            <a:endParaRPr lang="en-US" sz="4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722211" y="10572043"/>
            <a:ext cx="12710855" cy="13634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04" y="4278190"/>
            <a:ext cx="8684233" cy="7159761"/>
          </a:xfrm>
          <a:prstGeom prst="rect">
            <a:avLst/>
          </a:prstGeom>
        </p:spPr>
      </p:pic>
      <p:pic>
        <p:nvPicPr>
          <p:cNvPr id="4" name="Picture 3" descr="StearnsQuarryParkAudioTourMa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t="5732" r="6487" b="5551"/>
          <a:stretch/>
        </p:blipFill>
        <p:spPr>
          <a:xfrm>
            <a:off x="14393982" y="10827786"/>
            <a:ext cx="9929540" cy="13224824"/>
          </a:xfrm>
          <a:prstGeom prst="rect">
            <a:avLst/>
          </a:prstGeom>
        </p:spPr>
      </p:pic>
      <p:pic>
        <p:nvPicPr>
          <p:cNvPr id="10" name="Picture 9" descr="Stearns-Aerial_Sandquar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825" y="4237740"/>
            <a:ext cx="4476370" cy="5222432"/>
          </a:xfrm>
          <a:prstGeom prst="rect">
            <a:avLst/>
          </a:prstGeom>
        </p:spPr>
      </p:pic>
      <p:pic>
        <p:nvPicPr>
          <p:cNvPr id="11" name="Picture 10" descr="Quarry_aiu_image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533" y="4237740"/>
            <a:ext cx="3294523" cy="2561567"/>
          </a:xfrm>
          <a:prstGeom prst="rect">
            <a:avLst/>
          </a:prstGeom>
        </p:spPr>
      </p:pic>
      <p:pic>
        <p:nvPicPr>
          <p:cNvPr id="12" name="Picture 11" descr="Quarry_aiu_image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452" y="7168756"/>
            <a:ext cx="3358028" cy="2125725"/>
          </a:xfrm>
          <a:prstGeom prst="rect">
            <a:avLst/>
          </a:prstGeom>
        </p:spPr>
      </p:pic>
      <p:pic>
        <p:nvPicPr>
          <p:cNvPr id="13" name="Picture 12" descr="walking_Biketrails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-874"/>
          <a:stretch/>
        </p:blipFill>
        <p:spPr>
          <a:xfrm>
            <a:off x="1154588" y="19067835"/>
            <a:ext cx="3982233" cy="3714800"/>
          </a:xfrm>
          <a:prstGeom prst="rect">
            <a:avLst/>
          </a:prstGeom>
        </p:spPr>
      </p:pic>
      <p:pic>
        <p:nvPicPr>
          <p:cNvPr id="14" name="Picture 13" descr="StearnsQuarry_plant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/>
          <a:stretch/>
        </p:blipFill>
        <p:spPr>
          <a:xfrm>
            <a:off x="5098334" y="19067835"/>
            <a:ext cx="4796311" cy="3714800"/>
          </a:xfrm>
          <a:prstGeom prst="rect">
            <a:avLst/>
          </a:prstGeom>
        </p:spPr>
      </p:pic>
      <p:pic>
        <p:nvPicPr>
          <p:cNvPr id="16" name="Picture 15" descr="Quarry Terraced Wetland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800" y="18518609"/>
            <a:ext cx="6608984" cy="4956738"/>
          </a:xfrm>
          <a:prstGeom prst="rect">
            <a:avLst/>
          </a:prstGeom>
        </p:spPr>
      </p:pic>
      <p:pic>
        <p:nvPicPr>
          <p:cNvPr id="15" name="Picture 14" descr="stearnsquarry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195" y="21396932"/>
            <a:ext cx="3935285" cy="2235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722210" y="25591978"/>
            <a:ext cx="143723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</a:t>
            </a:r>
            <a:r>
              <a:rPr lang="en-US" sz="4400" dirty="0" smtClean="0"/>
              <a:t>park design includes a </a:t>
            </a:r>
            <a:r>
              <a:rPr lang="en-US" sz="4400" dirty="0"/>
              <a:t>fishing pond and fountain, athletic fields, running paths, a hiking and sledding mound, public event space, </a:t>
            </a:r>
            <a:r>
              <a:rPr lang="en-US" sz="4400" dirty="0" smtClean="0"/>
              <a:t>native </a:t>
            </a:r>
            <a:r>
              <a:rPr lang="en-US" sz="4400" dirty="0"/>
              <a:t>plantings and related birds and wildlife, and an exhibited collection of </a:t>
            </a:r>
            <a:r>
              <a:rPr lang="en-US" sz="4400" dirty="0" smtClean="0"/>
              <a:t>400 million</a:t>
            </a:r>
            <a:r>
              <a:rPr lang="en-US" sz="4400" dirty="0"/>
              <a:t>-year-old fossils </a:t>
            </a:r>
            <a:r>
              <a:rPr lang="en-US" sz="4400" dirty="0" smtClean="0"/>
              <a:t>of aquatic animals in a densely populated downtown area. Old quarry is terraced in so you walk down to its new use as a pond with ducks and geese.  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326261" y="6137758"/>
            <a:ext cx="5572600" cy="2984813"/>
            <a:chOff x="30907976" y="15958891"/>
            <a:chExt cx="4590612" cy="2241438"/>
          </a:xfrm>
        </p:grpSpPr>
        <p:sp>
          <p:nvSpPr>
            <p:cNvPr id="19" name="Oval 18"/>
            <p:cNvSpPr/>
            <p:nvPr/>
          </p:nvSpPr>
          <p:spPr>
            <a:xfrm>
              <a:off x="30907976" y="15958891"/>
              <a:ext cx="2450020" cy="13064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Economic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1957546" y="16893924"/>
              <a:ext cx="2450020" cy="13064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Social 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2913483" y="16086785"/>
              <a:ext cx="2585105" cy="13064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8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Environment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5966727" y="4791057"/>
            <a:ext cx="6478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Sustainable Planning Points</a:t>
            </a:r>
          </a:p>
        </p:txBody>
      </p:sp>
    </p:spTree>
    <p:extLst>
      <p:ext uri="{BB962C8B-B14F-4D97-AF65-F5344CB8AC3E}">
        <p14:creationId xmlns:p14="http://schemas.microsoft.com/office/powerpoint/2010/main" val="286940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342</Words>
  <Application>Microsoft Macintosh PowerPoint</Application>
  <PresentationFormat>Custom</PresentationFormat>
  <Paragraphs>43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Stearns Quarry, LDEO &amp; KRB Sample Project Poster #2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Location &amp; School Name</dc:title>
  <dc:creator>Margie Turrin</dc:creator>
  <cp:lastModifiedBy>Margie Turrin</cp:lastModifiedBy>
  <cp:revision>39</cp:revision>
  <cp:lastPrinted>2011-11-28T23:39:06Z</cp:lastPrinted>
  <dcterms:created xsi:type="dcterms:W3CDTF">2011-11-23T19:46:13Z</dcterms:created>
  <dcterms:modified xsi:type="dcterms:W3CDTF">2011-11-29T04:22:23Z</dcterms:modified>
</cp:coreProperties>
</file>