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 autoCompressPictures="0">
  <p:sldMasterIdLst>
    <p:sldMasterId id="2147483648" r:id="rId1"/>
  </p:sldMasterIdLst>
  <p:sldIdLst>
    <p:sldId id="256" r:id="rId2"/>
  </p:sldIdLst>
  <p:sldSz cx="38404800" cy="32918400"/>
  <p:notesSz cx="6858000" cy="9144000"/>
  <p:defaultTextStyle>
    <a:defPPr>
      <a:defRPr lang="en-US"/>
    </a:defPPr>
    <a:lvl1pPr algn="l" defTabSz="2036763" rtl="0" fontAlgn="base">
      <a:spcBef>
        <a:spcPct val="0"/>
      </a:spcBef>
      <a:spcAft>
        <a:spcPct val="0"/>
      </a:spcAft>
      <a:defRPr sz="8000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2036763" indent="-1579563" algn="l" defTabSz="2036763" rtl="0" fontAlgn="base">
      <a:spcBef>
        <a:spcPct val="0"/>
      </a:spcBef>
      <a:spcAft>
        <a:spcPct val="0"/>
      </a:spcAft>
      <a:defRPr sz="8000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4075113" indent="-3160713" algn="l" defTabSz="2036763" rtl="0" fontAlgn="base">
      <a:spcBef>
        <a:spcPct val="0"/>
      </a:spcBef>
      <a:spcAft>
        <a:spcPct val="0"/>
      </a:spcAft>
      <a:defRPr sz="8000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6111875" indent="-4740275" algn="l" defTabSz="2036763" rtl="0" fontAlgn="base">
      <a:spcBef>
        <a:spcPct val="0"/>
      </a:spcBef>
      <a:spcAft>
        <a:spcPct val="0"/>
      </a:spcAft>
      <a:defRPr sz="8000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8150225" indent="-6321425" algn="l" defTabSz="2036763" rtl="0" fontAlgn="base">
      <a:spcBef>
        <a:spcPct val="0"/>
      </a:spcBef>
      <a:spcAft>
        <a:spcPct val="0"/>
      </a:spcAft>
      <a:defRPr sz="8000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8000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8000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8000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8000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048" autoAdjust="0"/>
  </p:normalViewPr>
  <p:slideViewPr>
    <p:cSldViewPr snapToGrid="0" snapToObjects="1">
      <p:cViewPr>
        <p:scale>
          <a:sx n="30" d="100"/>
          <a:sy n="30" d="100"/>
        </p:scale>
        <p:origin x="-472" y="-80"/>
      </p:cViewPr>
      <p:guideLst>
        <p:guide orient="horz" pos="10368"/>
        <p:guide pos="12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80360" y="10226042"/>
            <a:ext cx="32644080" cy="70561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60720" y="18653760"/>
            <a:ext cx="2688336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377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0755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1133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1511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1889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2267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2645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3022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8AB2B6-E7BE-A246-AE2C-184ED7AB5003}" type="datetimeFigureOut">
              <a:rPr lang="en-US"/>
              <a:pPr>
                <a:defRPr/>
              </a:pPr>
              <a:t>3/4/14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71AD-F341-F84E-B4F1-7DFE2FFED8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571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769787-2D5E-8540-8A89-22357123B5C5}" type="datetimeFigureOut">
              <a:rPr lang="en-US"/>
              <a:pPr>
                <a:defRPr/>
              </a:pPr>
              <a:t>3/4/14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74737E-92B3-914F-9B38-5B5163468C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367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6941285" y="6324600"/>
            <a:ext cx="36291200" cy="1348206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67675" y="6324600"/>
            <a:ext cx="108233530" cy="1348206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D0EBEF-1399-404C-B4E5-1D96A571E3A0}" type="datetimeFigureOut">
              <a:rPr lang="en-US"/>
              <a:pPr>
                <a:defRPr/>
              </a:pPr>
              <a:t>3/4/14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92F096-6AE3-D240-8966-3FC9C65DFE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290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68FDCB-FC84-9C4D-B429-75CFEF183B2A}" type="datetimeFigureOut">
              <a:rPr lang="en-US"/>
              <a:pPr>
                <a:defRPr/>
              </a:pPr>
              <a:t>3/4/14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ADAC90-AF82-E042-8432-A7B5D012B8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350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3715" y="21153122"/>
            <a:ext cx="32644080" cy="6537960"/>
          </a:xfrm>
        </p:spPr>
        <p:txBody>
          <a:bodyPr anchor="t"/>
          <a:lstStyle>
            <a:lvl1pPr algn="l">
              <a:defRPr sz="178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33715" y="13952225"/>
            <a:ext cx="32644080" cy="7200898"/>
          </a:xfrm>
        </p:spPr>
        <p:txBody>
          <a:bodyPr anchor="b"/>
          <a:lstStyle>
            <a:lvl1pPr marL="0" indent="0">
              <a:buNone/>
              <a:defRPr sz="8900">
                <a:solidFill>
                  <a:schemeClr val="tx1">
                    <a:tint val="75000"/>
                  </a:schemeClr>
                </a:solidFill>
              </a:defRPr>
            </a:lvl1pPr>
            <a:lvl2pPr marL="2037786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2pPr>
            <a:lvl3pPr marL="4075572" indent="0">
              <a:buNone/>
              <a:defRPr sz="7100">
                <a:solidFill>
                  <a:schemeClr val="tx1">
                    <a:tint val="75000"/>
                  </a:schemeClr>
                </a:solidFill>
              </a:defRPr>
            </a:lvl3pPr>
            <a:lvl4pPr marL="6113358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4pPr>
            <a:lvl5pPr marL="8151144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5pPr>
            <a:lvl6pPr marL="10188931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6pPr>
            <a:lvl7pPr marL="12226717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7pPr>
            <a:lvl8pPr marL="14264503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8pPr>
            <a:lvl9pPr marL="16302289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BE312B-2076-A84D-A7B2-653A257C2EA7}" type="datetimeFigureOut">
              <a:rPr lang="en-US"/>
              <a:pPr>
                <a:defRPr/>
              </a:pPr>
              <a:t>3/4/14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45ACA7-604A-D043-9DD2-CDD1A4130C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415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67677" y="36865560"/>
            <a:ext cx="72262365" cy="104279702"/>
          </a:xfrm>
        </p:spPr>
        <p:txBody>
          <a:bodyPr/>
          <a:lstStyle>
            <a:lvl1pPr>
              <a:defRPr sz="12500"/>
            </a:lvl1pPr>
            <a:lvl2pPr>
              <a:defRPr sz="10700"/>
            </a:lvl2pPr>
            <a:lvl3pPr>
              <a:defRPr sz="89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970122" y="36865560"/>
            <a:ext cx="72262365" cy="104279702"/>
          </a:xfrm>
        </p:spPr>
        <p:txBody>
          <a:bodyPr/>
          <a:lstStyle>
            <a:lvl1pPr>
              <a:defRPr sz="12500"/>
            </a:lvl1pPr>
            <a:lvl2pPr>
              <a:defRPr sz="10700"/>
            </a:lvl2pPr>
            <a:lvl3pPr>
              <a:defRPr sz="89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758CCD-ABDA-D64B-89BA-AE8BC3060CA6}" type="datetimeFigureOut">
              <a:rPr lang="en-US"/>
              <a:pPr>
                <a:defRPr/>
              </a:pPr>
              <a:t>3/4/14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3A5B42-C67B-AF46-B3FC-DE3D9928DD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118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0" y="1318262"/>
            <a:ext cx="3456432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0" y="7368542"/>
            <a:ext cx="16968790" cy="3070858"/>
          </a:xfrm>
        </p:spPr>
        <p:txBody>
          <a:bodyPr anchor="b"/>
          <a:lstStyle>
            <a:lvl1pPr marL="0" indent="0">
              <a:buNone/>
              <a:defRPr sz="10700" b="1"/>
            </a:lvl1pPr>
            <a:lvl2pPr marL="2037786" indent="0">
              <a:buNone/>
              <a:defRPr sz="8900" b="1"/>
            </a:lvl2pPr>
            <a:lvl3pPr marL="4075572" indent="0">
              <a:buNone/>
              <a:defRPr sz="8000" b="1"/>
            </a:lvl3pPr>
            <a:lvl4pPr marL="6113358" indent="0">
              <a:buNone/>
              <a:defRPr sz="7100" b="1"/>
            </a:lvl4pPr>
            <a:lvl5pPr marL="8151144" indent="0">
              <a:buNone/>
              <a:defRPr sz="7100" b="1"/>
            </a:lvl5pPr>
            <a:lvl6pPr marL="10188931" indent="0">
              <a:buNone/>
              <a:defRPr sz="7100" b="1"/>
            </a:lvl6pPr>
            <a:lvl7pPr marL="12226717" indent="0">
              <a:buNone/>
              <a:defRPr sz="7100" b="1"/>
            </a:lvl7pPr>
            <a:lvl8pPr marL="14264503" indent="0">
              <a:buNone/>
              <a:defRPr sz="7100" b="1"/>
            </a:lvl8pPr>
            <a:lvl9pPr marL="16302289" indent="0">
              <a:buNone/>
              <a:defRPr sz="7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0240" y="10439400"/>
            <a:ext cx="16968790" cy="18966182"/>
          </a:xfrm>
        </p:spPr>
        <p:txBody>
          <a:bodyPr/>
          <a:lstStyle>
            <a:lvl1pPr>
              <a:defRPr sz="10700"/>
            </a:lvl1pPr>
            <a:lvl2pPr>
              <a:defRPr sz="8900"/>
            </a:lvl2pPr>
            <a:lvl3pPr>
              <a:defRPr sz="8000"/>
            </a:lvl3pPr>
            <a:lvl4pPr>
              <a:defRPr sz="7100"/>
            </a:lvl4pPr>
            <a:lvl5pPr>
              <a:defRPr sz="7100"/>
            </a:lvl5pPr>
            <a:lvl6pPr>
              <a:defRPr sz="7100"/>
            </a:lvl6pPr>
            <a:lvl7pPr>
              <a:defRPr sz="7100"/>
            </a:lvl7pPr>
            <a:lvl8pPr>
              <a:defRPr sz="7100"/>
            </a:lvl8pPr>
            <a:lvl9pPr>
              <a:defRPr sz="7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509107" y="7368542"/>
            <a:ext cx="16975455" cy="3070858"/>
          </a:xfrm>
        </p:spPr>
        <p:txBody>
          <a:bodyPr anchor="b"/>
          <a:lstStyle>
            <a:lvl1pPr marL="0" indent="0">
              <a:buNone/>
              <a:defRPr sz="10700" b="1"/>
            </a:lvl1pPr>
            <a:lvl2pPr marL="2037786" indent="0">
              <a:buNone/>
              <a:defRPr sz="8900" b="1"/>
            </a:lvl2pPr>
            <a:lvl3pPr marL="4075572" indent="0">
              <a:buNone/>
              <a:defRPr sz="8000" b="1"/>
            </a:lvl3pPr>
            <a:lvl4pPr marL="6113358" indent="0">
              <a:buNone/>
              <a:defRPr sz="7100" b="1"/>
            </a:lvl4pPr>
            <a:lvl5pPr marL="8151144" indent="0">
              <a:buNone/>
              <a:defRPr sz="7100" b="1"/>
            </a:lvl5pPr>
            <a:lvl6pPr marL="10188931" indent="0">
              <a:buNone/>
              <a:defRPr sz="7100" b="1"/>
            </a:lvl6pPr>
            <a:lvl7pPr marL="12226717" indent="0">
              <a:buNone/>
              <a:defRPr sz="7100" b="1"/>
            </a:lvl7pPr>
            <a:lvl8pPr marL="14264503" indent="0">
              <a:buNone/>
              <a:defRPr sz="7100" b="1"/>
            </a:lvl8pPr>
            <a:lvl9pPr marL="16302289" indent="0">
              <a:buNone/>
              <a:defRPr sz="7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509107" y="10439400"/>
            <a:ext cx="16975455" cy="18966182"/>
          </a:xfrm>
        </p:spPr>
        <p:txBody>
          <a:bodyPr/>
          <a:lstStyle>
            <a:lvl1pPr>
              <a:defRPr sz="10700"/>
            </a:lvl1pPr>
            <a:lvl2pPr>
              <a:defRPr sz="8900"/>
            </a:lvl2pPr>
            <a:lvl3pPr>
              <a:defRPr sz="8000"/>
            </a:lvl3pPr>
            <a:lvl4pPr>
              <a:defRPr sz="7100"/>
            </a:lvl4pPr>
            <a:lvl5pPr>
              <a:defRPr sz="7100"/>
            </a:lvl5pPr>
            <a:lvl6pPr>
              <a:defRPr sz="7100"/>
            </a:lvl6pPr>
            <a:lvl7pPr>
              <a:defRPr sz="7100"/>
            </a:lvl7pPr>
            <a:lvl8pPr>
              <a:defRPr sz="7100"/>
            </a:lvl8pPr>
            <a:lvl9pPr>
              <a:defRPr sz="7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89B9BB-DBBB-BC4D-B285-D51282C76C01}" type="datetimeFigureOut">
              <a:rPr lang="en-US"/>
              <a:pPr>
                <a:defRPr/>
              </a:pPr>
              <a:t>3/4/14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F7832-11A8-B64C-AE36-9747376D74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107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EDB6C3-A8BE-864E-8463-506D5E348A65}" type="datetimeFigureOut">
              <a:rPr lang="en-US"/>
              <a:pPr>
                <a:defRPr/>
              </a:pPr>
              <a:t>3/4/14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D71696-73A5-2A49-936E-B3140D5C1F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028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993DD5-C6A1-9E46-9C43-596511C856D3}" type="datetimeFigureOut">
              <a:rPr lang="en-US"/>
              <a:pPr>
                <a:defRPr/>
              </a:pPr>
              <a:t>3/4/14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4E90B1-2497-C446-9DC9-CCE0EC766B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132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2" y="1310640"/>
            <a:ext cx="12634915" cy="5577840"/>
          </a:xfrm>
        </p:spPr>
        <p:txBody>
          <a:bodyPr anchor="b"/>
          <a:lstStyle>
            <a:lvl1pPr algn="l">
              <a:defRPr sz="8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15210" y="1310643"/>
            <a:ext cx="21469350" cy="28094942"/>
          </a:xfrm>
        </p:spPr>
        <p:txBody>
          <a:bodyPr/>
          <a:lstStyle>
            <a:lvl1pPr>
              <a:defRPr sz="14300"/>
            </a:lvl1pPr>
            <a:lvl2pPr>
              <a:defRPr sz="12500"/>
            </a:lvl2pPr>
            <a:lvl3pPr>
              <a:defRPr sz="10700"/>
            </a:lvl3pPr>
            <a:lvl4pPr>
              <a:defRPr sz="8900"/>
            </a:lvl4pPr>
            <a:lvl5pPr>
              <a:defRPr sz="8900"/>
            </a:lvl5pPr>
            <a:lvl6pPr>
              <a:defRPr sz="8900"/>
            </a:lvl6pPr>
            <a:lvl7pPr>
              <a:defRPr sz="8900"/>
            </a:lvl7pPr>
            <a:lvl8pPr>
              <a:defRPr sz="8900"/>
            </a:lvl8pPr>
            <a:lvl9pPr>
              <a:defRPr sz="8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42" y="6888483"/>
            <a:ext cx="12634915" cy="22517102"/>
          </a:xfrm>
        </p:spPr>
        <p:txBody>
          <a:bodyPr/>
          <a:lstStyle>
            <a:lvl1pPr marL="0" indent="0">
              <a:buNone/>
              <a:defRPr sz="6200"/>
            </a:lvl1pPr>
            <a:lvl2pPr marL="2037786" indent="0">
              <a:buNone/>
              <a:defRPr sz="5300"/>
            </a:lvl2pPr>
            <a:lvl3pPr marL="4075572" indent="0">
              <a:buNone/>
              <a:defRPr sz="4500"/>
            </a:lvl3pPr>
            <a:lvl4pPr marL="6113358" indent="0">
              <a:buNone/>
              <a:defRPr sz="4000"/>
            </a:lvl4pPr>
            <a:lvl5pPr marL="8151144" indent="0">
              <a:buNone/>
              <a:defRPr sz="4000"/>
            </a:lvl5pPr>
            <a:lvl6pPr marL="10188931" indent="0">
              <a:buNone/>
              <a:defRPr sz="4000"/>
            </a:lvl6pPr>
            <a:lvl7pPr marL="12226717" indent="0">
              <a:buNone/>
              <a:defRPr sz="4000"/>
            </a:lvl7pPr>
            <a:lvl8pPr marL="14264503" indent="0">
              <a:buNone/>
              <a:defRPr sz="4000"/>
            </a:lvl8pPr>
            <a:lvl9pPr marL="16302289" indent="0">
              <a:buNone/>
              <a:defRPr sz="4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8B72AF-5E07-8044-9289-60EC56C705B0}" type="datetimeFigureOut">
              <a:rPr lang="en-US"/>
              <a:pPr>
                <a:defRPr/>
              </a:pPr>
              <a:t>3/4/14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6DC897-978B-CD4B-8A75-A7987CAF2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545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27610" y="23042880"/>
            <a:ext cx="23042880" cy="2720342"/>
          </a:xfrm>
        </p:spPr>
        <p:txBody>
          <a:bodyPr anchor="b"/>
          <a:lstStyle>
            <a:lvl1pPr algn="l">
              <a:defRPr sz="8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527610" y="2941320"/>
            <a:ext cx="23042880" cy="19751040"/>
          </a:xfrm>
        </p:spPr>
        <p:txBody>
          <a:bodyPr rtlCol="0">
            <a:normAutofit/>
          </a:bodyPr>
          <a:lstStyle>
            <a:lvl1pPr marL="0" indent="0">
              <a:buNone/>
              <a:defRPr sz="14300"/>
            </a:lvl1pPr>
            <a:lvl2pPr marL="2037786" indent="0">
              <a:buNone/>
              <a:defRPr sz="12500"/>
            </a:lvl2pPr>
            <a:lvl3pPr marL="4075572" indent="0">
              <a:buNone/>
              <a:defRPr sz="10700"/>
            </a:lvl3pPr>
            <a:lvl4pPr marL="6113358" indent="0">
              <a:buNone/>
              <a:defRPr sz="8900"/>
            </a:lvl4pPr>
            <a:lvl5pPr marL="8151144" indent="0">
              <a:buNone/>
              <a:defRPr sz="8900"/>
            </a:lvl5pPr>
            <a:lvl6pPr marL="10188931" indent="0">
              <a:buNone/>
              <a:defRPr sz="8900"/>
            </a:lvl6pPr>
            <a:lvl7pPr marL="12226717" indent="0">
              <a:buNone/>
              <a:defRPr sz="8900"/>
            </a:lvl7pPr>
            <a:lvl8pPr marL="14264503" indent="0">
              <a:buNone/>
              <a:defRPr sz="8900"/>
            </a:lvl8pPr>
            <a:lvl9pPr marL="16302289" indent="0">
              <a:buNone/>
              <a:defRPr sz="89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27610" y="25763222"/>
            <a:ext cx="23042880" cy="3863338"/>
          </a:xfrm>
        </p:spPr>
        <p:txBody>
          <a:bodyPr/>
          <a:lstStyle>
            <a:lvl1pPr marL="0" indent="0">
              <a:buNone/>
              <a:defRPr sz="6200"/>
            </a:lvl1pPr>
            <a:lvl2pPr marL="2037786" indent="0">
              <a:buNone/>
              <a:defRPr sz="5300"/>
            </a:lvl2pPr>
            <a:lvl3pPr marL="4075572" indent="0">
              <a:buNone/>
              <a:defRPr sz="4500"/>
            </a:lvl3pPr>
            <a:lvl4pPr marL="6113358" indent="0">
              <a:buNone/>
              <a:defRPr sz="4000"/>
            </a:lvl4pPr>
            <a:lvl5pPr marL="8151144" indent="0">
              <a:buNone/>
              <a:defRPr sz="4000"/>
            </a:lvl5pPr>
            <a:lvl6pPr marL="10188931" indent="0">
              <a:buNone/>
              <a:defRPr sz="4000"/>
            </a:lvl6pPr>
            <a:lvl7pPr marL="12226717" indent="0">
              <a:buNone/>
              <a:defRPr sz="4000"/>
            </a:lvl7pPr>
            <a:lvl8pPr marL="14264503" indent="0">
              <a:buNone/>
              <a:defRPr sz="4000"/>
            </a:lvl8pPr>
            <a:lvl9pPr marL="16302289" indent="0">
              <a:buNone/>
              <a:defRPr sz="4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AA28D2-8652-804D-B741-180B3E905A16}" type="datetimeFigureOut">
              <a:rPr lang="en-US"/>
              <a:pPr>
                <a:defRPr/>
              </a:pPr>
              <a:t>3/4/14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5E20E8-60C1-D44B-AA13-23854B2A07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484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920875" y="1317625"/>
            <a:ext cx="3456305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407557" tIns="203779" rIns="407557" bIns="2037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920875" y="7680325"/>
            <a:ext cx="34563050" cy="2172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407557" tIns="203779" rIns="407557" bIns="2037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20875" y="30510163"/>
            <a:ext cx="8959850" cy="1752600"/>
          </a:xfrm>
          <a:prstGeom prst="rect">
            <a:avLst/>
          </a:prstGeom>
        </p:spPr>
        <p:txBody>
          <a:bodyPr vert="horz" lIns="407557" tIns="203779" rIns="407557" bIns="203779" rtlCol="0" anchor="ctr"/>
          <a:lstStyle>
            <a:lvl1pPr algn="l" defTabSz="2037786" fontAlgn="auto">
              <a:spcBef>
                <a:spcPts val="0"/>
              </a:spcBef>
              <a:spcAft>
                <a:spcPts val="0"/>
              </a:spcAft>
              <a:defRPr sz="5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C6D5922F-C655-6246-BE11-9476713CE732}" type="datetimeFigureOut">
              <a:rPr lang="en-US"/>
              <a:pPr>
                <a:defRPr/>
              </a:pPr>
              <a:t>3/4/14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122275" y="30510163"/>
            <a:ext cx="12160250" cy="1752600"/>
          </a:xfrm>
          <a:prstGeom prst="rect">
            <a:avLst/>
          </a:prstGeom>
        </p:spPr>
        <p:txBody>
          <a:bodyPr vert="horz" lIns="407557" tIns="203779" rIns="407557" bIns="203779" rtlCol="0" anchor="ctr"/>
          <a:lstStyle>
            <a:lvl1pPr algn="ctr" defTabSz="2037786" fontAlgn="auto">
              <a:spcBef>
                <a:spcPts val="0"/>
              </a:spcBef>
              <a:spcAft>
                <a:spcPts val="0"/>
              </a:spcAft>
              <a:defRPr sz="5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7524075" y="30510163"/>
            <a:ext cx="8959850" cy="1752600"/>
          </a:xfrm>
          <a:prstGeom prst="rect">
            <a:avLst/>
          </a:prstGeom>
        </p:spPr>
        <p:txBody>
          <a:bodyPr vert="horz" lIns="407557" tIns="203779" rIns="407557" bIns="203779" rtlCol="0" anchor="ctr"/>
          <a:lstStyle>
            <a:lvl1pPr algn="r" defTabSz="2037786" fontAlgn="auto">
              <a:spcBef>
                <a:spcPts val="0"/>
              </a:spcBef>
              <a:spcAft>
                <a:spcPts val="0"/>
              </a:spcAft>
              <a:defRPr sz="5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F0D9CF9F-53A6-8343-ACD4-123693FE02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036763" rtl="0" eaLnBrk="0" fontAlgn="base" hangingPunct="0">
        <a:spcBef>
          <a:spcPct val="0"/>
        </a:spcBef>
        <a:spcAft>
          <a:spcPct val="0"/>
        </a:spcAft>
        <a:defRPr sz="196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2036763" rtl="0" eaLnBrk="0" fontAlgn="base" hangingPunct="0">
        <a:spcBef>
          <a:spcPct val="0"/>
        </a:spcBef>
        <a:spcAft>
          <a:spcPct val="0"/>
        </a:spcAft>
        <a:defRPr sz="19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2036763" rtl="0" eaLnBrk="0" fontAlgn="base" hangingPunct="0">
        <a:spcBef>
          <a:spcPct val="0"/>
        </a:spcBef>
        <a:spcAft>
          <a:spcPct val="0"/>
        </a:spcAft>
        <a:defRPr sz="19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2036763" rtl="0" eaLnBrk="0" fontAlgn="base" hangingPunct="0">
        <a:spcBef>
          <a:spcPct val="0"/>
        </a:spcBef>
        <a:spcAft>
          <a:spcPct val="0"/>
        </a:spcAft>
        <a:defRPr sz="19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2036763" rtl="0" eaLnBrk="0" fontAlgn="base" hangingPunct="0">
        <a:spcBef>
          <a:spcPct val="0"/>
        </a:spcBef>
        <a:spcAft>
          <a:spcPct val="0"/>
        </a:spcAft>
        <a:defRPr sz="19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2036763" rtl="0" fontAlgn="base">
        <a:spcBef>
          <a:spcPct val="0"/>
        </a:spcBef>
        <a:spcAft>
          <a:spcPct val="0"/>
        </a:spcAft>
        <a:defRPr sz="19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2036763" rtl="0" fontAlgn="base">
        <a:spcBef>
          <a:spcPct val="0"/>
        </a:spcBef>
        <a:spcAft>
          <a:spcPct val="0"/>
        </a:spcAft>
        <a:defRPr sz="19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2036763" rtl="0" fontAlgn="base">
        <a:spcBef>
          <a:spcPct val="0"/>
        </a:spcBef>
        <a:spcAft>
          <a:spcPct val="0"/>
        </a:spcAft>
        <a:defRPr sz="19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2036763" rtl="0" fontAlgn="base">
        <a:spcBef>
          <a:spcPct val="0"/>
        </a:spcBef>
        <a:spcAft>
          <a:spcPct val="0"/>
        </a:spcAft>
        <a:defRPr sz="19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1527175" indent="-1527175" algn="l" defTabSz="203676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43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3309938" indent="-1273175" algn="l" defTabSz="203676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25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5094288" indent="-1017588" algn="l" defTabSz="203676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07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7131050" indent="-1017588" algn="l" defTabSz="203676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89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9169400" indent="-1017588" algn="l" defTabSz="203676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89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11207824" indent="-1018893" algn="l" defTabSz="2037786" rtl="0" eaLnBrk="1" latinLnBrk="0" hangingPunct="1">
        <a:spcBef>
          <a:spcPct val="20000"/>
        </a:spcBef>
        <a:buFont typeface="Arial"/>
        <a:buChar char="•"/>
        <a:defRPr sz="8900" kern="1200">
          <a:solidFill>
            <a:schemeClr val="tx1"/>
          </a:solidFill>
          <a:latin typeface="+mn-lt"/>
          <a:ea typeface="+mn-ea"/>
          <a:cs typeface="+mn-cs"/>
        </a:defRPr>
      </a:lvl6pPr>
      <a:lvl7pPr marL="13245610" indent="-1018893" algn="l" defTabSz="2037786" rtl="0" eaLnBrk="1" latinLnBrk="0" hangingPunct="1">
        <a:spcBef>
          <a:spcPct val="20000"/>
        </a:spcBef>
        <a:buFont typeface="Arial"/>
        <a:buChar char="•"/>
        <a:defRPr sz="8900" kern="1200">
          <a:solidFill>
            <a:schemeClr val="tx1"/>
          </a:solidFill>
          <a:latin typeface="+mn-lt"/>
          <a:ea typeface="+mn-ea"/>
          <a:cs typeface="+mn-cs"/>
        </a:defRPr>
      </a:lvl7pPr>
      <a:lvl8pPr marL="15283396" indent="-1018893" algn="l" defTabSz="2037786" rtl="0" eaLnBrk="1" latinLnBrk="0" hangingPunct="1">
        <a:spcBef>
          <a:spcPct val="20000"/>
        </a:spcBef>
        <a:buFont typeface="Arial"/>
        <a:buChar char="•"/>
        <a:defRPr sz="8900" kern="1200">
          <a:solidFill>
            <a:schemeClr val="tx1"/>
          </a:solidFill>
          <a:latin typeface="+mn-lt"/>
          <a:ea typeface="+mn-ea"/>
          <a:cs typeface="+mn-cs"/>
        </a:defRPr>
      </a:lvl8pPr>
      <a:lvl9pPr marL="17321182" indent="-1018893" algn="l" defTabSz="2037786" rtl="0" eaLnBrk="1" latinLnBrk="0" hangingPunct="1">
        <a:spcBef>
          <a:spcPct val="20000"/>
        </a:spcBef>
        <a:buFont typeface="Arial"/>
        <a:buChar char="•"/>
        <a:defRPr sz="8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37786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1pPr>
      <a:lvl2pPr marL="2037786" algn="l" defTabSz="2037786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2pPr>
      <a:lvl3pPr marL="4075572" algn="l" defTabSz="2037786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3pPr>
      <a:lvl4pPr marL="6113358" algn="l" defTabSz="2037786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51144" algn="l" defTabSz="2037786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188931" algn="l" defTabSz="2037786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2226717" algn="l" defTabSz="2037786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4264503" algn="l" defTabSz="2037786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6302289" algn="l" defTabSz="2037786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>
          <a:xfrm>
            <a:off x="2625725" y="1028700"/>
            <a:ext cx="32645350" cy="3235325"/>
          </a:xfrm>
        </p:spPr>
        <p:txBody>
          <a:bodyPr/>
          <a:lstStyle/>
          <a:p>
            <a:pPr eaLnBrk="1" hangingPunct="1"/>
            <a:r>
              <a:rPr lang="en-US" sz="8000">
                <a:latin typeface="Calibri" charset="0"/>
              </a:rPr>
              <a:t>Project Location &amp; School Name</a:t>
            </a:r>
          </a:p>
        </p:txBody>
      </p:sp>
      <p:sp>
        <p:nvSpPr>
          <p:cNvPr id="13314" name="TextBox 4"/>
          <p:cNvSpPr txBox="1">
            <a:spLocks noChangeArrowheads="1"/>
          </p:cNvSpPr>
          <p:nvPr/>
        </p:nvSpPr>
        <p:spPr bwMode="auto">
          <a:xfrm>
            <a:off x="1063625" y="4470400"/>
            <a:ext cx="8778875" cy="1154162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80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8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8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8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defTabSz="2036763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defTabSz="2036763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defTabSz="2036763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defTabSz="2036763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400" dirty="0"/>
              <a:t>Image: </a:t>
            </a:r>
            <a:r>
              <a:rPr lang="en-US" sz="4400" dirty="0" smtClean="0"/>
              <a:t>T.O.D. FEATURES</a:t>
            </a:r>
          </a:p>
          <a:p>
            <a:pPr eaLnBrk="1" hangingPunct="1"/>
            <a:endParaRPr lang="en-US" sz="4400" dirty="0"/>
          </a:p>
          <a:p>
            <a:pPr eaLnBrk="1" hangingPunct="1"/>
            <a:r>
              <a:rPr lang="en-US" sz="4400" dirty="0"/>
              <a:t>Text: </a:t>
            </a:r>
            <a:r>
              <a:rPr lang="en-US" sz="4400" dirty="0" smtClean="0"/>
              <a:t>Where is the site - MAP </a:t>
            </a:r>
            <a:r>
              <a:rPr lang="en-US" sz="4400" dirty="0"/>
              <a:t>– </a:t>
            </a:r>
            <a:r>
              <a:rPr lang="en-US" sz="4400" dirty="0" smtClean="0"/>
              <a:t>What C.R.T. of B.R.T. features did you include in your project?  </a:t>
            </a:r>
            <a:endParaRPr lang="en-US" sz="4400" dirty="0"/>
          </a:p>
          <a:p>
            <a:pPr eaLnBrk="1" hangingPunct="1"/>
            <a:endParaRPr lang="en-US" sz="4400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</p:txBody>
      </p:sp>
      <p:sp>
        <p:nvSpPr>
          <p:cNvPr id="13315" name="TextBox 5"/>
          <p:cNvSpPr txBox="1">
            <a:spLocks noChangeArrowheads="1"/>
          </p:cNvSpPr>
          <p:nvPr/>
        </p:nvSpPr>
        <p:spPr bwMode="auto">
          <a:xfrm>
            <a:off x="27712988" y="5782692"/>
            <a:ext cx="8688387" cy="987962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80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8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8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8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defTabSz="2036763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defTabSz="2036763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defTabSz="2036763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defTabSz="2036763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400" dirty="0" smtClean="0"/>
              <a:t>HOW DO YOU S.E.E. IT? </a:t>
            </a:r>
          </a:p>
          <a:p>
            <a:pPr eaLnBrk="1" hangingPunct="1"/>
            <a:r>
              <a:rPr lang="en-US" sz="4400" dirty="0" smtClean="0"/>
              <a:t>Image: Important Features of the site (hills, water feature) you want to retain. </a:t>
            </a:r>
          </a:p>
          <a:p>
            <a:pPr eaLnBrk="1" hangingPunct="1"/>
            <a:endParaRPr lang="en-US" sz="4400" dirty="0" smtClean="0"/>
          </a:p>
          <a:p>
            <a:pPr eaLnBrk="1" hangingPunct="1"/>
            <a:r>
              <a:rPr lang="en-US" sz="4400" dirty="0" smtClean="0"/>
              <a:t>Text: IMPORTANT FEATURES OF THE SITE; How this site fits into community, what is important about the site</a:t>
            </a:r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/>
          </a:p>
        </p:txBody>
      </p:sp>
      <p:sp>
        <p:nvSpPr>
          <p:cNvPr id="13316" name="TextBox 6"/>
          <p:cNvSpPr txBox="1">
            <a:spLocks noChangeArrowheads="1"/>
          </p:cNvSpPr>
          <p:nvPr/>
        </p:nvSpPr>
        <p:spPr bwMode="auto">
          <a:xfrm>
            <a:off x="1492250" y="19683413"/>
            <a:ext cx="8826500" cy="103108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80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8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8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8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defTabSz="2036763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defTabSz="2036763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defTabSz="2036763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defTabSz="2036763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400"/>
              <a:t>Image: - Any green or LEED pieces you plan to include</a:t>
            </a:r>
          </a:p>
          <a:p>
            <a:pPr eaLnBrk="1" hangingPunct="1"/>
            <a:endParaRPr lang="en-US" sz="4400"/>
          </a:p>
          <a:p>
            <a:pPr eaLnBrk="1" hangingPunct="1"/>
            <a:r>
              <a:rPr lang="en-US" sz="4400"/>
              <a:t>Text: GREEN FEATURES/LEED Highlight green features included in the project</a:t>
            </a:r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</p:txBody>
      </p:sp>
      <p:sp>
        <p:nvSpPr>
          <p:cNvPr id="13317" name="TextBox 7"/>
          <p:cNvSpPr txBox="1">
            <a:spLocks noChangeArrowheads="1"/>
          </p:cNvSpPr>
          <p:nvPr/>
        </p:nvSpPr>
        <p:spPr bwMode="auto">
          <a:xfrm>
            <a:off x="27712988" y="18889663"/>
            <a:ext cx="9247187" cy="975651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80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8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8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8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defTabSz="2036763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defTabSz="2036763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defTabSz="2036763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defTabSz="2036763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400" dirty="0"/>
              <a:t>Image: </a:t>
            </a:r>
            <a:r>
              <a:rPr lang="en-US" sz="4400" dirty="0" smtClean="0"/>
              <a:t>BLUE COMMUNITY FEATURES you included</a:t>
            </a:r>
            <a:endParaRPr lang="en-US" sz="4400" dirty="0"/>
          </a:p>
          <a:p>
            <a:pPr eaLnBrk="1" hangingPunct="1"/>
            <a:endParaRPr lang="en-US" sz="4400" dirty="0"/>
          </a:p>
          <a:p>
            <a:pPr eaLnBrk="1" hangingPunct="1"/>
            <a:r>
              <a:rPr lang="en-US" sz="4400" dirty="0" smtClean="0"/>
              <a:t>Text: What blue features did you include and how did you link them together.  How </a:t>
            </a:r>
            <a:r>
              <a:rPr lang="en-US" sz="4400" dirty="0"/>
              <a:t>did this project </a:t>
            </a:r>
            <a:r>
              <a:rPr lang="en-US" sz="4400" dirty="0" smtClean="0"/>
              <a:t>improve what was already there.</a:t>
            </a:r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</p:txBody>
      </p:sp>
      <p:sp>
        <p:nvSpPr>
          <p:cNvPr id="13318" name="TextBox 8"/>
          <p:cNvSpPr txBox="1">
            <a:spLocks noChangeArrowheads="1"/>
          </p:cNvSpPr>
          <p:nvPr/>
        </p:nvSpPr>
        <p:spPr bwMode="auto">
          <a:xfrm>
            <a:off x="12436475" y="4470400"/>
            <a:ext cx="12711113" cy="526297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80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8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8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8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defTabSz="2036763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defTabSz="2036763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defTabSz="2036763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defTabSz="2036763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400" dirty="0" smtClean="0"/>
              <a:t>STAKEHOLDERS/COMMUNITY GROUPS TO WOK WITH:</a:t>
            </a:r>
            <a:br>
              <a:rPr lang="en-US" sz="4400" dirty="0" smtClean="0"/>
            </a:b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 smtClean="0"/>
              <a:t>Text: What stakeholder groups do you feel are important to engage in your project? What is their area of interest that overlaps with your project?</a:t>
            </a:r>
            <a:endParaRPr lang="en-US" dirty="0"/>
          </a:p>
          <a:p>
            <a:pPr eaLnBrk="1" hangingPunct="1"/>
            <a:endParaRPr lang="en-US" dirty="0"/>
          </a:p>
        </p:txBody>
      </p:sp>
      <p:sp>
        <p:nvSpPr>
          <p:cNvPr id="13319" name="TextBox 1"/>
          <p:cNvSpPr txBox="1">
            <a:spLocks noChangeArrowheads="1"/>
          </p:cNvSpPr>
          <p:nvPr/>
        </p:nvSpPr>
        <p:spPr bwMode="auto">
          <a:xfrm>
            <a:off x="15089188" y="25774650"/>
            <a:ext cx="18415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80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8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8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8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defTabSz="2036763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defTabSz="2036763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defTabSz="2036763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defTabSz="2036763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3320" name="TextBox 6"/>
          <p:cNvSpPr txBox="1">
            <a:spLocks noChangeArrowheads="1"/>
          </p:cNvSpPr>
          <p:nvPr/>
        </p:nvSpPr>
        <p:spPr bwMode="auto">
          <a:xfrm>
            <a:off x="12524111" y="20415895"/>
            <a:ext cx="13040922" cy="827919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80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8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8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8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defTabSz="2036763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defTabSz="2036763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defTabSz="2036763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defTabSz="2036763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400" dirty="0" smtClean="0"/>
              <a:t> – SITE PLAN – The design elements what was in your plan?</a:t>
            </a:r>
          </a:p>
          <a:p>
            <a:pPr eaLnBrk="1" hangingPunct="1"/>
            <a:endParaRPr lang="en-US" sz="4400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2436475" y="11090977"/>
            <a:ext cx="12711113" cy="6924973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IMAGE – Existing Look of Station 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>
            <a:off x="29105070" y="2735275"/>
            <a:ext cx="4932847" cy="3057500"/>
            <a:chOff x="31311973" y="15620163"/>
            <a:chExt cx="4340906" cy="2201400"/>
          </a:xfrm>
        </p:grpSpPr>
        <p:sp>
          <p:nvSpPr>
            <p:cNvPr id="12" name="Oval 11"/>
            <p:cNvSpPr/>
            <p:nvPr/>
          </p:nvSpPr>
          <p:spPr>
            <a:xfrm>
              <a:off x="31311973" y="16515158"/>
              <a:ext cx="2450020" cy="1306405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tint val="100000"/>
                    <a:shade val="100000"/>
                    <a:satMod val="130000"/>
                    <a:alpha val="16000"/>
                  </a:schemeClr>
                </a:gs>
                <a:gs pos="100000">
                  <a:schemeClr val="accent1">
                    <a:tint val="50000"/>
                    <a:shade val="100000"/>
                    <a:satMod val="350000"/>
                    <a:alpha val="16000"/>
                  </a:schemeClr>
                </a:gs>
              </a:gsLst>
              <a:lin ang="16200000" scaled="0"/>
              <a:tileRect/>
            </a:gra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accent1"/>
                  </a:solidFill>
                </a:rPr>
                <a:t>Economic</a:t>
              </a:r>
              <a:endParaRPr lang="en-US" sz="2400" dirty="0">
                <a:solidFill>
                  <a:schemeClr val="accent1"/>
                </a:solidFill>
              </a:endParaRPr>
            </a:p>
          </p:txBody>
        </p:sp>
        <p:sp>
          <p:nvSpPr>
            <p:cNvPr id="13" name="Oval 12"/>
            <p:cNvSpPr/>
            <p:nvPr/>
          </p:nvSpPr>
          <p:spPr>
            <a:xfrm>
              <a:off x="32132986" y="15620163"/>
              <a:ext cx="2450020" cy="1306405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tint val="100000"/>
                    <a:shade val="100000"/>
                    <a:satMod val="130000"/>
                    <a:alpha val="16000"/>
                  </a:schemeClr>
                </a:gs>
                <a:gs pos="100000">
                  <a:schemeClr val="accent1">
                    <a:tint val="50000"/>
                    <a:shade val="100000"/>
                    <a:satMod val="350000"/>
                    <a:alpha val="16000"/>
                  </a:schemeClr>
                </a:gs>
              </a:gsLst>
              <a:lin ang="16200000" scaled="0"/>
              <a:tileRect/>
            </a:gra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accent1"/>
                  </a:solidFill>
                </a:rPr>
                <a:t>Social </a:t>
              </a:r>
              <a:endParaRPr lang="en-US" sz="2400" dirty="0">
                <a:solidFill>
                  <a:schemeClr val="accent1"/>
                </a:solidFill>
              </a:endParaRPr>
            </a:p>
          </p:txBody>
        </p:sp>
        <p:sp>
          <p:nvSpPr>
            <p:cNvPr id="14" name="Oval 13"/>
            <p:cNvSpPr/>
            <p:nvPr/>
          </p:nvSpPr>
          <p:spPr>
            <a:xfrm>
              <a:off x="33067774" y="16504269"/>
              <a:ext cx="2585105" cy="1306405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tint val="100000"/>
                    <a:shade val="100000"/>
                    <a:satMod val="130000"/>
                    <a:alpha val="18000"/>
                  </a:schemeClr>
                </a:gs>
                <a:gs pos="100000">
                  <a:schemeClr val="accent1">
                    <a:tint val="50000"/>
                    <a:shade val="100000"/>
                    <a:satMod val="350000"/>
                    <a:alpha val="18000"/>
                  </a:schemeClr>
                </a:gs>
              </a:gsLst>
              <a:lin ang="16200000" scaled="0"/>
              <a:tileRect/>
            </a:gra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accent1"/>
                  </a:solidFill>
                </a:rPr>
                <a:t>Environment</a:t>
              </a:r>
              <a:endParaRPr lang="en-US" sz="2400" dirty="0">
                <a:solidFill>
                  <a:schemeClr val="accent1"/>
                </a:solidFill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168</Words>
  <Application>Microsoft Macintosh PowerPoint</Application>
  <PresentationFormat>Custom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ＭＳ Ｐゴシック</vt:lpstr>
      <vt:lpstr>Arial</vt:lpstr>
      <vt:lpstr>Office Theme</vt:lpstr>
      <vt:lpstr>Project Location &amp; School Name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Location &amp; School Name</dc:title>
  <dc:creator>Margie Turrin</dc:creator>
  <cp:lastModifiedBy>Margie Turrin</cp:lastModifiedBy>
  <cp:revision>26</cp:revision>
  <dcterms:created xsi:type="dcterms:W3CDTF">2011-11-23T19:46:13Z</dcterms:created>
  <dcterms:modified xsi:type="dcterms:W3CDTF">2014-03-05T05:08:07Z</dcterms:modified>
</cp:coreProperties>
</file>