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43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8FA6-3547-4B90-811F-CCF1C65452D3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DBB0-0F1B-4249-B91E-2D95B4137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8FA6-3547-4B90-811F-CCF1C65452D3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DBB0-0F1B-4249-B91E-2D95B4137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8FA6-3547-4B90-811F-CCF1C65452D3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DBB0-0F1B-4249-B91E-2D95B4137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8FA6-3547-4B90-811F-CCF1C65452D3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DBB0-0F1B-4249-B91E-2D95B4137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8FA6-3547-4B90-811F-CCF1C65452D3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DBB0-0F1B-4249-B91E-2D95B4137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8FA6-3547-4B90-811F-CCF1C65452D3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DBB0-0F1B-4249-B91E-2D95B4137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8FA6-3547-4B90-811F-CCF1C65452D3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DBB0-0F1B-4249-B91E-2D95B4137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8FA6-3547-4B90-811F-CCF1C65452D3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DBB0-0F1B-4249-B91E-2D95B4137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8FA6-3547-4B90-811F-CCF1C65452D3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DBB0-0F1B-4249-B91E-2D95B4137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8FA6-3547-4B90-811F-CCF1C65452D3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DBB0-0F1B-4249-B91E-2D95B4137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8FA6-3547-4B90-811F-CCF1C65452D3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4DBB0-0F1B-4249-B91E-2D95B4137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E8FA6-3547-4B90-811F-CCF1C65452D3}" type="datetimeFigureOut">
              <a:rPr lang="en-US" smtClean="0"/>
              <a:pPr/>
              <a:t>9/8/2010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4DBB0-0F1B-4249-B91E-2D95B4137D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52600"/>
            <a:ext cx="421005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 rot="16200000">
            <a:off x="266700" y="2857500"/>
            <a:ext cx="1371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953000" y="3581400"/>
            <a:ext cx="1981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Fig. 9.?.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Three dimensional perspective view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of the coefficients,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of factors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in each rock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sample of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Atlantic Ocean rock dataset.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MatLab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sym typeface="Symbol"/>
              </a:rPr>
              <a:t>Script eda09_??.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57600" y="472440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sz="1200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00400" y="4953000"/>
            <a:ext cx="4572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752600" y="4800600"/>
            <a:ext cx="4572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755423" y="4594578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sz="1200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" y="312420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200" i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en-US" sz="1200" i="1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39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Bill Menke</dc:creator>
  <cp:lastModifiedBy>Bill Menke</cp:lastModifiedBy>
  <cp:revision>14</cp:revision>
  <dcterms:created xsi:type="dcterms:W3CDTF">2010-09-08T15:45:13Z</dcterms:created>
  <dcterms:modified xsi:type="dcterms:W3CDTF">2010-09-08T18:23:17Z</dcterms:modified>
</cp:coreProperties>
</file>