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8404800" cy="38404800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3" autoAdjust="0"/>
    <p:restoredTop sz="90929"/>
  </p:normalViewPr>
  <p:slideViewPr>
    <p:cSldViewPr>
      <p:cViewPr varScale="1">
        <p:scale>
          <a:sx n="24" d="100"/>
          <a:sy n="24" d="100"/>
        </p:scale>
        <p:origin x="2028" y="42"/>
      </p:cViewPr>
      <p:guideLst>
        <p:guide orient="horz" pos="12096"/>
        <p:guide pos="12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168196-3AD1-4248-9A22-C18A4942AD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02160-73BA-4C9D-A9BF-F3D83D52FBC8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90713" y="1139825"/>
            <a:ext cx="3076575" cy="3076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850"/>
            <a:ext cx="5486400" cy="3589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598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598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B92CF-E19E-4425-B832-4C4E9635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62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725" y="11930063"/>
            <a:ext cx="32645350" cy="8232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1038" y="21763038"/>
            <a:ext cx="26882725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BEFEF-974E-4BEB-8846-A5603C3D0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9E4A-E9DF-45E3-93B1-3ED5CA366B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363738" y="3413125"/>
            <a:ext cx="8161337" cy="307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9725" y="3413125"/>
            <a:ext cx="24331613" cy="307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CFF70-E461-4887-A0C4-F85743ECA8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ACA59-F66A-4AD8-A55E-0A7F3F38A8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24679275"/>
            <a:ext cx="32643762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6278225"/>
            <a:ext cx="32643762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BCC04-3038-4B26-AF75-D5983C9E45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9725" y="11095038"/>
            <a:ext cx="16246475" cy="23042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78600" y="11095038"/>
            <a:ext cx="16246475" cy="23042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725FA-FF71-4765-B139-E2BEE4931C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5" y="1538288"/>
            <a:ext cx="3456305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875" y="8596313"/>
            <a:ext cx="169687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875" y="12179300"/>
            <a:ext cx="169687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8788" y="8596313"/>
            <a:ext cx="16975137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8788" y="12179300"/>
            <a:ext cx="16975137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7FDE4-45AC-4950-BC93-01D5473AC2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32947-9E7C-483E-8FB3-3A87D31124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5E34C-D39E-4AC3-A54B-BE51793CD4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5" y="1528763"/>
            <a:ext cx="12634913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4575" y="1528763"/>
            <a:ext cx="2146935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875" y="8035925"/>
            <a:ext cx="12634913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13FCB-5BBD-4A65-BD3E-7C33557D3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925" y="26882725"/>
            <a:ext cx="23042563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925" y="3432175"/>
            <a:ext cx="23042563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925" y="30057725"/>
            <a:ext cx="23042563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46667-84C3-41B1-9CE7-8CD8A30B88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9725" y="3413125"/>
            <a:ext cx="3264535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8460" tIns="214230" rIns="428460" bIns="2142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9725" y="11095038"/>
            <a:ext cx="32645350" cy="2304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8460" tIns="214230" rIns="428460" bIns="2142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9725" y="34991675"/>
            <a:ext cx="800100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8460" tIns="214230" rIns="428460" bIns="214230" numCol="1" anchor="t" anchorCtr="0" compatLnSpc="1">
            <a:prstTxWarp prst="textNoShape">
              <a:avLst/>
            </a:prstTxWarp>
          </a:bodyPr>
          <a:lstStyle>
            <a:lvl1pPr defTabSz="4284663">
              <a:defRPr sz="66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2275" y="34991675"/>
            <a:ext cx="1216025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8460" tIns="214230" rIns="428460" bIns="214230" numCol="1" anchor="t" anchorCtr="0" compatLnSpc="1">
            <a:prstTxWarp prst="textNoShape">
              <a:avLst/>
            </a:prstTxWarp>
          </a:bodyPr>
          <a:lstStyle>
            <a:lvl1pPr algn="ctr" defTabSz="4284663">
              <a:defRPr sz="66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4075" y="34991675"/>
            <a:ext cx="800100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8460" tIns="214230" rIns="428460" bIns="214230" numCol="1" anchor="t" anchorCtr="0" compatLnSpc="1">
            <a:prstTxWarp prst="textNoShape">
              <a:avLst/>
            </a:prstTxWarp>
          </a:bodyPr>
          <a:lstStyle>
            <a:lvl1pPr algn="r" defTabSz="4284663">
              <a:defRPr sz="6600"/>
            </a:lvl1pPr>
          </a:lstStyle>
          <a:p>
            <a:fld id="{DC1A1591-3827-4580-A4A8-BB8AFEEB02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84663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284663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Times New Roman" charset="0"/>
        </a:defRPr>
      </a:lvl2pPr>
      <a:lvl3pPr algn="ctr" defTabSz="4284663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Times New Roman" charset="0"/>
        </a:defRPr>
      </a:lvl3pPr>
      <a:lvl4pPr algn="ctr" defTabSz="4284663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Times New Roman" charset="0"/>
        </a:defRPr>
      </a:lvl4pPr>
      <a:lvl5pPr algn="ctr" defTabSz="4284663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Times New Roman" charset="0"/>
        </a:defRPr>
      </a:lvl5pPr>
      <a:lvl6pPr marL="457200" algn="ctr" defTabSz="4284663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Times New Roman" charset="0"/>
        </a:defRPr>
      </a:lvl6pPr>
      <a:lvl7pPr marL="914400" algn="ctr" defTabSz="4284663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Times New Roman" charset="0"/>
        </a:defRPr>
      </a:lvl7pPr>
      <a:lvl8pPr marL="1371600" algn="ctr" defTabSz="4284663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Times New Roman" charset="0"/>
        </a:defRPr>
      </a:lvl8pPr>
      <a:lvl9pPr marL="1828800" algn="ctr" defTabSz="4284663" rtl="0" fontAlgn="base">
        <a:spcBef>
          <a:spcPct val="0"/>
        </a:spcBef>
        <a:spcAft>
          <a:spcPct val="0"/>
        </a:spcAft>
        <a:defRPr sz="20600">
          <a:solidFill>
            <a:schemeClr val="tx2"/>
          </a:solidFill>
          <a:latin typeface="Times New Roman" charset="0"/>
        </a:defRPr>
      </a:lvl9pPr>
    </p:titleStyle>
    <p:bodyStyle>
      <a:lvl1pPr marL="1606550" indent="-1606550" algn="l" defTabSz="4284663" rtl="0" fontAlgn="base">
        <a:spcBef>
          <a:spcPct val="20000"/>
        </a:spcBef>
        <a:spcAft>
          <a:spcPct val="0"/>
        </a:spcAft>
        <a:buChar char="•"/>
        <a:defRPr sz="15000">
          <a:solidFill>
            <a:schemeClr val="tx1"/>
          </a:solidFill>
          <a:latin typeface="+mn-lt"/>
          <a:ea typeface="+mn-ea"/>
          <a:cs typeface="+mn-cs"/>
        </a:defRPr>
      </a:lvl1pPr>
      <a:lvl2pPr marL="3481388" indent="-1339850" algn="l" defTabSz="4284663" rtl="0" fontAlgn="base">
        <a:spcBef>
          <a:spcPct val="20000"/>
        </a:spcBef>
        <a:spcAft>
          <a:spcPct val="0"/>
        </a:spcAft>
        <a:buChar char="–"/>
        <a:defRPr sz="13100">
          <a:solidFill>
            <a:schemeClr val="tx1"/>
          </a:solidFill>
          <a:latin typeface="+mn-lt"/>
        </a:defRPr>
      </a:lvl2pPr>
      <a:lvl3pPr marL="5356225" indent="-1071563" algn="l" defTabSz="4284663" rtl="0" fontAlgn="base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</a:defRPr>
      </a:lvl3pPr>
      <a:lvl4pPr marL="7497763" indent="-1071563" algn="l" defTabSz="4284663" rtl="0" fontAlgn="base">
        <a:spcBef>
          <a:spcPct val="20000"/>
        </a:spcBef>
        <a:spcAft>
          <a:spcPct val="0"/>
        </a:spcAft>
        <a:buChar char="–"/>
        <a:defRPr sz="9400">
          <a:solidFill>
            <a:schemeClr val="tx1"/>
          </a:solidFill>
          <a:latin typeface="+mn-lt"/>
        </a:defRPr>
      </a:lvl4pPr>
      <a:lvl5pPr marL="9640888" indent="-1071563" algn="l" defTabSz="4284663" rtl="0" fontAlgn="base">
        <a:spcBef>
          <a:spcPct val="20000"/>
        </a:spcBef>
        <a:spcAft>
          <a:spcPct val="0"/>
        </a:spcAft>
        <a:buChar char="»"/>
        <a:defRPr sz="9400">
          <a:solidFill>
            <a:schemeClr val="tx1"/>
          </a:solidFill>
          <a:latin typeface="+mn-lt"/>
        </a:defRPr>
      </a:lvl5pPr>
      <a:lvl6pPr marL="10098088" indent="-1071563" algn="l" defTabSz="4284663" rtl="0" fontAlgn="base">
        <a:spcBef>
          <a:spcPct val="20000"/>
        </a:spcBef>
        <a:spcAft>
          <a:spcPct val="0"/>
        </a:spcAft>
        <a:buChar char="»"/>
        <a:defRPr sz="9400">
          <a:solidFill>
            <a:schemeClr val="tx1"/>
          </a:solidFill>
          <a:latin typeface="+mn-lt"/>
        </a:defRPr>
      </a:lvl6pPr>
      <a:lvl7pPr marL="10555288" indent="-1071563" algn="l" defTabSz="4284663" rtl="0" fontAlgn="base">
        <a:spcBef>
          <a:spcPct val="20000"/>
        </a:spcBef>
        <a:spcAft>
          <a:spcPct val="0"/>
        </a:spcAft>
        <a:buChar char="»"/>
        <a:defRPr sz="9400">
          <a:solidFill>
            <a:schemeClr val="tx1"/>
          </a:solidFill>
          <a:latin typeface="+mn-lt"/>
        </a:defRPr>
      </a:lvl7pPr>
      <a:lvl8pPr marL="11012488" indent="-1071563" algn="l" defTabSz="4284663" rtl="0" fontAlgn="base">
        <a:spcBef>
          <a:spcPct val="20000"/>
        </a:spcBef>
        <a:spcAft>
          <a:spcPct val="0"/>
        </a:spcAft>
        <a:buChar char="»"/>
        <a:defRPr sz="9400">
          <a:solidFill>
            <a:schemeClr val="tx1"/>
          </a:solidFill>
          <a:latin typeface="+mn-lt"/>
        </a:defRPr>
      </a:lvl8pPr>
      <a:lvl9pPr marL="11469688" indent="-1071563" algn="l" defTabSz="4284663" rtl="0" fontAlgn="base">
        <a:spcBef>
          <a:spcPct val="20000"/>
        </a:spcBef>
        <a:spcAft>
          <a:spcPct val="0"/>
        </a:spcAft>
        <a:buChar char="»"/>
        <a:defRPr sz="9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0" y="879475"/>
            <a:ext cx="32643763" cy="1814513"/>
          </a:xfrm>
        </p:spPr>
        <p:txBody>
          <a:bodyPr/>
          <a:lstStyle/>
          <a:p>
            <a:r>
              <a:rPr lang="en-US" sz="6000" b="1">
                <a:latin typeface="Arial" charset="0"/>
              </a:rPr>
              <a:t>Title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929313" y="2640013"/>
            <a:ext cx="26881137" cy="3360737"/>
          </a:xfrm>
        </p:spPr>
        <p:txBody>
          <a:bodyPr/>
          <a:lstStyle/>
          <a:p>
            <a:r>
              <a:rPr lang="en-US" sz="4800" b="1" dirty="0">
                <a:latin typeface="Arial" charset="0"/>
              </a:rPr>
              <a:t>Your name &amp; affiliation</a:t>
            </a:r>
          </a:p>
          <a:p>
            <a:r>
              <a:rPr lang="en-US" sz="4800" b="1" dirty="0">
                <a:latin typeface="Arial" charset="0"/>
              </a:rPr>
              <a:t>Research </a:t>
            </a:r>
            <a:r>
              <a:rPr lang="en-US" sz="4800" b="1" dirty="0" smtClean="0">
                <a:latin typeface="Arial" charset="0"/>
              </a:rPr>
              <a:t>mentor’s </a:t>
            </a:r>
            <a:r>
              <a:rPr lang="en-US" sz="4800" b="1" dirty="0">
                <a:latin typeface="Arial" charset="0"/>
              </a:rPr>
              <a:t>name and affiliation</a:t>
            </a:r>
          </a:p>
          <a:p>
            <a:r>
              <a:rPr lang="en-US" sz="4800" b="1" dirty="0">
                <a:latin typeface="Arial" charset="0"/>
              </a:rPr>
              <a:t>Seminar </a:t>
            </a:r>
            <a:r>
              <a:rPr lang="en-US" sz="4800" b="1" dirty="0" smtClean="0">
                <a:latin typeface="Arial" charset="0"/>
              </a:rPr>
              <a:t>advisor’s </a:t>
            </a:r>
            <a:r>
              <a:rPr lang="en-US" sz="4800" b="1" dirty="0">
                <a:latin typeface="Arial" charset="0"/>
              </a:rPr>
              <a:t>name &amp; affiliation</a:t>
            </a:r>
          </a:p>
          <a:p>
            <a:endParaRPr lang="en-US" sz="4800" b="1" dirty="0">
              <a:latin typeface="Arial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295400" y="10607675"/>
            <a:ext cx="66452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dirty="0">
                <a:latin typeface="Arial" charset="0"/>
              </a:rPr>
              <a:t>Introduction</a:t>
            </a:r>
          </a:p>
          <a:p>
            <a:r>
              <a:rPr lang="en-US" dirty="0">
                <a:latin typeface="Arial" charset="0"/>
              </a:rPr>
              <a:t>Briefly motivate your project and make a thesis statement</a:t>
            </a:r>
          </a:p>
          <a:p>
            <a:endParaRPr lang="en-US" sz="2800" dirty="0">
              <a:latin typeface="Arial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295400" y="22323425"/>
            <a:ext cx="6645275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</a:rPr>
              <a:t>Methods</a:t>
            </a:r>
          </a:p>
          <a:p>
            <a:r>
              <a:rPr lang="en-US">
                <a:latin typeface="Arial" charset="0"/>
              </a:rPr>
              <a:t>Summarize your methods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2174200" y="6583363"/>
            <a:ext cx="6646863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</a:rPr>
              <a:t>Results and discussion</a:t>
            </a:r>
          </a:p>
          <a:p>
            <a:r>
              <a:rPr lang="en-US">
                <a:latin typeface="Arial" charset="0"/>
              </a:rPr>
              <a:t>Present the key results and findings of your thesis. 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2174200" y="34243963"/>
            <a:ext cx="6646863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</a:rPr>
              <a:t>References</a:t>
            </a:r>
          </a:p>
          <a:p>
            <a:r>
              <a:rPr lang="en-US" sz="2000">
                <a:latin typeface="Arial" charset="0"/>
              </a:rPr>
              <a:t>Include only a few key references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295400" y="6583363"/>
            <a:ext cx="66452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</a:rPr>
              <a:t>Abstract</a:t>
            </a:r>
          </a:p>
          <a:p>
            <a:r>
              <a:rPr lang="en-US">
                <a:latin typeface="Arial" charset="0"/>
              </a:rPr>
              <a:t>Many people will look at the title, abstract, figures and captions to understand your story. Make it as easy as possible for them!</a:t>
            </a:r>
          </a:p>
          <a:p>
            <a:endParaRPr lang="en-US" sz="2800"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7537" y="134938"/>
            <a:ext cx="8001000" cy="2559050"/>
          </a:xfrm>
        </p:spPr>
        <p:txBody>
          <a:bodyPr/>
          <a:lstStyle/>
          <a:p>
            <a:fld id="{E79574B7-F322-4205-8522-84339D707F2A}" type="datetime1">
              <a:rPr lang="en-US" sz="2800" smtClean="0"/>
              <a:t>3/3/2022</a:t>
            </a:fld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78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poster presentations</dc:title>
  <dc:creator>Martin Stute</dc:creator>
  <cp:keywords>Senior Seminar</cp:keywords>
  <cp:lastModifiedBy>Martin Stute</cp:lastModifiedBy>
  <cp:revision>15</cp:revision>
  <dcterms:created xsi:type="dcterms:W3CDTF">2003-04-01T18:37:51Z</dcterms:created>
  <dcterms:modified xsi:type="dcterms:W3CDTF">2022-03-03T17:52:11Z</dcterms:modified>
</cp:coreProperties>
</file>