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6" r:id="rId2"/>
    <p:sldId id="271" r:id="rId3"/>
    <p:sldId id="272" r:id="rId4"/>
  </p:sldIdLst>
  <p:sldSz cx="9144000" cy="6858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48901"/>
    <p:restoredTop sz="94657"/>
  </p:normalViewPr>
  <p:slideViewPr>
    <p:cSldViewPr snapToGrid="0" snapToObjects="1">
      <p:cViewPr varScale="1">
        <p:scale>
          <a:sx n="59" d="100"/>
          <a:sy n="59" d="100"/>
        </p:scale>
        <p:origin x="176" y="11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7D8C-3665-2C4F-BBED-5D2A9573AE8B}" type="datetimeFigureOut">
              <a:rPr lang="en-US" smtClean="0"/>
              <a:t>12/20/17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F7E01-18F9-5840-A98F-CB331DD36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360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7D8C-3665-2C4F-BBED-5D2A9573AE8B}" type="datetimeFigureOut">
              <a:rPr lang="en-US" smtClean="0"/>
              <a:t>12/20/17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F7E01-18F9-5840-A98F-CB331DD36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163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7D8C-3665-2C4F-BBED-5D2A9573AE8B}" type="datetimeFigureOut">
              <a:rPr lang="en-US" smtClean="0"/>
              <a:t>12/20/17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F7E01-18F9-5840-A98F-CB331DD36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258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7D8C-3665-2C4F-BBED-5D2A9573AE8B}" type="datetimeFigureOut">
              <a:rPr lang="en-US" smtClean="0"/>
              <a:t>12/20/17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F7E01-18F9-5840-A98F-CB331DD36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137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7D8C-3665-2C4F-BBED-5D2A9573AE8B}" type="datetimeFigureOut">
              <a:rPr lang="en-US" smtClean="0"/>
              <a:t>12/20/17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F7E01-18F9-5840-A98F-CB331DD36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116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7D8C-3665-2C4F-BBED-5D2A9573AE8B}" type="datetimeFigureOut">
              <a:rPr lang="en-US" smtClean="0"/>
              <a:t>12/20/17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F7E01-18F9-5840-A98F-CB331DD36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013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7D8C-3665-2C4F-BBED-5D2A9573AE8B}" type="datetimeFigureOut">
              <a:rPr lang="en-US" smtClean="0"/>
              <a:t>12/20/17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F7E01-18F9-5840-A98F-CB331DD36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537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7D8C-3665-2C4F-BBED-5D2A9573AE8B}" type="datetimeFigureOut">
              <a:rPr lang="en-US" smtClean="0"/>
              <a:t>12/20/17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F7E01-18F9-5840-A98F-CB331DD36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347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7D8C-3665-2C4F-BBED-5D2A9573AE8B}" type="datetimeFigureOut">
              <a:rPr lang="en-US" smtClean="0"/>
              <a:t>12/20/17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F7E01-18F9-5840-A98F-CB331DD36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750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7D8C-3665-2C4F-BBED-5D2A9573AE8B}" type="datetimeFigureOut">
              <a:rPr lang="en-US" smtClean="0"/>
              <a:t>12/20/17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F7E01-18F9-5840-A98F-CB331DD36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949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E7D8C-3665-2C4F-BBED-5D2A9573AE8B}" type="datetimeFigureOut">
              <a:rPr lang="en-US" smtClean="0"/>
              <a:t>12/20/17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F7E01-18F9-5840-A98F-CB331DD36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650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7E7D8C-3665-2C4F-BBED-5D2A9573AE8B}" type="datetimeFigureOut">
              <a:rPr lang="en-US" smtClean="0"/>
              <a:t>12/20/17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F7E01-18F9-5840-A98F-CB331DD36A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487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66976" y="259309"/>
            <a:ext cx="37273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5</a:t>
            </a:r>
            <a:r>
              <a:rPr lang="en-US" sz="2400" dirty="0" smtClean="0"/>
              <a:t>00km </a:t>
            </a:r>
            <a:r>
              <a:rPr lang="en-US" sz="2400" dirty="0" smtClean="0"/>
              <a:t>8-Member Ensemble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40080"/>
            <a:ext cx="8229600" cy="581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67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89230" y="259309"/>
            <a:ext cx="3882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1000km 8-Member Ensemble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40080"/>
            <a:ext cx="8229600" cy="581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22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30960" y="259309"/>
            <a:ext cx="45993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500-1000km </a:t>
            </a:r>
            <a:r>
              <a:rPr lang="en-US" sz="2400" dirty="0" smtClean="0"/>
              <a:t>16</a:t>
            </a:r>
            <a:r>
              <a:rPr lang="en-US" sz="2400" dirty="0" smtClean="0"/>
              <a:t>-Member </a:t>
            </a:r>
            <a:r>
              <a:rPr lang="en-US" sz="2400" dirty="0" smtClean="0"/>
              <a:t>Ensemble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40080"/>
            <a:ext cx="8229600" cy="581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63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248</TotalTime>
  <Words>9</Words>
  <Application>Microsoft Macintosh PowerPoint</Application>
  <PresentationFormat>Letter Paper (8.5x11 in)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Calibri Light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Cook</dc:creator>
  <cp:lastModifiedBy>Edward Cook</cp:lastModifiedBy>
  <cp:revision>26</cp:revision>
  <dcterms:created xsi:type="dcterms:W3CDTF">2017-12-20T12:33:54Z</dcterms:created>
  <dcterms:modified xsi:type="dcterms:W3CDTF">2017-12-20T19:00:40Z</dcterms:modified>
</cp:coreProperties>
</file>