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8" r:id="rId3"/>
    <p:sldId id="259" r:id="rId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36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3A4B-A26B-8A45-AA18-A1EC58C2B062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F261C-48A7-6046-8AC7-6136787A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3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752" y="1657977"/>
            <a:ext cx="57346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the SSDA only 5000, 10000, 15000 km search radii used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7007" y="4354292"/>
            <a:ext cx="255743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  For SSDA only 24 versions 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28244" y="5823851"/>
            <a:ext cx="23249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For SSDA:</a:t>
            </a:r>
          </a:p>
          <a:p>
            <a:pPr algn="ctr"/>
            <a:r>
              <a:rPr lang="en-US" sz="1200" dirty="0" smtClean="0"/>
              <a:t>Repeat for different time windows</a:t>
            </a:r>
          </a:p>
          <a:p>
            <a:pPr algn="ctr"/>
            <a:r>
              <a:rPr lang="en-US" sz="1200" dirty="0" smtClean="0"/>
              <a:t>1800,1700,1600,1500,1400,1300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nd create an ensemble mean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60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33</Words>
  <Application>Microsoft Macintosh PowerPoint</Application>
  <PresentationFormat>Letter Paper (8.5x11 in)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Cook</dc:creator>
  <cp:lastModifiedBy>Edward Cook</cp:lastModifiedBy>
  <cp:revision>8</cp:revision>
  <dcterms:created xsi:type="dcterms:W3CDTF">2023-08-08T10:32:03Z</dcterms:created>
  <dcterms:modified xsi:type="dcterms:W3CDTF">2024-01-23T16:05:32Z</dcterms:modified>
</cp:coreProperties>
</file>