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89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95BE-366A-9B45-A9E4-EB024EBB27C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040A-3DFB-C746-9977-2AF49B27FA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9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95BE-366A-9B45-A9E4-EB024EBB27C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040A-3DFB-C746-9977-2AF49B27FA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0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95BE-366A-9B45-A9E4-EB024EBB27C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040A-3DFB-C746-9977-2AF49B27FA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3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95BE-366A-9B45-A9E4-EB024EBB27C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040A-3DFB-C746-9977-2AF49B27FA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4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95BE-366A-9B45-A9E4-EB024EBB27C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040A-3DFB-C746-9977-2AF49B27FA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2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95BE-366A-9B45-A9E4-EB024EBB27C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040A-3DFB-C746-9977-2AF49B27FA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6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95BE-366A-9B45-A9E4-EB024EBB27C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040A-3DFB-C746-9977-2AF49B27FA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14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95BE-366A-9B45-A9E4-EB024EBB27C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040A-3DFB-C746-9977-2AF49B27FA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46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95BE-366A-9B45-A9E4-EB024EBB27C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040A-3DFB-C746-9977-2AF49B27FA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48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95BE-366A-9B45-A9E4-EB024EBB27C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040A-3DFB-C746-9977-2AF49B27FA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0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95BE-366A-9B45-A9E4-EB024EBB27C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040A-3DFB-C746-9977-2AF49B27FA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295BE-366A-9B45-A9E4-EB024EBB27C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1040A-3DFB-C746-9977-2AF49B27FA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" y="121939"/>
            <a:ext cx="9144000" cy="6336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" y="121939"/>
            <a:ext cx="9060812" cy="627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" name="Straight Arrow Connector 2"/>
          <p:cNvCxnSpPr/>
          <p:nvPr/>
        </p:nvCxnSpPr>
        <p:spPr>
          <a:xfrm flipH="1" flipV="1">
            <a:off x="4240300" y="634958"/>
            <a:ext cx="809835" cy="20889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rot="5400000" flipH="1" flipV="1">
            <a:off x="4352023" y="2787183"/>
            <a:ext cx="705664" cy="6236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>
            <a:off x="3075038" y="1163472"/>
            <a:ext cx="1468328" cy="32209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H="1">
            <a:off x="3352635" y="2384422"/>
            <a:ext cx="1111864" cy="53593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188593" y="3239203"/>
            <a:ext cx="0" cy="109338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322588" y="3491078"/>
            <a:ext cx="0" cy="249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307840" y="3800786"/>
            <a:ext cx="0" cy="249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4163144" y="4219947"/>
            <a:ext cx="414120" cy="1638006"/>
          </a:xfrm>
          <a:custGeom>
            <a:avLst/>
            <a:gdLst>
              <a:gd name="connsiteX0" fmla="*/ 0 w 414120"/>
              <a:gd name="connsiteY0" fmla="*/ 0 h 1638006"/>
              <a:gd name="connsiteX1" fmla="*/ 156445 w 414120"/>
              <a:gd name="connsiteY1" fmla="*/ 331282 h 1638006"/>
              <a:gd name="connsiteX2" fmla="*/ 156445 w 414120"/>
              <a:gd name="connsiteY2" fmla="*/ 616553 h 1638006"/>
              <a:gd name="connsiteX3" fmla="*/ 257675 w 414120"/>
              <a:gd name="connsiteY3" fmla="*/ 874217 h 1638006"/>
              <a:gd name="connsiteX4" fmla="*/ 414120 w 414120"/>
              <a:gd name="connsiteY4" fmla="*/ 1638006 h 1638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120" h="1638006">
                <a:moveTo>
                  <a:pt x="0" y="0"/>
                </a:moveTo>
                <a:lnTo>
                  <a:pt x="156445" y="331282"/>
                </a:lnTo>
                <a:lnTo>
                  <a:pt x="156445" y="616553"/>
                </a:lnTo>
                <a:lnTo>
                  <a:pt x="257675" y="874217"/>
                </a:lnTo>
                <a:lnTo>
                  <a:pt x="414120" y="1638006"/>
                </a:lnTo>
              </a:path>
            </a:pathLst>
          </a:custGeom>
          <a:ln w="22225" cmpd="sng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4295758" y="4152193"/>
            <a:ext cx="101228" cy="1742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544679" y="4427699"/>
            <a:ext cx="920266" cy="4100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4"/>
          </p:cNvCxnSpPr>
          <p:nvPr/>
        </p:nvCxnSpPr>
        <p:spPr>
          <a:xfrm flipH="1" flipV="1">
            <a:off x="3544681" y="5043950"/>
            <a:ext cx="1032583" cy="8140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" y="18722"/>
            <a:ext cx="5577840" cy="3865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2346410" y="2232238"/>
            <a:ext cx="460134" cy="469316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ap3_March13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077" b="7618"/>
          <a:stretch/>
        </p:blipFill>
        <p:spPr>
          <a:xfrm>
            <a:off x="1452248" y="3968483"/>
            <a:ext cx="3452772" cy="288951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2742363" y="2686806"/>
            <a:ext cx="211661" cy="13406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6" name="Picture 5" descr="Map2_March13.gi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979" b="7769"/>
          <a:stretch/>
        </p:blipFill>
        <p:spPr>
          <a:xfrm>
            <a:off x="5116179" y="1186103"/>
            <a:ext cx="4023360" cy="3631426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3103187" y="1697821"/>
            <a:ext cx="2071984" cy="694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643053" y="1492659"/>
            <a:ext cx="460134" cy="469316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University of Hawaii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Mariko Hatta</dc:creator>
  <cp:lastModifiedBy>Columbia University</cp:lastModifiedBy>
  <cp:revision>9</cp:revision>
  <dcterms:created xsi:type="dcterms:W3CDTF">2015-03-13T21:54:06Z</dcterms:created>
  <dcterms:modified xsi:type="dcterms:W3CDTF">2015-03-18T14:31:16Z</dcterms:modified>
</cp:coreProperties>
</file>