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57" r:id="rId3"/>
    <p:sldId id="267" r:id="rId4"/>
    <p:sldId id="268" r:id="rId5"/>
    <p:sldId id="269" r:id="rId6"/>
    <p:sldId id="270" r:id="rId7"/>
    <p:sldId id="273" r:id="rId8"/>
    <p:sldId id="274" r:id="rId9"/>
    <p:sldId id="259" r:id="rId10"/>
    <p:sldId id="272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23" autoAdjust="0"/>
    <p:restoredTop sz="90929"/>
  </p:normalViewPr>
  <p:slideViewPr>
    <p:cSldViewPr>
      <p:cViewPr varScale="1">
        <p:scale>
          <a:sx n="107" d="100"/>
          <a:sy n="107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61776-6780-4A9A-B946-7C959DBB237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4FBAC-A289-40D6-9C87-758810166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75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4FBAC-A289-40D6-9C87-758810166D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66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E03EF2B-DDCC-40CF-8F9E-98EEA8929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4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3B3A-4416-4553-8191-0781CA664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2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98C64-7F01-4F96-AE76-504EF59D2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1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29966-5DB5-46B0-B79F-1B74FC0F1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3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4ABBF-ECC2-44E0-AC17-285E83BCD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1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3ABD3-B9D6-4785-97D6-D6473DE18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8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7B0E3-E558-4875-AA75-B8E7EF656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7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4C59D-D784-493D-B849-89ECE2462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3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3F275-270C-46F7-8049-06F675C3C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0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CF9D2-0059-448D-BE57-7F8D3417D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9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40C3B-7A4D-4C10-93B0-76E4B1FB5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de-DE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de-DE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de-DE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de-DE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de-DE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de-DE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de-DE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5E2ECFE-383E-4974-897D-4722FF118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deo.columbia.edu/~martins/sen_sem/FLastname_poster.pptx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4763" y="617538"/>
            <a:ext cx="7793037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How to make a poster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524000" y="3581400"/>
            <a:ext cx="5410200" cy="2246313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tx2"/>
                </a:solidFill>
              </a:rPr>
              <a:t>  Getting started…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tx2"/>
                </a:solidFill>
              </a:rPr>
              <a:t>  Importing graphs and pics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tx2"/>
                </a:solidFill>
              </a:rPr>
              <a:t>  A few tips</a:t>
            </a:r>
          </a:p>
        </p:txBody>
      </p:sp>
      <p:grpSp>
        <p:nvGrpSpPr>
          <p:cNvPr id="25" name="Shape 35"/>
          <p:cNvGrpSpPr/>
          <p:nvPr/>
        </p:nvGrpSpPr>
        <p:grpSpPr>
          <a:xfrm rot="2194107">
            <a:off x="417919" y="1773687"/>
            <a:ext cx="1014484" cy="642683"/>
            <a:chOff x="238125" y="1918825"/>
            <a:chExt cx="1042450" cy="660400"/>
          </a:xfrm>
          <a:solidFill>
            <a:schemeClr val="tx1"/>
          </a:solidFill>
        </p:grpSpPr>
        <p:sp>
          <p:nvSpPr>
            <p:cNvPr id="26" name="Shape 36"/>
            <p:cNvSpPr/>
            <p:nvPr/>
          </p:nvSpPr>
          <p:spPr>
            <a:xfrm>
              <a:off x="238125" y="1918825"/>
              <a:ext cx="966975" cy="660400"/>
            </a:xfrm>
            <a:custGeom>
              <a:avLst/>
              <a:gdLst/>
              <a:ahLst/>
              <a:cxnLst/>
              <a:rect l="0" t="0" r="0" b="0"/>
              <a:pathLst>
                <a:path w="38679" h="26416" extrusionOk="0">
                  <a:moveTo>
                    <a:pt x="377" y="7642"/>
                  </a:moveTo>
                  <a:lnTo>
                    <a:pt x="377" y="7925"/>
                  </a:lnTo>
                  <a:lnTo>
                    <a:pt x="472" y="7642"/>
                  </a:lnTo>
                  <a:close/>
                  <a:moveTo>
                    <a:pt x="33584" y="19246"/>
                  </a:moveTo>
                  <a:lnTo>
                    <a:pt x="33396" y="19434"/>
                  </a:lnTo>
                  <a:lnTo>
                    <a:pt x="33396" y="19623"/>
                  </a:lnTo>
                  <a:lnTo>
                    <a:pt x="33584" y="19246"/>
                  </a:lnTo>
                  <a:close/>
                  <a:moveTo>
                    <a:pt x="24434" y="24151"/>
                  </a:moveTo>
                  <a:lnTo>
                    <a:pt x="24339" y="24245"/>
                  </a:lnTo>
                  <a:lnTo>
                    <a:pt x="24434" y="24340"/>
                  </a:lnTo>
                  <a:lnTo>
                    <a:pt x="24434" y="24245"/>
                  </a:lnTo>
                  <a:lnTo>
                    <a:pt x="24434" y="24151"/>
                  </a:lnTo>
                  <a:close/>
                  <a:moveTo>
                    <a:pt x="14717" y="24434"/>
                  </a:moveTo>
                  <a:lnTo>
                    <a:pt x="14764" y="24481"/>
                  </a:lnTo>
                  <a:lnTo>
                    <a:pt x="14764" y="24481"/>
                  </a:lnTo>
                  <a:lnTo>
                    <a:pt x="14811" y="24434"/>
                  </a:lnTo>
                  <a:close/>
                  <a:moveTo>
                    <a:pt x="2924" y="1"/>
                  </a:moveTo>
                  <a:lnTo>
                    <a:pt x="2641" y="95"/>
                  </a:lnTo>
                  <a:lnTo>
                    <a:pt x="2547" y="378"/>
                  </a:lnTo>
                  <a:lnTo>
                    <a:pt x="2547" y="189"/>
                  </a:lnTo>
                  <a:lnTo>
                    <a:pt x="2453" y="378"/>
                  </a:lnTo>
                  <a:lnTo>
                    <a:pt x="2358" y="567"/>
                  </a:lnTo>
                  <a:lnTo>
                    <a:pt x="2453" y="944"/>
                  </a:lnTo>
                  <a:lnTo>
                    <a:pt x="2358" y="850"/>
                  </a:lnTo>
                  <a:lnTo>
                    <a:pt x="2170" y="944"/>
                  </a:lnTo>
                  <a:lnTo>
                    <a:pt x="2358" y="944"/>
                  </a:lnTo>
                  <a:lnTo>
                    <a:pt x="2453" y="1133"/>
                  </a:lnTo>
                  <a:lnTo>
                    <a:pt x="2264" y="1227"/>
                  </a:lnTo>
                  <a:lnTo>
                    <a:pt x="2170" y="1227"/>
                  </a:lnTo>
                  <a:lnTo>
                    <a:pt x="2170" y="1604"/>
                  </a:lnTo>
                  <a:lnTo>
                    <a:pt x="2075" y="1887"/>
                  </a:lnTo>
                  <a:lnTo>
                    <a:pt x="1792" y="2453"/>
                  </a:lnTo>
                  <a:lnTo>
                    <a:pt x="1415" y="3019"/>
                  </a:lnTo>
                  <a:lnTo>
                    <a:pt x="1321" y="3397"/>
                  </a:lnTo>
                  <a:lnTo>
                    <a:pt x="1321" y="3680"/>
                  </a:lnTo>
                  <a:lnTo>
                    <a:pt x="1226" y="3774"/>
                  </a:lnTo>
                  <a:lnTo>
                    <a:pt x="1226" y="3963"/>
                  </a:lnTo>
                  <a:lnTo>
                    <a:pt x="1321" y="4529"/>
                  </a:lnTo>
                  <a:lnTo>
                    <a:pt x="1226" y="4529"/>
                  </a:lnTo>
                  <a:lnTo>
                    <a:pt x="1132" y="4435"/>
                  </a:lnTo>
                  <a:lnTo>
                    <a:pt x="1038" y="4340"/>
                  </a:lnTo>
                  <a:lnTo>
                    <a:pt x="943" y="4340"/>
                  </a:lnTo>
                  <a:lnTo>
                    <a:pt x="1038" y="4435"/>
                  </a:lnTo>
                  <a:lnTo>
                    <a:pt x="1132" y="4623"/>
                  </a:lnTo>
                  <a:lnTo>
                    <a:pt x="1038" y="4812"/>
                  </a:lnTo>
                  <a:lnTo>
                    <a:pt x="849" y="4906"/>
                  </a:lnTo>
                  <a:lnTo>
                    <a:pt x="943" y="4906"/>
                  </a:lnTo>
                  <a:lnTo>
                    <a:pt x="943" y="5001"/>
                  </a:lnTo>
                  <a:lnTo>
                    <a:pt x="943" y="5189"/>
                  </a:lnTo>
                  <a:lnTo>
                    <a:pt x="755" y="5284"/>
                  </a:lnTo>
                  <a:lnTo>
                    <a:pt x="566" y="5378"/>
                  </a:lnTo>
                  <a:lnTo>
                    <a:pt x="566" y="5472"/>
                  </a:lnTo>
                  <a:lnTo>
                    <a:pt x="755" y="5567"/>
                  </a:lnTo>
                  <a:lnTo>
                    <a:pt x="849" y="5661"/>
                  </a:lnTo>
                  <a:lnTo>
                    <a:pt x="755" y="5755"/>
                  </a:lnTo>
                  <a:lnTo>
                    <a:pt x="472" y="5755"/>
                  </a:lnTo>
                  <a:lnTo>
                    <a:pt x="566" y="6604"/>
                  </a:lnTo>
                  <a:lnTo>
                    <a:pt x="566" y="7076"/>
                  </a:lnTo>
                  <a:lnTo>
                    <a:pt x="566" y="7265"/>
                  </a:lnTo>
                  <a:lnTo>
                    <a:pt x="755" y="7265"/>
                  </a:lnTo>
                  <a:lnTo>
                    <a:pt x="849" y="7359"/>
                  </a:lnTo>
                  <a:lnTo>
                    <a:pt x="849" y="7453"/>
                  </a:lnTo>
                  <a:lnTo>
                    <a:pt x="755" y="7548"/>
                  </a:lnTo>
                  <a:lnTo>
                    <a:pt x="566" y="7453"/>
                  </a:lnTo>
                  <a:lnTo>
                    <a:pt x="566" y="7736"/>
                  </a:lnTo>
                  <a:lnTo>
                    <a:pt x="566" y="8114"/>
                  </a:lnTo>
                  <a:lnTo>
                    <a:pt x="472" y="8019"/>
                  </a:lnTo>
                  <a:lnTo>
                    <a:pt x="472" y="7925"/>
                  </a:lnTo>
                  <a:lnTo>
                    <a:pt x="472" y="7831"/>
                  </a:lnTo>
                  <a:lnTo>
                    <a:pt x="377" y="7925"/>
                  </a:lnTo>
                  <a:lnTo>
                    <a:pt x="377" y="8680"/>
                  </a:lnTo>
                  <a:lnTo>
                    <a:pt x="283" y="8868"/>
                  </a:lnTo>
                  <a:lnTo>
                    <a:pt x="189" y="8963"/>
                  </a:lnTo>
                  <a:lnTo>
                    <a:pt x="94" y="8963"/>
                  </a:lnTo>
                  <a:lnTo>
                    <a:pt x="0" y="9151"/>
                  </a:lnTo>
                  <a:lnTo>
                    <a:pt x="94" y="9340"/>
                  </a:lnTo>
                  <a:lnTo>
                    <a:pt x="189" y="9434"/>
                  </a:lnTo>
                  <a:lnTo>
                    <a:pt x="283" y="9623"/>
                  </a:lnTo>
                  <a:lnTo>
                    <a:pt x="283" y="9812"/>
                  </a:lnTo>
                  <a:lnTo>
                    <a:pt x="94" y="9717"/>
                  </a:lnTo>
                  <a:lnTo>
                    <a:pt x="94" y="9906"/>
                  </a:lnTo>
                  <a:lnTo>
                    <a:pt x="189" y="10000"/>
                  </a:lnTo>
                  <a:lnTo>
                    <a:pt x="283" y="10095"/>
                  </a:lnTo>
                  <a:lnTo>
                    <a:pt x="283" y="10378"/>
                  </a:lnTo>
                  <a:lnTo>
                    <a:pt x="94" y="10095"/>
                  </a:lnTo>
                  <a:lnTo>
                    <a:pt x="94" y="10283"/>
                  </a:lnTo>
                  <a:lnTo>
                    <a:pt x="94" y="10566"/>
                  </a:lnTo>
                  <a:lnTo>
                    <a:pt x="94" y="11510"/>
                  </a:lnTo>
                  <a:lnTo>
                    <a:pt x="189" y="12453"/>
                  </a:lnTo>
                  <a:lnTo>
                    <a:pt x="377" y="13208"/>
                  </a:lnTo>
                  <a:lnTo>
                    <a:pt x="566" y="13680"/>
                  </a:lnTo>
                  <a:lnTo>
                    <a:pt x="849" y="14340"/>
                  </a:lnTo>
                  <a:lnTo>
                    <a:pt x="1132" y="14906"/>
                  </a:lnTo>
                  <a:lnTo>
                    <a:pt x="1226" y="15189"/>
                  </a:lnTo>
                  <a:lnTo>
                    <a:pt x="1132" y="15378"/>
                  </a:lnTo>
                  <a:lnTo>
                    <a:pt x="1321" y="15944"/>
                  </a:lnTo>
                  <a:lnTo>
                    <a:pt x="1698" y="16510"/>
                  </a:lnTo>
                  <a:lnTo>
                    <a:pt x="2453" y="17736"/>
                  </a:lnTo>
                  <a:lnTo>
                    <a:pt x="3019" y="18491"/>
                  </a:lnTo>
                  <a:lnTo>
                    <a:pt x="3679" y="19057"/>
                  </a:lnTo>
                  <a:lnTo>
                    <a:pt x="3491" y="19246"/>
                  </a:lnTo>
                  <a:lnTo>
                    <a:pt x="3774" y="19434"/>
                  </a:lnTo>
                  <a:lnTo>
                    <a:pt x="3868" y="19434"/>
                  </a:lnTo>
                  <a:lnTo>
                    <a:pt x="4151" y="19623"/>
                  </a:lnTo>
                  <a:lnTo>
                    <a:pt x="4245" y="19906"/>
                  </a:lnTo>
                  <a:lnTo>
                    <a:pt x="4434" y="20189"/>
                  </a:lnTo>
                  <a:lnTo>
                    <a:pt x="4717" y="20378"/>
                  </a:lnTo>
                  <a:lnTo>
                    <a:pt x="4623" y="20472"/>
                  </a:lnTo>
                  <a:lnTo>
                    <a:pt x="4717" y="20472"/>
                  </a:lnTo>
                  <a:lnTo>
                    <a:pt x="4811" y="20566"/>
                  </a:lnTo>
                  <a:lnTo>
                    <a:pt x="5566" y="21321"/>
                  </a:lnTo>
                  <a:lnTo>
                    <a:pt x="5849" y="21604"/>
                  </a:lnTo>
                  <a:lnTo>
                    <a:pt x="6415" y="22076"/>
                  </a:lnTo>
                  <a:lnTo>
                    <a:pt x="6415" y="21887"/>
                  </a:lnTo>
                  <a:lnTo>
                    <a:pt x="6604" y="21793"/>
                  </a:lnTo>
                  <a:lnTo>
                    <a:pt x="6604" y="21793"/>
                  </a:lnTo>
                  <a:lnTo>
                    <a:pt x="6509" y="21981"/>
                  </a:lnTo>
                  <a:lnTo>
                    <a:pt x="6604" y="21887"/>
                  </a:lnTo>
                  <a:lnTo>
                    <a:pt x="6698" y="21887"/>
                  </a:lnTo>
                  <a:lnTo>
                    <a:pt x="6698" y="22076"/>
                  </a:lnTo>
                  <a:lnTo>
                    <a:pt x="6509" y="22076"/>
                  </a:lnTo>
                  <a:lnTo>
                    <a:pt x="7075" y="22547"/>
                  </a:lnTo>
                  <a:lnTo>
                    <a:pt x="7924" y="23113"/>
                  </a:lnTo>
                  <a:lnTo>
                    <a:pt x="8773" y="23585"/>
                  </a:lnTo>
                  <a:lnTo>
                    <a:pt x="9245" y="23679"/>
                  </a:lnTo>
                  <a:lnTo>
                    <a:pt x="9622" y="23679"/>
                  </a:lnTo>
                  <a:lnTo>
                    <a:pt x="9528" y="23868"/>
                  </a:lnTo>
                  <a:lnTo>
                    <a:pt x="9622" y="23962"/>
                  </a:lnTo>
                  <a:lnTo>
                    <a:pt x="10094" y="24151"/>
                  </a:lnTo>
                  <a:lnTo>
                    <a:pt x="10660" y="24151"/>
                  </a:lnTo>
                  <a:lnTo>
                    <a:pt x="11226" y="24340"/>
                  </a:lnTo>
                  <a:lnTo>
                    <a:pt x="11981" y="24811"/>
                  </a:lnTo>
                  <a:lnTo>
                    <a:pt x="13113" y="25377"/>
                  </a:lnTo>
                  <a:lnTo>
                    <a:pt x="13490" y="25377"/>
                  </a:lnTo>
                  <a:lnTo>
                    <a:pt x="13868" y="25472"/>
                  </a:lnTo>
                  <a:lnTo>
                    <a:pt x="14811" y="25660"/>
                  </a:lnTo>
                  <a:lnTo>
                    <a:pt x="16320" y="26226"/>
                  </a:lnTo>
                  <a:lnTo>
                    <a:pt x="16415" y="26132"/>
                  </a:lnTo>
                  <a:lnTo>
                    <a:pt x="16604" y="26038"/>
                  </a:lnTo>
                  <a:lnTo>
                    <a:pt x="17264" y="26132"/>
                  </a:lnTo>
                  <a:lnTo>
                    <a:pt x="18490" y="26321"/>
                  </a:lnTo>
                  <a:lnTo>
                    <a:pt x="19056" y="26415"/>
                  </a:lnTo>
                  <a:lnTo>
                    <a:pt x="19811" y="26415"/>
                  </a:lnTo>
                  <a:lnTo>
                    <a:pt x="19905" y="26226"/>
                  </a:lnTo>
                  <a:lnTo>
                    <a:pt x="20094" y="26132"/>
                  </a:lnTo>
                  <a:lnTo>
                    <a:pt x="20283" y="26132"/>
                  </a:lnTo>
                  <a:lnTo>
                    <a:pt x="20188" y="26321"/>
                  </a:lnTo>
                  <a:lnTo>
                    <a:pt x="20754" y="26226"/>
                  </a:lnTo>
                  <a:lnTo>
                    <a:pt x="21415" y="26132"/>
                  </a:lnTo>
                  <a:lnTo>
                    <a:pt x="21981" y="26038"/>
                  </a:lnTo>
                  <a:lnTo>
                    <a:pt x="22641" y="25849"/>
                  </a:lnTo>
                  <a:lnTo>
                    <a:pt x="22641" y="25943"/>
                  </a:lnTo>
                  <a:lnTo>
                    <a:pt x="23113" y="25943"/>
                  </a:lnTo>
                  <a:lnTo>
                    <a:pt x="23679" y="25849"/>
                  </a:lnTo>
                  <a:lnTo>
                    <a:pt x="24151" y="25566"/>
                  </a:lnTo>
                  <a:lnTo>
                    <a:pt x="24811" y="25283"/>
                  </a:lnTo>
                  <a:lnTo>
                    <a:pt x="25943" y="24906"/>
                  </a:lnTo>
                  <a:lnTo>
                    <a:pt x="26603" y="24717"/>
                  </a:lnTo>
                  <a:lnTo>
                    <a:pt x="27358" y="24340"/>
                  </a:lnTo>
                  <a:lnTo>
                    <a:pt x="28113" y="23962"/>
                  </a:lnTo>
                  <a:lnTo>
                    <a:pt x="28867" y="23396"/>
                  </a:lnTo>
                  <a:lnTo>
                    <a:pt x="28867" y="23491"/>
                  </a:lnTo>
                  <a:lnTo>
                    <a:pt x="28773" y="23585"/>
                  </a:lnTo>
                  <a:lnTo>
                    <a:pt x="28679" y="23679"/>
                  </a:lnTo>
                  <a:lnTo>
                    <a:pt x="28490" y="23868"/>
                  </a:lnTo>
                  <a:lnTo>
                    <a:pt x="28396" y="23868"/>
                  </a:lnTo>
                  <a:lnTo>
                    <a:pt x="28490" y="23962"/>
                  </a:lnTo>
                  <a:lnTo>
                    <a:pt x="29056" y="23302"/>
                  </a:lnTo>
                  <a:lnTo>
                    <a:pt x="29433" y="23113"/>
                  </a:lnTo>
                  <a:lnTo>
                    <a:pt x="29528" y="23113"/>
                  </a:lnTo>
                  <a:lnTo>
                    <a:pt x="29528" y="23208"/>
                  </a:lnTo>
                  <a:lnTo>
                    <a:pt x="30094" y="22736"/>
                  </a:lnTo>
                  <a:lnTo>
                    <a:pt x="30377" y="22547"/>
                  </a:lnTo>
                  <a:lnTo>
                    <a:pt x="30660" y="22264"/>
                  </a:lnTo>
                  <a:lnTo>
                    <a:pt x="30754" y="22264"/>
                  </a:lnTo>
                  <a:lnTo>
                    <a:pt x="30754" y="22170"/>
                  </a:lnTo>
                  <a:lnTo>
                    <a:pt x="30754" y="21981"/>
                  </a:lnTo>
                  <a:lnTo>
                    <a:pt x="30754" y="21793"/>
                  </a:lnTo>
                  <a:lnTo>
                    <a:pt x="31132" y="21793"/>
                  </a:lnTo>
                  <a:lnTo>
                    <a:pt x="31226" y="21981"/>
                  </a:lnTo>
                  <a:lnTo>
                    <a:pt x="31415" y="21604"/>
                  </a:lnTo>
                  <a:lnTo>
                    <a:pt x="31509" y="21510"/>
                  </a:lnTo>
                  <a:lnTo>
                    <a:pt x="31603" y="21510"/>
                  </a:lnTo>
                  <a:lnTo>
                    <a:pt x="31698" y="21227"/>
                  </a:lnTo>
                  <a:lnTo>
                    <a:pt x="31886" y="21038"/>
                  </a:lnTo>
                  <a:lnTo>
                    <a:pt x="32264" y="20566"/>
                  </a:lnTo>
                  <a:lnTo>
                    <a:pt x="33207" y="20000"/>
                  </a:lnTo>
                  <a:lnTo>
                    <a:pt x="33018" y="20000"/>
                  </a:lnTo>
                  <a:lnTo>
                    <a:pt x="33396" y="19434"/>
                  </a:lnTo>
                  <a:lnTo>
                    <a:pt x="33584" y="18963"/>
                  </a:lnTo>
                  <a:lnTo>
                    <a:pt x="33679" y="18679"/>
                  </a:lnTo>
                  <a:lnTo>
                    <a:pt x="33962" y="18491"/>
                  </a:lnTo>
                  <a:lnTo>
                    <a:pt x="34150" y="18679"/>
                  </a:lnTo>
                  <a:lnTo>
                    <a:pt x="34339" y="18019"/>
                  </a:lnTo>
                  <a:lnTo>
                    <a:pt x="34433" y="18113"/>
                  </a:lnTo>
                  <a:lnTo>
                    <a:pt x="34528" y="18019"/>
                  </a:lnTo>
                  <a:lnTo>
                    <a:pt x="34622" y="17736"/>
                  </a:lnTo>
                  <a:lnTo>
                    <a:pt x="34716" y="17642"/>
                  </a:lnTo>
                  <a:lnTo>
                    <a:pt x="34905" y="17359"/>
                  </a:lnTo>
                  <a:lnTo>
                    <a:pt x="35282" y="16887"/>
                  </a:lnTo>
                  <a:lnTo>
                    <a:pt x="35282" y="16981"/>
                  </a:lnTo>
                  <a:lnTo>
                    <a:pt x="35282" y="17076"/>
                  </a:lnTo>
                  <a:lnTo>
                    <a:pt x="35282" y="17170"/>
                  </a:lnTo>
                  <a:lnTo>
                    <a:pt x="35377" y="17170"/>
                  </a:lnTo>
                  <a:lnTo>
                    <a:pt x="35565" y="16510"/>
                  </a:lnTo>
                  <a:lnTo>
                    <a:pt x="35754" y="16132"/>
                  </a:lnTo>
                  <a:lnTo>
                    <a:pt x="35943" y="15755"/>
                  </a:lnTo>
                  <a:lnTo>
                    <a:pt x="36226" y="15189"/>
                  </a:lnTo>
                  <a:lnTo>
                    <a:pt x="36698" y="14340"/>
                  </a:lnTo>
                  <a:lnTo>
                    <a:pt x="37075" y="13114"/>
                  </a:lnTo>
                  <a:lnTo>
                    <a:pt x="37358" y="12359"/>
                  </a:lnTo>
                  <a:lnTo>
                    <a:pt x="37452" y="12170"/>
                  </a:lnTo>
                  <a:lnTo>
                    <a:pt x="37641" y="11887"/>
                  </a:lnTo>
                  <a:lnTo>
                    <a:pt x="37641" y="11982"/>
                  </a:lnTo>
                  <a:lnTo>
                    <a:pt x="37641" y="12076"/>
                  </a:lnTo>
                  <a:lnTo>
                    <a:pt x="37735" y="11604"/>
                  </a:lnTo>
                  <a:lnTo>
                    <a:pt x="37547" y="11699"/>
                  </a:lnTo>
                  <a:lnTo>
                    <a:pt x="37452" y="11416"/>
                  </a:lnTo>
                  <a:lnTo>
                    <a:pt x="37547" y="11416"/>
                  </a:lnTo>
                  <a:lnTo>
                    <a:pt x="37641" y="11321"/>
                  </a:lnTo>
                  <a:lnTo>
                    <a:pt x="37735" y="11321"/>
                  </a:lnTo>
                  <a:lnTo>
                    <a:pt x="37735" y="11227"/>
                  </a:lnTo>
                  <a:lnTo>
                    <a:pt x="37641" y="10944"/>
                  </a:lnTo>
                  <a:lnTo>
                    <a:pt x="37735" y="10472"/>
                  </a:lnTo>
                  <a:lnTo>
                    <a:pt x="37924" y="10661"/>
                  </a:lnTo>
                  <a:lnTo>
                    <a:pt x="37830" y="10378"/>
                  </a:lnTo>
                  <a:lnTo>
                    <a:pt x="37924" y="10095"/>
                  </a:lnTo>
                  <a:lnTo>
                    <a:pt x="37924" y="10283"/>
                  </a:lnTo>
                  <a:lnTo>
                    <a:pt x="38018" y="10283"/>
                  </a:lnTo>
                  <a:lnTo>
                    <a:pt x="38207" y="9906"/>
                  </a:lnTo>
                  <a:lnTo>
                    <a:pt x="38301" y="9812"/>
                  </a:lnTo>
                  <a:lnTo>
                    <a:pt x="38113" y="9623"/>
                  </a:lnTo>
                  <a:lnTo>
                    <a:pt x="38113" y="9434"/>
                  </a:lnTo>
                  <a:lnTo>
                    <a:pt x="38113" y="9246"/>
                  </a:lnTo>
                  <a:lnTo>
                    <a:pt x="38018" y="8963"/>
                  </a:lnTo>
                  <a:lnTo>
                    <a:pt x="38207" y="9151"/>
                  </a:lnTo>
                  <a:lnTo>
                    <a:pt x="38301" y="9057"/>
                  </a:lnTo>
                  <a:lnTo>
                    <a:pt x="38490" y="8680"/>
                  </a:lnTo>
                  <a:lnTo>
                    <a:pt x="38679" y="8302"/>
                  </a:lnTo>
                  <a:lnTo>
                    <a:pt x="38490" y="8302"/>
                  </a:lnTo>
                  <a:lnTo>
                    <a:pt x="38490" y="8114"/>
                  </a:lnTo>
                  <a:lnTo>
                    <a:pt x="38490" y="7831"/>
                  </a:lnTo>
                  <a:lnTo>
                    <a:pt x="38584" y="7642"/>
                  </a:lnTo>
                  <a:lnTo>
                    <a:pt x="38584" y="7359"/>
                  </a:lnTo>
                  <a:lnTo>
                    <a:pt x="38396" y="6793"/>
                  </a:lnTo>
                  <a:lnTo>
                    <a:pt x="38207" y="6321"/>
                  </a:lnTo>
                  <a:lnTo>
                    <a:pt x="38301" y="6321"/>
                  </a:lnTo>
                  <a:lnTo>
                    <a:pt x="38396" y="6416"/>
                  </a:lnTo>
                  <a:lnTo>
                    <a:pt x="38396" y="6133"/>
                  </a:lnTo>
                  <a:lnTo>
                    <a:pt x="38490" y="5850"/>
                  </a:lnTo>
                  <a:lnTo>
                    <a:pt x="38490" y="5567"/>
                  </a:lnTo>
                  <a:lnTo>
                    <a:pt x="38584" y="5567"/>
                  </a:lnTo>
                  <a:lnTo>
                    <a:pt x="38679" y="5661"/>
                  </a:lnTo>
                  <a:lnTo>
                    <a:pt x="38490" y="5189"/>
                  </a:lnTo>
                  <a:lnTo>
                    <a:pt x="38679" y="5284"/>
                  </a:lnTo>
                  <a:lnTo>
                    <a:pt x="38584" y="5001"/>
                  </a:lnTo>
                  <a:lnTo>
                    <a:pt x="38490" y="5095"/>
                  </a:lnTo>
                  <a:lnTo>
                    <a:pt x="38396" y="5095"/>
                  </a:lnTo>
                  <a:lnTo>
                    <a:pt x="38396" y="5001"/>
                  </a:lnTo>
                  <a:lnTo>
                    <a:pt x="38301" y="5095"/>
                  </a:lnTo>
                  <a:lnTo>
                    <a:pt x="38207" y="5189"/>
                  </a:lnTo>
                  <a:lnTo>
                    <a:pt x="38301" y="5378"/>
                  </a:lnTo>
                  <a:lnTo>
                    <a:pt x="38396" y="5755"/>
                  </a:lnTo>
                  <a:lnTo>
                    <a:pt x="38396" y="5755"/>
                  </a:lnTo>
                  <a:lnTo>
                    <a:pt x="38207" y="5661"/>
                  </a:lnTo>
                  <a:lnTo>
                    <a:pt x="38396" y="5944"/>
                  </a:lnTo>
                  <a:lnTo>
                    <a:pt x="38207" y="6038"/>
                  </a:lnTo>
                  <a:lnTo>
                    <a:pt x="38113" y="5944"/>
                  </a:lnTo>
                  <a:lnTo>
                    <a:pt x="38113" y="6038"/>
                  </a:lnTo>
                  <a:lnTo>
                    <a:pt x="38113" y="6133"/>
                  </a:lnTo>
                  <a:lnTo>
                    <a:pt x="38113" y="6416"/>
                  </a:lnTo>
                  <a:lnTo>
                    <a:pt x="38018" y="6416"/>
                  </a:lnTo>
                  <a:lnTo>
                    <a:pt x="38018" y="6887"/>
                  </a:lnTo>
                  <a:lnTo>
                    <a:pt x="38018" y="7076"/>
                  </a:lnTo>
                  <a:lnTo>
                    <a:pt x="38113" y="7170"/>
                  </a:lnTo>
                  <a:lnTo>
                    <a:pt x="38207" y="7170"/>
                  </a:lnTo>
                  <a:lnTo>
                    <a:pt x="38301" y="7359"/>
                  </a:lnTo>
                  <a:lnTo>
                    <a:pt x="37830" y="7548"/>
                  </a:lnTo>
                  <a:lnTo>
                    <a:pt x="38018" y="7642"/>
                  </a:lnTo>
                  <a:lnTo>
                    <a:pt x="38113" y="8019"/>
                  </a:lnTo>
                  <a:lnTo>
                    <a:pt x="38113" y="8302"/>
                  </a:lnTo>
                  <a:lnTo>
                    <a:pt x="38018" y="8397"/>
                  </a:lnTo>
                  <a:lnTo>
                    <a:pt x="37830" y="8397"/>
                  </a:lnTo>
                  <a:lnTo>
                    <a:pt x="37924" y="8585"/>
                  </a:lnTo>
                  <a:lnTo>
                    <a:pt x="38018" y="8774"/>
                  </a:lnTo>
                  <a:lnTo>
                    <a:pt x="37924" y="8963"/>
                  </a:lnTo>
                  <a:lnTo>
                    <a:pt x="37830" y="8774"/>
                  </a:lnTo>
                  <a:lnTo>
                    <a:pt x="37641" y="8868"/>
                  </a:lnTo>
                  <a:lnTo>
                    <a:pt x="37735" y="8963"/>
                  </a:lnTo>
                  <a:lnTo>
                    <a:pt x="37735" y="9246"/>
                  </a:lnTo>
                  <a:lnTo>
                    <a:pt x="37641" y="9812"/>
                  </a:lnTo>
                  <a:lnTo>
                    <a:pt x="37358" y="10378"/>
                  </a:lnTo>
                  <a:lnTo>
                    <a:pt x="37169" y="10755"/>
                  </a:lnTo>
                  <a:lnTo>
                    <a:pt x="37358" y="11038"/>
                  </a:lnTo>
                  <a:lnTo>
                    <a:pt x="37264" y="11321"/>
                  </a:lnTo>
                  <a:lnTo>
                    <a:pt x="37075" y="11227"/>
                  </a:lnTo>
                  <a:lnTo>
                    <a:pt x="37075" y="11321"/>
                  </a:lnTo>
                  <a:lnTo>
                    <a:pt x="37075" y="11604"/>
                  </a:lnTo>
                  <a:lnTo>
                    <a:pt x="36981" y="11510"/>
                  </a:lnTo>
                  <a:lnTo>
                    <a:pt x="36886" y="11887"/>
                  </a:lnTo>
                  <a:lnTo>
                    <a:pt x="36792" y="12265"/>
                  </a:lnTo>
                  <a:lnTo>
                    <a:pt x="36886" y="12359"/>
                  </a:lnTo>
                  <a:lnTo>
                    <a:pt x="37169" y="12359"/>
                  </a:lnTo>
                  <a:lnTo>
                    <a:pt x="37264" y="12548"/>
                  </a:lnTo>
                  <a:lnTo>
                    <a:pt x="37075" y="12453"/>
                  </a:lnTo>
                  <a:lnTo>
                    <a:pt x="36981" y="12548"/>
                  </a:lnTo>
                  <a:lnTo>
                    <a:pt x="36886" y="12359"/>
                  </a:lnTo>
                  <a:lnTo>
                    <a:pt x="36981" y="12642"/>
                  </a:lnTo>
                  <a:lnTo>
                    <a:pt x="36981" y="12642"/>
                  </a:lnTo>
                  <a:lnTo>
                    <a:pt x="36886" y="12548"/>
                  </a:lnTo>
                  <a:lnTo>
                    <a:pt x="36792" y="12453"/>
                  </a:lnTo>
                  <a:lnTo>
                    <a:pt x="36414" y="13114"/>
                  </a:lnTo>
                  <a:lnTo>
                    <a:pt x="36320" y="13491"/>
                  </a:lnTo>
                  <a:lnTo>
                    <a:pt x="36320" y="13868"/>
                  </a:lnTo>
                  <a:lnTo>
                    <a:pt x="35754" y="15095"/>
                  </a:lnTo>
                  <a:lnTo>
                    <a:pt x="35377" y="15755"/>
                  </a:lnTo>
                  <a:lnTo>
                    <a:pt x="34999" y="16227"/>
                  </a:lnTo>
                  <a:lnTo>
                    <a:pt x="34999" y="16038"/>
                  </a:lnTo>
                  <a:lnTo>
                    <a:pt x="34716" y="16321"/>
                  </a:lnTo>
                  <a:lnTo>
                    <a:pt x="34528" y="16698"/>
                  </a:lnTo>
                  <a:lnTo>
                    <a:pt x="34528" y="16698"/>
                  </a:lnTo>
                  <a:lnTo>
                    <a:pt x="34716" y="16604"/>
                  </a:lnTo>
                  <a:lnTo>
                    <a:pt x="34150" y="17170"/>
                  </a:lnTo>
                  <a:lnTo>
                    <a:pt x="33584" y="17736"/>
                  </a:lnTo>
                  <a:lnTo>
                    <a:pt x="33679" y="17830"/>
                  </a:lnTo>
                  <a:lnTo>
                    <a:pt x="33773" y="17736"/>
                  </a:lnTo>
                  <a:lnTo>
                    <a:pt x="33867" y="17736"/>
                  </a:lnTo>
                  <a:lnTo>
                    <a:pt x="33867" y="17830"/>
                  </a:lnTo>
                  <a:lnTo>
                    <a:pt x="33679" y="17925"/>
                  </a:lnTo>
                  <a:lnTo>
                    <a:pt x="33490" y="18019"/>
                  </a:lnTo>
                  <a:lnTo>
                    <a:pt x="33396" y="18113"/>
                  </a:lnTo>
                  <a:lnTo>
                    <a:pt x="33207" y="18208"/>
                  </a:lnTo>
                  <a:lnTo>
                    <a:pt x="33113" y="18585"/>
                  </a:lnTo>
                  <a:lnTo>
                    <a:pt x="33207" y="18679"/>
                  </a:lnTo>
                  <a:lnTo>
                    <a:pt x="33207" y="18774"/>
                  </a:lnTo>
                  <a:lnTo>
                    <a:pt x="33018" y="18963"/>
                  </a:lnTo>
                  <a:lnTo>
                    <a:pt x="32924" y="18963"/>
                  </a:lnTo>
                  <a:lnTo>
                    <a:pt x="32924" y="18868"/>
                  </a:lnTo>
                  <a:lnTo>
                    <a:pt x="32924" y="18679"/>
                  </a:lnTo>
                  <a:lnTo>
                    <a:pt x="32735" y="18868"/>
                  </a:lnTo>
                  <a:lnTo>
                    <a:pt x="32641" y="18963"/>
                  </a:lnTo>
                  <a:lnTo>
                    <a:pt x="32547" y="18963"/>
                  </a:lnTo>
                  <a:lnTo>
                    <a:pt x="32547" y="19057"/>
                  </a:lnTo>
                  <a:lnTo>
                    <a:pt x="32735" y="18963"/>
                  </a:lnTo>
                  <a:lnTo>
                    <a:pt x="32735" y="18963"/>
                  </a:lnTo>
                  <a:lnTo>
                    <a:pt x="32075" y="19717"/>
                  </a:lnTo>
                  <a:lnTo>
                    <a:pt x="31698" y="20000"/>
                  </a:lnTo>
                  <a:lnTo>
                    <a:pt x="31603" y="20000"/>
                  </a:lnTo>
                  <a:lnTo>
                    <a:pt x="31603" y="19906"/>
                  </a:lnTo>
                  <a:lnTo>
                    <a:pt x="31320" y="20095"/>
                  </a:lnTo>
                  <a:lnTo>
                    <a:pt x="31037" y="20283"/>
                  </a:lnTo>
                  <a:lnTo>
                    <a:pt x="31132" y="20095"/>
                  </a:lnTo>
                  <a:lnTo>
                    <a:pt x="30943" y="20283"/>
                  </a:lnTo>
                  <a:lnTo>
                    <a:pt x="31132" y="20378"/>
                  </a:lnTo>
                  <a:lnTo>
                    <a:pt x="31037" y="20661"/>
                  </a:lnTo>
                  <a:lnTo>
                    <a:pt x="30849" y="20849"/>
                  </a:lnTo>
                  <a:lnTo>
                    <a:pt x="30754" y="20944"/>
                  </a:lnTo>
                  <a:lnTo>
                    <a:pt x="30660" y="20849"/>
                  </a:lnTo>
                  <a:lnTo>
                    <a:pt x="30849" y="20755"/>
                  </a:lnTo>
                  <a:lnTo>
                    <a:pt x="30754" y="20755"/>
                  </a:lnTo>
                  <a:lnTo>
                    <a:pt x="30754" y="20661"/>
                  </a:lnTo>
                  <a:lnTo>
                    <a:pt x="30754" y="20566"/>
                  </a:lnTo>
                  <a:lnTo>
                    <a:pt x="30660" y="20661"/>
                  </a:lnTo>
                  <a:lnTo>
                    <a:pt x="30471" y="20849"/>
                  </a:lnTo>
                  <a:lnTo>
                    <a:pt x="30094" y="21038"/>
                  </a:lnTo>
                  <a:lnTo>
                    <a:pt x="30188" y="21038"/>
                  </a:lnTo>
                  <a:lnTo>
                    <a:pt x="30188" y="21227"/>
                  </a:lnTo>
                  <a:lnTo>
                    <a:pt x="29905" y="21604"/>
                  </a:lnTo>
                  <a:lnTo>
                    <a:pt x="30188" y="21415"/>
                  </a:lnTo>
                  <a:lnTo>
                    <a:pt x="29905" y="21793"/>
                  </a:lnTo>
                  <a:lnTo>
                    <a:pt x="29905" y="21698"/>
                  </a:lnTo>
                  <a:lnTo>
                    <a:pt x="29811" y="21793"/>
                  </a:lnTo>
                  <a:lnTo>
                    <a:pt x="29716" y="21887"/>
                  </a:lnTo>
                  <a:lnTo>
                    <a:pt x="29339" y="21981"/>
                  </a:lnTo>
                  <a:lnTo>
                    <a:pt x="28867" y="21981"/>
                  </a:lnTo>
                  <a:lnTo>
                    <a:pt x="28773" y="22076"/>
                  </a:lnTo>
                  <a:lnTo>
                    <a:pt x="28584" y="22170"/>
                  </a:lnTo>
                  <a:lnTo>
                    <a:pt x="28679" y="22264"/>
                  </a:lnTo>
                  <a:lnTo>
                    <a:pt x="28679" y="22453"/>
                  </a:lnTo>
                  <a:lnTo>
                    <a:pt x="28962" y="22076"/>
                  </a:lnTo>
                  <a:lnTo>
                    <a:pt x="28867" y="22453"/>
                  </a:lnTo>
                  <a:lnTo>
                    <a:pt x="29150" y="22264"/>
                  </a:lnTo>
                  <a:lnTo>
                    <a:pt x="29150" y="22359"/>
                  </a:lnTo>
                  <a:lnTo>
                    <a:pt x="28679" y="22642"/>
                  </a:lnTo>
                  <a:lnTo>
                    <a:pt x="28490" y="22547"/>
                  </a:lnTo>
                  <a:lnTo>
                    <a:pt x="28396" y="22453"/>
                  </a:lnTo>
                  <a:lnTo>
                    <a:pt x="28301" y="22453"/>
                  </a:lnTo>
                  <a:lnTo>
                    <a:pt x="28207" y="22547"/>
                  </a:lnTo>
                  <a:lnTo>
                    <a:pt x="27924" y="22736"/>
                  </a:lnTo>
                  <a:lnTo>
                    <a:pt x="27641" y="22925"/>
                  </a:lnTo>
                  <a:lnTo>
                    <a:pt x="27735" y="22925"/>
                  </a:lnTo>
                  <a:lnTo>
                    <a:pt x="26886" y="23491"/>
                  </a:lnTo>
                  <a:lnTo>
                    <a:pt x="26132" y="23962"/>
                  </a:lnTo>
                  <a:lnTo>
                    <a:pt x="26132" y="23774"/>
                  </a:lnTo>
                  <a:lnTo>
                    <a:pt x="26226" y="23585"/>
                  </a:lnTo>
                  <a:lnTo>
                    <a:pt x="25754" y="23868"/>
                  </a:lnTo>
                  <a:lnTo>
                    <a:pt x="25471" y="24151"/>
                  </a:lnTo>
                  <a:lnTo>
                    <a:pt x="25377" y="24245"/>
                  </a:lnTo>
                  <a:lnTo>
                    <a:pt x="25471" y="24340"/>
                  </a:lnTo>
                  <a:lnTo>
                    <a:pt x="25188" y="24245"/>
                  </a:lnTo>
                  <a:lnTo>
                    <a:pt x="24905" y="24245"/>
                  </a:lnTo>
                  <a:lnTo>
                    <a:pt x="24434" y="24340"/>
                  </a:lnTo>
                  <a:lnTo>
                    <a:pt x="23585" y="24811"/>
                  </a:lnTo>
                  <a:lnTo>
                    <a:pt x="23207" y="24906"/>
                  </a:lnTo>
                  <a:lnTo>
                    <a:pt x="22924" y="25000"/>
                  </a:lnTo>
                  <a:lnTo>
                    <a:pt x="22830" y="24906"/>
                  </a:lnTo>
                  <a:lnTo>
                    <a:pt x="22924" y="24811"/>
                  </a:lnTo>
                  <a:lnTo>
                    <a:pt x="22830" y="24717"/>
                  </a:lnTo>
                  <a:lnTo>
                    <a:pt x="21886" y="24717"/>
                  </a:lnTo>
                  <a:lnTo>
                    <a:pt x="21509" y="24906"/>
                  </a:lnTo>
                  <a:lnTo>
                    <a:pt x="21037" y="25189"/>
                  </a:lnTo>
                  <a:lnTo>
                    <a:pt x="20660" y="25283"/>
                  </a:lnTo>
                  <a:lnTo>
                    <a:pt x="20754" y="25189"/>
                  </a:lnTo>
                  <a:lnTo>
                    <a:pt x="20754" y="25094"/>
                  </a:lnTo>
                  <a:lnTo>
                    <a:pt x="20471" y="25283"/>
                  </a:lnTo>
                  <a:lnTo>
                    <a:pt x="20377" y="25377"/>
                  </a:lnTo>
                  <a:lnTo>
                    <a:pt x="20188" y="25094"/>
                  </a:lnTo>
                  <a:lnTo>
                    <a:pt x="20471" y="25094"/>
                  </a:lnTo>
                  <a:lnTo>
                    <a:pt x="20094" y="25000"/>
                  </a:lnTo>
                  <a:lnTo>
                    <a:pt x="19339" y="25094"/>
                  </a:lnTo>
                  <a:lnTo>
                    <a:pt x="18019" y="25377"/>
                  </a:lnTo>
                  <a:lnTo>
                    <a:pt x="18019" y="25377"/>
                  </a:lnTo>
                  <a:lnTo>
                    <a:pt x="18679" y="25000"/>
                  </a:lnTo>
                  <a:lnTo>
                    <a:pt x="18396" y="25000"/>
                  </a:lnTo>
                  <a:lnTo>
                    <a:pt x="18113" y="25094"/>
                  </a:lnTo>
                  <a:lnTo>
                    <a:pt x="17830" y="25094"/>
                  </a:lnTo>
                  <a:lnTo>
                    <a:pt x="17075" y="25000"/>
                  </a:lnTo>
                  <a:lnTo>
                    <a:pt x="15943" y="24717"/>
                  </a:lnTo>
                  <a:lnTo>
                    <a:pt x="15094" y="24623"/>
                  </a:lnTo>
                  <a:lnTo>
                    <a:pt x="14811" y="24528"/>
                  </a:lnTo>
                  <a:lnTo>
                    <a:pt x="14764" y="24481"/>
                  </a:lnTo>
                  <a:lnTo>
                    <a:pt x="14764" y="24481"/>
                  </a:lnTo>
                  <a:lnTo>
                    <a:pt x="14717" y="24528"/>
                  </a:lnTo>
                  <a:lnTo>
                    <a:pt x="14339" y="24340"/>
                  </a:lnTo>
                  <a:lnTo>
                    <a:pt x="13868" y="24057"/>
                  </a:lnTo>
                  <a:lnTo>
                    <a:pt x="13868" y="24057"/>
                  </a:lnTo>
                  <a:lnTo>
                    <a:pt x="14056" y="24245"/>
                  </a:lnTo>
                  <a:lnTo>
                    <a:pt x="13868" y="24245"/>
                  </a:lnTo>
                  <a:lnTo>
                    <a:pt x="13679" y="24151"/>
                  </a:lnTo>
                  <a:lnTo>
                    <a:pt x="13585" y="23962"/>
                  </a:lnTo>
                  <a:lnTo>
                    <a:pt x="13396" y="23962"/>
                  </a:lnTo>
                  <a:lnTo>
                    <a:pt x="13490" y="23868"/>
                  </a:lnTo>
                  <a:lnTo>
                    <a:pt x="12924" y="23868"/>
                  </a:lnTo>
                  <a:lnTo>
                    <a:pt x="12170" y="23679"/>
                  </a:lnTo>
                  <a:lnTo>
                    <a:pt x="11509" y="23491"/>
                  </a:lnTo>
                  <a:lnTo>
                    <a:pt x="11226" y="23302"/>
                  </a:lnTo>
                  <a:lnTo>
                    <a:pt x="11132" y="23113"/>
                  </a:lnTo>
                  <a:lnTo>
                    <a:pt x="10755" y="23113"/>
                  </a:lnTo>
                  <a:lnTo>
                    <a:pt x="10472" y="22925"/>
                  </a:lnTo>
                  <a:lnTo>
                    <a:pt x="10566" y="22925"/>
                  </a:lnTo>
                  <a:lnTo>
                    <a:pt x="10094" y="22736"/>
                  </a:lnTo>
                  <a:lnTo>
                    <a:pt x="9717" y="22642"/>
                  </a:lnTo>
                  <a:lnTo>
                    <a:pt x="9339" y="22642"/>
                  </a:lnTo>
                  <a:lnTo>
                    <a:pt x="9339" y="22453"/>
                  </a:lnTo>
                  <a:lnTo>
                    <a:pt x="9339" y="22264"/>
                  </a:lnTo>
                  <a:lnTo>
                    <a:pt x="9056" y="21981"/>
                  </a:lnTo>
                  <a:lnTo>
                    <a:pt x="7924" y="21321"/>
                  </a:lnTo>
                  <a:lnTo>
                    <a:pt x="7453" y="21038"/>
                  </a:lnTo>
                  <a:lnTo>
                    <a:pt x="6887" y="20566"/>
                  </a:lnTo>
                  <a:lnTo>
                    <a:pt x="6132" y="19906"/>
                  </a:lnTo>
                  <a:lnTo>
                    <a:pt x="5755" y="19717"/>
                  </a:lnTo>
                  <a:lnTo>
                    <a:pt x="5660" y="19623"/>
                  </a:lnTo>
                  <a:lnTo>
                    <a:pt x="5472" y="19623"/>
                  </a:lnTo>
                  <a:lnTo>
                    <a:pt x="5283" y="19246"/>
                  </a:lnTo>
                  <a:lnTo>
                    <a:pt x="4906" y="18774"/>
                  </a:lnTo>
                  <a:lnTo>
                    <a:pt x="4528" y="18302"/>
                  </a:lnTo>
                  <a:lnTo>
                    <a:pt x="4151" y="18019"/>
                  </a:lnTo>
                  <a:lnTo>
                    <a:pt x="4151" y="17736"/>
                  </a:lnTo>
                  <a:lnTo>
                    <a:pt x="4057" y="17547"/>
                  </a:lnTo>
                  <a:lnTo>
                    <a:pt x="3679" y="17076"/>
                  </a:lnTo>
                  <a:lnTo>
                    <a:pt x="3868" y="17076"/>
                  </a:lnTo>
                  <a:lnTo>
                    <a:pt x="3113" y="16887"/>
                  </a:lnTo>
                  <a:lnTo>
                    <a:pt x="3207" y="16604"/>
                  </a:lnTo>
                  <a:lnTo>
                    <a:pt x="3113" y="16227"/>
                  </a:lnTo>
                  <a:lnTo>
                    <a:pt x="2924" y="15849"/>
                  </a:lnTo>
                  <a:lnTo>
                    <a:pt x="2641" y="15661"/>
                  </a:lnTo>
                  <a:lnTo>
                    <a:pt x="2736" y="15566"/>
                  </a:lnTo>
                  <a:lnTo>
                    <a:pt x="2641" y="15472"/>
                  </a:lnTo>
                  <a:lnTo>
                    <a:pt x="2453" y="15095"/>
                  </a:lnTo>
                  <a:lnTo>
                    <a:pt x="1981" y="14529"/>
                  </a:lnTo>
                  <a:lnTo>
                    <a:pt x="2170" y="14434"/>
                  </a:lnTo>
                  <a:lnTo>
                    <a:pt x="1981" y="14340"/>
                  </a:lnTo>
                  <a:lnTo>
                    <a:pt x="1887" y="14246"/>
                  </a:lnTo>
                  <a:lnTo>
                    <a:pt x="1792" y="14151"/>
                  </a:lnTo>
                  <a:lnTo>
                    <a:pt x="1604" y="13680"/>
                  </a:lnTo>
                  <a:lnTo>
                    <a:pt x="1698" y="13774"/>
                  </a:lnTo>
                  <a:lnTo>
                    <a:pt x="1698" y="13774"/>
                  </a:lnTo>
                  <a:lnTo>
                    <a:pt x="1509" y="13302"/>
                  </a:lnTo>
                  <a:lnTo>
                    <a:pt x="1321" y="12831"/>
                  </a:lnTo>
                  <a:lnTo>
                    <a:pt x="1226" y="12453"/>
                  </a:lnTo>
                  <a:lnTo>
                    <a:pt x="1226" y="12170"/>
                  </a:lnTo>
                  <a:lnTo>
                    <a:pt x="1321" y="11982"/>
                  </a:lnTo>
                  <a:lnTo>
                    <a:pt x="1415" y="12453"/>
                  </a:lnTo>
                  <a:lnTo>
                    <a:pt x="1509" y="12359"/>
                  </a:lnTo>
                  <a:lnTo>
                    <a:pt x="1792" y="12359"/>
                  </a:lnTo>
                  <a:lnTo>
                    <a:pt x="1604" y="12170"/>
                  </a:lnTo>
                  <a:lnTo>
                    <a:pt x="1604" y="11887"/>
                  </a:lnTo>
                  <a:lnTo>
                    <a:pt x="1509" y="11227"/>
                  </a:lnTo>
                  <a:lnTo>
                    <a:pt x="1415" y="11132"/>
                  </a:lnTo>
                  <a:lnTo>
                    <a:pt x="1415" y="10944"/>
                  </a:lnTo>
                  <a:lnTo>
                    <a:pt x="1321" y="10849"/>
                  </a:lnTo>
                  <a:lnTo>
                    <a:pt x="1226" y="10849"/>
                  </a:lnTo>
                  <a:lnTo>
                    <a:pt x="1226" y="11038"/>
                  </a:lnTo>
                  <a:lnTo>
                    <a:pt x="1321" y="11321"/>
                  </a:lnTo>
                  <a:lnTo>
                    <a:pt x="1132" y="11227"/>
                  </a:lnTo>
                  <a:lnTo>
                    <a:pt x="1132" y="11132"/>
                  </a:lnTo>
                  <a:lnTo>
                    <a:pt x="1132" y="11038"/>
                  </a:lnTo>
                  <a:lnTo>
                    <a:pt x="943" y="10849"/>
                  </a:lnTo>
                  <a:lnTo>
                    <a:pt x="1038" y="10661"/>
                  </a:lnTo>
                  <a:lnTo>
                    <a:pt x="1132" y="10378"/>
                  </a:lnTo>
                  <a:lnTo>
                    <a:pt x="1226" y="9812"/>
                  </a:lnTo>
                  <a:lnTo>
                    <a:pt x="1132" y="9340"/>
                  </a:lnTo>
                  <a:lnTo>
                    <a:pt x="1132" y="9151"/>
                  </a:lnTo>
                  <a:lnTo>
                    <a:pt x="1226" y="9057"/>
                  </a:lnTo>
                  <a:lnTo>
                    <a:pt x="1226" y="8491"/>
                  </a:lnTo>
                  <a:lnTo>
                    <a:pt x="1321" y="7831"/>
                  </a:lnTo>
                  <a:lnTo>
                    <a:pt x="1604" y="6416"/>
                  </a:lnTo>
                  <a:lnTo>
                    <a:pt x="1981" y="4906"/>
                  </a:lnTo>
                  <a:lnTo>
                    <a:pt x="2453" y="3302"/>
                  </a:lnTo>
                  <a:lnTo>
                    <a:pt x="2736" y="2359"/>
                  </a:lnTo>
                  <a:lnTo>
                    <a:pt x="2924" y="1887"/>
                  </a:lnTo>
                  <a:lnTo>
                    <a:pt x="3019" y="1416"/>
                  </a:lnTo>
                  <a:lnTo>
                    <a:pt x="3302" y="1133"/>
                  </a:lnTo>
                  <a:lnTo>
                    <a:pt x="3491" y="755"/>
                  </a:lnTo>
                  <a:lnTo>
                    <a:pt x="3585" y="567"/>
                  </a:lnTo>
                  <a:lnTo>
                    <a:pt x="3585" y="472"/>
                  </a:lnTo>
                  <a:lnTo>
                    <a:pt x="3491" y="378"/>
                  </a:lnTo>
                  <a:lnTo>
                    <a:pt x="3302" y="284"/>
                  </a:lnTo>
                  <a:lnTo>
                    <a:pt x="3207" y="95"/>
                  </a:lnTo>
                  <a:lnTo>
                    <a:pt x="311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27" name="Shape 37"/>
            <p:cNvSpPr/>
            <p:nvPr/>
          </p:nvSpPr>
          <p:spPr>
            <a:xfrm>
              <a:off x="1091875" y="1951850"/>
              <a:ext cx="188700" cy="136800"/>
            </a:xfrm>
            <a:custGeom>
              <a:avLst/>
              <a:gdLst/>
              <a:ahLst/>
              <a:cxnLst/>
              <a:rect l="0" t="0" r="0" b="0"/>
              <a:pathLst>
                <a:path w="7548" h="5472" extrusionOk="0">
                  <a:moveTo>
                    <a:pt x="5000" y="0"/>
                  </a:moveTo>
                  <a:lnTo>
                    <a:pt x="4812" y="95"/>
                  </a:lnTo>
                  <a:lnTo>
                    <a:pt x="4717" y="95"/>
                  </a:lnTo>
                  <a:lnTo>
                    <a:pt x="4340" y="472"/>
                  </a:lnTo>
                  <a:lnTo>
                    <a:pt x="4057" y="566"/>
                  </a:lnTo>
                  <a:lnTo>
                    <a:pt x="3774" y="566"/>
                  </a:lnTo>
                  <a:lnTo>
                    <a:pt x="3397" y="378"/>
                  </a:lnTo>
                  <a:lnTo>
                    <a:pt x="3208" y="944"/>
                  </a:lnTo>
                  <a:lnTo>
                    <a:pt x="2548" y="1887"/>
                  </a:lnTo>
                  <a:lnTo>
                    <a:pt x="2170" y="2359"/>
                  </a:lnTo>
                  <a:lnTo>
                    <a:pt x="1793" y="2736"/>
                  </a:lnTo>
                  <a:lnTo>
                    <a:pt x="1415" y="2925"/>
                  </a:lnTo>
                  <a:lnTo>
                    <a:pt x="1321" y="2925"/>
                  </a:lnTo>
                  <a:lnTo>
                    <a:pt x="1227" y="2831"/>
                  </a:lnTo>
                  <a:lnTo>
                    <a:pt x="1321" y="3114"/>
                  </a:lnTo>
                  <a:lnTo>
                    <a:pt x="1132" y="3114"/>
                  </a:lnTo>
                  <a:lnTo>
                    <a:pt x="1227" y="3302"/>
                  </a:lnTo>
                  <a:lnTo>
                    <a:pt x="1227" y="3208"/>
                  </a:lnTo>
                  <a:lnTo>
                    <a:pt x="1321" y="3302"/>
                  </a:lnTo>
                  <a:lnTo>
                    <a:pt x="1510" y="3491"/>
                  </a:lnTo>
                  <a:lnTo>
                    <a:pt x="1321" y="3397"/>
                  </a:lnTo>
                  <a:lnTo>
                    <a:pt x="1132" y="3491"/>
                  </a:lnTo>
                  <a:lnTo>
                    <a:pt x="755" y="3963"/>
                  </a:lnTo>
                  <a:lnTo>
                    <a:pt x="472" y="4529"/>
                  </a:lnTo>
                  <a:lnTo>
                    <a:pt x="283" y="4623"/>
                  </a:lnTo>
                  <a:lnTo>
                    <a:pt x="0" y="4623"/>
                  </a:lnTo>
                  <a:lnTo>
                    <a:pt x="378" y="5095"/>
                  </a:lnTo>
                  <a:lnTo>
                    <a:pt x="944" y="5472"/>
                  </a:lnTo>
                  <a:lnTo>
                    <a:pt x="849" y="5378"/>
                  </a:lnTo>
                  <a:lnTo>
                    <a:pt x="944" y="5283"/>
                  </a:lnTo>
                  <a:lnTo>
                    <a:pt x="1132" y="5189"/>
                  </a:lnTo>
                  <a:lnTo>
                    <a:pt x="1321" y="5000"/>
                  </a:lnTo>
                  <a:lnTo>
                    <a:pt x="1321" y="4812"/>
                  </a:lnTo>
                  <a:lnTo>
                    <a:pt x="1227" y="4623"/>
                  </a:lnTo>
                  <a:lnTo>
                    <a:pt x="1227" y="4623"/>
                  </a:lnTo>
                  <a:lnTo>
                    <a:pt x="1510" y="4812"/>
                  </a:lnTo>
                  <a:lnTo>
                    <a:pt x="1415" y="4717"/>
                  </a:lnTo>
                  <a:lnTo>
                    <a:pt x="1415" y="4717"/>
                  </a:lnTo>
                  <a:lnTo>
                    <a:pt x="1604" y="4812"/>
                  </a:lnTo>
                  <a:lnTo>
                    <a:pt x="1698" y="4906"/>
                  </a:lnTo>
                  <a:lnTo>
                    <a:pt x="1604" y="4717"/>
                  </a:lnTo>
                  <a:lnTo>
                    <a:pt x="1415" y="4151"/>
                  </a:lnTo>
                  <a:lnTo>
                    <a:pt x="1510" y="4340"/>
                  </a:lnTo>
                  <a:lnTo>
                    <a:pt x="1887" y="4529"/>
                  </a:lnTo>
                  <a:lnTo>
                    <a:pt x="4812" y="1321"/>
                  </a:lnTo>
                  <a:lnTo>
                    <a:pt x="4812" y="1415"/>
                  </a:lnTo>
                  <a:lnTo>
                    <a:pt x="4812" y="1510"/>
                  </a:lnTo>
                  <a:lnTo>
                    <a:pt x="5095" y="1510"/>
                  </a:lnTo>
                  <a:lnTo>
                    <a:pt x="5000" y="1604"/>
                  </a:lnTo>
                  <a:lnTo>
                    <a:pt x="5000" y="1698"/>
                  </a:lnTo>
                  <a:lnTo>
                    <a:pt x="5189" y="1981"/>
                  </a:lnTo>
                  <a:lnTo>
                    <a:pt x="5472" y="2264"/>
                  </a:lnTo>
                  <a:lnTo>
                    <a:pt x="5661" y="2264"/>
                  </a:lnTo>
                  <a:lnTo>
                    <a:pt x="5944" y="2170"/>
                  </a:lnTo>
                  <a:lnTo>
                    <a:pt x="5661" y="2359"/>
                  </a:lnTo>
                  <a:lnTo>
                    <a:pt x="5566" y="2453"/>
                  </a:lnTo>
                  <a:lnTo>
                    <a:pt x="5566" y="2642"/>
                  </a:lnTo>
                  <a:lnTo>
                    <a:pt x="5661" y="2736"/>
                  </a:lnTo>
                  <a:lnTo>
                    <a:pt x="5944" y="2831"/>
                  </a:lnTo>
                  <a:lnTo>
                    <a:pt x="6132" y="2831"/>
                  </a:lnTo>
                  <a:lnTo>
                    <a:pt x="6227" y="3114"/>
                  </a:lnTo>
                  <a:lnTo>
                    <a:pt x="6415" y="3585"/>
                  </a:lnTo>
                  <a:lnTo>
                    <a:pt x="6698" y="4057"/>
                  </a:lnTo>
                  <a:lnTo>
                    <a:pt x="6887" y="4151"/>
                  </a:lnTo>
                  <a:lnTo>
                    <a:pt x="7076" y="4151"/>
                  </a:lnTo>
                  <a:lnTo>
                    <a:pt x="6887" y="4340"/>
                  </a:lnTo>
                  <a:lnTo>
                    <a:pt x="6793" y="4434"/>
                  </a:lnTo>
                  <a:lnTo>
                    <a:pt x="6887" y="4529"/>
                  </a:lnTo>
                  <a:lnTo>
                    <a:pt x="7076" y="4717"/>
                  </a:lnTo>
                  <a:lnTo>
                    <a:pt x="7453" y="4812"/>
                  </a:lnTo>
                  <a:lnTo>
                    <a:pt x="7264" y="5000"/>
                  </a:lnTo>
                  <a:lnTo>
                    <a:pt x="7076" y="5095"/>
                  </a:lnTo>
                  <a:lnTo>
                    <a:pt x="7359" y="5095"/>
                  </a:lnTo>
                  <a:lnTo>
                    <a:pt x="7547" y="4717"/>
                  </a:lnTo>
                  <a:lnTo>
                    <a:pt x="7453" y="4623"/>
                  </a:lnTo>
                  <a:lnTo>
                    <a:pt x="7264" y="4717"/>
                  </a:lnTo>
                  <a:lnTo>
                    <a:pt x="7453" y="4434"/>
                  </a:lnTo>
                  <a:lnTo>
                    <a:pt x="7453" y="4340"/>
                  </a:lnTo>
                  <a:lnTo>
                    <a:pt x="7453" y="4151"/>
                  </a:lnTo>
                  <a:lnTo>
                    <a:pt x="7170" y="3963"/>
                  </a:lnTo>
                  <a:lnTo>
                    <a:pt x="6793" y="3868"/>
                  </a:lnTo>
                  <a:lnTo>
                    <a:pt x="6981" y="3774"/>
                  </a:lnTo>
                  <a:lnTo>
                    <a:pt x="7264" y="3585"/>
                  </a:lnTo>
                  <a:lnTo>
                    <a:pt x="6981" y="3114"/>
                  </a:lnTo>
                  <a:lnTo>
                    <a:pt x="6698" y="2831"/>
                  </a:lnTo>
                  <a:lnTo>
                    <a:pt x="6415" y="2642"/>
                  </a:lnTo>
                  <a:lnTo>
                    <a:pt x="6604" y="2264"/>
                  </a:lnTo>
                  <a:lnTo>
                    <a:pt x="6887" y="1981"/>
                  </a:lnTo>
                  <a:lnTo>
                    <a:pt x="6415" y="2076"/>
                  </a:lnTo>
                  <a:lnTo>
                    <a:pt x="6604" y="1887"/>
                  </a:lnTo>
                  <a:lnTo>
                    <a:pt x="6227" y="1887"/>
                  </a:lnTo>
                  <a:lnTo>
                    <a:pt x="6415" y="1698"/>
                  </a:lnTo>
                  <a:lnTo>
                    <a:pt x="6510" y="1604"/>
                  </a:lnTo>
                  <a:lnTo>
                    <a:pt x="6510" y="1510"/>
                  </a:lnTo>
                  <a:lnTo>
                    <a:pt x="6227" y="1604"/>
                  </a:lnTo>
                  <a:lnTo>
                    <a:pt x="6132" y="1793"/>
                  </a:lnTo>
                  <a:lnTo>
                    <a:pt x="6132" y="1510"/>
                  </a:lnTo>
                  <a:lnTo>
                    <a:pt x="6038" y="1321"/>
                  </a:lnTo>
                  <a:lnTo>
                    <a:pt x="5755" y="944"/>
                  </a:lnTo>
                  <a:lnTo>
                    <a:pt x="5283" y="566"/>
                  </a:lnTo>
                  <a:lnTo>
                    <a:pt x="5095" y="283"/>
                  </a:lnTo>
                  <a:lnTo>
                    <a:pt x="500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Shape 38"/>
          <p:cNvGrpSpPr/>
          <p:nvPr/>
        </p:nvGrpSpPr>
        <p:grpSpPr>
          <a:xfrm rot="-9269861">
            <a:off x="6735831" y="357746"/>
            <a:ext cx="750219" cy="664172"/>
            <a:chOff x="1113100" y="2199475"/>
            <a:chExt cx="801900" cy="709925"/>
          </a:xfrm>
          <a:solidFill>
            <a:schemeClr val="tx1"/>
          </a:solidFill>
        </p:grpSpPr>
        <p:sp>
          <p:nvSpPr>
            <p:cNvPr id="29" name="Shape 39"/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0" t="0" r="0" b="0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" name="Shape 40"/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0" t="0" r="0" b="0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>
                <a:solidFill>
                  <a:schemeClr val="tx1"/>
                </a:solidFill>
              </a:endParaRPr>
            </a:p>
          </p:txBody>
        </p:sp>
      </p:grpSp>
      <p:sp>
        <p:nvSpPr>
          <p:cNvPr id="31" name="Shape 43"/>
          <p:cNvSpPr/>
          <p:nvPr/>
        </p:nvSpPr>
        <p:spPr>
          <a:xfrm>
            <a:off x="3810000" y="79425"/>
            <a:ext cx="1052761" cy="922444"/>
          </a:xfrm>
          <a:custGeom>
            <a:avLst/>
            <a:gdLst/>
            <a:ahLst/>
            <a:cxnLst/>
            <a:rect l="0" t="0" r="0" b="0"/>
            <a:pathLst>
              <a:path w="17495" h="15330" extrusionOk="0">
                <a:moveTo>
                  <a:pt x="4648" y="1412"/>
                </a:moveTo>
                <a:lnTo>
                  <a:pt x="4526" y="1485"/>
                </a:lnTo>
                <a:lnTo>
                  <a:pt x="4429" y="1558"/>
                </a:lnTo>
                <a:lnTo>
                  <a:pt x="4258" y="1728"/>
                </a:lnTo>
                <a:lnTo>
                  <a:pt x="4185" y="1825"/>
                </a:lnTo>
                <a:lnTo>
                  <a:pt x="4112" y="1947"/>
                </a:lnTo>
                <a:lnTo>
                  <a:pt x="3869" y="1947"/>
                </a:lnTo>
                <a:lnTo>
                  <a:pt x="3893" y="1898"/>
                </a:lnTo>
                <a:lnTo>
                  <a:pt x="4015" y="1679"/>
                </a:lnTo>
                <a:lnTo>
                  <a:pt x="4088" y="1436"/>
                </a:lnTo>
                <a:lnTo>
                  <a:pt x="4088" y="1412"/>
                </a:lnTo>
                <a:close/>
                <a:moveTo>
                  <a:pt x="4939" y="1412"/>
                </a:moveTo>
                <a:lnTo>
                  <a:pt x="4867" y="1509"/>
                </a:lnTo>
                <a:lnTo>
                  <a:pt x="4818" y="1631"/>
                </a:lnTo>
                <a:lnTo>
                  <a:pt x="4794" y="1752"/>
                </a:lnTo>
                <a:lnTo>
                  <a:pt x="4769" y="1898"/>
                </a:lnTo>
                <a:lnTo>
                  <a:pt x="4769" y="1947"/>
                </a:lnTo>
                <a:lnTo>
                  <a:pt x="4380" y="1947"/>
                </a:lnTo>
                <a:lnTo>
                  <a:pt x="4404" y="1898"/>
                </a:lnTo>
                <a:lnTo>
                  <a:pt x="4526" y="1679"/>
                </a:lnTo>
                <a:lnTo>
                  <a:pt x="4672" y="1436"/>
                </a:lnTo>
                <a:lnTo>
                  <a:pt x="4672" y="1412"/>
                </a:lnTo>
                <a:close/>
                <a:moveTo>
                  <a:pt x="5815" y="1387"/>
                </a:moveTo>
                <a:lnTo>
                  <a:pt x="5645" y="1558"/>
                </a:lnTo>
                <a:lnTo>
                  <a:pt x="5475" y="1704"/>
                </a:lnTo>
                <a:lnTo>
                  <a:pt x="5402" y="1825"/>
                </a:lnTo>
                <a:lnTo>
                  <a:pt x="5304" y="1947"/>
                </a:lnTo>
                <a:lnTo>
                  <a:pt x="5037" y="1947"/>
                </a:lnTo>
                <a:lnTo>
                  <a:pt x="5037" y="1898"/>
                </a:lnTo>
                <a:lnTo>
                  <a:pt x="5061" y="1777"/>
                </a:lnTo>
                <a:lnTo>
                  <a:pt x="5085" y="1631"/>
                </a:lnTo>
                <a:lnTo>
                  <a:pt x="5183" y="1387"/>
                </a:lnTo>
                <a:close/>
                <a:moveTo>
                  <a:pt x="3407" y="1412"/>
                </a:moveTo>
                <a:lnTo>
                  <a:pt x="3285" y="1533"/>
                </a:lnTo>
                <a:lnTo>
                  <a:pt x="3188" y="1679"/>
                </a:lnTo>
                <a:lnTo>
                  <a:pt x="3090" y="1825"/>
                </a:lnTo>
                <a:lnTo>
                  <a:pt x="3042" y="1971"/>
                </a:lnTo>
                <a:lnTo>
                  <a:pt x="2774" y="1971"/>
                </a:lnTo>
                <a:lnTo>
                  <a:pt x="2847" y="1801"/>
                </a:lnTo>
                <a:lnTo>
                  <a:pt x="3042" y="1412"/>
                </a:lnTo>
                <a:close/>
                <a:moveTo>
                  <a:pt x="4039" y="1412"/>
                </a:moveTo>
                <a:lnTo>
                  <a:pt x="3966" y="1509"/>
                </a:lnTo>
                <a:lnTo>
                  <a:pt x="3893" y="1606"/>
                </a:lnTo>
                <a:lnTo>
                  <a:pt x="3747" y="1801"/>
                </a:lnTo>
                <a:lnTo>
                  <a:pt x="3626" y="1947"/>
                </a:lnTo>
                <a:lnTo>
                  <a:pt x="3334" y="1971"/>
                </a:lnTo>
                <a:lnTo>
                  <a:pt x="3455" y="1679"/>
                </a:lnTo>
                <a:lnTo>
                  <a:pt x="3601" y="1412"/>
                </a:lnTo>
                <a:close/>
                <a:moveTo>
                  <a:pt x="2239" y="1412"/>
                </a:moveTo>
                <a:lnTo>
                  <a:pt x="2068" y="1533"/>
                </a:lnTo>
                <a:lnTo>
                  <a:pt x="1947" y="1679"/>
                </a:lnTo>
                <a:lnTo>
                  <a:pt x="1801" y="1825"/>
                </a:lnTo>
                <a:lnTo>
                  <a:pt x="1679" y="1971"/>
                </a:lnTo>
                <a:lnTo>
                  <a:pt x="1509" y="1996"/>
                </a:lnTo>
                <a:lnTo>
                  <a:pt x="1655" y="1704"/>
                </a:lnTo>
                <a:lnTo>
                  <a:pt x="1849" y="1436"/>
                </a:lnTo>
                <a:lnTo>
                  <a:pt x="2166" y="1412"/>
                </a:lnTo>
                <a:close/>
                <a:moveTo>
                  <a:pt x="2896" y="1412"/>
                </a:moveTo>
                <a:lnTo>
                  <a:pt x="2774" y="1558"/>
                </a:lnTo>
                <a:lnTo>
                  <a:pt x="2677" y="1704"/>
                </a:lnTo>
                <a:lnTo>
                  <a:pt x="2579" y="1850"/>
                </a:lnTo>
                <a:lnTo>
                  <a:pt x="2506" y="1996"/>
                </a:lnTo>
                <a:lnTo>
                  <a:pt x="2214" y="1971"/>
                </a:lnTo>
                <a:lnTo>
                  <a:pt x="1995" y="1971"/>
                </a:lnTo>
                <a:lnTo>
                  <a:pt x="2239" y="1679"/>
                </a:lnTo>
                <a:lnTo>
                  <a:pt x="2482" y="1412"/>
                </a:lnTo>
                <a:close/>
                <a:moveTo>
                  <a:pt x="7056" y="1387"/>
                </a:moveTo>
                <a:lnTo>
                  <a:pt x="6935" y="1558"/>
                </a:lnTo>
                <a:lnTo>
                  <a:pt x="6667" y="1898"/>
                </a:lnTo>
                <a:lnTo>
                  <a:pt x="6594" y="1996"/>
                </a:lnTo>
                <a:lnTo>
                  <a:pt x="6278" y="1971"/>
                </a:lnTo>
                <a:lnTo>
                  <a:pt x="6302" y="1898"/>
                </a:lnTo>
                <a:lnTo>
                  <a:pt x="6594" y="1436"/>
                </a:lnTo>
                <a:lnTo>
                  <a:pt x="6570" y="1412"/>
                </a:lnTo>
                <a:lnTo>
                  <a:pt x="6545" y="1412"/>
                </a:lnTo>
                <a:lnTo>
                  <a:pt x="6351" y="1582"/>
                </a:lnTo>
                <a:lnTo>
                  <a:pt x="6156" y="1777"/>
                </a:lnTo>
                <a:lnTo>
                  <a:pt x="6083" y="1874"/>
                </a:lnTo>
                <a:lnTo>
                  <a:pt x="6010" y="1971"/>
                </a:lnTo>
                <a:lnTo>
                  <a:pt x="5596" y="1971"/>
                </a:lnTo>
                <a:lnTo>
                  <a:pt x="5694" y="1801"/>
                </a:lnTo>
                <a:lnTo>
                  <a:pt x="5840" y="1606"/>
                </a:lnTo>
                <a:lnTo>
                  <a:pt x="5986" y="1387"/>
                </a:lnTo>
                <a:close/>
                <a:moveTo>
                  <a:pt x="7665" y="1387"/>
                </a:moveTo>
                <a:lnTo>
                  <a:pt x="7519" y="1509"/>
                </a:lnTo>
                <a:lnTo>
                  <a:pt x="7373" y="1655"/>
                </a:lnTo>
                <a:lnTo>
                  <a:pt x="7251" y="1825"/>
                </a:lnTo>
                <a:lnTo>
                  <a:pt x="7154" y="1996"/>
                </a:lnTo>
                <a:lnTo>
                  <a:pt x="6910" y="1996"/>
                </a:lnTo>
                <a:lnTo>
                  <a:pt x="7056" y="1777"/>
                </a:lnTo>
                <a:lnTo>
                  <a:pt x="7348" y="1387"/>
                </a:lnTo>
                <a:close/>
                <a:moveTo>
                  <a:pt x="15135" y="1412"/>
                </a:moveTo>
                <a:lnTo>
                  <a:pt x="15281" y="1436"/>
                </a:lnTo>
                <a:lnTo>
                  <a:pt x="15524" y="1436"/>
                </a:lnTo>
                <a:lnTo>
                  <a:pt x="15475" y="1509"/>
                </a:lnTo>
                <a:lnTo>
                  <a:pt x="15232" y="1728"/>
                </a:lnTo>
                <a:lnTo>
                  <a:pt x="15135" y="1874"/>
                </a:lnTo>
                <a:lnTo>
                  <a:pt x="15037" y="1996"/>
                </a:lnTo>
                <a:lnTo>
                  <a:pt x="14697" y="1996"/>
                </a:lnTo>
                <a:lnTo>
                  <a:pt x="14794" y="1898"/>
                </a:lnTo>
                <a:lnTo>
                  <a:pt x="14989" y="1655"/>
                </a:lnTo>
                <a:lnTo>
                  <a:pt x="15135" y="1412"/>
                </a:lnTo>
                <a:close/>
                <a:moveTo>
                  <a:pt x="15865" y="1436"/>
                </a:moveTo>
                <a:lnTo>
                  <a:pt x="16254" y="1460"/>
                </a:lnTo>
                <a:lnTo>
                  <a:pt x="16278" y="1460"/>
                </a:lnTo>
                <a:lnTo>
                  <a:pt x="16157" y="1606"/>
                </a:lnTo>
                <a:lnTo>
                  <a:pt x="16035" y="1801"/>
                </a:lnTo>
                <a:lnTo>
                  <a:pt x="15913" y="1996"/>
                </a:lnTo>
                <a:lnTo>
                  <a:pt x="15427" y="1996"/>
                </a:lnTo>
                <a:lnTo>
                  <a:pt x="15646" y="1728"/>
                </a:lnTo>
                <a:lnTo>
                  <a:pt x="15865" y="1436"/>
                </a:lnTo>
                <a:close/>
                <a:moveTo>
                  <a:pt x="8176" y="1387"/>
                </a:moveTo>
                <a:lnTo>
                  <a:pt x="8030" y="1533"/>
                </a:lnTo>
                <a:lnTo>
                  <a:pt x="7884" y="1679"/>
                </a:lnTo>
                <a:lnTo>
                  <a:pt x="7665" y="2020"/>
                </a:lnTo>
                <a:lnTo>
                  <a:pt x="7494" y="2020"/>
                </a:lnTo>
                <a:lnTo>
                  <a:pt x="7640" y="1704"/>
                </a:lnTo>
                <a:lnTo>
                  <a:pt x="7786" y="1387"/>
                </a:lnTo>
                <a:close/>
                <a:moveTo>
                  <a:pt x="8687" y="1387"/>
                </a:moveTo>
                <a:lnTo>
                  <a:pt x="8638" y="1436"/>
                </a:lnTo>
                <a:lnTo>
                  <a:pt x="8419" y="1679"/>
                </a:lnTo>
                <a:lnTo>
                  <a:pt x="8322" y="1825"/>
                </a:lnTo>
                <a:lnTo>
                  <a:pt x="8224" y="1971"/>
                </a:lnTo>
                <a:lnTo>
                  <a:pt x="8224" y="2020"/>
                </a:lnTo>
                <a:lnTo>
                  <a:pt x="8005" y="2020"/>
                </a:lnTo>
                <a:lnTo>
                  <a:pt x="8200" y="1704"/>
                </a:lnTo>
                <a:lnTo>
                  <a:pt x="8273" y="1558"/>
                </a:lnTo>
                <a:lnTo>
                  <a:pt x="8346" y="1387"/>
                </a:lnTo>
                <a:close/>
                <a:moveTo>
                  <a:pt x="9441" y="1387"/>
                </a:moveTo>
                <a:lnTo>
                  <a:pt x="9271" y="1558"/>
                </a:lnTo>
                <a:lnTo>
                  <a:pt x="9125" y="1752"/>
                </a:lnTo>
                <a:lnTo>
                  <a:pt x="9027" y="1874"/>
                </a:lnTo>
                <a:lnTo>
                  <a:pt x="8930" y="2020"/>
                </a:lnTo>
                <a:lnTo>
                  <a:pt x="8468" y="2020"/>
                </a:lnTo>
                <a:lnTo>
                  <a:pt x="8565" y="1923"/>
                </a:lnTo>
                <a:lnTo>
                  <a:pt x="8833" y="1631"/>
                </a:lnTo>
                <a:lnTo>
                  <a:pt x="8954" y="1509"/>
                </a:lnTo>
                <a:lnTo>
                  <a:pt x="9076" y="1387"/>
                </a:lnTo>
                <a:close/>
                <a:moveTo>
                  <a:pt x="10220" y="1363"/>
                </a:moveTo>
                <a:lnTo>
                  <a:pt x="10074" y="1436"/>
                </a:lnTo>
                <a:lnTo>
                  <a:pt x="9952" y="1558"/>
                </a:lnTo>
                <a:lnTo>
                  <a:pt x="9757" y="1801"/>
                </a:lnTo>
                <a:lnTo>
                  <a:pt x="9587" y="2020"/>
                </a:lnTo>
                <a:lnTo>
                  <a:pt x="9271" y="2020"/>
                </a:lnTo>
                <a:lnTo>
                  <a:pt x="9368" y="1874"/>
                </a:lnTo>
                <a:lnTo>
                  <a:pt x="9514" y="1631"/>
                </a:lnTo>
                <a:lnTo>
                  <a:pt x="9587" y="1509"/>
                </a:lnTo>
                <a:lnTo>
                  <a:pt x="9636" y="1387"/>
                </a:lnTo>
                <a:lnTo>
                  <a:pt x="10220" y="1363"/>
                </a:lnTo>
                <a:close/>
                <a:moveTo>
                  <a:pt x="11436" y="1339"/>
                </a:moveTo>
                <a:lnTo>
                  <a:pt x="11290" y="1558"/>
                </a:lnTo>
                <a:lnTo>
                  <a:pt x="11120" y="1777"/>
                </a:lnTo>
                <a:lnTo>
                  <a:pt x="11047" y="1898"/>
                </a:lnTo>
                <a:lnTo>
                  <a:pt x="10998" y="2020"/>
                </a:lnTo>
                <a:lnTo>
                  <a:pt x="10609" y="2020"/>
                </a:lnTo>
                <a:lnTo>
                  <a:pt x="10755" y="1874"/>
                </a:lnTo>
                <a:lnTo>
                  <a:pt x="10877" y="1728"/>
                </a:lnTo>
                <a:lnTo>
                  <a:pt x="10950" y="1582"/>
                </a:lnTo>
                <a:lnTo>
                  <a:pt x="11023" y="1412"/>
                </a:lnTo>
                <a:lnTo>
                  <a:pt x="10998" y="1363"/>
                </a:lnTo>
                <a:lnTo>
                  <a:pt x="10950" y="1363"/>
                </a:lnTo>
                <a:lnTo>
                  <a:pt x="10585" y="1679"/>
                </a:lnTo>
                <a:lnTo>
                  <a:pt x="10244" y="2020"/>
                </a:lnTo>
                <a:lnTo>
                  <a:pt x="9830" y="2020"/>
                </a:lnTo>
                <a:lnTo>
                  <a:pt x="9952" y="1850"/>
                </a:lnTo>
                <a:lnTo>
                  <a:pt x="10074" y="1704"/>
                </a:lnTo>
                <a:lnTo>
                  <a:pt x="10195" y="1533"/>
                </a:lnTo>
                <a:lnTo>
                  <a:pt x="10317" y="1363"/>
                </a:lnTo>
                <a:lnTo>
                  <a:pt x="11436" y="1339"/>
                </a:lnTo>
                <a:close/>
                <a:moveTo>
                  <a:pt x="11996" y="1339"/>
                </a:moveTo>
                <a:lnTo>
                  <a:pt x="11874" y="1485"/>
                </a:lnTo>
                <a:lnTo>
                  <a:pt x="11777" y="1655"/>
                </a:lnTo>
                <a:lnTo>
                  <a:pt x="11704" y="1850"/>
                </a:lnTo>
                <a:lnTo>
                  <a:pt x="11680" y="2020"/>
                </a:lnTo>
                <a:lnTo>
                  <a:pt x="11290" y="2020"/>
                </a:lnTo>
                <a:lnTo>
                  <a:pt x="11388" y="1850"/>
                </a:lnTo>
                <a:lnTo>
                  <a:pt x="11485" y="1679"/>
                </a:lnTo>
                <a:lnTo>
                  <a:pt x="11558" y="1509"/>
                </a:lnTo>
                <a:lnTo>
                  <a:pt x="11631" y="1339"/>
                </a:lnTo>
                <a:close/>
                <a:moveTo>
                  <a:pt x="12993" y="1314"/>
                </a:moveTo>
                <a:lnTo>
                  <a:pt x="12823" y="1485"/>
                </a:lnTo>
                <a:lnTo>
                  <a:pt x="12653" y="1655"/>
                </a:lnTo>
                <a:lnTo>
                  <a:pt x="12507" y="1801"/>
                </a:lnTo>
                <a:lnTo>
                  <a:pt x="12434" y="1898"/>
                </a:lnTo>
                <a:lnTo>
                  <a:pt x="12385" y="2020"/>
                </a:lnTo>
                <a:lnTo>
                  <a:pt x="11972" y="2020"/>
                </a:lnTo>
                <a:lnTo>
                  <a:pt x="12045" y="1801"/>
                </a:lnTo>
                <a:lnTo>
                  <a:pt x="12166" y="1582"/>
                </a:lnTo>
                <a:lnTo>
                  <a:pt x="12312" y="1314"/>
                </a:lnTo>
                <a:close/>
                <a:moveTo>
                  <a:pt x="13115" y="1314"/>
                </a:moveTo>
                <a:lnTo>
                  <a:pt x="13602" y="1339"/>
                </a:lnTo>
                <a:lnTo>
                  <a:pt x="13407" y="1582"/>
                </a:lnTo>
                <a:lnTo>
                  <a:pt x="13261" y="1777"/>
                </a:lnTo>
                <a:lnTo>
                  <a:pt x="13188" y="1898"/>
                </a:lnTo>
                <a:lnTo>
                  <a:pt x="13139" y="2020"/>
                </a:lnTo>
                <a:lnTo>
                  <a:pt x="12677" y="2020"/>
                </a:lnTo>
                <a:lnTo>
                  <a:pt x="12775" y="1825"/>
                </a:lnTo>
                <a:lnTo>
                  <a:pt x="13115" y="1314"/>
                </a:lnTo>
                <a:close/>
                <a:moveTo>
                  <a:pt x="13796" y="1339"/>
                </a:moveTo>
                <a:lnTo>
                  <a:pt x="14137" y="1363"/>
                </a:lnTo>
                <a:lnTo>
                  <a:pt x="13894" y="1631"/>
                </a:lnTo>
                <a:lnTo>
                  <a:pt x="13748" y="1801"/>
                </a:lnTo>
                <a:lnTo>
                  <a:pt x="13699" y="1898"/>
                </a:lnTo>
                <a:lnTo>
                  <a:pt x="13675" y="2020"/>
                </a:lnTo>
                <a:lnTo>
                  <a:pt x="13431" y="2020"/>
                </a:lnTo>
                <a:lnTo>
                  <a:pt x="13553" y="1752"/>
                </a:lnTo>
                <a:lnTo>
                  <a:pt x="13796" y="1339"/>
                </a:lnTo>
                <a:close/>
                <a:moveTo>
                  <a:pt x="14259" y="1387"/>
                </a:moveTo>
                <a:lnTo>
                  <a:pt x="15013" y="1412"/>
                </a:lnTo>
                <a:lnTo>
                  <a:pt x="14794" y="1606"/>
                </a:lnTo>
                <a:lnTo>
                  <a:pt x="14599" y="1801"/>
                </a:lnTo>
                <a:lnTo>
                  <a:pt x="14502" y="1898"/>
                </a:lnTo>
                <a:lnTo>
                  <a:pt x="14405" y="2020"/>
                </a:lnTo>
                <a:lnTo>
                  <a:pt x="13918" y="2020"/>
                </a:lnTo>
                <a:lnTo>
                  <a:pt x="14015" y="1850"/>
                </a:lnTo>
                <a:lnTo>
                  <a:pt x="14088" y="1704"/>
                </a:lnTo>
                <a:lnTo>
                  <a:pt x="14259" y="1387"/>
                </a:lnTo>
                <a:close/>
                <a:moveTo>
                  <a:pt x="16643" y="1412"/>
                </a:moveTo>
                <a:lnTo>
                  <a:pt x="16789" y="1436"/>
                </a:lnTo>
                <a:lnTo>
                  <a:pt x="16838" y="1460"/>
                </a:lnTo>
                <a:lnTo>
                  <a:pt x="16911" y="1485"/>
                </a:lnTo>
                <a:lnTo>
                  <a:pt x="16643" y="1679"/>
                </a:lnTo>
                <a:lnTo>
                  <a:pt x="16424" y="1898"/>
                </a:lnTo>
                <a:lnTo>
                  <a:pt x="16278" y="2044"/>
                </a:lnTo>
                <a:lnTo>
                  <a:pt x="16230" y="2020"/>
                </a:lnTo>
                <a:lnTo>
                  <a:pt x="16157" y="1996"/>
                </a:lnTo>
                <a:lnTo>
                  <a:pt x="16303" y="1728"/>
                </a:lnTo>
                <a:lnTo>
                  <a:pt x="16497" y="1436"/>
                </a:lnTo>
                <a:lnTo>
                  <a:pt x="16643" y="1412"/>
                </a:lnTo>
                <a:close/>
                <a:moveTo>
                  <a:pt x="389" y="1387"/>
                </a:moveTo>
                <a:lnTo>
                  <a:pt x="657" y="1436"/>
                </a:lnTo>
                <a:lnTo>
                  <a:pt x="973" y="1460"/>
                </a:lnTo>
                <a:lnTo>
                  <a:pt x="803" y="1606"/>
                </a:lnTo>
                <a:lnTo>
                  <a:pt x="657" y="1752"/>
                </a:lnTo>
                <a:lnTo>
                  <a:pt x="535" y="1923"/>
                </a:lnTo>
                <a:lnTo>
                  <a:pt x="487" y="1996"/>
                </a:lnTo>
                <a:lnTo>
                  <a:pt x="438" y="2069"/>
                </a:lnTo>
                <a:lnTo>
                  <a:pt x="438" y="1679"/>
                </a:lnTo>
                <a:lnTo>
                  <a:pt x="389" y="1387"/>
                </a:lnTo>
                <a:close/>
                <a:moveTo>
                  <a:pt x="1655" y="1436"/>
                </a:moveTo>
                <a:lnTo>
                  <a:pt x="1509" y="1558"/>
                </a:lnTo>
                <a:lnTo>
                  <a:pt x="1363" y="1728"/>
                </a:lnTo>
                <a:lnTo>
                  <a:pt x="1241" y="1898"/>
                </a:lnTo>
                <a:lnTo>
                  <a:pt x="1168" y="2093"/>
                </a:lnTo>
                <a:lnTo>
                  <a:pt x="1144" y="2093"/>
                </a:lnTo>
                <a:lnTo>
                  <a:pt x="1095" y="2142"/>
                </a:lnTo>
                <a:lnTo>
                  <a:pt x="1071" y="2190"/>
                </a:lnTo>
                <a:lnTo>
                  <a:pt x="1071" y="2239"/>
                </a:lnTo>
                <a:lnTo>
                  <a:pt x="1071" y="2288"/>
                </a:lnTo>
                <a:lnTo>
                  <a:pt x="1071" y="2409"/>
                </a:lnTo>
                <a:lnTo>
                  <a:pt x="1046" y="2409"/>
                </a:lnTo>
                <a:lnTo>
                  <a:pt x="925" y="2458"/>
                </a:lnTo>
                <a:lnTo>
                  <a:pt x="827" y="2531"/>
                </a:lnTo>
                <a:lnTo>
                  <a:pt x="633" y="2726"/>
                </a:lnTo>
                <a:lnTo>
                  <a:pt x="462" y="2872"/>
                </a:lnTo>
                <a:lnTo>
                  <a:pt x="462" y="2677"/>
                </a:lnTo>
                <a:lnTo>
                  <a:pt x="438" y="2263"/>
                </a:lnTo>
                <a:lnTo>
                  <a:pt x="462" y="2263"/>
                </a:lnTo>
                <a:lnTo>
                  <a:pt x="608" y="2215"/>
                </a:lnTo>
                <a:lnTo>
                  <a:pt x="657" y="2166"/>
                </a:lnTo>
                <a:lnTo>
                  <a:pt x="730" y="2117"/>
                </a:lnTo>
                <a:lnTo>
                  <a:pt x="973" y="1850"/>
                </a:lnTo>
                <a:lnTo>
                  <a:pt x="1168" y="1655"/>
                </a:lnTo>
                <a:lnTo>
                  <a:pt x="1387" y="1460"/>
                </a:lnTo>
                <a:lnTo>
                  <a:pt x="1655" y="1436"/>
                </a:lnTo>
                <a:close/>
                <a:moveTo>
                  <a:pt x="16935" y="1631"/>
                </a:moveTo>
                <a:lnTo>
                  <a:pt x="16960" y="1947"/>
                </a:lnTo>
                <a:lnTo>
                  <a:pt x="16960" y="2239"/>
                </a:lnTo>
                <a:lnTo>
                  <a:pt x="16935" y="2847"/>
                </a:lnTo>
                <a:lnTo>
                  <a:pt x="16814" y="2920"/>
                </a:lnTo>
                <a:lnTo>
                  <a:pt x="16692" y="2993"/>
                </a:lnTo>
                <a:lnTo>
                  <a:pt x="16473" y="3188"/>
                </a:lnTo>
                <a:lnTo>
                  <a:pt x="16376" y="3310"/>
                </a:lnTo>
                <a:lnTo>
                  <a:pt x="16424" y="2872"/>
                </a:lnTo>
                <a:lnTo>
                  <a:pt x="16619" y="2726"/>
                </a:lnTo>
                <a:lnTo>
                  <a:pt x="16765" y="2628"/>
                </a:lnTo>
                <a:lnTo>
                  <a:pt x="16838" y="2580"/>
                </a:lnTo>
                <a:lnTo>
                  <a:pt x="16911" y="2507"/>
                </a:lnTo>
                <a:lnTo>
                  <a:pt x="16911" y="2482"/>
                </a:lnTo>
                <a:lnTo>
                  <a:pt x="16911" y="2434"/>
                </a:lnTo>
                <a:lnTo>
                  <a:pt x="16887" y="2409"/>
                </a:lnTo>
                <a:lnTo>
                  <a:pt x="16838" y="2385"/>
                </a:lnTo>
                <a:lnTo>
                  <a:pt x="16765" y="2409"/>
                </a:lnTo>
                <a:lnTo>
                  <a:pt x="16692" y="2458"/>
                </a:lnTo>
                <a:lnTo>
                  <a:pt x="16570" y="2580"/>
                </a:lnTo>
                <a:lnTo>
                  <a:pt x="16400" y="2701"/>
                </a:lnTo>
                <a:lnTo>
                  <a:pt x="16376" y="2555"/>
                </a:lnTo>
                <a:lnTo>
                  <a:pt x="16327" y="2434"/>
                </a:lnTo>
                <a:lnTo>
                  <a:pt x="16424" y="2361"/>
                </a:lnTo>
                <a:lnTo>
                  <a:pt x="16497" y="2239"/>
                </a:lnTo>
                <a:lnTo>
                  <a:pt x="16643" y="2020"/>
                </a:lnTo>
                <a:lnTo>
                  <a:pt x="16935" y="1631"/>
                </a:lnTo>
                <a:close/>
                <a:moveTo>
                  <a:pt x="1022" y="2896"/>
                </a:moveTo>
                <a:lnTo>
                  <a:pt x="998" y="3237"/>
                </a:lnTo>
                <a:lnTo>
                  <a:pt x="900" y="3310"/>
                </a:lnTo>
                <a:lnTo>
                  <a:pt x="803" y="3407"/>
                </a:lnTo>
                <a:lnTo>
                  <a:pt x="657" y="3675"/>
                </a:lnTo>
                <a:lnTo>
                  <a:pt x="511" y="3966"/>
                </a:lnTo>
                <a:lnTo>
                  <a:pt x="487" y="3310"/>
                </a:lnTo>
                <a:lnTo>
                  <a:pt x="608" y="3261"/>
                </a:lnTo>
                <a:lnTo>
                  <a:pt x="706" y="3188"/>
                </a:lnTo>
                <a:lnTo>
                  <a:pt x="900" y="3018"/>
                </a:lnTo>
                <a:lnTo>
                  <a:pt x="1022" y="2896"/>
                </a:lnTo>
                <a:close/>
                <a:moveTo>
                  <a:pt x="16935" y="3139"/>
                </a:moveTo>
                <a:lnTo>
                  <a:pt x="16935" y="3504"/>
                </a:lnTo>
                <a:lnTo>
                  <a:pt x="16789" y="3577"/>
                </a:lnTo>
                <a:lnTo>
                  <a:pt x="16668" y="3675"/>
                </a:lnTo>
                <a:lnTo>
                  <a:pt x="16449" y="3893"/>
                </a:lnTo>
                <a:lnTo>
                  <a:pt x="16376" y="3991"/>
                </a:lnTo>
                <a:lnTo>
                  <a:pt x="16376" y="3723"/>
                </a:lnTo>
                <a:lnTo>
                  <a:pt x="16400" y="3675"/>
                </a:lnTo>
                <a:lnTo>
                  <a:pt x="16619" y="3407"/>
                </a:lnTo>
                <a:lnTo>
                  <a:pt x="16741" y="3310"/>
                </a:lnTo>
                <a:lnTo>
                  <a:pt x="16838" y="3212"/>
                </a:lnTo>
                <a:lnTo>
                  <a:pt x="16935" y="3139"/>
                </a:lnTo>
                <a:close/>
                <a:moveTo>
                  <a:pt x="16935" y="3723"/>
                </a:moveTo>
                <a:lnTo>
                  <a:pt x="16935" y="4258"/>
                </a:lnTo>
                <a:lnTo>
                  <a:pt x="16546" y="4599"/>
                </a:lnTo>
                <a:lnTo>
                  <a:pt x="16424" y="4721"/>
                </a:lnTo>
                <a:lnTo>
                  <a:pt x="16400" y="4429"/>
                </a:lnTo>
                <a:lnTo>
                  <a:pt x="16522" y="4210"/>
                </a:lnTo>
                <a:lnTo>
                  <a:pt x="16643" y="4015"/>
                </a:lnTo>
                <a:lnTo>
                  <a:pt x="16935" y="3723"/>
                </a:lnTo>
                <a:close/>
                <a:moveTo>
                  <a:pt x="998" y="3553"/>
                </a:moveTo>
                <a:lnTo>
                  <a:pt x="973" y="4210"/>
                </a:lnTo>
                <a:lnTo>
                  <a:pt x="949" y="4234"/>
                </a:lnTo>
                <a:lnTo>
                  <a:pt x="803" y="4429"/>
                </a:lnTo>
                <a:lnTo>
                  <a:pt x="657" y="4623"/>
                </a:lnTo>
                <a:lnTo>
                  <a:pt x="535" y="4769"/>
                </a:lnTo>
                <a:lnTo>
                  <a:pt x="535" y="4234"/>
                </a:lnTo>
                <a:lnTo>
                  <a:pt x="681" y="4039"/>
                </a:lnTo>
                <a:lnTo>
                  <a:pt x="803" y="3845"/>
                </a:lnTo>
                <a:lnTo>
                  <a:pt x="998" y="3553"/>
                </a:lnTo>
                <a:close/>
                <a:moveTo>
                  <a:pt x="16935" y="4599"/>
                </a:moveTo>
                <a:lnTo>
                  <a:pt x="16911" y="5256"/>
                </a:lnTo>
                <a:lnTo>
                  <a:pt x="16668" y="5426"/>
                </a:lnTo>
                <a:lnTo>
                  <a:pt x="16570" y="5524"/>
                </a:lnTo>
                <a:lnTo>
                  <a:pt x="16449" y="5621"/>
                </a:lnTo>
                <a:lnTo>
                  <a:pt x="16424" y="5670"/>
                </a:lnTo>
                <a:lnTo>
                  <a:pt x="16424" y="5207"/>
                </a:lnTo>
                <a:lnTo>
                  <a:pt x="16570" y="5037"/>
                </a:lnTo>
                <a:lnTo>
                  <a:pt x="16692" y="4891"/>
                </a:lnTo>
                <a:lnTo>
                  <a:pt x="16814" y="4745"/>
                </a:lnTo>
                <a:lnTo>
                  <a:pt x="16935" y="4599"/>
                </a:lnTo>
                <a:close/>
                <a:moveTo>
                  <a:pt x="973" y="4696"/>
                </a:moveTo>
                <a:lnTo>
                  <a:pt x="973" y="5280"/>
                </a:lnTo>
                <a:lnTo>
                  <a:pt x="730" y="5475"/>
                </a:lnTo>
                <a:lnTo>
                  <a:pt x="633" y="5597"/>
                </a:lnTo>
                <a:lnTo>
                  <a:pt x="535" y="5718"/>
                </a:lnTo>
                <a:lnTo>
                  <a:pt x="535" y="5159"/>
                </a:lnTo>
                <a:lnTo>
                  <a:pt x="584" y="5134"/>
                </a:lnTo>
                <a:lnTo>
                  <a:pt x="754" y="4964"/>
                </a:lnTo>
                <a:lnTo>
                  <a:pt x="900" y="4794"/>
                </a:lnTo>
                <a:lnTo>
                  <a:pt x="973" y="4696"/>
                </a:lnTo>
                <a:close/>
                <a:moveTo>
                  <a:pt x="16911" y="5378"/>
                </a:moveTo>
                <a:lnTo>
                  <a:pt x="16911" y="5962"/>
                </a:lnTo>
                <a:lnTo>
                  <a:pt x="16911" y="6132"/>
                </a:lnTo>
                <a:lnTo>
                  <a:pt x="16789" y="6181"/>
                </a:lnTo>
                <a:lnTo>
                  <a:pt x="16643" y="6278"/>
                </a:lnTo>
                <a:lnTo>
                  <a:pt x="16424" y="6473"/>
                </a:lnTo>
                <a:lnTo>
                  <a:pt x="16424" y="6108"/>
                </a:lnTo>
                <a:lnTo>
                  <a:pt x="16570" y="5937"/>
                </a:lnTo>
                <a:lnTo>
                  <a:pt x="16911" y="5378"/>
                </a:lnTo>
                <a:close/>
                <a:moveTo>
                  <a:pt x="973" y="5670"/>
                </a:moveTo>
                <a:lnTo>
                  <a:pt x="973" y="6156"/>
                </a:lnTo>
                <a:lnTo>
                  <a:pt x="876" y="6229"/>
                </a:lnTo>
                <a:lnTo>
                  <a:pt x="779" y="6278"/>
                </a:lnTo>
                <a:lnTo>
                  <a:pt x="633" y="6448"/>
                </a:lnTo>
                <a:lnTo>
                  <a:pt x="511" y="6619"/>
                </a:lnTo>
                <a:lnTo>
                  <a:pt x="511" y="6181"/>
                </a:lnTo>
                <a:lnTo>
                  <a:pt x="973" y="5670"/>
                </a:lnTo>
                <a:close/>
                <a:moveTo>
                  <a:pt x="16911" y="6351"/>
                </a:moveTo>
                <a:lnTo>
                  <a:pt x="16911" y="6765"/>
                </a:lnTo>
                <a:lnTo>
                  <a:pt x="16668" y="6935"/>
                </a:lnTo>
                <a:lnTo>
                  <a:pt x="16570" y="7032"/>
                </a:lnTo>
                <a:lnTo>
                  <a:pt x="16449" y="7130"/>
                </a:lnTo>
                <a:lnTo>
                  <a:pt x="16400" y="7203"/>
                </a:lnTo>
                <a:lnTo>
                  <a:pt x="16400" y="6838"/>
                </a:lnTo>
                <a:lnTo>
                  <a:pt x="16424" y="6813"/>
                </a:lnTo>
                <a:lnTo>
                  <a:pt x="16643" y="6594"/>
                </a:lnTo>
                <a:lnTo>
                  <a:pt x="16911" y="6351"/>
                </a:lnTo>
                <a:close/>
                <a:moveTo>
                  <a:pt x="949" y="6619"/>
                </a:moveTo>
                <a:lnTo>
                  <a:pt x="949" y="6789"/>
                </a:lnTo>
                <a:lnTo>
                  <a:pt x="949" y="7178"/>
                </a:lnTo>
                <a:lnTo>
                  <a:pt x="827" y="7227"/>
                </a:lnTo>
                <a:lnTo>
                  <a:pt x="706" y="7324"/>
                </a:lnTo>
                <a:lnTo>
                  <a:pt x="584" y="7446"/>
                </a:lnTo>
                <a:lnTo>
                  <a:pt x="487" y="7568"/>
                </a:lnTo>
                <a:lnTo>
                  <a:pt x="487" y="7130"/>
                </a:lnTo>
                <a:lnTo>
                  <a:pt x="584" y="7057"/>
                </a:lnTo>
                <a:lnTo>
                  <a:pt x="681" y="6959"/>
                </a:lnTo>
                <a:lnTo>
                  <a:pt x="852" y="6740"/>
                </a:lnTo>
                <a:lnTo>
                  <a:pt x="949" y="6619"/>
                </a:lnTo>
                <a:close/>
                <a:moveTo>
                  <a:pt x="16911" y="6886"/>
                </a:moveTo>
                <a:lnTo>
                  <a:pt x="16935" y="7519"/>
                </a:lnTo>
                <a:lnTo>
                  <a:pt x="16814" y="7616"/>
                </a:lnTo>
                <a:lnTo>
                  <a:pt x="16668" y="7714"/>
                </a:lnTo>
                <a:lnTo>
                  <a:pt x="16546" y="7835"/>
                </a:lnTo>
                <a:lnTo>
                  <a:pt x="16449" y="7957"/>
                </a:lnTo>
                <a:lnTo>
                  <a:pt x="16376" y="8030"/>
                </a:lnTo>
                <a:lnTo>
                  <a:pt x="16376" y="7665"/>
                </a:lnTo>
                <a:lnTo>
                  <a:pt x="16522" y="7495"/>
                </a:lnTo>
                <a:lnTo>
                  <a:pt x="16619" y="7324"/>
                </a:lnTo>
                <a:lnTo>
                  <a:pt x="16789" y="7105"/>
                </a:lnTo>
                <a:lnTo>
                  <a:pt x="16911" y="6886"/>
                </a:lnTo>
                <a:close/>
                <a:moveTo>
                  <a:pt x="949" y="7422"/>
                </a:moveTo>
                <a:lnTo>
                  <a:pt x="973" y="8006"/>
                </a:lnTo>
                <a:lnTo>
                  <a:pt x="852" y="8054"/>
                </a:lnTo>
                <a:lnTo>
                  <a:pt x="754" y="8103"/>
                </a:lnTo>
                <a:lnTo>
                  <a:pt x="560" y="8273"/>
                </a:lnTo>
                <a:lnTo>
                  <a:pt x="462" y="8371"/>
                </a:lnTo>
                <a:lnTo>
                  <a:pt x="462" y="7957"/>
                </a:lnTo>
                <a:lnTo>
                  <a:pt x="535" y="7957"/>
                </a:lnTo>
                <a:lnTo>
                  <a:pt x="584" y="7933"/>
                </a:lnTo>
                <a:lnTo>
                  <a:pt x="608" y="7884"/>
                </a:lnTo>
                <a:lnTo>
                  <a:pt x="730" y="7714"/>
                </a:lnTo>
                <a:lnTo>
                  <a:pt x="852" y="7543"/>
                </a:lnTo>
                <a:lnTo>
                  <a:pt x="949" y="7422"/>
                </a:lnTo>
                <a:close/>
                <a:moveTo>
                  <a:pt x="16935" y="7714"/>
                </a:moveTo>
                <a:lnTo>
                  <a:pt x="16935" y="8419"/>
                </a:lnTo>
                <a:lnTo>
                  <a:pt x="16716" y="8541"/>
                </a:lnTo>
                <a:lnTo>
                  <a:pt x="16497" y="8711"/>
                </a:lnTo>
                <a:lnTo>
                  <a:pt x="16351" y="8857"/>
                </a:lnTo>
                <a:lnTo>
                  <a:pt x="16376" y="8444"/>
                </a:lnTo>
                <a:lnTo>
                  <a:pt x="16449" y="8371"/>
                </a:lnTo>
                <a:lnTo>
                  <a:pt x="16522" y="8273"/>
                </a:lnTo>
                <a:lnTo>
                  <a:pt x="16668" y="8079"/>
                </a:lnTo>
                <a:lnTo>
                  <a:pt x="16862" y="7835"/>
                </a:lnTo>
                <a:lnTo>
                  <a:pt x="16935" y="7714"/>
                </a:lnTo>
                <a:close/>
                <a:moveTo>
                  <a:pt x="13042" y="3869"/>
                </a:moveTo>
                <a:lnTo>
                  <a:pt x="12872" y="3893"/>
                </a:lnTo>
                <a:lnTo>
                  <a:pt x="12702" y="3918"/>
                </a:lnTo>
                <a:lnTo>
                  <a:pt x="12239" y="3966"/>
                </a:lnTo>
                <a:lnTo>
                  <a:pt x="11777" y="3991"/>
                </a:lnTo>
                <a:lnTo>
                  <a:pt x="11388" y="3991"/>
                </a:lnTo>
                <a:lnTo>
                  <a:pt x="10974" y="3966"/>
                </a:lnTo>
                <a:lnTo>
                  <a:pt x="10755" y="3966"/>
                </a:lnTo>
                <a:lnTo>
                  <a:pt x="10560" y="4015"/>
                </a:lnTo>
                <a:lnTo>
                  <a:pt x="10366" y="4064"/>
                </a:lnTo>
                <a:lnTo>
                  <a:pt x="10220" y="4137"/>
                </a:lnTo>
                <a:lnTo>
                  <a:pt x="10171" y="4185"/>
                </a:lnTo>
                <a:lnTo>
                  <a:pt x="10122" y="4258"/>
                </a:lnTo>
                <a:lnTo>
                  <a:pt x="10147" y="4331"/>
                </a:lnTo>
                <a:lnTo>
                  <a:pt x="10171" y="4404"/>
                </a:lnTo>
                <a:lnTo>
                  <a:pt x="10341" y="4502"/>
                </a:lnTo>
                <a:lnTo>
                  <a:pt x="10536" y="4575"/>
                </a:lnTo>
                <a:lnTo>
                  <a:pt x="10731" y="4599"/>
                </a:lnTo>
                <a:lnTo>
                  <a:pt x="10950" y="4623"/>
                </a:lnTo>
                <a:lnTo>
                  <a:pt x="12142" y="4623"/>
                </a:lnTo>
                <a:lnTo>
                  <a:pt x="12580" y="4599"/>
                </a:lnTo>
                <a:lnTo>
                  <a:pt x="12458" y="4745"/>
                </a:lnTo>
                <a:lnTo>
                  <a:pt x="12312" y="4867"/>
                </a:lnTo>
                <a:lnTo>
                  <a:pt x="12020" y="5110"/>
                </a:lnTo>
                <a:lnTo>
                  <a:pt x="11461" y="5548"/>
                </a:lnTo>
                <a:lnTo>
                  <a:pt x="10901" y="5986"/>
                </a:lnTo>
                <a:lnTo>
                  <a:pt x="10633" y="6205"/>
                </a:lnTo>
                <a:lnTo>
                  <a:pt x="10366" y="6473"/>
                </a:lnTo>
                <a:lnTo>
                  <a:pt x="9879" y="7008"/>
                </a:lnTo>
                <a:lnTo>
                  <a:pt x="9392" y="7568"/>
                </a:lnTo>
                <a:lnTo>
                  <a:pt x="9149" y="7835"/>
                </a:lnTo>
                <a:lnTo>
                  <a:pt x="8881" y="8079"/>
                </a:lnTo>
                <a:lnTo>
                  <a:pt x="8760" y="7957"/>
                </a:lnTo>
                <a:lnTo>
                  <a:pt x="8614" y="7860"/>
                </a:lnTo>
                <a:lnTo>
                  <a:pt x="8346" y="7665"/>
                </a:lnTo>
                <a:lnTo>
                  <a:pt x="7957" y="7324"/>
                </a:lnTo>
                <a:lnTo>
                  <a:pt x="7567" y="6959"/>
                </a:lnTo>
                <a:lnTo>
                  <a:pt x="7300" y="6692"/>
                </a:lnTo>
                <a:lnTo>
                  <a:pt x="7008" y="6424"/>
                </a:lnTo>
                <a:lnTo>
                  <a:pt x="6837" y="6302"/>
                </a:lnTo>
                <a:lnTo>
                  <a:pt x="6667" y="6205"/>
                </a:lnTo>
                <a:lnTo>
                  <a:pt x="6497" y="6132"/>
                </a:lnTo>
                <a:lnTo>
                  <a:pt x="6302" y="6083"/>
                </a:lnTo>
                <a:lnTo>
                  <a:pt x="6253" y="6059"/>
                </a:lnTo>
                <a:lnTo>
                  <a:pt x="6107" y="6059"/>
                </a:lnTo>
                <a:lnTo>
                  <a:pt x="6034" y="6108"/>
                </a:lnTo>
                <a:lnTo>
                  <a:pt x="5864" y="6205"/>
                </a:lnTo>
                <a:lnTo>
                  <a:pt x="5718" y="6351"/>
                </a:lnTo>
                <a:lnTo>
                  <a:pt x="5450" y="6643"/>
                </a:lnTo>
                <a:lnTo>
                  <a:pt x="5207" y="6984"/>
                </a:lnTo>
                <a:lnTo>
                  <a:pt x="4964" y="7300"/>
                </a:lnTo>
                <a:lnTo>
                  <a:pt x="4818" y="7519"/>
                </a:lnTo>
                <a:lnTo>
                  <a:pt x="4623" y="7714"/>
                </a:lnTo>
                <a:lnTo>
                  <a:pt x="4258" y="8079"/>
                </a:lnTo>
                <a:lnTo>
                  <a:pt x="3918" y="8468"/>
                </a:lnTo>
                <a:lnTo>
                  <a:pt x="3747" y="8687"/>
                </a:lnTo>
                <a:lnTo>
                  <a:pt x="3626" y="8906"/>
                </a:lnTo>
                <a:lnTo>
                  <a:pt x="3601" y="8955"/>
                </a:lnTo>
                <a:lnTo>
                  <a:pt x="3601" y="9003"/>
                </a:lnTo>
                <a:lnTo>
                  <a:pt x="3626" y="9052"/>
                </a:lnTo>
                <a:lnTo>
                  <a:pt x="3650" y="9101"/>
                </a:lnTo>
                <a:lnTo>
                  <a:pt x="3699" y="9125"/>
                </a:lnTo>
                <a:lnTo>
                  <a:pt x="3747" y="9149"/>
                </a:lnTo>
                <a:lnTo>
                  <a:pt x="3796" y="9149"/>
                </a:lnTo>
                <a:lnTo>
                  <a:pt x="3869" y="9125"/>
                </a:lnTo>
                <a:lnTo>
                  <a:pt x="4064" y="9028"/>
                </a:lnTo>
                <a:lnTo>
                  <a:pt x="4283" y="8857"/>
                </a:lnTo>
                <a:lnTo>
                  <a:pt x="4477" y="8687"/>
                </a:lnTo>
                <a:lnTo>
                  <a:pt x="4672" y="8492"/>
                </a:lnTo>
                <a:lnTo>
                  <a:pt x="5037" y="8103"/>
                </a:lnTo>
                <a:lnTo>
                  <a:pt x="5353" y="7689"/>
                </a:lnTo>
                <a:lnTo>
                  <a:pt x="5669" y="7276"/>
                </a:lnTo>
                <a:lnTo>
                  <a:pt x="6010" y="6838"/>
                </a:lnTo>
                <a:lnTo>
                  <a:pt x="6156" y="6716"/>
                </a:lnTo>
                <a:lnTo>
                  <a:pt x="6302" y="6594"/>
                </a:lnTo>
                <a:lnTo>
                  <a:pt x="6594" y="6838"/>
                </a:lnTo>
                <a:lnTo>
                  <a:pt x="6910" y="7105"/>
                </a:lnTo>
                <a:lnTo>
                  <a:pt x="7470" y="7665"/>
                </a:lnTo>
                <a:lnTo>
                  <a:pt x="7762" y="7933"/>
                </a:lnTo>
                <a:lnTo>
                  <a:pt x="8078" y="8249"/>
                </a:lnTo>
                <a:lnTo>
                  <a:pt x="8249" y="8395"/>
                </a:lnTo>
                <a:lnTo>
                  <a:pt x="8443" y="8492"/>
                </a:lnTo>
                <a:lnTo>
                  <a:pt x="8614" y="8565"/>
                </a:lnTo>
                <a:lnTo>
                  <a:pt x="8808" y="8590"/>
                </a:lnTo>
                <a:lnTo>
                  <a:pt x="8906" y="8565"/>
                </a:lnTo>
                <a:lnTo>
                  <a:pt x="8979" y="8590"/>
                </a:lnTo>
                <a:lnTo>
                  <a:pt x="9076" y="8541"/>
                </a:lnTo>
                <a:lnTo>
                  <a:pt x="9392" y="8298"/>
                </a:lnTo>
                <a:lnTo>
                  <a:pt x="9684" y="8006"/>
                </a:lnTo>
                <a:lnTo>
                  <a:pt x="10244" y="7422"/>
                </a:lnTo>
                <a:lnTo>
                  <a:pt x="10779" y="6838"/>
                </a:lnTo>
                <a:lnTo>
                  <a:pt x="11071" y="6570"/>
                </a:lnTo>
                <a:lnTo>
                  <a:pt x="11388" y="6302"/>
                </a:lnTo>
                <a:lnTo>
                  <a:pt x="11996" y="5840"/>
                </a:lnTo>
                <a:lnTo>
                  <a:pt x="12604" y="5353"/>
                </a:lnTo>
                <a:lnTo>
                  <a:pt x="12847" y="5134"/>
                </a:lnTo>
                <a:lnTo>
                  <a:pt x="13066" y="4915"/>
                </a:lnTo>
                <a:lnTo>
                  <a:pt x="13139" y="5743"/>
                </a:lnTo>
                <a:lnTo>
                  <a:pt x="13115" y="6059"/>
                </a:lnTo>
                <a:lnTo>
                  <a:pt x="13091" y="6448"/>
                </a:lnTo>
                <a:lnTo>
                  <a:pt x="13091" y="6643"/>
                </a:lnTo>
                <a:lnTo>
                  <a:pt x="13115" y="6813"/>
                </a:lnTo>
                <a:lnTo>
                  <a:pt x="13164" y="6984"/>
                </a:lnTo>
                <a:lnTo>
                  <a:pt x="13261" y="7105"/>
                </a:lnTo>
                <a:lnTo>
                  <a:pt x="13310" y="7130"/>
                </a:lnTo>
                <a:lnTo>
                  <a:pt x="13383" y="7154"/>
                </a:lnTo>
                <a:lnTo>
                  <a:pt x="13456" y="7154"/>
                </a:lnTo>
                <a:lnTo>
                  <a:pt x="13504" y="7130"/>
                </a:lnTo>
                <a:lnTo>
                  <a:pt x="13626" y="7032"/>
                </a:lnTo>
                <a:lnTo>
                  <a:pt x="13699" y="6886"/>
                </a:lnTo>
                <a:lnTo>
                  <a:pt x="13723" y="6716"/>
                </a:lnTo>
                <a:lnTo>
                  <a:pt x="13748" y="6546"/>
                </a:lnTo>
                <a:lnTo>
                  <a:pt x="13723" y="6181"/>
                </a:lnTo>
                <a:lnTo>
                  <a:pt x="13699" y="5889"/>
                </a:lnTo>
                <a:lnTo>
                  <a:pt x="13675" y="5086"/>
                </a:lnTo>
                <a:lnTo>
                  <a:pt x="13650" y="4672"/>
                </a:lnTo>
                <a:lnTo>
                  <a:pt x="13602" y="4477"/>
                </a:lnTo>
                <a:lnTo>
                  <a:pt x="13529" y="4307"/>
                </a:lnTo>
                <a:lnTo>
                  <a:pt x="13504" y="4258"/>
                </a:lnTo>
                <a:lnTo>
                  <a:pt x="13456" y="4210"/>
                </a:lnTo>
                <a:lnTo>
                  <a:pt x="13456" y="4137"/>
                </a:lnTo>
                <a:lnTo>
                  <a:pt x="13456" y="4064"/>
                </a:lnTo>
                <a:lnTo>
                  <a:pt x="13407" y="4015"/>
                </a:lnTo>
                <a:lnTo>
                  <a:pt x="13358" y="3966"/>
                </a:lnTo>
                <a:lnTo>
                  <a:pt x="13285" y="3918"/>
                </a:lnTo>
                <a:lnTo>
                  <a:pt x="13188" y="3893"/>
                </a:lnTo>
                <a:lnTo>
                  <a:pt x="13042" y="3869"/>
                </a:lnTo>
                <a:close/>
                <a:moveTo>
                  <a:pt x="973" y="8298"/>
                </a:moveTo>
                <a:lnTo>
                  <a:pt x="998" y="8882"/>
                </a:lnTo>
                <a:lnTo>
                  <a:pt x="925" y="8906"/>
                </a:lnTo>
                <a:lnTo>
                  <a:pt x="827" y="8979"/>
                </a:lnTo>
                <a:lnTo>
                  <a:pt x="730" y="9052"/>
                </a:lnTo>
                <a:lnTo>
                  <a:pt x="487" y="9320"/>
                </a:lnTo>
                <a:lnTo>
                  <a:pt x="487" y="8955"/>
                </a:lnTo>
                <a:lnTo>
                  <a:pt x="560" y="8906"/>
                </a:lnTo>
                <a:lnTo>
                  <a:pt x="608" y="8809"/>
                </a:lnTo>
                <a:lnTo>
                  <a:pt x="803" y="8541"/>
                </a:lnTo>
                <a:lnTo>
                  <a:pt x="973" y="8298"/>
                </a:lnTo>
                <a:close/>
                <a:moveTo>
                  <a:pt x="16935" y="8541"/>
                </a:moveTo>
                <a:lnTo>
                  <a:pt x="16935" y="8979"/>
                </a:lnTo>
                <a:lnTo>
                  <a:pt x="16960" y="9247"/>
                </a:lnTo>
                <a:lnTo>
                  <a:pt x="16716" y="9393"/>
                </a:lnTo>
                <a:lnTo>
                  <a:pt x="16497" y="9539"/>
                </a:lnTo>
                <a:lnTo>
                  <a:pt x="16376" y="9660"/>
                </a:lnTo>
                <a:lnTo>
                  <a:pt x="16376" y="9198"/>
                </a:lnTo>
                <a:lnTo>
                  <a:pt x="16424" y="9149"/>
                </a:lnTo>
                <a:lnTo>
                  <a:pt x="16497" y="9076"/>
                </a:lnTo>
                <a:lnTo>
                  <a:pt x="16595" y="8930"/>
                </a:lnTo>
                <a:lnTo>
                  <a:pt x="16935" y="8541"/>
                </a:lnTo>
                <a:close/>
                <a:moveTo>
                  <a:pt x="998" y="9076"/>
                </a:moveTo>
                <a:lnTo>
                  <a:pt x="1022" y="9685"/>
                </a:lnTo>
                <a:lnTo>
                  <a:pt x="925" y="9709"/>
                </a:lnTo>
                <a:lnTo>
                  <a:pt x="827" y="9782"/>
                </a:lnTo>
                <a:lnTo>
                  <a:pt x="657" y="9904"/>
                </a:lnTo>
                <a:lnTo>
                  <a:pt x="535" y="10025"/>
                </a:lnTo>
                <a:lnTo>
                  <a:pt x="511" y="9636"/>
                </a:lnTo>
                <a:lnTo>
                  <a:pt x="584" y="9587"/>
                </a:lnTo>
                <a:lnTo>
                  <a:pt x="852" y="9247"/>
                </a:lnTo>
                <a:lnTo>
                  <a:pt x="998" y="9076"/>
                </a:lnTo>
                <a:close/>
                <a:moveTo>
                  <a:pt x="16960" y="9368"/>
                </a:moveTo>
                <a:lnTo>
                  <a:pt x="16935" y="9806"/>
                </a:lnTo>
                <a:lnTo>
                  <a:pt x="16741" y="9928"/>
                </a:lnTo>
                <a:lnTo>
                  <a:pt x="16546" y="10074"/>
                </a:lnTo>
                <a:lnTo>
                  <a:pt x="16400" y="10196"/>
                </a:lnTo>
                <a:lnTo>
                  <a:pt x="16376" y="9952"/>
                </a:lnTo>
                <a:lnTo>
                  <a:pt x="16449" y="9855"/>
                </a:lnTo>
                <a:lnTo>
                  <a:pt x="16668" y="9636"/>
                </a:lnTo>
                <a:lnTo>
                  <a:pt x="16960" y="9368"/>
                </a:lnTo>
                <a:close/>
                <a:moveTo>
                  <a:pt x="16935" y="10001"/>
                </a:moveTo>
                <a:lnTo>
                  <a:pt x="16935" y="10342"/>
                </a:lnTo>
                <a:lnTo>
                  <a:pt x="16814" y="10415"/>
                </a:lnTo>
                <a:lnTo>
                  <a:pt x="16668" y="10488"/>
                </a:lnTo>
                <a:lnTo>
                  <a:pt x="16424" y="10682"/>
                </a:lnTo>
                <a:lnTo>
                  <a:pt x="16400" y="10488"/>
                </a:lnTo>
                <a:lnTo>
                  <a:pt x="16546" y="10342"/>
                </a:lnTo>
                <a:lnTo>
                  <a:pt x="16692" y="10220"/>
                </a:lnTo>
                <a:lnTo>
                  <a:pt x="16935" y="10001"/>
                </a:lnTo>
                <a:close/>
                <a:moveTo>
                  <a:pt x="1046" y="10050"/>
                </a:moveTo>
                <a:lnTo>
                  <a:pt x="1046" y="10415"/>
                </a:lnTo>
                <a:lnTo>
                  <a:pt x="949" y="10463"/>
                </a:lnTo>
                <a:lnTo>
                  <a:pt x="852" y="10512"/>
                </a:lnTo>
                <a:lnTo>
                  <a:pt x="681" y="10682"/>
                </a:lnTo>
                <a:lnTo>
                  <a:pt x="584" y="10755"/>
                </a:lnTo>
                <a:lnTo>
                  <a:pt x="560" y="10536"/>
                </a:lnTo>
                <a:lnTo>
                  <a:pt x="657" y="10463"/>
                </a:lnTo>
                <a:lnTo>
                  <a:pt x="730" y="10390"/>
                </a:lnTo>
                <a:lnTo>
                  <a:pt x="876" y="10220"/>
                </a:lnTo>
                <a:lnTo>
                  <a:pt x="1046" y="10050"/>
                </a:lnTo>
                <a:close/>
                <a:moveTo>
                  <a:pt x="4185" y="2385"/>
                </a:moveTo>
                <a:lnTo>
                  <a:pt x="5158" y="2409"/>
                </a:lnTo>
                <a:lnTo>
                  <a:pt x="6132" y="2434"/>
                </a:lnTo>
                <a:lnTo>
                  <a:pt x="7129" y="2458"/>
                </a:lnTo>
                <a:lnTo>
                  <a:pt x="8103" y="2482"/>
                </a:lnTo>
                <a:lnTo>
                  <a:pt x="15938" y="2482"/>
                </a:lnTo>
                <a:lnTo>
                  <a:pt x="15938" y="2823"/>
                </a:lnTo>
                <a:lnTo>
                  <a:pt x="15913" y="3164"/>
                </a:lnTo>
                <a:lnTo>
                  <a:pt x="15889" y="3529"/>
                </a:lnTo>
                <a:lnTo>
                  <a:pt x="15913" y="3869"/>
                </a:lnTo>
                <a:lnTo>
                  <a:pt x="15938" y="5013"/>
                </a:lnTo>
                <a:lnTo>
                  <a:pt x="15938" y="5597"/>
                </a:lnTo>
                <a:lnTo>
                  <a:pt x="15938" y="6181"/>
                </a:lnTo>
                <a:lnTo>
                  <a:pt x="15913" y="7300"/>
                </a:lnTo>
                <a:lnTo>
                  <a:pt x="15889" y="8419"/>
                </a:lnTo>
                <a:lnTo>
                  <a:pt x="15889" y="9539"/>
                </a:lnTo>
                <a:lnTo>
                  <a:pt x="15913" y="10123"/>
                </a:lnTo>
                <a:lnTo>
                  <a:pt x="15938" y="10682"/>
                </a:lnTo>
                <a:lnTo>
                  <a:pt x="14161" y="10634"/>
                </a:lnTo>
                <a:lnTo>
                  <a:pt x="13285" y="10609"/>
                </a:lnTo>
                <a:lnTo>
                  <a:pt x="12385" y="10609"/>
                </a:lnTo>
                <a:lnTo>
                  <a:pt x="11315" y="10585"/>
                </a:lnTo>
                <a:lnTo>
                  <a:pt x="10220" y="10561"/>
                </a:lnTo>
                <a:lnTo>
                  <a:pt x="9149" y="10536"/>
                </a:lnTo>
                <a:lnTo>
                  <a:pt x="8614" y="10536"/>
                </a:lnTo>
                <a:lnTo>
                  <a:pt x="8054" y="10561"/>
                </a:lnTo>
                <a:lnTo>
                  <a:pt x="7056" y="10609"/>
                </a:lnTo>
                <a:lnTo>
                  <a:pt x="6059" y="10609"/>
                </a:lnTo>
                <a:lnTo>
                  <a:pt x="5037" y="10634"/>
                </a:lnTo>
                <a:lnTo>
                  <a:pt x="4039" y="10658"/>
                </a:lnTo>
                <a:lnTo>
                  <a:pt x="3334" y="10707"/>
                </a:lnTo>
                <a:lnTo>
                  <a:pt x="2604" y="10755"/>
                </a:lnTo>
                <a:lnTo>
                  <a:pt x="2068" y="10731"/>
                </a:lnTo>
                <a:lnTo>
                  <a:pt x="1533" y="10707"/>
                </a:lnTo>
                <a:lnTo>
                  <a:pt x="1460" y="8833"/>
                </a:lnTo>
                <a:lnTo>
                  <a:pt x="1436" y="7908"/>
                </a:lnTo>
                <a:lnTo>
                  <a:pt x="1411" y="6959"/>
                </a:lnTo>
                <a:lnTo>
                  <a:pt x="1460" y="5840"/>
                </a:lnTo>
                <a:lnTo>
                  <a:pt x="1509" y="4672"/>
                </a:lnTo>
                <a:lnTo>
                  <a:pt x="1533" y="3529"/>
                </a:lnTo>
                <a:lnTo>
                  <a:pt x="1509" y="2945"/>
                </a:lnTo>
                <a:lnTo>
                  <a:pt x="1484" y="2385"/>
                </a:lnTo>
                <a:lnTo>
                  <a:pt x="1703" y="2385"/>
                </a:lnTo>
                <a:lnTo>
                  <a:pt x="1947" y="2409"/>
                </a:lnTo>
                <a:lnTo>
                  <a:pt x="2409" y="2434"/>
                </a:lnTo>
                <a:lnTo>
                  <a:pt x="3285" y="2409"/>
                </a:lnTo>
                <a:lnTo>
                  <a:pt x="4185" y="2385"/>
                </a:lnTo>
                <a:close/>
                <a:moveTo>
                  <a:pt x="12288" y="11096"/>
                </a:moveTo>
                <a:lnTo>
                  <a:pt x="12531" y="11120"/>
                </a:lnTo>
                <a:lnTo>
                  <a:pt x="12434" y="11193"/>
                </a:lnTo>
                <a:lnTo>
                  <a:pt x="12191" y="11364"/>
                </a:lnTo>
                <a:lnTo>
                  <a:pt x="12118" y="11437"/>
                </a:lnTo>
                <a:lnTo>
                  <a:pt x="11874" y="11437"/>
                </a:lnTo>
                <a:lnTo>
                  <a:pt x="11923" y="11388"/>
                </a:lnTo>
                <a:lnTo>
                  <a:pt x="12118" y="11242"/>
                </a:lnTo>
                <a:lnTo>
                  <a:pt x="12288" y="11096"/>
                </a:lnTo>
                <a:close/>
                <a:moveTo>
                  <a:pt x="11290" y="11072"/>
                </a:moveTo>
                <a:lnTo>
                  <a:pt x="11972" y="11096"/>
                </a:lnTo>
                <a:lnTo>
                  <a:pt x="11753" y="11193"/>
                </a:lnTo>
                <a:lnTo>
                  <a:pt x="11534" y="11339"/>
                </a:lnTo>
                <a:lnTo>
                  <a:pt x="11388" y="11437"/>
                </a:lnTo>
                <a:lnTo>
                  <a:pt x="10877" y="11461"/>
                </a:lnTo>
                <a:lnTo>
                  <a:pt x="10925" y="11412"/>
                </a:lnTo>
                <a:lnTo>
                  <a:pt x="11120" y="11242"/>
                </a:lnTo>
                <a:lnTo>
                  <a:pt x="11217" y="11169"/>
                </a:lnTo>
                <a:lnTo>
                  <a:pt x="11290" y="11072"/>
                </a:lnTo>
                <a:close/>
                <a:moveTo>
                  <a:pt x="13115" y="11120"/>
                </a:moveTo>
                <a:lnTo>
                  <a:pt x="12920" y="11291"/>
                </a:lnTo>
                <a:lnTo>
                  <a:pt x="12775" y="11461"/>
                </a:lnTo>
                <a:lnTo>
                  <a:pt x="12604" y="11461"/>
                </a:lnTo>
                <a:lnTo>
                  <a:pt x="12945" y="11120"/>
                </a:lnTo>
                <a:close/>
                <a:moveTo>
                  <a:pt x="1509" y="11145"/>
                </a:moveTo>
                <a:lnTo>
                  <a:pt x="1776" y="11218"/>
                </a:lnTo>
                <a:lnTo>
                  <a:pt x="2044" y="11266"/>
                </a:lnTo>
                <a:lnTo>
                  <a:pt x="1849" y="11388"/>
                </a:lnTo>
                <a:lnTo>
                  <a:pt x="1679" y="11510"/>
                </a:lnTo>
                <a:lnTo>
                  <a:pt x="1095" y="11510"/>
                </a:lnTo>
                <a:lnTo>
                  <a:pt x="1241" y="11364"/>
                </a:lnTo>
                <a:lnTo>
                  <a:pt x="1387" y="11266"/>
                </a:lnTo>
                <a:lnTo>
                  <a:pt x="1509" y="11145"/>
                </a:lnTo>
                <a:close/>
                <a:moveTo>
                  <a:pt x="13504" y="11145"/>
                </a:moveTo>
                <a:lnTo>
                  <a:pt x="14234" y="11169"/>
                </a:lnTo>
                <a:lnTo>
                  <a:pt x="14088" y="11242"/>
                </a:lnTo>
                <a:lnTo>
                  <a:pt x="13942" y="11315"/>
                </a:lnTo>
                <a:lnTo>
                  <a:pt x="13821" y="11412"/>
                </a:lnTo>
                <a:lnTo>
                  <a:pt x="13723" y="11510"/>
                </a:lnTo>
                <a:lnTo>
                  <a:pt x="13139" y="11485"/>
                </a:lnTo>
                <a:lnTo>
                  <a:pt x="13285" y="11339"/>
                </a:lnTo>
                <a:lnTo>
                  <a:pt x="13504" y="11145"/>
                </a:lnTo>
                <a:close/>
                <a:moveTo>
                  <a:pt x="16960" y="10999"/>
                </a:moveTo>
                <a:lnTo>
                  <a:pt x="17008" y="11485"/>
                </a:lnTo>
                <a:lnTo>
                  <a:pt x="16935" y="11461"/>
                </a:lnTo>
                <a:lnTo>
                  <a:pt x="16887" y="11461"/>
                </a:lnTo>
                <a:lnTo>
                  <a:pt x="16570" y="11510"/>
                </a:lnTo>
                <a:lnTo>
                  <a:pt x="16765" y="11242"/>
                </a:lnTo>
                <a:lnTo>
                  <a:pt x="16960" y="10999"/>
                </a:lnTo>
                <a:close/>
                <a:moveTo>
                  <a:pt x="15037" y="11169"/>
                </a:moveTo>
                <a:lnTo>
                  <a:pt x="14818" y="11339"/>
                </a:lnTo>
                <a:lnTo>
                  <a:pt x="14697" y="11461"/>
                </a:lnTo>
                <a:lnTo>
                  <a:pt x="14624" y="11558"/>
                </a:lnTo>
                <a:lnTo>
                  <a:pt x="14259" y="11558"/>
                </a:lnTo>
                <a:lnTo>
                  <a:pt x="14551" y="11364"/>
                </a:lnTo>
                <a:lnTo>
                  <a:pt x="14697" y="11266"/>
                </a:lnTo>
                <a:lnTo>
                  <a:pt x="14818" y="11169"/>
                </a:lnTo>
                <a:close/>
                <a:moveTo>
                  <a:pt x="15962" y="11193"/>
                </a:moveTo>
                <a:lnTo>
                  <a:pt x="15913" y="11242"/>
                </a:lnTo>
                <a:lnTo>
                  <a:pt x="15743" y="11388"/>
                </a:lnTo>
                <a:lnTo>
                  <a:pt x="15621" y="11558"/>
                </a:lnTo>
                <a:lnTo>
                  <a:pt x="15037" y="11558"/>
                </a:lnTo>
                <a:lnTo>
                  <a:pt x="15183" y="11412"/>
                </a:lnTo>
                <a:lnTo>
                  <a:pt x="15329" y="11291"/>
                </a:lnTo>
                <a:lnTo>
                  <a:pt x="15500" y="11193"/>
                </a:lnTo>
                <a:close/>
                <a:moveTo>
                  <a:pt x="16935" y="10366"/>
                </a:moveTo>
                <a:lnTo>
                  <a:pt x="16960" y="10853"/>
                </a:lnTo>
                <a:lnTo>
                  <a:pt x="16765" y="10974"/>
                </a:lnTo>
                <a:lnTo>
                  <a:pt x="16570" y="11120"/>
                </a:lnTo>
                <a:lnTo>
                  <a:pt x="16400" y="11315"/>
                </a:lnTo>
                <a:lnTo>
                  <a:pt x="16230" y="11534"/>
                </a:lnTo>
                <a:lnTo>
                  <a:pt x="15962" y="11558"/>
                </a:lnTo>
                <a:lnTo>
                  <a:pt x="16084" y="11412"/>
                </a:lnTo>
                <a:lnTo>
                  <a:pt x="16181" y="11315"/>
                </a:lnTo>
                <a:lnTo>
                  <a:pt x="16230" y="11266"/>
                </a:lnTo>
                <a:lnTo>
                  <a:pt x="16278" y="11193"/>
                </a:lnTo>
                <a:lnTo>
                  <a:pt x="16376" y="11169"/>
                </a:lnTo>
                <a:lnTo>
                  <a:pt x="16449" y="11096"/>
                </a:lnTo>
                <a:lnTo>
                  <a:pt x="16497" y="11023"/>
                </a:lnTo>
                <a:lnTo>
                  <a:pt x="16497" y="10926"/>
                </a:lnTo>
                <a:lnTo>
                  <a:pt x="16570" y="10877"/>
                </a:lnTo>
                <a:lnTo>
                  <a:pt x="16789" y="10634"/>
                </a:lnTo>
                <a:lnTo>
                  <a:pt x="16887" y="10512"/>
                </a:lnTo>
                <a:lnTo>
                  <a:pt x="16935" y="10366"/>
                </a:lnTo>
                <a:close/>
                <a:moveTo>
                  <a:pt x="1071" y="10780"/>
                </a:moveTo>
                <a:lnTo>
                  <a:pt x="1071" y="10828"/>
                </a:lnTo>
                <a:lnTo>
                  <a:pt x="1071" y="10901"/>
                </a:lnTo>
                <a:lnTo>
                  <a:pt x="1119" y="10974"/>
                </a:lnTo>
                <a:lnTo>
                  <a:pt x="1144" y="10999"/>
                </a:lnTo>
                <a:lnTo>
                  <a:pt x="1192" y="11047"/>
                </a:lnTo>
                <a:lnTo>
                  <a:pt x="1022" y="11169"/>
                </a:lnTo>
                <a:lnTo>
                  <a:pt x="827" y="11339"/>
                </a:lnTo>
                <a:lnTo>
                  <a:pt x="730" y="11461"/>
                </a:lnTo>
                <a:lnTo>
                  <a:pt x="657" y="11558"/>
                </a:lnTo>
                <a:lnTo>
                  <a:pt x="608" y="11583"/>
                </a:lnTo>
                <a:lnTo>
                  <a:pt x="608" y="11266"/>
                </a:lnTo>
                <a:lnTo>
                  <a:pt x="681" y="11193"/>
                </a:lnTo>
                <a:lnTo>
                  <a:pt x="754" y="11120"/>
                </a:lnTo>
                <a:lnTo>
                  <a:pt x="949" y="10901"/>
                </a:lnTo>
                <a:lnTo>
                  <a:pt x="1071" y="10780"/>
                </a:lnTo>
                <a:close/>
                <a:moveTo>
                  <a:pt x="2750" y="11266"/>
                </a:moveTo>
                <a:lnTo>
                  <a:pt x="2604" y="11412"/>
                </a:lnTo>
                <a:lnTo>
                  <a:pt x="2458" y="11583"/>
                </a:lnTo>
                <a:lnTo>
                  <a:pt x="2117" y="11534"/>
                </a:lnTo>
                <a:lnTo>
                  <a:pt x="2141" y="11510"/>
                </a:lnTo>
                <a:lnTo>
                  <a:pt x="2287" y="11388"/>
                </a:lnTo>
                <a:lnTo>
                  <a:pt x="2385" y="11266"/>
                </a:lnTo>
                <a:close/>
                <a:moveTo>
                  <a:pt x="8176" y="11072"/>
                </a:moveTo>
                <a:lnTo>
                  <a:pt x="8127" y="11120"/>
                </a:lnTo>
                <a:lnTo>
                  <a:pt x="7884" y="11339"/>
                </a:lnTo>
                <a:lnTo>
                  <a:pt x="7665" y="11583"/>
                </a:lnTo>
                <a:lnTo>
                  <a:pt x="7251" y="11583"/>
                </a:lnTo>
                <a:lnTo>
                  <a:pt x="7373" y="11461"/>
                </a:lnTo>
                <a:lnTo>
                  <a:pt x="7738" y="11096"/>
                </a:lnTo>
                <a:lnTo>
                  <a:pt x="8176" y="11072"/>
                </a:lnTo>
                <a:close/>
                <a:moveTo>
                  <a:pt x="9125" y="11047"/>
                </a:moveTo>
                <a:lnTo>
                  <a:pt x="8979" y="11145"/>
                </a:lnTo>
                <a:lnTo>
                  <a:pt x="8735" y="11339"/>
                </a:lnTo>
                <a:lnTo>
                  <a:pt x="8614" y="11461"/>
                </a:lnTo>
                <a:lnTo>
                  <a:pt x="8541" y="11583"/>
                </a:lnTo>
                <a:lnTo>
                  <a:pt x="8030" y="11583"/>
                </a:lnTo>
                <a:lnTo>
                  <a:pt x="8224" y="11388"/>
                </a:lnTo>
                <a:lnTo>
                  <a:pt x="8468" y="11169"/>
                </a:lnTo>
                <a:lnTo>
                  <a:pt x="8614" y="11072"/>
                </a:lnTo>
                <a:lnTo>
                  <a:pt x="9125" y="11047"/>
                </a:lnTo>
                <a:close/>
                <a:moveTo>
                  <a:pt x="10317" y="11047"/>
                </a:moveTo>
                <a:lnTo>
                  <a:pt x="10828" y="11072"/>
                </a:lnTo>
                <a:lnTo>
                  <a:pt x="10731" y="11120"/>
                </a:lnTo>
                <a:lnTo>
                  <a:pt x="10512" y="11315"/>
                </a:lnTo>
                <a:lnTo>
                  <a:pt x="10414" y="11412"/>
                </a:lnTo>
                <a:lnTo>
                  <a:pt x="10341" y="11534"/>
                </a:lnTo>
                <a:lnTo>
                  <a:pt x="9733" y="11583"/>
                </a:lnTo>
                <a:lnTo>
                  <a:pt x="10001" y="11315"/>
                </a:lnTo>
                <a:lnTo>
                  <a:pt x="10317" y="11072"/>
                </a:lnTo>
                <a:lnTo>
                  <a:pt x="10317" y="11047"/>
                </a:lnTo>
                <a:close/>
                <a:moveTo>
                  <a:pt x="7446" y="11096"/>
                </a:moveTo>
                <a:lnTo>
                  <a:pt x="7227" y="11242"/>
                </a:lnTo>
                <a:lnTo>
                  <a:pt x="7032" y="11388"/>
                </a:lnTo>
                <a:lnTo>
                  <a:pt x="6935" y="11485"/>
                </a:lnTo>
                <a:lnTo>
                  <a:pt x="6862" y="11583"/>
                </a:lnTo>
                <a:lnTo>
                  <a:pt x="6618" y="11607"/>
                </a:lnTo>
                <a:lnTo>
                  <a:pt x="6156" y="11607"/>
                </a:lnTo>
                <a:lnTo>
                  <a:pt x="6424" y="11388"/>
                </a:lnTo>
                <a:lnTo>
                  <a:pt x="6594" y="11266"/>
                </a:lnTo>
                <a:lnTo>
                  <a:pt x="6667" y="11193"/>
                </a:lnTo>
                <a:lnTo>
                  <a:pt x="6740" y="11120"/>
                </a:lnTo>
                <a:lnTo>
                  <a:pt x="7446" y="11096"/>
                </a:lnTo>
                <a:close/>
                <a:moveTo>
                  <a:pt x="10122" y="11047"/>
                </a:moveTo>
                <a:lnTo>
                  <a:pt x="9928" y="11169"/>
                </a:lnTo>
                <a:lnTo>
                  <a:pt x="9733" y="11291"/>
                </a:lnTo>
                <a:lnTo>
                  <a:pt x="9563" y="11437"/>
                </a:lnTo>
                <a:lnTo>
                  <a:pt x="9392" y="11607"/>
                </a:lnTo>
                <a:lnTo>
                  <a:pt x="8906" y="11607"/>
                </a:lnTo>
                <a:lnTo>
                  <a:pt x="9149" y="11364"/>
                </a:lnTo>
                <a:lnTo>
                  <a:pt x="9490" y="11047"/>
                </a:lnTo>
                <a:close/>
                <a:moveTo>
                  <a:pt x="3650" y="11193"/>
                </a:moveTo>
                <a:lnTo>
                  <a:pt x="3382" y="11364"/>
                </a:lnTo>
                <a:lnTo>
                  <a:pt x="3261" y="11485"/>
                </a:lnTo>
                <a:lnTo>
                  <a:pt x="3139" y="11631"/>
                </a:lnTo>
                <a:lnTo>
                  <a:pt x="2798" y="11607"/>
                </a:lnTo>
                <a:lnTo>
                  <a:pt x="3066" y="11242"/>
                </a:lnTo>
                <a:lnTo>
                  <a:pt x="3650" y="11193"/>
                </a:lnTo>
                <a:close/>
                <a:moveTo>
                  <a:pt x="4331" y="11145"/>
                </a:moveTo>
                <a:lnTo>
                  <a:pt x="4112" y="11315"/>
                </a:lnTo>
                <a:lnTo>
                  <a:pt x="3966" y="11461"/>
                </a:lnTo>
                <a:lnTo>
                  <a:pt x="3869" y="11558"/>
                </a:lnTo>
                <a:lnTo>
                  <a:pt x="3772" y="11656"/>
                </a:lnTo>
                <a:lnTo>
                  <a:pt x="3407" y="11656"/>
                </a:lnTo>
                <a:lnTo>
                  <a:pt x="3577" y="11485"/>
                </a:lnTo>
                <a:lnTo>
                  <a:pt x="3699" y="11339"/>
                </a:lnTo>
                <a:lnTo>
                  <a:pt x="3820" y="11169"/>
                </a:lnTo>
                <a:lnTo>
                  <a:pt x="4331" y="11145"/>
                </a:lnTo>
                <a:close/>
                <a:moveTo>
                  <a:pt x="6375" y="11120"/>
                </a:moveTo>
                <a:lnTo>
                  <a:pt x="6205" y="11242"/>
                </a:lnTo>
                <a:lnTo>
                  <a:pt x="5986" y="11412"/>
                </a:lnTo>
                <a:lnTo>
                  <a:pt x="5888" y="11510"/>
                </a:lnTo>
                <a:lnTo>
                  <a:pt x="5815" y="11631"/>
                </a:lnTo>
                <a:lnTo>
                  <a:pt x="5037" y="11656"/>
                </a:lnTo>
                <a:lnTo>
                  <a:pt x="5353" y="11339"/>
                </a:lnTo>
                <a:lnTo>
                  <a:pt x="5572" y="11169"/>
                </a:lnTo>
                <a:lnTo>
                  <a:pt x="5596" y="11120"/>
                </a:lnTo>
                <a:close/>
                <a:moveTo>
                  <a:pt x="5134" y="11145"/>
                </a:moveTo>
                <a:lnTo>
                  <a:pt x="4964" y="11291"/>
                </a:lnTo>
                <a:lnTo>
                  <a:pt x="4794" y="11461"/>
                </a:lnTo>
                <a:lnTo>
                  <a:pt x="4769" y="11510"/>
                </a:lnTo>
                <a:lnTo>
                  <a:pt x="4769" y="11583"/>
                </a:lnTo>
                <a:lnTo>
                  <a:pt x="4769" y="11631"/>
                </a:lnTo>
                <a:lnTo>
                  <a:pt x="4794" y="11656"/>
                </a:lnTo>
                <a:lnTo>
                  <a:pt x="4137" y="11680"/>
                </a:lnTo>
                <a:lnTo>
                  <a:pt x="4137" y="11680"/>
                </a:lnTo>
                <a:lnTo>
                  <a:pt x="4258" y="11510"/>
                </a:lnTo>
                <a:lnTo>
                  <a:pt x="4404" y="11388"/>
                </a:lnTo>
                <a:lnTo>
                  <a:pt x="4575" y="11266"/>
                </a:lnTo>
                <a:lnTo>
                  <a:pt x="4672" y="11218"/>
                </a:lnTo>
                <a:lnTo>
                  <a:pt x="4721" y="11145"/>
                </a:lnTo>
                <a:close/>
                <a:moveTo>
                  <a:pt x="8541" y="0"/>
                </a:moveTo>
                <a:lnTo>
                  <a:pt x="8468" y="49"/>
                </a:lnTo>
                <a:lnTo>
                  <a:pt x="8395" y="146"/>
                </a:lnTo>
                <a:lnTo>
                  <a:pt x="8370" y="244"/>
                </a:lnTo>
                <a:lnTo>
                  <a:pt x="8346" y="463"/>
                </a:lnTo>
                <a:lnTo>
                  <a:pt x="8370" y="706"/>
                </a:lnTo>
                <a:lnTo>
                  <a:pt x="8419" y="949"/>
                </a:lnTo>
                <a:lnTo>
                  <a:pt x="4842" y="974"/>
                </a:lnTo>
                <a:lnTo>
                  <a:pt x="2555" y="998"/>
                </a:lnTo>
                <a:lnTo>
                  <a:pt x="1411" y="1022"/>
                </a:lnTo>
                <a:lnTo>
                  <a:pt x="827" y="1022"/>
                </a:lnTo>
                <a:lnTo>
                  <a:pt x="511" y="1047"/>
                </a:lnTo>
                <a:lnTo>
                  <a:pt x="243" y="1120"/>
                </a:lnTo>
                <a:lnTo>
                  <a:pt x="195" y="1144"/>
                </a:lnTo>
                <a:lnTo>
                  <a:pt x="170" y="1193"/>
                </a:lnTo>
                <a:lnTo>
                  <a:pt x="146" y="1241"/>
                </a:lnTo>
                <a:lnTo>
                  <a:pt x="170" y="1290"/>
                </a:lnTo>
                <a:lnTo>
                  <a:pt x="146" y="1314"/>
                </a:lnTo>
                <a:lnTo>
                  <a:pt x="73" y="1509"/>
                </a:lnTo>
                <a:lnTo>
                  <a:pt x="24" y="1704"/>
                </a:lnTo>
                <a:lnTo>
                  <a:pt x="0" y="1923"/>
                </a:lnTo>
                <a:lnTo>
                  <a:pt x="0" y="2142"/>
                </a:lnTo>
                <a:lnTo>
                  <a:pt x="24" y="2580"/>
                </a:lnTo>
                <a:lnTo>
                  <a:pt x="73" y="2993"/>
                </a:lnTo>
                <a:lnTo>
                  <a:pt x="97" y="3626"/>
                </a:lnTo>
                <a:lnTo>
                  <a:pt x="122" y="4234"/>
                </a:lnTo>
                <a:lnTo>
                  <a:pt x="122" y="5475"/>
                </a:lnTo>
                <a:lnTo>
                  <a:pt x="97" y="6302"/>
                </a:lnTo>
                <a:lnTo>
                  <a:pt x="73" y="7130"/>
                </a:lnTo>
                <a:lnTo>
                  <a:pt x="49" y="7957"/>
                </a:lnTo>
                <a:lnTo>
                  <a:pt x="49" y="8784"/>
                </a:lnTo>
                <a:lnTo>
                  <a:pt x="73" y="9563"/>
                </a:lnTo>
                <a:lnTo>
                  <a:pt x="97" y="10317"/>
                </a:lnTo>
                <a:lnTo>
                  <a:pt x="146" y="11072"/>
                </a:lnTo>
                <a:lnTo>
                  <a:pt x="170" y="11850"/>
                </a:lnTo>
                <a:lnTo>
                  <a:pt x="195" y="11923"/>
                </a:lnTo>
                <a:lnTo>
                  <a:pt x="219" y="11972"/>
                </a:lnTo>
                <a:lnTo>
                  <a:pt x="268" y="12020"/>
                </a:lnTo>
                <a:lnTo>
                  <a:pt x="316" y="12045"/>
                </a:lnTo>
                <a:lnTo>
                  <a:pt x="438" y="12045"/>
                </a:lnTo>
                <a:lnTo>
                  <a:pt x="511" y="12020"/>
                </a:lnTo>
                <a:lnTo>
                  <a:pt x="560" y="11996"/>
                </a:lnTo>
                <a:lnTo>
                  <a:pt x="560" y="11972"/>
                </a:lnTo>
                <a:lnTo>
                  <a:pt x="681" y="11923"/>
                </a:lnTo>
                <a:lnTo>
                  <a:pt x="803" y="11899"/>
                </a:lnTo>
                <a:lnTo>
                  <a:pt x="949" y="11874"/>
                </a:lnTo>
                <a:lnTo>
                  <a:pt x="1119" y="11874"/>
                </a:lnTo>
                <a:lnTo>
                  <a:pt x="1436" y="11899"/>
                </a:lnTo>
                <a:lnTo>
                  <a:pt x="1679" y="11923"/>
                </a:lnTo>
                <a:lnTo>
                  <a:pt x="2360" y="11972"/>
                </a:lnTo>
                <a:lnTo>
                  <a:pt x="3042" y="12045"/>
                </a:lnTo>
                <a:lnTo>
                  <a:pt x="3747" y="12093"/>
                </a:lnTo>
                <a:lnTo>
                  <a:pt x="4477" y="12118"/>
                </a:lnTo>
                <a:lnTo>
                  <a:pt x="4404" y="12215"/>
                </a:lnTo>
                <a:lnTo>
                  <a:pt x="4307" y="12337"/>
                </a:lnTo>
                <a:lnTo>
                  <a:pt x="4161" y="12580"/>
                </a:lnTo>
                <a:lnTo>
                  <a:pt x="3991" y="13018"/>
                </a:lnTo>
                <a:lnTo>
                  <a:pt x="3845" y="13334"/>
                </a:lnTo>
                <a:lnTo>
                  <a:pt x="3674" y="13651"/>
                </a:lnTo>
                <a:lnTo>
                  <a:pt x="3358" y="14283"/>
                </a:lnTo>
                <a:lnTo>
                  <a:pt x="3236" y="14502"/>
                </a:lnTo>
                <a:lnTo>
                  <a:pt x="3139" y="14746"/>
                </a:lnTo>
                <a:lnTo>
                  <a:pt x="3090" y="14843"/>
                </a:lnTo>
                <a:lnTo>
                  <a:pt x="3090" y="14965"/>
                </a:lnTo>
                <a:lnTo>
                  <a:pt x="3090" y="15086"/>
                </a:lnTo>
                <a:lnTo>
                  <a:pt x="3139" y="15232"/>
                </a:lnTo>
                <a:lnTo>
                  <a:pt x="3188" y="15281"/>
                </a:lnTo>
                <a:lnTo>
                  <a:pt x="3236" y="15305"/>
                </a:lnTo>
                <a:lnTo>
                  <a:pt x="3309" y="15330"/>
                </a:lnTo>
                <a:lnTo>
                  <a:pt x="3382" y="15305"/>
                </a:lnTo>
                <a:lnTo>
                  <a:pt x="3480" y="15281"/>
                </a:lnTo>
                <a:lnTo>
                  <a:pt x="3553" y="15208"/>
                </a:lnTo>
                <a:lnTo>
                  <a:pt x="3601" y="15159"/>
                </a:lnTo>
                <a:lnTo>
                  <a:pt x="3650" y="15086"/>
                </a:lnTo>
                <a:lnTo>
                  <a:pt x="3747" y="14916"/>
                </a:lnTo>
                <a:lnTo>
                  <a:pt x="3820" y="14721"/>
                </a:lnTo>
                <a:lnTo>
                  <a:pt x="4088" y="14210"/>
                </a:lnTo>
                <a:lnTo>
                  <a:pt x="4331" y="13699"/>
                </a:lnTo>
                <a:lnTo>
                  <a:pt x="4526" y="13237"/>
                </a:lnTo>
                <a:lnTo>
                  <a:pt x="4721" y="12750"/>
                </a:lnTo>
                <a:lnTo>
                  <a:pt x="4867" y="12434"/>
                </a:lnTo>
                <a:lnTo>
                  <a:pt x="4939" y="12264"/>
                </a:lnTo>
                <a:lnTo>
                  <a:pt x="4988" y="12118"/>
                </a:lnTo>
                <a:lnTo>
                  <a:pt x="6180" y="12045"/>
                </a:lnTo>
                <a:lnTo>
                  <a:pt x="7348" y="11996"/>
                </a:lnTo>
                <a:lnTo>
                  <a:pt x="7932" y="11996"/>
                </a:lnTo>
                <a:lnTo>
                  <a:pt x="8516" y="12020"/>
                </a:lnTo>
                <a:lnTo>
                  <a:pt x="9684" y="12020"/>
                </a:lnTo>
                <a:lnTo>
                  <a:pt x="10341" y="11996"/>
                </a:lnTo>
                <a:lnTo>
                  <a:pt x="10998" y="11947"/>
                </a:lnTo>
                <a:lnTo>
                  <a:pt x="11631" y="11874"/>
                </a:lnTo>
                <a:lnTo>
                  <a:pt x="12337" y="11874"/>
                </a:lnTo>
                <a:lnTo>
                  <a:pt x="12337" y="11996"/>
                </a:lnTo>
                <a:lnTo>
                  <a:pt x="12434" y="12410"/>
                </a:lnTo>
                <a:lnTo>
                  <a:pt x="12580" y="12799"/>
                </a:lnTo>
                <a:lnTo>
                  <a:pt x="12775" y="13188"/>
                </a:lnTo>
                <a:lnTo>
                  <a:pt x="12969" y="13578"/>
                </a:lnTo>
                <a:lnTo>
                  <a:pt x="13188" y="13943"/>
                </a:lnTo>
                <a:lnTo>
                  <a:pt x="13431" y="14308"/>
                </a:lnTo>
                <a:lnTo>
                  <a:pt x="13918" y="15013"/>
                </a:lnTo>
                <a:lnTo>
                  <a:pt x="14015" y="15111"/>
                </a:lnTo>
                <a:lnTo>
                  <a:pt x="14137" y="15159"/>
                </a:lnTo>
                <a:lnTo>
                  <a:pt x="14259" y="15135"/>
                </a:lnTo>
                <a:lnTo>
                  <a:pt x="14356" y="15111"/>
                </a:lnTo>
                <a:lnTo>
                  <a:pt x="14453" y="15038"/>
                </a:lnTo>
                <a:lnTo>
                  <a:pt x="14502" y="14940"/>
                </a:lnTo>
                <a:lnTo>
                  <a:pt x="14502" y="14819"/>
                </a:lnTo>
                <a:lnTo>
                  <a:pt x="14478" y="14770"/>
                </a:lnTo>
                <a:lnTo>
                  <a:pt x="14453" y="14697"/>
                </a:lnTo>
                <a:lnTo>
                  <a:pt x="13991" y="14040"/>
                </a:lnTo>
                <a:lnTo>
                  <a:pt x="13577" y="13359"/>
                </a:lnTo>
                <a:lnTo>
                  <a:pt x="13383" y="12994"/>
                </a:lnTo>
                <a:lnTo>
                  <a:pt x="13188" y="12653"/>
                </a:lnTo>
                <a:lnTo>
                  <a:pt x="13042" y="12288"/>
                </a:lnTo>
                <a:lnTo>
                  <a:pt x="12872" y="11899"/>
                </a:lnTo>
                <a:lnTo>
                  <a:pt x="13918" y="11947"/>
                </a:lnTo>
                <a:lnTo>
                  <a:pt x="14940" y="11996"/>
                </a:lnTo>
                <a:lnTo>
                  <a:pt x="15451" y="11996"/>
                </a:lnTo>
                <a:lnTo>
                  <a:pt x="15986" y="11972"/>
                </a:lnTo>
                <a:lnTo>
                  <a:pt x="16497" y="11947"/>
                </a:lnTo>
                <a:lnTo>
                  <a:pt x="17008" y="11899"/>
                </a:lnTo>
                <a:lnTo>
                  <a:pt x="17057" y="11874"/>
                </a:lnTo>
                <a:lnTo>
                  <a:pt x="17106" y="11947"/>
                </a:lnTo>
                <a:lnTo>
                  <a:pt x="17154" y="11996"/>
                </a:lnTo>
                <a:lnTo>
                  <a:pt x="17325" y="11996"/>
                </a:lnTo>
                <a:lnTo>
                  <a:pt x="17398" y="11947"/>
                </a:lnTo>
                <a:lnTo>
                  <a:pt x="17446" y="11899"/>
                </a:lnTo>
                <a:lnTo>
                  <a:pt x="17495" y="11802"/>
                </a:lnTo>
                <a:lnTo>
                  <a:pt x="17495" y="11704"/>
                </a:lnTo>
                <a:lnTo>
                  <a:pt x="17446" y="11339"/>
                </a:lnTo>
                <a:lnTo>
                  <a:pt x="17398" y="10950"/>
                </a:lnTo>
                <a:lnTo>
                  <a:pt x="17373" y="10171"/>
                </a:lnTo>
                <a:lnTo>
                  <a:pt x="17398" y="9393"/>
                </a:lnTo>
                <a:lnTo>
                  <a:pt x="17373" y="8614"/>
                </a:lnTo>
                <a:lnTo>
                  <a:pt x="17373" y="7008"/>
                </a:lnTo>
                <a:lnTo>
                  <a:pt x="17349" y="5402"/>
                </a:lnTo>
                <a:lnTo>
                  <a:pt x="17349" y="2507"/>
                </a:lnTo>
                <a:lnTo>
                  <a:pt x="17373" y="2239"/>
                </a:lnTo>
                <a:lnTo>
                  <a:pt x="17373" y="1898"/>
                </a:lnTo>
                <a:lnTo>
                  <a:pt x="17349" y="1728"/>
                </a:lnTo>
                <a:lnTo>
                  <a:pt x="17325" y="1558"/>
                </a:lnTo>
                <a:lnTo>
                  <a:pt x="17276" y="1436"/>
                </a:lnTo>
                <a:lnTo>
                  <a:pt x="17203" y="1314"/>
                </a:lnTo>
                <a:lnTo>
                  <a:pt x="17203" y="1241"/>
                </a:lnTo>
                <a:lnTo>
                  <a:pt x="17203" y="1193"/>
                </a:lnTo>
                <a:lnTo>
                  <a:pt x="17179" y="1144"/>
                </a:lnTo>
                <a:lnTo>
                  <a:pt x="17154" y="1095"/>
                </a:lnTo>
                <a:lnTo>
                  <a:pt x="17033" y="1047"/>
                </a:lnTo>
                <a:lnTo>
                  <a:pt x="16911" y="998"/>
                </a:lnTo>
                <a:lnTo>
                  <a:pt x="16789" y="974"/>
                </a:lnTo>
                <a:lnTo>
                  <a:pt x="16643" y="974"/>
                </a:lnTo>
                <a:lnTo>
                  <a:pt x="16351" y="998"/>
                </a:lnTo>
                <a:lnTo>
                  <a:pt x="16108" y="998"/>
                </a:lnTo>
                <a:lnTo>
                  <a:pt x="15062" y="974"/>
                </a:lnTo>
                <a:lnTo>
                  <a:pt x="14015" y="925"/>
                </a:lnTo>
                <a:lnTo>
                  <a:pt x="13456" y="901"/>
                </a:lnTo>
                <a:lnTo>
                  <a:pt x="12872" y="876"/>
                </a:lnTo>
                <a:lnTo>
                  <a:pt x="11704" y="901"/>
                </a:lnTo>
                <a:lnTo>
                  <a:pt x="9392" y="949"/>
                </a:lnTo>
                <a:lnTo>
                  <a:pt x="8930" y="949"/>
                </a:lnTo>
                <a:lnTo>
                  <a:pt x="8954" y="852"/>
                </a:lnTo>
                <a:lnTo>
                  <a:pt x="8954" y="779"/>
                </a:lnTo>
                <a:lnTo>
                  <a:pt x="8954" y="706"/>
                </a:lnTo>
                <a:lnTo>
                  <a:pt x="8906" y="609"/>
                </a:lnTo>
                <a:lnTo>
                  <a:pt x="8881" y="584"/>
                </a:lnTo>
                <a:lnTo>
                  <a:pt x="8857" y="463"/>
                </a:lnTo>
                <a:lnTo>
                  <a:pt x="8833" y="244"/>
                </a:lnTo>
                <a:lnTo>
                  <a:pt x="8808" y="146"/>
                </a:lnTo>
                <a:lnTo>
                  <a:pt x="8735" y="49"/>
                </a:lnTo>
                <a:lnTo>
                  <a:pt x="8662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32" name="Shape 320"/>
          <p:cNvSpPr/>
          <p:nvPr/>
        </p:nvSpPr>
        <p:spPr>
          <a:xfrm>
            <a:off x="4046605" y="2611559"/>
            <a:ext cx="334496" cy="849477"/>
          </a:xfrm>
          <a:custGeom>
            <a:avLst/>
            <a:gdLst/>
            <a:ahLst/>
            <a:cxnLst/>
            <a:rect l="0" t="0" r="0" b="0"/>
            <a:pathLst>
              <a:path w="8542" h="21073" extrusionOk="0">
                <a:moveTo>
                  <a:pt x="4478" y="487"/>
                </a:moveTo>
                <a:lnTo>
                  <a:pt x="4673" y="536"/>
                </a:lnTo>
                <a:lnTo>
                  <a:pt x="4600" y="584"/>
                </a:lnTo>
                <a:lnTo>
                  <a:pt x="4527" y="657"/>
                </a:lnTo>
                <a:lnTo>
                  <a:pt x="4527" y="730"/>
                </a:lnTo>
                <a:lnTo>
                  <a:pt x="4527" y="755"/>
                </a:lnTo>
                <a:lnTo>
                  <a:pt x="4697" y="755"/>
                </a:lnTo>
                <a:lnTo>
                  <a:pt x="4819" y="730"/>
                </a:lnTo>
                <a:lnTo>
                  <a:pt x="4892" y="682"/>
                </a:lnTo>
                <a:lnTo>
                  <a:pt x="4965" y="633"/>
                </a:lnTo>
                <a:lnTo>
                  <a:pt x="5038" y="682"/>
                </a:lnTo>
                <a:lnTo>
                  <a:pt x="4965" y="730"/>
                </a:lnTo>
                <a:lnTo>
                  <a:pt x="4916" y="779"/>
                </a:lnTo>
                <a:lnTo>
                  <a:pt x="4819" y="925"/>
                </a:lnTo>
                <a:lnTo>
                  <a:pt x="4819" y="949"/>
                </a:lnTo>
                <a:lnTo>
                  <a:pt x="4843" y="974"/>
                </a:lnTo>
                <a:lnTo>
                  <a:pt x="4867" y="998"/>
                </a:lnTo>
                <a:lnTo>
                  <a:pt x="4892" y="974"/>
                </a:lnTo>
                <a:lnTo>
                  <a:pt x="5038" y="876"/>
                </a:lnTo>
                <a:lnTo>
                  <a:pt x="5111" y="828"/>
                </a:lnTo>
                <a:lnTo>
                  <a:pt x="5208" y="803"/>
                </a:lnTo>
                <a:lnTo>
                  <a:pt x="5330" y="901"/>
                </a:lnTo>
                <a:lnTo>
                  <a:pt x="5451" y="1022"/>
                </a:lnTo>
                <a:lnTo>
                  <a:pt x="5281" y="1120"/>
                </a:lnTo>
                <a:lnTo>
                  <a:pt x="5208" y="1193"/>
                </a:lnTo>
                <a:lnTo>
                  <a:pt x="5111" y="1266"/>
                </a:lnTo>
                <a:lnTo>
                  <a:pt x="4965" y="1436"/>
                </a:lnTo>
                <a:lnTo>
                  <a:pt x="4965" y="1460"/>
                </a:lnTo>
                <a:lnTo>
                  <a:pt x="4965" y="1485"/>
                </a:lnTo>
                <a:lnTo>
                  <a:pt x="5013" y="1485"/>
                </a:lnTo>
                <a:lnTo>
                  <a:pt x="5111" y="1436"/>
                </a:lnTo>
                <a:lnTo>
                  <a:pt x="5208" y="1387"/>
                </a:lnTo>
                <a:lnTo>
                  <a:pt x="5403" y="1314"/>
                </a:lnTo>
                <a:lnTo>
                  <a:pt x="5573" y="1217"/>
                </a:lnTo>
                <a:lnTo>
                  <a:pt x="5695" y="1412"/>
                </a:lnTo>
                <a:lnTo>
                  <a:pt x="5768" y="1631"/>
                </a:lnTo>
                <a:lnTo>
                  <a:pt x="5719" y="1631"/>
                </a:lnTo>
                <a:lnTo>
                  <a:pt x="5597" y="1679"/>
                </a:lnTo>
                <a:lnTo>
                  <a:pt x="5451" y="1728"/>
                </a:lnTo>
                <a:lnTo>
                  <a:pt x="5184" y="1874"/>
                </a:lnTo>
                <a:lnTo>
                  <a:pt x="4989" y="1996"/>
                </a:lnTo>
                <a:lnTo>
                  <a:pt x="4892" y="2069"/>
                </a:lnTo>
                <a:lnTo>
                  <a:pt x="4819" y="2166"/>
                </a:lnTo>
                <a:lnTo>
                  <a:pt x="4819" y="2190"/>
                </a:lnTo>
                <a:lnTo>
                  <a:pt x="4843" y="2215"/>
                </a:lnTo>
                <a:lnTo>
                  <a:pt x="4940" y="2239"/>
                </a:lnTo>
                <a:lnTo>
                  <a:pt x="5038" y="2239"/>
                </a:lnTo>
                <a:lnTo>
                  <a:pt x="5232" y="2166"/>
                </a:lnTo>
                <a:lnTo>
                  <a:pt x="5524" y="2069"/>
                </a:lnTo>
                <a:lnTo>
                  <a:pt x="5816" y="1947"/>
                </a:lnTo>
                <a:lnTo>
                  <a:pt x="5841" y="1947"/>
                </a:lnTo>
                <a:lnTo>
                  <a:pt x="5841" y="1971"/>
                </a:lnTo>
                <a:lnTo>
                  <a:pt x="5841" y="2142"/>
                </a:lnTo>
                <a:lnTo>
                  <a:pt x="5816" y="2312"/>
                </a:lnTo>
                <a:lnTo>
                  <a:pt x="5743" y="2312"/>
                </a:lnTo>
                <a:lnTo>
                  <a:pt x="5622" y="2361"/>
                </a:lnTo>
                <a:lnTo>
                  <a:pt x="5476" y="2385"/>
                </a:lnTo>
                <a:lnTo>
                  <a:pt x="5208" y="2434"/>
                </a:lnTo>
                <a:lnTo>
                  <a:pt x="4916" y="2507"/>
                </a:lnTo>
                <a:lnTo>
                  <a:pt x="4794" y="2555"/>
                </a:lnTo>
                <a:lnTo>
                  <a:pt x="4648" y="2604"/>
                </a:lnTo>
                <a:lnTo>
                  <a:pt x="4648" y="2653"/>
                </a:lnTo>
                <a:lnTo>
                  <a:pt x="4673" y="2653"/>
                </a:lnTo>
                <a:lnTo>
                  <a:pt x="5208" y="2701"/>
                </a:lnTo>
                <a:lnTo>
                  <a:pt x="5476" y="2701"/>
                </a:lnTo>
                <a:lnTo>
                  <a:pt x="5719" y="2653"/>
                </a:lnTo>
                <a:lnTo>
                  <a:pt x="5646" y="2847"/>
                </a:lnTo>
                <a:lnTo>
                  <a:pt x="5524" y="3042"/>
                </a:lnTo>
                <a:lnTo>
                  <a:pt x="4697" y="3042"/>
                </a:lnTo>
                <a:lnTo>
                  <a:pt x="4624" y="3018"/>
                </a:lnTo>
                <a:lnTo>
                  <a:pt x="4575" y="2993"/>
                </a:lnTo>
                <a:lnTo>
                  <a:pt x="4551" y="2993"/>
                </a:lnTo>
                <a:lnTo>
                  <a:pt x="4551" y="3018"/>
                </a:lnTo>
                <a:lnTo>
                  <a:pt x="4600" y="3091"/>
                </a:lnTo>
                <a:lnTo>
                  <a:pt x="4673" y="3164"/>
                </a:lnTo>
                <a:lnTo>
                  <a:pt x="4746" y="3212"/>
                </a:lnTo>
                <a:lnTo>
                  <a:pt x="4843" y="3261"/>
                </a:lnTo>
                <a:lnTo>
                  <a:pt x="5086" y="3310"/>
                </a:lnTo>
                <a:lnTo>
                  <a:pt x="5330" y="3310"/>
                </a:lnTo>
                <a:lnTo>
                  <a:pt x="5159" y="3456"/>
                </a:lnTo>
                <a:lnTo>
                  <a:pt x="4989" y="3577"/>
                </a:lnTo>
                <a:lnTo>
                  <a:pt x="4892" y="3529"/>
                </a:lnTo>
                <a:lnTo>
                  <a:pt x="4746" y="3504"/>
                </a:lnTo>
                <a:lnTo>
                  <a:pt x="4259" y="3504"/>
                </a:lnTo>
                <a:lnTo>
                  <a:pt x="4235" y="3529"/>
                </a:lnTo>
                <a:lnTo>
                  <a:pt x="4210" y="3577"/>
                </a:lnTo>
                <a:lnTo>
                  <a:pt x="4210" y="3626"/>
                </a:lnTo>
                <a:lnTo>
                  <a:pt x="4235" y="3699"/>
                </a:lnTo>
                <a:lnTo>
                  <a:pt x="4283" y="3748"/>
                </a:lnTo>
                <a:lnTo>
                  <a:pt x="4429" y="3796"/>
                </a:lnTo>
                <a:lnTo>
                  <a:pt x="4283" y="3821"/>
                </a:lnTo>
                <a:lnTo>
                  <a:pt x="3967" y="3821"/>
                </a:lnTo>
                <a:lnTo>
                  <a:pt x="3821" y="3772"/>
                </a:lnTo>
                <a:lnTo>
                  <a:pt x="3675" y="3723"/>
                </a:lnTo>
                <a:lnTo>
                  <a:pt x="3529" y="3650"/>
                </a:lnTo>
                <a:lnTo>
                  <a:pt x="3407" y="3577"/>
                </a:lnTo>
                <a:lnTo>
                  <a:pt x="3310" y="3456"/>
                </a:lnTo>
                <a:lnTo>
                  <a:pt x="3213" y="3358"/>
                </a:lnTo>
                <a:lnTo>
                  <a:pt x="3115" y="3237"/>
                </a:lnTo>
                <a:lnTo>
                  <a:pt x="2969" y="2945"/>
                </a:lnTo>
                <a:lnTo>
                  <a:pt x="2848" y="2653"/>
                </a:lnTo>
                <a:lnTo>
                  <a:pt x="2775" y="2361"/>
                </a:lnTo>
                <a:lnTo>
                  <a:pt x="2750" y="2069"/>
                </a:lnTo>
                <a:lnTo>
                  <a:pt x="2750" y="1898"/>
                </a:lnTo>
                <a:lnTo>
                  <a:pt x="2775" y="1728"/>
                </a:lnTo>
                <a:lnTo>
                  <a:pt x="2823" y="1558"/>
                </a:lnTo>
                <a:lnTo>
                  <a:pt x="2896" y="1412"/>
                </a:lnTo>
                <a:lnTo>
                  <a:pt x="3067" y="1120"/>
                </a:lnTo>
                <a:lnTo>
                  <a:pt x="3261" y="852"/>
                </a:lnTo>
                <a:lnTo>
                  <a:pt x="3359" y="755"/>
                </a:lnTo>
                <a:lnTo>
                  <a:pt x="3480" y="682"/>
                </a:lnTo>
                <a:lnTo>
                  <a:pt x="3699" y="560"/>
                </a:lnTo>
                <a:lnTo>
                  <a:pt x="3772" y="584"/>
                </a:lnTo>
                <a:lnTo>
                  <a:pt x="3845" y="560"/>
                </a:lnTo>
                <a:lnTo>
                  <a:pt x="4064" y="511"/>
                </a:lnTo>
                <a:lnTo>
                  <a:pt x="4259" y="487"/>
                </a:lnTo>
                <a:close/>
                <a:moveTo>
                  <a:pt x="4600" y="4818"/>
                </a:moveTo>
                <a:lnTo>
                  <a:pt x="4940" y="4842"/>
                </a:lnTo>
                <a:lnTo>
                  <a:pt x="4746" y="4915"/>
                </a:lnTo>
                <a:lnTo>
                  <a:pt x="4600" y="5037"/>
                </a:lnTo>
                <a:lnTo>
                  <a:pt x="4600" y="5061"/>
                </a:lnTo>
                <a:lnTo>
                  <a:pt x="4600" y="5086"/>
                </a:lnTo>
                <a:lnTo>
                  <a:pt x="4624" y="5110"/>
                </a:lnTo>
                <a:lnTo>
                  <a:pt x="4648" y="5134"/>
                </a:lnTo>
                <a:lnTo>
                  <a:pt x="4770" y="5110"/>
                </a:lnTo>
                <a:lnTo>
                  <a:pt x="4867" y="5086"/>
                </a:lnTo>
                <a:lnTo>
                  <a:pt x="5086" y="5013"/>
                </a:lnTo>
                <a:lnTo>
                  <a:pt x="5305" y="4964"/>
                </a:lnTo>
                <a:lnTo>
                  <a:pt x="5403" y="4940"/>
                </a:lnTo>
                <a:lnTo>
                  <a:pt x="5500" y="4915"/>
                </a:lnTo>
                <a:lnTo>
                  <a:pt x="5573" y="4940"/>
                </a:lnTo>
                <a:lnTo>
                  <a:pt x="5719" y="4964"/>
                </a:lnTo>
                <a:lnTo>
                  <a:pt x="5695" y="4988"/>
                </a:lnTo>
                <a:lnTo>
                  <a:pt x="5427" y="5086"/>
                </a:lnTo>
                <a:lnTo>
                  <a:pt x="5281" y="5159"/>
                </a:lnTo>
                <a:lnTo>
                  <a:pt x="5232" y="5207"/>
                </a:lnTo>
                <a:lnTo>
                  <a:pt x="5184" y="5256"/>
                </a:lnTo>
                <a:lnTo>
                  <a:pt x="5208" y="5280"/>
                </a:lnTo>
                <a:lnTo>
                  <a:pt x="5281" y="5329"/>
                </a:lnTo>
                <a:lnTo>
                  <a:pt x="5403" y="5353"/>
                </a:lnTo>
                <a:lnTo>
                  <a:pt x="5524" y="5353"/>
                </a:lnTo>
                <a:lnTo>
                  <a:pt x="5622" y="5329"/>
                </a:lnTo>
                <a:lnTo>
                  <a:pt x="5938" y="5256"/>
                </a:lnTo>
                <a:lnTo>
                  <a:pt x="6254" y="5183"/>
                </a:lnTo>
                <a:lnTo>
                  <a:pt x="6425" y="5305"/>
                </a:lnTo>
                <a:lnTo>
                  <a:pt x="6254" y="5329"/>
                </a:lnTo>
                <a:lnTo>
                  <a:pt x="6035" y="5378"/>
                </a:lnTo>
                <a:lnTo>
                  <a:pt x="5841" y="5451"/>
                </a:lnTo>
                <a:lnTo>
                  <a:pt x="5743" y="5475"/>
                </a:lnTo>
                <a:lnTo>
                  <a:pt x="5670" y="5548"/>
                </a:lnTo>
                <a:lnTo>
                  <a:pt x="5573" y="5597"/>
                </a:lnTo>
                <a:lnTo>
                  <a:pt x="5500" y="5645"/>
                </a:lnTo>
                <a:lnTo>
                  <a:pt x="5476" y="5670"/>
                </a:lnTo>
                <a:lnTo>
                  <a:pt x="5500" y="5694"/>
                </a:lnTo>
                <a:lnTo>
                  <a:pt x="5573" y="5694"/>
                </a:lnTo>
                <a:lnTo>
                  <a:pt x="5622" y="5718"/>
                </a:lnTo>
                <a:lnTo>
                  <a:pt x="5670" y="5718"/>
                </a:lnTo>
                <a:lnTo>
                  <a:pt x="5743" y="5743"/>
                </a:lnTo>
                <a:lnTo>
                  <a:pt x="5889" y="5718"/>
                </a:lnTo>
                <a:lnTo>
                  <a:pt x="6035" y="5694"/>
                </a:lnTo>
                <a:lnTo>
                  <a:pt x="6230" y="5645"/>
                </a:lnTo>
                <a:lnTo>
                  <a:pt x="6400" y="5621"/>
                </a:lnTo>
                <a:lnTo>
                  <a:pt x="6571" y="5621"/>
                </a:lnTo>
                <a:lnTo>
                  <a:pt x="6668" y="5645"/>
                </a:lnTo>
                <a:lnTo>
                  <a:pt x="6741" y="5670"/>
                </a:lnTo>
                <a:lnTo>
                  <a:pt x="6668" y="5694"/>
                </a:lnTo>
                <a:lnTo>
                  <a:pt x="6498" y="5718"/>
                </a:lnTo>
                <a:lnTo>
                  <a:pt x="6352" y="5767"/>
                </a:lnTo>
                <a:lnTo>
                  <a:pt x="6206" y="5840"/>
                </a:lnTo>
                <a:lnTo>
                  <a:pt x="6133" y="5913"/>
                </a:lnTo>
                <a:lnTo>
                  <a:pt x="6108" y="5962"/>
                </a:lnTo>
                <a:lnTo>
                  <a:pt x="6084" y="6010"/>
                </a:lnTo>
                <a:lnTo>
                  <a:pt x="6108" y="6059"/>
                </a:lnTo>
                <a:lnTo>
                  <a:pt x="6133" y="6083"/>
                </a:lnTo>
                <a:lnTo>
                  <a:pt x="6181" y="6108"/>
                </a:lnTo>
                <a:lnTo>
                  <a:pt x="6279" y="6108"/>
                </a:lnTo>
                <a:lnTo>
                  <a:pt x="6400" y="6083"/>
                </a:lnTo>
                <a:lnTo>
                  <a:pt x="6619" y="6010"/>
                </a:lnTo>
                <a:lnTo>
                  <a:pt x="7130" y="6010"/>
                </a:lnTo>
                <a:lnTo>
                  <a:pt x="7203" y="6108"/>
                </a:lnTo>
                <a:lnTo>
                  <a:pt x="7276" y="6229"/>
                </a:lnTo>
                <a:lnTo>
                  <a:pt x="7106" y="6278"/>
                </a:lnTo>
                <a:lnTo>
                  <a:pt x="6936" y="6351"/>
                </a:lnTo>
                <a:lnTo>
                  <a:pt x="6790" y="6473"/>
                </a:lnTo>
                <a:lnTo>
                  <a:pt x="6668" y="6594"/>
                </a:lnTo>
                <a:lnTo>
                  <a:pt x="6668" y="6619"/>
                </a:lnTo>
                <a:lnTo>
                  <a:pt x="6887" y="6619"/>
                </a:lnTo>
                <a:lnTo>
                  <a:pt x="7082" y="6594"/>
                </a:lnTo>
                <a:lnTo>
                  <a:pt x="7471" y="6570"/>
                </a:lnTo>
                <a:lnTo>
                  <a:pt x="7544" y="6765"/>
                </a:lnTo>
                <a:lnTo>
                  <a:pt x="7130" y="6862"/>
                </a:lnTo>
                <a:lnTo>
                  <a:pt x="6984" y="6935"/>
                </a:lnTo>
                <a:lnTo>
                  <a:pt x="6936" y="6959"/>
                </a:lnTo>
                <a:lnTo>
                  <a:pt x="6911" y="6984"/>
                </a:lnTo>
                <a:lnTo>
                  <a:pt x="6960" y="7057"/>
                </a:lnTo>
                <a:lnTo>
                  <a:pt x="7033" y="7081"/>
                </a:lnTo>
                <a:lnTo>
                  <a:pt x="7106" y="7105"/>
                </a:lnTo>
                <a:lnTo>
                  <a:pt x="7203" y="7105"/>
                </a:lnTo>
                <a:lnTo>
                  <a:pt x="7422" y="7081"/>
                </a:lnTo>
                <a:lnTo>
                  <a:pt x="7641" y="7032"/>
                </a:lnTo>
                <a:lnTo>
                  <a:pt x="7714" y="7227"/>
                </a:lnTo>
                <a:lnTo>
                  <a:pt x="7544" y="7276"/>
                </a:lnTo>
                <a:lnTo>
                  <a:pt x="7349" y="7349"/>
                </a:lnTo>
                <a:lnTo>
                  <a:pt x="7203" y="7422"/>
                </a:lnTo>
                <a:lnTo>
                  <a:pt x="7155" y="7470"/>
                </a:lnTo>
                <a:lnTo>
                  <a:pt x="7106" y="7543"/>
                </a:lnTo>
                <a:lnTo>
                  <a:pt x="7106" y="7568"/>
                </a:lnTo>
                <a:lnTo>
                  <a:pt x="7106" y="7592"/>
                </a:lnTo>
                <a:lnTo>
                  <a:pt x="7130" y="7616"/>
                </a:lnTo>
                <a:lnTo>
                  <a:pt x="7155" y="7616"/>
                </a:lnTo>
                <a:lnTo>
                  <a:pt x="7228" y="7568"/>
                </a:lnTo>
                <a:lnTo>
                  <a:pt x="7325" y="7543"/>
                </a:lnTo>
                <a:lnTo>
                  <a:pt x="7495" y="7519"/>
                </a:lnTo>
                <a:lnTo>
                  <a:pt x="7763" y="7470"/>
                </a:lnTo>
                <a:lnTo>
                  <a:pt x="7836" y="7762"/>
                </a:lnTo>
                <a:lnTo>
                  <a:pt x="7812" y="7787"/>
                </a:lnTo>
                <a:lnTo>
                  <a:pt x="7568" y="7811"/>
                </a:lnTo>
                <a:lnTo>
                  <a:pt x="7349" y="7884"/>
                </a:lnTo>
                <a:lnTo>
                  <a:pt x="7301" y="7933"/>
                </a:lnTo>
                <a:lnTo>
                  <a:pt x="7301" y="7981"/>
                </a:lnTo>
                <a:lnTo>
                  <a:pt x="7301" y="8030"/>
                </a:lnTo>
                <a:lnTo>
                  <a:pt x="7349" y="8054"/>
                </a:lnTo>
                <a:lnTo>
                  <a:pt x="7447" y="8079"/>
                </a:lnTo>
                <a:lnTo>
                  <a:pt x="7568" y="8079"/>
                </a:lnTo>
                <a:lnTo>
                  <a:pt x="7763" y="8054"/>
                </a:lnTo>
                <a:lnTo>
                  <a:pt x="7885" y="8030"/>
                </a:lnTo>
                <a:lnTo>
                  <a:pt x="7933" y="8273"/>
                </a:lnTo>
                <a:lnTo>
                  <a:pt x="7690" y="8346"/>
                </a:lnTo>
                <a:lnTo>
                  <a:pt x="7593" y="8395"/>
                </a:lnTo>
                <a:lnTo>
                  <a:pt x="7495" y="8468"/>
                </a:lnTo>
                <a:lnTo>
                  <a:pt x="7495" y="8492"/>
                </a:lnTo>
                <a:lnTo>
                  <a:pt x="7739" y="8541"/>
                </a:lnTo>
                <a:lnTo>
                  <a:pt x="7958" y="8541"/>
                </a:lnTo>
                <a:lnTo>
                  <a:pt x="7982" y="8809"/>
                </a:lnTo>
                <a:lnTo>
                  <a:pt x="7860" y="8833"/>
                </a:lnTo>
                <a:lnTo>
                  <a:pt x="7739" y="8857"/>
                </a:lnTo>
                <a:lnTo>
                  <a:pt x="7641" y="8930"/>
                </a:lnTo>
                <a:lnTo>
                  <a:pt x="7568" y="9003"/>
                </a:lnTo>
                <a:lnTo>
                  <a:pt x="7544" y="9052"/>
                </a:lnTo>
                <a:lnTo>
                  <a:pt x="7568" y="9101"/>
                </a:lnTo>
                <a:lnTo>
                  <a:pt x="7690" y="9125"/>
                </a:lnTo>
                <a:lnTo>
                  <a:pt x="7787" y="9125"/>
                </a:lnTo>
                <a:lnTo>
                  <a:pt x="8006" y="9101"/>
                </a:lnTo>
                <a:lnTo>
                  <a:pt x="8006" y="9320"/>
                </a:lnTo>
                <a:lnTo>
                  <a:pt x="7933" y="9344"/>
                </a:lnTo>
                <a:lnTo>
                  <a:pt x="7860" y="9368"/>
                </a:lnTo>
                <a:lnTo>
                  <a:pt x="7787" y="9417"/>
                </a:lnTo>
                <a:lnTo>
                  <a:pt x="7666" y="9490"/>
                </a:lnTo>
                <a:lnTo>
                  <a:pt x="7641" y="9539"/>
                </a:lnTo>
                <a:lnTo>
                  <a:pt x="7666" y="9563"/>
                </a:lnTo>
                <a:lnTo>
                  <a:pt x="7787" y="9587"/>
                </a:lnTo>
                <a:lnTo>
                  <a:pt x="7933" y="9612"/>
                </a:lnTo>
                <a:lnTo>
                  <a:pt x="8031" y="9612"/>
                </a:lnTo>
                <a:lnTo>
                  <a:pt x="8031" y="9855"/>
                </a:lnTo>
                <a:lnTo>
                  <a:pt x="7909" y="9879"/>
                </a:lnTo>
                <a:lnTo>
                  <a:pt x="7787" y="9928"/>
                </a:lnTo>
                <a:lnTo>
                  <a:pt x="7690" y="10001"/>
                </a:lnTo>
                <a:lnTo>
                  <a:pt x="7666" y="10025"/>
                </a:lnTo>
                <a:lnTo>
                  <a:pt x="7666" y="10050"/>
                </a:lnTo>
                <a:lnTo>
                  <a:pt x="7714" y="10098"/>
                </a:lnTo>
                <a:lnTo>
                  <a:pt x="8031" y="10098"/>
                </a:lnTo>
                <a:lnTo>
                  <a:pt x="8006" y="10415"/>
                </a:lnTo>
                <a:lnTo>
                  <a:pt x="7885" y="10439"/>
                </a:lnTo>
                <a:lnTo>
                  <a:pt x="7739" y="10488"/>
                </a:lnTo>
                <a:lnTo>
                  <a:pt x="7714" y="10512"/>
                </a:lnTo>
                <a:lnTo>
                  <a:pt x="7714" y="10536"/>
                </a:lnTo>
                <a:lnTo>
                  <a:pt x="7739" y="10585"/>
                </a:lnTo>
                <a:lnTo>
                  <a:pt x="7763" y="10609"/>
                </a:lnTo>
                <a:lnTo>
                  <a:pt x="7885" y="10634"/>
                </a:lnTo>
                <a:lnTo>
                  <a:pt x="7982" y="10634"/>
                </a:lnTo>
                <a:lnTo>
                  <a:pt x="7958" y="10901"/>
                </a:lnTo>
                <a:lnTo>
                  <a:pt x="7909" y="10926"/>
                </a:lnTo>
                <a:lnTo>
                  <a:pt x="7860" y="10926"/>
                </a:lnTo>
                <a:lnTo>
                  <a:pt x="7812" y="10950"/>
                </a:lnTo>
                <a:lnTo>
                  <a:pt x="7787" y="10950"/>
                </a:lnTo>
                <a:lnTo>
                  <a:pt x="7787" y="10999"/>
                </a:lnTo>
                <a:lnTo>
                  <a:pt x="7860" y="11047"/>
                </a:lnTo>
                <a:lnTo>
                  <a:pt x="7933" y="11072"/>
                </a:lnTo>
                <a:lnTo>
                  <a:pt x="7958" y="11145"/>
                </a:lnTo>
                <a:lnTo>
                  <a:pt x="7982" y="11193"/>
                </a:lnTo>
                <a:lnTo>
                  <a:pt x="8079" y="11266"/>
                </a:lnTo>
                <a:lnTo>
                  <a:pt x="8055" y="11437"/>
                </a:lnTo>
                <a:lnTo>
                  <a:pt x="8006" y="11583"/>
                </a:lnTo>
                <a:lnTo>
                  <a:pt x="7933" y="11729"/>
                </a:lnTo>
                <a:lnTo>
                  <a:pt x="7812" y="11826"/>
                </a:lnTo>
                <a:lnTo>
                  <a:pt x="7690" y="11899"/>
                </a:lnTo>
                <a:lnTo>
                  <a:pt x="7520" y="11899"/>
                </a:lnTo>
                <a:lnTo>
                  <a:pt x="7447" y="11850"/>
                </a:lnTo>
                <a:lnTo>
                  <a:pt x="7398" y="11802"/>
                </a:lnTo>
                <a:lnTo>
                  <a:pt x="7325" y="11729"/>
                </a:lnTo>
                <a:lnTo>
                  <a:pt x="7301" y="11656"/>
                </a:lnTo>
                <a:lnTo>
                  <a:pt x="7276" y="11583"/>
                </a:lnTo>
                <a:lnTo>
                  <a:pt x="7276" y="11388"/>
                </a:lnTo>
                <a:lnTo>
                  <a:pt x="7301" y="11242"/>
                </a:lnTo>
                <a:lnTo>
                  <a:pt x="7398" y="11096"/>
                </a:lnTo>
                <a:lnTo>
                  <a:pt x="7422" y="11023"/>
                </a:lnTo>
                <a:lnTo>
                  <a:pt x="7447" y="10974"/>
                </a:lnTo>
                <a:lnTo>
                  <a:pt x="7447" y="10828"/>
                </a:lnTo>
                <a:lnTo>
                  <a:pt x="7374" y="10561"/>
                </a:lnTo>
                <a:lnTo>
                  <a:pt x="7301" y="10074"/>
                </a:lnTo>
                <a:lnTo>
                  <a:pt x="7252" y="9612"/>
                </a:lnTo>
                <a:lnTo>
                  <a:pt x="7179" y="9125"/>
                </a:lnTo>
                <a:lnTo>
                  <a:pt x="7106" y="8906"/>
                </a:lnTo>
                <a:lnTo>
                  <a:pt x="7033" y="8663"/>
                </a:lnTo>
                <a:lnTo>
                  <a:pt x="6765" y="7957"/>
                </a:lnTo>
                <a:lnTo>
                  <a:pt x="6449" y="7276"/>
                </a:lnTo>
                <a:lnTo>
                  <a:pt x="6400" y="7203"/>
                </a:lnTo>
                <a:lnTo>
                  <a:pt x="6352" y="7105"/>
                </a:lnTo>
                <a:lnTo>
                  <a:pt x="6327" y="7057"/>
                </a:lnTo>
                <a:lnTo>
                  <a:pt x="6206" y="7057"/>
                </a:lnTo>
                <a:lnTo>
                  <a:pt x="6157" y="7081"/>
                </a:lnTo>
                <a:lnTo>
                  <a:pt x="6133" y="7105"/>
                </a:lnTo>
                <a:lnTo>
                  <a:pt x="6133" y="7154"/>
                </a:lnTo>
                <a:lnTo>
                  <a:pt x="6133" y="7227"/>
                </a:lnTo>
                <a:lnTo>
                  <a:pt x="5987" y="7227"/>
                </a:lnTo>
                <a:lnTo>
                  <a:pt x="5816" y="7251"/>
                </a:lnTo>
                <a:lnTo>
                  <a:pt x="5743" y="7276"/>
                </a:lnTo>
                <a:lnTo>
                  <a:pt x="5670" y="7300"/>
                </a:lnTo>
                <a:lnTo>
                  <a:pt x="5646" y="7349"/>
                </a:lnTo>
                <a:lnTo>
                  <a:pt x="5646" y="7397"/>
                </a:lnTo>
                <a:lnTo>
                  <a:pt x="5670" y="7422"/>
                </a:lnTo>
                <a:lnTo>
                  <a:pt x="5695" y="7470"/>
                </a:lnTo>
                <a:lnTo>
                  <a:pt x="5743" y="7495"/>
                </a:lnTo>
                <a:lnTo>
                  <a:pt x="5816" y="7519"/>
                </a:lnTo>
                <a:lnTo>
                  <a:pt x="6133" y="7519"/>
                </a:lnTo>
                <a:lnTo>
                  <a:pt x="6133" y="7714"/>
                </a:lnTo>
                <a:lnTo>
                  <a:pt x="6084" y="7714"/>
                </a:lnTo>
                <a:lnTo>
                  <a:pt x="5768" y="7738"/>
                </a:lnTo>
                <a:lnTo>
                  <a:pt x="5597" y="7787"/>
                </a:lnTo>
                <a:lnTo>
                  <a:pt x="5451" y="7860"/>
                </a:lnTo>
                <a:lnTo>
                  <a:pt x="5427" y="7884"/>
                </a:lnTo>
                <a:lnTo>
                  <a:pt x="5451" y="7933"/>
                </a:lnTo>
                <a:lnTo>
                  <a:pt x="5573" y="7981"/>
                </a:lnTo>
                <a:lnTo>
                  <a:pt x="5719" y="8006"/>
                </a:lnTo>
                <a:lnTo>
                  <a:pt x="6157" y="8006"/>
                </a:lnTo>
                <a:lnTo>
                  <a:pt x="6157" y="8298"/>
                </a:lnTo>
                <a:lnTo>
                  <a:pt x="5962" y="8298"/>
                </a:lnTo>
                <a:lnTo>
                  <a:pt x="5792" y="8322"/>
                </a:lnTo>
                <a:lnTo>
                  <a:pt x="5646" y="8322"/>
                </a:lnTo>
                <a:lnTo>
                  <a:pt x="5500" y="8371"/>
                </a:lnTo>
                <a:lnTo>
                  <a:pt x="5354" y="8444"/>
                </a:lnTo>
                <a:lnTo>
                  <a:pt x="5232" y="8541"/>
                </a:lnTo>
                <a:lnTo>
                  <a:pt x="5232" y="8565"/>
                </a:lnTo>
                <a:lnTo>
                  <a:pt x="5232" y="8590"/>
                </a:lnTo>
                <a:lnTo>
                  <a:pt x="5378" y="8638"/>
                </a:lnTo>
                <a:lnTo>
                  <a:pt x="5524" y="8663"/>
                </a:lnTo>
                <a:lnTo>
                  <a:pt x="5987" y="8663"/>
                </a:lnTo>
                <a:lnTo>
                  <a:pt x="6157" y="8638"/>
                </a:lnTo>
                <a:lnTo>
                  <a:pt x="6157" y="8784"/>
                </a:lnTo>
                <a:lnTo>
                  <a:pt x="6084" y="8760"/>
                </a:lnTo>
                <a:lnTo>
                  <a:pt x="5987" y="8784"/>
                </a:lnTo>
                <a:lnTo>
                  <a:pt x="5816" y="8809"/>
                </a:lnTo>
                <a:lnTo>
                  <a:pt x="5549" y="8833"/>
                </a:lnTo>
                <a:lnTo>
                  <a:pt x="5403" y="8857"/>
                </a:lnTo>
                <a:lnTo>
                  <a:pt x="5281" y="8906"/>
                </a:lnTo>
                <a:lnTo>
                  <a:pt x="5257" y="8930"/>
                </a:lnTo>
                <a:lnTo>
                  <a:pt x="5281" y="8955"/>
                </a:lnTo>
                <a:lnTo>
                  <a:pt x="5403" y="9028"/>
                </a:lnTo>
                <a:lnTo>
                  <a:pt x="5549" y="9052"/>
                </a:lnTo>
                <a:lnTo>
                  <a:pt x="5670" y="9076"/>
                </a:lnTo>
                <a:lnTo>
                  <a:pt x="5816" y="9101"/>
                </a:lnTo>
                <a:lnTo>
                  <a:pt x="5987" y="9101"/>
                </a:lnTo>
                <a:lnTo>
                  <a:pt x="6084" y="9076"/>
                </a:lnTo>
                <a:lnTo>
                  <a:pt x="6181" y="9076"/>
                </a:lnTo>
                <a:lnTo>
                  <a:pt x="6181" y="9320"/>
                </a:lnTo>
                <a:lnTo>
                  <a:pt x="5962" y="9295"/>
                </a:lnTo>
                <a:lnTo>
                  <a:pt x="5743" y="9320"/>
                </a:lnTo>
                <a:lnTo>
                  <a:pt x="5500" y="9344"/>
                </a:lnTo>
                <a:lnTo>
                  <a:pt x="5378" y="9393"/>
                </a:lnTo>
                <a:lnTo>
                  <a:pt x="5281" y="9441"/>
                </a:lnTo>
                <a:lnTo>
                  <a:pt x="5257" y="9466"/>
                </a:lnTo>
                <a:lnTo>
                  <a:pt x="5257" y="9514"/>
                </a:lnTo>
                <a:lnTo>
                  <a:pt x="5305" y="9563"/>
                </a:lnTo>
                <a:lnTo>
                  <a:pt x="5378" y="9587"/>
                </a:lnTo>
                <a:lnTo>
                  <a:pt x="5476" y="9612"/>
                </a:lnTo>
                <a:lnTo>
                  <a:pt x="5914" y="9612"/>
                </a:lnTo>
                <a:lnTo>
                  <a:pt x="6181" y="9636"/>
                </a:lnTo>
                <a:lnTo>
                  <a:pt x="6157" y="9855"/>
                </a:lnTo>
                <a:lnTo>
                  <a:pt x="6060" y="9855"/>
                </a:lnTo>
                <a:lnTo>
                  <a:pt x="5670" y="9928"/>
                </a:lnTo>
                <a:lnTo>
                  <a:pt x="5500" y="9952"/>
                </a:lnTo>
                <a:lnTo>
                  <a:pt x="5427" y="10001"/>
                </a:lnTo>
                <a:lnTo>
                  <a:pt x="5403" y="10001"/>
                </a:lnTo>
                <a:lnTo>
                  <a:pt x="5378" y="10025"/>
                </a:lnTo>
                <a:lnTo>
                  <a:pt x="5378" y="10098"/>
                </a:lnTo>
                <a:lnTo>
                  <a:pt x="5403" y="10147"/>
                </a:lnTo>
                <a:lnTo>
                  <a:pt x="5451" y="10171"/>
                </a:lnTo>
                <a:lnTo>
                  <a:pt x="5500" y="10196"/>
                </a:lnTo>
                <a:lnTo>
                  <a:pt x="5622" y="10220"/>
                </a:lnTo>
                <a:lnTo>
                  <a:pt x="5743" y="10220"/>
                </a:lnTo>
                <a:lnTo>
                  <a:pt x="5938" y="10196"/>
                </a:lnTo>
                <a:lnTo>
                  <a:pt x="6133" y="10171"/>
                </a:lnTo>
                <a:lnTo>
                  <a:pt x="6157" y="10147"/>
                </a:lnTo>
                <a:lnTo>
                  <a:pt x="6157" y="10366"/>
                </a:lnTo>
                <a:lnTo>
                  <a:pt x="6011" y="10390"/>
                </a:lnTo>
                <a:lnTo>
                  <a:pt x="5889" y="10415"/>
                </a:lnTo>
                <a:lnTo>
                  <a:pt x="5573" y="10512"/>
                </a:lnTo>
                <a:lnTo>
                  <a:pt x="5403" y="10585"/>
                </a:lnTo>
                <a:lnTo>
                  <a:pt x="5354" y="10634"/>
                </a:lnTo>
                <a:lnTo>
                  <a:pt x="5354" y="10658"/>
                </a:lnTo>
                <a:lnTo>
                  <a:pt x="5403" y="10707"/>
                </a:lnTo>
                <a:lnTo>
                  <a:pt x="5451" y="10731"/>
                </a:lnTo>
                <a:lnTo>
                  <a:pt x="5573" y="10755"/>
                </a:lnTo>
                <a:lnTo>
                  <a:pt x="5841" y="10731"/>
                </a:lnTo>
                <a:lnTo>
                  <a:pt x="6157" y="10682"/>
                </a:lnTo>
                <a:lnTo>
                  <a:pt x="6157" y="10999"/>
                </a:lnTo>
                <a:lnTo>
                  <a:pt x="6133" y="10999"/>
                </a:lnTo>
                <a:lnTo>
                  <a:pt x="5938" y="11023"/>
                </a:lnTo>
                <a:lnTo>
                  <a:pt x="5743" y="11047"/>
                </a:lnTo>
                <a:lnTo>
                  <a:pt x="5549" y="11120"/>
                </a:lnTo>
                <a:lnTo>
                  <a:pt x="5378" y="11193"/>
                </a:lnTo>
                <a:lnTo>
                  <a:pt x="5354" y="11218"/>
                </a:lnTo>
                <a:lnTo>
                  <a:pt x="5354" y="11242"/>
                </a:lnTo>
                <a:lnTo>
                  <a:pt x="5354" y="11266"/>
                </a:lnTo>
                <a:lnTo>
                  <a:pt x="5378" y="11291"/>
                </a:lnTo>
                <a:lnTo>
                  <a:pt x="5573" y="11315"/>
                </a:lnTo>
                <a:lnTo>
                  <a:pt x="5768" y="11315"/>
                </a:lnTo>
                <a:lnTo>
                  <a:pt x="6133" y="11291"/>
                </a:lnTo>
                <a:lnTo>
                  <a:pt x="6157" y="11266"/>
                </a:lnTo>
                <a:lnTo>
                  <a:pt x="6157" y="11558"/>
                </a:lnTo>
                <a:lnTo>
                  <a:pt x="6011" y="11558"/>
                </a:lnTo>
                <a:lnTo>
                  <a:pt x="5841" y="11607"/>
                </a:lnTo>
                <a:lnTo>
                  <a:pt x="5573" y="11656"/>
                </a:lnTo>
                <a:lnTo>
                  <a:pt x="5330" y="11753"/>
                </a:lnTo>
                <a:lnTo>
                  <a:pt x="5305" y="11777"/>
                </a:lnTo>
                <a:lnTo>
                  <a:pt x="5305" y="11826"/>
                </a:lnTo>
                <a:lnTo>
                  <a:pt x="5330" y="11850"/>
                </a:lnTo>
                <a:lnTo>
                  <a:pt x="5378" y="11850"/>
                </a:lnTo>
                <a:lnTo>
                  <a:pt x="5622" y="11875"/>
                </a:lnTo>
                <a:lnTo>
                  <a:pt x="5865" y="11850"/>
                </a:lnTo>
                <a:lnTo>
                  <a:pt x="6011" y="11850"/>
                </a:lnTo>
                <a:lnTo>
                  <a:pt x="6084" y="11826"/>
                </a:lnTo>
                <a:lnTo>
                  <a:pt x="6157" y="11802"/>
                </a:lnTo>
                <a:lnTo>
                  <a:pt x="6157" y="12020"/>
                </a:lnTo>
                <a:lnTo>
                  <a:pt x="5962" y="12020"/>
                </a:lnTo>
                <a:lnTo>
                  <a:pt x="5743" y="12045"/>
                </a:lnTo>
                <a:lnTo>
                  <a:pt x="5549" y="12118"/>
                </a:lnTo>
                <a:lnTo>
                  <a:pt x="5476" y="12142"/>
                </a:lnTo>
                <a:lnTo>
                  <a:pt x="5378" y="12191"/>
                </a:lnTo>
                <a:lnTo>
                  <a:pt x="5378" y="12239"/>
                </a:lnTo>
                <a:lnTo>
                  <a:pt x="5378" y="12264"/>
                </a:lnTo>
                <a:lnTo>
                  <a:pt x="5476" y="12312"/>
                </a:lnTo>
                <a:lnTo>
                  <a:pt x="5549" y="12337"/>
                </a:lnTo>
                <a:lnTo>
                  <a:pt x="5743" y="12385"/>
                </a:lnTo>
                <a:lnTo>
                  <a:pt x="5962" y="12361"/>
                </a:lnTo>
                <a:lnTo>
                  <a:pt x="6157" y="12361"/>
                </a:lnTo>
                <a:lnTo>
                  <a:pt x="6157" y="12458"/>
                </a:lnTo>
                <a:lnTo>
                  <a:pt x="6157" y="12483"/>
                </a:lnTo>
                <a:lnTo>
                  <a:pt x="6011" y="12531"/>
                </a:lnTo>
                <a:lnTo>
                  <a:pt x="5889" y="12580"/>
                </a:lnTo>
                <a:lnTo>
                  <a:pt x="5622" y="12653"/>
                </a:lnTo>
                <a:lnTo>
                  <a:pt x="5500" y="12702"/>
                </a:lnTo>
                <a:lnTo>
                  <a:pt x="5403" y="12750"/>
                </a:lnTo>
                <a:lnTo>
                  <a:pt x="5378" y="12799"/>
                </a:lnTo>
                <a:lnTo>
                  <a:pt x="5378" y="12823"/>
                </a:lnTo>
                <a:lnTo>
                  <a:pt x="5403" y="12848"/>
                </a:lnTo>
                <a:lnTo>
                  <a:pt x="5500" y="12872"/>
                </a:lnTo>
                <a:lnTo>
                  <a:pt x="5622" y="12896"/>
                </a:lnTo>
                <a:lnTo>
                  <a:pt x="5743" y="12921"/>
                </a:lnTo>
                <a:lnTo>
                  <a:pt x="5865" y="12896"/>
                </a:lnTo>
                <a:lnTo>
                  <a:pt x="6011" y="12872"/>
                </a:lnTo>
                <a:lnTo>
                  <a:pt x="6181" y="12848"/>
                </a:lnTo>
                <a:lnTo>
                  <a:pt x="6181" y="13042"/>
                </a:lnTo>
                <a:lnTo>
                  <a:pt x="6108" y="13018"/>
                </a:lnTo>
                <a:lnTo>
                  <a:pt x="5962" y="13042"/>
                </a:lnTo>
                <a:lnTo>
                  <a:pt x="5841" y="13091"/>
                </a:lnTo>
                <a:lnTo>
                  <a:pt x="5719" y="13164"/>
                </a:lnTo>
                <a:lnTo>
                  <a:pt x="5573" y="13237"/>
                </a:lnTo>
                <a:lnTo>
                  <a:pt x="5549" y="13261"/>
                </a:lnTo>
                <a:lnTo>
                  <a:pt x="5573" y="13286"/>
                </a:lnTo>
                <a:lnTo>
                  <a:pt x="5597" y="13334"/>
                </a:lnTo>
                <a:lnTo>
                  <a:pt x="5622" y="13334"/>
                </a:lnTo>
                <a:lnTo>
                  <a:pt x="5743" y="13310"/>
                </a:lnTo>
                <a:lnTo>
                  <a:pt x="6157" y="13310"/>
                </a:lnTo>
                <a:lnTo>
                  <a:pt x="6206" y="13286"/>
                </a:lnTo>
                <a:lnTo>
                  <a:pt x="6206" y="13529"/>
                </a:lnTo>
                <a:lnTo>
                  <a:pt x="6035" y="13553"/>
                </a:lnTo>
                <a:lnTo>
                  <a:pt x="5865" y="13553"/>
                </a:lnTo>
                <a:lnTo>
                  <a:pt x="5719" y="13602"/>
                </a:lnTo>
                <a:lnTo>
                  <a:pt x="5573" y="13675"/>
                </a:lnTo>
                <a:lnTo>
                  <a:pt x="5524" y="13724"/>
                </a:lnTo>
                <a:lnTo>
                  <a:pt x="5476" y="13797"/>
                </a:lnTo>
                <a:lnTo>
                  <a:pt x="5476" y="13870"/>
                </a:lnTo>
                <a:lnTo>
                  <a:pt x="5476" y="13894"/>
                </a:lnTo>
                <a:lnTo>
                  <a:pt x="5500" y="13918"/>
                </a:lnTo>
                <a:lnTo>
                  <a:pt x="5646" y="13967"/>
                </a:lnTo>
                <a:lnTo>
                  <a:pt x="5792" y="13967"/>
                </a:lnTo>
                <a:lnTo>
                  <a:pt x="6108" y="13943"/>
                </a:lnTo>
                <a:lnTo>
                  <a:pt x="6254" y="13943"/>
                </a:lnTo>
                <a:lnTo>
                  <a:pt x="6279" y="14235"/>
                </a:lnTo>
                <a:lnTo>
                  <a:pt x="6011" y="14308"/>
                </a:lnTo>
                <a:lnTo>
                  <a:pt x="5841" y="14332"/>
                </a:lnTo>
                <a:lnTo>
                  <a:pt x="5670" y="14381"/>
                </a:lnTo>
                <a:lnTo>
                  <a:pt x="5622" y="14429"/>
                </a:lnTo>
                <a:lnTo>
                  <a:pt x="5597" y="14478"/>
                </a:lnTo>
                <a:lnTo>
                  <a:pt x="5622" y="14551"/>
                </a:lnTo>
                <a:lnTo>
                  <a:pt x="5670" y="14600"/>
                </a:lnTo>
                <a:lnTo>
                  <a:pt x="5719" y="14624"/>
                </a:lnTo>
                <a:lnTo>
                  <a:pt x="5792" y="14648"/>
                </a:lnTo>
                <a:lnTo>
                  <a:pt x="5962" y="14673"/>
                </a:lnTo>
                <a:lnTo>
                  <a:pt x="6133" y="14648"/>
                </a:lnTo>
                <a:lnTo>
                  <a:pt x="6303" y="14600"/>
                </a:lnTo>
                <a:lnTo>
                  <a:pt x="6303" y="14770"/>
                </a:lnTo>
                <a:lnTo>
                  <a:pt x="6133" y="14794"/>
                </a:lnTo>
                <a:lnTo>
                  <a:pt x="5962" y="14867"/>
                </a:lnTo>
                <a:lnTo>
                  <a:pt x="5841" y="14916"/>
                </a:lnTo>
                <a:lnTo>
                  <a:pt x="5719" y="14965"/>
                </a:lnTo>
                <a:lnTo>
                  <a:pt x="5646" y="15062"/>
                </a:lnTo>
                <a:lnTo>
                  <a:pt x="5597" y="15111"/>
                </a:lnTo>
                <a:lnTo>
                  <a:pt x="5573" y="15159"/>
                </a:lnTo>
                <a:lnTo>
                  <a:pt x="5573" y="15184"/>
                </a:lnTo>
                <a:lnTo>
                  <a:pt x="5597" y="15208"/>
                </a:lnTo>
                <a:lnTo>
                  <a:pt x="5670" y="15257"/>
                </a:lnTo>
                <a:lnTo>
                  <a:pt x="5768" y="15281"/>
                </a:lnTo>
                <a:lnTo>
                  <a:pt x="5962" y="15257"/>
                </a:lnTo>
                <a:lnTo>
                  <a:pt x="6352" y="15184"/>
                </a:lnTo>
                <a:lnTo>
                  <a:pt x="6376" y="15451"/>
                </a:lnTo>
                <a:lnTo>
                  <a:pt x="6133" y="15476"/>
                </a:lnTo>
                <a:lnTo>
                  <a:pt x="5865" y="15524"/>
                </a:lnTo>
                <a:lnTo>
                  <a:pt x="5743" y="15573"/>
                </a:lnTo>
                <a:lnTo>
                  <a:pt x="5646" y="15646"/>
                </a:lnTo>
                <a:lnTo>
                  <a:pt x="5622" y="15646"/>
                </a:lnTo>
                <a:lnTo>
                  <a:pt x="5622" y="15670"/>
                </a:lnTo>
                <a:lnTo>
                  <a:pt x="5695" y="15768"/>
                </a:lnTo>
                <a:lnTo>
                  <a:pt x="5792" y="15816"/>
                </a:lnTo>
                <a:lnTo>
                  <a:pt x="5889" y="15841"/>
                </a:lnTo>
                <a:lnTo>
                  <a:pt x="5987" y="15841"/>
                </a:lnTo>
                <a:lnTo>
                  <a:pt x="6206" y="15865"/>
                </a:lnTo>
                <a:lnTo>
                  <a:pt x="6400" y="15865"/>
                </a:lnTo>
                <a:lnTo>
                  <a:pt x="6400" y="15962"/>
                </a:lnTo>
                <a:lnTo>
                  <a:pt x="6133" y="16035"/>
                </a:lnTo>
                <a:lnTo>
                  <a:pt x="5938" y="16084"/>
                </a:lnTo>
                <a:lnTo>
                  <a:pt x="5792" y="16181"/>
                </a:lnTo>
                <a:lnTo>
                  <a:pt x="5768" y="16230"/>
                </a:lnTo>
                <a:lnTo>
                  <a:pt x="5768" y="16254"/>
                </a:lnTo>
                <a:lnTo>
                  <a:pt x="5816" y="16327"/>
                </a:lnTo>
                <a:lnTo>
                  <a:pt x="5889" y="16376"/>
                </a:lnTo>
                <a:lnTo>
                  <a:pt x="5987" y="16400"/>
                </a:lnTo>
                <a:lnTo>
                  <a:pt x="6181" y="16400"/>
                </a:lnTo>
                <a:lnTo>
                  <a:pt x="6425" y="16352"/>
                </a:lnTo>
                <a:lnTo>
                  <a:pt x="6449" y="16644"/>
                </a:lnTo>
                <a:lnTo>
                  <a:pt x="6230" y="16668"/>
                </a:lnTo>
                <a:lnTo>
                  <a:pt x="6035" y="16717"/>
                </a:lnTo>
                <a:lnTo>
                  <a:pt x="5962" y="16765"/>
                </a:lnTo>
                <a:lnTo>
                  <a:pt x="5865" y="16790"/>
                </a:lnTo>
                <a:lnTo>
                  <a:pt x="5841" y="16838"/>
                </a:lnTo>
                <a:lnTo>
                  <a:pt x="5841" y="16887"/>
                </a:lnTo>
                <a:lnTo>
                  <a:pt x="5841" y="16911"/>
                </a:lnTo>
                <a:lnTo>
                  <a:pt x="5889" y="16936"/>
                </a:lnTo>
                <a:lnTo>
                  <a:pt x="6084" y="16960"/>
                </a:lnTo>
                <a:lnTo>
                  <a:pt x="6279" y="16984"/>
                </a:lnTo>
                <a:lnTo>
                  <a:pt x="6449" y="16984"/>
                </a:lnTo>
                <a:lnTo>
                  <a:pt x="6449" y="17276"/>
                </a:lnTo>
                <a:lnTo>
                  <a:pt x="6206" y="17325"/>
                </a:lnTo>
                <a:lnTo>
                  <a:pt x="6011" y="17349"/>
                </a:lnTo>
                <a:lnTo>
                  <a:pt x="5938" y="17398"/>
                </a:lnTo>
                <a:lnTo>
                  <a:pt x="5865" y="17447"/>
                </a:lnTo>
                <a:lnTo>
                  <a:pt x="5841" y="17471"/>
                </a:lnTo>
                <a:lnTo>
                  <a:pt x="5841" y="17520"/>
                </a:lnTo>
                <a:lnTo>
                  <a:pt x="5841" y="17544"/>
                </a:lnTo>
                <a:lnTo>
                  <a:pt x="5865" y="17568"/>
                </a:lnTo>
                <a:lnTo>
                  <a:pt x="5987" y="17641"/>
                </a:lnTo>
                <a:lnTo>
                  <a:pt x="6133" y="17690"/>
                </a:lnTo>
                <a:lnTo>
                  <a:pt x="6303" y="17690"/>
                </a:lnTo>
                <a:lnTo>
                  <a:pt x="6449" y="17666"/>
                </a:lnTo>
                <a:lnTo>
                  <a:pt x="6449" y="17958"/>
                </a:lnTo>
                <a:lnTo>
                  <a:pt x="6303" y="17982"/>
                </a:lnTo>
                <a:lnTo>
                  <a:pt x="6181" y="18031"/>
                </a:lnTo>
                <a:lnTo>
                  <a:pt x="6011" y="18055"/>
                </a:lnTo>
                <a:lnTo>
                  <a:pt x="5914" y="18104"/>
                </a:lnTo>
                <a:lnTo>
                  <a:pt x="5841" y="18152"/>
                </a:lnTo>
                <a:lnTo>
                  <a:pt x="5816" y="18177"/>
                </a:lnTo>
                <a:lnTo>
                  <a:pt x="5816" y="18225"/>
                </a:lnTo>
                <a:lnTo>
                  <a:pt x="5841" y="18250"/>
                </a:lnTo>
                <a:lnTo>
                  <a:pt x="5865" y="18274"/>
                </a:lnTo>
                <a:lnTo>
                  <a:pt x="5987" y="18323"/>
                </a:lnTo>
                <a:lnTo>
                  <a:pt x="6157" y="18371"/>
                </a:lnTo>
                <a:lnTo>
                  <a:pt x="6303" y="18371"/>
                </a:lnTo>
                <a:lnTo>
                  <a:pt x="6449" y="18347"/>
                </a:lnTo>
                <a:lnTo>
                  <a:pt x="6473" y="18444"/>
                </a:lnTo>
                <a:lnTo>
                  <a:pt x="6303" y="18469"/>
                </a:lnTo>
                <a:lnTo>
                  <a:pt x="6157" y="18542"/>
                </a:lnTo>
                <a:lnTo>
                  <a:pt x="6035" y="18615"/>
                </a:lnTo>
                <a:lnTo>
                  <a:pt x="5914" y="18688"/>
                </a:lnTo>
                <a:lnTo>
                  <a:pt x="5889" y="18736"/>
                </a:lnTo>
                <a:lnTo>
                  <a:pt x="5889" y="18761"/>
                </a:lnTo>
                <a:lnTo>
                  <a:pt x="5914" y="18785"/>
                </a:lnTo>
                <a:lnTo>
                  <a:pt x="5962" y="18809"/>
                </a:lnTo>
                <a:lnTo>
                  <a:pt x="6108" y="18809"/>
                </a:lnTo>
                <a:lnTo>
                  <a:pt x="6279" y="18785"/>
                </a:lnTo>
                <a:lnTo>
                  <a:pt x="6498" y="18761"/>
                </a:lnTo>
                <a:lnTo>
                  <a:pt x="6522" y="18980"/>
                </a:lnTo>
                <a:lnTo>
                  <a:pt x="6376" y="19028"/>
                </a:lnTo>
                <a:lnTo>
                  <a:pt x="6254" y="19101"/>
                </a:lnTo>
                <a:lnTo>
                  <a:pt x="5987" y="19223"/>
                </a:lnTo>
                <a:lnTo>
                  <a:pt x="5962" y="19272"/>
                </a:lnTo>
                <a:lnTo>
                  <a:pt x="5962" y="19320"/>
                </a:lnTo>
                <a:lnTo>
                  <a:pt x="5987" y="19369"/>
                </a:lnTo>
                <a:lnTo>
                  <a:pt x="6011" y="19393"/>
                </a:lnTo>
                <a:lnTo>
                  <a:pt x="6425" y="19393"/>
                </a:lnTo>
                <a:lnTo>
                  <a:pt x="6595" y="19345"/>
                </a:lnTo>
                <a:lnTo>
                  <a:pt x="6619" y="19393"/>
                </a:lnTo>
                <a:lnTo>
                  <a:pt x="6571" y="19442"/>
                </a:lnTo>
                <a:lnTo>
                  <a:pt x="6522" y="19515"/>
                </a:lnTo>
                <a:lnTo>
                  <a:pt x="6254" y="19637"/>
                </a:lnTo>
                <a:lnTo>
                  <a:pt x="6230" y="19661"/>
                </a:lnTo>
                <a:lnTo>
                  <a:pt x="6206" y="19734"/>
                </a:lnTo>
                <a:lnTo>
                  <a:pt x="6230" y="19758"/>
                </a:lnTo>
                <a:lnTo>
                  <a:pt x="6279" y="19783"/>
                </a:lnTo>
                <a:lnTo>
                  <a:pt x="6595" y="19758"/>
                </a:lnTo>
                <a:lnTo>
                  <a:pt x="6668" y="19783"/>
                </a:lnTo>
                <a:lnTo>
                  <a:pt x="6887" y="19856"/>
                </a:lnTo>
                <a:lnTo>
                  <a:pt x="7106" y="19904"/>
                </a:lnTo>
                <a:lnTo>
                  <a:pt x="7203" y="19953"/>
                </a:lnTo>
                <a:lnTo>
                  <a:pt x="7252" y="20001"/>
                </a:lnTo>
                <a:lnTo>
                  <a:pt x="7276" y="20050"/>
                </a:lnTo>
                <a:lnTo>
                  <a:pt x="7276" y="20123"/>
                </a:lnTo>
                <a:lnTo>
                  <a:pt x="7252" y="20172"/>
                </a:lnTo>
                <a:lnTo>
                  <a:pt x="7203" y="20245"/>
                </a:lnTo>
                <a:lnTo>
                  <a:pt x="7057" y="20342"/>
                </a:lnTo>
                <a:lnTo>
                  <a:pt x="6936" y="20391"/>
                </a:lnTo>
                <a:lnTo>
                  <a:pt x="6814" y="20439"/>
                </a:lnTo>
                <a:lnTo>
                  <a:pt x="6692" y="20464"/>
                </a:lnTo>
                <a:lnTo>
                  <a:pt x="6571" y="20464"/>
                </a:lnTo>
                <a:lnTo>
                  <a:pt x="6303" y="20439"/>
                </a:lnTo>
                <a:lnTo>
                  <a:pt x="5889" y="20439"/>
                </a:lnTo>
                <a:lnTo>
                  <a:pt x="5768" y="20391"/>
                </a:lnTo>
                <a:lnTo>
                  <a:pt x="5670" y="20318"/>
                </a:lnTo>
                <a:lnTo>
                  <a:pt x="5597" y="20220"/>
                </a:lnTo>
                <a:lnTo>
                  <a:pt x="5524" y="20099"/>
                </a:lnTo>
                <a:lnTo>
                  <a:pt x="5476" y="19929"/>
                </a:lnTo>
                <a:lnTo>
                  <a:pt x="5403" y="19612"/>
                </a:lnTo>
                <a:lnTo>
                  <a:pt x="5354" y="19247"/>
                </a:lnTo>
                <a:lnTo>
                  <a:pt x="5330" y="18882"/>
                </a:lnTo>
                <a:lnTo>
                  <a:pt x="5305" y="18371"/>
                </a:lnTo>
                <a:lnTo>
                  <a:pt x="5184" y="16960"/>
                </a:lnTo>
                <a:lnTo>
                  <a:pt x="5111" y="16254"/>
                </a:lnTo>
                <a:lnTo>
                  <a:pt x="5038" y="15549"/>
                </a:lnTo>
                <a:lnTo>
                  <a:pt x="4965" y="15086"/>
                </a:lnTo>
                <a:lnTo>
                  <a:pt x="4867" y="14600"/>
                </a:lnTo>
                <a:lnTo>
                  <a:pt x="4624" y="13675"/>
                </a:lnTo>
                <a:lnTo>
                  <a:pt x="4527" y="13310"/>
                </a:lnTo>
                <a:lnTo>
                  <a:pt x="4454" y="13018"/>
                </a:lnTo>
                <a:lnTo>
                  <a:pt x="4405" y="12896"/>
                </a:lnTo>
                <a:lnTo>
                  <a:pt x="4356" y="12823"/>
                </a:lnTo>
                <a:lnTo>
                  <a:pt x="4356" y="12799"/>
                </a:lnTo>
                <a:lnTo>
                  <a:pt x="4332" y="12750"/>
                </a:lnTo>
                <a:lnTo>
                  <a:pt x="4283" y="12702"/>
                </a:lnTo>
                <a:lnTo>
                  <a:pt x="4235" y="12677"/>
                </a:lnTo>
                <a:lnTo>
                  <a:pt x="4186" y="12653"/>
                </a:lnTo>
                <a:lnTo>
                  <a:pt x="4113" y="12677"/>
                </a:lnTo>
                <a:lnTo>
                  <a:pt x="4040" y="12750"/>
                </a:lnTo>
                <a:lnTo>
                  <a:pt x="3991" y="12848"/>
                </a:lnTo>
                <a:lnTo>
                  <a:pt x="3918" y="13091"/>
                </a:lnTo>
                <a:lnTo>
                  <a:pt x="3870" y="13286"/>
                </a:lnTo>
                <a:lnTo>
                  <a:pt x="3772" y="13237"/>
                </a:lnTo>
                <a:lnTo>
                  <a:pt x="3675" y="13213"/>
                </a:lnTo>
                <a:lnTo>
                  <a:pt x="3626" y="13237"/>
                </a:lnTo>
                <a:lnTo>
                  <a:pt x="3602" y="13310"/>
                </a:lnTo>
                <a:lnTo>
                  <a:pt x="3626" y="13383"/>
                </a:lnTo>
                <a:lnTo>
                  <a:pt x="3675" y="13456"/>
                </a:lnTo>
                <a:lnTo>
                  <a:pt x="3748" y="13529"/>
                </a:lnTo>
                <a:lnTo>
                  <a:pt x="3821" y="13578"/>
                </a:lnTo>
                <a:lnTo>
                  <a:pt x="3797" y="13772"/>
                </a:lnTo>
                <a:lnTo>
                  <a:pt x="3651" y="13772"/>
                </a:lnTo>
                <a:lnTo>
                  <a:pt x="3505" y="13821"/>
                </a:lnTo>
                <a:lnTo>
                  <a:pt x="3480" y="13845"/>
                </a:lnTo>
                <a:lnTo>
                  <a:pt x="3505" y="13870"/>
                </a:lnTo>
                <a:lnTo>
                  <a:pt x="3651" y="13943"/>
                </a:lnTo>
                <a:lnTo>
                  <a:pt x="3772" y="14016"/>
                </a:lnTo>
                <a:lnTo>
                  <a:pt x="3724" y="14405"/>
                </a:lnTo>
                <a:lnTo>
                  <a:pt x="3505" y="14381"/>
                </a:lnTo>
                <a:lnTo>
                  <a:pt x="3407" y="14381"/>
                </a:lnTo>
                <a:lnTo>
                  <a:pt x="3310" y="14405"/>
                </a:lnTo>
                <a:lnTo>
                  <a:pt x="3286" y="14454"/>
                </a:lnTo>
                <a:lnTo>
                  <a:pt x="3286" y="14478"/>
                </a:lnTo>
                <a:lnTo>
                  <a:pt x="3286" y="14502"/>
                </a:lnTo>
                <a:lnTo>
                  <a:pt x="3383" y="14551"/>
                </a:lnTo>
                <a:lnTo>
                  <a:pt x="3480" y="14624"/>
                </a:lnTo>
                <a:lnTo>
                  <a:pt x="3675" y="14721"/>
                </a:lnTo>
                <a:lnTo>
                  <a:pt x="3675" y="14892"/>
                </a:lnTo>
                <a:lnTo>
                  <a:pt x="3480" y="14892"/>
                </a:lnTo>
                <a:lnTo>
                  <a:pt x="3286" y="14916"/>
                </a:lnTo>
                <a:lnTo>
                  <a:pt x="3213" y="14940"/>
                </a:lnTo>
                <a:lnTo>
                  <a:pt x="3140" y="14965"/>
                </a:lnTo>
                <a:lnTo>
                  <a:pt x="3115" y="15013"/>
                </a:lnTo>
                <a:lnTo>
                  <a:pt x="3115" y="15038"/>
                </a:lnTo>
                <a:lnTo>
                  <a:pt x="3140" y="15086"/>
                </a:lnTo>
                <a:lnTo>
                  <a:pt x="3188" y="15135"/>
                </a:lnTo>
                <a:lnTo>
                  <a:pt x="3310" y="15208"/>
                </a:lnTo>
                <a:lnTo>
                  <a:pt x="3456" y="15232"/>
                </a:lnTo>
                <a:lnTo>
                  <a:pt x="3626" y="15257"/>
                </a:lnTo>
                <a:lnTo>
                  <a:pt x="3578" y="15573"/>
                </a:lnTo>
                <a:lnTo>
                  <a:pt x="3334" y="15549"/>
                </a:lnTo>
                <a:lnTo>
                  <a:pt x="3018" y="15549"/>
                </a:lnTo>
                <a:lnTo>
                  <a:pt x="2921" y="15573"/>
                </a:lnTo>
                <a:lnTo>
                  <a:pt x="2896" y="15597"/>
                </a:lnTo>
                <a:lnTo>
                  <a:pt x="2896" y="15622"/>
                </a:lnTo>
                <a:lnTo>
                  <a:pt x="2945" y="15695"/>
                </a:lnTo>
                <a:lnTo>
                  <a:pt x="3018" y="15743"/>
                </a:lnTo>
                <a:lnTo>
                  <a:pt x="3164" y="15816"/>
                </a:lnTo>
                <a:lnTo>
                  <a:pt x="3359" y="15889"/>
                </a:lnTo>
                <a:lnTo>
                  <a:pt x="3553" y="15914"/>
                </a:lnTo>
                <a:lnTo>
                  <a:pt x="3529" y="16011"/>
                </a:lnTo>
                <a:lnTo>
                  <a:pt x="3261" y="16035"/>
                </a:lnTo>
                <a:lnTo>
                  <a:pt x="3115" y="16060"/>
                </a:lnTo>
                <a:lnTo>
                  <a:pt x="2994" y="16108"/>
                </a:lnTo>
                <a:lnTo>
                  <a:pt x="2969" y="16133"/>
                </a:lnTo>
                <a:lnTo>
                  <a:pt x="2969" y="16181"/>
                </a:lnTo>
                <a:lnTo>
                  <a:pt x="2969" y="16206"/>
                </a:lnTo>
                <a:lnTo>
                  <a:pt x="2994" y="16230"/>
                </a:lnTo>
                <a:lnTo>
                  <a:pt x="3115" y="16279"/>
                </a:lnTo>
                <a:lnTo>
                  <a:pt x="3237" y="16303"/>
                </a:lnTo>
                <a:lnTo>
                  <a:pt x="3480" y="16327"/>
                </a:lnTo>
                <a:lnTo>
                  <a:pt x="3432" y="16790"/>
                </a:lnTo>
                <a:lnTo>
                  <a:pt x="3261" y="16790"/>
                </a:lnTo>
                <a:lnTo>
                  <a:pt x="3115" y="16814"/>
                </a:lnTo>
                <a:lnTo>
                  <a:pt x="2872" y="16838"/>
                </a:lnTo>
                <a:lnTo>
                  <a:pt x="2775" y="16887"/>
                </a:lnTo>
                <a:lnTo>
                  <a:pt x="2677" y="16960"/>
                </a:lnTo>
                <a:lnTo>
                  <a:pt x="2653" y="17033"/>
                </a:lnTo>
                <a:lnTo>
                  <a:pt x="2677" y="17082"/>
                </a:lnTo>
                <a:lnTo>
                  <a:pt x="2702" y="17106"/>
                </a:lnTo>
                <a:lnTo>
                  <a:pt x="2799" y="17155"/>
                </a:lnTo>
                <a:lnTo>
                  <a:pt x="2896" y="17155"/>
                </a:lnTo>
                <a:lnTo>
                  <a:pt x="3091" y="17179"/>
                </a:lnTo>
                <a:lnTo>
                  <a:pt x="3383" y="17203"/>
                </a:lnTo>
                <a:lnTo>
                  <a:pt x="3359" y="17398"/>
                </a:lnTo>
                <a:lnTo>
                  <a:pt x="3188" y="17398"/>
                </a:lnTo>
                <a:lnTo>
                  <a:pt x="3042" y="17422"/>
                </a:lnTo>
                <a:lnTo>
                  <a:pt x="2750" y="17520"/>
                </a:lnTo>
                <a:lnTo>
                  <a:pt x="2702" y="17544"/>
                </a:lnTo>
                <a:lnTo>
                  <a:pt x="2677" y="17593"/>
                </a:lnTo>
                <a:lnTo>
                  <a:pt x="2702" y="17641"/>
                </a:lnTo>
                <a:lnTo>
                  <a:pt x="2750" y="17666"/>
                </a:lnTo>
                <a:lnTo>
                  <a:pt x="2896" y="17714"/>
                </a:lnTo>
                <a:lnTo>
                  <a:pt x="3018" y="17739"/>
                </a:lnTo>
                <a:lnTo>
                  <a:pt x="3310" y="17739"/>
                </a:lnTo>
                <a:lnTo>
                  <a:pt x="3310" y="17763"/>
                </a:lnTo>
                <a:lnTo>
                  <a:pt x="3286" y="17933"/>
                </a:lnTo>
                <a:lnTo>
                  <a:pt x="3018" y="17958"/>
                </a:lnTo>
                <a:lnTo>
                  <a:pt x="2799" y="17982"/>
                </a:lnTo>
                <a:lnTo>
                  <a:pt x="2702" y="18031"/>
                </a:lnTo>
                <a:lnTo>
                  <a:pt x="2629" y="18079"/>
                </a:lnTo>
                <a:lnTo>
                  <a:pt x="2604" y="18128"/>
                </a:lnTo>
                <a:lnTo>
                  <a:pt x="2604" y="18177"/>
                </a:lnTo>
                <a:lnTo>
                  <a:pt x="2653" y="18250"/>
                </a:lnTo>
                <a:lnTo>
                  <a:pt x="2702" y="18274"/>
                </a:lnTo>
                <a:lnTo>
                  <a:pt x="2775" y="18298"/>
                </a:lnTo>
                <a:lnTo>
                  <a:pt x="2848" y="18323"/>
                </a:lnTo>
                <a:lnTo>
                  <a:pt x="3018" y="18323"/>
                </a:lnTo>
                <a:lnTo>
                  <a:pt x="3164" y="18298"/>
                </a:lnTo>
                <a:lnTo>
                  <a:pt x="3237" y="18323"/>
                </a:lnTo>
                <a:lnTo>
                  <a:pt x="3213" y="18517"/>
                </a:lnTo>
                <a:lnTo>
                  <a:pt x="2848" y="18566"/>
                </a:lnTo>
                <a:lnTo>
                  <a:pt x="2677" y="18615"/>
                </a:lnTo>
                <a:lnTo>
                  <a:pt x="2604" y="18663"/>
                </a:lnTo>
                <a:lnTo>
                  <a:pt x="2531" y="18712"/>
                </a:lnTo>
                <a:lnTo>
                  <a:pt x="2507" y="18761"/>
                </a:lnTo>
                <a:lnTo>
                  <a:pt x="2507" y="18785"/>
                </a:lnTo>
                <a:lnTo>
                  <a:pt x="2531" y="18809"/>
                </a:lnTo>
                <a:lnTo>
                  <a:pt x="2556" y="18834"/>
                </a:lnTo>
                <a:lnTo>
                  <a:pt x="2702" y="18882"/>
                </a:lnTo>
                <a:lnTo>
                  <a:pt x="3164" y="18882"/>
                </a:lnTo>
                <a:lnTo>
                  <a:pt x="3115" y="19223"/>
                </a:lnTo>
                <a:lnTo>
                  <a:pt x="2799" y="19199"/>
                </a:lnTo>
                <a:lnTo>
                  <a:pt x="2677" y="19199"/>
                </a:lnTo>
                <a:lnTo>
                  <a:pt x="2580" y="19223"/>
                </a:lnTo>
                <a:lnTo>
                  <a:pt x="2483" y="19247"/>
                </a:lnTo>
                <a:lnTo>
                  <a:pt x="2410" y="19320"/>
                </a:lnTo>
                <a:lnTo>
                  <a:pt x="2410" y="19369"/>
                </a:lnTo>
                <a:lnTo>
                  <a:pt x="2410" y="19393"/>
                </a:lnTo>
                <a:lnTo>
                  <a:pt x="2483" y="19466"/>
                </a:lnTo>
                <a:lnTo>
                  <a:pt x="2580" y="19515"/>
                </a:lnTo>
                <a:lnTo>
                  <a:pt x="2702" y="19564"/>
                </a:lnTo>
                <a:lnTo>
                  <a:pt x="2799" y="19564"/>
                </a:lnTo>
                <a:lnTo>
                  <a:pt x="3042" y="19612"/>
                </a:lnTo>
                <a:lnTo>
                  <a:pt x="3018" y="19807"/>
                </a:lnTo>
                <a:lnTo>
                  <a:pt x="2896" y="19807"/>
                </a:lnTo>
                <a:lnTo>
                  <a:pt x="2556" y="19856"/>
                </a:lnTo>
                <a:lnTo>
                  <a:pt x="2483" y="19880"/>
                </a:lnTo>
                <a:lnTo>
                  <a:pt x="2434" y="19904"/>
                </a:lnTo>
                <a:lnTo>
                  <a:pt x="2337" y="20001"/>
                </a:lnTo>
                <a:lnTo>
                  <a:pt x="2312" y="20026"/>
                </a:lnTo>
                <a:lnTo>
                  <a:pt x="2337" y="20074"/>
                </a:lnTo>
                <a:lnTo>
                  <a:pt x="2434" y="20123"/>
                </a:lnTo>
                <a:lnTo>
                  <a:pt x="2531" y="20147"/>
                </a:lnTo>
                <a:lnTo>
                  <a:pt x="2726" y="20172"/>
                </a:lnTo>
                <a:lnTo>
                  <a:pt x="2507" y="20269"/>
                </a:lnTo>
                <a:lnTo>
                  <a:pt x="2288" y="20366"/>
                </a:lnTo>
                <a:lnTo>
                  <a:pt x="1801" y="20512"/>
                </a:lnTo>
                <a:lnTo>
                  <a:pt x="1655" y="20537"/>
                </a:lnTo>
                <a:lnTo>
                  <a:pt x="1485" y="20561"/>
                </a:lnTo>
                <a:lnTo>
                  <a:pt x="1315" y="20537"/>
                </a:lnTo>
                <a:lnTo>
                  <a:pt x="1145" y="20488"/>
                </a:lnTo>
                <a:lnTo>
                  <a:pt x="1120" y="20464"/>
                </a:lnTo>
                <a:lnTo>
                  <a:pt x="1096" y="20415"/>
                </a:lnTo>
                <a:lnTo>
                  <a:pt x="1096" y="20391"/>
                </a:lnTo>
                <a:lnTo>
                  <a:pt x="1096" y="20342"/>
                </a:lnTo>
                <a:lnTo>
                  <a:pt x="1145" y="20245"/>
                </a:lnTo>
                <a:lnTo>
                  <a:pt x="1242" y="20123"/>
                </a:lnTo>
                <a:lnTo>
                  <a:pt x="1485" y="19929"/>
                </a:lnTo>
                <a:lnTo>
                  <a:pt x="1631" y="19831"/>
                </a:lnTo>
                <a:lnTo>
                  <a:pt x="1680" y="19807"/>
                </a:lnTo>
                <a:lnTo>
                  <a:pt x="1704" y="19758"/>
                </a:lnTo>
                <a:lnTo>
                  <a:pt x="1704" y="19710"/>
                </a:lnTo>
                <a:lnTo>
                  <a:pt x="1704" y="19661"/>
                </a:lnTo>
                <a:lnTo>
                  <a:pt x="1728" y="19588"/>
                </a:lnTo>
                <a:lnTo>
                  <a:pt x="1826" y="18785"/>
                </a:lnTo>
                <a:lnTo>
                  <a:pt x="1923" y="18006"/>
                </a:lnTo>
                <a:lnTo>
                  <a:pt x="2045" y="16425"/>
                </a:lnTo>
                <a:lnTo>
                  <a:pt x="2142" y="14843"/>
                </a:lnTo>
                <a:lnTo>
                  <a:pt x="2264" y="13237"/>
                </a:lnTo>
                <a:lnTo>
                  <a:pt x="2410" y="11631"/>
                </a:lnTo>
                <a:lnTo>
                  <a:pt x="2531" y="10025"/>
                </a:lnTo>
                <a:lnTo>
                  <a:pt x="2556" y="9368"/>
                </a:lnTo>
                <a:lnTo>
                  <a:pt x="2580" y="8663"/>
                </a:lnTo>
                <a:lnTo>
                  <a:pt x="2580" y="8322"/>
                </a:lnTo>
                <a:lnTo>
                  <a:pt x="2580" y="7981"/>
                </a:lnTo>
                <a:lnTo>
                  <a:pt x="2531" y="7641"/>
                </a:lnTo>
                <a:lnTo>
                  <a:pt x="2483" y="7324"/>
                </a:lnTo>
                <a:lnTo>
                  <a:pt x="2483" y="7251"/>
                </a:lnTo>
                <a:lnTo>
                  <a:pt x="2458" y="7178"/>
                </a:lnTo>
                <a:lnTo>
                  <a:pt x="2434" y="7130"/>
                </a:lnTo>
                <a:lnTo>
                  <a:pt x="2410" y="7105"/>
                </a:lnTo>
                <a:lnTo>
                  <a:pt x="2337" y="7057"/>
                </a:lnTo>
                <a:lnTo>
                  <a:pt x="2239" y="7057"/>
                </a:lnTo>
                <a:lnTo>
                  <a:pt x="2166" y="7105"/>
                </a:lnTo>
                <a:lnTo>
                  <a:pt x="2020" y="7130"/>
                </a:lnTo>
                <a:lnTo>
                  <a:pt x="1899" y="7154"/>
                </a:lnTo>
                <a:lnTo>
                  <a:pt x="1826" y="7227"/>
                </a:lnTo>
                <a:lnTo>
                  <a:pt x="1801" y="7300"/>
                </a:lnTo>
                <a:lnTo>
                  <a:pt x="1801" y="7349"/>
                </a:lnTo>
                <a:lnTo>
                  <a:pt x="1801" y="7397"/>
                </a:lnTo>
                <a:lnTo>
                  <a:pt x="1874" y="7446"/>
                </a:lnTo>
                <a:lnTo>
                  <a:pt x="1923" y="7470"/>
                </a:lnTo>
                <a:lnTo>
                  <a:pt x="1899" y="7519"/>
                </a:lnTo>
                <a:lnTo>
                  <a:pt x="1704" y="7519"/>
                </a:lnTo>
                <a:lnTo>
                  <a:pt x="1631" y="7543"/>
                </a:lnTo>
                <a:lnTo>
                  <a:pt x="1558" y="7592"/>
                </a:lnTo>
                <a:lnTo>
                  <a:pt x="1534" y="7665"/>
                </a:lnTo>
                <a:lnTo>
                  <a:pt x="1534" y="7714"/>
                </a:lnTo>
                <a:lnTo>
                  <a:pt x="1558" y="7738"/>
                </a:lnTo>
                <a:lnTo>
                  <a:pt x="1631" y="7811"/>
                </a:lnTo>
                <a:lnTo>
                  <a:pt x="1753" y="7860"/>
                </a:lnTo>
                <a:lnTo>
                  <a:pt x="1728" y="7957"/>
                </a:lnTo>
                <a:lnTo>
                  <a:pt x="1582" y="7957"/>
                </a:lnTo>
                <a:lnTo>
                  <a:pt x="1461" y="8006"/>
                </a:lnTo>
                <a:lnTo>
                  <a:pt x="1412" y="8054"/>
                </a:lnTo>
                <a:lnTo>
                  <a:pt x="1388" y="8127"/>
                </a:lnTo>
                <a:lnTo>
                  <a:pt x="1412" y="8200"/>
                </a:lnTo>
                <a:lnTo>
                  <a:pt x="1461" y="8249"/>
                </a:lnTo>
                <a:lnTo>
                  <a:pt x="1534" y="8273"/>
                </a:lnTo>
                <a:lnTo>
                  <a:pt x="1631" y="8298"/>
                </a:lnTo>
                <a:lnTo>
                  <a:pt x="1582" y="8468"/>
                </a:lnTo>
                <a:lnTo>
                  <a:pt x="1437" y="8468"/>
                </a:lnTo>
                <a:lnTo>
                  <a:pt x="1364" y="8517"/>
                </a:lnTo>
                <a:lnTo>
                  <a:pt x="1291" y="8541"/>
                </a:lnTo>
                <a:lnTo>
                  <a:pt x="1291" y="8590"/>
                </a:lnTo>
                <a:lnTo>
                  <a:pt x="1291" y="8638"/>
                </a:lnTo>
                <a:lnTo>
                  <a:pt x="1339" y="8687"/>
                </a:lnTo>
                <a:lnTo>
                  <a:pt x="1388" y="8736"/>
                </a:lnTo>
                <a:lnTo>
                  <a:pt x="1509" y="8760"/>
                </a:lnTo>
                <a:lnTo>
                  <a:pt x="1485" y="8833"/>
                </a:lnTo>
                <a:lnTo>
                  <a:pt x="1461" y="8930"/>
                </a:lnTo>
                <a:lnTo>
                  <a:pt x="1315" y="8955"/>
                </a:lnTo>
                <a:lnTo>
                  <a:pt x="1242" y="8979"/>
                </a:lnTo>
                <a:lnTo>
                  <a:pt x="1193" y="9028"/>
                </a:lnTo>
                <a:lnTo>
                  <a:pt x="1169" y="9076"/>
                </a:lnTo>
                <a:lnTo>
                  <a:pt x="1169" y="9149"/>
                </a:lnTo>
                <a:lnTo>
                  <a:pt x="1218" y="9198"/>
                </a:lnTo>
                <a:lnTo>
                  <a:pt x="1242" y="9222"/>
                </a:lnTo>
                <a:lnTo>
                  <a:pt x="1364" y="9271"/>
                </a:lnTo>
                <a:lnTo>
                  <a:pt x="1364" y="9295"/>
                </a:lnTo>
                <a:lnTo>
                  <a:pt x="1315" y="9320"/>
                </a:lnTo>
                <a:lnTo>
                  <a:pt x="1169" y="9344"/>
                </a:lnTo>
                <a:lnTo>
                  <a:pt x="1096" y="9393"/>
                </a:lnTo>
                <a:lnTo>
                  <a:pt x="1047" y="9441"/>
                </a:lnTo>
                <a:lnTo>
                  <a:pt x="1023" y="9539"/>
                </a:lnTo>
                <a:lnTo>
                  <a:pt x="1047" y="9563"/>
                </a:lnTo>
                <a:lnTo>
                  <a:pt x="1072" y="9612"/>
                </a:lnTo>
                <a:lnTo>
                  <a:pt x="1120" y="9636"/>
                </a:lnTo>
                <a:lnTo>
                  <a:pt x="1169" y="9660"/>
                </a:lnTo>
                <a:lnTo>
                  <a:pt x="1291" y="9660"/>
                </a:lnTo>
                <a:lnTo>
                  <a:pt x="1266" y="9733"/>
                </a:lnTo>
                <a:lnTo>
                  <a:pt x="1145" y="9733"/>
                </a:lnTo>
                <a:lnTo>
                  <a:pt x="1072" y="9758"/>
                </a:lnTo>
                <a:lnTo>
                  <a:pt x="1023" y="9806"/>
                </a:lnTo>
                <a:lnTo>
                  <a:pt x="999" y="9879"/>
                </a:lnTo>
                <a:lnTo>
                  <a:pt x="1023" y="9952"/>
                </a:lnTo>
                <a:lnTo>
                  <a:pt x="1120" y="10001"/>
                </a:lnTo>
                <a:lnTo>
                  <a:pt x="1218" y="10025"/>
                </a:lnTo>
                <a:lnTo>
                  <a:pt x="1169" y="10269"/>
                </a:lnTo>
                <a:lnTo>
                  <a:pt x="1096" y="10244"/>
                </a:lnTo>
                <a:lnTo>
                  <a:pt x="1023" y="10269"/>
                </a:lnTo>
                <a:lnTo>
                  <a:pt x="974" y="10293"/>
                </a:lnTo>
                <a:lnTo>
                  <a:pt x="926" y="10342"/>
                </a:lnTo>
                <a:lnTo>
                  <a:pt x="926" y="10390"/>
                </a:lnTo>
                <a:lnTo>
                  <a:pt x="926" y="10439"/>
                </a:lnTo>
                <a:lnTo>
                  <a:pt x="950" y="10488"/>
                </a:lnTo>
                <a:lnTo>
                  <a:pt x="999" y="10536"/>
                </a:lnTo>
                <a:lnTo>
                  <a:pt x="1096" y="10609"/>
                </a:lnTo>
                <a:lnTo>
                  <a:pt x="1072" y="10634"/>
                </a:lnTo>
                <a:lnTo>
                  <a:pt x="1047" y="10682"/>
                </a:lnTo>
                <a:lnTo>
                  <a:pt x="1047" y="10755"/>
                </a:lnTo>
                <a:lnTo>
                  <a:pt x="1047" y="10804"/>
                </a:lnTo>
                <a:lnTo>
                  <a:pt x="1145" y="11096"/>
                </a:lnTo>
                <a:lnTo>
                  <a:pt x="1169" y="11291"/>
                </a:lnTo>
                <a:lnTo>
                  <a:pt x="1193" y="11461"/>
                </a:lnTo>
                <a:lnTo>
                  <a:pt x="1193" y="11631"/>
                </a:lnTo>
                <a:lnTo>
                  <a:pt x="1120" y="11777"/>
                </a:lnTo>
                <a:lnTo>
                  <a:pt x="1096" y="11826"/>
                </a:lnTo>
                <a:lnTo>
                  <a:pt x="1023" y="11875"/>
                </a:lnTo>
                <a:lnTo>
                  <a:pt x="950" y="11923"/>
                </a:lnTo>
                <a:lnTo>
                  <a:pt x="780" y="11923"/>
                </a:lnTo>
                <a:lnTo>
                  <a:pt x="707" y="11875"/>
                </a:lnTo>
                <a:lnTo>
                  <a:pt x="658" y="11826"/>
                </a:lnTo>
                <a:lnTo>
                  <a:pt x="609" y="11753"/>
                </a:lnTo>
                <a:lnTo>
                  <a:pt x="512" y="11607"/>
                </a:lnTo>
                <a:lnTo>
                  <a:pt x="463" y="11437"/>
                </a:lnTo>
                <a:lnTo>
                  <a:pt x="463" y="11315"/>
                </a:lnTo>
                <a:lnTo>
                  <a:pt x="463" y="11193"/>
                </a:lnTo>
                <a:lnTo>
                  <a:pt x="512" y="10974"/>
                </a:lnTo>
                <a:lnTo>
                  <a:pt x="585" y="10974"/>
                </a:lnTo>
                <a:lnTo>
                  <a:pt x="634" y="10950"/>
                </a:lnTo>
                <a:lnTo>
                  <a:pt x="658" y="10901"/>
                </a:lnTo>
                <a:lnTo>
                  <a:pt x="658" y="10853"/>
                </a:lnTo>
                <a:lnTo>
                  <a:pt x="609" y="10658"/>
                </a:lnTo>
                <a:lnTo>
                  <a:pt x="585" y="10463"/>
                </a:lnTo>
                <a:lnTo>
                  <a:pt x="561" y="10074"/>
                </a:lnTo>
                <a:lnTo>
                  <a:pt x="585" y="9660"/>
                </a:lnTo>
                <a:lnTo>
                  <a:pt x="634" y="9271"/>
                </a:lnTo>
                <a:lnTo>
                  <a:pt x="731" y="8882"/>
                </a:lnTo>
                <a:lnTo>
                  <a:pt x="828" y="8492"/>
                </a:lnTo>
                <a:lnTo>
                  <a:pt x="1072" y="7714"/>
                </a:lnTo>
                <a:lnTo>
                  <a:pt x="1218" y="7227"/>
                </a:lnTo>
                <a:lnTo>
                  <a:pt x="1412" y="6740"/>
                </a:lnTo>
                <a:lnTo>
                  <a:pt x="1631" y="6302"/>
                </a:lnTo>
                <a:lnTo>
                  <a:pt x="1753" y="6108"/>
                </a:lnTo>
                <a:lnTo>
                  <a:pt x="1899" y="5913"/>
                </a:lnTo>
                <a:lnTo>
                  <a:pt x="2045" y="5743"/>
                </a:lnTo>
                <a:lnTo>
                  <a:pt x="2215" y="5572"/>
                </a:lnTo>
                <a:lnTo>
                  <a:pt x="2385" y="5402"/>
                </a:lnTo>
                <a:lnTo>
                  <a:pt x="2580" y="5280"/>
                </a:lnTo>
                <a:lnTo>
                  <a:pt x="2799" y="5159"/>
                </a:lnTo>
                <a:lnTo>
                  <a:pt x="3042" y="5061"/>
                </a:lnTo>
                <a:lnTo>
                  <a:pt x="3286" y="4964"/>
                </a:lnTo>
                <a:lnTo>
                  <a:pt x="3553" y="4891"/>
                </a:lnTo>
                <a:lnTo>
                  <a:pt x="3845" y="4842"/>
                </a:lnTo>
                <a:lnTo>
                  <a:pt x="4113" y="4818"/>
                </a:lnTo>
                <a:lnTo>
                  <a:pt x="4162" y="4842"/>
                </a:lnTo>
                <a:lnTo>
                  <a:pt x="4259" y="4818"/>
                </a:lnTo>
                <a:close/>
                <a:moveTo>
                  <a:pt x="4259" y="0"/>
                </a:moveTo>
                <a:lnTo>
                  <a:pt x="4016" y="25"/>
                </a:lnTo>
                <a:lnTo>
                  <a:pt x="3797" y="98"/>
                </a:lnTo>
                <a:lnTo>
                  <a:pt x="3675" y="98"/>
                </a:lnTo>
                <a:lnTo>
                  <a:pt x="3578" y="146"/>
                </a:lnTo>
                <a:lnTo>
                  <a:pt x="3334" y="244"/>
                </a:lnTo>
                <a:lnTo>
                  <a:pt x="3140" y="390"/>
                </a:lnTo>
                <a:lnTo>
                  <a:pt x="2945" y="536"/>
                </a:lnTo>
                <a:lnTo>
                  <a:pt x="2799" y="682"/>
                </a:lnTo>
                <a:lnTo>
                  <a:pt x="2677" y="852"/>
                </a:lnTo>
                <a:lnTo>
                  <a:pt x="2556" y="1047"/>
                </a:lnTo>
                <a:lnTo>
                  <a:pt x="2458" y="1241"/>
                </a:lnTo>
                <a:lnTo>
                  <a:pt x="2385" y="1436"/>
                </a:lnTo>
                <a:lnTo>
                  <a:pt x="2337" y="1655"/>
                </a:lnTo>
                <a:lnTo>
                  <a:pt x="2288" y="1850"/>
                </a:lnTo>
                <a:lnTo>
                  <a:pt x="2264" y="2069"/>
                </a:lnTo>
                <a:lnTo>
                  <a:pt x="2264" y="2263"/>
                </a:lnTo>
                <a:lnTo>
                  <a:pt x="2288" y="2434"/>
                </a:lnTo>
                <a:lnTo>
                  <a:pt x="2312" y="2628"/>
                </a:lnTo>
                <a:lnTo>
                  <a:pt x="2361" y="2823"/>
                </a:lnTo>
                <a:lnTo>
                  <a:pt x="2434" y="2993"/>
                </a:lnTo>
                <a:lnTo>
                  <a:pt x="2507" y="3164"/>
                </a:lnTo>
                <a:lnTo>
                  <a:pt x="2604" y="3310"/>
                </a:lnTo>
                <a:lnTo>
                  <a:pt x="2702" y="3480"/>
                </a:lnTo>
                <a:lnTo>
                  <a:pt x="2823" y="3626"/>
                </a:lnTo>
                <a:lnTo>
                  <a:pt x="2945" y="3748"/>
                </a:lnTo>
                <a:lnTo>
                  <a:pt x="3067" y="3869"/>
                </a:lnTo>
                <a:lnTo>
                  <a:pt x="3213" y="3991"/>
                </a:lnTo>
                <a:lnTo>
                  <a:pt x="3383" y="4088"/>
                </a:lnTo>
                <a:lnTo>
                  <a:pt x="3553" y="4161"/>
                </a:lnTo>
                <a:lnTo>
                  <a:pt x="3724" y="4210"/>
                </a:lnTo>
                <a:lnTo>
                  <a:pt x="3894" y="4258"/>
                </a:lnTo>
                <a:lnTo>
                  <a:pt x="3894" y="4404"/>
                </a:lnTo>
                <a:lnTo>
                  <a:pt x="3553" y="4429"/>
                </a:lnTo>
                <a:lnTo>
                  <a:pt x="3261" y="4502"/>
                </a:lnTo>
                <a:lnTo>
                  <a:pt x="2969" y="4575"/>
                </a:lnTo>
                <a:lnTo>
                  <a:pt x="2702" y="4696"/>
                </a:lnTo>
                <a:lnTo>
                  <a:pt x="2458" y="4818"/>
                </a:lnTo>
                <a:lnTo>
                  <a:pt x="2239" y="4964"/>
                </a:lnTo>
                <a:lnTo>
                  <a:pt x="2020" y="5110"/>
                </a:lnTo>
                <a:lnTo>
                  <a:pt x="1826" y="5305"/>
                </a:lnTo>
                <a:lnTo>
                  <a:pt x="1655" y="5499"/>
                </a:lnTo>
                <a:lnTo>
                  <a:pt x="1485" y="5694"/>
                </a:lnTo>
                <a:lnTo>
                  <a:pt x="1339" y="5937"/>
                </a:lnTo>
                <a:lnTo>
                  <a:pt x="1193" y="6156"/>
                </a:lnTo>
                <a:lnTo>
                  <a:pt x="1072" y="6400"/>
                </a:lnTo>
                <a:lnTo>
                  <a:pt x="853" y="6935"/>
                </a:lnTo>
                <a:lnTo>
                  <a:pt x="658" y="7470"/>
                </a:lnTo>
                <a:lnTo>
                  <a:pt x="366" y="8492"/>
                </a:lnTo>
                <a:lnTo>
                  <a:pt x="244" y="9003"/>
                </a:lnTo>
                <a:lnTo>
                  <a:pt x="147" y="9514"/>
                </a:lnTo>
                <a:lnTo>
                  <a:pt x="123" y="9782"/>
                </a:lnTo>
                <a:lnTo>
                  <a:pt x="123" y="10098"/>
                </a:lnTo>
                <a:lnTo>
                  <a:pt x="147" y="10415"/>
                </a:lnTo>
                <a:lnTo>
                  <a:pt x="171" y="10561"/>
                </a:lnTo>
                <a:lnTo>
                  <a:pt x="220" y="10682"/>
                </a:lnTo>
                <a:lnTo>
                  <a:pt x="147" y="10755"/>
                </a:lnTo>
                <a:lnTo>
                  <a:pt x="74" y="10853"/>
                </a:lnTo>
                <a:lnTo>
                  <a:pt x="25" y="10974"/>
                </a:lnTo>
                <a:lnTo>
                  <a:pt x="1" y="11096"/>
                </a:lnTo>
                <a:lnTo>
                  <a:pt x="1" y="11339"/>
                </a:lnTo>
                <a:lnTo>
                  <a:pt x="25" y="11558"/>
                </a:lnTo>
                <a:lnTo>
                  <a:pt x="74" y="11704"/>
                </a:lnTo>
                <a:lnTo>
                  <a:pt x="123" y="11826"/>
                </a:lnTo>
                <a:lnTo>
                  <a:pt x="196" y="11972"/>
                </a:lnTo>
                <a:lnTo>
                  <a:pt x="269" y="12093"/>
                </a:lnTo>
                <a:lnTo>
                  <a:pt x="366" y="12191"/>
                </a:lnTo>
                <a:lnTo>
                  <a:pt x="488" y="12264"/>
                </a:lnTo>
                <a:lnTo>
                  <a:pt x="609" y="12337"/>
                </a:lnTo>
                <a:lnTo>
                  <a:pt x="755" y="12361"/>
                </a:lnTo>
                <a:lnTo>
                  <a:pt x="926" y="12385"/>
                </a:lnTo>
                <a:lnTo>
                  <a:pt x="1072" y="12361"/>
                </a:lnTo>
                <a:lnTo>
                  <a:pt x="1193" y="12312"/>
                </a:lnTo>
                <a:lnTo>
                  <a:pt x="1291" y="12264"/>
                </a:lnTo>
                <a:lnTo>
                  <a:pt x="1388" y="12166"/>
                </a:lnTo>
                <a:lnTo>
                  <a:pt x="1461" y="12069"/>
                </a:lnTo>
                <a:lnTo>
                  <a:pt x="1509" y="11947"/>
                </a:lnTo>
                <a:lnTo>
                  <a:pt x="1534" y="11802"/>
                </a:lnTo>
                <a:lnTo>
                  <a:pt x="1582" y="11510"/>
                </a:lnTo>
                <a:lnTo>
                  <a:pt x="1582" y="11218"/>
                </a:lnTo>
                <a:lnTo>
                  <a:pt x="1534" y="10950"/>
                </a:lnTo>
                <a:lnTo>
                  <a:pt x="1461" y="10707"/>
                </a:lnTo>
                <a:lnTo>
                  <a:pt x="1437" y="10658"/>
                </a:lnTo>
                <a:lnTo>
                  <a:pt x="1485" y="10536"/>
                </a:lnTo>
                <a:lnTo>
                  <a:pt x="1509" y="10488"/>
                </a:lnTo>
                <a:lnTo>
                  <a:pt x="1534" y="10269"/>
                </a:lnTo>
                <a:lnTo>
                  <a:pt x="1582" y="10025"/>
                </a:lnTo>
                <a:lnTo>
                  <a:pt x="1704" y="9539"/>
                </a:lnTo>
                <a:lnTo>
                  <a:pt x="1850" y="9028"/>
                </a:lnTo>
                <a:lnTo>
                  <a:pt x="2142" y="8103"/>
                </a:lnTo>
                <a:lnTo>
                  <a:pt x="2118" y="9344"/>
                </a:lnTo>
                <a:lnTo>
                  <a:pt x="2045" y="10585"/>
                </a:lnTo>
                <a:lnTo>
                  <a:pt x="1947" y="11826"/>
                </a:lnTo>
                <a:lnTo>
                  <a:pt x="1826" y="13067"/>
                </a:lnTo>
                <a:lnTo>
                  <a:pt x="1680" y="14648"/>
                </a:lnTo>
                <a:lnTo>
                  <a:pt x="1558" y="16254"/>
                </a:lnTo>
                <a:lnTo>
                  <a:pt x="1412" y="17860"/>
                </a:lnTo>
                <a:lnTo>
                  <a:pt x="1339" y="18663"/>
                </a:lnTo>
                <a:lnTo>
                  <a:pt x="1218" y="19442"/>
                </a:lnTo>
                <a:lnTo>
                  <a:pt x="1242" y="19564"/>
                </a:lnTo>
                <a:lnTo>
                  <a:pt x="1120" y="19612"/>
                </a:lnTo>
                <a:lnTo>
                  <a:pt x="1023" y="19661"/>
                </a:lnTo>
                <a:lnTo>
                  <a:pt x="950" y="19734"/>
                </a:lnTo>
                <a:lnTo>
                  <a:pt x="853" y="19831"/>
                </a:lnTo>
                <a:lnTo>
                  <a:pt x="731" y="20026"/>
                </a:lnTo>
                <a:lnTo>
                  <a:pt x="634" y="20245"/>
                </a:lnTo>
                <a:lnTo>
                  <a:pt x="634" y="20342"/>
                </a:lnTo>
                <a:lnTo>
                  <a:pt x="609" y="20464"/>
                </a:lnTo>
                <a:lnTo>
                  <a:pt x="634" y="20561"/>
                </a:lnTo>
                <a:lnTo>
                  <a:pt x="658" y="20683"/>
                </a:lnTo>
                <a:lnTo>
                  <a:pt x="731" y="20780"/>
                </a:lnTo>
                <a:lnTo>
                  <a:pt x="804" y="20853"/>
                </a:lnTo>
                <a:lnTo>
                  <a:pt x="901" y="20926"/>
                </a:lnTo>
                <a:lnTo>
                  <a:pt x="1023" y="20999"/>
                </a:lnTo>
                <a:lnTo>
                  <a:pt x="1145" y="21023"/>
                </a:lnTo>
                <a:lnTo>
                  <a:pt x="1266" y="21048"/>
                </a:lnTo>
                <a:lnTo>
                  <a:pt x="1558" y="21072"/>
                </a:lnTo>
                <a:lnTo>
                  <a:pt x="1874" y="21048"/>
                </a:lnTo>
                <a:lnTo>
                  <a:pt x="2191" y="20975"/>
                </a:lnTo>
                <a:lnTo>
                  <a:pt x="2483" y="20877"/>
                </a:lnTo>
                <a:lnTo>
                  <a:pt x="2775" y="20731"/>
                </a:lnTo>
                <a:lnTo>
                  <a:pt x="3042" y="20610"/>
                </a:lnTo>
                <a:lnTo>
                  <a:pt x="3261" y="20439"/>
                </a:lnTo>
                <a:lnTo>
                  <a:pt x="3334" y="20366"/>
                </a:lnTo>
                <a:lnTo>
                  <a:pt x="3359" y="20293"/>
                </a:lnTo>
                <a:lnTo>
                  <a:pt x="3383" y="20269"/>
                </a:lnTo>
                <a:lnTo>
                  <a:pt x="3456" y="20172"/>
                </a:lnTo>
                <a:lnTo>
                  <a:pt x="3480" y="20050"/>
                </a:lnTo>
                <a:lnTo>
                  <a:pt x="3529" y="19807"/>
                </a:lnTo>
                <a:lnTo>
                  <a:pt x="3699" y="18542"/>
                </a:lnTo>
                <a:lnTo>
                  <a:pt x="3870" y="16984"/>
                </a:lnTo>
                <a:lnTo>
                  <a:pt x="4040" y="15427"/>
                </a:lnTo>
                <a:lnTo>
                  <a:pt x="4064" y="15184"/>
                </a:lnTo>
                <a:lnTo>
                  <a:pt x="4089" y="15111"/>
                </a:lnTo>
                <a:lnTo>
                  <a:pt x="4089" y="15062"/>
                </a:lnTo>
                <a:lnTo>
                  <a:pt x="4186" y="14089"/>
                </a:lnTo>
                <a:lnTo>
                  <a:pt x="4186" y="14040"/>
                </a:lnTo>
                <a:lnTo>
                  <a:pt x="4186" y="13991"/>
                </a:lnTo>
                <a:lnTo>
                  <a:pt x="4186" y="13967"/>
                </a:lnTo>
                <a:lnTo>
                  <a:pt x="4210" y="13870"/>
                </a:lnTo>
                <a:lnTo>
                  <a:pt x="4308" y="14186"/>
                </a:lnTo>
                <a:lnTo>
                  <a:pt x="4454" y="14892"/>
                </a:lnTo>
                <a:lnTo>
                  <a:pt x="4575" y="15597"/>
                </a:lnTo>
                <a:lnTo>
                  <a:pt x="4673" y="16327"/>
                </a:lnTo>
                <a:lnTo>
                  <a:pt x="4721" y="17057"/>
                </a:lnTo>
                <a:lnTo>
                  <a:pt x="4843" y="18493"/>
                </a:lnTo>
                <a:lnTo>
                  <a:pt x="4916" y="19223"/>
                </a:lnTo>
                <a:lnTo>
                  <a:pt x="5013" y="19953"/>
                </a:lnTo>
                <a:lnTo>
                  <a:pt x="5038" y="20147"/>
                </a:lnTo>
                <a:lnTo>
                  <a:pt x="5111" y="20342"/>
                </a:lnTo>
                <a:lnTo>
                  <a:pt x="5208" y="20537"/>
                </a:lnTo>
                <a:lnTo>
                  <a:pt x="5354" y="20683"/>
                </a:lnTo>
                <a:lnTo>
                  <a:pt x="5500" y="20780"/>
                </a:lnTo>
                <a:lnTo>
                  <a:pt x="5670" y="20853"/>
                </a:lnTo>
                <a:lnTo>
                  <a:pt x="5865" y="20877"/>
                </a:lnTo>
                <a:lnTo>
                  <a:pt x="6084" y="20853"/>
                </a:lnTo>
                <a:lnTo>
                  <a:pt x="6303" y="20877"/>
                </a:lnTo>
                <a:lnTo>
                  <a:pt x="6522" y="20902"/>
                </a:lnTo>
                <a:lnTo>
                  <a:pt x="6741" y="20877"/>
                </a:lnTo>
                <a:lnTo>
                  <a:pt x="6936" y="20853"/>
                </a:lnTo>
                <a:lnTo>
                  <a:pt x="7155" y="20780"/>
                </a:lnTo>
                <a:lnTo>
                  <a:pt x="7325" y="20683"/>
                </a:lnTo>
                <a:lnTo>
                  <a:pt x="7495" y="20561"/>
                </a:lnTo>
                <a:lnTo>
                  <a:pt x="7666" y="20391"/>
                </a:lnTo>
                <a:lnTo>
                  <a:pt x="7714" y="20293"/>
                </a:lnTo>
                <a:lnTo>
                  <a:pt x="7739" y="20220"/>
                </a:lnTo>
                <a:lnTo>
                  <a:pt x="7739" y="20123"/>
                </a:lnTo>
                <a:lnTo>
                  <a:pt x="7739" y="20026"/>
                </a:lnTo>
                <a:lnTo>
                  <a:pt x="7739" y="19929"/>
                </a:lnTo>
                <a:lnTo>
                  <a:pt x="7690" y="19831"/>
                </a:lnTo>
                <a:lnTo>
                  <a:pt x="7666" y="19758"/>
                </a:lnTo>
                <a:lnTo>
                  <a:pt x="7593" y="19685"/>
                </a:lnTo>
                <a:lnTo>
                  <a:pt x="7495" y="19612"/>
                </a:lnTo>
                <a:lnTo>
                  <a:pt x="7374" y="19539"/>
                </a:lnTo>
                <a:lnTo>
                  <a:pt x="7130" y="19442"/>
                </a:lnTo>
                <a:lnTo>
                  <a:pt x="7130" y="19418"/>
                </a:lnTo>
                <a:lnTo>
                  <a:pt x="7057" y="19126"/>
                </a:lnTo>
                <a:lnTo>
                  <a:pt x="7009" y="18809"/>
                </a:lnTo>
                <a:lnTo>
                  <a:pt x="6984" y="18152"/>
                </a:lnTo>
                <a:lnTo>
                  <a:pt x="6936" y="16546"/>
                </a:lnTo>
                <a:lnTo>
                  <a:pt x="6863" y="15476"/>
                </a:lnTo>
                <a:lnTo>
                  <a:pt x="6765" y="14405"/>
                </a:lnTo>
                <a:lnTo>
                  <a:pt x="6668" y="13334"/>
                </a:lnTo>
                <a:lnTo>
                  <a:pt x="6595" y="12288"/>
                </a:lnTo>
                <a:lnTo>
                  <a:pt x="6571" y="10804"/>
                </a:lnTo>
                <a:lnTo>
                  <a:pt x="6546" y="9344"/>
                </a:lnTo>
                <a:lnTo>
                  <a:pt x="6546" y="8395"/>
                </a:lnTo>
                <a:lnTo>
                  <a:pt x="6644" y="8663"/>
                </a:lnTo>
                <a:lnTo>
                  <a:pt x="6765" y="8930"/>
                </a:lnTo>
                <a:lnTo>
                  <a:pt x="6814" y="9174"/>
                </a:lnTo>
                <a:lnTo>
                  <a:pt x="6887" y="9417"/>
                </a:lnTo>
                <a:lnTo>
                  <a:pt x="6936" y="9904"/>
                </a:lnTo>
                <a:lnTo>
                  <a:pt x="6984" y="10415"/>
                </a:lnTo>
                <a:lnTo>
                  <a:pt x="7057" y="10901"/>
                </a:lnTo>
                <a:lnTo>
                  <a:pt x="6960" y="11120"/>
                </a:lnTo>
                <a:lnTo>
                  <a:pt x="6911" y="11339"/>
                </a:lnTo>
                <a:lnTo>
                  <a:pt x="6887" y="11583"/>
                </a:lnTo>
                <a:lnTo>
                  <a:pt x="6936" y="11802"/>
                </a:lnTo>
                <a:lnTo>
                  <a:pt x="6960" y="11923"/>
                </a:lnTo>
                <a:lnTo>
                  <a:pt x="7009" y="12020"/>
                </a:lnTo>
                <a:lnTo>
                  <a:pt x="7057" y="12093"/>
                </a:lnTo>
                <a:lnTo>
                  <a:pt x="7130" y="12166"/>
                </a:lnTo>
                <a:lnTo>
                  <a:pt x="7228" y="12239"/>
                </a:lnTo>
                <a:lnTo>
                  <a:pt x="7325" y="12288"/>
                </a:lnTo>
                <a:lnTo>
                  <a:pt x="7447" y="12312"/>
                </a:lnTo>
                <a:lnTo>
                  <a:pt x="7714" y="12312"/>
                </a:lnTo>
                <a:lnTo>
                  <a:pt x="7860" y="12264"/>
                </a:lnTo>
                <a:lnTo>
                  <a:pt x="7982" y="12215"/>
                </a:lnTo>
                <a:lnTo>
                  <a:pt x="8104" y="12142"/>
                </a:lnTo>
                <a:lnTo>
                  <a:pt x="8201" y="12045"/>
                </a:lnTo>
                <a:lnTo>
                  <a:pt x="8298" y="11947"/>
                </a:lnTo>
                <a:lnTo>
                  <a:pt x="8371" y="11826"/>
                </a:lnTo>
                <a:lnTo>
                  <a:pt x="8444" y="11704"/>
                </a:lnTo>
                <a:lnTo>
                  <a:pt x="8517" y="11510"/>
                </a:lnTo>
                <a:lnTo>
                  <a:pt x="8542" y="11291"/>
                </a:lnTo>
                <a:lnTo>
                  <a:pt x="8517" y="11193"/>
                </a:lnTo>
                <a:lnTo>
                  <a:pt x="8493" y="11096"/>
                </a:lnTo>
                <a:lnTo>
                  <a:pt x="8469" y="10999"/>
                </a:lnTo>
                <a:lnTo>
                  <a:pt x="8396" y="10926"/>
                </a:lnTo>
                <a:lnTo>
                  <a:pt x="8469" y="10269"/>
                </a:lnTo>
                <a:lnTo>
                  <a:pt x="8493" y="9587"/>
                </a:lnTo>
                <a:lnTo>
                  <a:pt x="8469" y="8906"/>
                </a:lnTo>
                <a:lnTo>
                  <a:pt x="8396" y="8249"/>
                </a:lnTo>
                <a:lnTo>
                  <a:pt x="8323" y="7908"/>
                </a:lnTo>
                <a:lnTo>
                  <a:pt x="8250" y="7568"/>
                </a:lnTo>
                <a:lnTo>
                  <a:pt x="8177" y="7251"/>
                </a:lnTo>
                <a:lnTo>
                  <a:pt x="8079" y="6935"/>
                </a:lnTo>
                <a:lnTo>
                  <a:pt x="7958" y="6619"/>
                </a:lnTo>
                <a:lnTo>
                  <a:pt x="7812" y="6327"/>
                </a:lnTo>
                <a:lnTo>
                  <a:pt x="7666" y="6035"/>
                </a:lnTo>
                <a:lnTo>
                  <a:pt x="7495" y="5743"/>
                </a:lnTo>
                <a:lnTo>
                  <a:pt x="7349" y="5548"/>
                </a:lnTo>
                <a:lnTo>
                  <a:pt x="7203" y="5378"/>
                </a:lnTo>
                <a:lnTo>
                  <a:pt x="7057" y="5232"/>
                </a:lnTo>
                <a:lnTo>
                  <a:pt x="6887" y="5086"/>
                </a:lnTo>
                <a:lnTo>
                  <a:pt x="6717" y="4940"/>
                </a:lnTo>
                <a:lnTo>
                  <a:pt x="6522" y="4842"/>
                </a:lnTo>
                <a:lnTo>
                  <a:pt x="6327" y="4745"/>
                </a:lnTo>
                <a:lnTo>
                  <a:pt x="6133" y="4648"/>
                </a:lnTo>
                <a:lnTo>
                  <a:pt x="5719" y="4502"/>
                </a:lnTo>
                <a:lnTo>
                  <a:pt x="5305" y="4429"/>
                </a:lnTo>
                <a:lnTo>
                  <a:pt x="4867" y="4380"/>
                </a:lnTo>
                <a:lnTo>
                  <a:pt x="4405" y="4356"/>
                </a:lnTo>
                <a:lnTo>
                  <a:pt x="4405" y="4307"/>
                </a:lnTo>
                <a:lnTo>
                  <a:pt x="4405" y="4283"/>
                </a:lnTo>
                <a:lnTo>
                  <a:pt x="4600" y="4258"/>
                </a:lnTo>
                <a:lnTo>
                  <a:pt x="4794" y="4185"/>
                </a:lnTo>
                <a:lnTo>
                  <a:pt x="4965" y="4112"/>
                </a:lnTo>
                <a:lnTo>
                  <a:pt x="5159" y="4015"/>
                </a:lnTo>
                <a:lnTo>
                  <a:pt x="5305" y="3893"/>
                </a:lnTo>
                <a:lnTo>
                  <a:pt x="5451" y="3772"/>
                </a:lnTo>
                <a:lnTo>
                  <a:pt x="5597" y="3626"/>
                </a:lnTo>
                <a:lnTo>
                  <a:pt x="5719" y="3456"/>
                </a:lnTo>
                <a:lnTo>
                  <a:pt x="5841" y="3310"/>
                </a:lnTo>
                <a:lnTo>
                  <a:pt x="5938" y="3115"/>
                </a:lnTo>
                <a:lnTo>
                  <a:pt x="6035" y="2945"/>
                </a:lnTo>
                <a:lnTo>
                  <a:pt x="6108" y="2750"/>
                </a:lnTo>
                <a:lnTo>
                  <a:pt x="6181" y="2555"/>
                </a:lnTo>
                <a:lnTo>
                  <a:pt x="6230" y="2361"/>
                </a:lnTo>
                <a:lnTo>
                  <a:pt x="6254" y="2166"/>
                </a:lnTo>
                <a:lnTo>
                  <a:pt x="6279" y="1971"/>
                </a:lnTo>
                <a:lnTo>
                  <a:pt x="6254" y="1752"/>
                </a:lnTo>
                <a:lnTo>
                  <a:pt x="6230" y="1533"/>
                </a:lnTo>
                <a:lnTo>
                  <a:pt x="6157" y="1314"/>
                </a:lnTo>
                <a:lnTo>
                  <a:pt x="6060" y="1095"/>
                </a:lnTo>
                <a:lnTo>
                  <a:pt x="5962" y="925"/>
                </a:lnTo>
                <a:lnTo>
                  <a:pt x="5816" y="730"/>
                </a:lnTo>
                <a:lnTo>
                  <a:pt x="5670" y="584"/>
                </a:lnTo>
                <a:lnTo>
                  <a:pt x="5500" y="438"/>
                </a:lnTo>
                <a:lnTo>
                  <a:pt x="5305" y="292"/>
                </a:lnTo>
                <a:lnTo>
                  <a:pt x="5111" y="195"/>
                </a:lnTo>
                <a:lnTo>
                  <a:pt x="4892" y="98"/>
                </a:lnTo>
                <a:lnTo>
                  <a:pt x="4697" y="49"/>
                </a:lnTo>
                <a:lnTo>
                  <a:pt x="4478" y="25"/>
                </a:lnTo>
                <a:lnTo>
                  <a:pt x="425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33" name="Shape 325"/>
          <p:cNvSpPr/>
          <p:nvPr/>
        </p:nvSpPr>
        <p:spPr>
          <a:xfrm>
            <a:off x="4035421" y="1949302"/>
            <a:ext cx="345680" cy="414829"/>
          </a:xfrm>
          <a:custGeom>
            <a:avLst/>
            <a:gdLst/>
            <a:ahLst/>
            <a:cxnLst/>
            <a:rect l="0" t="0" r="0" b="0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391885"/>
            <a:ext cx="4191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Poster Session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8153400" cy="44926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2400" b="1" dirty="0">
                <a:solidFill>
                  <a:schemeClr val="tx2"/>
                </a:solidFill>
              </a:rPr>
              <a:t>For the Poster Session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 Print your poster on ‘letter’ format for use</a:t>
            </a:r>
          </a:p>
          <a:p>
            <a:pPr lvl="3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2400" b="1" dirty="0">
                <a:solidFill>
                  <a:schemeClr val="tx2"/>
                </a:solidFill>
              </a:rPr>
              <a:t> as “hand-outs” (optional)</a:t>
            </a:r>
          </a:p>
          <a:p>
            <a:pPr lvl="3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2400" b="1" dirty="0">
                <a:solidFill>
                  <a:schemeClr val="tx2"/>
                </a:solidFill>
              </a:rPr>
              <a:t>(use ‘scale to fit’ option)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 Be prepared to give quick</a:t>
            </a:r>
          </a:p>
          <a:p>
            <a:pPr lvl="3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2400" b="1" dirty="0">
                <a:solidFill>
                  <a:schemeClr val="tx2"/>
                </a:solidFill>
              </a:rPr>
              <a:t> “tour through your poster”</a:t>
            </a:r>
          </a:p>
          <a:p>
            <a:pPr lvl="3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2400" b="1" dirty="0">
                <a:solidFill>
                  <a:schemeClr val="tx2"/>
                </a:solidFill>
              </a:rPr>
              <a:t>focusing on the most relevant points of</a:t>
            </a:r>
          </a:p>
          <a:p>
            <a:pPr lvl="3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2400" b="1" dirty="0">
                <a:solidFill>
                  <a:schemeClr val="tx2"/>
                </a:solidFill>
              </a:rPr>
              <a:t>your </a:t>
            </a:r>
            <a:r>
              <a:rPr lang="en-US" sz="2400" b="1" dirty="0" smtClean="0">
                <a:solidFill>
                  <a:schemeClr val="tx2"/>
                </a:solidFill>
              </a:rPr>
              <a:t>project – but also the longer story</a:t>
            </a:r>
            <a:endParaRPr lang="en-US" sz="2400" b="1" dirty="0">
              <a:solidFill>
                <a:schemeClr val="tx2"/>
              </a:solidFill>
            </a:endParaRPr>
          </a:p>
          <a:p>
            <a:pPr lvl="3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8163" y="21771"/>
            <a:ext cx="3413437" cy="188322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6163" y="533400"/>
            <a:ext cx="7793037" cy="1143000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Getting started…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12775" y="2057400"/>
            <a:ext cx="8229600" cy="36195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2800" b="1" dirty="0">
                <a:solidFill>
                  <a:schemeClr val="tx2"/>
                </a:solidFill>
              </a:rPr>
              <a:t>POSTER SESSION</a:t>
            </a:r>
            <a:endParaRPr lang="en-US" sz="2400" b="1" dirty="0"/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2800" b="1" dirty="0">
                <a:solidFill>
                  <a:schemeClr val="tx2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tx2"/>
                </a:solidFill>
              </a:rPr>
              <a:t> square format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1800" b="1" dirty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tx2"/>
                </a:solidFill>
              </a:rPr>
              <a:t> size 42’ x 42’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8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tx2"/>
                </a:solidFill>
              </a:rPr>
              <a:t> Use </a:t>
            </a:r>
            <a:r>
              <a:rPr lang="en-US" sz="2800" b="1" dirty="0" err="1">
                <a:solidFill>
                  <a:schemeClr val="tx2"/>
                </a:solidFill>
              </a:rPr>
              <a:t>Powerpoint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362200" y="2057400"/>
            <a:ext cx="18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4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sz="2400"/>
          </a:p>
        </p:txBody>
      </p:sp>
      <p:sp>
        <p:nvSpPr>
          <p:cNvPr id="6" name="Shape 308"/>
          <p:cNvSpPr/>
          <p:nvPr/>
        </p:nvSpPr>
        <p:spPr>
          <a:xfrm>
            <a:off x="5715000" y="1174910"/>
            <a:ext cx="376517" cy="349090"/>
          </a:xfrm>
          <a:custGeom>
            <a:avLst/>
            <a:gdLst/>
            <a:ahLst/>
            <a:cxnLst/>
            <a:rect l="0" t="0" r="0" b="0"/>
            <a:pathLst>
              <a:path w="17228" h="17399" extrusionOk="0">
                <a:moveTo>
                  <a:pt x="14162" y="439"/>
                </a:moveTo>
                <a:lnTo>
                  <a:pt x="14478" y="512"/>
                </a:lnTo>
                <a:lnTo>
                  <a:pt x="14794" y="609"/>
                </a:lnTo>
                <a:lnTo>
                  <a:pt x="15111" y="755"/>
                </a:lnTo>
                <a:lnTo>
                  <a:pt x="15403" y="925"/>
                </a:lnTo>
                <a:lnTo>
                  <a:pt x="15670" y="1120"/>
                </a:lnTo>
                <a:lnTo>
                  <a:pt x="15914" y="1315"/>
                </a:lnTo>
                <a:lnTo>
                  <a:pt x="16108" y="1534"/>
                </a:lnTo>
                <a:lnTo>
                  <a:pt x="15987" y="1558"/>
                </a:lnTo>
                <a:lnTo>
                  <a:pt x="15889" y="1607"/>
                </a:lnTo>
                <a:lnTo>
                  <a:pt x="15816" y="1655"/>
                </a:lnTo>
                <a:lnTo>
                  <a:pt x="15792" y="1680"/>
                </a:lnTo>
                <a:lnTo>
                  <a:pt x="15768" y="1728"/>
                </a:lnTo>
                <a:lnTo>
                  <a:pt x="15768" y="1777"/>
                </a:lnTo>
                <a:lnTo>
                  <a:pt x="15792" y="1826"/>
                </a:lnTo>
                <a:lnTo>
                  <a:pt x="15865" y="1850"/>
                </a:lnTo>
                <a:lnTo>
                  <a:pt x="15938" y="1874"/>
                </a:lnTo>
                <a:lnTo>
                  <a:pt x="16230" y="1874"/>
                </a:lnTo>
                <a:lnTo>
                  <a:pt x="16352" y="1850"/>
                </a:lnTo>
                <a:lnTo>
                  <a:pt x="16546" y="2166"/>
                </a:lnTo>
                <a:lnTo>
                  <a:pt x="16254" y="2142"/>
                </a:lnTo>
                <a:lnTo>
                  <a:pt x="16011" y="2142"/>
                </a:lnTo>
                <a:lnTo>
                  <a:pt x="15987" y="2166"/>
                </a:lnTo>
                <a:lnTo>
                  <a:pt x="15987" y="2191"/>
                </a:lnTo>
                <a:lnTo>
                  <a:pt x="16133" y="2312"/>
                </a:lnTo>
                <a:lnTo>
                  <a:pt x="16303" y="2410"/>
                </a:lnTo>
                <a:lnTo>
                  <a:pt x="16473" y="2458"/>
                </a:lnTo>
                <a:lnTo>
                  <a:pt x="16668" y="2507"/>
                </a:lnTo>
                <a:lnTo>
                  <a:pt x="16717" y="2750"/>
                </a:lnTo>
                <a:lnTo>
                  <a:pt x="16741" y="2994"/>
                </a:lnTo>
                <a:lnTo>
                  <a:pt x="16522" y="2872"/>
                </a:lnTo>
                <a:lnTo>
                  <a:pt x="16352" y="2799"/>
                </a:lnTo>
                <a:lnTo>
                  <a:pt x="16181" y="2702"/>
                </a:lnTo>
                <a:lnTo>
                  <a:pt x="16011" y="2653"/>
                </a:lnTo>
                <a:lnTo>
                  <a:pt x="15792" y="2653"/>
                </a:lnTo>
                <a:lnTo>
                  <a:pt x="15768" y="2677"/>
                </a:lnTo>
                <a:lnTo>
                  <a:pt x="15768" y="2702"/>
                </a:lnTo>
                <a:lnTo>
                  <a:pt x="15768" y="2726"/>
                </a:lnTo>
                <a:lnTo>
                  <a:pt x="15889" y="2872"/>
                </a:lnTo>
                <a:lnTo>
                  <a:pt x="16035" y="2994"/>
                </a:lnTo>
                <a:lnTo>
                  <a:pt x="16327" y="3213"/>
                </a:lnTo>
                <a:lnTo>
                  <a:pt x="16522" y="3334"/>
                </a:lnTo>
                <a:lnTo>
                  <a:pt x="16619" y="3407"/>
                </a:lnTo>
                <a:lnTo>
                  <a:pt x="16717" y="3456"/>
                </a:lnTo>
                <a:lnTo>
                  <a:pt x="16692" y="3651"/>
                </a:lnTo>
                <a:lnTo>
                  <a:pt x="16619" y="3845"/>
                </a:lnTo>
                <a:lnTo>
                  <a:pt x="16400" y="3602"/>
                </a:lnTo>
                <a:lnTo>
                  <a:pt x="16133" y="3407"/>
                </a:lnTo>
                <a:lnTo>
                  <a:pt x="15987" y="3310"/>
                </a:lnTo>
                <a:lnTo>
                  <a:pt x="15841" y="3237"/>
                </a:lnTo>
                <a:lnTo>
                  <a:pt x="15695" y="3188"/>
                </a:lnTo>
                <a:lnTo>
                  <a:pt x="15524" y="3164"/>
                </a:lnTo>
                <a:lnTo>
                  <a:pt x="15476" y="3188"/>
                </a:lnTo>
                <a:lnTo>
                  <a:pt x="15476" y="3213"/>
                </a:lnTo>
                <a:lnTo>
                  <a:pt x="15476" y="3237"/>
                </a:lnTo>
                <a:lnTo>
                  <a:pt x="15500" y="3261"/>
                </a:lnTo>
                <a:lnTo>
                  <a:pt x="15597" y="3359"/>
                </a:lnTo>
                <a:lnTo>
                  <a:pt x="15695" y="3432"/>
                </a:lnTo>
                <a:lnTo>
                  <a:pt x="15987" y="3699"/>
                </a:lnTo>
                <a:lnTo>
                  <a:pt x="16230" y="3918"/>
                </a:lnTo>
                <a:lnTo>
                  <a:pt x="16449" y="4162"/>
                </a:lnTo>
                <a:lnTo>
                  <a:pt x="16473" y="4186"/>
                </a:lnTo>
                <a:lnTo>
                  <a:pt x="16254" y="4526"/>
                </a:lnTo>
                <a:lnTo>
                  <a:pt x="16206" y="4453"/>
                </a:lnTo>
                <a:lnTo>
                  <a:pt x="16133" y="4380"/>
                </a:lnTo>
                <a:lnTo>
                  <a:pt x="15962" y="4259"/>
                </a:lnTo>
                <a:lnTo>
                  <a:pt x="15646" y="4040"/>
                </a:lnTo>
                <a:lnTo>
                  <a:pt x="15403" y="3821"/>
                </a:lnTo>
                <a:lnTo>
                  <a:pt x="15159" y="3626"/>
                </a:lnTo>
                <a:lnTo>
                  <a:pt x="15111" y="3626"/>
                </a:lnTo>
                <a:lnTo>
                  <a:pt x="15062" y="3651"/>
                </a:lnTo>
                <a:lnTo>
                  <a:pt x="15013" y="3724"/>
                </a:lnTo>
                <a:lnTo>
                  <a:pt x="15013" y="3821"/>
                </a:lnTo>
                <a:lnTo>
                  <a:pt x="15013" y="3894"/>
                </a:lnTo>
                <a:lnTo>
                  <a:pt x="15038" y="3991"/>
                </a:lnTo>
                <a:lnTo>
                  <a:pt x="15135" y="4137"/>
                </a:lnTo>
                <a:lnTo>
                  <a:pt x="15257" y="4283"/>
                </a:lnTo>
                <a:lnTo>
                  <a:pt x="15427" y="4453"/>
                </a:lnTo>
                <a:lnTo>
                  <a:pt x="15622" y="4599"/>
                </a:lnTo>
                <a:lnTo>
                  <a:pt x="15816" y="4745"/>
                </a:lnTo>
                <a:lnTo>
                  <a:pt x="15914" y="4818"/>
                </a:lnTo>
                <a:lnTo>
                  <a:pt x="16011" y="4843"/>
                </a:lnTo>
                <a:lnTo>
                  <a:pt x="15792" y="5135"/>
                </a:lnTo>
                <a:lnTo>
                  <a:pt x="14867" y="4162"/>
                </a:lnTo>
                <a:lnTo>
                  <a:pt x="13967" y="3213"/>
                </a:lnTo>
                <a:lnTo>
                  <a:pt x="13505" y="2750"/>
                </a:lnTo>
                <a:lnTo>
                  <a:pt x="13018" y="2288"/>
                </a:lnTo>
                <a:lnTo>
                  <a:pt x="12531" y="1850"/>
                </a:lnTo>
                <a:lnTo>
                  <a:pt x="12021" y="1461"/>
                </a:lnTo>
                <a:lnTo>
                  <a:pt x="12021" y="1388"/>
                </a:lnTo>
                <a:lnTo>
                  <a:pt x="12118" y="1315"/>
                </a:lnTo>
                <a:lnTo>
                  <a:pt x="12215" y="1242"/>
                </a:lnTo>
                <a:lnTo>
                  <a:pt x="12385" y="1047"/>
                </a:lnTo>
                <a:lnTo>
                  <a:pt x="12629" y="852"/>
                </a:lnTo>
                <a:lnTo>
                  <a:pt x="12921" y="682"/>
                </a:lnTo>
                <a:lnTo>
                  <a:pt x="13213" y="560"/>
                </a:lnTo>
                <a:lnTo>
                  <a:pt x="13505" y="463"/>
                </a:lnTo>
                <a:lnTo>
                  <a:pt x="13675" y="439"/>
                </a:lnTo>
                <a:close/>
                <a:moveTo>
                  <a:pt x="11753" y="1704"/>
                </a:moveTo>
                <a:lnTo>
                  <a:pt x="11826" y="1850"/>
                </a:lnTo>
                <a:lnTo>
                  <a:pt x="11948" y="1972"/>
                </a:lnTo>
                <a:lnTo>
                  <a:pt x="12093" y="2069"/>
                </a:lnTo>
                <a:lnTo>
                  <a:pt x="12385" y="2288"/>
                </a:lnTo>
                <a:lnTo>
                  <a:pt x="12677" y="2531"/>
                </a:lnTo>
                <a:lnTo>
                  <a:pt x="12945" y="2823"/>
                </a:lnTo>
                <a:lnTo>
                  <a:pt x="13480" y="3383"/>
                </a:lnTo>
                <a:lnTo>
                  <a:pt x="14478" y="4453"/>
                </a:lnTo>
                <a:lnTo>
                  <a:pt x="15500" y="5500"/>
                </a:lnTo>
                <a:lnTo>
                  <a:pt x="15111" y="5962"/>
                </a:lnTo>
                <a:lnTo>
                  <a:pt x="14600" y="5500"/>
                </a:lnTo>
                <a:lnTo>
                  <a:pt x="14113" y="5013"/>
                </a:lnTo>
                <a:lnTo>
                  <a:pt x="13213" y="4016"/>
                </a:lnTo>
                <a:lnTo>
                  <a:pt x="12750" y="3529"/>
                </a:lnTo>
                <a:lnTo>
                  <a:pt x="12264" y="3018"/>
                </a:lnTo>
                <a:lnTo>
                  <a:pt x="11777" y="2556"/>
                </a:lnTo>
                <a:lnTo>
                  <a:pt x="11266" y="2093"/>
                </a:lnTo>
                <a:lnTo>
                  <a:pt x="11753" y="1704"/>
                </a:lnTo>
                <a:close/>
                <a:moveTo>
                  <a:pt x="13724" y="5232"/>
                </a:moveTo>
                <a:lnTo>
                  <a:pt x="14235" y="5767"/>
                </a:lnTo>
                <a:lnTo>
                  <a:pt x="14794" y="6278"/>
                </a:lnTo>
                <a:lnTo>
                  <a:pt x="14575" y="6497"/>
                </a:lnTo>
                <a:lnTo>
                  <a:pt x="14259" y="6278"/>
                </a:lnTo>
                <a:lnTo>
                  <a:pt x="13967" y="6035"/>
                </a:lnTo>
                <a:lnTo>
                  <a:pt x="13699" y="5792"/>
                </a:lnTo>
                <a:lnTo>
                  <a:pt x="13432" y="5573"/>
                </a:lnTo>
                <a:lnTo>
                  <a:pt x="13724" y="5232"/>
                </a:lnTo>
                <a:close/>
                <a:moveTo>
                  <a:pt x="13261" y="5767"/>
                </a:moveTo>
                <a:lnTo>
                  <a:pt x="13359" y="5913"/>
                </a:lnTo>
                <a:lnTo>
                  <a:pt x="13456" y="6059"/>
                </a:lnTo>
                <a:lnTo>
                  <a:pt x="13724" y="6303"/>
                </a:lnTo>
                <a:lnTo>
                  <a:pt x="13991" y="6546"/>
                </a:lnTo>
                <a:lnTo>
                  <a:pt x="14137" y="6668"/>
                </a:lnTo>
                <a:lnTo>
                  <a:pt x="14308" y="6765"/>
                </a:lnTo>
                <a:lnTo>
                  <a:pt x="14235" y="6814"/>
                </a:lnTo>
                <a:lnTo>
                  <a:pt x="14137" y="6692"/>
                </a:lnTo>
                <a:lnTo>
                  <a:pt x="13991" y="6595"/>
                </a:lnTo>
                <a:lnTo>
                  <a:pt x="13699" y="6400"/>
                </a:lnTo>
                <a:lnTo>
                  <a:pt x="13359" y="6230"/>
                </a:lnTo>
                <a:lnTo>
                  <a:pt x="13188" y="6132"/>
                </a:lnTo>
                <a:lnTo>
                  <a:pt x="13042" y="6011"/>
                </a:lnTo>
                <a:lnTo>
                  <a:pt x="13261" y="5767"/>
                </a:lnTo>
                <a:close/>
                <a:moveTo>
                  <a:pt x="13018" y="6059"/>
                </a:moveTo>
                <a:lnTo>
                  <a:pt x="13188" y="6303"/>
                </a:lnTo>
                <a:lnTo>
                  <a:pt x="13286" y="6424"/>
                </a:lnTo>
                <a:lnTo>
                  <a:pt x="13407" y="6522"/>
                </a:lnTo>
                <a:lnTo>
                  <a:pt x="14040" y="7008"/>
                </a:lnTo>
                <a:lnTo>
                  <a:pt x="13699" y="7349"/>
                </a:lnTo>
                <a:lnTo>
                  <a:pt x="13675" y="7325"/>
                </a:lnTo>
                <a:lnTo>
                  <a:pt x="13505" y="7227"/>
                </a:lnTo>
                <a:lnTo>
                  <a:pt x="13334" y="7106"/>
                </a:lnTo>
                <a:lnTo>
                  <a:pt x="13018" y="6838"/>
                </a:lnTo>
                <a:lnTo>
                  <a:pt x="12799" y="6668"/>
                </a:lnTo>
                <a:lnTo>
                  <a:pt x="12702" y="6595"/>
                </a:lnTo>
                <a:lnTo>
                  <a:pt x="12580" y="6546"/>
                </a:lnTo>
                <a:lnTo>
                  <a:pt x="12799" y="6303"/>
                </a:lnTo>
                <a:lnTo>
                  <a:pt x="13018" y="6059"/>
                </a:lnTo>
                <a:close/>
                <a:moveTo>
                  <a:pt x="12385" y="6716"/>
                </a:moveTo>
                <a:lnTo>
                  <a:pt x="12483" y="6838"/>
                </a:lnTo>
                <a:lnTo>
                  <a:pt x="12580" y="6935"/>
                </a:lnTo>
                <a:lnTo>
                  <a:pt x="12799" y="7130"/>
                </a:lnTo>
                <a:lnTo>
                  <a:pt x="13091" y="7398"/>
                </a:lnTo>
                <a:lnTo>
                  <a:pt x="13407" y="7617"/>
                </a:lnTo>
                <a:lnTo>
                  <a:pt x="13018" y="8006"/>
                </a:lnTo>
                <a:lnTo>
                  <a:pt x="12921" y="8079"/>
                </a:lnTo>
                <a:lnTo>
                  <a:pt x="12823" y="7909"/>
                </a:lnTo>
                <a:lnTo>
                  <a:pt x="12653" y="7763"/>
                </a:lnTo>
                <a:lnTo>
                  <a:pt x="12312" y="7495"/>
                </a:lnTo>
                <a:lnTo>
                  <a:pt x="12093" y="7325"/>
                </a:lnTo>
                <a:lnTo>
                  <a:pt x="11972" y="7252"/>
                </a:lnTo>
                <a:lnTo>
                  <a:pt x="11850" y="7179"/>
                </a:lnTo>
                <a:lnTo>
                  <a:pt x="12385" y="6716"/>
                </a:lnTo>
                <a:close/>
                <a:moveTo>
                  <a:pt x="11631" y="7373"/>
                </a:moveTo>
                <a:lnTo>
                  <a:pt x="11729" y="7471"/>
                </a:lnTo>
                <a:lnTo>
                  <a:pt x="11850" y="7568"/>
                </a:lnTo>
                <a:lnTo>
                  <a:pt x="12093" y="7738"/>
                </a:lnTo>
                <a:lnTo>
                  <a:pt x="12434" y="8055"/>
                </a:lnTo>
                <a:lnTo>
                  <a:pt x="12556" y="8201"/>
                </a:lnTo>
                <a:lnTo>
                  <a:pt x="12702" y="8322"/>
                </a:lnTo>
                <a:lnTo>
                  <a:pt x="11948" y="9150"/>
                </a:lnTo>
                <a:lnTo>
                  <a:pt x="11680" y="8906"/>
                </a:lnTo>
                <a:lnTo>
                  <a:pt x="11364" y="8687"/>
                </a:lnTo>
                <a:lnTo>
                  <a:pt x="11072" y="8444"/>
                </a:lnTo>
                <a:lnTo>
                  <a:pt x="10780" y="8201"/>
                </a:lnTo>
                <a:lnTo>
                  <a:pt x="11096" y="7860"/>
                </a:lnTo>
                <a:lnTo>
                  <a:pt x="11193" y="7957"/>
                </a:lnTo>
                <a:lnTo>
                  <a:pt x="11291" y="8030"/>
                </a:lnTo>
                <a:lnTo>
                  <a:pt x="11461" y="8176"/>
                </a:lnTo>
                <a:lnTo>
                  <a:pt x="11777" y="8493"/>
                </a:lnTo>
                <a:lnTo>
                  <a:pt x="11972" y="8614"/>
                </a:lnTo>
                <a:lnTo>
                  <a:pt x="12166" y="8736"/>
                </a:lnTo>
                <a:lnTo>
                  <a:pt x="12288" y="8736"/>
                </a:lnTo>
                <a:lnTo>
                  <a:pt x="12337" y="8712"/>
                </a:lnTo>
                <a:lnTo>
                  <a:pt x="12361" y="8639"/>
                </a:lnTo>
                <a:lnTo>
                  <a:pt x="12361" y="8566"/>
                </a:lnTo>
                <a:lnTo>
                  <a:pt x="12337" y="8493"/>
                </a:lnTo>
                <a:lnTo>
                  <a:pt x="12118" y="8322"/>
                </a:lnTo>
                <a:lnTo>
                  <a:pt x="11899" y="8152"/>
                </a:lnTo>
                <a:lnTo>
                  <a:pt x="11461" y="7811"/>
                </a:lnTo>
                <a:lnTo>
                  <a:pt x="11291" y="7690"/>
                </a:lnTo>
                <a:lnTo>
                  <a:pt x="11631" y="7373"/>
                </a:lnTo>
                <a:close/>
                <a:moveTo>
                  <a:pt x="10634" y="8371"/>
                </a:moveTo>
                <a:lnTo>
                  <a:pt x="10731" y="8541"/>
                </a:lnTo>
                <a:lnTo>
                  <a:pt x="10853" y="8687"/>
                </a:lnTo>
                <a:lnTo>
                  <a:pt x="10974" y="8809"/>
                </a:lnTo>
                <a:lnTo>
                  <a:pt x="11145" y="8931"/>
                </a:lnTo>
                <a:lnTo>
                  <a:pt x="11461" y="9150"/>
                </a:lnTo>
                <a:lnTo>
                  <a:pt x="11753" y="9369"/>
                </a:lnTo>
                <a:lnTo>
                  <a:pt x="11461" y="9685"/>
                </a:lnTo>
                <a:lnTo>
                  <a:pt x="11145" y="9442"/>
                </a:lnTo>
                <a:lnTo>
                  <a:pt x="10828" y="9198"/>
                </a:lnTo>
                <a:lnTo>
                  <a:pt x="10585" y="8955"/>
                </a:lnTo>
                <a:lnTo>
                  <a:pt x="10463" y="8833"/>
                </a:lnTo>
                <a:lnTo>
                  <a:pt x="10317" y="8736"/>
                </a:lnTo>
                <a:lnTo>
                  <a:pt x="10634" y="8371"/>
                </a:lnTo>
                <a:close/>
                <a:moveTo>
                  <a:pt x="10196" y="8931"/>
                </a:moveTo>
                <a:lnTo>
                  <a:pt x="10269" y="9052"/>
                </a:lnTo>
                <a:lnTo>
                  <a:pt x="10366" y="9198"/>
                </a:lnTo>
                <a:lnTo>
                  <a:pt x="10609" y="9417"/>
                </a:lnTo>
                <a:lnTo>
                  <a:pt x="10901" y="9709"/>
                </a:lnTo>
                <a:lnTo>
                  <a:pt x="11072" y="9831"/>
                </a:lnTo>
                <a:lnTo>
                  <a:pt x="11242" y="9953"/>
                </a:lnTo>
                <a:lnTo>
                  <a:pt x="10415" y="10853"/>
                </a:lnTo>
                <a:lnTo>
                  <a:pt x="10317" y="10707"/>
                </a:lnTo>
                <a:lnTo>
                  <a:pt x="10196" y="10585"/>
                </a:lnTo>
                <a:lnTo>
                  <a:pt x="9904" y="10366"/>
                </a:lnTo>
                <a:lnTo>
                  <a:pt x="9636" y="10172"/>
                </a:lnTo>
                <a:lnTo>
                  <a:pt x="9466" y="10074"/>
                </a:lnTo>
                <a:lnTo>
                  <a:pt x="9320" y="10001"/>
                </a:lnTo>
                <a:lnTo>
                  <a:pt x="9563" y="9709"/>
                </a:lnTo>
                <a:lnTo>
                  <a:pt x="9782" y="9880"/>
                </a:lnTo>
                <a:lnTo>
                  <a:pt x="10001" y="10026"/>
                </a:lnTo>
                <a:lnTo>
                  <a:pt x="10244" y="10245"/>
                </a:lnTo>
                <a:lnTo>
                  <a:pt x="10390" y="10366"/>
                </a:lnTo>
                <a:lnTo>
                  <a:pt x="10536" y="10464"/>
                </a:lnTo>
                <a:lnTo>
                  <a:pt x="10609" y="10488"/>
                </a:lnTo>
                <a:lnTo>
                  <a:pt x="10658" y="10464"/>
                </a:lnTo>
                <a:lnTo>
                  <a:pt x="10731" y="10439"/>
                </a:lnTo>
                <a:lnTo>
                  <a:pt x="10780" y="10391"/>
                </a:lnTo>
                <a:lnTo>
                  <a:pt x="10804" y="10342"/>
                </a:lnTo>
                <a:lnTo>
                  <a:pt x="10828" y="10269"/>
                </a:lnTo>
                <a:lnTo>
                  <a:pt x="10804" y="10220"/>
                </a:lnTo>
                <a:lnTo>
                  <a:pt x="10755" y="10147"/>
                </a:lnTo>
                <a:lnTo>
                  <a:pt x="10220" y="9734"/>
                </a:lnTo>
                <a:lnTo>
                  <a:pt x="10001" y="9563"/>
                </a:lnTo>
                <a:lnTo>
                  <a:pt x="9904" y="9490"/>
                </a:lnTo>
                <a:lnTo>
                  <a:pt x="9782" y="9442"/>
                </a:lnTo>
                <a:lnTo>
                  <a:pt x="10196" y="8931"/>
                </a:lnTo>
                <a:close/>
                <a:moveTo>
                  <a:pt x="9125" y="10245"/>
                </a:moveTo>
                <a:lnTo>
                  <a:pt x="9247" y="10342"/>
                </a:lnTo>
                <a:lnTo>
                  <a:pt x="9368" y="10415"/>
                </a:lnTo>
                <a:lnTo>
                  <a:pt x="9612" y="10585"/>
                </a:lnTo>
                <a:lnTo>
                  <a:pt x="9904" y="10829"/>
                </a:lnTo>
                <a:lnTo>
                  <a:pt x="10050" y="10950"/>
                </a:lnTo>
                <a:lnTo>
                  <a:pt x="10220" y="11048"/>
                </a:lnTo>
                <a:lnTo>
                  <a:pt x="9685" y="11583"/>
                </a:lnTo>
                <a:lnTo>
                  <a:pt x="9685" y="11534"/>
                </a:lnTo>
                <a:lnTo>
                  <a:pt x="9660" y="11437"/>
                </a:lnTo>
                <a:lnTo>
                  <a:pt x="9587" y="11364"/>
                </a:lnTo>
                <a:lnTo>
                  <a:pt x="9417" y="11218"/>
                </a:lnTo>
                <a:lnTo>
                  <a:pt x="9222" y="11023"/>
                </a:lnTo>
                <a:lnTo>
                  <a:pt x="9028" y="10853"/>
                </a:lnTo>
                <a:lnTo>
                  <a:pt x="8906" y="10756"/>
                </a:lnTo>
                <a:lnTo>
                  <a:pt x="8736" y="10683"/>
                </a:lnTo>
                <a:lnTo>
                  <a:pt x="8833" y="10585"/>
                </a:lnTo>
                <a:lnTo>
                  <a:pt x="9125" y="10245"/>
                </a:lnTo>
                <a:close/>
                <a:moveTo>
                  <a:pt x="8468" y="10926"/>
                </a:moveTo>
                <a:lnTo>
                  <a:pt x="8687" y="11096"/>
                </a:lnTo>
                <a:lnTo>
                  <a:pt x="8930" y="11291"/>
                </a:lnTo>
                <a:lnTo>
                  <a:pt x="9052" y="11437"/>
                </a:lnTo>
                <a:lnTo>
                  <a:pt x="9198" y="11583"/>
                </a:lnTo>
                <a:lnTo>
                  <a:pt x="9271" y="11656"/>
                </a:lnTo>
                <a:lnTo>
                  <a:pt x="9344" y="11705"/>
                </a:lnTo>
                <a:lnTo>
                  <a:pt x="9441" y="11753"/>
                </a:lnTo>
                <a:lnTo>
                  <a:pt x="9539" y="11753"/>
                </a:lnTo>
                <a:lnTo>
                  <a:pt x="8468" y="12824"/>
                </a:lnTo>
                <a:lnTo>
                  <a:pt x="8152" y="12532"/>
                </a:lnTo>
                <a:lnTo>
                  <a:pt x="7811" y="12240"/>
                </a:lnTo>
                <a:lnTo>
                  <a:pt x="7470" y="11899"/>
                </a:lnTo>
                <a:lnTo>
                  <a:pt x="7349" y="11826"/>
                </a:lnTo>
                <a:lnTo>
                  <a:pt x="7738" y="11534"/>
                </a:lnTo>
                <a:lnTo>
                  <a:pt x="7860" y="11705"/>
                </a:lnTo>
                <a:lnTo>
                  <a:pt x="8006" y="11875"/>
                </a:lnTo>
                <a:lnTo>
                  <a:pt x="8371" y="12264"/>
                </a:lnTo>
                <a:lnTo>
                  <a:pt x="8517" y="12434"/>
                </a:lnTo>
                <a:lnTo>
                  <a:pt x="8590" y="12483"/>
                </a:lnTo>
                <a:lnTo>
                  <a:pt x="8687" y="12507"/>
                </a:lnTo>
                <a:lnTo>
                  <a:pt x="8736" y="12507"/>
                </a:lnTo>
                <a:lnTo>
                  <a:pt x="8809" y="12483"/>
                </a:lnTo>
                <a:lnTo>
                  <a:pt x="8833" y="12434"/>
                </a:lnTo>
                <a:lnTo>
                  <a:pt x="8857" y="12386"/>
                </a:lnTo>
                <a:lnTo>
                  <a:pt x="8857" y="12289"/>
                </a:lnTo>
                <a:lnTo>
                  <a:pt x="8809" y="12191"/>
                </a:lnTo>
                <a:lnTo>
                  <a:pt x="8760" y="12094"/>
                </a:lnTo>
                <a:lnTo>
                  <a:pt x="8663" y="11997"/>
                </a:lnTo>
                <a:lnTo>
                  <a:pt x="8492" y="11826"/>
                </a:lnTo>
                <a:lnTo>
                  <a:pt x="8322" y="11680"/>
                </a:lnTo>
                <a:lnTo>
                  <a:pt x="8152" y="11510"/>
                </a:lnTo>
                <a:lnTo>
                  <a:pt x="7957" y="11364"/>
                </a:lnTo>
                <a:lnTo>
                  <a:pt x="8468" y="10926"/>
                </a:lnTo>
                <a:close/>
                <a:moveTo>
                  <a:pt x="11047" y="2312"/>
                </a:moveTo>
                <a:lnTo>
                  <a:pt x="11120" y="2434"/>
                </a:lnTo>
                <a:lnTo>
                  <a:pt x="11218" y="2531"/>
                </a:lnTo>
                <a:lnTo>
                  <a:pt x="11437" y="2750"/>
                </a:lnTo>
                <a:lnTo>
                  <a:pt x="11850" y="3213"/>
                </a:lnTo>
                <a:lnTo>
                  <a:pt x="11826" y="3213"/>
                </a:lnTo>
                <a:lnTo>
                  <a:pt x="11193" y="3748"/>
                </a:lnTo>
                <a:lnTo>
                  <a:pt x="10609" y="4283"/>
                </a:lnTo>
                <a:lnTo>
                  <a:pt x="10025" y="4867"/>
                </a:lnTo>
                <a:lnTo>
                  <a:pt x="9490" y="5500"/>
                </a:lnTo>
                <a:lnTo>
                  <a:pt x="9174" y="5865"/>
                </a:lnTo>
                <a:lnTo>
                  <a:pt x="8857" y="6254"/>
                </a:lnTo>
                <a:lnTo>
                  <a:pt x="8517" y="6595"/>
                </a:lnTo>
                <a:lnTo>
                  <a:pt x="8176" y="6935"/>
                </a:lnTo>
                <a:lnTo>
                  <a:pt x="7373" y="7617"/>
                </a:lnTo>
                <a:lnTo>
                  <a:pt x="6984" y="7933"/>
                </a:lnTo>
                <a:lnTo>
                  <a:pt x="6594" y="8274"/>
                </a:lnTo>
                <a:lnTo>
                  <a:pt x="6229" y="8639"/>
                </a:lnTo>
                <a:lnTo>
                  <a:pt x="5864" y="9004"/>
                </a:lnTo>
                <a:lnTo>
                  <a:pt x="5183" y="9782"/>
                </a:lnTo>
                <a:lnTo>
                  <a:pt x="4502" y="10537"/>
                </a:lnTo>
                <a:lnTo>
                  <a:pt x="4137" y="10902"/>
                </a:lnTo>
                <a:lnTo>
                  <a:pt x="3772" y="11242"/>
                </a:lnTo>
                <a:lnTo>
                  <a:pt x="3115" y="11802"/>
                </a:lnTo>
                <a:lnTo>
                  <a:pt x="2799" y="12118"/>
                </a:lnTo>
                <a:lnTo>
                  <a:pt x="2507" y="12434"/>
                </a:lnTo>
                <a:lnTo>
                  <a:pt x="2263" y="12702"/>
                </a:lnTo>
                <a:lnTo>
                  <a:pt x="2166" y="12848"/>
                </a:lnTo>
                <a:lnTo>
                  <a:pt x="2069" y="13018"/>
                </a:lnTo>
                <a:lnTo>
                  <a:pt x="1850" y="12824"/>
                </a:lnTo>
                <a:lnTo>
                  <a:pt x="1460" y="12459"/>
                </a:lnTo>
                <a:lnTo>
                  <a:pt x="1266" y="12264"/>
                </a:lnTo>
                <a:lnTo>
                  <a:pt x="1047" y="12118"/>
                </a:lnTo>
                <a:lnTo>
                  <a:pt x="1047" y="12070"/>
                </a:lnTo>
                <a:lnTo>
                  <a:pt x="1193" y="11997"/>
                </a:lnTo>
                <a:lnTo>
                  <a:pt x="1339" y="11924"/>
                </a:lnTo>
                <a:lnTo>
                  <a:pt x="1460" y="11826"/>
                </a:lnTo>
                <a:lnTo>
                  <a:pt x="1582" y="11705"/>
                </a:lnTo>
                <a:lnTo>
                  <a:pt x="2020" y="11218"/>
                </a:lnTo>
                <a:lnTo>
                  <a:pt x="2385" y="10853"/>
                </a:lnTo>
                <a:lnTo>
                  <a:pt x="2774" y="10537"/>
                </a:lnTo>
                <a:lnTo>
                  <a:pt x="3577" y="9880"/>
                </a:lnTo>
                <a:lnTo>
                  <a:pt x="3942" y="9539"/>
                </a:lnTo>
                <a:lnTo>
                  <a:pt x="4307" y="9198"/>
                </a:lnTo>
                <a:lnTo>
                  <a:pt x="5037" y="8468"/>
                </a:lnTo>
                <a:lnTo>
                  <a:pt x="5718" y="7738"/>
                </a:lnTo>
                <a:lnTo>
                  <a:pt x="6400" y="7008"/>
                </a:lnTo>
                <a:lnTo>
                  <a:pt x="7081" y="6303"/>
                </a:lnTo>
                <a:lnTo>
                  <a:pt x="7787" y="5621"/>
                </a:lnTo>
                <a:lnTo>
                  <a:pt x="8468" y="4940"/>
                </a:lnTo>
                <a:lnTo>
                  <a:pt x="9149" y="4259"/>
                </a:lnTo>
                <a:lnTo>
                  <a:pt x="10074" y="3261"/>
                </a:lnTo>
                <a:lnTo>
                  <a:pt x="10561" y="2775"/>
                </a:lnTo>
                <a:lnTo>
                  <a:pt x="11047" y="2312"/>
                </a:lnTo>
                <a:close/>
                <a:moveTo>
                  <a:pt x="7154" y="11997"/>
                </a:moveTo>
                <a:lnTo>
                  <a:pt x="7203" y="12094"/>
                </a:lnTo>
                <a:lnTo>
                  <a:pt x="7251" y="12167"/>
                </a:lnTo>
                <a:lnTo>
                  <a:pt x="7422" y="12386"/>
                </a:lnTo>
                <a:lnTo>
                  <a:pt x="7592" y="12580"/>
                </a:lnTo>
                <a:lnTo>
                  <a:pt x="7884" y="12872"/>
                </a:lnTo>
                <a:lnTo>
                  <a:pt x="8030" y="12994"/>
                </a:lnTo>
                <a:lnTo>
                  <a:pt x="8200" y="13091"/>
                </a:lnTo>
                <a:lnTo>
                  <a:pt x="7835" y="13481"/>
                </a:lnTo>
                <a:lnTo>
                  <a:pt x="7811" y="13432"/>
                </a:lnTo>
                <a:lnTo>
                  <a:pt x="7787" y="13408"/>
                </a:lnTo>
                <a:lnTo>
                  <a:pt x="7616" y="13262"/>
                </a:lnTo>
                <a:lnTo>
                  <a:pt x="7446" y="13140"/>
                </a:lnTo>
                <a:lnTo>
                  <a:pt x="7251" y="13018"/>
                </a:lnTo>
                <a:lnTo>
                  <a:pt x="7057" y="12872"/>
                </a:lnTo>
                <a:lnTo>
                  <a:pt x="6716" y="12580"/>
                </a:lnTo>
                <a:lnTo>
                  <a:pt x="6643" y="12532"/>
                </a:lnTo>
                <a:lnTo>
                  <a:pt x="6594" y="12507"/>
                </a:lnTo>
                <a:lnTo>
                  <a:pt x="6862" y="12240"/>
                </a:lnTo>
                <a:lnTo>
                  <a:pt x="7154" y="11997"/>
                </a:lnTo>
                <a:close/>
                <a:moveTo>
                  <a:pt x="6424" y="12702"/>
                </a:moveTo>
                <a:lnTo>
                  <a:pt x="6448" y="12775"/>
                </a:lnTo>
                <a:lnTo>
                  <a:pt x="6473" y="12848"/>
                </a:lnTo>
                <a:lnTo>
                  <a:pt x="6667" y="13043"/>
                </a:lnTo>
                <a:lnTo>
                  <a:pt x="6862" y="13213"/>
                </a:lnTo>
                <a:lnTo>
                  <a:pt x="7032" y="13359"/>
                </a:lnTo>
                <a:lnTo>
                  <a:pt x="7227" y="13481"/>
                </a:lnTo>
                <a:lnTo>
                  <a:pt x="7446" y="13602"/>
                </a:lnTo>
                <a:lnTo>
                  <a:pt x="7568" y="13627"/>
                </a:lnTo>
                <a:lnTo>
                  <a:pt x="7689" y="13627"/>
                </a:lnTo>
                <a:lnTo>
                  <a:pt x="7470" y="13846"/>
                </a:lnTo>
                <a:lnTo>
                  <a:pt x="7300" y="14040"/>
                </a:lnTo>
                <a:lnTo>
                  <a:pt x="7276" y="14016"/>
                </a:lnTo>
                <a:lnTo>
                  <a:pt x="6911" y="13797"/>
                </a:lnTo>
                <a:lnTo>
                  <a:pt x="6570" y="13554"/>
                </a:lnTo>
                <a:lnTo>
                  <a:pt x="6302" y="13335"/>
                </a:lnTo>
                <a:lnTo>
                  <a:pt x="6035" y="13164"/>
                </a:lnTo>
                <a:lnTo>
                  <a:pt x="6108" y="13043"/>
                </a:lnTo>
                <a:lnTo>
                  <a:pt x="6424" y="12702"/>
                </a:lnTo>
                <a:close/>
                <a:moveTo>
                  <a:pt x="5889" y="13335"/>
                </a:moveTo>
                <a:lnTo>
                  <a:pt x="5962" y="13456"/>
                </a:lnTo>
                <a:lnTo>
                  <a:pt x="6059" y="13578"/>
                </a:lnTo>
                <a:lnTo>
                  <a:pt x="6278" y="13797"/>
                </a:lnTo>
                <a:lnTo>
                  <a:pt x="6643" y="14089"/>
                </a:lnTo>
                <a:lnTo>
                  <a:pt x="6813" y="14211"/>
                </a:lnTo>
                <a:lnTo>
                  <a:pt x="7032" y="14308"/>
                </a:lnTo>
                <a:lnTo>
                  <a:pt x="6692" y="14673"/>
                </a:lnTo>
                <a:lnTo>
                  <a:pt x="6619" y="14624"/>
                </a:lnTo>
                <a:lnTo>
                  <a:pt x="6497" y="14600"/>
                </a:lnTo>
                <a:lnTo>
                  <a:pt x="6375" y="14527"/>
                </a:lnTo>
                <a:lnTo>
                  <a:pt x="6254" y="14454"/>
                </a:lnTo>
                <a:lnTo>
                  <a:pt x="6132" y="14381"/>
                </a:lnTo>
                <a:lnTo>
                  <a:pt x="5913" y="14186"/>
                </a:lnTo>
                <a:lnTo>
                  <a:pt x="5718" y="14016"/>
                </a:lnTo>
                <a:lnTo>
                  <a:pt x="5597" y="13943"/>
                </a:lnTo>
                <a:lnTo>
                  <a:pt x="5451" y="13846"/>
                </a:lnTo>
                <a:lnTo>
                  <a:pt x="5889" y="13335"/>
                </a:lnTo>
                <a:close/>
                <a:moveTo>
                  <a:pt x="12191" y="3553"/>
                </a:moveTo>
                <a:lnTo>
                  <a:pt x="12653" y="4040"/>
                </a:lnTo>
                <a:lnTo>
                  <a:pt x="13432" y="4916"/>
                </a:lnTo>
                <a:lnTo>
                  <a:pt x="13164" y="5208"/>
                </a:lnTo>
                <a:lnTo>
                  <a:pt x="12896" y="5500"/>
                </a:lnTo>
                <a:lnTo>
                  <a:pt x="12361" y="6108"/>
                </a:lnTo>
                <a:lnTo>
                  <a:pt x="12045" y="6424"/>
                </a:lnTo>
                <a:lnTo>
                  <a:pt x="11729" y="6716"/>
                </a:lnTo>
                <a:lnTo>
                  <a:pt x="11388" y="7008"/>
                </a:lnTo>
                <a:lnTo>
                  <a:pt x="11047" y="7300"/>
                </a:lnTo>
                <a:lnTo>
                  <a:pt x="10731" y="7617"/>
                </a:lnTo>
                <a:lnTo>
                  <a:pt x="10415" y="7957"/>
                </a:lnTo>
                <a:lnTo>
                  <a:pt x="9806" y="8687"/>
                </a:lnTo>
                <a:lnTo>
                  <a:pt x="9247" y="9417"/>
                </a:lnTo>
                <a:lnTo>
                  <a:pt x="8638" y="10147"/>
                </a:lnTo>
                <a:lnTo>
                  <a:pt x="8346" y="10464"/>
                </a:lnTo>
                <a:lnTo>
                  <a:pt x="8006" y="10756"/>
                </a:lnTo>
                <a:lnTo>
                  <a:pt x="7324" y="11340"/>
                </a:lnTo>
                <a:lnTo>
                  <a:pt x="6643" y="11899"/>
                </a:lnTo>
                <a:lnTo>
                  <a:pt x="6302" y="12191"/>
                </a:lnTo>
                <a:lnTo>
                  <a:pt x="6010" y="12532"/>
                </a:lnTo>
                <a:lnTo>
                  <a:pt x="5475" y="13164"/>
                </a:lnTo>
                <a:lnTo>
                  <a:pt x="4940" y="13773"/>
                </a:lnTo>
                <a:lnTo>
                  <a:pt x="4672" y="14016"/>
                </a:lnTo>
                <a:lnTo>
                  <a:pt x="4404" y="14235"/>
                </a:lnTo>
                <a:lnTo>
                  <a:pt x="4137" y="14454"/>
                </a:lnTo>
                <a:lnTo>
                  <a:pt x="4015" y="14600"/>
                </a:lnTo>
                <a:lnTo>
                  <a:pt x="3918" y="14722"/>
                </a:lnTo>
                <a:lnTo>
                  <a:pt x="3480" y="14284"/>
                </a:lnTo>
                <a:lnTo>
                  <a:pt x="3042" y="13846"/>
                </a:lnTo>
                <a:lnTo>
                  <a:pt x="2361" y="13262"/>
                </a:lnTo>
                <a:lnTo>
                  <a:pt x="2482" y="13164"/>
                </a:lnTo>
                <a:lnTo>
                  <a:pt x="2604" y="13043"/>
                </a:lnTo>
                <a:lnTo>
                  <a:pt x="2774" y="12799"/>
                </a:lnTo>
                <a:lnTo>
                  <a:pt x="3066" y="12507"/>
                </a:lnTo>
                <a:lnTo>
                  <a:pt x="3358" y="12216"/>
                </a:lnTo>
                <a:lnTo>
                  <a:pt x="3967" y="11680"/>
                </a:lnTo>
                <a:lnTo>
                  <a:pt x="4380" y="11315"/>
                </a:lnTo>
                <a:lnTo>
                  <a:pt x="4745" y="10950"/>
                </a:lnTo>
                <a:lnTo>
                  <a:pt x="5475" y="10172"/>
                </a:lnTo>
                <a:lnTo>
                  <a:pt x="6181" y="9393"/>
                </a:lnTo>
                <a:lnTo>
                  <a:pt x="6546" y="9004"/>
                </a:lnTo>
                <a:lnTo>
                  <a:pt x="6935" y="8614"/>
                </a:lnTo>
                <a:lnTo>
                  <a:pt x="7324" y="8274"/>
                </a:lnTo>
                <a:lnTo>
                  <a:pt x="7714" y="7933"/>
                </a:lnTo>
                <a:lnTo>
                  <a:pt x="8517" y="7276"/>
                </a:lnTo>
                <a:lnTo>
                  <a:pt x="8857" y="6935"/>
                </a:lnTo>
                <a:lnTo>
                  <a:pt x="9198" y="6595"/>
                </a:lnTo>
                <a:lnTo>
                  <a:pt x="9514" y="6205"/>
                </a:lnTo>
                <a:lnTo>
                  <a:pt x="9831" y="5840"/>
                </a:lnTo>
                <a:lnTo>
                  <a:pt x="10171" y="5427"/>
                </a:lnTo>
                <a:lnTo>
                  <a:pt x="10488" y="5062"/>
                </a:lnTo>
                <a:lnTo>
                  <a:pt x="10853" y="4697"/>
                </a:lnTo>
                <a:lnTo>
                  <a:pt x="11242" y="4356"/>
                </a:lnTo>
                <a:lnTo>
                  <a:pt x="11729" y="3967"/>
                </a:lnTo>
                <a:lnTo>
                  <a:pt x="11972" y="3772"/>
                </a:lnTo>
                <a:lnTo>
                  <a:pt x="12191" y="3553"/>
                </a:lnTo>
                <a:close/>
                <a:moveTo>
                  <a:pt x="5232" y="14065"/>
                </a:moveTo>
                <a:lnTo>
                  <a:pt x="5353" y="14186"/>
                </a:lnTo>
                <a:lnTo>
                  <a:pt x="5451" y="14308"/>
                </a:lnTo>
                <a:lnTo>
                  <a:pt x="5645" y="14454"/>
                </a:lnTo>
                <a:lnTo>
                  <a:pt x="5816" y="14624"/>
                </a:lnTo>
                <a:lnTo>
                  <a:pt x="5986" y="14770"/>
                </a:lnTo>
                <a:lnTo>
                  <a:pt x="6181" y="14892"/>
                </a:lnTo>
                <a:lnTo>
                  <a:pt x="6375" y="14989"/>
                </a:lnTo>
                <a:lnTo>
                  <a:pt x="6108" y="15281"/>
                </a:lnTo>
                <a:lnTo>
                  <a:pt x="5937" y="15452"/>
                </a:lnTo>
                <a:lnTo>
                  <a:pt x="5937" y="15403"/>
                </a:lnTo>
                <a:lnTo>
                  <a:pt x="5889" y="15354"/>
                </a:lnTo>
                <a:lnTo>
                  <a:pt x="5597" y="15038"/>
                </a:lnTo>
                <a:lnTo>
                  <a:pt x="5280" y="14746"/>
                </a:lnTo>
                <a:lnTo>
                  <a:pt x="5086" y="14576"/>
                </a:lnTo>
                <a:lnTo>
                  <a:pt x="4964" y="14503"/>
                </a:lnTo>
                <a:lnTo>
                  <a:pt x="4867" y="14430"/>
                </a:lnTo>
                <a:lnTo>
                  <a:pt x="5037" y="14284"/>
                </a:lnTo>
                <a:lnTo>
                  <a:pt x="5232" y="14065"/>
                </a:lnTo>
                <a:close/>
                <a:moveTo>
                  <a:pt x="852" y="15476"/>
                </a:moveTo>
                <a:lnTo>
                  <a:pt x="974" y="15598"/>
                </a:lnTo>
                <a:lnTo>
                  <a:pt x="1412" y="16036"/>
                </a:lnTo>
                <a:lnTo>
                  <a:pt x="1363" y="16011"/>
                </a:lnTo>
                <a:lnTo>
                  <a:pt x="1290" y="15987"/>
                </a:lnTo>
                <a:lnTo>
                  <a:pt x="852" y="15476"/>
                </a:lnTo>
                <a:close/>
                <a:moveTo>
                  <a:pt x="4575" y="14673"/>
                </a:moveTo>
                <a:lnTo>
                  <a:pt x="4696" y="14795"/>
                </a:lnTo>
                <a:lnTo>
                  <a:pt x="4818" y="14892"/>
                </a:lnTo>
                <a:lnTo>
                  <a:pt x="5037" y="15087"/>
                </a:lnTo>
                <a:lnTo>
                  <a:pt x="5329" y="15354"/>
                </a:lnTo>
                <a:lnTo>
                  <a:pt x="5597" y="15622"/>
                </a:lnTo>
                <a:lnTo>
                  <a:pt x="5670" y="15671"/>
                </a:lnTo>
                <a:lnTo>
                  <a:pt x="5718" y="15671"/>
                </a:lnTo>
                <a:lnTo>
                  <a:pt x="5378" y="15987"/>
                </a:lnTo>
                <a:lnTo>
                  <a:pt x="5232" y="16109"/>
                </a:lnTo>
                <a:lnTo>
                  <a:pt x="5183" y="16060"/>
                </a:lnTo>
                <a:lnTo>
                  <a:pt x="5110" y="16036"/>
                </a:lnTo>
                <a:lnTo>
                  <a:pt x="4088" y="14916"/>
                </a:lnTo>
                <a:lnTo>
                  <a:pt x="4210" y="14868"/>
                </a:lnTo>
                <a:lnTo>
                  <a:pt x="4331" y="14819"/>
                </a:lnTo>
                <a:lnTo>
                  <a:pt x="4453" y="14746"/>
                </a:lnTo>
                <a:lnTo>
                  <a:pt x="4575" y="14673"/>
                </a:lnTo>
                <a:close/>
                <a:moveTo>
                  <a:pt x="755" y="16230"/>
                </a:moveTo>
                <a:lnTo>
                  <a:pt x="1071" y="16498"/>
                </a:lnTo>
                <a:lnTo>
                  <a:pt x="1071" y="16522"/>
                </a:lnTo>
                <a:lnTo>
                  <a:pt x="998" y="16474"/>
                </a:lnTo>
                <a:lnTo>
                  <a:pt x="925" y="16449"/>
                </a:lnTo>
                <a:lnTo>
                  <a:pt x="852" y="16376"/>
                </a:lnTo>
                <a:lnTo>
                  <a:pt x="755" y="16230"/>
                </a:lnTo>
                <a:close/>
                <a:moveTo>
                  <a:pt x="1047" y="12532"/>
                </a:moveTo>
                <a:lnTo>
                  <a:pt x="1168" y="12678"/>
                </a:lnTo>
                <a:lnTo>
                  <a:pt x="1314" y="12824"/>
                </a:lnTo>
                <a:lnTo>
                  <a:pt x="1582" y="13067"/>
                </a:lnTo>
                <a:lnTo>
                  <a:pt x="2166" y="13602"/>
                </a:lnTo>
                <a:lnTo>
                  <a:pt x="2750" y="14113"/>
                </a:lnTo>
                <a:lnTo>
                  <a:pt x="3018" y="14357"/>
                </a:lnTo>
                <a:lnTo>
                  <a:pt x="3261" y="14600"/>
                </a:lnTo>
                <a:lnTo>
                  <a:pt x="3723" y="15135"/>
                </a:lnTo>
                <a:lnTo>
                  <a:pt x="4185" y="15646"/>
                </a:lnTo>
                <a:lnTo>
                  <a:pt x="4672" y="16157"/>
                </a:lnTo>
                <a:lnTo>
                  <a:pt x="4404" y="16230"/>
                </a:lnTo>
                <a:lnTo>
                  <a:pt x="4112" y="16303"/>
                </a:lnTo>
                <a:lnTo>
                  <a:pt x="3553" y="16376"/>
                </a:lnTo>
                <a:lnTo>
                  <a:pt x="2969" y="16425"/>
                </a:lnTo>
                <a:lnTo>
                  <a:pt x="2409" y="16498"/>
                </a:lnTo>
                <a:lnTo>
                  <a:pt x="2288" y="16522"/>
                </a:lnTo>
                <a:lnTo>
                  <a:pt x="2263" y="16474"/>
                </a:lnTo>
                <a:lnTo>
                  <a:pt x="2142" y="16230"/>
                </a:lnTo>
                <a:lnTo>
                  <a:pt x="1996" y="16011"/>
                </a:lnTo>
                <a:lnTo>
                  <a:pt x="1801" y="15792"/>
                </a:lnTo>
                <a:lnTo>
                  <a:pt x="1606" y="15598"/>
                </a:lnTo>
                <a:lnTo>
                  <a:pt x="1168" y="15233"/>
                </a:lnTo>
                <a:lnTo>
                  <a:pt x="730" y="14892"/>
                </a:lnTo>
                <a:lnTo>
                  <a:pt x="779" y="14600"/>
                </a:lnTo>
                <a:lnTo>
                  <a:pt x="925" y="13262"/>
                </a:lnTo>
                <a:lnTo>
                  <a:pt x="1047" y="12532"/>
                </a:lnTo>
                <a:close/>
                <a:moveTo>
                  <a:pt x="1436" y="16644"/>
                </a:moveTo>
                <a:lnTo>
                  <a:pt x="1533" y="16717"/>
                </a:lnTo>
                <a:lnTo>
                  <a:pt x="1387" y="16741"/>
                </a:lnTo>
                <a:lnTo>
                  <a:pt x="1436" y="16644"/>
                </a:lnTo>
                <a:close/>
                <a:moveTo>
                  <a:pt x="536" y="16741"/>
                </a:moveTo>
                <a:lnTo>
                  <a:pt x="584" y="16766"/>
                </a:lnTo>
                <a:lnTo>
                  <a:pt x="609" y="16766"/>
                </a:lnTo>
                <a:lnTo>
                  <a:pt x="682" y="16814"/>
                </a:lnTo>
                <a:lnTo>
                  <a:pt x="779" y="16839"/>
                </a:lnTo>
                <a:lnTo>
                  <a:pt x="876" y="16839"/>
                </a:lnTo>
                <a:lnTo>
                  <a:pt x="974" y="16814"/>
                </a:lnTo>
                <a:lnTo>
                  <a:pt x="974" y="16839"/>
                </a:lnTo>
                <a:lnTo>
                  <a:pt x="755" y="16887"/>
                </a:lnTo>
                <a:lnTo>
                  <a:pt x="511" y="16936"/>
                </a:lnTo>
                <a:lnTo>
                  <a:pt x="536" y="16741"/>
                </a:lnTo>
                <a:close/>
                <a:moveTo>
                  <a:pt x="13967" y="1"/>
                </a:moveTo>
                <a:lnTo>
                  <a:pt x="13602" y="25"/>
                </a:lnTo>
                <a:lnTo>
                  <a:pt x="13261" y="74"/>
                </a:lnTo>
                <a:lnTo>
                  <a:pt x="12945" y="195"/>
                </a:lnTo>
                <a:lnTo>
                  <a:pt x="12629" y="341"/>
                </a:lnTo>
                <a:lnTo>
                  <a:pt x="12337" y="560"/>
                </a:lnTo>
                <a:lnTo>
                  <a:pt x="12021" y="828"/>
                </a:lnTo>
                <a:lnTo>
                  <a:pt x="11875" y="974"/>
                </a:lnTo>
                <a:lnTo>
                  <a:pt x="11826" y="1071"/>
                </a:lnTo>
                <a:lnTo>
                  <a:pt x="11777" y="1169"/>
                </a:lnTo>
                <a:lnTo>
                  <a:pt x="11704" y="1193"/>
                </a:lnTo>
                <a:lnTo>
                  <a:pt x="11339" y="1485"/>
                </a:lnTo>
                <a:lnTo>
                  <a:pt x="10999" y="1777"/>
                </a:lnTo>
                <a:lnTo>
                  <a:pt x="10317" y="2385"/>
                </a:lnTo>
                <a:lnTo>
                  <a:pt x="9685" y="3042"/>
                </a:lnTo>
                <a:lnTo>
                  <a:pt x="9052" y="3699"/>
                </a:lnTo>
                <a:lnTo>
                  <a:pt x="8395" y="4405"/>
                </a:lnTo>
                <a:lnTo>
                  <a:pt x="7714" y="5086"/>
                </a:lnTo>
                <a:lnTo>
                  <a:pt x="7032" y="5743"/>
                </a:lnTo>
                <a:lnTo>
                  <a:pt x="6351" y="6449"/>
                </a:lnTo>
                <a:lnTo>
                  <a:pt x="4964" y="7933"/>
                </a:lnTo>
                <a:lnTo>
                  <a:pt x="4258" y="8663"/>
                </a:lnTo>
                <a:lnTo>
                  <a:pt x="3894" y="9004"/>
                </a:lnTo>
                <a:lnTo>
                  <a:pt x="3529" y="9344"/>
                </a:lnTo>
                <a:lnTo>
                  <a:pt x="2190" y="10537"/>
                </a:lnTo>
                <a:lnTo>
                  <a:pt x="1558" y="11145"/>
                </a:lnTo>
                <a:lnTo>
                  <a:pt x="925" y="11778"/>
                </a:lnTo>
                <a:lnTo>
                  <a:pt x="876" y="11753"/>
                </a:lnTo>
                <a:lnTo>
                  <a:pt x="803" y="11778"/>
                </a:lnTo>
                <a:lnTo>
                  <a:pt x="755" y="11802"/>
                </a:lnTo>
                <a:lnTo>
                  <a:pt x="706" y="11851"/>
                </a:lnTo>
                <a:lnTo>
                  <a:pt x="609" y="12118"/>
                </a:lnTo>
                <a:lnTo>
                  <a:pt x="511" y="12386"/>
                </a:lnTo>
                <a:lnTo>
                  <a:pt x="463" y="12702"/>
                </a:lnTo>
                <a:lnTo>
                  <a:pt x="414" y="12994"/>
                </a:lnTo>
                <a:lnTo>
                  <a:pt x="365" y="13627"/>
                </a:lnTo>
                <a:lnTo>
                  <a:pt x="292" y="14211"/>
                </a:lnTo>
                <a:lnTo>
                  <a:pt x="98" y="15646"/>
                </a:lnTo>
                <a:lnTo>
                  <a:pt x="25" y="16376"/>
                </a:lnTo>
                <a:lnTo>
                  <a:pt x="0" y="16717"/>
                </a:lnTo>
                <a:lnTo>
                  <a:pt x="0" y="17082"/>
                </a:lnTo>
                <a:lnTo>
                  <a:pt x="0" y="17155"/>
                </a:lnTo>
                <a:lnTo>
                  <a:pt x="25" y="17204"/>
                </a:lnTo>
                <a:lnTo>
                  <a:pt x="122" y="17277"/>
                </a:lnTo>
                <a:lnTo>
                  <a:pt x="219" y="17325"/>
                </a:lnTo>
                <a:lnTo>
                  <a:pt x="341" y="17325"/>
                </a:lnTo>
                <a:lnTo>
                  <a:pt x="438" y="17350"/>
                </a:lnTo>
                <a:lnTo>
                  <a:pt x="560" y="17374"/>
                </a:lnTo>
                <a:lnTo>
                  <a:pt x="803" y="17398"/>
                </a:lnTo>
                <a:lnTo>
                  <a:pt x="1047" y="17350"/>
                </a:lnTo>
                <a:lnTo>
                  <a:pt x="1339" y="17301"/>
                </a:lnTo>
                <a:lnTo>
                  <a:pt x="1874" y="17131"/>
                </a:lnTo>
                <a:lnTo>
                  <a:pt x="2312" y="17009"/>
                </a:lnTo>
                <a:lnTo>
                  <a:pt x="2677" y="16936"/>
                </a:lnTo>
                <a:lnTo>
                  <a:pt x="3018" y="16887"/>
                </a:lnTo>
                <a:lnTo>
                  <a:pt x="3723" y="16839"/>
                </a:lnTo>
                <a:lnTo>
                  <a:pt x="4088" y="16790"/>
                </a:lnTo>
                <a:lnTo>
                  <a:pt x="4429" y="16741"/>
                </a:lnTo>
                <a:lnTo>
                  <a:pt x="4769" y="16644"/>
                </a:lnTo>
                <a:lnTo>
                  <a:pt x="5110" y="16522"/>
                </a:lnTo>
                <a:lnTo>
                  <a:pt x="5159" y="16498"/>
                </a:lnTo>
                <a:lnTo>
                  <a:pt x="5207" y="16449"/>
                </a:lnTo>
                <a:lnTo>
                  <a:pt x="5353" y="16401"/>
                </a:lnTo>
                <a:lnTo>
                  <a:pt x="5499" y="16328"/>
                </a:lnTo>
                <a:lnTo>
                  <a:pt x="5645" y="16255"/>
                </a:lnTo>
                <a:lnTo>
                  <a:pt x="5791" y="16133"/>
                </a:lnTo>
                <a:lnTo>
                  <a:pt x="6035" y="15890"/>
                </a:lnTo>
                <a:lnTo>
                  <a:pt x="6254" y="15671"/>
                </a:lnTo>
                <a:lnTo>
                  <a:pt x="6959" y="14965"/>
                </a:lnTo>
                <a:lnTo>
                  <a:pt x="7641" y="14284"/>
                </a:lnTo>
                <a:lnTo>
                  <a:pt x="9101" y="12824"/>
                </a:lnTo>
                <a:lnTo>
                  <a:pt x="10536" y="11364"/>
                </a:lnTo>
                <a:lnTo>
                  <a:pt x="11218" y="10658"/>
                </a:lnTo>
                <a:lnTo>
                  <a:pt x="11875" y="9904"/>
                </a:lnTo>
                <a:lnTo>
                  <a:pt x="12531" y="9174"/>
                </a:lnTo>
                <a:lnTo>
                  <a:pt x="13213" y="8444"/>
                </a:lnTo>
                <a:lnTo>
                  <a:pt x="13870" y="7811"/>
                </a:lnTo>
                <a:lnTo>
                  <a:pt x="14527" y="7179"/>
                </a:lnTo>
                <a:lnTo>
                  <a:pt x="15184" y="6522"/>
                </a:lnTo>
                <a:lnTo>
                  <a:pt x="15500" y="6205"/>
                </a:lnTo>
                <a:lnTo>
                  <a:pt x="15816" y="5840"/>
                </a:lnTo>
                <a:lnTo>
                  <a:pt x="15889" y="5792"/>
                </a:lnTo>
                <a:lnTo>
                  <a:pt x="15987" y="5767"/>
                </a:lnTo>
                <a:lnTo>
                  <a:pt x="16060" y="5694"/>
                </a:lnTo>
                <a:lnTo>
                  <a:pt x="16108" y="5621"/>
                </a:lnTo>
                <a:lnTo>
                  <a:pt x="16133" y="5524"/>
                </a:lnTo>
                <a:lnTo>
                  <a:pt x="16376" y="5208"/>
                </a:lnTo>
                <a:lnTo>
                  <a:pt x="16595" y="4891"/>
                </a:lnTo>
                <a:lnTo>
                  <a:pt x="16814" y="4551"/>
                </a:lnTo>
                <a:lnTo>
                  <a:pt x="16984" y="4210"/>
                </a:lnTo>
                <a:lnTo>
                  <a:pt x="17106" y="3845"/>
                </a:lnTo>
                <a:lnTo>
                  <a:pt x="17203" y="3480"/>
                </a:lnTo>
                <a:lnTo>
                  <a:pt x="17228" y="3140"/>
                </a:lnTo>
                <a:lnTo>
                  <a:pt x="17203" y="2799"/>
                </a:lnTo>
                <a:lnTo>
                  <a:pt x="17130" y="2458"/>
                </a:lnTo>
                <a:lnTo>
                  <a:pt x="17009" y="2142"/>
                </a:lnTo>
                <a:lnTo>
                  <a:pt x="16863" y="1826"/>
                </a:lnTo>
                <a:lnTo>
                  <a:pt x="16668" y="1534"/>
                </a:lnTo>
                <a:lnTo>
                  <a:pt x="16449" y="1266"/>
                </a:lnTo>
                <a:lnTo>
                  <a:pt x="16230" y="998"/>
                </a:lnTo>
                <a:lnTo>
                  <a:pt x="15962" y="779"/>
                </a:lnTo>
                <a:lnTo>
                  <a:pt x="15670" y="560"/>
                </a:lnTo>
                <a:lnTo>
                  <a:pt x="15354" y="390"/>
                </a:lnTo>
                <a:lnTo>
                  <a:pt x="15013" y="244"/>
                </a:lnTo>
                <a:lnTo>
                  <a:pt x="14673" y="122"/>
                </a:lnTo>
                <a:lnTo>
                  <a:pt x="14332" y="49"/>
                </a:lnTo>
                <a:lnTo>
                  <a:pt x="13967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319"/>
          <p:cNvSpPr/>
          <p:nvPr/>
        </p:nvSpPr>
        <p:spPr>
          <a:xfrm>
            <a:off x="2819400" y="339392"/>
            <a:ext cx="764925" cy="696853"/>
          </a:xfrm>
          <a:custGeom>
            <a:avLst/>
            <a:gdLst/>
            <a:ahLst/>
            <a:cxnLst/>
            <a:rect l="0" t="0" r="0" b="0"/>
            <a:pathLst>
              <a:path w="15817" h="15938" extrusionOk="0">
                <a:moveTo>
                  <a:pt x="4745" y="7470"/>
                </a:moveTo>
                <a:lnTo>
                  <a:pt x="4818" y="7495"/>
                </a:lnTo>
                <a:lnTo>
                  <a:pt x="4891" y="7543"/>
                </a:lnTo>
                <a:lnTo>
                  <a:pt x="4940" y="7616"/>
                </a:lnTo>
                <a:lnTo>
                  <a:pt x="4964" y="7714"/>
                </a:lnTo>
                <a:lnTo>
                  <a:pt x="4964" y="7787"/>
                </a:lnTo>
                <a:lnTo>
                  <a:pt x="4940" y="7908"/>
                </a:lnTo>
                <a:lnTo>
                  <a:pt x="4867" y="7981"/>
                </a:lnTo>
                <a:lnTo>
                  <a:pt x="4794" y="8054"/>
                </a:lnTo>
                <a:lnTo>
                  <a:pt x="4672" y="8079"/>
                </a:lnTo>
                <a:lnTo>
                  <a:pt x="4551" y="8054"/>
                </a:lnTo>
                <a:lnTo>
                  <a:pt x="4478" y="7981"/>
                </a:lnTo>
                <a:lnTo>
                  <a:pt x="4405" y="7908"/>
                </a:lnTo>
                <a:lnTo>
                  <a:pt x="4380" y="7787"/>
                </a:lnTo>
                <a:lnTo>
                  <a:pt x="4405" y="7665"/>
                </a:lnTo>
                <a:lnTo>
                  <a:pt x="4478" y="7543"/>
                </a:lnTo>
                <a:lnTo>
                  <a:pt x="4551" y="7495"/>
                </a:lnTo>
                <a:lnTo>
                  <a:pt x="4648" y="7470"/>
                </a:lnTo>
                <a:close/>
                <a:moveTo>
                  <a:pt x="11120" y="7470"/>
                </a:moveTo>
                <a:lnTo>
                  <a:pt x="11193" y="7495"/>
                </a:lnTo>
                <a:lnTo>
                  <a:pt x="11266" y="7543"/>
                </a:lnTo>
                <a:lnTo>
                  <a:pt x="11315" y="7616"/>
                </a:lnTo>
                <a:lnTo>
                  <a:pt x="11339" y="7714"/>
                </a:lnTo>
                <a:lnTo>
                  <a:pt x="11339" y="7787"/>
                </a:lnTo>
                <a:lnTo>
                  <a:pt x="11315" y="7908"/>
                </a:lnTo>
                <a:lnTo>
                  <a:pt x="11242" y="7981"/>
                </a:lnTo>
                <a:lnTo>
                  <a:pt x="11169" y="8054"/>
                </a:lnTo>
                <a:lnTo>
                  <a:pt x="11047" y="8079"/>
                </a:lnTo>
                <a:lnTo>
                  <a:pt x="10926" y="8054"/>
                </a:lnTo>
                <a:lnTo>
                  <a:pt x="10853" y="7981"/>
                </a:lnTo>
                <a:lnTo>
                  <a:pt x="10780" y="7908"/>
                </a:lnTo>
                <a:lnTo>
                  <a:pt x="10755" y="7787"/>
                </a:lnTo>
                <a:lnTo>
                  <a:pt x="10780" y="7665"/>
                </a:lnTo>
                <a:lnTo>
                  <a:pt x="10853" y="7543"/>
                </a:lnTo>
                <a:lnTo>
                  <a:pt x="10926" y="7495"/>
                </a:lnTo>
                <a:lnTo>
                  <a:pt x="11023" y="7470"/>
                </a:lnTo>
                <a:close/>
                <a:moveTo>
                  <a:pt x="4721" y="7081"/>
                </a:moveTo>
                <a:lnTo>
                  <a:pt x="4551" y="7105"/>
                </a:lnTo>
                <a:lnTo>
                  <a:pt x="4380" y="7178"/>
                </a:lnTo>
                <a:lnTo>
                  <a:pt x="4259" y="7300"/>
                </a:lnTo>
                <a:lnTo>
                  <a:pt x="4137" y="7446"/>
                </a:lnTo>
                <a:lnTo>
                  <a:pt x="4064" y="7568"/>
                </a:lnTo>
                <a:lnTo>
                  <a:pt x="4015" y="7714"/>
                </a:lnTo>
                <a:lnTo>
                  <a:pt x="3967" y="7835"/>
                </a:lnTo>
                <a:lnTo>
                  <a:pt x="3967" y="7981"/>
                </a:lnTo>
                <a:lnTo>
                  <a:pt x="3918" y="8225"/>
                </a:lnTo>
                <a:lnTo>
                  <a:pt x="3918" y="8395"/>
                </a:lnTo>
                <a:lnTo>
                  <a:pt x="3967" y="8565"/>
                </a:lnTo>
                <a:lnTo>
                  <a:pt x="4015" y="8711"/>
                </a:lnTo>
                <a:lnTo>
                  <a:pt x="4113" y="8833"/>
                </a:lnTo>
                <a:lnTo>
                  <a:pt x="4210" y="8955"/>
                </a:lnTo>
                <a:lnTo>
                  <a:pt x="4332" y="9028"/>
                </a:lnTo>
                <a:lnTo>
                  <a:pt x="4478" y="9101"/>
                </a:lnTo>
                <a:lnTo>
                  <a:pt x="4648" y="9149"/>
                </a:lnTo>
                <a:lnTo>
                  <a:pt x="4843" y="9174"/>
                </a:lnTo>
                <a:lnTo>
                  <a:pt x="5013" y="9149"/>
                </a:lnTo>
                <a:lnTo>
                  <a:pt x="5183" y="9101"/>
                </a:lnTo>
                <a:lnTo>
                  <a:pt x="5329" y="9028"/>
                </a:lnTo>
                <a:lnTo>
                  <a:pt x="5451" y="8930"/>
                </a:lnTo>
                <a:lnTo>
                  <a:pt x="5573" y="8809"/>
                </a:lnTo>
                <a:lnTo>
                  <a:pt x="5670" y="8663"/>
                </a:lnTo>
                <a:lnTo>
                  <a:pt x="5743" y="8517"/>
                </a:lnTo>
                <a:lnTo>
                  <a:pt x="5792" y="8346"/>
                </a:lnTo>
                <a:lnTo>
                  <a:pt x="5816" y="8176"/>
                </a:lnTo>
                <a:lnTo>
                  <a:pt x="5792" y="8006"/>
                </a:lnTo>
                <a:lnTo>
                  <a:pt x="5767" y="7835"/>
                </a:lnTo>
                <a:lnTo>
                  <a:pt x="5719" y="7689"/>
                </a:lnTo>
                <a:lnTo>
                  <a:pt x="5646" y="7519"/>
                </a:lnTo>
                <a:lnTo>
                  <a:pt x="5524" y="7397"/>
                </a:lnTo>
                <a:lnTo>
                  <a:pt x="5378" y="7251"/>
                </a:lnTo>
                <a:lnTo>
                  <a:pt x="5232" y="7154"/>
                </a:lnTo>
                <a:lnTo>
                  <a:pt x="5062" y="7105"/>
                </a:lnTo>
                <a:lnTo>
                  <a:pt x="4891" y="7081"/>
                </a:lnTo>
                <a:close/>
                <a:moveTo>
                  <a:pt x="11096" y="7081"/>
                </a:moveTo>
                <a:lnTo>
                  <a:pt x="10926" y="7105"/>
                </a:lnTo>
                <a:lnTo>
                  <a:pt x="10755" y="7178"/>
                </a:lnTo>
                <a:lnTo>
                  <a:pt x="10634" y="7300"/>
                </a:lnTo>
                <a:lnTo>
                  <a:pt x="10512" y="7446"/>
                </a:lnTo>
                <a:lnTo>
                  <a:pt x="10439" y="7568"/>
                </a:lnTo>
                <a:lnTo>
                  <a:pt x="10390" y="7714"/>
                </a:lnTo>
                <a:lnTo>
                  <a:pt x="10342" y="7835"/>
                </a:lnTo>
                <a:lnTo>
                  <a:pt x="10342" y="7981"/>
                </a:lnTo>
                <a:lnTo>
                  <a:pt x="10293" y="8225"/>
                </a:lnTo>
                <a:lnTo>
                  <a:pt x="10293" y="8395"/>
                </a:lnTo>
                <a:lnTo>
                  <a:pt x="10342" y="8565"/>
                </a:lnTo>
                <a:lnTo>
                  <a:pt x="10390" y="8711"/>
                </a:lnTo>
                <a:lnTo>
                  <a:pt x="10488" y="8833"/>
                </a:lnTo>
                <a:lnTo>
                  <a:pt x="10585" y="8955"/>
                </a:lnTo>
                <a:lnTo>
                  <a:pt x="10707" y="9028"/>
                </a:lnTo>
                <a:lnTo>
                  <a:pt x="10853" y="9101"/>
                </a:lnTo>
                <a:lnTo>
                  <a:pt x="11023" y="9149"/>
                </a:lnTo>
                <a:lnTo>
                  <a:pt x="11218" y="9174"/>
                </a:lnTo>
                <a:lnTo>
                  <a:pt x="11388" y="9149"/>
                </a:lnTo>
                <a:lnTo>
                  <a:pt x="11558" y="9101"/>
                </a:lnTo>
                <a:lnTo>
                  <a:pt x="11704" y="9028"/>
                </a:lnTo>
                <a:lnTo>
                  <a:pt x="11826" y="8930"/>
                </a:lnTo>
                <a:lnTo>
                  <a:pt x="11948" y="8809"/>
                </a:lnTo>
                <a:lnTo>
                  <a:pt x="12045" y="8663"/>
                </a:lnTo>
                <a:lnTo>
                  <a:pt x="12118" y="8517"/>
                </a:lnTo>
                <a:lnTo>
                  <a:pt x="12167" y="8346"/>
                </a:lnTo>
                <a:lnTo>
                  <a:pt x="12191" y="8176"/>
                </a:lnTo>
                <a:lnTo>
                  <a:pt x="12167" y="8006"/>
                </a:lnTo>
                <a:lnTo>
                  <a:pt x="12142" y="7835"/>
                </a:lnTo>
                <a:lnTo>
                  <a:pt x="12094" y="7689"/>
                </a:lnTo>
                <a:lnTo>
                  <a:pt x="12021" y="7519"/>
                </a:lnTo>
                <a:lnTo>
                  <a:pt x="11899" y="7397"/>
                </a:lnTo>
                <a:lnTo>
                  <a:pt x="11753" y="7251"/>
                </a:lnTo>
                <a:lnTo>
                  <a:pt x="11607" y="7154"/>
                </a:lnTo>
                <a:lnTo>
                  <a:pt x="11437" y="7105"/>
                </a:lnTo>
                <a:lnTo>
                  <a:pt x="11266" y="7081"/>
                </a:lnTo>
                <a:close/>
                <a:moveTo>
                  <a:pt x="11607" y="10731"/>
                </a:moveTo>
                <a:lnTo>
                  <a:pt x="11120" y="10877"/>
                </a:lnTo>
                <a:lnTo>
                  <a:pt x="10658" y="11047"/>
                </a:lnTo>
                <a:lnTo>
                  <a:pt x="9733" y="11412"/>
                </a:lnTo>
                <a:lnTo>
                  <a:pt x="9247" y="11558"/>
                </a:lnTo>
                <a:lnTo>
                  <a:pt x="8784" y="11704"/>
                </a:lnTo>
                <a:lnTo>
                  <a:pt x="7811" y="11972"/>
                </a:lnTo>
                <a:lnTo>
                  <a:pt x="7738" y="11996"/>
                </a:lnTo>
                <a:lnTo>
                  <a:pt x="7690" y="12045"/>
                </a:lnTo>
                <a:lnTo>
                  <a:pt x="7665" y="12118"/>
                </a:lnTo>
                <a:lnTo>
                  <a:pt x="7641" y="12166"/>
                </a:lnTo>
                <a:lnTo>
                  <a:pt x="7665" y="12239"/>
                </a:lnTo>
                <a:lnTo>
                  <a:pt x="7690" y="12312"/>
                </a:lnTo>
                <a:lnTo>
                  <a:pt x="7738" y="12361"/>
                </a:lnTo>
                <a:lnTo>
                  <a:pt x="7811" y="12410"/>
                </a:lnTo>
                <a:lnTo>
                  <a:pt x="7909" y="12434"/>
                </a:lnTo>
                <a:lnTo>
                  <a:pt x="8030" y="12458"/>
                </a:lnTo>
                <a:lnTo>
                  <a:pt x="8249" y="12458"/>
                </a:lnTo>
                <a:lnTo>
                  <a:pt x="8492" y="12434"/>
                </a:lnTo>
                <a:lnTo>
                  <a:pt x="8760" y="12361"/>
                </a:lnTo>
                <a:lnTo>
                  <a:pt x="9247" y="12191"/>
                </a:lnTo>
                <a:lnTo>
                  <a:pt x="9660" y="12045"/>
                </a:lnTo>
                <a:lnTo>
                  <a:pt x="10731" y="11680"/>
                </a:lnTo>
                <a:lnTo>
                  <a:pt x="11753" y="11290"/>
                </a:lnTo>
                <a:lnTo>
                  <a:pt x="11875" y="11217"/>
                </a:lnTo>
                <a:lnTo>
                  <a:pt x="11923" y="11144"/>
                </a:lnTo>
                <a:lnTo>
                  <a:pt x="11948" y="11023"/>
                </a:lnTo>
                <a:lnTo>
                  <a:pt x="11948" y="10925"/>
                </a:lnTo>
                <a:lnTo>
                  <a:pt x="11899" y="10828"/>
                </a:lnTo>
                <a:lnTo>
                  <a:pt x="11826" y="10755"/>
                </a:lnTo>
                <a:lnTo>
                  <a:pt x="11729" y="10731"/>
                </a:lnTo>
                <a:close/>
                <a:moveTo>
                  <a:pt x="8492" y="682"/>
                </a:moveTo>
                <a:lnTo>
                  <a:pt x="8638" y="706"/>
                </a:lnTo>
                <a:lnTo>
                  <a:pt x="9101" y="755"/>
                </a:lnTo>
                <a:lnTo>
                  <a:pt x="9539" y="803"/>
                </a:lnTo>
                <a:lnTo>
                  <a:pt x="9977" y="901"/>
                </a:lnTo>
                <a:lnTo>
                  <a:pt x="10415" y="1022"/>
                </a:lnTo>
                <a:lnTo>
                  <a:pt x="10755" y="1120"/>
                </a:lnTo>
                <a:lnTo>
                  <a:pt x="11096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02" y="1825"/>
                </a:lnTo>
                <a:lnTo>
                  <a:pt x="11875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6" y="1752"/>
                </a:lnTo>
                <a:lnTo>
                  <a:pt x="11996" y="1728"/>
                </a:lnTo>
                <a:lnTo>
                  <a:pt x="12021" y="1728"/>
                </a:lnTo>
                <a:lnTo>
                  <a:pt x="12118" y="1801"/>
                </a:lnTo>
                <a:lnTo>
                  <a:pt x="12094" y="1874"/>
                </a:lnTo>
                <a:lnTo>
                  <a:pt x="12069" y="1947"/>
                </a:lnTo>
                <a:lnTo>
                  <a:pt x="12094" y="1995"/>
                </a:lnTo>
                <a:lnTo>
                  <a:pt x="12118" y="2020"/>
                </a:lnTo>
                <a:lnTo>
                  <a:pt x="12167" y="2044"/>
                </a:lnTo>
                <a:lnTo>
                  <a:pt x="12215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483" y="2336"/>
                </a:lnTo>
                <a:lnTo>
                  <a:pt x="12507" y="2385"/>
                </a:lnTo>
                <a:lnTo>
                  <a:pt x="12532" y="2409"/>
                </a:lnTo>
                <a:lnTo>
                  <a:pt x="12580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26" y="2287"/>
                </a:lnTo>
                <a:lnTo>
                  <a:pt x="12775" y="2239"/>
                </a:lnTo>
                <a:lnTo>
                  <a:pt x="12945" y="2409"/>
                </a:lnTo>
                <a:lnTo>
                  <a:pt x="12872" y="2531"/>
                </a:lnTo>
                <a:lnTo>
                  <a:pt x="12824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48" y="2750"/>
                </a:lnTo>
                <a:lnTo>
                  <a:pt x="12897" y="2774"/>
                </a:lnTo>
                <a:lnTo>
                  <a:pt x="12945" y="2774"/>
                </a:lnTo>
                <a:lnTo>
                  <a:pt x="13067" y="2701"/>
                </a:lnTo>
                <a:lnTo>
                  <a:pt x="13164" y="2604"/>
                </a:lnTo>
                <a:lnTo>
                  <a:pt x="13286" y="2725"/>
                </a:lnTo>
                <a:lnTo>
                  <a:pt x="13383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64" y="3163"/>
                </a:lnTo>
                <a:lnTo>
                  <a:pt x="13164" y="3236"/>
                </a:lnTo>
                <a:lnTo>
                  <a:pt x="13189" y="3285"/>
                </a:lnTo>
                <a:lnTo>
                  <a:pt x="13213" y="3309"/>
                </a:lnTo>
                <a:lnTo>
                  <a:pt x="13310" y="3285"/>
                </a:lnTo>
                <a:lnTo>
                  <a:pt x="13408" y="3236"/>
                </a:lnTo>
                <a:lnTo>
                  <a:pt x="13529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5" y="3407"/>
                </a:lnTo>
                <a:lnTo>
                  <a:pt x="13554" y="3504"/>
                </a:lnTo>
                <a:lnTo>
                  <a:pt x="13481" y="3577"/>
                </a:lnTo>
                <a:lnTo>
                  <a:pt x="13456" y="3650"/>
                </a:lnTo>
                <a:lnTo>
                  <a:pt x="13456" y="3699"/>
                </a:lnTo>
                <a:lnTo>
                  <a:pt x="13505" y="3723"/>
                </a:lnTo>
                <a:lnTo>
                  <a:pt x="13602" y="3747"/>
                </a:lnTo>
                <a:lnTo>
                  <a:pt x="13675" y="3723"/>
                </a:lnTo>
                <a:lnTo>
                  <a:pt x="13773" y="3674"/>
                </a:lnTo>
                <a:lnTo>
                  <a:pt x="13846" y="3626"/>
                </a:lnTo>
                <a:lnTo>
                  <a:pt x="13943" y="3577"/>
                </a:lnTo>
                <a:lnTo>
                  <a:pt x="14138" y="3918"/>
                </a:lnTo>
                <a:lnTo>
                  <a:pt x="14040" y="3991"/>
                </a:lnTo>
                <a:lnTo>
                  <a:pt x="13846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00" y="4380"/>
                </a:lnTo>
                <a:lnTo>
                  <a:pt x="13821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186" y="4842"/>
                </a:lnTo>
                <a:lnTo>
                  <a:pt x="14065" y="4940"/>
                </a:lnTo>
                <a:lnTo>
                  <a:pt x="13943" y="5061"/>
                </a:lnTo>
                <a:lnTo>
                  <a:pt x="13919" y="5134"/>
                </a:lnTo>
                <a:lnTo>
                  <a:pt x="13894" y="5207"/>
                </a:lnTo>
                <a:lnTo>
                  <a:pt x="13894" y="5256"/>
                </a:lnTo>
                <a:lnTo>
                  <a:pt x="13919" y="5280"/>
                </a:lnTo>
                <a:lnTo>
                  <a:pt x="13943" y="5305"/>
                </a:lnTo>
                <a:lnTo>
                  <a:pt x="13992" y="5305"/>
                </a:lnTo>
                <a:lnTo>
                  <a:pt x="14113" y="5256"/>
                </a:lnTo>
                <a:lnTo>
                  <a:pt x="14235" y="5183"/>
                </a:lnTo>
                <a:lnTo>
                  <a:pt x="14527" y="5037"/>
                </a:lnTo>
                <a:lnTo>
                  <a:pt x="14600" y="5013"/>
                </a:lnTo>
                <a:lnTo>
                  <a:pt x="14746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57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16" y="6740"/>
                </a:lnTo>
                <a:lnTo>
                  <a:pt x="13992" y="6789"/>
                </a:lnTo>
                <a:lnTo>
                  <a:pt x="13967" y="6813"/>
                </a:lnTo>
                <a:lnTo>
                  <a:pt x="13992" y="6862"/>
                </a:lnTo>
                <a:lnTo>
                  <a:pt x="14040" y="6886"/>
                </a:lnTo>
                <a:lnTo>
                  <a:pt x="14235" y="6886"/>
                </a:lnTo>
                <a:lnTo>
                  <a:pt x="14405" y="6862"/>
                </a:lnTo>
                <a:lnTo>
                  <a:pt x="14770" y="6813"/>
                </a:lnTo>
                <a:lnTo>
                  <a:pt x="15014" y="6740"/>
                </a:lnTo>
                <a:lnTo>
                  <a:pt x="15087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16" y="7592"/>
                </a:lnTo>
                <a:lnTo>
                  <a:pt x="14040" y="7665"/>
                </a:lnTo>
                <a:lnTo>
                  <a:pt x="14065" y="7714"/>
                </a:lnTo>
                <a:lnTo>
                  <a:pt x="14138" y="7738"/>
                </a:lnTo>
                <a:lnTo>
                  <a:pt x="14332" y="7714"/>
                </a:lnTo>
                <a:lnTo>
                  <a:pt x="14527" y="7665"/>
                </a:lnTo>
                <a:lnTo>
                  <a:pt x="14916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57" y="8079"/>
                </a:lnTo>
                <a:lnTo>
                  <a:pt x="14235" y="8103"/>
                </a:lnTo>
                <a:lnTo>
                  <a:pt x="14113" y="8152"/>
                </a:lnTo>
                <a:lnTo>
                  <a:pt x="14016" y="8200"/>
                </a:lnTo>
                <a:lnTo>
                  <a:pt x="13919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19" y="8395"/>
                </a:lnTo>
                <a:lnTo>
                  <a:pt x="13943" y="8395"/>
                </a:lnTo>
                <a:lnTo>
                  <a:pt x="14065" y="8419"/>
                </a:lnTo>
                <a:lnTo>
                  <a:pt x="14211" y="8444"/>
                </a:lnTo>
                <a:lnTo>
                  <a:pt x="14454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7" y="8979"/>
                </a:lnTo>
                <a:lnTo>
                  <a:pt x="13870" y="9028"/>
                </a:lnTo>
                <a:lnTo>
                  <a:pt x="13846" y="9052"/>
                </a:lnTo>
                <a:lnTo>
                  <a:pt x="13870" y="9076"/>
                </a:lnTo>
                <a:lnTo>
                  <a:pt x="13967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478" y="9660"/>
                </a:lnTo>
                <a:lnTo>
                  <a:pt x="14259" y="9757"/>
                </a:lnTo>
                <a:lnTo>
                  <a:pt x="14040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0" y="9976"/>
                </a:lnTo>
                <a:lnTo>
                  <a:pt x="14065" y="9976"/>
                </a:lnTo>
                <a:lnTo>
                  <a:pt x="14284" y="10001"/>
                </a:lnTo>
                <a:lnTo>
                  <a:pt x="14503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65" y="10390"/>
                </a:lnTo>
                <a:lnTo>
                  <a:pt x="14527" y="10463"/>
                </a:lnTo>
                <a:lnTo>
                  <a:pt x="14332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46" y="10682"/>
                </a:lnTo>
                <a:lnTo>
                  <a:pt x="13821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894" y="10901"/>
                </a:lnTo>
                <a:lnTo>
                  <a:pt x="13967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576" y="10901"/>
                </a:lnTo>
                <a:lnTo>
                  <a:pt x="14795" y="10877"/>
                </a:lnTo>
                <a:lnTo>
                  <a:pt x="14795" y="10877"/>
                </a:lnTo>
                <a:lnTo>
                  <a:pt x="14600" y="11339"/>
                </a:lnTo>
                <a:lnTo>
                  <a:pt x="14478" y="11339"/>
                </a:lnTo>
                <a:lnTo>
                  <a:pt x="14284" y="11315"/>
                </a:lnTo>
                <a:lnTo>
                  <a:pt x="14089" y="11339"/>
                </a:lnTo>
                <a:lnTo>
                  <a:pt x="13919" y="11363"/>
                </a:lnTo>
                <a:lnTo>
                  <a:pt x="13724" y="11436"/>
                </a:lnTo>
                <a:lnTo>
                  <a:pt x="13724" y="11461"/>
                </a:lnTo>
                <a:lnTo>
                  <a:pt x="13724" y="11485"/>
                </a:lnTo>
                <a:lnTo>
                  <a:pt x="13894" y="11558"/>
                </a:lnTo>
                <a:lnTo>
                  <a:pt x="14065" y="11607"/>
                </a:lnTo>
                <a:lnTo>
                  <a:pt x="14430" y="11655"/>
                </a:lnTo>
                <a:lnTo>
                  <a:pt x="14186" y="12069"/>
                </a:lnTo>
                <a:lnTo>
                  <a:pt x="13967" y="12069"/>
                </a:lnTo>
                <a:lnTo>
                  <a:pt x="13724" y="12093"/>
                </a:lnTo>
                <a:lnTo>
                  <a:pt x="13602" y="12069"/>
                </a:lnTo>
                <a:lnTo>
                  <a:pt x="13456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64" y="12069"/>
                </a:lnTo>
                <a:lnTo>
                  <a:pt x="13189" y="12166"/>
                </a:lnTo>
                <a:lnTo>
                  <a:pt x="13237" y="12239"/>
                </a:lnTo>
                <a:lnTo>
                  <a:pt x="13310" y="12312"/>
                </a:lnTo>
                <a:lnTo>
                  <a:pt x="13408" y="12361"/>
                </a:lnTo>
                <a:lnTo>
                  <a:pt x="13529" y="12385"/>
                </a:lnTo>
                <a:lnTo>
                  <a:pt x="13651" y="12410"/>
                </a:lnTo>
                <a:lnTo>
                  <a:pt x="13919" y="12434"/>
                </a:lnTo>
                <a:lnTo>
                  <a:pt x="13578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6" y="12677"/>
                </a:lnTo>
                <a:lnTo>
                  <a:pt x="12605" y="12702"/>
                </a:lnTo>
                <a:lnTo>
                  <a:pt x="12605" y="12726"/>
                </a:lnTo>
                <a:lnTo>
                  <a:pt x="12580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26" y="12969"/>
                </a:lnTo>
                <a:lnTo>
                  <a:pt x="12824" y="13018"/>
                </a:lnTo>
                <a:lnTo>
                  <a:pt x="13018" y="13115"/>
                </a:lnTo>
                <a:lnTo>
                  <a:pt x="13237" y="13164"/>
                </a:lnTo>
                <a:lnTo>
                  <a:pt x="13091" y="13286"/>
                </a:lnTo>
                <a:lnTo>
                  <a:pt x="13043" y="13286"/>
                </a:lnTo>
                <a:lnTo>
                  <a:pt x="12580" y="13261"/>
                </a:lnTo>
                <a:lnTo>
                  <a:pt x="12337" y="13213"/>
                </a:lnTo>
                <a:lnTo>
                  <a:pt x="12215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72" y="13261"/>
                </a:lnTo>
                <a:lnTo>
                  <a:pt x="11972" y="13334"/>
                </a:lnTo>
                <a:lnTo>
                  <a:pt x="11996" y="13383"/>
                </a:lnTo>
                <a:lnTo>
                  <a:pt x="12142" y="13505"/>
                </a:lnTo>
                <a:lnTo>
                  <a:pt x="12288" y="13578"/>
                </a:lnTo>
                <a:lnTo>
                  <a:pt x="12459" y="13626"/>
                </a:lnTo>
                <a:lnTo>
                  <a:pt x="12653" y="13651"/>
                </a:lnTo>
                <a:lnTo>
                  <a:pt x="12215" y="13943"/>
                </a:lnTo>
                <a:lnTo>
                  <a:pt x="12142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42" y="13724"/>
                </a:lnTo>
                <a:lnTo>
                  <a:pt x="11218" y="13748"/>
                </a:lnTo>
                <a:lnTo>
                  <a:pt x="11193" y="13748"/>
                </a:lnTo>
                <a:lnTo>
                  <a:pt x="11193" y="13821"/>
                </a:lnTo>
                <a:lnTo>
                  <a:pt x="11242" y="13894"/>
                </a:lnTo>
                <a:lnTo>
                  <a:pt x="11291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777" y="14210"/>
                </a:lnTo>
                <a:lnTo>
                  <a:pt x="11437" y="14381"/>
                </a:lnTo>
                <a:lnTo>
                  <a:pt x="11364" y="14332"/>
                </a:lnTo>
                <a:lnTo>
                  <a:pt x="11315" y="14308"/>
                </a:lnTo>
                <a:lnTo>
                  <a:pt x="11169" y="14259"/>
                </a:lnTo>
                <a:lnTo>
                  <a:pt x="10877" y="14235"/>
                </a:lnTo>
                <a:lnTo>
                  <a:pt x="10634" y="14210"/>
                </a:lnTo>
                <a:lnTo>
                  <a:pt x="10488" y="14210"/>
                </a:lnTo>
                <a:lnTo>
                  <a:pt x="10366" y="14235"/>
                </a:lnTo>
                <a:lnTo>
                  <a:pt x="10342" y="14283"/>
                </a:lnTo>
                <a:lnTo>
                  <a:pt x="10366" y="14332"/>
                </a:lnTo>
                <a:lnTo>
                  <a:pt x="10390" y="14381"/>
                </a:lnTo>
                <a:lnTo>
                  <a:pt x="10488" y="14478"/>
                </a:lnTo>
                <a:lnTo>
                  <a:pt x="10609" y="14551"/>
                </a:lnTo>
                <a:lnTo>
                  <a:pt x="10707" y="14575"/>
                </a:lnTo>
                <a:lnTo>
                  <a:pt x="10877" y="14624"/>
                </a:lnTo>
                <a:lnTo>
                  <a:pt x="10488" y="14746"/>
                </a:lnTo>
                <a:lnTo>
                  <a:pt x="10293" y="14673"/>
                </a:lnTo>
                <a:lnTo>
                  <a:pt x="10098" y="14624"/>
                </a:lnTo>
                <a:lnTo>
                  <a:pt x="9904" y="14600"/>
                </a:lnTo>
                <a:lnTo>
                  <a:pt x="9782" y="14600"/>
                </a:lnTo>
                <a:lnTo>
                  <a:pt x="9685" y="14648"/>
                </a:lnTo>
                <a:lnTo>
                  <a:pt x="9660" y="14673"/>
                </a:lnTo>
                <a:lnTo>
                  <a:pt x="9660" y="14721"/>
                </a:lnTo>
                <a:lnTo>
                  <a:pt x="9709" y="14794"/>
                </a:lnTo>
                <a:lnTo>
                  <a:pt x="9782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63" y="14940"/>
                </a:lnTo>
                <a:lnTo>
                  <a:pt x="9514" y="14916"/>
                </a:lnTo>
                <a:lnTo>
                  <a:pt x="9417" y="14867"/>
                </a:lnTo>
                <a:lnTo>
                  <a:pt x="9222" y="14843"/>
                </a:lnTo>
                <a:lnTo>
                  <a:pt x="9125" y="14843"/>
                </a:lnTo>
                <a:lnTo>
                  <a:pt x="9028" y="14867"/>
                </a:lnTo>
                <a:lnTo>
                  <a:pt x="9003" y="14916"/>
                </a:lnTo>
                <a:lnTo>
                  <a:pt x="8979" y="14965"/>
                </a:lnTo>
                <a:lnTo>
                  <a:pt x="8955" y="15013"/>
                </a:lnTo>
                <a:lnTo>
                  <a:pt x="8979" y="15062"/>
                </a:lnTo>
                <a:lnTo>
                  <a:pt x="9003" y="15086"/>
                </a:lnTo>
                <a:lnTo>
                  <a:pt x="8638" y="15135"/>
                </a:lnTo>
                <a:lnTo>
                  <a:pt x="8298" y="15159"/>
                </a:lnTo>
                <a:lnTo>
                  <a:pt x="7203" y="15159"/>
                </a:lnTo>
                <a:lnTo>
                  <a:pt x="6838" y="15111"/>
                </a:lnTo>
                <a:lnTo>
                  <a:pt x="6497" y="15062"/>
                </a:lnTo>
                <a:lnTo>
                  <a:pt x="6132" y="14989"/>
                </a:lnTo>
                <a:lnTo>
                  <a:pt x="5792" y="14916"/>
                </a:lnTo>
                <a:lnTo>
                  <a:pt x="5451" y="14819"/>
                </a:lnTo>
                <a:lnTo>
                  <a:pt x="5110" y="14697"/>
                </a:lnTo>
                <a:lnTo>
                  <a:pt x="4794" y="14575"/>
                </a:lnTo>
                <a:lnTo>
                  <a:pt x="4453" y="14405"/>
                </a:lnTo>
                <a:lnTo>
                  <a:pt x="4137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18" y="13456"/>
                </a:lnTo>
                <a:lnTo>
                  <a:pt x="2774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093" y="12507"/>
                </a:lnTo>
                <a:lnTo>
                  <a:pt x="1898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387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22" y="10512"/>
                </a:lnTo>
                <a:lnTo>
                  <a:pt x="949" y="10195"/>
                </a:lnTo>
                <a:lnTo>
                  <a:pt x="876" y="9879"/>
                </a:lnTo>
                <a:lnTo>
                  <a:pt x="828" y="9538"/>
                </a:lnTo>
                <a:lnTo>
                  <a:pt x="755" y="9003"/>
                </a:lnTo>
                <a:lnTo>
                  <a:pt x="730" y="8468"/>
                </a:lnTo>
                <a:lnTo>
                  <a:pt x="730" y="7933"/>
                </a:lnTo>
                <a:lnTo>
                  <a:pt x="779" y="7397"/>
                </a:lnTo>
                <a:lnTo>
                  <a:pt x="828" y="6862"/>
                </a:lnTo>
                <a:lnTo>
                  <a:pt x="949" y="6351"/>
                </a:lnTo>
                <a:lnTo>
                  <a:pt x="1071" y="5840"/>
                </a:lnTo>
                <a:lnTo>
                  <a:pt x="1266" y="5353"/>
                </a:lnTo>
                <a:lnTo>
                  <a:pt x="1387" y="5061"/>
                </a:lnTo>
                <a:lnTo>
                  <a:pt x="1558" y="4745"/>
                </a:lnTo>
                <a:lnTo>
                  <a:pt x="1752" y="4404"/>
                </a:lnTo>
                <a:lnTo>
                  <a:pt x="1996" y="4064"/>
                </a:lnTo>
                <a:lnTo>
                  <a:pt x="2263" y="3699"/>
                </a:lnTo>
                <a:lnTo>
                  <a:pt x="2555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0" y="2263"/>
                </a:lnTo>
                <a:lnTo>
                  <a:pt x="4064" y="1922"/>
                </a:lnTo>
                <a:lnTo>
                  <a:pt x="4526" y="1630"/>
                </a:lnTo>
                <a:lnTo>
                  <a:pt x="5013" y="1363"/>
                </a:lnTo>
                <a:lnTo>
                  <a:pt x="5500" y="1144"/>
                </a:lnTo>
                <a:lnTo>
                  <a:pt x="6035" y="974"/>
                </a:lnTo>
                <a:lnTo>
                  <a:pt x="6303" y="925"/>
                </a:lnTo>
                <a:lnTo>
                  <a:pt x="6595" y="876"/>
                </a:lnTo>
                <a:lnTo>
                  <a:pt x="6862" y="828"/>
                </a:lnTo>
                <a:lnTo>
                  <a:pt x="7154" y="803"/>
                </a:lnTo>
                <a:lnTo>
                  <a:pt x="7519" y="779"/>
                </a:lnTo>
                <a:lnTo>
                  <a:pt x="7909" y="730"/>
                </a:lnTo>
                <a:lnTo>
                  <a:pt x="8298" y="682"/>
                </a:lnTo>
                <a:close/>
                <a:moveTo>
                  <a:pt x="8128" y="0"/>
                </a:moveTo>
                <a:lnTo>
                  <a:pt x="7738" y="25"/>
                </a:lnTo>
                <a:lnTo>
                  <a:pt x="7373" y="73"/>
                </a:lnTo>
                <a:lnTo>
                  <a:pt x="7081" y="49"/>
                </a:lnTo>
                <a:lnTo>
                  <a:pt x="6765" y="49"/>
                </a:lnTo>
                <a:lnTo>
                  <a:pt x="6473" y="73"/>
                </a:lnTo>
                <a:lnTo>
                  <a:pt x="6157" y="146"/>
                </a:lnTo>
                <a:lnTo>
                  <a:pt x="5840" y="219"/>
                </a:lnTo>
                <a:lnTo>
                  <a:pt x="5524" y="317"/>
                </a:lnTo>
                <a:lnTo>
                  <a:pt x="5208" y="438"/>
                </a:lnTo>
                <a:lnTo>
                  <a:pt x="4916" y="560"/>
                </a:lnTo>
                <a:lnTo>
                  <a:pt x="4307" y="876"/>
                </a:lnTo>
                <a:lnTo>
                  <a:pt x="3748" y="1217"/>
                </a:lnTo>
                <a:lnTo>
                  <a:pt x="3212" y="1606"/>
                </a:lnTo>
                <a:lnTo>
                  <a:pt x="2750" y="1995"/>
                </a:lnTo>
                <a:lnTo>
                  <a:pt x="2482" y="2239"/>
                </a:lnTo>
                <a:lnTo>
                  <a:pt x="2239" y="2482"/>
                </a:lnTo>
                <a:lnTo>
                  <a:pt x="2020" y="2725"/>
                </a:lnTo>
                <a:lnTo>
                  <a:pt x="1825" y="2993"/>
                </a:lnTo>
                <a:lnTo>
                  <a:pt x="1631" y="3261"/>
                </a:lnTo>
                <a:lnTo>
                  <a:pt x="1436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390" y="5962"/>
                </a:lnTo>
                <a:lnTo>
                  <a:pt x="195" y="6643"/>
                </a:lnTo>
                <a:lnTo>
                  <a:pt x="122" y="7008"/>
                </a:lnTo>
                <a:lnTo>
                  <a:pt x="49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1" y="8809"/>
                </a:lnTo>
                <a:lnTo>
                  <a:pt x="49" y="9174"/>
                </a:lnTo>
                <a:lnTo>
                  <a:pt x="98" y="9514"/>
                </a:lnTo>
                <a:lnTo>
                  <a:pt x="171" y="9879"/>
                </a:lnTo>
                <a:lnTo>
                  <a:pt x="268" y="10220"/>
                </a:lnTo>
                <a:lnTo>
                  <a:pt x="365" y="10560"/>
                </a:lnTo>
                <a:lnTo>
                  <a:pt x="487" y="10901"/>
                </a:lnTo>
                <a:lnTo>
                  <a:pt x="633" y="11242"/>
                </a:lnTo>
                <a:lnTo>
                  <a:pt x="803" y="11582"/>
                </a:lnTo>
                <a:lnTo>
                  <a:pt x="1168" y="12264"/>
                </a:lnTo>
                <a:lnTo>
                  <a:pt x="1387" y="12629"/>
                </a:lnTo>
                <a:lnTo>
                  <a:pt x="1631" y="12994"/>
                </a:lnTo>
                <a:lnTo>
                  <a:pt x="1874" y="13334"/>
                </a:lnTo>
                <a:lnTo>
                  <a:pt x="2142" y="13651"/>
                </a:lnTo>
                <a:lnTo>
                  <a:pt x="2434" y="13943"/>
                </a:lnTo>
                <a:lnTo>
                  <a:pt x="2726" y="14235"/>
                </a:lnTo>
                <a:lnTo>
                  <a:pt x="3042" y="14502"/>
                </a:lnTo>
                <a:lnTo>
                  <a:pt x="3358" y="14746"/>
                </a:lnTo>
                <a:lnTo>
                  <a:pt x="3699" y="14965"/>
                </a:lnTo>
                <a:lnTo>
                  <a:pt x="4040" y="15159"/>
                </a:lnTo>
                <a:lnTo>
                  <a:pt x="4405" y="15354"/>
                </a:lnTo>
                <a:lnTo>
                  <a:pt x="4794" y="15500"/>
                </a:lnTo>
                <a:lnTo>
                  <a:pt x="5183" y="15622"/>
                </a:lnTo>
                <a:lnTo>
                  <a:pt x="5573" y="15743"/>
                </a:lnTo>
                <a:lnTo>
                  <a:pt x="5986" y="15816"/>
                </a:lnTo>
                <a:lnTo>
                  <a:pt x="6424" y="15889"/>
                </a:lnTo>
                <a:lnTo>
                  <a:pt x="6838" y="15914"/>
                </a:lnTo>
                <a:lnTo>
                  <a:pt x="7276" y="15938"/>
                </a:lnTo>
                <a:lnTo>
                  <a:pt x="7714" y="15938"/>
                </a:lnTo>
                <a:lnTo>
                  <a:pt x="8152" y="15914"/>
                </a:lnTo>
                <a:lnTo>
                  <a:pt x="8565" y="15889"/>
                </a:lnTo>
                <a:lnTo>
                  <a:pt x="9003" y="15841"/>
                </a:lnTo>
                <a:lnTo>
                  <a:pt x="9417" y="15768"/>
                </a:lnTo>
                <a:lnTo>
                  <a:pt x="9831" y="15670"/>
                </a:lnTo>
                <a:lnTo>
                  <a:pt x="10244" y="15573"/>
                </a:lnTo>
                <a:lnTo>
                  <a:pt x="10658" y="15451"/>
                </a:lnTo>
                <a:lnTo>
                  <a:pt x="11047" y="15305"/>
                </a:lnTo>
                <a:lnTo>
                  <a:pt x="11437" y="15135"/>
                </a:lnTo>
                <a:lnTo>
                  <a:pt x="11826" y="14940"/>
                </a:lnTo>
                <a:lnTo>
                  <a:pt x="12191" y="14721"/>
                </a:lnTo>
                <a:lnTo>
                  <a:pt x="12556" y="14478"/>
                </a:lnTo>
                <a:lnTo>
                  <a:pt x="12921" y="14235"/>
                </a:lnTo>
                <a:lnTo>
                  <a:pt x="13262" y="13943"/>
                </a:lnTo>
                <a:lnTo>
                  <a:pt x="13578" y="13651"/>
                </a:lnTo>
                <a:lnTo>
                  <a:pt x="13894" y="13334"/>
                </a:lnTo>
                <a:lnTo>
                  <a:pt x="14186" y="13018"/>
                </a:lnTo>
                <a:lnTo>
                  <a:pt x="14430" y="12702"/>
                </a:lnTo>
                <a:lnTo>
                  <a:pt x="14673" y="12361"/>
                </a:lnTo>
                <a:lnTo>
                  <a:pt x="14892" y="11996"/>
                </a:lnTo>
                <a:lnTo>
                  <a:pt x="15087" y="11631"/>
                </a:lnTo>
                <a:lnTo>
                  <a:pt x="15111" y="11631"/>
                </a:lnTo>
                <a:lnTo>
                  <a:pt x="15135" y="11582"/>
                </a:lnTo>
                <a:lnTo>
                  <a:pt x="15135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68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17" y="8760"/>
                </a:lnTo>
                <a:lnTo>
                  <a:pt x="15817" y="8371"/>
                </a:lnTo>
                <a:lnTo>
                  <a:pt x="15817" y="7957"/>
                </a:lnTo>
                <a:lnTo>
                  <a:pt x="15719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00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35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00" y="3480"/>
                </a:lnTo>
                <a:lnTo>
                  <a:pt x="14381" y="3115"/>
                </a:lnTo>
                <a:lnTo>
                  <a:pt x="14138" y="2774"/>
                </a:lnTo>
                <a:lnTo>
                  <a:pt x="13870" y="2458"/>
                </a:lnTo>
                <a:lnTo>
                  <a:pt x="13578" y="2141"/>
                </a:lnTo>
                <a:lnTo>
                  <a:pt x="13262" y="1849"/>
                </a:lnTo>
                <a:lnTo>
                  <a:pt x="12970" y="1582"/>
                </a:lnTo>
                <a:lnTo>
                  <a:pt x="12629" y="1363"/>
                </a:lnTo>
                <a:lnTo>
                  <a:pt x="12288" y="1144"/>
                </a:lnTo>
                <a:lnTo>
                  <a:pt x="11948" y="949"/>
                </a:lnTo>
                <a:lnTo>
                  <a:pt x="11583" y="779"/>
                </a:lnTo>
                <a:lnTo>
                  <a:pt x="11218" y="609"/>
                </a:lnTo>
                <a:lnTo>
                  <a:pt x="10828" y="487"/>
                </a:lnTo>
                <a:lnTo>
                  <a:pt x="10463" y="365"/>
                </a:lnTo>
                <a:lnTo>
                  <a:pt x="10098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0" y="49"/>
                </a:lnTo>
                <a:lnTo>
                  <a:pt x="8517" y="25"/>
                </a:lnTo>
                <a:lnTo>
                  <a:pt x="812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319"/>
          <p:cNvSpPr/>
          <p:nvPr/>
        </p:nvSpPr>
        <p:spPr>
          <a:xfrm>
            <a:off x="425324" y="128091"/>
            <a:ext cx="764925" cy="696853"/>
          </a:xfrm>
          <a:custGeom>
            <a:avLst/>
            <a:gdLst/>
            <a:ahLst/>
            <a:cxnLst/>
            <a:rect l="0" t="0" r="0" b="0"/>
            <a:pathLst>
              <a:path w="15817" h="15938" extrusionOk="0">
                <a:moveTo>
                  <a:pt x="4745" y="7470"/>
                </a:moveTo>
                <a:lnTo>
                  <a:pt x="4818" y="7495"/>
                </a:lnTo>
                <a:lnTo>
                  <a:pt x="4891" y="7543"/>
                </a:lnTo>
                <a:lnTo>
                  <a:pt x="4940" y="7616"/>
                </a:lnTo>
                <a:lnTo>
                  <a:pt x="4964" y="7714"/>
                </a:lnTo>
                <a:lnTo>
                  <a:pt x="4964" y="7787"/>
                </a:lnTo>
                <a:lnTo>
                  <a:pt x="4940" y="7908"/>
                </a:lnTo>
                <a:lnTo>
                  <a:pt x="4867" y="7981"/>
                </a:lnTo>
                <a:lnTo>
                  <a:pt x="4794" y="8054"/>
                </a:lnTo>
                <a:lnTo>
                  <a:pt x="4672" y="8079"/>
                </a:lnTo>
                <a:lnTo>
                  <a:pt x="4551" y="8054"/>
                </a:lnTo>
                <a:lnTo>
                  <a:pt x="4478" y="7981"/>
                </a:lnTo>
                <a:lnTo>
                  <a:pt x="4405" y="7908"/>
                </a:lnTo>
                <a:lnTo>
                  <a:pt x="4380" y="7787"/>
                </a:lnTo>
                <a:lnTo>
                  <a:pt x="4405" y="7665"/>
                </a:lnTo>
                <a:lnTo>
                  <a:pt x="4478" y="7543"/>
                </a:lnTo>
                <a:lnTo>
                  <a:pt x="4551" y="7495"/>
                </a:lnTo>
                <a:lnTo>
                  <a:pt x="4648" y="7470"/>
                </a:lnTo>
                <a:close/>
                <a:moveTo>
                  <a:pt x="11120" y="7470"/>
                </a:moveTo>
                <a:lnTo>
                  <a:pt x="11193" y="7495"/>
                </a:lnTo>
                <a:lnTo>
                  <a:pt x="11266" y="7543"/>
                </a:lnTo>
                <a:lnTo>
                  <a:pt x="11315" y="7616"/>
                </a:lnTo>
                <a:lnTo>
                  <a:pt x="11339" y="7714"/>
                </a:lnTo>
                <a:lnTo>
                  <a:pt x="11339" y="7787"/>
                </a:lnTo>
                <a:lnTo>
                  <a:pt x="11315" y="7908"/>
                </a:lnTo>
                <a:lnTo>
                  <a:pt x="11242" y="7981"/>
                </a:lnTo>
                <a:lnTo>
                  <a:pt x="11169" y="8054"/>
                </a:lnTo>
                <a:lnTo>
                  <a:pt x="11047" y="8079"/>
                </a:lnTo>
                <a:lnTo>
                  <a:pt x="10926" y="8054"/>
                </a:lnTo>
                <a:lnTo>
                  <a:pt x="10853" y="7981"/>
                </a:lnTo>
                <a:lnTo>
                  <a:pt x="10780" y="7908"/>
                </a:lnTo>
                <a:lnTo>
                  <a:pt x="10755" y="7787"/>
                </a:lnTo>
                <a:lnTo>
                  <a:pt x="10780" y="7665"/>
                </a:lnTo>
                <a:lnTo>
                  <a:pt x="10853" y="7543"/>
                </a:lnTo>
                <a:lnTo>
                  <a:pt x="10926" y="7495"/>
                </a:lnTo>
                <a:lnTo>
                  <a:pt x="11023" y="7470"/>
                </a:lnTo>
                <a:close/>
                <a:moveTo>
                  <a:pt x="4721" y="7081"/>
                </a:moveTo>
                <a:lnTo>
                  <a:pt x="4551" y="7105"/>
                </a:lnTo>
                <a:lnTo>
                  <a:pt x="4380" y="7178"/>
                </a:lnTo>
                <a:lnTo>
                  <a:pt x="4259" y="7300"/>
                </a:lnTo>
                <a:lnTo>
                  <a:pt x="4137" y="7446"/>
                </a:lnTo>
                <a:lnTo>
                  <a:pt x="4064" y="7568"/>
                </a:lnTo>
                <a:lnTo>
                  <a:pt x="4015" y="7714"/>
                </a:lnTo>
                <a:lnTo>
                  <a:pt x="3967" y="7835"/>
                </a:lnTo>
                <a:lnTo>
                  <a:pt x="3967" y="7981"/>
                </a:lnTo>
                <a:lnTo>
                  <a:pt x="3918" y="8225"/>
                </a:lnTo>
                <a:lnTo>
                  <a:pt x="3918" y="8395"/>
                </a:lnTo>
                <a:lnTo>
                  <a:pt x="3967" y="8565"/>
                </a:lnTo>
                <a:lnTo>
                  <a:pt x="4015" y="8711"/>
                </a:lnTo>
                <a:lnTo>
                  <a:pt x="4113" y="8833"/>
                </a:lnTo>
                <a:lnTo>
                  <a:pt x="4210" y="8955"/>
                </a:lnTo>
                <a:lnTo>
                  <a:pt x="4332" y="9028"/>
                </a:lnTo>
                <a:lnTo>
                  <a:pt x="4478" y="9101"/>
                </a:lnTo>
                <a:lnTo>
                  <a:pt x="4648" y="9149"/>
                </a:lnTo>
                <a:lnTo>
                  <a:pt x="4843" y="9174"/>
                </a:lnTo>
                <a:lnTo>
                  <a:pt x="5013" y="9149"/>
                </a:lnTo>
                <a:lnTo>
                  <a:pt x="5183" y="9101"/>
                </a:lnTo>
                <a:lnTo>
                  <a:pt x="5329" y="9028"/>
                </a:lnTo>
                <a:lnTo>
                  <a:pt x="5451" y="8930"/>
                </a:lnTo>
                <a:lnTo>
                  <a:pt x="5573" y="8809"/>
                </a:lnTo>
                <a:lnTo>
                  <a:pt x="5670" y="8663"/>
                </a:lnTo>
                <a:lnTo>
                  <a:pt x="5743" y="8517"/>
                </a:lnTo>
                <a:lnTo>
                  <a:pt x="5792" y="8346"/>
                </a:lnTo>
                <a:lnTo>
                  <a:pt x="5816" y="8176"/>
                </a:lnTo>
                <a:lnTo>
                  <a:pt x="5792" y="8006"/>
                </a:lnTo>
                <a:lnTo>
                  <a:pt x="5767" y="7835"/>
                </a:lnTo>
                <a:lnTo>
                  <a:pt x="5719" y="7689"/>
                </a:lnTo>
                <a:lnTo>
                  <a:pt x="5646" y="7519"/>
                </a:lnTo>
                <a:lnTo>
                  <a:pt x="5524" y="7397"/>
                </a:lnTo>
                <a:lnTo>
                  <a:pt x="5378" y="7251"/>
                </a:lnTo>
                <a:lnTo>
                  <a:pt x="5232" y="7154"/>
                </a:lnTo>
                <a:lnTo>
                  <a:pt x="5062" y="7105"/>
                </a:lnTo>
                <a:lnTo>
                  <a:pt x="4891" y="7081"/>
                </a:lnTo>
                <a:close/>
                <a:moveTo>
                  <a:pt x="11096" y="7081"/>
                </a:moveTo>
                <a:lnTo>
                  <a:pt x="10926" y="7105"/>
                </a:lnTo>
                <a:lnTo>
                  <a:pt x="10755" y="7178"/>
                </a:lnTo>
                <a:lnTo>
                  <a:pt x="10634" y="7300"/>
                </a:lnTo>
                <a:lnTo>
                  <a:pt x="10512" y="7446"/>
                </a:lnTo>
                <a:lnTo>
                  <a:pt x="10439" y="7568"/>
                </a:lnTo>
                <a:lnTo>
                  <a:pt x="10390" y="7714"/>
                </a:lnTo>
                <a:lnTo>
                  <a:pt x="10342" y="7835"/>
                </a:lnTo>
                <a:lnTo>
                  <a:pt x="10342" y="7981"/>
                </a:lnTo>
                <a:lnTo>
                  <a:pt x="10293" y="8225"/>
                </a:lnTo>
                <a:lnTo>
                  <a:pt x="10293" y="8395"/>
                </a:lnTo>
                <a:lnTo>
                  <a:pt x="10342" y="8565"/>
                </a:lnTo>
                <a:lnTo>
                  <a:pt x="10390" y="8711"/>
                </a:lnTo>
                <a:lnTo>
                  <a:pt x="10488" y="8833"/>
                </a:lnTo>
                <a:lnTo>
                  <a:pt x="10585" y="8955"/>
                </a:lnTo>
                <a:lnTo>
                  <a:pt x="10707" y="9028"/>
                </a:lnTo>
                <a:lnTo>
                  <a:pt x="10853" y="9101"/>
                </a:lnTo>
                <a:lnTo>
                  <a:pt x="11023" y="9149"/>
                </a:lnTo>
                <a:lnTo>
                  <a:pt x="11218" y="9174"/>
                </a:lnTo>
                <a:lnTo>
                  <a:pt x="11388" y="9149"/>
                </a:lnTo>
                <a:lnTo>
                  <a:pt x="11558" y="9101"/>
                </a:lnTo>
                <a:lnTo>
                  <a:pt x="11704" y="9028"/>
                </a:lnTo>
                <a:lnTo>
                  <a:pt x="11826" y="8930"/>
                </a:lnTo>
                <a:lnTo>
                  <a:pt x="11948" y="8809"/>
                </a:lnTo>
                <a:lnTo>
                  <a:pt x="12045" y="8663"/>
                </a:lnTo>
                <a:lnTo>
                  <a:pt x="12118" y="8517"/>
                </a:lnTo>
                <a:lnTo>
                  <a:pt x="12167" y="8346"/>
                </a:lnTo>
                <a:lnTo>
                  <a:pt x="12191" y="8176"/>
                </a:lnTo>
                <a:lnTo>
                  <a:pt x="12167" y="8006"/>
                </a:lnTo>
                <a:lnTo>
                  <a:pt x="12142" y="7835"/>
                </a:lnTo>
                <a:lnTo>
                  <a:pt x="12094" y="7689"/>
                </a:lnTo>
                <a:lnTo>
                  <a:pt x="12021" y="7519"/>
                </a:lnTo>
                <a:lnTo>
                  <a:pt x="11899" y="7397"/>
                </a:lnTo>
                <a:lnTo>
                  <a:pt x="11753" y="7251"/>
                </a:lnTo>
                <a:lnTo>
                  <a:pt x="11607" y="7154"/>
                </a:lnTo>
                <a:lnTo>
                  <a:pt x="11437" y="7105"/>
                </a:lnTo>
                <a:lnTo>
                  <a:pt x="11266" y="7081"/>
                </a:lnTo>
                <a:close/>
                <a:moveTo>
                  <a:pt x="11607" y="10731"/>
                </a:moveTo>
                <a:lnTo>
                  <a:pt x="11120" y="10877"/>
                </a:lnTo>
                <a:lnTo>
                  <a:pt x="10658" y="11047"/>
                </a:lnTo>
                <a:lnTo>
                  <a:pt x="9733" y="11412"/>
                </a:lnTo>
                <a:lnTo>
                  <a:pt x="9247" y="11558"/>
                </a:lnTo>
                <a:lnTo>
                  <a:pt x="8784" y="11704"/>
                </a:lnTo>
                <a:lnTo>
                  <a:pt x="7811" y="11972"/>
                </a:lnTo>
                <a:lnTo>
                  <a:pt x="7738" y="11996"/>
                </a:lnTo>
                <a:lnTo>
                  <a:pt x="7690" y="12045"/>
                </a:lnTo>
                <a:lnTo>
                  <a:pt x="7665" y="12118"/>
                </a:lnTo>
                <a:lnTo>
                  <a:pt x="7641" y="12166"/>
                </a:lnTo>
                <a:lnTo>
                  <a:pt x="7665" y="12239"/>
                </a:lnTo>
                <a:lnTo>
                  <a:pt x="7690" y="12312"/>
                </a:lnTo>
                <a:lnTo>
                  <a:pt x="7738" y="12361"/>
                </a:lnTo>
                <a:lnTo>
                  <a:pt x="7811" y="12410"/>
                </a:lnTo>
                <a:lnTo>
                  <a:pt x="7909" y="12434"/>
                </a:lnTo>
                <a:lnTo>
                  <a:pt x="8030" y="12458"/>
                </a:lnTo>
                <a:lnTo>
                  <a:pt x="8249" y="12458"/>
                </a:lnTo>
                <a:lnTo>
                  <a:pt x="8492" y="12434"/>
                </a:lnTo>
                <a:lnTo>
                  <a:pt x="8760" y="12361"/>
                </a:lnTo>
                <a:lnTo>
                  <a:pt x="9247" y="12191"/>
                </a:lnTo>
                <a:lnTo>
                  <a:pt x="9660" y="12045"/>
                </a:lnTo>
                <a:lnTo>
                  <a:pt x="10731" y="11680"/>
                </a:lnTo>
                <a:lnTo>
                  <a:pt x="11753" y="11290"/>
                </a:lnTo>
                <a:lnTo>
                  <a:pt x="11875" y="11217"/>
                </a:lnTo>
                <a:lnTo>
                  <a:pt x="11923" y="11144"/>
                </a:lnTo>
                <a:lnTo>
                  <a:pt x="11948" y="11023"/>
                </a:lnTo>
                <a:lnTo>
                  <a:pt x="11948" y="10925"/>
                </a:lnTo>
                <a:lnTo>
                  <a:pt x="11899" y="10828"/>
                </a:lnTo>
                <a:lnTo>
                  <a:pt x="11826" y="10755"/>
                </a:lnTo>
                <a:lnTo>
                  <a:pt x="11729" y="10731"/>
                </a:lnTo>
                <a:close/>
                <a:moveTo>
                  <a:pt x="8492" y="682"/>
                </a:moveTo>
                <a:lnTo>
                  <a:pt x="8638" y="706"/>
                </a:lnTo>
                <a:lnTo>
                  <a:pt x="9101" y="755"/>
                </a:lnTo>
                <a:lnTo>
                  <a:pt x="9539" y="803"/>
                </a:lnTo>
                <a:lnTo>
                  <a:pt x="9977" y="901"/>
                </a:lnTo>
                <a:lnTo>
                  <a:pt x="10415" y="1022"/>
                </a:lnTo>
                <a:lnTo>
                  <a:pt x="10755" y="1120"/>
                </a:lnTo>
                <a:lnTo>
                  <a:pt x="11096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02" y="1825"/>
                </a:lnTo>
                <a:lnTo>
                  <a:pt x="11875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6" y="1752"/>
                </a:lnTo>
                <a:lnTo>
                  <a:pt x="11996" y="1728"/>
                </a:lnTo>
                <a:lnTo>
                  <a:pt x="12021" y="1728"/>
                </a:lnTo>
                <a:lnTo>
                  <a:pt x="12118" y="1801"/>
                </a:lnTo>
                <a:lnTo>
                  <a:pt x="12094" y="1874"/>
                </a:lnTo>
                <a:lnTo>
                  <a:pt x="12069" y="1947"/>
                </a:lnTo>
                <a:lnTo>
                  <a:pt x="12094" y="1995"/>
                </a:lnTo>
                <a:lnTo>
                  <a:pt x="12118" y="2020"/>
                </a:lnTo>
                <a:lnTo>
                  <a:pt x="12167" y="2044"/>
                </a:lnTo>
                <a:lnTo>
                  <a:pt x="12215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483" y="2336"/>
                </a:lnTo>
                <a:lnTo>
                  <a:pt x="12507" y="2385"/>
                </a:lnTo>
                <a:lnTo>
                  <a:pt x="12532" y="2409"/>
                </a:lnTo>
                <a:lnTo>
                  <a:pt x="12580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26" y="2287"/>
                </a:lnTo>
                <a:lnTo>
                  <a:pt x="12775" y="2239"/>
                </a:lnTo>
                <a:lnTo>
                  <a:pt x="12945" y="2409"/>
                </a:lnTo>
                <a:lnTo>
                  <a:pt x="12872" y="2531"/>
                </a:lnTo>
                <a:lnTo>
                  <a:pt x="12824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48" y="2750"/>
                </a:lnTo>
                <a:lnTo>
                  <a:pt x="12897" y="2774"/>
                </a:lnTo>
                <a:lnTo>
                  <a:pt x="12945" y="2774"/>
                </a:lnTo>
                <a:lnTo>
                  <a:pt x="13067" y="2701"/>
                </a:lnTo>
                <a:lnTo>
                  <a:pt x="13164" y="2604"/>
                </a:lnTo>
                <a:lnTo>
                  <a:pt x="13286" y="2725"/>
                </a:lnTo>
                <a:lnTo>
                  <a:pt x="13383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64" y="3163"/>
                </a:lnTo>
                <a:lnTo>
                  <a:pt x="13164" y="3236"/>
                </a:lnTo>
                <a:lnTo>
                  <a:pt x="13189" y="3285"/>
                </a:lnTo>
                <a:lnTo>
                  <a:pt x="13213" y="3309"/>
                </a:lnTo>
                <a:lnTo>
                  <a:pt x="13310" y="3285"/>
                </a:lnTo>
                <a:lnTo>
                  <a:pt x="13408" y="3236"/>
                </a:lnTo>
                <a:lnTo>
                  <a:pt x="13529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5" y="3407"/>
                </a:lnTo>
                <a:lnTo>
                  <a:pt x="13554" y="3504"/>
                </a:lnTo>
                <a:lnTo>
                  <a:pt x="13481" y="3577"/>
                </a:lnTo>
                <a:lnTo>
                  <a:pt x="13456" y="3650"/>
                </a:lnTo>
                <a:lnTo>
                  <a:pt x="13456" y="3699"/>
                </a:lnTo>
                <a:lnTo>
                  <a:pt x="13505" y="3723"/>
                </a:lnTo>
                <a:lnTo>
                  <a:pt x="13602" y="3747"/>
                </a:lnTo>
                <a:lnTo>
                  <a:pt x="13675" y="3723"/>
                </a:lnTo>
                <a:lnTo>
                  <a:pt x="13773" y="3674"/>
                </a:lnTo>
                <a:lnTo>
                  <a:pt x="13846" y="3626"/>
                </a:lnTo>
                <a:lnTo>
                  <a:pt x="13943" y="3577"/>
                </a:lnTo>
                <a:lnTo>
                  <a:pt x="14138" y="3918"/>
                </a:lnTo>
                <a:lnTo>
                  <a:pt x="14040" y="3991"/>
                </a:lnTo>
                <a:lnTo>
                  <a:pt x="13846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00" y="4380"/>
                </a:lnTo>
                <a:lnTo>
                  <a:pt x="13821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186" y="4842"/>
                </a:lnTo>
                <a:lnTo>
                  <a:pt x="14065" y="4940"/>
                </a:lnTo>
                <a:lnTo>
                  <a:pt x="13943" y="5061"/>
                </a:lnTo>
                <a:lnTo>
                  <a:pt x="13919" y="5134"/>
                </a:lnTo>
                <a:lnTo>
                  <a:pt x="13894" y="5207"/>
                </a:lnTo>
                <a:lnTo>
                  <a:pt x="13894" y="5256"/>
                </a:lnTo>
                <a:lnTo>
                  <a:pt x="13919" y="5280"/>
                </a:lnTo>
                <a:lnTo>
                  <a:pt x="13943" y="5305"/>
                </a:lnTo>
                <a:lnTo>
                  <a:pt x="13992" y="5305"/>
                </a:lnTo>
                <a:lnTo>
                  <a:pt x="14113" y="5256"/>
                </a:lnTo>
                <a:lnTo>
                  <a:pt x="14235" y="5183"/>
                </a:lnTo>
                <a:lnTo>
                  <a:pt x="14527" y="5037"/>
                </a:lnTo>
                <a:lnTo>
                  <a:pt x="14600" y="5013"/>
                </a:lnTo>
                <a:lnTo>
                  <a:pt x="14746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57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16" y="6740"/>
                </a:lnTo>
                <a:lnTo>
                  <a:pt x="13992" y="6789"/>
                </a:lnTo>
                <a:lnTo>
                  <a:pt x="13967" y="6813"/>
                </a:lnTo>
                <a:lnTo>
                  <a:pt x="13992" y="6862"/>
                </a:lnTo>
                <a:lnTo>
                  <a:pt x="14040" y="6886"/>
                </a:lnTo>
                <a:lnTo>
                  <a:pt x="14235" y="6886"/>
                </a:lnTo>
                <a:lnTo>
                  <a:pt x="14405" y="6862"/>
                </a:lnTo>
                <a:lnTo>
                  <a:pt x="14770" y="6813"/>
                </a:lnTo>
                <a:lnTo>
                  <a:pt x="15014" y="6740"/>
                </a:lnTo>
                <a:lnTo>
                  <a:pt x="15087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16" y="7592"/>
                </a:lnTo>
                <a:lnTo>
                  <a:pt x="14040" y="7665"/>
                </a:lnTo>
                <a:lnTo>
                  <a:pt x="14065" y="7714"/>
                </a:lnTo>
                <a:lnTo>
                  <a:pt x="14138" y="7738"/>
                </a:lnTo>
                <a:lnTo>
                  <a:pt x="14332" y="7714"/>
                </a:lnTo>
                <a:lnTo>
                  <a:pt x="14527" y="7665"/>
                </a:lnTo>
                <a:lnTo>
                  <a:pt x="14916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57" y="8079"/>
                </a:lnTo>
                <a:lnTo>
                  <a:pt x="14235" y="8103"/>
                </a:lnTo>
                <a:lnTo>
                  <a:pt x="14113" y="8152"/>
                </a:lnTo>
                <a:lnTo>
                  <a:pt x="14016" y="8200"/>
                </a:lnTo>
                <a:lnTo>
                  <a:pt x="13919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19" y="8395"/>
                </a:lnTo>
                <a:lnTo>
                  <a:pt x="13943" y="8395"/>
                </a:lnTo>
                <a:lnTo>
                  <a:pt x="14065" y="8419"/>
                </a:lnTo>
                <a:lnTo>
                  <a:pt x="14211" y="8444"/>
                </a:lnTo>
                <a:lnTo>
                  <a:pt x="14454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7" y="8979"/>
                </a:lnTo>
                <a:lnTo>
                  <a:pt x="13870" y="9028"/>
                </a:lnTo>
                <a:lnTo>
                  <a:pt x="13846" y="9052"/>
                </a:lnTo>
                <a:lnTo>
                  <a:pt x="13870" y="9076"/>
                </a:lnTo>
                <a:lnTo>
                  <a:pt x="13967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478" y="9660"/>
                </a:lnTo>
                <a:lnTo>
                  <a:pt x="14259" y="9757"/>
                </a:lnTo>
                <a:lnTo>
                  <a:pt x="14040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0" y="9976"/>
                </a:lnTo>
                <a:lnTo>
                  <a:pt x="14065" y="9976"/>
                </a:lnTo>
                <a:lnTo>
                  <a:pt x="14284" y="10001"/>
                </a:lnTo>
                <a:lnTo>
                  <a:pt x="14503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65" y="10390"/>
                </a:lnTo>
                <a:lnTo>
                  <a:pt x="14527" y="10463"/>
                </a:lnTo>
                <a:lnTo>
                  <a:pt x="14332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46" y="10682"/>
                </a:lnTo>
                <a:lnTo>
                  <a:pt x="13821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894" y="10901"/>
                </a:lnTo>
                <a:lnTo>
                  <a:pt x="13967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576" y="10901"/>
                </a:lnTo>
                <a:lnTo>
                  <a:pt x="14795" y="10877"/>
                </a:lnTo>
                <a:lnTo>
                  <a:pt x="14795" y="10877"/>
                </a:lnTo>
                <a:lnTo>
                  <a:pt x="14600" y="11339"/>
                </a:lnTo>
                <a:lnTo>
                  <a:pt x="14478" y="11339"/>
                </a:lnTo>
                <a:lnTo>
                  <a:pt x="14284" y="11315"/>
                </a:lnTo>
                <a:lnTo>
                  <a:pt x="14089" y="11339"/>
                </a:lnTo>
                <a:lnTo>
                  <a:pt x="13919" y="11363"/>
                </a:lnTo>
                <a:lnTo>
                  <a:pt x="13724" y="11436"/>
                </a:lnTo>
                <a:lnTo>
                  <a:pt x="13724" y="11461"/>
                </a:lnTo>
                <a:lnTo>
                  <a:pt x="13724" y="11485"/>
                </a:lnTo>
                <a:lnTo>
                  <a:pt x="13894" y="11558"/>
                </a:lnTo>
                <a:lnTo>
                  <a:pt x="14065" y="11607"/>
                </a:lnTo>
                <a:lnTo>
                  <a:pt x="14430" y="11655"/>
                </a:lnTo>
                <a:lnTo>
                  <a:pt x="14186" y="12069"/>
                </a:lnTo>
                <a:lnTo>
                  <a:pt x="13967" y="12069"/>
                </a:lnTo>
                <a:lnTo>
                  <a:pt x="13724" y="12093"/>
                </a:lnTo>
                <a:lnTo>
                  <a:pt x="13602" y="12069"/>
                </a:lnTo>
                <a:lnTo>
                  <a:pt x="13456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64" y="12069"/>
                </a:lnTo>
                <a:lnTo>
                  <a:pt x="13189" y="12166"/>
                </a:lnTo>
                <a:lnTo>
                  <a:pt x="13237" y="12239"/>
                </a:lnTo>
                <a:lnTo>
                  <a:pt x="13310" y="12312"/>
                </a:lnTo>
                <a:lnTo>
                  <a:pt x="13408" y="12361"/>
                </a:lnTo>
                <a:lnTo>
                  <a:pt x="13529" y="12385"/>
                </a:lnTo>
                <a:lnTo>
                  <a:pt x="13651" y="12410"/>
                </a:lnTo>
                <a:lnTo>
                  <a:pt x="13919" y="12434"/>
                </a:lnTo>
                <a:lnTo>
                  <a:pt x="13578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6" y="12677"/>
                </a:lnTo>
                <a:lnTo>
                  <a:pt x="12605" y="12702"/>
                </a:lnTo>
                <a:lnTo>
                  <a:pt x="12605" y="12726"/>
                </a:lnTo>
                <a:lnTo>
                  <a:pt x="12580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26" y="12969"/>
                </a:lnTo>
                <a:lnTo>
                  <a:pt x="12824" y="13018"/>
                </a:lnTo>
                <a:lnTo>
                  <a:pt x="13018" y="13115"/>
                </a:lnTo>
                <a:lnTo>
                  <a:pt x="13237" y="13164"/>
                </a:lnTo>
                <a:lnTo>
                  <a:pt x="13091" y="13286"/>
                </a:lnTo>
                <a:lnTo>
                  <a:pt x="13043" y="13286"/>
                </a:lnTo>
                <a:lnTo>
                  <a:pt x="12580" y="13261"/>
                </a:lnTo>
                <a:lnTo>
                  <a:pt x="12337" y="13213"/>
                </a:lnTo>
                <a:lnTo>
                  <a:pt x="12215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72" y="13261"/>
                </a:lnTo>
                <a:lnTo>
                  <a:pt x="11972" y="13334"/>
                </a:lnTo>
                <a:lnTo>
                  <a:pt x="11996" y="13383"/>
                </a:lnTo>
                <a:lnTo>
                  <a:pt x="12142" y="13505"/>
                </a:lnTo>
                <a:lnTo>
                  <a:pt x="12288" y="13578"/>
                </a:lnTo>
                <a:lnTo>
                  <a:pt x="12459" y="13626"/>
                </a:lnTo>
                <a:lnTo>
                  <a:pt x="12653" y="13651"/>
                </a:lnTo>
                <a:lnTo>
                  <a:pt x="12215" y="13943"/>
                </a:lnTo>
                <a:lnTo>
                  <a:pt x="12142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42" y="13724"/>
                </a:lnTo>
                <a:lnTo>
                  <a:pt x="11218" y="13748"/>
                </a:lnTo>
                <a:lnTo>
                  <a:pt x="11193" y="13748"/>
                </a:lnTo>
                <a:lnTo>
                  <a:pt x="11193" y="13821"/>
                </a:lnTo>
                <a:lnTo>
                  <a:pt x="11242" y="13894"/>
                </a:lnTo>
                <a:lnTo>
                  <a:pt x="11291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777" y="14210"/>
                </a:lnTo>
                <a:lnTo>
                  <a:pt x="11437" y="14381"/>
                </a:lnTo>
                <a:lnTo>
                  <a:pt x="11364" y="14332"/>
                </a:lnTo>
                <a:lnTo>
                  <a:pt x="11315" y="14308"/>
                </a:lnTo>
                <a:lnTo>
                  <a:pt x="11169" y="14259"/>
                </a:lnTo>
                <a:lnTo>
                  <a:pt x="10877" y="14235"/>
                </a:lnTo>
                <a:lnTo>
                  <a:pt x="10634" y="14210"/>
                </a:lnTo>
                <a:lnTo>
                  <a:pt x="10488" y="14210"/>
                </a:lnTo>
                <a:lnTo>
                  <a:pt x="10366" y="14235"/>
                </a:lnTo>
                <a:lnTo>
                  <a:pt x="10342" y="14283"/>
                </a:lnTo>
                <a:lnTo>
                  <a:pt x="10366" y="14332"/>
                </a:lnTo>
                <a:lnTo>
                  <a:pt x="10390" y="14381"/>
                </a:lnTo>
                <a:lnTo>
                  <a:pt x="10488" y="14478"/>
                </a:lnTo>
                <a:lnTo>
                  <a:pt x="10609" y="14551"/>
                </a:lnTo>
                <a:lnTo>
                  <a:pt x="10707" y="14575"/>
                </a:lnTo>
                <a:lnTo>
                  <a:pt x="10877" y="14624"/>
                </a:lnTo>
                <a:lnTo>
                  <a:pt x="10488" y="14746"/>
                </a:lnTo>
                <a:lnTo>
                  <a:pt x="10293" y="14673"/>
                </a:lnTo>
                <a:lnTo>
                  <a:pt x="10098" y="14624"/>
                </a:lnTo>
                <a:lnTo>
                  <a:pt x="9904" y="14600"/>
                </a:lnTo>
                <a:lnTo>
                  <a:pt x="9782" y="14600"/>
                </a:lnTo>
                <a:lnTo>
                  <a:pt x="9685" y="14648"/>
                </a:lnTo>
                <a:lnTo>
                  <a:pt x="9660" y="14673"/>
                </a:lnTo>
                <a:lnTo>
                  <a:pt x="9660" y="14721"/>
                </a:lnTo>
                <a:lnTo>
                  <a:pt x="9709" y="14794"/>
                </a:lnTo>
                <a:lnTo>
                  <a:pt x="9782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63" y="14940"/>
                </a:lnTo>
                <a:lnTo>
                  <a:pt x="9514" y="14916"/>
                </a:lnTo>
                <a:lnTo>
                  <a:pt x="9417" y="14867"/>
                </a:lnTo>
                <a:lnTo>
                  <a:pt x="9222" y="14843"/>
                </a:lnTo>
                <a:lnTo>
                  <a:pt x="9125" y="14843"/>
                </a:lnTo>
                <a:lnTo>
                  <a:pt x="9028" y="14867"/>
                </a:lnTo>
                <a:lnTo>
                  <a:pt x="9003" y="14916"/>
                </a:lnTo>
                <a:lnTo>
                  <a:pt x="8979" y="14965"/>
                </a:lnTo>
                <a:lnTo>
                  <a:pt x="8955" y="15013"/>
                </a:lnTo>
                <a:lnTo>
                  <a:pt x="8979" y="15062"/>
                </a:lnTo>
                <a:lnTo>
                  <a:pt x="9003" y="15086"/>
                </a:lnTo>
                <a:lnTo>
                  <a:pt x="8638" y="15135"/>
                </a:lnTo>
                <a:lnTo>
                  <a:pt x="8298" y="15159"/>
                </a:lnTo>
                <a:lnTo>
                  <a:pt x="7203" y="15159"/>
                </a:lnTo>
                <a:lnTo>
                  <a:pt x="6838" y="15111"/>
                </a:lnTo>
                <a:lnTo>
                  <a:pt x="6497" y="15062"/>
                </a:lnTo>
                <a:lnTo>
                  <a:pt x="6132" y="14989"/>
                </a:lnTo>
                <a:lnTo>
                  <a:pt x="5792" y="14916"/>
                </a:lnTo>
                <a:lnTo>
                  <a:pt x="5451" y="14819"/>
                </a:lnTo>
                <a:lnTo>
                  <a:pt x="5110" y="14697"/>
                </a:lnTo>
                <a:lnTo>
                  <a:pt x="4794" y="14575"/>
                </a:lnTo>
                <a:lnTo>
                  <a:pt x="4453" y="14405"/>
                </a:lnTo>
                <a:lnTo>
                  <a:pt x="4137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18" y="13456"/>
                </a:lnTo>
                <a:lnTo>
                  <a:pt x="2774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093" y="12507"/>
                </a:lnTo>
                <a:lnTo>
                  <a:pt x="1898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387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22" y="10512"/>
                </a:lnTo>
                <a:lnTo>
                  <a:pt x="949" y="10195"/>
                </a:lnTo>
                <a:lnTo>
                  <a:pt x="876" y="9879"/>
                </a:lnTo>
                <a:lnTo>
                  <a:pt x="828" y="9538"/>
                </a:lnTo>
                <a:lnTo>
                  <a:pt x="755" y="9003"/>
                </a:lnTo>
                <a:lnTo>
                  <a:pt x="730" y="8468"/>
                </a:lnTo>
                <a:lnTo>
                  <a:pt x="730" y="7933"/>
                </a:lnTo>
                <a:lnTo>
                  <a:pt x="779" y="7397"/>
                </a:lnTo>
                <a:lnTo>
                  <a:pt x="828" y="6862"/>
                </a:lnTo>
                <a:lnTo>
                  <a:pt x="949" y="6351"/>
                </a:lnTo>
                <a:lnTo>
                  <a:pt x="1071" y="5840"/>
                </a:lnTo>
                <a:lnTo>
                  <a:pt x="1266" y="5353"/>
                </a:lnTo>
                <a:lnTo>
                  <a:pt x="1387" y="5061"/>
                </a:lnTo>
                <a:lnTo>
                  <a:pt x="1558" y="4745"/>
                </a:lnTo>
                <a:lnTo>
                  <a:pt x="1752" y="4404"/>
                </a:lnTo>
                <a:lnTo>
                  <a:pt x="1996" y="4064"/>
                </a:lnTo>
                <a:lnTo>
                  <a:pt x="2263" y="3699"/>
                </a:lnTo>
                <a:lnTo>
                  <a:pt x="2555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0" y="2263"/>
                </a:lnTo>
                <a:lnTo>
                  <a:pt x="4064" y="1922"/>
                </a:lnTo>
                <a:lnTo>
                  <a:pt x="4526" y="1630"/>
                </a:lnTo>
                <a:lnTo>
                  <a:pt x="5013" y="1363"/>
                </a:lnTo>
                <a:lnTo>
                  <a:pt x="5500" y="1144"/>
                </a:lnTo>
                <a:lnTo>
                  <a:pt x="6035" y="974"/>
                </a:lnTo>
                <a:lnTo>
                  <a:pt x="6303" y="925"/>
                </a:lnTo>
                <a:lnTo>
                  <a:pt x="6595" y="876"/>
                </a:lnTo>
                <a:lnTo>
                  <a:pt x="6862" y="828"/>
                </a:lnTo>
                <a:lnTo>
                  <a:pt x="7154" y="803"/>
                </a:lnTo>
                <a:lnTo>
                  <a:pt x="7519" y="779"/>
                </a:lnTo>
                <a:lnTo>
                  <a:pt x="7909" y="730"/>
                </a:lnTo>
                <a:lnTo>
                  <a:pt x="8298" y="682"/>
                </a:lnTo>
                <a:close/>
                <a:moveTo>
                  <a:pt x="8128" y="0"/>
                </a:moveTo>
                <a:lnTo>
                  <a:pt x="7738" y="25"/>
                </a:lnTo>
                <a:lnTo>
                  <a:pt x="7373" y="73"/>
                </a:lnTo>
                <a:lnTo>
                  <a:pt x="7081" y="49"/>
                </a:lnTo>
                <a:lnTo>
                  <a:pt x="6765" y="49"/>
                </a:lnTo>
                <a:lnTo>
                  <a:pt x="6473" y="73"/>
                </a:lnTo>
                <a:lnTo>
                  <a:pt x="6157" y="146"/>
                </a:lnTo>
                <a:lnTo>
                  <a:pt x="5840" y="219"/>
                </a:lnTo>
                <a:lnTo>
                  <a:pt x="5524" y="317"/>
                </a:lnTo>
                <a:lnTo>
                  <a:pt x="5208" y="438"/>
                </a:lnTo>
                <a:lnTo>
                  <a:pt x="4916" y="560"/>
                </a:lnTo>
                <a:lnTo>
                  <a:pt x="4307" y="876"/>
                </a:lnTo>
                <a:lnTo>
                  <a:pt x="3748" y="1217"/>
                </a:lnTo>
                <a:lnTo>
                  <a:pt x="3212" y="1606"/>
                </a:lnTo>
                <a:lnTo>
                  <a:pt x="2750" y="1995"/>
                </a:lnTo>
                <a:lnTo>
                  <a:pt x="2482" y="2239"/>
                </a:lnTo>
                <a:lnTo>
                  <a:pt x="2239" y="2482"/>
                </a:lnTo>
                <a:lnTo>
                  <a:pt x="2020" y="2725"/>
                </a:lnTo>
                <a:lnTo>
                  <a:pt x="1825" y="2993"/>
                </a:lnTo>
                <a:lnTo>
                  <a:pt x="1631" y="3261"/>
                </a:lnTo>
                <a:lnTo>
                  <a:pt x="1436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390" y="5962"/>
                </a:lnTo>
                <a:lnTo>
                  <a:pt x="195" y="6643"/>
                </a:lnTo>
                <a:lnTo>
                  <a:pt x="122" y="7008"/>
                </a:lnTo>
                <a:lnTo>
                  <a:pt x="49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1" y="8809"/>
                </a:lnTo>
                <a:lnTo>
                  <a:pt x="49" y="9174"/>
                </a:lnTo>
                <a:lnTo>
                  <a:pt x="98" y="9514"/>
                </a:lnTo>
                <a:lnTo>
                  <a:pt x="171" y="9879"/>
                </a:lnTo>
                <a:lnTo>
                  <a:pt x="268" y="10220"/>
                </a:lnTo>
                <a:lnTo>
                  <a:pt x="365" y="10560"/>
                </a:lnTo>
                <a:lnTo>
                  <a:pt x="487" y="10901"/>
                </a:lnTo>
                <a:lnTo>
                  <a:pt x="633" y="11242"/>
                </a:lnTo>
                <a:lnTo>
                  <a:pt x="803" y="11582"/>
                </a:lnTo>
                <a:lnTo>
                  <a:pt x="1168" y="12264"/>
                </a:lnTo>
                <a:lnTo>
                  <a:pt x="1387" y="12629"/>
                </a:lnTo>
                <a:lnTo>
                  <a:pt x="1631" y="12994"/>
                </a:lnTo>
                <a:lnTo>
                  <a:pt x="1874" y="13334"/>
                </a:lnTo>
                <a:lnTo>
                  <a:pt x="2142" y="13651"/>
                </a:lnTo>
                <a:lnTo>
                  <a:pt x="2434" y="13943"/>
                </a:lnTo>
                <a:lnTo>
                  <a:pt x="2726" y="14235"/>
                </a:lnTo>
                <a:lnTo>
                  <a:pt x="3042" y="14502"/>
                </a:lnTo>
                <a:lnTo>
                  <a:pt x="3358" y="14746"/>
                </a:lnTo>
                <a:lnTo>
                  <a:pt x="3699" y="14965"/>
                </a:lnTo>
                <a:lnTo>
                  <a:pt x="4040" y="15159"/>
                </a:lnTo>
                <a:lnTo>
                  <a:pt x="4405" y="15354"/>
                </a:lnTo>
                <a:lnTo>
                  <a:pt x="4794" y="15500"/>
                </a:lnTo>
                <a:lnTo>
                  <a:pt x="5183" y="15622"/>
                </a:lnTo>
                <a:lnTo>
                  <a:pt x="5573" y="15743"/>
                </a:lnTo>
                <a:lnTo>
                  <a:pt x="5986" y="15816"/>
                </a:lnTo>
                <a:lnTo>
                  <a:pt x="6424" y="15889"/>
                </a:lnTo>
                <a:lnTo>
                  <a:pt x="6838" y="15914"/>
                </a:lnTo>
                <a:lnTo>
                  <a:pt x="7276" y="15938"/>
                </a:lnTo>
                <a:lnTo>
                  <a:pt x="7714" y="15938"/>
                </a:lnTo>
                <a:lnTo>
                  <a:pt x="8152" y="15914"/>
                </a:lnTo>
                <a:lnTo>
                  <a:pt x="8565" y="15889"/>
                </a:lnTo>
                <a:lnTo>
                  <a:pt x="9003" y="15841"/>
                </a:lnTo>
                <a:lnTo>
                  <a:pt x="9417" y="15768"/>
                </a:lnTo>
                <a:lnTo>
                  <a:pt x="9831" y="15670"/>
                </a:lnTo>
                <a:lnTo>
                  <a:pt x="10244" y="15573"/>
                </a:lnTo>
                <a:lnTo>
                  <a:pt x="10658" y="15451"/>
                </a:lnTo>
                <a:lnTo>
                  <a:pt x="11047" y="15305"/>
                </a:lnTo>
                <a:lnTo>
                  <a:pt x="11437" y="15135"/>
                </a:lnTo>
                <a:lnTo>
                  <a:pt x="11826" y="14940"/>
                </a:lnTo>
                <a:lnTo>
                  <a:pt x="12191" y="14721"/>
                </a:lnTo>
                <a:lnTo>
                  <a:pt x="12556" y="14478"/>
                </a:lnTo>
                <a:lnTo>
                  <a:pt x="12921" y="14235"/>
                </a:lnTo>
                <a:lnTo>
                  <a:pt x="13262" y="13943"/>
                </a:lnTo>
                <a:lnTo>
                  <a:pt x="13578" y="13651"/>
                </a:lnTo>
                <a:lnTo>
                  <a:pt x="13894" y="13334"/>
                </a:lnTo>
                <a:lnTo>
                  <a:pt x="14186" y="13018"/>
                </a:lnTo>
                <a:lnTo>
                  <a:pt x="14430" y="12702"/>
                </a:lnTo>
                <a:lnTo>
                  <a:pt x="14673" y="12361"/>
                </a:lnTo>
                <a:lnTo>
                  <a:pt x="14892" y="11996"/>
                </a:lnTo>
                <a:lnTo>
                  <a:pt x="15087" y="11631"/>
                </a:lnTo>
                <a:lnTo>
                  <a:pt x="15111" y="11631"/>
                </a:lnTo>
                <a:lnTo>
                  <a:pt x="15135" y="11582"/>
                </a:lnTo>
                <a:lnTo>
                  <a:pt x="15135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68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17" y="8760"/>
                </a:lnTo>
                <a:lnTo>
                  <a:pt x="15817" y="8371"/>
                </a:lnTo>
                <a:lnTo>
                  <a:pt x="15817" y="7957"/>
                </a:lnTo>
                <a:lnTo>
                  <a:pt x="15719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00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35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00" y="3480"/>
                </a:lnTo>
                <a:lnTo>
                  <a:pt x="14381" y="3115"/>
                </a:lnTo>
                <a:lnTo>
                  <a:pt x="14138" y="2774"/>
                </a:lnTo>
                <a:lnTo>
                  <a:pt x="13870" y="2458"/>
                </a:lnTo>
                <a:lnTo>
                  <a:pt x="13578" y="2141"/>
                </a:lnTo>
                <a:lnTo>
                  <a:pt x="13262" y="1849"/>
                </a:lnTo>
                <a:lnTo>
                  <a:pt x="12970" y="1582"/>
                </a:lnTo>
                <a:lnTo>
                  <a:pt x="12629" y="1363"/>
                </a:lnTo>
                <a:lnTo>
                  <a:pt x="12288" y="1144"/>
                </a:lnTo>
                <a:lnTo>
                  <a:pt x="11948" y="949"/>
                </a:lnTo>
                <a:lnTo>
                  <a:pt x="11583" y="779"/>
                </a:lnTo>
                <a:lnTo>
                  <a:pt x="11218" y="609"/>
                </a:lnTo>
                <a:lnTo>
                  <a:pt x="10828" y="487"/>
                </a:lnTo>
                <a:lnTo>
                  <a:pt x="10463" y="365"/>
                </a:lnTo>
                <a:lnTo>
                  <a:pt x="10098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0" y="49"/>
                </a:lnTo>
                <a:lnTo>
                  <a:pt x="8517" y="25"/>
                </a:lnTo>
                <a:lnTo>
                  <a:pt x="8128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tx1"/>
            </a:solidFill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317"/>
          <p:cNvSpPr/>
          <p:nvPr/>
        </p:nvSpPr>
        <p:spPr>
          <a:xfrm>
            <a:off x="7996439" y="4876800"/>
            <a:ext cx="692408" cy="663608"/>
          </a:xfrm>
          <a:custGeom>
            <a:avLst/>
            <a:gdLst/>
            <a:ahLst/>
            <a:cxnLst/>
            <a:rect l="0" t="0" r="0" b="0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" name="AutoShape 2" descr="https://www.eztexting.com/sites/default/files/images/getting-started/kit/images/get-started-tour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https://www.eztexting.com/sites/default/files/images/getting-started/kit/images/get-started-tour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802" y="160338"/>
            <a:ext cx="2340198" cy="13372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</a:t>
            </a:r>
            <a:endParaRPr lang="de-DE" smtClean="0"/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143000" y="2743200"/>
            <a:ext cx="7239000" cy="230832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 Abstract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 Introduction (end with ‘Thesis Statement’)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 Methods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 Results and Discussion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 Conclusions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 Key References (&lt; 5)</a:t>
            </a:r>
            <a:endParaRPr lang="de-DE" sz="2400" b="1" dirty="0">
              <a:solidFill>
                <a:schemeClr val="tx2"/>
              </a:solidFill>
            </a:endParaRPr>
          </a:p>
        </p:txBody>
      </p:sp>
      <p:grpSp>
        <p:nvGrpSpPr>
          <p:cNvPr id="4" name="Shape 180"/>
          <p:cNvGrpSpPr/>
          <p:nvPr/>
        </p:nvGrpSpPr>
        <p:grpSpPr>
          <a:xfrm rot="856416">
            <a:off x="191074" y="611679"/>
            <a:ext cx="1115297" cy="322610"/>
            <a:chOff x="271125" y="812725"/>
            <a:chExt cx="766525" cy="221725"/>
          </a:xfrm>
          <a:solidFill>
            <a:schemeClr val="tx1"/>
          </a:solidFill>
        </p:grpSpPr>
        <p:sp>
          <p:nvSpPr>
            <p:cNvPr id="5" name="Shape 181"/>
            <p:cNvSpPr/>
            <p:nvPr/>
          </p:nvSpPr>
          <p:spPr>
            <a:xfrm>
              <a:off x="271125" y="921200"/>
              <a:ext cx="695775" cy="70775"/>
            </a:xfrm>
            <a:custGeom>
              <a:avLst/>
              <a:gdLst/>
              <a:ahLst/>
              <a:cxnLst/>
              <a:rect l="0" t="0" r="0" b="0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" name="Shape 182"/>
            <p:cNvSpPr/>
            <p:nvPr/>
          </p:nvSpPr>
          <p:spPr>
            <a:xfrm>
              <a:off x="858375" y="812725"/>
              <a:ext cx="179275" cy="221725"/>
            </a:xfrm>
            <a:custGeom>
              <a:avLst/>
              <a:gdLst/>
              <a:ahLst/>
              <a:cxnLst/>
              <a:rect l="0" t="0" r="0" b="0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" name="Shape 202"/>
          <p:cNvSpPr/>
          <p:nvPr/>
        </p:nvSpPr>
        <p:spPr>
          <a:xfrm>
            <a:off x="6629400" y="632129"/>
            <a:ext cx="1219200" cy="815672"/>
          </a:xfrm>
          <a:custGeom>
            <a:avLst/>
            <a:gdLst/>
            <a:ahLst/>
            <a:cxnLst/>
            <a:rect l="0" t="0" r="0" b="0"/>
            <a:pathLst>
              <a:path w="22532" h="18226" extrusionOk="0">
                <a:moveTo>
                  <a:pt x="7640" y="5499"/>
                </a:moveTo>
                <a:lnTo>
                  <a:pt x="7859" y="5524"/>
                </a:lnTo>
                <a:lnTo>
                  <a:pt x="8078" y="5572"/>
                </a:lnTo>
                <a:lnTo>
                  <a:pt x="8297" y="5645"/>
                </a:lnTo>
                <a:lnTo>
                  <a:pt x="8492" y="5743"/>
                </a:lnTo>
                <a:lnTo>
                  <a:pt x="8662" y="5840"/>
                </a:lnTo>
                <a:lnTo>
                  <a:pt x="8833" y="5986"/>
                </a:lnTo>
                <a:lnTo>
                  <a:pt x="9003" y="6132"/>
                </a:lnTo>
                <a:lnTo>
                  <a:pt x="9125" y="6302"/>
                </a:lnTo>
                <a:lnTo>
                  <a:pt x="9246" y="6473"/>
                </a:lnTo>
                <a:lnTo>
                  <a:pt x="9344" y="6667"/>
                </a:lnTo>
                <a:lnTo>
                  <a:pt x="9417" y="6862"/>
                </a:lnTo>
                <a:lnTo>
                  <a:pt x="9465" y="7081"/>
                </a:lnTo>
                <a:lnTo>
                  <a:pt x="9490" y="7300"/>
                </a:lnTo>
                <a:lnTo>
                  <a:pt x="9514" y="7543"/>
                </a:lnTo>
                <a:lnTo>
                  <a:pt x="9490" y="7762"/>
                </a:lnTo>
                <a:lnTo>
                  <a:pt x="9441" y="7932"/>
                </a:lnTo>
                <a:lnTo>
                  <a:pt x="9392" y="8103"/>
                </a:lnTo>
                <a:lnTo>
                  <a:pt x="9319" y="8249"/>
                </a:lnTo>
                <a:lnTo>
                  <a:pt x="9246" y="8419"/>
                </a:lnTo>
                <a:lnTo>
                  <a:pt x="9149" y="8541"/>
                </a:lnTo>
                <a:lnTo>
                  <a:pt x="9027" y="8687"/>
                </a:lnTo>
                <a:lnTo>
                  <a:pt x="8784" y="8906"/>
                </a:lnTo>
                <a:lnTo>
                  <a:pt x="8516" y="9100"/>
                </a:lnTo>
                <a:lnTo>
                  <a:pt x="8200" y="9246"/>
                </a:lnTo>
                <a:lnTo>
                  <a:pt x="7884" y="9368"/>
                </a:lnTo>
                <a:lnTo>
                  <a:pt x="7543" y="9417"/>
                </a:lnTo>
                <a:lnTo>
                  <a:pt x="7348" y="9441"/>
                </a:lnTo>
                <a:lnTo>
                  <a:pt x="7178" y="9441"/>
                </a:lnTo>
                <a:lnTo>
                  <a:pt x="6984" y="9417"/>
                </a:lnTo>
                <a:lnTo>
                  <a:pt x="6789" y="9368"/>
                </a:lnTo>
                <a:lnTo>
                  <a:pt x="6619" y="9295"/>
                </a:lnTo>
                <a:lnTo>
                  <a:pt x="6448" y="9222"/>
                </a:lnTo>
                <a:lnTo>
                  <a:pt x="6278" y="9149"/>
                </a:lnTo>
                <a:lnTo>
                  <a:pt x="6132" y="9027"/>
                </a:lnTo>
                <a:lnTo>
                  <a:pt x="5986" y="8930"/>
                </a:lnTo>
                <a:lnTo>
                  <a:pt x="5840" y="8784"/>
                </a:lnTo>
                <a:lnTo>
                  <a:pt x="5718" y="8638"/>
                </a:lnTo>
                <a:lnTo>
                  <a:pt x="5621" y="8492"/>
                </a:lnTo>
                <a:lnTo>
                  <a:pt x="5524" y="8322"/>
                </a:lnTo>
                <a:lnTo>
                  <a:pt x="5451" y="8151"/>
                </a:lnTo>
                <a:lnTo>
                  <a:pt x="5402" y="7981"/>
                </a:lnTo>
                <a:lnTo>
                  <a:pt x="5378" y="7786"/>
                </a:lnTo>
                <a:lnTo>
                  <a:pt x="5378" y="7543"/>
                </a:lnTo>
                <a:lnTo>
                  <a:pt x="5402" y="7324"/>
                </a:lnTo>
                <a:lnTo>
                  <a:pt x="5451" y="7130"/>
                </a:lnTo>
                <a:lnTo>
                  <a:pt x="5524" y="6911"/>
                </a:lnTo>
                <a:lnTo>
                  <a:pt x="5621" y="6716"/>
                </a:lnTo>
                <a:lnTo>
                  <a:pt x="5743" y="6521"/>
                </a:lnTo>
                <a:lnTo>
                  <a:pt x="5889" y="6351"/>
                </a:lnTo>
                <a:lnTo>
                  <a:pt x="6035" y="6181"/>
                </a:lnTo>
                <a:lnTo>
                  <a:pt x="6181" y="6035"/>
                </a:lnTo>
                <a:lnTo>
                  <a:pt x="6351" y="5937"/>
                </a:lnTo>
                <a:lnTo>
                  <a:pt x="6521" y="5840"/>
                </a:lnTo>
                <a:lnTo>
                  <a:pt x="6692" y="5743"/>
                </a:lnTo>
                <a:lnTo>
                  <a:pt x="7032" y="5621"/>
                </a:lnTo>
                <a:lnTo>
                  <a:pt x="7421" y="5499"/>
                </a:lnTo>
                <a:close/>
                <a:moveTo>
                  <a:pt x="7665" y="4988"/>
                </a:moveTo>
                <a:lnTo>
                  <a:pt x="7373" y="5013"/>
                </a:lnTo>
                <a:lnTo>
                  <a:pt x="7300" y="5013"/>
                </a:lnTo>
                <a:lnTo>
                  <a:pt x="7251" y="5037"/>
                </a:lnTo>
                <a:lnTo>
                  <a:pt x="7178" y="5110"/>
                </a:lnTo>
                <a:lnTo>
                  <a:pt x="6984" y="5159"/>
                </a:lnTo>
                <a:lnTo>
                  <a:pt x="6789" y="5207"/>
                </a:lnTo>
                <a:lnTo>
                  <a:pt x="6619" y="5280"/>
                </a:lnTo>
                <a:lnTo>
                  <a:pt x="6424" y="5353"/>
                </a:lnTo>
                <a:lnTo>
                  <a:pt x="6083" y="5548"/>
                </a:lnTo>
                <a:lnTo>
                  <a:pt x="5791" y="5791"/>
                </a:lnTo>
                <a:lnTo>
                  <a:pt x="5597" y="5962"/>
                </a:lnTo>
                <a:lnTo>
                  <a:pt x="5426" y="6156"/>
                </a:lnTo>
                <a:lnTo>
                  <a:pt x="5280" y="6400"/>
                </a:lnTo>
                <a:lnTo>
                  <a:pt x="5134" y="6619"/>
                </a:lnTo>
                <a:lnTo>
                  <a:pt x="5037" y="6862"/>
                </a:lnTo>
                <a:lnTo>
                  <a:pt x="4964" y="7130"/>
                </a:lnTo>
                <a:lnTo>
                  <a:pt x="4915" y="7397"/>
                </a:lnTo>
                <a:lnTo>
                  <a:pt x="4891" y="7665"/>
                </a:lnTo>
                <a:lnTo>
                  <a:pt x="4915" y="7908"/>
                </a:lnTo>
                <a:lnTo>
                  <a:pt x="4940" y="8151"/>
                </a:lnTo>
                <a:lnTo>
                  <a:pt x="5013" y="8395"/>
                </a:lnTo>
                <a:lnTo>
                  <a:pt x="5110" y="8614"/>
                </a:lnTo>
                <a:lnTo>
                  <a:pt x="5232" y="8808"/>
                </a:lnTo>
                <a:lnTo>
                  <a:pt x="5378" y="9003"/>
                </a:lnTo>
                <a:lnTo>
                  <a:pt x="5548" y="9173"/>
                </a:lnTo>
                <a:lnTo>
                  <a:pt x="5743" y="9344"/>
                </a:lnTo>
                <a:lnTo>
                  <a:pt x="5937" y="9490"/>
                </a:lnTo>
                <a:lnTo>
                  <a:pt x="6132" y="9611"/>
                </a:lnTo>
                <a:lnTo>
                  <a:pt x="6351" y="9709"/>
                </a:lnTo>
                <a:lnTo>
                  <a:pt x="6594" y="9806"/>
                </a:lnTo>
                <a:lnTo>
                  <a:pt x="6838" y="9855"/>
                </a:lnTo>
                <a:lnTo>
                  <a:pt x="7057" y="9903"/>
                </a:lnTo>
                <a:lnTo>
                  <a:pt x="7300" y="9928"/>
                </a:lnTo>
                <a:lnTo>
                  <a:pt x="7543" y="9903"/>
                </a:lnTo>
                <a:lnTo>
                  <a:pt x="7762" y="9879"/>
                </a:lnTo>
                <a:lnTo>
                  <a:pt x="7981" y="9855"/>
                </a:lnTo>
                <a:lnTo>
                  <a:pt x="8176" y="9782"/>
                </a:lnTo>
                <a:lnTo>
                  <a:pt x="8395" y="9709"/>
                </a:lnTo>
                <a:lnTo>
                  <a:pt x="8589" y="9636"/>
                </a:lnTo>
                <a:lnTo>
                  <a:pt x="8784" y="9514"/>
                </a:lnTo>
                <a:lnTo>
                  <a:pt x="8954" y="9392"/>
                </a:lnTo>
                <a:lnTo>
                  <a:pt x="9125" y="9271"/>
                </a:lnTo>
                <a:lnTo>
                  <a:pt x="9295" y="9125"/>
                </a:lnTo>
                <a:lnTo>
                  <a:pt x="9441" y="8979"/>
                </a:lnTo>
                <a:lnTo>
                  <a:pt x="9563" y="8808"/>
                </a:lnTo>
                <a:lnTo>
                  <a:pt x="9684" y="8614"/>
                </a:lnTo>
                <a:lnTo>
                  <a:pt x="9782" y="8419"/>
                </a:lnTo>
                <a:lnTo>
                  <a:pt x="9855" y="8224"/>
                </a:lnTo>
                <a:lnTo>
                  <a:pt x="9928" y="8030"/>
                </a:lnTo>
                <a:lnTo>
                  <a:pt x="9976" y="7811"/>
                </a:lnTo>
                <a:lnTo>
                  <a:pt x="10001" y="7519"/>
                </a:lnTo>
                <a:lnTo>
                  <a:pt x="10001" y="7227"/>
                </a:lnTo>
                <a:lnTo>
                  <a:pt x="9952" y="6959"/>
                </a:lnTo>
                <a:lnTo>
                  <a:pt x="9903" y="6692"/>
                </a:lnTo>
                <a:lnTo>
                  <a:pt x="9806" y="6448"/>
                </a:lnTo>
                <a:lnTo>
                  <a:pt x="9660" y="6205"/>
                </a:lnTo>
                <a:lnTo>
                  <a:pt x="9514" y="5986"/>
                </a:lnTo>
                <a:lnTo>
                  <a:pt x="9344" y="5767"/>
                </a:lnTo>
                <a:lnTo>
                  <a:pt x="9149" y="5597"/>
                </a:lnTo>
                <a:lnTo>
                  <a:pt x="8930" y="5426"/>
                </a:lnTo>
                <a:lnTo>
                  <a:pt x="8711" y="5280"/>
                </a:lnTo>
                <a:lnTo>
                  <a:pt x="8468" y="5159"/>
                </a:lnTo>
                <a:lnTo>
                  <a:pt x="8200" y="5086"/>
                </a:lnTo>
                <a:lnTo>
                  <a:pt x="7932" y="5013"/>
                </a:lnTo>
                <a:lnTo>
                  <a:pt x="7665" y="4988"/>
                </a:lnTo>
                <a:close/>
                <a:moveTo>
                  <a:pt x="6570" y="414"/>
                </a:moveTo>
                <a:lnTo>
                  <a:pt x="6789" y="438"/>
                </a:lnTo>
                <a:lnTo>
                  <a:pt x="7032" y="438"/>
                </a:lnTo>
                <a:lnTo>
                  <a:pt x="7494" y="462"/>
                </a:lnTo>
                <a:lnTo>
                  <a:pt x="8103" y="487"/>
                </a:lnTo>
                <a:lnTo>
                  <a:pt x="8395" y="511"/>
                </a:lnTo>
                <a:lnTo>
                  <a:pt x="8687" y="511"/>
                </a:lnTo>
                <a:lnTo>
                  <a:pt x="8687" y="681"/>
                </a:lnTo>
                <a:lnTo>
                  <a:pt x="8687" y="852"/>
                </a:lnTo>
                <a:lnTo>
                  <a:pt x="8419" y="754"/>
                </a:lnTo>
                <a:lnTo>
                  <a:pt x="8273" y="730"/>
                </a:lnTo>
                <a:lnTo>
                  <a:pt x="8127" y="706"/>
                </a:lnTo>
                <a:lnTo>
                  <a:pt x="8005" y="706"/>
                </a:lnTo>
                <a:lnTo>
                  <a:pt x="7859" y="730"/>
                </a:lnTo>
                <a:lnTo>
                  <a:pt x="7738" y="779"/>
                </a:lnTo>
                <a:lnTo>
                  <a:pt x="7640" y="876"/>
                </a:lnTo>
                <a:lnTo>
                  <a:pt x="7616" y="925"/>
                </a:lnTo>
                <a:lnTo>
                  <a:pt x="7616" y="949"/>
                </a:lnTo>
                <a:lnTo>
                  <a:pt x="7640" y="998"/>
                </a:lnTo>
                <a:lnTo>
                  <a:pt x="7957" y="998"/>
                </a:lnTo>
                <a:lnTo>
                  <a:pt x="8224" y="1022"/>
                </a:lnTo>
                <a:lnTo>
                  <a:pt x="8468" y="1095"/>
                </a:lnTo>
                <a:lnTo>
                  <a:pt x="8735" y="1192"/>
                </a:lnTo>
                <a:lnTo>
                  <a:pt x="8760" y="1338"/>
                </a:lnTo>
                <a:lnTo>
                  <a:pt x="8565" y="1338"/>
                </a:lnTo>
                <a:lnTo>
                  <a:pt x="7932" y="1290"/>
                </a:lnTo>
                <a:lnTo>
                  <a:pt x="7713" y="1265"/>
                </a:lnTo>
                <a:lnTo>
                  <a:pt x="7616" y="1265"/>
                </a:lnTo>
                <a:lnTo>
                  <a:pt x="7494" y="1314"/>
                </a:lnTo>
                <a:lnTo>
                  <a:pt x="7470" y="1363"/>
                </a:lnTo>
                <a:lnTo>
                  <a:pt x="7470" y="1411"/>
                </a:lnTo>
                <a:lnTo>
                  <a:pt x="7519" y="1509"/>
                </a:lnTo>
                <a:lnTo>
                  <a:pt x="7592" y="1582"/>
                </a:lnTo>
                <a:lnTo>
                  <a:pt x="7689" y="1630"/>
                </a:lnTo>
                <a:lnTo>
                  <a:pt x="7786" y="1655"/>
                </a:lnTo>
                <a:lnTo>
                  <a:pt x="8030" y="1679"/>
                </a:lnTo>
                <a:lnTo>
                  <a:pt x="8224" y="1703"/>
                </a:lnTo>
                <a:lnTo>
                  <a:pt x="8516" y="1752"/>
                </a:lnTo>
                <a:lnTo>
                  <a:pt x="8833" y="1776"/>
                </a:lnTo>
                <a:lnTo>
                  <a:pt x="8881" y="2117"/>
                </a:lnTo>
                <a:lnTo>
                  <a:pt x="8857" y="2117"/>
                </a:lnTo>
                <a:lnTo>
                  <a:pt x="8711" y="2068"/>
                </a:lnTo>
                <a:lnTo>
                  <a:pt x="8565" y="2020"/>
                </a:lnTo>
                <a:lnTo>
                  <a:pt x="8249" y="1995"/>
                </a:lnTo>
                <a:lnTo>
                  <a:pt x="8005" y="1947"/>
                </a:lnTo>
                <a:lnTo>
                  <a:pt x="7713" y="1947"/>
                </a:lnTo>
                <a:lnTo>
                  <a:pt x="7713" y="1995"/>
                </a:lnTo>
                <a:lnTo>
                  <a:pt x="7689" y="2044"/>
                </a:lnTo>
                <a:lnTo>
                  <a:pt x="7762" y="2166"/>
                </a:lnTo>
                <a:lnTo>
                  <a:pt x="7835" y="2239"/>
                </a:lnTo>
                <a:lnTo>
                  <a:pt x="7957" y="2287"/>
                </a:lnTo>
                <a:lnTo>
                  <a:pt x="8078" y="2336"/>
                </a:lnTo>
                <a:lnTo>
                  <a:pt x="8419" y="2409"/>
                </a:lnTo>
                <a:lnTo>
                  <a:pt x="8760" y="2458"/>
                </a:lnTo>
                <a:lnTo>
                  <a:pt x="8833" y="2458"/>
                </a:lnTo>
                <a:lnTo>
                  <a:pt x="8881" y="2433"/>
                </a:lnTo>
                <a:lnTo>
                  <a:pt x="8930" y="2409"/>
                </a:lnTo>
                <a:lnTo>
                  <a:pt x="8954" y="2385"/>
                </a:lnTo>
                <a:lnTo>
                  <a:pt x="9027" y="2506"/>
                </a:lnTo>
                <a:lnTo>
                  <a:pt x="9076" y="2579"/>
                </a:lnTo>
                <a:lnTo>
                  <a:pt x="9125" y="2604"/>
                </a:lnTo>
                <a:lnTo>
                  <a:pt x="9198" y="2628"/>
                </a:lnTo>
                <a:lnTo>
                  <a:pt x="9246" y="2628"/>
                </a:lnTo>
                <a:lnTo>
                  <a:pt x="9490" y="2701"/>
                </a:lnTo>
                <a:lnTo>
                  <a:pt x="9733" y="2798"/>
                </a:lnTo>
                <a:lnTo>
                  <a:pt x="9952" y="2920"/>
                </a:lnTo>
                <a:lnTo>
                  <a:pt x="10171" y="3066"/>
                </a:lnTo>
                <a:lnTo>
                  <a:pt x="10220" y="3090"/>
                </a:lnTo>
                <a:lnTo>
                  <a:pt x="10268" y="3115"/>
                </a:lnTo>
                <a:lnTo>
                  <a:pt x="10390" y="3115"/>
                </a:lnTo>
                <a:lnTo>
                  <a:pt x="10463" y="3042"/>
                </a:lnTo>
                <a:lnTo>
                  <a:pt x="10512" y="2969"/>
                </a:lnTo>
                <a:lnTo>
                  <a:pt x="10633" y="2896"/>
                </a:lnTo>
                <a:lnTo>
                  <a:pt x="10755" y="2823"/>
                </a:lnTo>
                <a:lnTo>
                  <a:pt x="10950" y="2652"/>
                </a:lnTo>
                <a:lnTo>
                  <a:pt x="11412" y="2312"/>
                </a:lnTo>
                <a:lnTo>
                  <a:pt x="11655" y="2166"/>
                </a:lnTo>
                <a:lnTo>
                  <a:pt x="11899" y="2044"/>
                </a:lnTo>
                <a:lnTo>
                  <a:pt x="11972" y="1995"/>
                </a:lnTo>
                <a:lnTo>
                  <a:pt x="11996" y="1947"/>
                </a:lnTo>
                <a:lnTo>
                  <a:pt x="12093" y="2020"/>
                </a:lnTo>
                <a:lnTo>
                  <a:pt x="12385" y="2239"/>
                </a:lnTo>
                <a:lnTo>
                  <a:pt x="12653" y="2458"/>
                </a:lnTo>
                <a:lnTo>
                  <a:pt x="12872" y="2701"/>
                </a:lnTo>
                <a:lnTo>
                  <a:pt x="13091" y="2944"/>
                </a:lnTo>
                <a:lnTo>
                  <a:pt x="13188" y="3066"/>
                </a:lnTo>
                <a:lnTo>
                  <a:pt x="13286" y="3188"/>
                </a:lnTo>
                <a:lnTo>
                  <a:pt x="13115" y="3382"/>
                </a:lnTo>
                <a:lnTo>
                  <a:pt x="12896" y="3188"/>
                </a:lnTo>
                <a:lnTo>
                  <a:pt x="12677" y="2993"/>
                </a:lnTo>
                <a:lnTo>
                  <a:pt x="12580" y="2920"/>
                </a:lnTo>
                <a:lnTo>
                  <a:pt x="12458" y="2871"/>
                </a:lnTo>
                <a:lnTo>
                  <a:pt x="12337" y="2823"/>
                </a:lnTo>
                <a:lnTo>
                  <a:pt x="12215" y="2798"/>
                </a:lnTo>
                <a:lnTo>
                  <a:pt x="12166" y="2823"/>
                </a:lnTo>
                <a:lnTo>
                  <a:pt x="12142" y="2847"/>
                </a:lnTo>
                <a:lnTo>
                  <a:pt x="12118" y="2896"/>
                </a:lnTo>
                <a:lnTo>
                  <a:pt x="12142" y="2944"/>
                </a:lnTo>
                <a:lnTo>
                  <a:pt x="12215" y="3042"/>
                </a:lnTo>
                <a:lnTo>
                  <a:pt x="12288" y="3115"/>
                </a:lnTo>
                <a:lnTo>
                  <a:pt x="12458" y="3261"/>
                </a:lnTo>
                <a:lnTo>
                  <a:pt x="12677" y="3480"/>
                </a:lnTo>
                <a:lnTo>
                  <a:pt x="12896" y="3650"/>
                </a:lnTo>
                <a:lnTo>
                  <a:pt x="12921" y="3650"/>
                </a:lnTo>
                <a:lnTo>
                  <a:pt x="12750" y="3869"/>
                </a:lnTo>
                <a:lnTo>
                  <a:pt x="12653" y="3747"/>
                </a:lnTo>
                <a:lnTo>
                  <a:pt x="12531" y="3626"/>
                </a:lnTo>
                <a:lnTo>
                  <a:pt x="12458" y="3528"/>
                </a:lnTo>
                <a:lnTo>
                  <a:pt x="12361" y="3431"/>
                </a:lnTo>
                <a:lnTo>
                  <a:pt x="12264" y="3334"/>
                </a:lnTo>
                <a:lnTo>
                  <a:pt x="12142" y="3285"/>
                </a:lnTo>
                <a:lnTo>
                  <a:pt x="12118" y="3285"/>
                </a:lnTo>
                <a:lnTo>
                  <a:pt x="12069" y="3309"/>
                </a:lnTo>
                <a:lnTo>
                  <a:pt x="12069" y="3334"/>
                </a:lnTo>
                <a:lnTo>
                  <a:pt x="12069" y="3382"/>
                </a:lnTo>
                <a:lnTo>
                  <a:pt x="12093" y="3504"/>
                </a:lnTo>
                <a:lnTo>
                  <a:pt x="12142" y="3626"/>
                </a:lnTo>
                <a:lnTo>
                  <a:pt x="12288" y="3869"/>
                </a:lnTo>
                <a:lnTo>
                  <a:pt x="12385" y="4039"/>
                </a:lnTo>
                <a:lnTo>
                  <a:pt x="12531" y="4210"/>
                </a:lnTo>
                <a:lnTo>
                  <a:pt x="12434" y="4331"/>
                </a:lnTo>
                <a:lnTo>
                  <a:pt x="12312" y="4526"/>
                </a:lnTo>
                <a:lnTo>
                  <a:pt x="12215" y="4356"/>
                </a:lnTo>
                <a:lnTo>
                  <a:pt x="12069" y="4185"/>
                </a:lnTo>
                <a:lnTo>
                  <a:pt x="11947" y="4015"/>
                </a:lnTo>
                <a:lnTo>
                  <a:pt x="11850" y="3845"/>
                </a:lnTo>
                <a:lnTo>
                  <a:pt x="11801" y="3796"/>
                </a:lnTo>
                <a:lnTo>
                  <a:pt x="11753" y="3772"/>
                </a:lnTo>
                <a:lnTo>
                  <a:pt x="11680" y="3772"/>
                </a:lnTo>
                <a:lnTo>
                  <a:pt x="11631" y="3845"/>
                </a:lnTo>
                <a:lnTo>
                  <a:pt x="11631" y="3966"/>
                </a:lnTo>
                <a:lnTo>
                  <a:pt x="11655" y="4064"/>
                </a:lnTo>
                <a:lnTo>
                  <a:pt x="11704" y="4185"/>
                </a:lnTo>
                <a:lnTo>
                  <a:pt x="11753" y="4283"/>
                </a:lnTo>
                <a:lnTo>
                  <a:pt x="12118" y="4842"/>
                </a:lnTo>
                <a:lnTo>
                  <a:pt x="12166" y="4891"/>
                </a:lnTo>
                <a:lnTo>
                  <a:pt x="12239" y="4915"/>
                </a:lnTo>
                <a:lnTo>
                  <a:pt x="12264" y="4940"/>
                </a:lnTo>
                <a:lnTo>
                  <a:pt x="12288" y="4964"/>
                </a:lnTo>
                <a:lnTo>
                  <a:pt x="12410" y="5232"/>
                </a:lnTo>
                <a:lnTo>
                  <a:pt x="12458" y="5524"/>
                </a:lnTo>
                <a:lnTo>
                  <a:pt x="12483" y="5694"/>
                </a:lnTo>
                <a:lnTo>
                  <a:pt x="12507" y="5864"/>
                </a:lnTo>
                <a:lnTo>
                  <a:pt x="12507" y="6035"/>
                </a:lnTo>
                <a:lnTo>
                  <a:pt x="12531" y="6205"/>
                </a:lnTo>
                <a:lnTo>
                  <a:pt x="12580" y="6278"/>
                </a:lnTo>
                <a:lnTo>
                  <a:pt x="12629" y="6302"/>
                </a:lnTo>
                <a:lnTo>
                  <a:pt x="12702" y="6327"/>
                </a:lnTo>
                <a:lnTo>
                  <a:pt x="12775" y="6327"/>
                </a:lnTo>
                <a:lnTo>
                  <a:pt x="12994" y="6400"/>
                </a:lnTo>
                <a:lnTo>
                  <a:pt x="13213" y="6424"/>
                </a:lnTo>
                <a:lnTo>
                  <a:pt x="13651" y="6473"/>
                </a:lnTo>
                <a:lnTo>
                  <a:pt x="13967" y="6521"/>
                </a:lnTo>
                <a:lnTo>
                  <a:pt x="14283" y="6570"/>
                </a:lnTo>
                <a:lnTo>
                  <a:pt x="14502" y="6643"/>
                </a:lnTo>
                <a:lnTo>
                  <a:pt x="14600" y="6692"/>
                </a:lnTo>
                <a:lnTo>
                  <a:pt x="14697" y="6692"/>
                </a:lnTo>
                <a:lnTo>
                  <a:pt x="14673" y="6959"/>
                </a:lnTo>
                <a:lnTo>
                  <a:pt x="14648" y="7227"/>
                </a:lnTo>
                <a:lnTo>
                  <a:pt x="14673" y="7738"/>
                </a:lnTo>
                <a:lnTo>
                  <a:pt x="14648" y="8176"/>
                </a:lnTo>
                <a:lnTo>
                  <a:pt x="14648" y="8395"/>
                </a:lnTo>
                <a:lnTo>
                  <a:pt x="14673" y="8614"/>
                </a:lnTo>
                <a:lnTo>
                  <a:pt x="14454" y="8638"/>
                </a:lnTo>
                <a:lnTo>
                  <a:pt x="14454" y="8638"/>
                </a:lnTo>
                <a:lnTo>
                  <a:pt x="14478" y="8541"/>
                </a:lnTo>
                <a:lnTo>
                  <a:pt x="14478" y="8443"/>
                </a:lnTo>
                <a:lnTo>
                  <a:pt x="14454" y="8249"/>
                </a:lnTo>
                <a:lnTo>
                  <a:pt x="14405" y="7981"/>
                </a:lnTo>
                <a:lnTo>
                  <a:pt x="14381" y="7884"/>
                </a:lnTo>
                <a:lnTo>
                  <a:pt x="14332" y="7762"/>
                </a:lnTo>
                <a:lnTo>
                  <a:pt x="14308" y="7738"/>
                </a:lnTo>
                <a:lnTo>
                  <a:pt x="14283" y="7713"/>
                </a:lnTo>
                <a:lnTo>
                  <a:pt x="14235" y="7738"/>
                </a:lnTo>
                <a:lnTo>
                  <a:pt x="14210" y="7762"/>
                </a:lnTo>
                <a:lnTo>
                  <a:pt x="14162" y="7884"/>
                </a:lnTo>
                <a:lnTo>
                  <a:pt x="14137" y="7981"/>
                </a:lnTo>
                <a:lnTo>
                  <a:pt x="14113" y="8249"/>
                </a:lnTo>
                <a:lnTo>
                  <a:pt x="14113" y="8468"/>
                </a:lnTo>
                <a:lnTo>
                  <a:pt x="14137" y="8565"/>
                </a:lnTo>
                <a:lnTo>
                  <a:pt x="14186" y="8662"/>
                </a:lnTo>
                <a:lnTo>
                  <a:pt x="13797" y="8687"/>
                </a:lnTo>
                <a:lnTo>
                  <a:pt x="13699" y="8687"/>
                </a:lnTo>
                <a:lnTo>
                  <a:pt x="13748" y="8589"/>
                </a:lnTo>
                <a:lnTo>
                  <a:pt x="13797" y="8346"/>
                </a:lnTo>
                <a:lnTo>
                  <a:pt x="13845" y="8103"/>
                </a:lnTo>
                <a:lnTo>
                  <a:pt x="13870" y="7835"/>
                </a:lnTo>
                <a:lnTo>
                  <a:pt x="13845" y="7762"/>
                </a:lnTo>
                <a:lnTo>
                  <a:pt x="13772" y="7713"/>
                </a:lnTo>
                <a:lnTo>
                  <a:pt x="13699" y="7713"/>
                </a:lnTo>
                <a:lnTo>
                  <a:pt x="13651" y="7762"/>
                </a:lnTo>
                <a:lnTo>
                  <a:pt x="13626" y="7811"/>
                </a:lnTo>
                <a:lnTo>
                  <a:pt x="13480" y="8273"/>
                </a:lnTo>
                <a:lnTo>
                  <a:pt x="13407" y="8492"/>
                </a:lnTo>
                <a:lnTo>
                  <a:pt x="13407" y="8614"/>
                </a:lnTo>
                <a:lnTo>
                  <a:pt x="13407" y="8662"/>
                </a:lnTo>
                <a:lnTo>
                  <a:pt x="13432" y="8711"/>
                </a:lnTo>
                <a:lnTo>
                  <a:pt x="13237" y="8711"/>
                </a:lnTo>
                <a:lnTo>
                  <a:pt x="13042" y="8735"/>
                </a:lnTo>
                <a:lnTo>
                  <a:pt x="13091" y="8443"/>
                </a:lnTo>
                <a:lnTo>
                  <a:pt x="13115" y="8176"/>
                </a:lnTo>
                <a:lnTo>
                  <a:pt x="13091" y="8030"/>
                </a:lnTo>
                <a:lnTo>
                  <a:pt x="13067" y="7908"/>
                </a:lnTo>
                <a:lnTo>
                  <a:pt x="13042" y="7859"/>
                </a:lnTo>
                <a:lnTo>
                  <a:pt x="13018" y="7835"/>
                </a:lnTo>
                <a:lnTo>
                  <a:pt x="12969" y="7835"/>
                </a:lnTo>
                <a:lnTo>
                  <a:pt x="12921" y="7859"/>
                </a:lnTo>
                <a:lnTo>
                  <a:pt x="12848" y="7957"/>
                </a:lnTo>
                <a:lnTo>
                  <a:pt x="12823" y="8054"/>
                </a:lnTo>
                <a:lnTo>
                  <a:pt x="12750" y="8273"/>
                </a:lnTo>
                <a:lnTo>
                  <a:pt x="12604" y="8906"/>
                </a:lnTo>
                <a:lnTo>
                  <a:pt x="12604" y="8954"/>
                </a:lnTo>
                <a:lnTo>
                  <a:pt x="12629" y="9027"/>
                </a:lnTo>
                <a:lnTo>
                  <a:pt x="12507" y="9271"/>
                </a:lnTo>
                <a:lnTo>
                  <a:pt x="12385" y="9514"/>
                </a:lnTo>
                <a:lnTo>
                  <a:pt x="12288" y="9660"/>
                </a:lnTo>
                <a:lnTo>
                  <a:pt x="12191" y="9806"/>
                </a:lnTo>
                <a:lnTo>
                  <a:pt x="11996" y="10049"/>
                </a:lnTo>
                <a:lnTo>
                  <a:pt x="11947" y="10122"/>
                </a:lnTo>
                <a:lnTo>
                  <a:pt x="11947" y="10171"/>
                </a:lnTo>
                <a:lnTo>
                  <a:pt x="11972" y="10244"/>
                </a:lnTo>
                <a:lnTo>
                  <a:pt x="11996" y="10293"/>
                </a:lnTo>
                <a:lnTo>
                  <a:pt x="12045" y="10341"/>
                </a:lnTo>
                <a:lnTo>
                  <a:pt x="12166" y="10341"/>
                </a:lnTo>
                <a:lnTo>
                  <a:pt x="12239" y="10317"/>
                </a:lnTo>
                <a:lnTo>
                  <a:pt x="12337" y="10487"/>
                </a:lnTo>
                <a:lnTo>
                  <a:pt x="12483" y="10633"/>
                </a:lnTo>
                <a:lnTo>
                  <a:pt x="12726" y="10950"/>
                </a:lnTo>
                <a:lnTo>
                  <a:pt x="12994" y="11339"/>
                </a:lnTo>
                <a:lnTo>
                  <a:pt x="13237" y="11728"/>
                </a:lnTo>
                <a:lnTo>
                  <a:pt x="13067" y="11947"/>
                </a:lnTo>
                <a:lnTo>
                  <a:pt x="12872" y="12166"/>
                </a:lnTo>
                <a:lnTo>
                  <a:pt x="12483" y="12556"/>
                </a:lnTo>
                <a:lnTo>
                  <a:pt x="12191" y="12848"/>
                </a:lnTo>
                <a:lnTo>
                  <a:pt x="12045" y="12994"/>
                </a:lnTo>
                <a:lnTo>
                  <a:pt x="11923" y="13164"/>
                </a:lnTo>
                <a:lnTo>
                  <a:pt x="11704" y="13018"/>
                </a:lnTo>
                <a:lnTo>
                  <a:pt x="11874" y="12945"/>
                </a:lnTo>
                <a:lnTo>
                  <a:pt x="12020" y="12848"/>
                </a:lnTo>
                <a:lnTo>
                  <a:pt x="12288" y="12677"/>
                </a:lnTo>
                <a:lnTo>
                  <a:pt x="12337" y="12629"/>
                </a:lnTo>
                <a:lnTo>
                  <a:pt x="12361" y="12580"/>
                </a:lnTo>
                <a:lnTo>
                  <a:pt x="12361" y="12507"/>
                </a:lnTo>
                <a:lnTo>
                  <a:pt x="12337" y="12458"/>
                </a:lnTo>
                <a:lnTo>
                  <a:pt x="12312" y="12434"/>
                </a:lnTo>
                <a:lnTo>
                  <a:pt x="12264" y="12385"/>
                </a:lnTo>
                <a:lnTo>
                  <a:pt x="12191" y="12385"/>
                </a:lnTo>
                <a:lnTo>
                  <a:pt x="12118" y="12410"/>
                </a:lnTo>
                <a:lnTo>
                  <a:pt x="11899" y="12531"/>
                </a:lnTo>
                <a:lnTo>
                  <a:pt x="11655" y="12677"/>
                </a:lnTo>
                <a:lnTo>
                  <a:pt x="11388" y="12799"/>
                </a:lnTo>
                <a:lnTo>
                  <a:pt x="11266" y="12726"/>
                </a:lnTo>
                <a:lnTo>
                  <a:pt x="11315" y="12702"/>
                </a:lnTo>
                <a:lnTo>
                  <a:pt x="11534" y="12556"/>
                </a:lnTo>
                <a:lnTo>
                  <a:pt x="11631" y="12458"/>
                </a:lnTo>
                <a:lnTo>
                  <a:pt x="11704" y="12337"/>
                </a:lnTo>
                <a:lnTo>
                  <a:pt x="11728" y="12288"/>
                </a:lnTo>
                <a:lnTo>
                  <a:pt x="11728" y="12239"/>
                </a:lnTo>
                <a:lnTo>
                  <a:pt x="11704" y="12166"/>
                </a:lnTo>
                <a:lnTo>
                  <a:pt x="11680" y="12118"/>
                </a:lnTo>
                <a:lnTo>
                  <a:pt x="11631" y="12093"/>
                </a:lnTo>
                <a:lnTo>
                  <a:pt x="11582" y="12069"/>
                </a:lnTo>
                <a:lnTo>
                  <a:pt x="11534" y="12069"/>
                </a:lnTo>
                <a:lnTo>
                  <a:pt x="11461" y="12093"/>
                </a:lnTo>
                <a:lnTo>
                  <a:pt x="11290" y="12264"/>
                </a:lnTo>
                <a:lnTo>
                  <a:pt x="11096" y="12410"/>
                </a:lnTo>
                <a:lnTo>
                  <a:pt x="10974" y="12507"/>
                </a:lnTo>
                <a:lnTo>
                  <a:pt x="10731" y="12288"/>
                </a:lnTo>
                <a:lnTo>
                  <a:pt x="10950" y="12142"/>
                </a:lnTo>
                <a:lnTo>
                  <a:pt x="11071" y="12069"/>
                </a:lnTo>
                <a:lnTo>
                  <a:pt x="11193" y="11996"/>
                </a:lnTo>
                <a:lnTo>
                  <a:pt x="11242" y="11947"/>
                </a:lnTo>
                <a:lnTo>
                  <a:pt x="11266" y="11899"/>
                </a:lnTo>
                <a:lnTo>
                  <a:pt x="11290" y="11826"/>
                </a:lnTo>
                <a:lnTo>
                  <a:pt x="11290" y="11753"/>
                </a:lnTo>
                <a:lnTo>
                  <a:pt x="11266" y="11704"/>
                </a:lnTo>
                <a:lnTo>
                  <a:pt x="11217" y="11680"/>
                </a:lnTo>
                <a:lnTo>
                  <a:pt x="11096" y="11680"/>
                </a:lnTo>
                <a:lnTo>
                  <a:pt x="10974" y="11753"/>
                </a:lnTo>
                <a:lnTo>
                  <a:pt x="10877" y="11801"/>
                </a:lnTo>
                <a:lnTo>
                  <a:pt x="10633" y="11947"/>
                </a:lnTo>
                <a:lnTo>
                  <a:pt x="10390" y="12093"/>
                </a:lnTo>
                <a:lnTo>
                  <a:pt x="10293" y="12069"/>
                </a:lnTo>
                <a:lnTo>
                  <a:pt x="10147" y="12069"/>
                </a:lnTo>
                <a:lnTo>
                  <a:pt x="10098" y="12118"/>
                </a:lnTo>
                <a:lnTo>
                  <a:pt x="9952" y="12118"/>
                </a:lnTo>
                <a:lnTo>
                  <a:pt x="9855" y="12191"/>
                </a:lnTo>
                <a:lnTo>
                  <a:pt x="9733" y="12264"/>
                </a:lnTo>
                <a:lnTo>
                  <a:pt x="9587" y="12312"/>
                </a:lnTo>
                <a:lnTo>
                  <a:pt x="9319" y="12385"/>
                </a:lnTo>
                <a:lnTo>
                  <a:pt x="9198" y="12434"/>
                </a:lnTo>
                <a:lnTo>
                  <a:pt x="9100" y="12507"/>
                </a:lnTo>
                <a:lnTo>
                  <a:pt x="8979" y="12507"/>
                </a:lnTo>
                <a:lnTo>
                  <a:pt x="8930" y="12556"/>
                </a:lnTo>
                <a:lnTo>
                  <a:pt x="8906" y="12604"/>
                </a:lnTo>
                <a:lnTo>
                  <a:pt x="8906" y="12629"/>
                </a:lnTo>
                <a:lnTo>
                  <a:pt x="8857" y="12629"/>
                </a:lnTo>
                <a:lnTo>
                  <a:pt x="8735" y="12677"/>
                </a:lnTo>
                <a:lnTo>
                  <a:pt x="8638" y="12726"/>
                </a:lnTo>
                <a:lnTo>
                  <a:pt x="8419" y="12848"/>
                </a:lnTo>
                <a:lnTo>
                  <a:pt x="8297" y="12872"/>
                </a:lnTo>
                <a:lnTo>
                  <a:pt x="8200" y="12896"/>
                </a:lnTo>
                <a:lnTo>
                  <a:pt x="8103" y="12921"/>
                </a:lnTo>
                <a:lnTo>
                  <a:pt x="8005" y="12945"/>
                </a:lnTo>
                <a:lnTo>
                  <a:pt x="7957" y="13018"/>
                </a:lnTo>
                <a:lnTo>
                  <a:pt x="7981" y="13067"/>
                </a:lnTo>
                <a:lnTo>
                  <a:pt x="8030" y="13140"/>
                </a:lnTo>
                <a:lnTo>
                  <a:pt x="8127" y="13188"/>
                </a:lnTo>
                <a:lnTo>
                  <a:pt x="8224" y="13213"/>
                </a:lnTo>
                <a:lnTo>
                  <a:pt x="8346" y="13188"/>
                </a:lnTo>
                <a:lnTo>
                  <a:pt x="8468" y="13164"/>
                </a:lnTo>
                <a:lnTo>
                  <a:pt x="8589" y="13115"/>
                </a:lnTo>
                <a:lnTo>
                  <a:pt x="8833" y="12994"/>
                </a:lnTo>
                <a:lnTo>
                  <a:pt x="8808" y="13115"/>
                </a:lnTo>
                <a:lnTo>
                  <a:pt x="8638" y="13213"/>
                </a:lnTo>
                <a:lnTo>
                  <a:pt x="8443" y="13310"/>
                </a:lnTo>
                <a:lnTo>
                  <a:pt x="8224" y="13383"/>
                </a:lnTo>
                <a:lnTo>
                  <a:pt x="8127" y="13432"/>
                </a:lnTo>
                <a:lnTo>
                  <a:pt x="8054" y="13480"/>
                </a:lnTo>
                <a:lnTo>
                  <a:pt x="8030" y="13553"/>
                </a:lnTo>
                <a:lnTo>
                  <a:pt x="8054" y="13602"/>
                </a:lnTo>
                <a:lnTo>
                  <a:pt x="8103" y="13651"/>
                </a:lnTo>
                <a:lnTo>
                  <a:pt x="8176" y="13675"/>
                </a:lnTo>
                <a:lnTo>
                  <a:pt x="8297" y="13699"/>
                </a:lnTo>
                <a:lnTo>
                  <a:pt x="8443" y="13651"/>
                </a:lnTo>
                <a:lnTo>
                  <a:pt x="8589" y="13626"/>
                </a:lnTo>
                <a:lnTo>
                  <a:pt x="8760" y="13553"/>
                </a:lnTo>
                <a:lnTo>
                  <a:pt x="8711" y="13797"/>
                </a:lnTo>
                <a:lnTo>
                  <a:pt x="8711" y="13821"/>
                </a:lnTo>
                <a:lnTo>
                  <a:pt x="8662" y="13845"/>
                </a:lnTo>
                <a:lnTo>
                  <a:pt x="8419" y="13918"/>
                </a:lnTo>
                <a:lnTo>
                  <a:pt x="8176" y="13991"/>
                </a:lnTo>
                <a:lnTo>
                  <a:pt x="8030" y="14016"/>
                </a:lnTo>
                <a:lnTo>
                  <a:pt x="7957" y="14040"/>
                </a:lnTo>
                <a:lnTo>
                  <a:pt x="7957" y="14089"/>
                </a:lnTo>
                <a:lnTo>
                  <a:pt x="7932" y="14113"/>
                </a:lnTo>
                <a:lnTo>
                  <a:pt x="7932" y="14162"/>
                </a:lnTo>
                <a:lnTo>
                  <a:pt x="7957" y="14186"/>
                </a:lnTo>
                <a:lnTo>
                  <a:pt x="8030" y="14235"/>
                </a:lnTo>
                <a:lnTo>
                  <a:pt x="8127" y="14259"/>
                </a:lnTo>
                <a:lnTo>
                  <a:pt x="8224" y="14283"/>
                </a:lnTo>
                <a:lnTo>
                  <a:pt x="8322" y="14283"/>
                </a:lnTo>
                <a:lnTo>
                  <a:pt x="8419" y="14259"/>
                </a:lnTo>
                <a:lnTo>
                  <a:pt x="8614" y="14210"/>
                </a:lnTo>
                <a:lnTo>
                  <a:pt x="8614" y="14210"/>
                </a:lnTo>
                <a:lnTo>
                  <a:pt x="8589" y="14381"/>
                </a:lnTo>
                <a:lnTo>
                  <a:pt x="8589" y="14575"/>
                </a:lnTo>
                <a:lnTo>
                  <a:pt x="8103" y="14575"/>
                </a:lnTo>
                <a:lnTo>
                  <a:pt x="7616" y="14624"/>
                </a:lnTo>
                <a:lnTo>
                  <a:pt x="6765" y="14624"/>
                </a:lnTo>
                <a:lnTo>
                  <a:pt x="6765" y="14405"/>
                </a:lnTo>
                <a:lnTo>
                  <a:pt x="6740" y="14162"/>
                </a:lnTo>
                <a:lnTo>
                  <a:pt x="6692" y="13748"/>
                </a:lnTo>
                <a:lnTo>
                  <a:pt x="6643" y="13432"/>
                </a:lnTo>
                <a:lnTo>
                  <a:pt x="6570" y="13042"/>
                </a:lnTo>
                <a:lnTo>
                  <a:pt x="6521" y="12848"/>
                </a:lnTo>
                <a:lnTo>
                  <a:pt x="6448" y="12702"/>
                </a:lnTo>
                <a:lnTo>
                  <a:pt x="6351" y="12556"/>
                </a:lnTo>
                <a:lnTo>
                  <a:pt x="6302" y="12531"/>
                </a:lnTo>
                <a:lnTo>
                  <a:pt x="6229" y="12483"/>
                </a:lnTo>
                <a:lnTo>
                  <a:pt x="6156" y="12483"/>
                </a:lnTo>
                <a:lnTo>
                  <a:pt x="6083" y="12507"/>
                </a:lnTo>
                <a:lnTo>
                  <a:pt x="5864" y="12434"/>
                </a:lnTo>
                <a:lnTo>
                  <a:pt x="5670" y="12385"/>
                </a:lnTo>
                <a:lnTo>
                  <a:pt x="5524" y="12312"/>
                </a:lnTo>
                <a:lnTo>
                  <a:pt x="5378" y="12239"/>
                </a:lnTo>
                <a:lnTo>
                  <a:pt x="5232" y="12166"/>
                </a:lnTo>
                <a:lnTo>
                  <a:pt x="5086" y="12118"/>
                </a:lnTo>
                <a:lnTo>
                  <a:pt x="5013" y="12045"/>
                </a:lnTo>
                <a:lnTo>
                  <a:pt x="4940" y="11996"/>
                </a:lnTo>
                <a:lnTo>
                  <a:pt x="4842" y="11996"/>
                </a:lnTo>
                <a:lnTo>
                  <a:pt x="4794" y="12020"/>
                </a:lnTo>
                <a:lnTo>
                  <a:pt x="4745" y="12069"/>
                </a:lnTo>
                <a:lnTo>
                  <a:pt x="4429" y="11923"/>
                </a:lnTo>
                <a:lnTo>
                  <a:pt x="4210" y="11826"/>
                </a:lnTo>
                <a:lnTo>
                  <a:pt x="4112" y="11801"/>
                </a:lnTo>
                <a:lnTo>
                  <a:pt x="4064" y="11801"/>
                </a:lnTo>
                <a:lnTo>
                  <a:pt x="4015" y="11826"/>
                </a:lnTo>
                <a:lnTo>
                  <a:pt x="3966" y="11850"/>
                </a:lnTo>
                <a:lnTo>
                  <a:pt x="3966" y="11899"/>
                </a:lnTo>
                <a:lnTo>
                  <a:pt x="3966" y="11947"/>
                </a:lnTo>
                <a:lnTo>
                  <a:pt x="3991" y="12020"/>
                </a:lnTo>
                <a:lnTo>
                  <a:pt x="4088" y="12093"/>
                </a:lnTo>
                <a:lnTo>
                  <a:pt x="4307" y="12239"/>
                </a:lnTo>
                <a:lnTo>
                  <a:pt x="4477" y="12361"/>
                </a:lnTo>
                <a:lnTo>
                  <a:pt x="4356" y="12507"/>
                </a:lnTo>
                <a:lnTo>
                  <a:pt x="4331" y="12434"/>
                </a:lnTo>
                <a:lnTo>
                  <a:pt x="4283" y="12385"/>
                </a:lnTo>
                <a:lnTo>
                  <a:pt x="4185" y="12337"/>
                </a:lnTo>
                <a:lnTo>
                  <a:pt x="4088" y="12337"/>
                </a:lnTo>
                <a:lnTo>
                  <a:pt x="3942" y="12312"/>
                </a:lnTo>
                <a:lnTo>
                  <a:pt x="3820" y="12264"/>
                </a:lnTo>
                <a:lnTo>
                  <a:pt x="3723" y="12191"/>
                </a:lnTo>
                <a:lnTo>
                  <a:pt x="3601" y="12118"/>
                </a:lnTo>
                <a:lnTo>
                  <a:pt x="3504" y="12045"/>
                </a:lnTo>
                <a:lnTo>
                  <a:pt x="3382" y="11996"/>
                </a:lnTo>
                <a:lnTo>
                  <a:pt x="3334" y="11996"/>
                </a:lnTo>
                <a:lnTo>
                  <a:pt x="3309" y="12020"/>
                </a:lnTo>
                <a:lnTo>
                  <a:pt x="3285" y="12045"/>
                </a:lnTo>
                <a:lnTo>
                  <a:pt x="3285" y="12142"/>
                </a:lnTo>
                <a:lnTo>
                  <a:pt x="3309" y="12215"/>
                </a:lnTo>
                <a:lnTo>
                  <a:pt x="3334" y="12288"/>
                </a:lnTo>
                <a:lnTo>
                  <a:pt x="3382" y="12337"/>
                </a:lnTo>
                <a:lnTo>
                  <a:pt x="3504" y="12458"/>
                </a:lnTo>
                <a:lnTo>
                  <a:pt x="3650" y="12556"/>
                </a:lnTo>
                <a:lnTo>
                  <a:pt x="3747" y="12629"/>
                </a:lnTo>
                <a:lnTo>
                  <a:pt x="3869" y="12677"/>
                </a:lnTo>
                <a:lnTo>
                  <a:pt x="4015" y="12702"/>
                </a:lnTo>
                <a:lnTo>
                  <a:pt x="4137" y="12702"/>
                </a:lnTo>
                <a:lnTo>
                  <a:pt x="3820" y="12969"/>
                </a:lnTo>
                <a:lnTo>
                  <a:pt x="3796" y="12921"/>
                </a:lnTo>
                <a:lnTo>
                  <a:pt x="3772" y="12872"/>
                </a:lnTo>
                <a:lnTo>
                  <a:pt x="3723" y="12848"/>
                </a:lnTo>
                <a:lnTo>
                  <a:pt x="3650" y="12823"/>
                </a:lnTo>
                <a:lnTo>
                  <a:pt x="3553" y="12823"/>
                </a:lnTo>
                <a:lnTo>
                  <a:pt x="3480" y="12799"/>
                </a:lnTo>
                <a:lnTo>
                  <a:pt x="3334" y="12702"/>
                </a:lnTo>
                <a:lnTo>
                  <a:pt x="3188" y="12580"/>
                </a:lnTo>
                <a:lnTo>
                  <a:pt x="3163" y="12556"/>
                </a:lnTo>
                <a:lnTo>
                  <a:pt x="3115" y="12531"/>
                </a:lnTo>
                <a:lnTo>
                  <a:pt x="3066" y="12507"/>
                </a:lnTo>
                <a:lnTo>
                  <a:pt x="3017" y="12483"/>
                </a:lnTo>
                <a:lnTo>
                  <a:pt x="2993" y="12483"/>
                </a:lnTo>
                <a:lnTo>
                  <a:pt x="2969" y="12507"/>
                </a:lnTo>
                <a:lnTo>
                  <a:pt x="2944" y="12604"/>
                </a:lnTo>
                <a:lnTo>
                  <a:pt x="2944" y="12677"/>
                </a:lnTo>
                <a:lnTo>
                  <a:pt x="2944" y="12726"/>
                </a:lnTo>
                <a:lnTo>
                  <a:pt x="2969" y="12799"/>
                </a:lnTo>
                <a:lnTo>
                  <a:pt x="3017" y="12872"/>
                </a:lnTo>
                <a:lnTo>
                  <a:pt x="3115" y="12969"/>
                </a:lnTo>
                <a:lnTo>
                  <a:pt x="3285" y="13115"/>
                </a:lnTo>
                <a:lnTo>
                  <a:pt x="3382" y="13164"/>
                </a:lnTo>
                <a:lnTo>
                  <a:pt x="3504" y="13213"/>
                </a:lnTo>
                <a:lnTo>
                  <a:pt x="3309" y="13310"/>
                </a:lnTo>
                <a:lnTo>
                  <a:pt x="3261" y="13286"/>
                </a:lnTo>
                <a:lnTo>
                  <a:pt x="2896" y="12969"/>
                </a:lnTo>
                <a:lnTo>
                  <a:pt x="2531" y="12629"/>
                </a:lnTo>
                <a:lnTo>
                  <a:pt x="2214" y="12312"/>
                </a:lnTo>
                <a:lnTo>
                  <a:pt x="2068" y="12118"/>
                </a:lnTo>
                <a:lnTo>
                  <a:pt x="1947" y="11947"/>
                </a:lnTo>
                <a:lnTo>
                  <a:pt x="2093" y="11777"/>
                </a:lnTo>
                <a:lnTo>
                  <a:pt x="2214" y="11607"/>
                </a:lnTo>
                <a:lnTo>
                  <a:pt x="2433" y="11242"/>
                </a:lnTo>
                <a:lnTo>
                  <a:pt x="2798" y="10779"/>
                </a:lnTo>
                <a:lnTo>
                  <a:pt x="3139" y="10317"/>
                </a:lnTo>
                <a:lnTo>
                  <a:pt x="3163" y="10293"/>
                </a:lnTo>
                <a:lnTo>
                  <a:pt x="3236" y="10244"/>
                </a:lnTo>
                <a:lnTo>
                  <a:pt x="3285" y="10147"/>
                </a:lnTo>
                <a:lnTo>
                  <a:pt x="3285" y="10074"/>
                </a:lnTo>
                <a:lnTo>
                  <a:pt x="3261" y="10025"/>
                </a:lnTo>
                <a:lnTo>
                  <a:pt x="3212" y="9976"/>
                </a:lnTo>
                <a:lnTo>
                  <a:pt x="3090" y="9855"/>
                </a:lnTo>
                <a:lnTo>
                  <a:pt x="2969" y="9709"/>
                </a:lnTo>
                <a:lnTo>
                  <a:pt x="2750" y="9441"/>
                </a:lnTo>
                <a:lnTo>
                  <a:pt x="2628" y="9246"/>
                </a:lnTo>
                <a:lnTo>
                  <a:pt x="2628" y="9222"/>
                </a:lnTo>
                <a:lnTo>
                  <a:pt x="2628" y="9149"/>
                </a:lnTo>
                <a:lnTo>
                  <a:pt x="2604" y="9076"/>
                </a:lnTo>
                <a:lnTo>
                  <a:pt x="2579" y="9003"/>
                </a:lnTo>
                <a:lnTo>
                  <a:pt x="2506" y="8954"/>
                </a:lnTo>
                <a:lnTo>
                  <a:pt x="2409" y="8930"/>
                </a:lnTo>
                <a:lnTo>
                  <a:pt x="1460" y="8881"/>
                </a:lnTo>
                <a:lnTo>
                  <a:pt x="998" y="8808"/>
                </a:lnTo>
                <a:lnTo>
                  <a:pt x="754" y="8784"/>
                </a:lnTo>
                <a:lnTo>
                  <a:pt x="535" y="8711"/>
                </a:lnTo>
                <a:lnTo>
                  <a:pt x="535" y="8614"/>
                </a:lnTo>
                <a:lnTo>
                  <a:pt x="511" y="8492"/>
                </a:lnTo>
                <a:lnTo>
                  <a:pt x="462" y="8273"/>
                </a:lnTo>
                <a:lnTo>
                  <a:pt x="462" y="7908"/>
                </a:lnTo>
                <a:lnTo>
                  <a:pt x="462" y="7567"/>
                </a:lnTo>
                <a:lnTo>
                  <a:pt x="511" y="7105"/>
                </a:lnTo>
                <a:lnTo>
                  <a:pt x="535" y="6862"/>
                </a:lnTo>
                <a:lnTo>
                  <a:pt x="535" y="6740"/>
                </a:lnTo>
                <a:lnTo>
                  <a:pt x="511" y="6619"/>
                </a:lnTo>
                <a:lnTo>
                  <a:pt x="681" y="6570"/>
                </a:lnTo>
                <a:lnTo>
                  <a:pt x="1046" y="6497"/>
                </a:lnTo>
                <a:lnTo>
                  <a:pt x="949" y="6643"/>
                </a:lnTo>
                <a:lnTo>
                  <a:pt x="876" y="6789"/>
                </a:lnTo>
                <a:lnTo>
                  <a:pt x="754" y="7105"/>
                </a:lnTo>
                <a:lnTo>
                  <a:pt x="754" y="7203"/>
                </a:lnTo>
                <a:lnTo>
                  <a:pt x="779" y="7227"/>
                </a:lnTo>
                <a:lnTo>
                  <a:pt x="803" y="7276"/>
                </a:lnTo>
                <a:lnTo>
                  <a:pt x="876" y="7324"/>
                </a:lnTo>
                <a:lnTo>
                  <a:pt x="973" y="7324"/>
                </a:lnTo>
                <a:lnTo>
                  <a:pt x="1022" y="7300"/>
                </a:lnTo>
                <a:lnTo>
                  <a:pt x="1046" y="7276"/>
                </a:lnTo>
                <a:lnTo>
                  <a:pt x="1095" y="7203"/>
                </a:lnTo>
                <a:lnTo>
                  <a:pt x="1168" y="6984"/>
                </a:lnTo>
                <a:lnTo>
                  <a:pt x="1265" y="6765"/>
                </a:lnTo>
                <a:lnTo>
                  <a:pt x="1338" y="6619"/>
                </a:lnTo>
                <a:lnTo>
                  <a:pt x="1436" y="6448"/>
                </a:lnTo>
                <a:lnTo>
                  <a:pt x="1606" y="6424"/>
                </a:lnTo>
                <a:lnTo>
                  <a:pt x="1509" y="6570"/>
                </a:lnTo>
                <a:lnTo>
                  <a:pt x="1436" y="6740"/>
                </a:lnTo>
                <a:lnTo>
                  <a:pt x="1387" y="6911"/>
                </a:lnTo>
                <a:lnTo>
                  <a:pt x="1338" y="7057"/>
                </a:lnTo>
                <a:lnTo>
                  <a:pt x="1338" y="7105"/>
                </a:lnTo>
                <a:lnTo>
                  <a:pt x="1363" y="7154"/>
                </a:lnTo>
                <a:lnTo>
                  <a:pt x="1387" y="7203"/>
                </a:lnTo>
                <a:lnTo>
                  <a:pt x="1436" y="7251"/>
                </a:lnTo>
                <a:lnTo>
                  <a:pt x="1484" y="7276"/>
                </a:lnTo>
                <a:lnTo>
                  <a:pt x="1557" y="7276"/>
                </a:lnTo>
                <a:lnTo>
                  <a:pt x="1630" y="7227"/>
                </a:lnTo>
                <a:lnTo>
                  <a:pt x="1679" y="7178"/>
                </a:lnTo>
                <a:lnTo>
                  <a:pt x="1679" y="7154"/>
                </a:lnTo>
                <a:lnTo>
                  <a:pt x="1728" y="6935"/>
                </a:lnTo>
                <a:lnTo>
                  <a:pt x="1801" y="6716"/>
                </a:lnTo>
                <a:lnTo>
                  <a:pt x="1898" y="6570"/>
                </a:lnTo>
                <a:lnTo>
                  <a:pt x="1947" y="6424"/>
                </a:lnTo>
                <a:lnTo>
                  <a:pt x="2093" y="6424"/>
                </a:lnTo>
                <a:lnTo>
                  <a:pt x="2044" y="6546"/>
                </a:lnTo>
                <a:lnTo>
                  <a:pt x="1947" y="6813"/>
                </a:lnTo>
                <a:lnTo>
                  <a:pt x="1922" y="6935"/>
                </a:lnTo>
                <a:lnTo>
                  <a:pt x="1898" y="7057"/>
                </a:lnTo>
                <a:lnTo>
                  <a:pt x="1922" y="7105"/>
                </a:lnTo>
                <a:lnTo>
                  <a:pt x="1947" y="7154"/>
                </a:lnTo>
                <a:lnTo>
                  <a:pt x="2020" y="7203"/>
                </a:lnTo>
                <a:lnTo>
                  <a:pt x="2117" y="7203"/>
                </a:lnTo>
                <a:lnTo>
                  <a:pt x="2166" y="7178"/>
                </a:lnTo>
                <a:lnTo>
                  <a:pt x="2190" y="7130"/>
                </a:lnTo>
                <a:lnTo>
                  <a:pt x="2239" y="6935"/>
                </a:lnTo>
                <a:lnTo>
                  <a:pt x="2287" y="6716"/>
                </a:lnTo>
                <a:lnTo>
                  <a:pt x="2336" y="6546"/>
                </a:lnTo>
                <a:lnTo>
                  <a:pt x="2360" y="6400"/>
                </a:lnTo>
                <a:lnTo>
                  <a:pt x="2482" y="6375"/>
                </a:lnTo>
                <a:lnTo>
                  <a:pt x="2531" y="6351"/>
                </a:lnTo>
                <a:lnTo>
                  <a:pt x="2579" y="6302"/>
                </a:lnTo>
                <a:lnTo>
                  <a:pt x="2604" y="6254"/>
                </a:lnTo>
                <a:lnTo>
                  <a:pt x="2604" y="6205"/>
                </a:lnTo>
                <a:lnTo>
                  <a:pt x="2652" y="6132"/>
                </a:lnTo>
                <a:lnTo>
                  <a:pt x="2677" y="6059"/>
                </a:lnTo>
                <a:lnTo>
                  <a:pt x="2677" y="5913"/>
                </a:lnTo>
                <a:lnTo>
                  <a:pt x="2701" y="5767"/>
                </a:lnTo>
                <a:lnTo>
                  <a:pt x="2798" y="5499"/>
                </a:lnTo>
                <a:lnTo>
                  <a:pt x="2993" y="4964"/>
                </a:lnTo>
                <a:lnTo>
                  <a:pt x="3090" y="4891"/>
                </a:lnTo>
                <a:lnTo>
                  <a:pt x="3139" y="4794"/>
                </a:lnTo>
                <a:lnTo>
                  <a:pt x="3139" y="4745"/>
                </a:lnTo>
                <a:lnTo>
                  <a:pt x="3139" y="4696"/>
                </a:lnTo>
                <a:lnTo>
                  <a:pt x="3115" y="4648"/>
                </a:lnTo>
                <a:lnTo>
                  <a:pt x="3066" y="4575"/>
                </a:lnTo>
                <a:lnTo>
                  <a:pt x="2750" y="4234"/>
                </a:lnTo>
                <a:lnTo>
                  <a:pt x="2433" y="3893"/>
                </a:lnTo>
                <a:lnTo>
                  <a:pt x="2117" y="3528"/>
                </a:lnTo>
                <a:lnTo>
                  <a:pt x="1801" y="3188"/>
                </a:lnTo>
                <a:lnTo>
                  <a:pt x="1971" y="3042"/>
                </a:lnTo>
                <a:lnTo>
                  <a:pt x="2141" y="2871"/>
                </a:lnTo>
                <a:lnTo>
                  <a:pt x="2433" y="2506"/>
                </a:lnTo>
                <a:lnTo>
                  <a:pt x="2604" y="2336"/>
                </a:lnTo>
                <a:lnTo>
                  <a:pt x="2774" y="2166"/>
                </a:lnTo>
                <a:lnTo>
                  <a:pt x="2944" y="2044"/>
                </a:lnTo>
                <a:lnTo>
                  <a:pt x="3163" y="1947"/>
                </a:lnTo>
                <a:lnTo>
                  <a:pt x="3236" y="1922"/>
                </a:lnTo>
                <a:lnTo>
                  <a:pt x="3261" y="1922"/>
                </a:lnTo>
                <a:lnTo>
                  <a:pt x="3115" y="2020"/>
                </a:lnTo>
                <a:lnTo>
                  <a:pt x="2993" y="2117"/>
                </a:lnTo>
                <a:lnTo>
                  <a:pt x="2847" y="2263"/>
                </a:lnTo>
                <a:lnTo>
                  <a:pt x="2725" y="2409"/>
                </a:lnTo>
                <a:lnTo>
                  <a:pt x="2701" y="2506"/>
                </a:lnTo>
                <a:lnTo>
                  <a:pt x="2701" y="2579"/>
                </a:lnTo>
                <a:lnTo>
                  <a:pt x="2701" y="2652"/>
                </a:lnTo>
                <a:lnTo>
                  <a:pt x="2750" y="2701"/>
                </a:lnTo>
                <a:lnTo>
                  <a:pt x="2798" y="2725"/>
                </a:lnTo>
                <a:lnTo>
                  <a:pt x="2871" y="2725"/>
                </a:lnTo>
                <a:lnTo>
                  <a:pt x="2944" y="2677"/>
                </a:lnTo>
                <a:lnTo>
                  <a:pt x="2993" y="2628"/>
                </a:lnTo>
                <a:lnTo>
                  <a:pt x="3090" y="2506"/>
                </a:lnTo>
                <a:lnTo>
                  <a:pt x="3212" y="2360"/>
                </a:lnTo>
                <a:lnTo>
                  <a:pt x="3358" y="2239"/>
                </a:lnTo>
                <a:lnTo>
                  <a:pt x="3553" y="2117"/>
                </a:lnTo>
                <a:lnTo>
                  <a:pt x="3626" y="2166"/>
                </a:lnTo>
                <a:lnTo>
                  <a:pt x="3504" y="2263"/>
                </a:lnTo>
                <a:lnTo>
                  <a:pt x="3407" y="2336"/>
                </a:lnTo>
                <a:lnTo>
                  <a:pt x="3285" y="2458"/>
                </a:lnTo>
                <a:lnTo>
                  <a:pt x="3188" y="2579"/>
                </a:lnTo>
                <a:lnTo>
                  <a:pt x="3115" y="2725"/>
                </a:lnTo>
                <a:lnTo>
                  <a:pt x="3090" y="2798"/>
                </a:lnTo>
                <a:lnTo>
                  <a:pt x="3090" y="2871"/>
                </a:lnTo>
                <a:lnTo>
                  <a:pt x="3115" y="2920"/>
                </a:lnTo>
                <a:lnTo>
                  <a:pt x="3139" y="2944"/>
                </a:lnTo>
                <a:lnTo>
                  <a:pt x="3212" y="2969"/>
                </a:lnTo>
                <a:lnTo>
                  <a:pt x="3285" y="2969"/>
                </a:lnTo>
                <a:lnTo>
                  <a:pt x="3358" y="2944"/>
                </a:lnTo>
                <a:lnTo>
                  <a:pt x="3431" y="2847"/>
                </a:lnTo>
                <a:lnTo>
                  <a:pt x="3480" y="2750"/>
                </a:lnTo>
                <a:lnTo>
                  <a:pt x="3577" y="2652"/>
                </a:lnTo>
                <a:lnTo>
                  <a:pt x="3674" y="2555"/>
                </a:lnTo>
                <a:lnTo>
                  <a:pt x="3869" y="2360"/>
                </a:lnTo>
                <a:lnTo>
                  <a:pt x="3966" y="2433"/>
                </a:lnTo>
                <a:lnTo>
                  <a:pt x="4112" y="2506"/>
                </a:lnTo>
                <a:lnTo>
                  <a:pt x="3893" y="2628"/>
                </a:lnTo>
                <a:lnTo>
                  <a:pt x="3699" y="2750"/>
                </a:lnTo>
                <a:lnTo>
                  <a:pt x="3553" y="2871"/>
                </a:lnTo>
                <a:lnTo>
                  <a:pt x="3407" y="3017"/>
                </a:lnTo>
                <a:lnTo>
                  <a:pt x="3334" y="3115"/>
                </a:lnTo>
                <a:lnTo>
                  <a:pt x="3309" y="3188"/>
                </a:lnTo>
                <a:lnTo>
                  <a:pt x="3309" y="3285"/>
                </a:lnTo>
                <a:lnTo>
                  <a:pt x="3334" y="3382"/>
                </a:lnTo>
                <a:lnTo>
                  <a:pt x="3382" y="3431"/>
                </a:lnTo>
                <a:lnTo>
                  <a:pt x="3455" y="3455"/>
                </a:lnTo>
                <a:lnTo>
                  <a:pt x="3528" y="3431"/>
                </a:lnTo>
                <a:lnTo>
                  <a:pt x="3577" y="3382"/>
                </a:lnTo>
                <a:lnTo>
                  <a:pt x="3674" y="3261"/>
                </a:lnTo>
                <a:lnTo>
                  <a:pt x="3747" y="3139"/>
                </a:lnTo>
                <a:lnTo>
                  <a:pt x="3869" y="3042"/>
                </a:lnTo>
                <a:lnTo>
                  <a:pt x="3991" y="2969"/>
                </a:lnTo>
                <a:lnTo>
                  <a:pt x="4185" y="2847"/>
                </a:lnTo>
                <a:lnTo>
                  <a:pt x="4380" y="2701"/>
                </a:lnTo>
                <a:lnTo>
                  <a:pt x="4623" y="2871"/>
                </a:lnTo>
                <a:lnTo>
                  <a:pt x="4356" y="3066"/>
                </a:lnTo>
                <a:lnTo>
                  <a:pt x="4234" y="3139"/>
                </a:lnTo>
                <a:lnTo>
                  <a:pt x="4088" y="3261"/>
                </a:lnTo>
                <a:lnTo>
                  <a:pt x="3966" y="3382"/>
                </a:lnTo>
                <a:lnTo>
                  <a:pt x="3942" y="3455"/>
                </a:lnTo>
                <a:lnTo>
                  <a:pt x="3918" y="3528"/>
                </a:lnTo>
                <a:lnTo>
                  <a:pt x="3942" y="3577"/>
                </a:lnTo>
                <a:lnTo>
                  <a:pt x="3966" y="3601"/>
                </a:lnTo>
                <a:lnTo>
                  <a:pt x="4015" y="3626"/>
                </a:lnTo>
                <a:lnTo>
                  <a:pt x="4064" y="3626"/>
                </a:lnTo>
                <a:lnTo>
                  <a:pt x="4112" y="3601"/>
                </a:lnTo>
                <a:lnTo>
                  <a:pt x="4161" y="3553"/>
                </a:lnTo>
                <a:lnTo>
                  <a:pt x="4258" y="3480"/>
                </a:lnTo>
                <a:lnTo>
                  <a:pt x="4380" y="3358"/>
                </a:lnTo>
                <a:lnTo>
                  <a:pt x="4526" y="3261"/>
                </a:lnTo>
                <a:lnTo>
                  <a:pt x="4842" y="3042"/>
                </a:lnTo>
                <a:lnTo>
                  <a:pt x="4891" y="3066"/>
                </a:lnTo>
                <a:lnTo>
                  <a:pt x="4964" y="3090"/>
                </a:lnTo>
                <a:lnTo>
                  <a:pt x="5037" y="3090"/>
                </a:lnTo>
                <a:lnTo>
                  <a:pt x="5110" y="3042"/>
                </a:lnTo>
                <a:lnTo>
                  <a:pt x="5159" y="2993"/>
                </a:lnTo>
                <a:lnTo>
                  <a:pt x="5378" y="2896"/>
                </a:lnTo>
                <a:lnTo>
                  <a:pt x="5645" y="2798"/>
                </a:lnTo>
                <a:lnTo>
                  <a:pt x="6156" y="2652"/>
                </a:lnTo>
                <a:lnTo>
                  <a:pt x="6229" y="2604"/>
                </a:lnTo>
                <a:lnTo>
                  <a:pt x="6278" y="2531"/>
                </a:lnTo>
                <a:lnTo>
                  <a:pt x="6302" y="2506"/>
                </a:lnTo>
                <a:lnTo>
                  <a:pt x="6351" y="2360"/>
                </a:lnTo>
                <a:lnTo>
                  <a:pt x="6400" y="2214"/>
                </a:lnTo>
                <a:lnTo>
                  <a:pt x="6424" y="1922"/>
                </a:lnTo>
                <a:lnTo>
                  <a:pt x="6473" y="1314"/>
                </a:lnTo>
                <a:lnTo>
                  <a:pt x="6546" y="876"/>
                </a:lnTo>
                <a:lnTo>
                  <a:pt x="6570" y="633"/>
                </a:lnTo>
                <a:lnTo>
                  <a:pt x="6570" y="535"/>
                </a:lnTo>
                <a:lnTo>
                  <a:pt x="6570" y="414"/>
                </a:lnTo>
                <a:close/>
                <a:moveTo>
                  <a:pt x="17519" y="12093"/>
                </a:moveTo>
                <a:lnTo>
                  <a:pt x="17544" y="12142"/>
                </a:lnTo>
                <a:lnTo>
                  <a:pt x="17592" y="12191"/>
                </a:lnTo>
                <a:lnTo>
                  <a:pt x="17665" y="12215"/>
                </a:lnTo>
                <a:lnTo>
                  <a:pt x="17738" y="12215"/>
                </a:lnTo>
                <a:lnTo>
                  <a:pt x="18030" y="12239"/>
                </a:lnTo>
                <a:lnTo>
                  <a:pt x="18322" y="12312"/>
                </a:lnTo>
                <a:lnTo>
                  <a:pt x="18590" y="12434"/>
                </a:lnTo>
                <a:lnTo>
                  <a:pt x="18712" y="12507"/>
                </a:lnTo>
                <a:lnTo>
                  <a:pt x="18809" y="12604"/>
                </a:lnTo>
                <a:lnTo>
                  <a:pt x="18906" y="12702"/>
                </a:lnTo>
                <a:lnTo>
                  <a:pt x="18979" y="12799"/>
                </a:lnTo>
                <a:lnTo>
                  <a:pt x="19052" y="12921"/>
                </a:lnTo>
                <a:lnTo>
                  <a:pt x="19101" y="13042"/>
                </a:lnTo>
                <a:lnTo>
                  <a:pt x="19125" y="13188"/>
                </a:lnTo>
                <a:lnTo>
                  <a:pt x="19150" y="13334"/>
                </a:lnTo>
                <a:lnTo>
                  <a:pt x="19150" y="13480"/>
                </a:lnTo>
                <a:lnTo>
                  <a:pt x="19125" y="13651"/>
                </a:lnTo>
                <a:lnTo>
                  <a:pt x="19052" y="13870"/>
                </a:lnTo>
                <a:lnTo>
                  <a:pt x="18955" y="14089"/>
                </a:lnTo>
                <a:lnTo>
                  <a:pt x="18809" y="14283"/>
                </a:lnTo>
                <a:lnTo>
                  <a:pt x="18663" y="14454"/>
                </a:lnTo>
                <a:lnTo>
                  <a:pt x="18493" y="14624"/>
                </a:lnTo>
                <a:lnTo>
                  <a:pt x="18298" y="14770"/>
                </a:lnTo>
                <a:lnTo>
                  <a:pt x="18103" y="14867"/>
                </a:lnTo>
                <a:lnTo>
                  <a:pt x="17884" y="14965"/>
                </a:lnTo>
                <a:lnTo>
                  <a:pt x="17738" y="14989"/>
                </a:lnTo>
                <a:lnTo>
                  <a:pt x="17446" y="14989"/>
                </a:lnTo>
                <a:lnTo>
                  <a:pt x="17300" y="14965"/>
                </a:lnTo>
                <a:lnTo>
                  <a:pt x="17154" y="14916"/>
                </a:lnTo>
                <a:lnTo>
                  <a:pt x="17033" y="14843"/>
                </a:lnTo>
                <a:lnTo>
                  <a:pt x="16911" y="14746"/>
                </a:lnTo>
                <a:lnTo>
                  <a:pt x="16814" y="14648"/>
                </a:lnTo>
                <a:lnTo>
                  <a:pt x="16619" y="14429"/>
                </a:lnTo>
                <a:lnTo>
                  <a:pt x="16449" y="14186"/>
                </a:lnTo>
                <a:lnTo>
                  <a:pt x="16351" y="13894"/>
                </a:lnTo>
                <a:lnTo>
                  <a:pt x="16303" y="13626"/>
                </a:lnTo>
                <a:lnTo>
                  <a:pt x="16303" y="13456"/>
                </a:lnTo>
                <a:lnTo>
                  <a:pt x="16303" y="13286"/>
                </a:lnTo>
                <a:lnTo>
                  <a:pt x="16351" y="13115"/>
                </a:lnTo>
                <a:lnTo>
                  <a:pt x="16424" y="12969"/>
                </a:lnTo>
                <a:lnTo>
                  <a:pt x="16497" y="12823"/>
                </a:lnTo>
                <a:lnTo>
                  <a:pt x="16595" y="12677"/>
                </a:lnTo>
                <a:lnTo>
                  <a:pt x="16692" y="12556"/>
                </a:lnTo>
                <a:lnTo>
                  <a:pt x="16814" y="12434"/>
                </a:lnTo>
                <a:lnTo>
                  <a:pt x="16960" y="12312"/>
                </a:lnTo>
                <a:lnTo>
                  <a:pt x="17130" y="12215"/>
                </a:lnTo>
                <a:lnTo>
                  <a:pt x="17300" y="12142"/>
                </a:lnTo>
                <a:lnTo>
                  <a:pt x="17495" y="12093"/>
                </a:lnTo>
                <a:close/>
                <a:moveTo>
                  <a:pt x="7008" y="0"/>
                </a:moveTo>
                <a:lnTo>
                  <a:pt x="6692" y="24"/>
                </a:lnTo>
                <a:lnTo>
                  <a:pt x="6521" y="73"/>
                </a:lnTo>
                <a:lnTo>
                  <a:pt x="6375" y="122"/>
                </a:lnTo>
                <a:lnTo>
                  <a:pt x="6327" y="146"/>
                </a:lnTo>
                <a:lnTo>
                  <a:pt x="6302" y="170"/>
                </a:lnTo>
                <a:lnTo>
                  <a:pt x="6278" y="219"/>
                </a:lnTo>
                <a:lnTo>
                  <a:pt x="6278" y="268"/>
                </a:lnTo>
                <a:lnTo>
                  <a:pt x="6205" y="365"/>
                </a:lnTo>
                <a:lnTo>
                  <a:pt x="6156" y="462"/>
                </a:lnTo>
                <a:lnTo>
                  <a:pt x="6108" y="608"/>
                </a:lnTo>
                <a:lnTo>
                  <a:pt x="6083" y="730"/>
                </a:lnTo>
                <a:lnTo>
                  <a:pt x="6035" y="1265"/>
                </a:lnTo>
                <a:lnTo>
                  <a:pt x="5937" y="1776"/>
                </a:lnTo>
                <a:lnTo>
                  <a:pt x="5913" y="2020"/>
                </a:lnTo>
                <a:lnTo>
                  <a:pt x="5913" y="2287"/>
                </a:lnTo>
                <a:lnTo>
                  <a:pt x="5670" y="2360"/>
                </a:lnTo>
                <a:lnTo>
                  <a:pt x="5451" y="2458"/>
                </a:lnTo>
                <a:lnTo>
                  <a:pt x="4988" y="2677"/>
                </a:lnTo>
                <a:lnTo>
                  <a:pt x="4161" y="2093"/>
                </a:lnTo>
                <a:lnTo>
                  <a:pt x="3966" y="1947"/>
                </a:lnTo>
                <a:lnTo>
                  <a:pt x="3723" y="1776"/>
                </a:lnTo>
                <a:lnTo>
                  <a:pt x="3601" y="1703"/>
                </a:lnTo>
                <a:lnTo>
                  <a:pt x="3480" y="1630"/>
                </a:lnTo>
                <a:lnTo>
                  <a:pt x="3334" y="1606"/>
                </a:lnTo>
                <a:lnTo>
                  <a:pt x="3236" y="1606"/>
                </a:lnTo>
                <a:lnTo>
                  <a:pt x="3163" y="1557"/>
                </a:lnTo>
                <a:lnTo>
                  <a:pt x="3042" y="1557"/>
                </a:lnTo>
                <a:lnTo>
                  <a:pt x="2944" y="1606"/>
                </a:lnTo>
                <a:lnTo>
                  <a:pt x="2823" y="1679"/>
                </a:lnTo>
                <a:lnTo>
                  <a:pt x="2604" y="1825"/>
                </a:lnTo>
                <a:lnTo>
                  <a:pt x="2409" y="1995"/>
                </a:lnTo>
                <a:lnTo>
                  <a:pt x="2239" y="2190"/>
                </a:lnTo>
                <a:lnTo>
                  <a:pt x="1849" y="2604"/>
                </a:lnTo>
                <a:lnTo>
                  <a:pt x="1655" y="2798"/>
                </a:lnTo>
                <a:lnTo>
                  <a:pt x="1484" y="3042"/>
                </a:lnTo>
                <a:lnTo>
                  <a:pt x="1436" y="3066"/>
                </a:lnTo>
                <a:lnTo>
                  <a:pt x="1387" y="3115"/>
                </a:lnTo>
                <a:lnTo>
                  <a:pt x="1363" y="3163"/>
                </a:lnTo>
                <a:lnTo>
                  <a:pt x="1387" y="3236"/>
                </a:lnTo>
                <a:lnTo>
                  <a:pt x="1509" y="3455"/>
                </a:lnTo>
                <a:lnTo>
                  <a:pt x="1655" y="3650"/>
                </a:lnTo>
                <a:lnTo>
                  <a:pt x="1971" y="4039"/>
                </a:lnTo>
                <a:lnTo>
                  <a:pt x="2287" y="4477"/>
                </a:lnTo>
                <a:lnTo>
                  <a:pt x="2482" y="4672"/>
                </a:lnTo>
                <a:lnTo>
                  <a:pt x="2652" y="4867"/>
                </a:lnTo>
                <a:lnTo>
                  <a:pt x="2531" y="5061"/>
                </a:lnTo>
                <a:lnTo>
                  <a:pt x="2433" y="5280"/>
                </a:lnTo>
                <a:lnTo>
                  <a:pt x="2312" y="5597"/>
                </a:lnTo>
                <a:lnTo>
                  <a:pt x="2263" y="5791"/>
                </a:lnTo>
                <a:lnTo>
                  <a:pt x="2263" y="5962"/>
                </a:lnTo>
                <a:lnTo>
                  <a:pt x="1995" y="5962"/>
                </a:lnTo>
                <a:lnTo>
                  <a:pt x="1703" y="5986"/>
                </a:lnTo>
                <a:lnTo>
                  <a:pt x="1192" y="6083"/>
                </a:lnTo>
                <a:lnTo>
                  <a:pt x="973" y="6108"/>
                </a:lnTo>
                <a:lnTo>
                  <a:pt x="706" y="6181"/>
                </a:lnTo>
                <a:lnTo>
                  <a:pt x="584" y="6229"/>
                </a:lnTo>
                <a:lnTo>
                  <a:pt x="462" y="6278"/>
                </a:lnTo>
                <a:lnTo>
                  <a:pt x="365" y="6351"/>
                </a:lnTo>
                <a:lnTo>
                  <a:pt x="292" y="6424"/>
                </a:lnTo>
                <a:lnTo>
                  <a:pt x="243" y="6448"/>
                </a:lnTo>
                <a:lnTo>
                  <a:pt x="195" y="6473"/>
                </a:lnTo>
                <a:lnTo>
                  <a:pt x="146" y="6570"/>
                </a:lnTo>
                <a:lnTo>
                  <a:pt x="97" y="6692"/>
                </a:lnTo>
                <a:lnTo>
                  <a:pt x="73" y="6935"/>
                </a:lnTo>
                <a:lnTo>
                  <a:pt x="0" y="7738"/>
                </a:lnTo>
                <a:lnTo>
                  <a:pt x="0" y="8005"/>
                </a:lnTo>
                <a:lnTo>
                  <a:pt x="0" y="8346"/>
                </a:lnTo>
                <a:lnTo>
                  <a:pt x="24" y="8492"/>
                </a:lnTo>
                <a:lnTo>
                  <a:pt x="73" y="8638"/>
                </a:lnTo>
                <a:lnTo>
                  <a:pt x="122" y="8760"/>
                </a:lnTo>
                <a:lnTo>
                  <a:pt x="243" y="8833"/>
                </a:lnTo>
                <a:lnTo>
                  <a:pt x="219" y="8906"/>
                </a:lnTo>
                <a:lnTo>
                  <a:pt x="243" y="8954"/>
                </a:lnTo>
                <a:lnTo>
                  <a:pt x="268" y="9003"/>
                </a:lnTo>
                <a:lnTo>
                  <a:pt x="316" y="9027"/>
                </a:lnTo>
                <a:lnTo>
                  <a:pt x="560" y="9125"/>
                </a:lnTo>
                <a:lnTo>
                  <a:pt x="779" y="9198"/>
                </a:lnTo>
                <a:lnTo>
                  <a:pt x="1046" y="9246"/>
                </a:lnTo>
                <a:lnTo>
                  <a:pt x="1290" y="9271"/>
                </a:lnTo>
                <a:lnTo>
                  <a:pt x="1801" y="9344"/>
                </a:lnTo>
                <a:lnTo>
                  <a:pt x="2312" y="9368"/>
                </a:lnTo>
                <a:lnTo>
                  <a:pt x="2385" y="9538"/>
                </a:lnTo>
                <a:lnTo>
                  <a:pt x="2458" y="9660"/>
                </a:lnTo>
                <a:lnTo>
                  <a:pt x="2628" y="9952"/>
                </a:lnTo>
                <a:lnTo>
                  <a:pt x="2847" y="10195"/>
                </a:lnTo>
                <a:lnTo>
                  <a:pt x="2652" y="10366"/>
                </a:lnTo>
                <a:lnTo>
                  <a:pt x="2506" y="10560"/>
                </a:lnTo>
                <a:lnTo>
                  <a:pt x="2190" y="10925"/>
                </a:lnTo>
                <a:lnTo>
                  <a:pt x="1849" y="11363"/>
                </a:lnTo>
                <a:lnTo>
                  <a:pt x="1679" y="11558"/>
                </a:lnTo>
                <a:lnTo>
                  <a:pt x="1630" y="11680"/>
                </a:lnTo>
                <a:lnTo>
                  <a:pt x="1582" y="11777"/>
                </a:lnTo>
                <a:lnTo>
                  <a:pt x="1582" y="11850"/>
                </a:lnTo>
                <a:lnTo>
                  <a:pt x="1606" y="11923"/>
                </a:lnTo>
                <a:lnTo>
                  <a:pt x="1606" y="12045"/>
                </a:lnTo>
                <a:lnTo>
                  <a:pt x="1630" y="12166"/>
                </a:lnTo>
                <a:lnTo>
                  <a:pt x="1679" y="12264"/>
                </a:lnTo>
                <a:lnTo>
                  <a:pt x="1752" y="12385"/>
                </a:lnTo>
                <a:lnTo>
                  <a:pt x="1922" y="12604"/>
                </a:lnTo>
                <a:lnTo>
                  <a:pt x="2093" y="12775"/>
                </a:lnTo>
                <a:lnTo>
                  <a:pt x="2312" y="13018"/>
                </a:lnTo>
                <a:lnTo>
                  <a:pt x="2531" y="13237"/>
                </a:lnTo>
                <a:lnTo>
                  <a:pt x="2798" y="13456"/>
                </a:lnTo>
                <a:lnTo>
                  <a:pt x="3042" y="13651"/>
                </a:lnTo>
                <a:lnTo>
                  <a:pt x="3090" y="13699"/>
                </a:lnTo>
                <a:lnTo>
                  <a:pt x="3139" y="13699"/>
                </a:lnTo>
                <a:lnTo>
                  <a:pt x="3236" y="13675"/>
                </a:lnTo>
                <a:lnTo>
                  <a:pt x="3358" y="13699"/>
                </a:lnTo>
                <a:lnTo>
                  <a:pt x="3455" y="13675"/>
                </a:lnTo>
                <a:lnTo>
                  <a:pt x="3577" y="13651"/>
                </a:lnTo>
                <a:lnTo>
                  <a:pt x="3699" y="13602"/>
                </a:lnTo>
                <a:lnTo>
                  <a:pt x="3918" y="13456"/>
                </a:lnTo>
                <a:lnTo>
                  <a:pt x="4088" y="13334"/>
                </a:lnTo>
                <a:lnTo>
                  <a:pt x="4331" y="13140"/>
                </a:lnTo>
                <a:lnTo>
                  <a:pt x="4575" y="12921"/>
                </a:lnTo>
                <a:lnTo>
                  <a:pt x="5013" y="12434"/>
                </a:lnTo>
                <a:lnTo>
                  <a:pt x="5110" y="12531"/>
                </a:lnTo>
                <a:lnTo>
                  <a:pt x="5232" y="12580"/>
                </a:lnTo>
                <a:lnTo>
                  <a:pt x="5451" y="12677"/>
                </a:lnTo>
                <a:lnTo>
                  <a:pt x="5767" y="12823"/>
                </a:lnTo>
                <a:lnTo>
                  <a:pt x="5937" y="12872"/>
                </a:lnTo>
                <a:lnTo>
                  <a:pt x="6108" y="12896"/>
                </a:lnTo>
                <a:lnTo>
                  <a:pt x="6156" y="13091"/>
                </a:lnTo>
                <a:lnTo>
                  <a:pt x="6181" y="13261"/>
                </a:lnTo>
                <a:lnTo>
                  <a:pt x="6254" y="13651"/>
                </a:lnTo>
                <a:lnTo>
                  <a:pt x="6302" y="14040"/>
                </a:lnTo>
                <a:lnTo>
                  <a:pt x="6302" y="14259"/>
                </a:lnTo>
                <a:lnTo>
                  <a:pt x="6302" y="14502"/>
                </a:lnTo>
                <a:lnTo>
                  <a:pt x="6327" y="14600"/>
                </a:lnTo>
                <a:lnTo>
                  <a:pt x="6351" y="14721"/>
                </a:lnTo>
                <a:lnTo>
                  <a:pt x="6400" y="14794"/>
                </a:lnTo>
                <a:lnTo>
                  <a:pt x="6473" y="14867"/>
                </a:lnTo>
                <a:lnTo>
                  <a:pt x="6497" y="14892"/>
                </a:lnTo>
                <a:lnTo>
                  <a:pt x="6521" y="14940"/>
                </a:lnTo>
                <a:lnTo>
                  <a:pt x="6619" y="14989"/>
                </a:lnTo>
                <a:lnTo>
                  <a:pt x="6716" y="15038"/>
                </a:lnTo>
                <a:lnTo>
                  <a:pt x="6838" y="15062"/>
                </a:lnTo>
                <a:lnTo>
                  <a:pt x="6959" y="15086"/>
                </a:lnTo>
                <a:lnTo>
                  <a:pt x="7203" y="15086"/>
                </a:lnTo>
                <a:lnTo>
                  <a:pt x="7421" y="15062"/>
                </a:lnTo>
                <a:lnTo>
                  <a:pt x="8030" y="15038"/>
                </a:lnTo>
                <a:lnTo>
                  <a:pt x="8638" y="15038"/>
                </a:lnTo>
                <a:lnTo>
                  <a:pt x="8735" y="15013"/>
                </a:lnTo>
                <a:lnTo>
                  <a:pt x="8808" y="14965"/>
                </a:lnTo>
                <a:lnTo>
                  <a:pt x="8857" y="14867"/>
                </a:lnTo>
                <a:lnTo>
                  <a:pt x="8881" y="14794"/>
                </a:lnTo>
                <a:lnTo>
                  <a:pt x="8906" y="14770"/>
                </a:lnTo>
                <a:lnTo>
                  <a:pt x="8979" y="14673"/>
                </a:lnTo>
                <a:lnTo>
                  <a:pt x="9027" y="14551"/>
                </a:lnTo>
                <a:lnTo>
                  <a:pt x="9100" y="14283"/>
                </a:lnTo>
                <a:lnTo>
                  <a:pt x="9149" y="13772"/>
                </a:lnTo>
                <a:lnTo>
                  <a:pt x="9222" y="13286"/>
                </a:lnTo>
                <a:lnTo>
                  <a:pt x="9246" y="13042"/>
                </a:lnTo>
                <a:lnTo>
                  <a:pt x="9246" y="12799"/>
                </a:lnTo>
                <a:lnTo>
                  <a:pt x="9514" y="12799"/>
                </a:lnTo>
                <a:lnTo>
                  <a:pt x="9757" y="12726"/>
                </a:lnTo>
                <a:lnTo>
                  <a:pt x="10001" y="12629"/>
                </a:lnTo>
                <a:lnTo>
                  <a:pt x="10122" y="12556"/>
                </a:lnTo>
                <a:lnTo>
                  <a:pt x="10220" y="12483"/>
                </a:lnTo>
                <a:lnTo>
                  <a:pt x="10341" y="12604"/>
                </a:lnTo>
                <a:lnTo>
                  <a:pt x="10487" y="12726"/>
                </a:lnTo>
                <a:lnTo>
                  <a:pt x="10779" y="12945"/>
                </a:lnTo>
                <a:lnTo>
                  <a:pt x="11290" y="13310"/>
                </a:lnTo>
                <a:lnTo>
                  <a:pt x="11826" y="13675"/>
                </a:lnTo>
                <a:lnTo>
                  <a:pt x="11874" y="13699"/>
                </a:lnTo>
                <a:lnTo>
                  <a:pt x="11947" y="13724"/>
                </a:lnTo>
                <a:lnTo>
                  <a:pt x="11996" y="13699"/>
                </a:lnTo>
                <a:lnTo>
                  <a:pt x="12045" y="13675"/>
                </a:lnTo>
                <a:lnTo>
                  <a:pt x="12142" y="13602"/>
                </a:lnTo>
                <a:lnTo>
                  <a:pt x="12166" y="13480"/>
                </a:lnTo>
                <a:lnTo>
                  <a:pt x="12361" y="13334"/>
                </a:lnTo>
                <a:lnTo>
                  <a:pt x="12531" y="13164"/>
                </a:lnTo>
                <a:lnTo>
                  <a:pt x="12872" y="12799"/>
                </a:lnTo>
                <a:lnTo>
                  <a:pt x="13286" y="12385"/>
                </a:lnTo>
                <a:lnTo>
                  <a:pt x="13480" y="12166"/>
                </a:lnTo>
                <a:lnTo>
                  <a:pt x="13675" y="11947"/>
                </a:lnTo>
                <a:lnTo>
                  <a:pt x="13699" y="11874"/>
                </a:lnTo>
                <a:lnTo>
                  <a:pt x="13699" y="11801"/>
                </a:lnTo>
                <a:lnTo>
                  <a:pt x="13724" y="11704"/>
                </a:lnTo>
                <a:lnTo>
                  <a:pt x="13699" y="11607"/>
                </a:lnTo>
                <a:lnTo>
                  <a:pt x="13553" y="11363"/>
                </a:lnTo>
                <a:lnTo>
                  <a:pt x="13407" y="11120"/>
                </a:lnTo>
                <a:lnTo>
                  <a:pt x="13067" y="10682"/>
                </a:lnTo>
                <a:lnTo>
                  <a:pt x="12945" y="10512"/>
                </a:lnTo>
                <a:lnTo>
                  <a:pt x="12799" y="10341"/>
                </a:lnTo>
                <a:lnTo>
                  <a:pt x="12629" y="10195"/>
                </a:lnTo>
                <a:lnTo>
                  <a:pt x="12458" y="10074"/>
                </a:lnTo>
                <a:lnTo>
                  <a:pt x="12604" y="9855"/>
                </a:lnTo>
                <a:lnTo>
                  <a:pt x="12750" y="9611"/>
                </a:lnTo>
                <a:lnTo>
                  <a:pt x="12823" y="9368"/>
                </a:lnTo>
                <a:lnTo>
                  <a:pt x="12872" y="9125"/>
                </a:lnTo>
                <a:lnTo>
                  <a:pt x="12994" y="9149"/>
                </a:lnTo>
                <a:lnTo>
                  <a:pt x="13091" y="9173"/>
                </a:lnTo>
                <a:lnTo>
                  <a:pt x="13334" y="9173"/>
                </a:lnTo>
                <a:lnTo>
                  <a:pt x="13797" y="9149"/>
                </a:lnTo>
                <a:lnTo>
                  <a:pt x="14283" y="9125"/>
                </a:lnTo>
                <a:lnTo>
                  <a:pt x="14794" y="9076"/>
                </a:lnTo>
                <a:lnTo>
                  <a:pt x="14867" y="9052"/>
                </a:lnTo>
                <a:lnTo>
                  <a:pt x="14916" y="9003"/>
                </a:lnTo>
                <a:lnTo>
                  <a:pt x="14940" y="8954"/>
                </a:lnTo>
                <a:lnTo>
                  <a:pt x="14965" y="8906"/>
                </a:lnTo>
                <a:lnTo>
                  <a:pt x="15038" y="8881"/>
                </a:lnTo>
                <a:lnTo>
                  <a:pt x="15086" y="8833"/>
                </a:lnTo>
                <a:lnTo>
                  <a:pt x="15135" y="8760"/>
                </a:lnTo>
                <a:lnTo>
                  <a:pt x="15135" y="8687"/>
                </a:lnTo>
                <a:lnTo>
                  <a:pt x="15135" y="7689"/>
                </a:lnTo>
                <a:lnTo>
                  <a:pt x="15135" y="7203"/>
                </a:lnTo>
                <a:lnTo>
                  <a:pt x="15086" y="6716"/>
                </a:lnTo>
                <a:lnTo>
                  <a:pt x="15062" y="6643"/>
                </a:lnTo>
                <a:lnTo>
                  <a:pt x="15013" y="6570"/>
                </a:lnTo>
                <a:lnTo>
                  <a:pt x="14940" y="6546"/>
                </a:lnTo>
                <a:lnTo>
                  <a:pt x="14867" y="6521"/>
                </a:lnTo>
                <a:lnTo>
                  <a:pt x="14819" y="6400"/>
                </a:lnTo>
                <a:lnTo>
                  <a:pt x="14746" y="6302"/>
                </a:lnTo>
                <a:lnTo>
                  <a:pt x="14648" y="6229"/>
                </a:lnTo>
                <a:lnTo>
                  <a:pt x="14527" y="6181"/>
                </a:lnTo>
                <a:lnTo>
                  <a:pt x="14259" y="6108"/>
                </a:lnTo>
                <a:lnTo>
                  <a:pt x="14016" y="6083"/>
                </a:lnTo>
                <a:lnTo>
                  <a:pt x="13480" y="6010"/>
                </a:lnTo>
                <a:lnTo>
                  <a:pt x="13213" y="5986"/>
                </a:lnTo>
                <a:lnTo>
                  <a:pt x="12921" y="5986"/>
                </a:lnTo>
                <a:lnTo>
                  <a:pt x="12896" y="5694"/>
                </a:lnTo>
                <a:lnTo>
                  <a:pt x="12848" y="5426"/>
                </a:lnTo>
                <a:lnTo>
                  <a:pt x="12823" y="5256"/>
                </a:lnTo>
                <a:lnTo>
                  <a:pt x="12775" y="5086"/>
                </a:lnTo>
                <a:lnTo>
                  <a:pt x="12702" y="4915"/>
                </a:lnTo>
                <a:lnTo>
                  <a:pt x="12629" y="4769"/>
                </a:lnTo>
                <a:lnTo>
                  <a:pt x="12750" y="4599"/>
                </a:lnTo>
                <a:lnTo>
                  <a:pt x="12848" y="4453"/>
                </a:lnTo>
                <a:lnTo>
                  <a:pt x="13213" y="3918"/>
                </a:lnTo>
                <a:lnTo>
                  <a:pt x="13432" y="3650"/>
                </a:lnTo>
                <a:lnTo>
                  <a:pt x="13651" y="3407"/>
                </a:lnTo>
                <a:lnTo>
                  <a:pt x="13699" y="3309"/>
                </a:lnTo>
                <a:lnTo>
                  <a:pt x="13699" y="3261"/>
                </a:lnTo>
                <a:lnTo>
                  <a:pt x="13699" y="3212"/>
                </a:lnTo>
                <a:lnTo>
                  <a:pt x="13675" y="3139"/>
                </a:lnTo>
                <a:lnTo>
                  <a:pt x="13699" y="3090"/>
                </a:lnTo>
                <a:lnTo>
                  <a:pt x="13675" y="3017"/>
                </a:lnTo>
                <a:lnTo>
                  <a:pt x="13675" y="2944"/>
                </a:lnTo>
                <a:lnTo>
                  <a:pt x="13602" y="2847"/>
                </a:lnTo>
                <a:lnTo>
                  <a:pt x="13407" y="2628"/>
                </a:lnTo>
                <a:lnTo>
                  <a:pt x="13164" y="2360"/>
                </a:lnTo>
                <a:lnTo>
                  <a:pt x="12896" y="2093"/>
                </a:lnTo>
                <a:lnTo>
                  <a:pt x="12702" y="1922"/>
                </a:lnTo>
                <a:lnTo>
                  <a:pt x="12434" y="1728"/>
                </a:lnTo>
                <a:lnTo>
                  <a:pt x="12312" y="1655"/>
                </a:lnTo>
                <a:lnTo>
                  <a:pt x="12166" y="1582"/>
                </a:lnTo>
                <a:lnTo>
                  <a:pt x="12020" y="1557"/>
                </a:lnTo>
                <a:lnTo>
                  <a:pt x="11899" y="1582"/>
                </a:lnTo>
                <a:lnTo>
                  <a:pt x="11850" y="1582"/>
                </a:lnTo>
                <a:lnTo>
                  <a:pt x="11777" y="1606"/>
                </a:lnTo>
                <a:lnTo>
                  <a:pt x="11534" y="1728"/>
                </a:lnTo>
                <a:lnTo>
                  <a:pt x="11290" y="1874"/>
                </a:lnTo>
                <a:lnTo>
                  <a:pt x="10828" y="2190"/>
                </a:lnTo>
                <a:lnTo>
                  <a:pt x="10560" y="2385"/>
                </a:lnTo>
                <a:lnTo>
                  <a:pt x="10414" y="2506"/>
                </a:lnTo>
                <a:lnTo>
                  <a:pt x="10293" y="2628"/>
                </a:lnTo>
                <a:lnTo>
                  <a:pt x="10098" y="2506"/>
                </a:lnTo>
                <a:lnTo>
                  <a:pt x="9879" y="2409"/>
                </a:lnTo>
                <a:lnTo>
                  <a:pt x="9636" y="2336"/>
                </a:lnTo>
                <a:lnTo>
                  <a:pt x="9417" y="2312"/>
                </a:lnTo>
                <a:lnTo>
                  <a:pt x="9392" y="2287"/>
                </a:lnTo>
                <a:lnTo>
                  <a:pt x="9295" y="1995"/>
                </a:lnTo>
                <a:lnTo>
                  <a:pt x="9246" y="1703"/>
                </a:lnTo>
                <a:lnTo>
                  <a:pt x="9246" y="1679"/>
                </a:lnTo>
                <a:lnTo>
                  <a:pt x="9271" y="1630"/>
                </a:lnTo>
                <a:lnTo>
                  <a:pt x="9271" y="1606"/>
                </a:lnTo>
                <a:lnTo>
                  <a:pt x="9198" y="1484"/>
                </a:lnTo>
                <a:lnTo>
                  <a:pt x="9149" y="949"/>
                </a:lnTo>
                <a:lnTo>
                  <a:pt x="9125" y="681"/>
                </a:lnTo>
                <a:lnTo>
                  <a:pt x="9052" y="438"/>
                </a:lnTo>
                <a:lnTo>
                  <a:pt x="9100" y="389"/>
                </a:lnTo>
                <a:lnTo>
                  <a:pt x="9100" y="341"/>
                </a:lnTo>
                <a:lnTo>
                  <a:pt x="9125" y="292"/>
                </a:lnTo>
                <a:lnTo>
                  <a:pt x="9100" y="243"/>
                </a:lnTo>
                <a:lnTo>
                  <a:pt x="9076" y="170"/>
                </a:lnTo>
                <a:lnTo>
                  <a:pt x="9052" y="146"/>
                </a:lnTo>
                <a:lnTo>
                  <a:pt x="9003" y="97"/>
                </a:lnTo>
                <a:lnTo>
                  <a:pt x="8930" y="97"/>
                </a:lnTo>
                <a:lnTo>
                  <a:pt x="8614" y="49"/>
                </a:lnTo>
                <a:lnTo>
                  <a:pt x="8297" y="49"/>
                </a:lnTo>
                <a:lnTo>
                  <a:pt x="7665" y="24"/>
                </a:lnTo>
                <a:lnTo>
                  <a:pt x="7348" y="24"/>
                </a:lnTo>
                <a:lnTo>
                  <a:pt x="7008" y="0"/>
                </a:lnTo>
                <a:close/>
                <a:moveTo>
                  <a:pt x="17471" y="11655"/>
                </a:moveTo>
                <a:lnTo>
                  <a:pt x="17300" y="11704"/>
                </a:lnTo>
                <a:lnTo>
                  <a:pt x="16960" y="11801"/>
                </a:lnTo>
                <a:lnTo>
                  <a:pt x="16692" y="11923"/>
                </a:lnTo>
                <a:lnTo>
                  <a:pt x="16522" y="12045"/>
                </a:lnTo>
                <a:lnTo>
                  <a:pt x="16351" y="12191"/>
                </a:lnTo>
                <a:lnTo>
                  <a:pt x="16205" y="12385"/>
                </a:lnTo>
                <a:lnTo>
                  <a:pt x="16084" y="12556"/>
                </a:lnTo>
                <a:lnTo>
                  <a:pt x="15986" y="12750"/>
                </a:lnTo>
                <a:lnTo>
                  <a:pt x="15913" y="12969"/>
                </a:lnTo>
                <a:lnTo>
                  <a:pt x="15865" y="13188"/>
                </a:lnTo>
                <a:lnTo>
                  <a:pt x="15816" y="13407"/>
                </a:lnTo>
                <a:lnTo>
                  <a:pt x="15816" y="13602"/>
                </a:lnTo>
                <a:lnTo>
                  <a:pt x="15816" y="13797"/>
                </a:lnTo>
                <a:lnTo>
                  <a:pt x="15865" y="13991"/>
                </a:lnTo>
                <a:lnTo>
                  <a:pt x="15913" y="14186"/>
                </a:lnTo>
                <a:lnTo>
                  <a:pt x="16011" y="14381"/>
                </a:lnTo>
                <a:lnTo>
                  <a:pt x="16108" y="14551"/>
                </a:lnTo>
                <a:lnTo>
                  <a:pt x="16230" y="14721"/>
                </a:lnTo>
                <a:lnTo>
                  <a:pt x="16351" y="14892"/>
                </a:lnTo>
                <a:lnTo>
                  <a:pt x="16497" y="15038"/>
                </a:lnTo>
                <a:lnTo>
                  <a:pt x="16668" y="15159"/>
                </a:lnTo>
                <a:lnTo>
                  <a:pt x="16838" y="15257"/>
                </a:lnTo>
                <a:lnTo>
                  <a:pt x="17008" y="15354"/>
                </a:lnTo>
                <a:lnTo>
                  <a:pt x="17203" y="15427"/>
                </a:lnTo>
                <a:lnTo>
                  <a:pt x="17398" y="15476"/>
                </a:lnTo>
                <a:lnTo>
                  <a:pt x="17787" y="15476"/>
                </a:lnTo>
                <a:lnTo>
                  <a:pt x="17957" y="15427"/>
                </a:lnTo>
                <a:lnTo>
                  <a:pt x="18128" y="15403"/>
                </a:lnTo>
                <a:lnTo>
                  <a:pt x="18420" y="15257"/>
                </a:lnTo>
                <a:lnTo>
                  <a:pt x="18712" y="15086"/>
                </a:lnTo>
                <a:lnTo>
                  <a:pt x="18955" y="14867"/>
                </a:lnTo>
                <a:lnTo>
                  <a:pt x="19174" y="14600"/>
                </a:lnTo>
                <a:lnTo>
                  <a:pt x="19369" y="14308"/>
                </a:lnTo>
                <a:lnTo>
                  <a:pt x="19515" y="14016"/>
                </a:lnTo>
                <a:lnTo>
                  <a:pt x="19612" y="13699"/>
                </a:lnTo>
                <a:lnTo>
                  <a:pt x="19636" y="13505"/>
                </a:lnTo>
                <a:lnTo>
                  <a:pt x="19661" y="13286"/>
                </a:lnTo>
                <a:lnTo>
                  <a:pt x="19636" y="13115"/>
                </a:lnTo>
                <a:lnTo>
                  <a:pt x="19588" y="12921"/>
                </a:lnTo>
                <a:lnTo>
                  <a:pt x="19539" y="12775"/>
                </a:lnTo>
                <a:lnTo>
                  <a:pt x="19466" y="12604"/>
                </a:lnTo>
                <a:lnTo>
                  <a:pt x="19344" y="12458"/>
                </a:lnTo>
                <a:lnTo>
                  <a:pt x="19247" y="12337"/>
                </a:lnTo>
                <a:lnTo>
                  <a:pt x="19101" y="12215"/>
                </a:lnTo>
                <a:lnTo>
                  <a:pt x="18979" y="12093"/>
                </a:lnTo>
                <a:lnTo>
                  <a:pt x="18809" y="11996"/>
                </a:lnTo>
                <a:lnTo>
                  <a:pt x="18639" y="11923"/>
                </a:lnTo>
                <a:lnTo>
                  <a:pt x="18468" y="11850"/>
                </a:lnTo>
                <a:lnTo>
                  <a:pt x="18298" y="11801"/>
                </a:lnTo>
                <a:lnTo>
                  <a:pt x="18103" y="11753"/>
                </a:lnTo>
                <a:lnTo>
                  <a:pt x="17933" y="11728"/>
                </a:lnTo>
                <a:lnTo>
                  <a:pt x="17787" y="11680"/>
                </a:lnTo>
                <a:lnTo>
                  <a:pt x="17617" y="11655"/>
                </a:lnTo>
                <a:close/>
                <a:moveTo>
                  <a:pt x="17957" y="9417"/>
                </a:moveTo>
                <a:lnTo>
                  <a:pt x="17860" y="9490"/>
                </a:lnTo>
                <a:lnTo>
                  <a:pt x="17860" y="9514"/>
                </a:lnTo>
                <a:lnTo>
                  <a:pt x="17811" y="9587"/>
                </a:lnTo>
                <a:lnTo>
                  <a:pt x="17836" y="9660"/>
                </a:lnTo>
                <a:lnTo>
                  <a:pt x="17884" y="9709"/>
                </a:lnTo>
                <a:lnTo>
                  <a:pt x="17811" y="9757"/>
                </a:lnTo>
                <a:lnTo>
                  <a:pt x="17763" y="9782"/>
                </a:lnTo>
                <a:lnTo>
                  <a:pt x="17738" y="9830"/>
                </a:lnTo>
                <a:lnTo>
                  <a:pt x="17738" y="9879"/>
                </a:lnTo>
                <a:lnTo>
                  <a:pt x="17738" y="9928"/>
                </a:lnTo>
                <a:lnTo>
                  <a:pt x="17787" y="10001"/>
                </a:lnTo>
                <a:lnTo>
                  <a:pt x="17836" y="10049"/>
                </a:lnTo>
                <a:lnTo>
                  <a:pt x="17884" y="10098"/>
                </a:lnTo>
                <a:lnTo>
                  <a:pt x="17957" y="10122"/>
                </a:lnTo>
                <a:lnTo>
                  <a:pt x="17933" y="10147"/>
                </a:lnTo>
                <a:lnTo>
                  <a:pt x="17884" y="10195"/>
                </a:lnTo>
                <a:lnTo>
                  <a:pt x="17860" y="10244"/>
                </a:lnTo>
                <a:lnTo>
                  <a:pt x="17884" y="10317"/>
                </a:lnTo>
                <a:lnTo>
                  <a:pt x="17933" y="10414"/>
                </a:lnTo>
                <a:lnTo>
                  <a:pt x="18006" y="10487"/>
                </a:lnTo>
                <a:lnTo>
                  <a:pt x="18103" y="10512"/>
                </a:lnTo>
                <a:lnTo>
                  <a:pt x="18176" y="10536"/>
                </a:lnTo>
                <a:lnTo>
                  <a:pt x="18444" y="10585"/>
                </a:lnTo>
                <a:lnTo>
                  <a:pt x="18590" y="10609"/>
                </a:lnTo>
                <a:lnTo>
                  <a:pt x="18639" y="10633"/>
                </a:lnTo>
                <a:lnTo>
                  <a:pt x="18687" y="10609"/>
                </a:lnTo>
                <a:lnTo>
                  <a:pt x="18760" y="10682"/>
                </a:lnTo>
                <a:lnTo>
                  <a:pt x="18858" y="10731"/>
                </a:lnTo>
                <a:lnTo>
                  <a:pt x="18906" y="10731"/>
                </a:lnTo>
                <a:lnTo>
                  <a:pt x="19174" y="10828"/>
                </a:lnTo>
                <a:lnTo>
                  <a:pt x="19296" y="10877"/>
                </a:lnTo>
                <a:lnTo>
                  <a:pt x="19393" y="10950"/>
                </a:lnTo>
                <a:lnTo>
                  <a:pt x="19466" y="10998"/>
                </a:lnTo>
                <a:lnTo>
                  <a:pt x="19539" y="11023"/>
                </a:lnTo>
                <a:lnTo>
                  <a:pt x="19612" y="10998"/>
                </a:lnTo>
                <a:lnTo>
                  <a:pt x="19661" y="10974"/>
                </a:lnTo>
                <a:lnTo>
                  <a:pt x="19709" y="10950"/>
                </a:lnTo>
                <a:lnTo>
                  <a:pt x="19734" y="10901"/>
                </a:lnTo>
                <a:lnTo>
                  <a:pt x="19904" y="10779"/>
                </a:lnTo>
                <a:lnTo>
                  <a:pt x="19977" y="10706"/>
                </a:lnTo>
                <a:lnTo>
                  <a:pt x="20074" y="10658"/>
                </a:lnTo>
                <a:lnTo>
                  <a:pt x="20293" y="10487"/>
                </a:lnTo>
                <a:lnTo>
                  <a:pt x="20537" y="10366"/>
                </a:lnTo>
                <a:lnTo>
                  <a:pt x="20561" y="10341"/>
                </a:lnTo>
                <a:lnTo>
                  <a:pt x="20707" y="10463"/>
                </a:lnTo>
                <a:lnTo>
                  <a:pt x="20877" y="10609"/>
                </a:lnTo>
                <a:lnTo>
                  <a:pt x="21096" y="10828"/>
                </a:lnTo>
                <a:lnTo>
                  <a:pt x="21096" y="10828"/>
                </a:lnTo>
                <a:lnTo>
                  <a:pt x="21023" y="10779"/>
                </a:lnTo>
                <a:lnTo>
                  <a:pt x="20877" y="10682"/>
                </a:lnTo>
                <a:lnTo>
                  <a:pt x="20804" y="10658"/>
                </a:lnTo>
                <a:lnTo>
                  <a:pt x="20707" y="10633"/>
                </a:lnTo>
                <a:lnTo>
                  <a:pt x="20683" y="10633"/>
                </a:lnTo>
                <a:lnTo>
                  <a:pt x="20610" y="10658"/>
                </a:lnTo>
                <a:lnTo>
                  <a:pt x="20561" y="10731"/>
                </a:lnTo>
                <a:lnTo>
                  <a:pt x="20537" y="10779"/>
                </a:lnTo>
                <a:lnTo>
                  <a:pt x="20561" y="10852"/>
                </a:lnTo>
                <a:lnTo>
                  <a:pt x="20610" y="10925"/>
                </a:lnTo>
                <a:lnTo>
                  <a:pt x="20537" y="10974"/>
                </a:lnTo>
                <a:lnTo>
                  <a:pt x="20488" y="11023"/>
                </a:lnTo>
                <a:lnTo>
                  <a:pt x="20488" y="11096"/>
                </a:lnTo>
                <a:lnTo>
                  <a:pt x="20561" y="11266"/>
                </a:lnTo>
                <a:lnTo>
                  <a:pt x="20634" y="11436"/>
                </a:lnTo>
                <a:lnTo>
                  <a:pt x="20756" y="11582"/>
                </a:lnTo>
                <a:lnTo>
                  <a:pt x="20707" y="11534"/>
                </a:lnTo>
                <a:lnTo>
                  <a:pt x="20610" y="11412"/>
                </a:lnTo>
                <a:lnTo>
                  <a:pt x="20561" y="11315"/>
                </a:lnTo>
                <a:lnTo>
                  <a:pt x="20537" y="11266"/>
                </a:lnTo>
                <a:lnTo>
                  <a:pt x="20488" y="11242"/>
                </a:lnTo>
                <a:lnTo>
                  <a:pt x="20439" y="11217"/>
                </a:lnTo>
                <a:lnTo>
                  <a:pt x="20342" y="11217"/>
                </a:lnTo>
                <a:lnTo>
                  <a:pt x="20293" y="11242"/>
                </a:lnTo>
                <a:lnTo>
                  <a:pt x="20269" y="11290"/>
                </a:lnTo>
                <a:lnTo>
                  <a:pt x="20245" y="11339"/>
                </a:lnTo>
                <a:lnTo>
                  <a:pt x="20245" y="11436"/>
                </a:lnTo>
                <a:lnTo>
                  <a:pt x="20245" y="11509"/>
                </a:lnTo>
                <a:lnTo>
                  <a:pt x="20318" y="11680"/>
                </a:lnTo>
                <a:lnTo>
                  <a:pt x="20537" y="12020"/>
                </a:lnTo>
                <a:lnTo>
                  <a:pt x="20585" y="12069"/>
                </a:lnTo>
                <a:lnTo>
                  <a:pt x="20658" y="12093"/>
                </a:lnTo>
                <a:lnTo>
                  <a:pt x="20707" y="12239"/>
                </a:lnTo>
                <a:lnTo>
                  <a:pt x="20731" y="12385"/>
                </a:lnTo>
                <a:lnTo>
                  <a:pt x="20756" y="12556"/>
                </a:lnTo>
                <a:lnTo>
                  <a:pt x="20756" y="12677"/>
                </a:lnTo>
                <a:lnTo>
                  <a:pt x="20780" y="12799"/>
                </a:lnTo>
                <a:lnTo>
                  <a:pt x="20804" y="12872"/>
                </a:lnTo>
                <a:lnTo>
                  <a:pt x="20853" y="12921"/>
                </a:lnTo>
                <a:lnTo>
                  <a:pt x="20926" y="12945"/>
                </a:lnTo>
                <a:lnTo>
                  <a:pt x="21023" y="12945"/>
                </a:lnTo>
                <a:lnTo>
                  <a:pt x="21218" y="12994"/>
                </a:lnTo>
                <a:lnTo>
                  <a:pt x="21413" y="13018"/>
                </a:lnTo>
                <a:lnTo>
                  <a:pt x="21534" y="13042"/>
                </a:lnTo>
                <a:lnTo>
                  <a:pt x="21705" y="13067"/>
                </a:lnTo>
                <a:lnTo>
                  <a:pt x="21899" y="13091"/>
                </a:lnTo>
                <a:lnTo>
                  <a:pt x="21997" y="13115"/>
                </a:lnTo>
                <a:lnTo>
                  <a:pt x="22070" y="13164"/>
                </a:lnTo>
                <a:lnTo>
                  <a:pt x="22070" y="13359"/>
                </a:lnTo>
                <a:lnTo>
                  <a:pt x="22070" y="13578"/>
                </a:lnTo>
                <a:lnTo>
                  <a:pt x="22070" y="13699"/>
                </a:lnTo>
                <a:lnTo>
                  <a:pt x="22045" y="13675"/>
                </a:lnTo>
                <a:lnTo>
                  <a:pt x="21997" y="13626"/>
                </a:lnTo>
                <a:lnTo>
                  <a:pt x="21924" y="13602"/>
                </a:lnTo>
                <a:lnTo>
                  <a:pt x="21851" y="13626"/>
                </a:lnTo>
                <a:lnTo>
                  <a:pt x="21802" y="13675"/>
                </a:lnTo>
                <a:lnTo>
                  <a:pt x="21778" y="13724"/>
                </a:lnTo>
                <a:lnTo>
                  <a:pt x="21729" y="13651"/>
                </a:lnTo>
                <a:lnTo>
                  <a:pt x="21680" y="13602"/>
                </a:lnTo>
                <a:lnTo>
                  <a:pt x="21656" y="13602"/>
                </a:lnTo>
                <a:lnTo>
                  <a:pt x="21607" y="13578"/>
                </a:lnTo>
                <a:lnTo>
                  <a:pt x="21534" y="13602"/>
                </a:lnTo>
                <a:lnTo>
                  <a:pt x="21486" y="13651"/>
                </a:lnTo>
                <a:lnTo>
                  <a:pt x="21437" y="13699"/>
                </a:lnTo>
                <a:lnTo>
                  <a:pt x="21388" y="13894"/>
                </a:lnTo>
                <a:lnTo>
                  <a:pt x="21364" y="13991"/>
                </a:lnTo>
                <a:lnTo>
                  <a:pt x="21315" y="14137"/>
                </a:lnTo>
                <a:lnTo>
                  <a:pt x="21315" y="14089"/>
                </a:lnTo>
                <a:lnTo>
                  <a:pt x="21315" y="13918"/>
                </a:lnTo>
                <a:lnTo>
                  <a:pt x="21291" y="13772"/>
                </a:lnTo>
                <a:lnTo>
                  <a:pt x="21267" y="13724"/>
                </a:lnTo>
                <a:lnTo>
                  <a:pt x="21242" y="13699"/>
                </a:lnTo>
                <a:lnTo>
                  <a:pt x="21194" y="13675"/>
                </a:lnTo>
                <a:lnTo>
                  <a:pt x="21145" y="13651"/>
                </a:lnTo>
                <a:lnTo>
                  <a:pt x="21072" y="13675"/>
                </a:lnTo>
                <a:lnTo>
                  <a:pt x="21023" y="13724"/>
                </a:lnTo>
                <a:lnTo>
                  <a:pt x="20999" y="13772"/>
                </a:lnTo>
                <a:lnTo>
                  <a:pt x="20975" y="13845"/>
                </a:lnTo>
                <a:lnTo>
                  <a:pt x="20926" y="13967"/>
                </a:lnTo>
                <a:lnTo>
                  <a:pt x="20926" y="14016"/>
                </a:lnTo>
                <a:lnTo>
                  <a:pt x="20829" y="14381"/>
                </a:lnTo>
                <a:lnTo>
                  <a:pt x="20829" y="14454"/>
                </a:lnTo>
                <a:lnTo>
                  <a:pt x="20756" y="14600"/>
                </a:lnTo>
                <a:lnTo>
                  <a:pt x="20707" y="14721"/>
                </a:lnTo>
                <a:lnTo>
                  <a:pt x="20610" y="14867"/>
                </a:lnTo>
                <a:lnTo>
                  <a:pt x="20512" y="14989"/>
                </a:lnTo>
                <a:lnTo>
                  <a:pt x="20488" y="15038"/>
                </a:lnTo>
                <a:lnTo>
                  <a:pt x="20439" y="15086"/>
                </a:lnTo>
                <a:lnTo>
                  <a:pt x="20439" y="15135"/>
                </a:lnTo>
                <a:lnTo>
                  <a:pt x="20439" y="15184"/>
                </a:lnTo>
                <a:lnTo>
                  <a:pt x="20439" y="15257"/>
                </a:lnTo>
                <a:lnTo>
                  <a:pt x="20488" y="15305"/>
                </a:lnTo>
                <a:lnTo>
                  <a:pt x="20512" y="15330"/>
                </a:lnTo>
                <a:lnTo>
                  <a:pt x="20585" y="15354"/>
                </a:lnTo>
                <a:lnTo>
                  <a:pt x="20634" y="15378"/>
                </a:lnTo>
                <a:lnTo>
                  <a:pt x="20658" y="15378"/>
                </a:lnTo>
                <a:lnTo>
                  <a:pt x="20804" y="15548"/>
                </a:lnTo>
                <a:lnTo>
                  <a:pt x="20926" y="15694"/>
                </a:lnTo>
                <a:lnTo>
                  <a:pt x="21048" y="15889"/>
                </a:lnTo>
                <a:lnTo>
                  <a:pt x="21194" y="16108"/>
                </a:lnTo>
                <a:lnTo>
                  <a:pt x="21048" y="16254"/>
                </a:lnTo>
                <a:lnTo>
                  <a:pt x="20902" y="16424"/>
                </a:lnTo>
                <a:lnTo>
                  <a:pt x="20829" y="16473"/>
                </a:lnTo>
                <a:lnTo>
                  <a:pt x="20756" y="16424"/>
                </a:lnTo>
                <a:lnTo>
                  <a:pt x="20683" y="16400"/>
                </a:lnTo>
                <a:lnTo>
                  <a:pt x="20585" y="16424"/>
                </a:lnTo>
                <a:lnTo>
                  <a:pt x="20488" y="16473"/>
                </a:lnTo>
                <a:lnTo>
                  <a:pt x="20488" y="16376"/>
                </a:lnTo>
                <a:lnTo>
                  <a:pt x="20464" y="16303"/>
                </a:lnTo>
                <a:lnTo>
                  <a:pt x="20391" y="16230"/>
                </a:lnTo>
                <a:lnTo>
                  <a:pt x="20293" y="16205"/>
                </a:lnTo>
                <a:lnTo>
                  <a:pt x="20220" y="16230"/>
                </a:lnTo>
                <a:lnTo>
                  <a:pt x="20220" y="16157"/>
                </a:lnTo>
                <a:lnTo>
                  <a:pt x="20220" y="16108"/>
                </a:lnTo>
                <a:lnTo>
                  <a:pt x="20196" y="16035"/>
                </a:lnTo>
                <a:lnTo>
                  <a:pt x="20172" y="16011"/>
                </a:lnTo>
                <a:lnTo>
                  <a:pt x="20123" y="15986"/>
                </a:lnTo>
                <a:lnTo>
                  <a:pt x="20074" y="15962"/>
                </a:lnTo>
                <a:lnTo>
                  <a:pt x="20001" y="15986"/>
                </a:lnTo>
                <a:lnTo>
                  <a:pt x="19928" y="16011"/>
                </a:lnTo>
                <a:lnTo>
                  <a:pt x="19831" y="16059"/>
                </a:lnTo>
                <a:lnTo>
                  <a:pt x="19636" y="16181"/>
                </a:lnTo>
                <a:lnTo>
                  <a:pt x="19588" y="16230"/>
                </a:lnTo>
                <a:lnTo>
                  <a:pt x="19466" y="16205"/>
                </a:lnTo>
                <a:lnTo>
                  <a:pt x="19417" y="16205"/>
                </a:lnTo>
                <a:lnTo>
                  <a:pt x="19369" y="16230"/>
                </a:lnTo>
                <a:lnTo>
                  <a:pt x="19271" y="16254"/>
                </a:lnTo>
                <a:lnTo>
                  <a:pt x="19198" y="16303"/>
                </a:lnTo>
                <a:lnTo>
                  <a:pt x="19077" y="16376"/>
                </a:lnTo>
                <a:lnTo>
                  <a:pt x="18979" y="16400"/>
                </a:lnTo>
                <a:lnTo>
                  <a:pt x="18882" y="16424"/>
                </a:lnTo>
                <a:lnTo>
                  <a:pt x="18785" y="16473"/>
                </a:lnTo>
                <a:lnTo>
                  <a:pt x="18687" y="16497"/>
                </a:lnTo>
                <a:lnTo>
                  <a:pt x="18614" y="16546"/>
                </a:lnTo>
                <a:lnTo>
                  <a:pt x="18517" y="16595"/>
                </a:lnTo>
                <a:lnTo>
                  <a:pt x="18444" y="16619"/>
                </a:lnTo>
                <a:lnTo>
                  <a:pt x="18371" y="16668"/>
                </a:lnTo>
                <a:lnTo>
                  <a:pt x="18274" y="16692"/>
                </a:lnTo>
                <a:lnTo>
                  <a:pt x="18176" y="16716"/>
                </a:lnTo>
                <a:lnTo>
                  <a:pt x="18079" y="16765"/>
                </a:lnTo>
                <a:lnTo>
                  <a:pt x="18055" y="16814"/>
                </a:lnTo>
                <a:lnTo>
                  <a:pt x="18030" y="16838"/>
                </a:lnTo>
                <a:lnTo>
                  <a:pt x="18030" y="16911"/>
                </a:lnTo>
                <a:lnTo>
                  <a:pt x="18055" y="16960"/>
                </a:lnTo>
                <a:lnTo>
                  <a:pt x="18079" y="17008"/>
                </a:lnTo>
                <a:lnTo>
                  <a:pt x="18152" y="17057"/>
                </a:lnTo>
                <a:lnTo>
                  <a:pt x="18103" y="17106"/>
                </a:lnTo>
                <a:lnTo>
                  <a:pt x="18079" y="17154"/>
                </a:lnTo>
                <a:lnTo>
                  <a:pt x="18055" y="17203"/>
                </a:lnTo>
                <a:lnTo>
                  <a:pt x="18079" y="17252"/>
                </a:lnTo>
                <a:lnTo>
                  <a:pt x="18103" y="17300"/>
                </a:lnTo>
                <a:lnTo>
                  <a:pt x="18152" y="17349"/>
                </a:lnTo>
                <a:lnTo>
                  <a:pt x="18225" y="17373"/>
                </a:lnTo>
                <a:lnTo>
                  <a:pt x="18201" y="17373"/>
                </a:lnTo>
                <a:lnTo>
                  <a:pt x="18103" y="17398"/>
                </a:lnTo>
                <a:lnTo>
                  <a:pt x="18055" y="17446"/>
                </a:lnTo>
                <a:lnTo>
                  <a:pt x="18006" y="17519"/>
                </a:lnTo>
                <a:lnTo>
                  <a:pt x="18030" y="17592"/>
                </a:lnTo>
                <a:lnTo>
                  <a:pt x="18055" y="17641"/>
                </a:lnTo>
                <a:lnTo>
                  <a:pt x="18128" y="17690"/>
                </a:lnTo>
                <a:lnTo>
                  <a:pt x="18225" y="17714"/>
                </a:lnTo>
                <a:lnTo>
                  <a:pt x="17909" y="17738"/>
                </a:lnTo>
                <a:lnTo>
                  <a:pt x="17519" y="17738"/>
                </a:lnTo>
                <a:lnTo>
                  <a:pt x="17495" y="17568"/>
                </a:lnTo>
                <a:lnTo>
                  <a:pt x="17471" y="17398"/>
                </a:lnTo>
                <a:lnTo>
                  <a:pt x="17446" y="17300"/>
                </a:lnTo>
                <a:lnTo>
                  <a:pt x="17446" y="17203"/>
                </a:lnTo>
                <a:lnTo>
                  <a:pt x="17422" y="16984"/>
                </a:lnTo>
                <a:lnTo>
                  <a:pt x="17373" y="16765"/>
                </a:lnTo>
                <a:lnTo>
                  <a:pt x="17325" y="16668"/>
                </a:lnTo>
                <a:lnTo>
                  <a:pt x="17276" y="16595"/>
                </a:lnTo>
                <a:lnTo>
                  <a:pt x="17203" y="16522"/>
                </a:lnTo>
                <a:lnTo>
                  <a:pt x="17106" y="16473"/>
                </a:lnTo>
                <a:lnTo>
                  <a:pt x="17057" y="16449"/>
                </a:lnTo>
                <a:lnTo>
                  <a:pt x="17008" y="16449"/>
                </a:lnTo>
                <a:lnTo>
                  <a:pt x="16862" y="16424"/>
                </a:lnTo>
                <a:lnTo>
                  <a:pt x="16789" y="16400"/>
                </a:lnTo>
                <a:lnTo>
                  <a:pt x="16643" y="16327"/>
                </a:lnTo>
                <a:lnTo>
                  <a:pt x="16449" y="16254"/>
                </a:lnTo>
                <a:lnTo>
                  <a:pt x="16376" y="16181"/>
                </a:lnTo>
                <a:lnTo>
                  <a:pt x="16278" y="16157"/>
                </a:lnTo>
                <a:lnTo>
                  <a:pt x="16181" y="16181"/>
                </a:lnTo>
                <a:lnTo>
                  <a:pt x="16157" y="16181"/>
                </a:lnTo>
                <a:lnTo>
                  <a:pt x="16035" y="16132"/>
                </a:lnTo>
                <a:lnTo>
                  <a:pt x="16011" y="16108"/>
                </a:lnTo>
                <a:lnTo>
                  <a:pt x="15913" y="16059"/>
                </a:lnTo>
                <a:lnTo>
                  <a:pt x="15792" y="16035"/>
                </a:lnTo>
                <a:lnTo>
                  <a:pt x="15694" y="16059"/>
                </a:lnTo>
                <a:lnTo>
                  <a:pt x="15646" y="16132"/>
                </a:lnTo>
                <a:lnTo>
                  <a:pt x="15621" y="16205"/>
                </a:lnTo>
                <a:lnTo>
                  <a:pt x="15646" y="16303"/>
                </a:lnTo>
                <a:lnTo>
                  <a:pt x="15646" y="16303"/>
                </a:lnTo>
                <a:lnTo>
                  <a:pt x="15597" y="16278"/>
                </a:lnTo>
                <a:lnTo>
                  <a:pt x="15500" y="16205"/>
                </a:lnTo>
                <a:lnTo>
                  <a:pt x="15402" y="16157"/>
                </a:lnTo>
                <a:lnTo>
                  <a:pt x="15354" y="16157"/>
                </a:lnTo>
                <a:lnTo>
                  <a:pt x="15305" y="16181"/>
                </a:lnTo>
                <a:lnTo>
                  <a:pt x="15256" y="16205"/>
                </a:lnTo>
                <a:lnTo>
                  <a:pt x="15232" y="16230"/>
                </a:lnTo>
                <a:lnTo>
                  <a:pt x="15208" y="16278"/>
                </a:lnTo>
                <a:lnTo>
                  <a:pt x="15232" y="16400"/>
                </a:lnTo>
                <a:lnTo>
                  <a:pt x="15281" y="16497"/>
                </a:lnTo>
                <a:lnTo>
                  <a:pt x="15232" y="16497"/>
                </a:lnTo>
                <a:lnTo>
                  <a:pt x="15183" y="16473"/>
                </a:lnTo>
                <a:lnTo>
                  <a:pt x="15135" y="16449"/>
                </a:lnTo>
                <a:lnTo>
                  <a:pt x="15062" y="16473"/>
                </a:lnTo>
                <a:lnTo>
                  <a:pt x="15038" y="16546"/>
                </a:lnTo>
                <a:lnTo>
                  <a:pt x="15013" y="16570"/>
                </a:lnTo>
                <a:lnTo>
                  <a:pt x="15013" y="16643"/>
                </a:lnTo>
                <a:lnTo>
                  <a:pt x="14916" y="16570"/>
                </a:lnTo>
                <a:lnTo>
                  <a:pt x="14770" y="16424"/>
                </a:lnTo>
                <a:lnTo>
                  <a:pt x="14624" y="16254"/>
                </a:lnTo>
                <a:lnTo>
                  <a:pt x="14721" y="16132"/>
                </a:lnTo>
                <a:lnTo>
                  <a:pt x="14794" y="15986"/>
                </a:lnTo>
                <a:lnTo>
                  <a:pt x="14892" y="15865"/>
                </a:lnTo>
                <a:lnTo>
                  <a:pt x="15062" y="15621"/>
                </a:lnTo>
                <a:lnTo>
                  <a:pt x="15305" y="15305"/>
                </a:lnTo>
                <a:lnTo>
                  <a:pt x="15378" y="15232"/>
                </a:lnTo>
                <a:lnTo>
                  <a:pt x="15402" y="15159"/>
                </a:lnTo>
                <a:lnTo>
                  <a:pt x="15402" y="15062"/>
                </a:lnTo>
                <a:lnTo>
                  <a:pt x="15329" y="14965"/>
                </a:lnTo>
                <a:lnTo>
                  <a:pt x="15183" y="14819"/>
                </a:lnTo>
                <a:lnTo>
                  <a:pt x="15086" y="14673"/>
                </a:lnTo>
                <a:lnTo>
                  <a:pt x="15038" y="14624"/>
                </a:lnTo>
                <a:lnTo>
                  <a:pt x="15013" y="14575"/>
                </a:lnTo>
                <a:lnTo>
                  <a:pt x="15013" y="14551"/>
                </a:lnTo>
                <a:lnTo>
                  <a:pt x="14989" y="14454"/>
                </a:lnTo>
                <a:lnTo>
                  <a:pt x="14940" y="14405"/>
                </a:lnTo>
                <a:lnTo>
                  <a:pt x="14892" y="14356"/>
                </a:lnTo>
                <a:lnTo>
                  <a:pt x="14794" y="14332"/>
                </a:lnTo>
                <a:lnTo>
                  <a:pt x="14478" y="14308"/>
                </a:lnTo>
                <a:lnTo>
                  <a:pt x="14113" y="14283"/>
                </a:lnTo>
                <a:lnTo>
                  <a:pt x="13748" y="14210"/>
                </a:lnTo>
                <a:lnTo>
                  <a:pt x="13724" y="14089"/>
                </a:lnTo>
                <a:lnTo>
                  <a:pt x="13724" y="14016"/>
                </a:lnTo>
                <a:lnTo>
                  <a:pt x="13699" y="13821"/>
                </a:lnTo>
                <a:lnTo>
                  <a:pt x="13724" y="13602"/>
                </a:lnTo>
                <a:lnTo>
                  <a:pt x="13724" y="13456"/>
                </a:lnTo>
                <a:lnTo>
                  <a:pt x="13748" y="13505"/>
                </a:lnTo>
                <a:lnTo>
                  <a:pt x="13821" y="13529"/>
                </a:lnTo>
                <a:lnTo>
                  <a:pt x="13894" y="13553"/>
                </a:lnTo>
                <a:lnTo>
                  <a:pt x="13943" y="13553"/>
                </a:lnTo>
                <a:lnTo>
                  <a:pt x="13991" y="13529"/>
                </a:lnTo>
                <a:lnTo>
                  <a:pt x="14016" y="13505"/>
                </a:lnTo>
                <a:lnTo>
                  <a:pt x="14089" y="13432"/>
                </a:lnTo>
                <a:lnTo>
                  <a:pt x="14137" y="13480"/>
                </a:lnTo>
                <a:lnTo>
                  <a:pt x="14186" y="13505"/>
                </a:lnTo>
                <a:lnTo>
                  <a:pt x="14235" y="13529"/>
                </a:lnTo>
                <a:lnTo>
                  <a:pt x="14308" y="13505"/>
                </a:lnTo>
                <a:lnTo>
                  <a:pt x="14381" y="13480"/>
                </a:lnTo>
                <a:lnTo>
                  <a:pt x="14429" y="13407"/>
                </a:lnTo>
                <a:lnTo>
                  <a:pt x="14502" y="13456"/>
                </a:lnTo>
                <a:lnTo>
                  <a:pt x="14575" y="13480"/>
                </a:lnTo>
                <a:lnTo>
                  <a:pt x="14624" y="13480"/>
                </a:lnTo>
                <a:lnTo>
                  <a:pt x="14673" y="13456"/>
                </a:lnTo>
                <a:lnTo>
                  <a:pt x="14721" y="13432"/>
                </a:lnTo>
                <a:lnTo>
                  <a:pt x="14746" y="13383"/>
                </a:lnTo>
                <a:lnTo>
                  <a:pt x="14770" y="13261"/>
                </a:lnTo>
                <a:lnTo>
                  <a:pt x="14794" y="13164"/>
                </a:lnTo>
                <a:lnTo>
                  <a:pt x="14819" y="13115"/>
                </a:lnTo>
                <a:lnTo>
                  <a:pt x="14819" y="13042"/>
                </a:lnTo>
                <a:lnTo>
                  <a:pt x="14843" y="12969"/>
                </a:lnTo>
                <a:lnTo>
                  <a:pt x="14916" y="12945"/>
                </a:lnTo>
                <a:lnTo>
                  <a:pt x="14965" y="12921"/>
                </a:lnTo>
                <a:lnTo>
                  <a:pt x="14989" y="12872"/>
                </a:lnTo>
                <a:lnTo>
                  <a:pt x="15013" y="12799"/>
                </a:lnTo>
                <a:lnTo>
                  <a:pt x="15038" y="12750"/>
                </a:lnTo>
                <a:lnTo>
                  <a:pt x="15038" y="12702"/>
                </a:lnTo>
                <a:lnTo>
                  <a:pt x="15062" y="12580"/>
                </a:lnTo>
                <a:lnTo>
                  <a:pt x="15086" y="12458"/>
                </a:lnTo>
                <a:lnTo>
                  <a:pt x="15159" y="12239"/>
                </a:lnTo>
                <a:lnTo>
                  <a:pt x="15232" y="12093"/>
                </a:lnTo>
                <a:lnTo>
                  <a:pt x="15281" y="12020"/>
                </a:lnTo>
                <a:lnTo>
                  <a:pt x="15329" y="11923"/>
                </a:lnTo>
                <a:lnTo>
                  <a:pt x="15305" y="11826"/>
                </a:lnTo>
                <a:lnTo>
                  <a:pt x="15256" y="11728"/>
                </a:lnTo>
                <a:lnTo>
                  <a:pt x="15062" y="11534"/>
                </a:lnTo>
                <a:lnTo>
                  <a:pt x="14867" y="11315"/>
                </a:lnTo>
                <a:lnTo>
                  <a:pt x="14575" y="10974"/>
                </a:lnTo>
                <a:lnTo>
                  <a:pt x="14697" y="10828"/>
                </a:lnTo>
                <a:lnTo>
                  <a:pt x="14819" y="10682"/>
                </a:lnTo>
                <a:lnTo>
                  <a:pt x="14867" y="10633"/>
                </a:lnTo>
                <a:lnTo>
                  <a:pt x="14892" y="10706"/>
                </a:lnTo>
                <a:lnTo>
                  <a:pt x="14940" y="10731"/>
                </a:lnTo>
                <a:lnTo>
                  <a:pt x="14989" y="10779"/>
                </a:lnTo>
                <a:lnTo>
                  <a:pt x="15111" y="10779"/>
                </a:lnTo>
                <a:lnTo>
                  <a:pt x="15111" y="10828"/>
                </a:lnTo>
                <a:lnTo>
                  <a:pt x="15159" y="10877"/>
                </a:lnTo>
                <a:lnTo>
                  <a:pt x="15232" y="10925"/>
                </a:lnTo>
                <a:lnTo>
                  <a:pt x="15232" y="11023"/>
                </a:lnTo>
                <a:lnTo>
                  <a:pt x="15256" y="11120"/>
                </a:lnTo>
                <a:lnTo>
                  <a:pt x="15329" y="11193"/>
                </a:lnTo>
                <a:lnTo>
                  <a:pt x="15427" y="11217"/>
                </a:lnTo>
                <a:lnTo>
                  <a:pt x="15524" y="11193"/>
                </a:lnTo>
                <a:lnTo>
                  <a:pt x="15573" y="11120"/>
                </a:lnTo>
                <a:lnTo>
                  <a:pt x="15646" y="11023"/>
                </a:lnTo>
                <a:lnTo>
                  <a:pt x="15621" y="11096"/>
                </a:lnTo>
                <a:lnTo>
                  <a:pt x="15597" y="11169"/>
                </a:lnTo>
                <a:lnTo>
                  <a:pt x="15621" y="11217"/>
                </a:lnTo>
                <a:lnTo>
                  <a:pt x="15646" y="11290"/>
                </a:lnTo>
                <a:lnTo>
                  <a:pt x="15694" y="11315"/>
                </a:lnTo>
                <a:lnTo>
                  <a:pt x="15816" y="11315"/>
                </a:lnTo>
                <a:lnTo>
                  <a:pt x="15889" y="11266"/>
                </a:lnTo>
                <a:lnTo>
                  <a:pt x="15938" y="11217"/>
                </a:lnTo>
                <a:lnTo>
                  <a:pt x="15962" y="11217"/>
                </a:lnTo>
                <a:lnTo>
                  <a:pt x="16108" y="11071"/>
                </a:lnTo>
                <a:lnTo>
                  <a:pt x="16181" y="11047"/>
                </a:lnTo>
                <a:lnTo>
                  <a:pt x="16254" y="10998"/>
                </a:lnTo>
                <a:lnTo>
                  <a:pt x="16327" y="10998"/>
                </a:lnTo>
                <a:lnTo>
                  <a:pt x="16424" y="10974"/>
                </a:lnTo>
                <a:lnTo>
                  <a:pt x="16497" y="10925"/>
                </a:lnTo>
                <a:lnTo>
                  <a:pt x="16765" y="10828"/>
                </a:lnTo>
                <a:lnTo>
                  <a:pt x="17057" y="10731"/>
                </a:lnTo>
                <a:lnTo>
                  <a:pt x="17154" y="10682"/>
                </a:lnTo>
                <a:lnTo>
                  <a:pt x="17203" y="10609"/>
                </a:lnTo>
                <a:lnTo>
                  <a:pt x="17227" y="10585"/>
                </a:lnTo>
                <a:lnTo>
                  <a:pt x="17252" y="10463"/>
                </a:lnTo>
                <a:lnTo>
                  <a:pt x="17300" y="10317"/>
                </a:lnTo>
                <a:lnTo>
                  <a:pt x="17300" y="10049"/>
                </a:lnTo>
                <a:lnTo>
                  <a:pt x="17325" y="9855"/>
                </a:lnTo>
                <a:lnTo>
                  <a:pt x="17349" y="9709"/>
                </a:lnTo>
                <a:lnTo>
                  <a:pt x="17373" y="9563"/>
                </a:lnTo>
                <a:lnTo>
                  <a:pt x="17398" y="9417"/>
                </a:lnTo>
                <a:close/>
                <a:moveTo>
                  <a:pt x="17568" y="8954"/>
                </a:moveTo>
                <a:lnTo>
                  <a:pt x="17325" y="8979"/>
                </a:lnTo>
                <a:lnTo>
                  <a:pt x="17130" y="9027"/>
                </a:lnTo>
                <a:lnTo>
                  <a:pt x="17057" y="9076"/>
                </a:lnTo>
                <a:lnTo>
                  <a:pt x="17008" y="9173"/>
                </a:lnTo>
                <a:lnTo>
                  <a:pt x="16960" y="9271"/>
                </a:lnTo>
                <a:lnTo>
                  <a:pt x="16911" y="9392"/>
                </a:lnTo>
                <a:lnTo>
                  <a:pt x="16887" y="9660"/>
                </a:lnTo>
                <a:lnTo>
                  <a:pt x="16862" y="9782"/>
                </a:lnTo>
                <a:lnTo>
                  <a:pt x="16838" y="9928"/>
                </a:lnTo>
                <a:lnTo>
                  <a:pt x="16814" y="10147"/>
                </a:lnTo>
                <a:lnTo>
                  <a:pt x="16789" y="10341"/>
                </a:lnTo>
                <a:lnTo>
                  <a:pt x="16570" y="10439"/>
                </a:lnTo>
                <a:lnTo>
                  <a:pt x="16351" y="10536"/>
                </a:lnTo>
                <a:lnTo>
                  <a:pt x="16157" y="10414"/>
                </a:lnTo>
                <a:lnTo>
                  <a:pt x="15889" y="10220"/>
                </a:lnTo>
                <a:lnTo>
                  <a:pt x="15792" y="10147"/>
                </a:lnTo>
                <a:lnTo>
                  <a:pt x="15573" y="10001"/>
                </a:lnTo>
                <a:lnTo>
                  <a:pt x="15451" y="9928"/>
                </a:lnTo>
                <a:lnTo>
                  <a:pt x="15305" y="9903"/>
                </a:lnTo>
                <a:lnTo>
                  <a:pt x="15208" y="9879"/>
                </a:lnTo>
                <a:lnTo>
                  <a:pt x="15135" y="9903"/>
                </a:lnTo>
                <a:lnTo>
                  <a:pt x="14989" y="9976"/>
                </a:lnTo>
                <a:lnTo>
                  <a:pt x="14843" y="10074"/>
                </a:lnTo>
                <a:lnTo>
                  <a:pt x="14624" y="10293"/>
                </a:lnTo>
                <a:lnTo>
                  <a:pt x="14502" y="10414"/>
                </a:lnTo>
                <a:lnTo>
                  <a:pt x="14332" y="10609"/>
                </a:lnTo>
                <a:lnTo>
                  <a:pt x="14162" y="10779"/>
                </a:lnTo>
                <a:lnTo>
                  <a:pt x="14113" y="10828"/>
                </a:lnTo>
                <a:lnTo>
                  <a:pt x="14089" y="10877"/>
                </a:lnTo>
                <a:lnTo>
                  <a:pt x="14064" y="10950"/>
                </a:lnTo>
                <a:lnTo>
                  <a:pt x="14089" y="11023"/>
                </a:lnTo>
                <a:lnTo>
                  <a:pt x="14137" y="11120"/>
                </a:lnTo>
                <a:lnTo>
                  <a:pt x="14186" y="11217"/>
                </a:lnTo>
                <a:lnTo>
                  <a:pt x="14332" y="11412"/>
                </a:lnTo>
                <a:lnTo>
                  <a:pt x="14454" y="11534"/>
                </a:lnTo>
                <a:lnTo>
                  <a:pt x="14478" y="11607"/>
                </a:lnTo>
                <a:lnTo>
                  <a:pt x="14648" y="11801"/>
                </a:lnTo>
                <a:lnTo>
                  <a:pt x="14819" y="11996"/>
                </a:lnTo>
                <a:lnTo>
                  <a:pt x="14721" y="12166"/>
                </a:lnTo>
                <a:lnTo>
                  <a:pt x="14721" y="12191"/>
                </a:lnTo>
                <a:lnTo>
                  <a:pt x="14648" y="12361"/>
                </a:lnTo>
                <a:lnTo>
                  <a:pt x="14600" y="12531"/>
                </a:lnTo>
                <a:lnTo>
                  <a:pt x="14381" y="12556"/>
                </a:lnTo>
                <a:lnTo>
                  <a:pt x="14162" y="12580"/>
                </a:lnTo>
                <a:lnTo>
                  <a:pt x="14040" y="12604"/>
                </a:lnTo>
                <a:lnTo>
                  <a:pt x="13991" y="12604"/>
                </a:lnTo>
                <a:lnTo>
                  <a:pt x="13845" y="12653"/>
                </a:lnTo>
                <a:lnTo>
                  <a:pt x="13675" y="12677"/>
                </a:lnTo>
                <a:lnTo>
                  <a:pt x="13553" y="12750"/>
                </a:lnTo>
                <a:lnTo>
                  <a:pt x="13456" y="12823"/>
                </a:lnTo>
                <a:lnTo>
                  <a:pt x="13407" y="12872"/>
                </a:lnTo>
                <a:lnTo>
                  <a:pt x="13334" y="12945"/>
                </a:lnTo>
                <a:lnTo>
                  <a:pt x="13310" y="13018"/>
                </a:lnTo>
                <a:lnTo>
                  <a:pt x="13286" y="13164"/>
                </a:lnTo>
                <a:lnTo>
                  <a:pt x="13286" y="13213"/>
                </a:lnTo>
                <a:lnTo>
                  <a:pt x="13237" y="13699"/>
                </a:lnTo>
                <a:lnTo>
                  <a:pt x="13237" y="13748"/>
                </a:lnTo>
                <a:lnTo>
                  <a:pt x="13237" y="13918"/>
                </a:lnTo>
                <a:lnTo>
                  <a:pt x="13237" y="14113"/>
                </a:lnTo>
                <a:lnTo>
                  <a:pt x="13286" y="14283"/>
                </a:lnTo>
                <a:lnTo>
                  <a:pt x="13310" y="14356"/>
                </a:lnTo>
                <a:lnTo>
                  <a:pt x="13383" y="14405"/>
                </a:lnTo>
                <a:lnTo>
                  <a:pt x="13407" y="14502"/>
                </a:lnTo>
                <a:lnTo>
                  <a:pt x="13480" y="14551"/>
                </a:lnTo>
                <a:lnTo>
                  <a:pt x="13724" y="14648"/>
                </a:lnTo>
                <a:lnTo>
                  <a:pt x="13991" y="14697"/>
                </a:lnTo>
                <a:lnTo>
                  <a:pt x="14259" y="14746"/>
                </a:lnTo>
                <a:lnTo>
                  <a:pt x="14527" y="14770"/>
                </a:lnTo>
                <a:lnTo>
                  <a:pt x="14673" y="14770"/>
                </a:lnTo>
                <a:lnTo>
                  <a:pt x="14697" y="14867"/>
                </a:lnTo>
                <a:lnTo>
                  <a:pt x="14721" y="14916"/>
                </a:lnTo>
                <a:lnTo>
                  <a:pt x="14819" y="15038"/>
                </a:lnTo>
                <a:lnTo>
                  <a:pt x="14916" y="15184"/>
                </a:lnTo>
                <a:lnTo>
                  <a:pt x="14746" y="15330"/>
                </a:lnTo>
                <a:lnTo>
                  <a:pt x="14624" y="15500"/>
                </a:lnTo>
                <a:lnTo>
                  <a:pt x="14575" y="15573"/>
                </a:lnTo>
                <a:lnTo>
                  <a:pt x="14381" y="15816"/>
                </a:lnTo>
                <a:lnTo>
                  <a:pt x="14332" y="15865"/>
                </a:lnTo>
                <a:lnTo>
                  <a:pt x="14235" y="15986"/>
                </a:lnTo>
                <a:lnTo>
                  <a:pt x="14210" y="16059"/>
                </a:lnTo>
                <a:lnTo>
                  <a:pt x="14186" y="16108"/>
                </a:lnTo>
                <a:lnTo>
                  <a:pt x="14210" y="16230"/>
                </a:lnTo>
                <a:lnTo>
                  <a:pt x="14210" y="16303"/>
                </a:lnTo>
                <a:lnTo>
                  <a:pt x="14235" y="16376"/>
                </a:lnTo>
                <a:lnTo>
                  <a:pt x="14283" y="16522"/>
                </a:lnTo>
                <a:lnTo>
                  <a:pt x="14381" y="16643"/>
                </a:lnTo>
                <a:lnTo>
                  <a:pt x="14478" y="16765"/>
                </a:lnTo>
                <a:lnTo>
                  <a:pt x="14527" y="16789"/>
                </a:lnTo>
                <a:lnTo>
                  <a:pt x="14794" y="17081"/>
                </a:lnTo>
                <a:lnTo>
                  <a:pt x="15111" y="17349"/>
                </a:lnTo>
                <a:lnTo>
                  <a:pt x="15183" y="17373"/>
                </a:lnTo>
                <a:lnTo>
                  <a:pt x="15232" y="17398"/>
                </a:lnTo>
                <a:lnTo>
                  <a:pt x="15305" y="17373"/>
                </a:lnTo>
                <a:lnTo>
                  <a:pt x="15354" y="17373"/>
                </a:lnTo>
                <a:lnTo>
                  <a:pt x="15475" y="17349"/>
                </a:lnTo>
                <a:lnTo>
                  <a:pt x="15621" y="17300"/>
                </a:lnTo>
                <a:lnTo>
                  <a:pt x="15840" y="17154"/>
                </a:lnTo>
                <a:lnTo>
                  <a:pt x="15865" y="17130"/>
                </a:lnTo>
                <a:lnTo>
                  <a:pt x="16132" y="16911"/>
                </a:lnTo>
                <a:lnTo>
                  <a:pt x="16376" y="16668"/>
                </a:lnTo>
                <a:lnTo>
                  <a:pt x="16546" y="16741"/>
                </a:lnTo>
                <a:lnTo>
                  <a:pt x="16570" y="16765"/>
                </a:lnTo>
                <a:lnTo>
                  <a:pt x="16619" y="16789"/>
                </a:lnTo>
                <a:lnTo>
                  <a:pt x="16765" y="16862"/>
                </a:lnTo>
                <a:lnTo>
                  <a:pt x="16935" y="16887"/>
                </a:lnTo>
                <a:lnTo>
                  <a:pt x="16935" y="16960"/>
                </a:lnTo>
                <a:lnTo>
                  <a:pt x="16960" y="17033"/>
                </a:lnTo>
                <a:lnTo>
                  <a:pt x="17008" y="17276"/>
                </a:lnTo>
                <a:lnTo>
                  <a:pt x="17033" y="17495"/>
                </a:lnTo>
                <a:lnTo>
                  <a:pt x="17033" y="17617"/>
                </a:lnTo>
                <a:lnTo>
                  <a:pt x="17033" y="17738"/>
                </a:lnTo>
                <a:lnTo>
                  <a:pt x="17033" y="17860"/>
                </a:lnTo>
                <a:lnTo>
                  <a:pt x="17081" y="17982"/>
                </a:lnTo>
                <a:lnTo>
                  <a:pt x="17179" y="18079"/>
                </a:lnTo>
                <a:lnTo>
                  <a:pt x="17203" y="18103"/>
                </a:lnTo>
                <a:lnTo>
                  <a:pt x="17276" y="18152"/>
                </a:lnTo>
                <a:lnTo>
                  <a:pt x="17398" y="18201"/>
                </a:lnTo>
                <a:lnTo>
                  <a:pt x="17592" y="18225"/>
                </a:lnTo>
                <a:lnTo>
                  <a:pt x="17714" y="18201"/>
                </a:lnTo>
                <a:lnTo>
                  <a:pt x="18152" y="18201"/>
                </a:lnTo>
                <a:lnTo>
                  <a:pt x="18541" y="18176"/>
                </a:lnTo>
                <a:lnTo>
                  <a:pt x="18614" y="18176"/>
                </a:lnTo>
                <a:lnTo>
                  <a:pt x="18687" y="18128"/>
                </a:lnTo>
                <a:lnTo>
                  <a:pt x="18736" y="18055"/>
                </a:lnTo>
                <a:lnTo>
                  <a:pt x="18760" y="17982"/>
                </a:lnTo>
                <a:lnTo>
                  <a:pt x="18833" y="17860"/>
                </a:lnTo>
                <a:lnTo>
                  <a:pt x="18882" y="17738"/>
                </a:lnTo>
                <a:lnTo>
                  <a:pt x="18931" y="17471"/>
                </a:lnTo>
                <a:lnTo>
                  <a:pt x="18931" y="17349"/>
                </a:lnTo>
                <a:lnTo>
                  <a:pt x="18931" y="17325"/>
                </a:lnTo>
                <a:lnTo>
                  <a:pt x="18979" y="17081"/>
                </a:lnTo>
                <a:lnTo>
                  <a:pt x="19004" y="16838"/>
                </a:lnTo>
                <a:lnTo>
                  <a:pt x="19125" y="16814"/>
                </a:lnTo>
                <a:lnTo>
                  <a:pt x="19223" y="16789"/>
                </a:lnTo>
                <a:lnTo>
                  <a:pt x="19369" y="16741"/>
                </a:lnTo>
                <a:lnTo>
                  <a:pt x="19466" y="16692"/>
                </a:lnTo>
                <a:lnTo>
                  <a:pt x="19661" y="16838"/>
                </a:lnTo>
                <a:lnTo>
                  <a:pt x="19758" y="16911"/>
                </a:lnTo>
                <a:lnTo>
                  <a:pt x="20074" y="17130"/>
                </a:lnTo>
                <a:lnTo>
                  <a:pt x="20391" y="17349"/>
                </a:lnTo>
                <a:lnTo>
                  <a:pt x="20464" y="17398"/>
                </a:lnTo>
                <a:lnTo>
                  <a:pt x="20512" y="17398"/>
                </a:lnTo>
                <a:lnTo>
                  <a:pt x="20585" y="17373"/>
                </a:lnTo>
                <a:lnTo>
                  <a:pt x="20658" y="17349"/>
                </a:lnTo>
                <a:lnTo>
                  <a:pt x="20707" y="17276"/>
                </a:lnTo>
                <a:lnTo>
                  <a:pt x="20756" y="17203"/>
                </a:lnTo>
                <a:lnTo>
                  <a:pt x="20999" y="16984"/>
                </a:lnTo>
                <a:lnTo>
                  <a:pt x="21145" y="16814"/>
                </a:lnTo>
                <a:lnTo>
                  <a:pt x="21413" y="16570"/>
                </a:lnTo>
                <a:lnTo>
                  <a:pt x="21632" y="16278"/>
                </a:lnTo>
                <a:lnTo>
                  <a:pt x="21680" y="16230"/>
                </a:lnTo>
                <a:lnTo>
                  <a:pt x="21680" y="16157"/>
                </a:lnTo>
                <a:lnTo>
                  <a:pt x="21680" y="16084"/>
                </a:lnTo>
                <a:lnTo>
                  <a:pt x="21656" y="15986"/>
                </a:lnTo>
                <a:lnTo>
                  <a:pt x="21486" y="15670"/>
                </a:lnTo>
                <a:lnTo>
                  <a:pt x="21267" y="15403"/>
                </a:lnTo>
                <a:lnTo>
                  <a:pt x="21145" y="15232"/>
                </a:lnTo>
                <a:lnTo>
                  <a:pt x="20975" y="15086"/>
                </a:lnTo>
                <a:lnTo>
                  <a:pt x="21096" y="14867"/>
                </a:lnTo>
                <a:lnTo>
                  <a:pt x="21169" y="14648"/>
                </a:lnTo>
                <a:lnTo>
                  <a:pt x="21291" y="14673"/>
                </a:lnTo>
                <a:lnTo>
                  <a:pt x="21510" y="14648"/>
                </a:lnTo>
                <a:lnTo>
                  <a:pt x="21753" y="14648"/>
                </a:lnTo>
                <a:lnTo>
                  <a:pt x="21997" y="14624"/>
                </a:lnTo>
                <a:lnTo>
                  <a:pt x="22264" y="14600"/>
                </a:lnTo>
                <a:lnTo>
                  <a:pt x="22362" y="14551"/>
                </a:lnTo>
                <a:lnTo>
                  <a:pt x="22410" y="14478"/>
                </a:lnTo>
                <a:lnTo>
                  <a:pt x="22459" y="14429"/>
                </a:lnTo>
                <a:lnTo>
                  <a:pt x="22508" y="14381"/>
                </a:lnTo>
                <a:lnTo>
                  <a:pt x="22532" y="14332"/>
                </a:lnTo>
                <a:lnTo>
                  <a:pt x="22532" y="14259"/>
                </a:lnTo>
                <a:lnTo>
                  <a:pt x="22532" y="13845"/>
                </a:lnTo>
                <a:lnTo>
                  <a:pt x="22532" y="13456"/>
                </a:lnTo>
                <a:lnTo>
                  <a:pt x="22508" y="13067"/>
                </a:lnTo>
                <a:lnTo>
                  <a:pt x="22508" y="13018"/>
                </a:lnTo>
                <a:lnTo>
                  <a:pt x="22459" y="12945"/>
                </a:lnTo>
                <a:lnTo>
                  <a:pt x="22410" y="12921"/>
                </a:lnTo>
                <a:lnTo>
                  <a:pt x="22362" y="12896"/>
                </a:lnTo>
                <a:lnTo>
                  <a:pt x="22313" y="12823"/>
                </a:lnTo>
                <a:lnTo>
                  <a:pt x="22264" y="12750"/>
                </a:lnTo>
                <a:lnTo>
                  <a:pt x="22118" y="12677"/>
                </a:lnTo>
                <a:lnTo>
                  <a:pt x="21948" y="12629"/>
                </a:lnTo>
                <a:lnTo>
                  <a:pt x="21802" y="12604"/>
                </a:lnTo>
                <a:lnTo>
                  <a:pt x="21778" y="12604"/>
                </a:lnTo>
                <a:lnTo>
                  <a:pt x="21510" y="12556"/>
                </a:lnTo>
                <a:lnTo>
                  <a:pt x="21218" y="12556"/>
                </a:lnTo>
                <a:lnTo>
                  <a:pt x="21169" y="12337"/>
                </a:lnTo>
                <a:lnTo>
                  <a:pt x="21169" y="12288"/>
                </a:lnTo>
                <a:lnTo>
                  <a:pt x="21121" y="12093"/>
                </a:lnTo>
                <a:lnTo>
                  <a:pt x="21048" y="11923"/>
                </a:lnTo>
                <a:lnTo>
                  <a:pt x="21121" y="11826"/>
                </a:lnTo>
                <a:lnTo>
                  <a:pt x="21145" y="11777"/>
                </a:lnTo>
                <a:lnTo>
                  <a:pt x="21242" y="11655"/>
                </a:lnTo>
                <a:lnTo>
                  <a:pt x="21413" y="11412"/>
                </a:lnTo>
                <a:lnTo>
                  <a:pt x="21607" y="11169"/>
                </a:lnTo>
                <a:lnTo>
                  <a:pt x="21656" y="11120"/>
                </a:lnTo>
                <a:lnTo>
                  <a:pt x="21680" y="11071"/>
                </a:lnTo>
                <a:lnTo>
                  <a:pt x="21680" y="10998"/>
                </a:lnTo>
                <a:lnTo>
                  <a:pt x="21680" y="10950"/>
                </a:lnTo>
                <a:lnTo>
                  <a:pt x="21656" y="10925"/>
                </a:lnTo>
                <a:lnTo>
                  <a:pt x="21680" y="10901"/>
                </a:lnTo>
                <a:lnTo>
                  <a:pt x="21656" y="10804"/>
                </a:lnTo>
                <a:lnTo>
                  <a:pt x="21632" y="10731"/>
                </a:lnTo>
                <a:lnTo>
                  <a:pt x="21510" y="10609"/>
                </a:lnTo>
                <a:lnTo>
                  <a:pt x="21486" y="10560"/>
                </a:lnTo>
                <a:lnTo>
                  <a:pt x="21315" y="10390"/>
                </a:lnTo>
                <a:lnTo>
                  <a:pt x="21145" y="10244"/>
                </a:lnTo>
                <a:lnTo>
                  <a:pt x="21145" y="10220"/>
                </a:lnTo>
                <a:lnTo>
                  <a:pt x="21023" y="10122"/>
                </a:lnTo>
                <a:lnTo>
                  <a:pt x="20877" y="10001"/>
                </a:lnTo>
                <a:lnTo>
                  <a:pt x="20731" y="9928"/>
                </a:lnTo>
                <a:lnTo>
                  <a:pt x="20634" y="9903"/>
                </a:lnTo>
                <a:lnTo>
                  <a:pt x="20561" y="9879"/>
                </a:lnTo>
                <a:lnTo>
                  <a:pt x="20488" y="9903"/>
                </a:lnTo>
                <a:lnTo>
                  <a:pt x="20464" y="9903"/>
                </a:lnTo>
                <a:lnTo>
                  <a:pt x="20391" y="9928"/>
                </a:lnTo>
                <a:lnTo>
                  <a:pt x="20220" y="10001"/>
                </a:lnTo>
                <a:lnTo>
                  <a:pt x="20074" y="10098"/>
                </a:lnTo>
                <a:lnTo>
                  <a:pt x="19807" y="10293"/>
                </a:lnTo>
                <a:lnTo>
                  <a:pt x="19709" y="10341"/>
                </a:lnTo>
                <a:lnTo>
                  <a:pt x="19515" y="10487"/>
                </a:lnTo>
                <a:lnTo>
                  <a:pt x="19296" y="10390"/>
                </a:lnTo>
                <a:lnTo>
                  <a:pt x="19052" y="10341"/>
                </a:lnTo>
                <a:lnTo>
                  <a:pt x="19004" y="10098"/>
                </a:lnTo>
                <a:lnTo>
                  <a:pt x="19028" y="10025"/>
                </a:lnTo>
                <a:lnTo>
                  <a:pt x="19004" y="9976"/>
                </a:lnTo>
                <a:lnTo>
                  <a:pt x="18979" y="9903"/>
                </a:lnTo>
                <a:lnTo>
                  <a:pt x="18955" y="9782"/>
                </a:lnTo>
                <a:lnTo>
                  <a:pt x="18931" y="9563"/>
                </a:lnTo>
                <a:lnTo>
                  <a:pt x="18882" y="9319"/>
                </a:lnTo>
                <a:lnTo>
                  <a:pt x="18906" y="9246"/>
                </a:lnTo>
                <a:lnTo>
                  <a:pt x="18906" y="9149"/>
                </a:lnTo>
                <a:lnTo>
                  <a:pt x="18882" y="9100"/>
                </a:lnTo>
                <a:lnTo>
                  <a:pt x="18833" y="9052"/>
                </a:lnTo>
                <a:lnTo>
                  <a:pt x="18785" y="9027"/>
                </a:lnTo>
                <a:lnTo>
                  <a:pt x="18712" y="9003"/>
                </a:lnTo>
                <a:lnTo>
                  <a:pt x="18444" y="8979"/>
                </a:lnTo>
                <a:lnTo>
                  <a:pt x="17957" y="8979"/>
                </a:lnTo>
                <a:lnTo>
                  <a:pt x="17836" y="895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Rules</a:t>
            </a:r>
            <a:endParaRPr lang="de-DE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85800" y="2057400"/>
            <a:ext cx="7481888" cy="48323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 i="1">
                <a:solidFill>
                  <a:schemeClr val="tx2"/>
                </a:solidFill>
              </a:rPr>
              <a:t> Minimize</a:t>
            </a:r>
            <a:r>
              <a:rPr lang="en-US" sz="2800" b="1">
                <a:solidFill>
                  <a:schemeClr val="tx2"/>
                </a:solidFill>
              </a:rPr>
              <a:t> Text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800" b="1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 i="1">
                <a:solidFill>
                  <a:schemeClr val="tx2"/>
                </a:solidFill>
              </a:rPr>
              <a:t> Maximize</a:t>
            </a:r>
            <a:r>
              <a:rPr lang="en-US" sz="2800" b="1">
                <a:solidFill>
                  <a:schemeClr val="tx2"/>
                </a:solidFill>
              </a:rPr>
              <a:t> Graphs + Charts + Images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800" b="1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>
                <a:solidFill>
                  <a:schemeClr val="tx2"/>
                </a:solidFill>
              </a:rPr>
              <a:t> Only use tables if absolutely required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800" b="1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>
                <a:solidFill>
                  <a:schemeClr val="tx2"/>
                </a:solidFill>
              </a:rPr>
              <a:t> No background image/color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800" b="1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>
                <a:solidFill>
                  <a:schemeClr val="tx2"/>
                </a:solidFill>
              </a:rPr>
              <a:t>Leave 1 inch of empty space all around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sz="2800" b="1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>
                <a:solidFill>
                  <a:schemeClr val="tx2"/>
                </a:solidFill>
              </a:rPr>
              <a:t> FILE SIZE  (&lt; 5MB)</a:t>
            </a:r>
            <a:endParaRPr lang="de-DE" sz="2800" b="1">
              <a:solidFill>
                <a:schemeClr val="tx2"/>
              </a:solidFill>
            </a:endParaRPr>
          </a:p>
        </p:txBody>
      </p:sp>
      <p:sp>
        <p:nvSpPr>
          <p:cNvPr id="5" name="Shape 350"/>
          <p:cNvSpPr/>
          <p:nvPr/>
        </p:nvSpPr>
        <p:spPr>
          <a:xfrm>
            <a:off x="6858000" y="762000"/>
            <a:ext cx="1024095" cy="838200"/>
          </a:xfrm>
          <a:custGeom>
            <a:avLst/>
            <a:gdLst/>
            <a:ahLst/>
            <a:cxnLst/>
            <a:rect l="0" t="0" r="0" b="0"/>
            <a:pathLst>
              <a:path w="16571" h="14405" extrusionOk="0">
                <a:moveTo>
                  <a:pt x="8103" y="4623"/>
                </a:moveTo>
                <a:lnTo>
                  <a:pt x="7811" y="4818"/>
                </a:lnTo>
                <a:lnTo>
                  <a:pt x="7665" y="4915"/>
                </a:lnTo>
                <a:lnTo>
                  <a:pt x="7519" y="5013"/>
                </a:lnTo>
                <a:lnTo>
                  <a:pt x="7470" y="4623"/>
                </a:lnTo>
                <a:close/>
                <a:moveTo>
                  <a:pt x="8516" y="4599"/>
                </a:moveTo>
                <a:lnTo>
                  <a:pt x="8760" y="4623"/>
                </a:lnTo>
                <a:lnTo>
                  <a:pt x="9003" y="4648"/>
                </a:lnTo>
                <a:lnTo>
                  <a:pt x="9027" y="4648"/>
                </a:lnTo>
                <a:lnTo>
                  <a:pt x="8979" y="4672"/>
                </a:lnTo>
                <a:lnTo>
                  <a:pt x="8930" y="4721"/>
                </a:lnTo>
                <a:lnTo>
                  <a:pt x="8930" y="4696"/>
                </a:lnTo>
                <a:lnTo>
                  <a:pt x="8857" y="4769"/>
                </a:lnTo>
                <a:lnTo>
                  <a:pt x="8735" y="4818"/>
                </a:lnTo>
                <a:lnTo>
                  <a:pt x="8541" y="4940"/>
                </a:lnTo>
                <a:lnTo>
                  <a:pt x="8273" y="5134"/>
                </a:lnTo>
                <a:lnTo>
                  <a:pt x="8030" y="5329"/>
                </a:lnTo>
                <a:lnTo>
                  <a:pt x="7811" y="5475"/>
                </a:lnTo>
                <a:lnTo>
                  <a:pt x="7567" y="5621"/>
                </a:lnTo>
                <a:lnTo>
                  <a:pt x="7543" y="5256"/>
                </a:lnTo>
                <a:lnTo>
                  <a:pt x="7665" y="5232"/>
                </a:lnTo>
                <a:lnTo>
                  <a:pt x="7786" y="5159"/>
                </a:lnTo>
                <a:lnTo>
                  <a:pt x="8005" y="5037"/>
                </a:lnTo>
                <a:lnTo>
                  <a:pt x="8297" y="4842"/>
                </a:lnTo>
                <a:lnTo>
                  <a:pt x="8443" y="4745"/>
                </a:lnTo>
                <a:lnTo>
                  <a:pt x="8516" y="4599"/>
                </a:lnTo>
                <a:close/>
                <a:moveTo>
                  <a:pt x="9003" y="5086"/>
                </a:moveTo>
                <a:lnTo>
                  <a:pt x="8930" y="5572"/>
                </a:lnTo>
                <a:lnTo>
                  <a:pt x="8881" y="5572"/>
                </a:lnTo>
                <a:lnTo>
                  <a:pt x="8833" y="5597"/>
                </a:lnTo>
                <a:lnTo>
                  <a:pt x="8419" y="5864"/>
                </a:lnTo>
                <a:lnTo>
                  <a:pt x="8005" y="6108"/>
                </a:lnTo>
                <a:lnTo>
                  <a:pt x="7835" y="6181"/>
                </a:lnTo>
                <a:lnTo>
                  <a:pt x="7640" y="6278"/>
                </a:lnTo>
                <a:lnTo>
                  <a:pt x="7616" y="5889"/>
                </a:lnTo>
                <a:lnTo>
                  <a:pt x="7738" y="5840"/>
                </a:lnTo>
                <a:lnTo>
                  <a:pt x="7859" y="5791"/>
                </a:lnTo>
                <a:lnTo>
                  <a:pt x="8103" y="5645"/>
                </a:lnTo>
                <a:lnTo>
                  <a:pt x="9003" y="5086"/>
                </a:lnTo>
                <a:close/>
                <a:moveTo>
                  <a:pt x="8881" y="6010"/>
                </a:moveTo>
                <a:lnTo>
                  <a:pt x="8857" y="6181"/>
                </a:lnTo>
                <a:lnTo>
                  <a:pt x="8857" y="6254"/>
                </a:lnTo>
                <a:lnTo>
                  <a:pt x="8784" y="6254"/>
                </a:lnTo>
                <a:lnTo>
                  <a:pt x="8735" y="6278"/>
                </a:lnTo>
                <a:lnTo>
                  <a:pt x="8200" y="6570"/>
                </a:lnTo>
                <a:lnTo>
                  <a:pt x="7689" y="6862"/>
                </a:lnTo>
                <a:lnTo>
                  <a:pt x="7665" y="6594"/>
                </a:lnTo>
                <a:lnTo>
                  <a:pt x="7811" y="6570"/>
                </a:lnTo>
                <a:lnTo>
                  <a:pt x="7932" y="6521"/>
                </a:lnTo>
                <a:lnTo>
                  <a:pt x="8176" y="6400"/>
                </a:lnTo>
                <a:lnTo>
                  <a:pt x="8541" y="6229"/>
                </a:lnTo>
                <a:lnTo>
                  <a:pt x="8711" y="6132"/>
                </a:lnTo>
                <a:lnTo>
                  <a:pt x="8881" y="6010"/>
                </a:lnTo>
                <a:close/>
                <a:moveTo>
                  <a:pt x="8833" y="6594"/>
                </a:moveTo>
                <a:lnTo>
                  <a:pt x="8808" y="6765"/>
                </a:lnTo>
                <a:lnTo>
                  <a:pt x="8760" y="6789"/>
                </a:lnTo>
                <a:lnTo>
                  <a:pt x="8565" y="6862"/>
                </a:lnTo>
                <a:lnTo>
                  <a:pt x="8395" y="6959"/>
                </a:lnTo>
                <a:lnTo>
                  <a:pt x="8054" y="7178"/>
                </a:lnTo>
                <a:lnTo>
                  <a:pt x="7859" y="7300"/>
                </a:lnTo>
                <a:lnTo>
                  <a:pt x="7689" y="7446"/>
                </a:lnTo>
                <a:lnTo>
                  <a:pt x="7689" y="7105"/>
                </a:lnTo>
                <a:lnTo>
                  <a:pt x="8273" y="6862"/>
                </a:lnTo>
                <a:lnTo>
                  <a:pt x="8833" y="6594"/>
                </a:lnTo>
                <a:close/>
                <a:moveTo>
                  <a:pt x="8784" y="7154"/>
                </a:moveTo>
                <a:lnTo>
                  <a:pt x="8760" y="7470"/>
                </a:lnTo>
                <a:lnTo>
                  <a:pt x="8687" y="7495"/>
                </a:lnTo>
                <a:lnTo>
                  <a:pt x="8516" y="7568"/>
                </a:lnTo>
                <a:lnTo>
                  <a:pt x="8370" y="7665"/>
                </a:lnTo>
                <a:lnTo>
                  <a:pt x="8103" y="7884"/>
                </a:lnTo>
                <a:lnTo>
                  <a:pt x="7908" y="8030"/>
                </a:lnTo>
                <a:lnTo>
                  <a:pt x="7713" y="8200"/>
                </a:lnTo>
                <a:lnTo>
                  <a:pt x="7689" y="7787"/>
                </a:lnTo>
                <a:lnTo>
                  <a:pt x="7835" y="7714"/>
                </a:lnTo>
                <a:lnTo>
                  <a:pt x="7981" y="7641"/>
                </a:lnTo>
                <a:lnTo>
                  <a:pt x="8249" y="7470"/>
                </a:lnTo>
                <a:lnTo>
                  <a:pt x="8516" y="7300"/>
                </a:lnTo>
                <a:lnTo>
                  <a:pt x="8784" y="7154"/>
                </a:lnTo>
                <a:close/>
                <a:moveTo>
                  <a:pt x="8735" y="7835"/>
                </a:moveTo>
                <a:lnTo>
                  <a:pt x="8711" y="8103"/>
                </a:lnTo>
                <a:lnTo>
                  <a:pt x="8638" y="8127"/>
                </a:lnTo>
                <a:lnTo>
                  <a:pt x="8468" y="8249"/>
                </a:lnTo>
                <a:lnTo>
                  <a:pt x="8322" y="8371"/>
                </a:lnTo>
                <a:lnTo>
                  <a:pt x="8030" y="8662"/>
                </a:lnTo>
                <a:lnTo>
                  <a:pt x="7811" y="8857"/>
                </a:lnTo>
                <a:lnTo>
                  <a:pt x="7738" y="8444"/>
                </a:lnTo>
                <a:lnTo>
                  <a:pt x="7859" y="8395"/>
                </a:lnTo>
                <a:lnTo>
                  <a:pt x="8005" y="8322"/>
                </a:lnTo>
                <a:lnTo>
                  <a:pt x="8249" y="8176"/>
                </a:lnTo>
                <a:lnTo>
                  <a:pt x="8492" y="8006"/>
                </a:lnTo>
                <a:lnTo>
                  <a:pt x="8735" y="7835"/>
                </a:lnTo>
                <a:close/>
                <a:moveTo>
                  <a:pt x="8662" y="8687"/>
                </a:moveTo>
                <a:lnTo>
                  <a:pt x="8589" y="9198"/>
                </a:lnTo>
                <a:lnTo>
                  <a:pt x="8346" y="9125"/>
                </a:lnTo>
                <a:lnTo>
                  <a:pt x="8103" y="9100"/>
                </a:lnTo>
                <a:lnTo>
                  <a:pt x="8273" y="8979"/>
                </a:lnTo>
                <a:lnTo>
                  <a:pt x="8468" y="8833"/>
                </a:lnTo>
                <a:lnTo>
                  <a:pt x="8662" y="8687"/>
                </a:lnTo>
                <a:close/>
                <a:moveTo>
                  <a:pt x="7981" y="4088"/>
                </a:moveTo>
                <a:lnTo>
                  <a:pt x="7713" y="4112"/>
                </a:lnTo>
                <a:lnTo>
                  <a:pt x="7421" y="4137"/>
                </a:lnTo>
                <a:lnTo>
                  <a:pt x="7324" y="4137"/>
                </a:lnTo>
                <a:lnTo>
                  <a:pt x="7300" y="4161"/>
                </a:lnTo>
                <a:lnTo>
                  <a:pt x="7348" y="4210"/>
                </a:lnTo>
                <a:lnTo>
                  <a:pt x="7348" y="4210"/>
                </a:lnTo>
                <a:lnTo>
                  <a:pt x="7275" y="4185"/>
                </a:lnTo>
                <a:lnTo>
                  <a:pt x="7178" y="4185"/>
                </a:lnTo>
                <a:lnTo>
                  <a:pt x="7081" y="4234"/>
                </a:lnTo>
                <a:lnTo>
                  <a:pt x="7056" y="4283"/>
                </a:lnTo>
                <a:lnTo>
                  <a:pt x="7032" y="4331"/>
                </a:lnTo>
                <a:lnTo>
                  <a:pt x="7008" y="4502"/>
                </a:lnTo>
                <a:lnTo>
                  <a:pt x="6983" y="4672"/>
                </a:lnTo>
                <a:lnTo>
                  <a:pt x="6983" y="5037"/>
                </a:lnTo>
                <a:lnTo>
                  <a:pt x="7056" y="5743"/>
                </a:lnTo>
                <a:lnTo>
                  <a:pt x="7105" y="6448"/>
                </a:lnTo>
                <a:lnTo>
                  <a:pt x="7105" y="7154"/>
                </a:lnTo>
                <a:lnTo>
                  <a:pt x="7105" y="7738"/>
                </a:lnTo>
                <a:lnTo>
                  <a:pt x="7129" y="8322"/>
                </a:lnTo>
                <a:lnTo>
                  <a:pt x="7154" y="8638"/>
                </a:lnTo>
                <a:lnTo>
                  <a:pt x="7202" y="8930"/>
                </a:lnTo>
                <a:lnTo>
                  <a:pt x="7275" y="9198"/>
                </a:lnTo>
                <a:lnTo>
                  <a:pt x="7397" y="9465"/>
                </a:lnTo>
                <a:lnTo>
                  <a:pt x="7446" y="9538"/>
                </a:lnTo>
                <a:lnTo>
                  <a:pt x="7519" y="9587"/>
                </a:lnTo>
                <a:lnTo>
                  <a:pt x="7567" y="9636"/>
                </a:lnTo>
                <a:lnTo>
                  <a:pt x="7592" y="9660"/>
                </a:lnTo>
                <a:lnTo>
                  <a:pt x="7713" y="9660"/>
                </a:lnTo>
                <a:lnTo>
                  <a:pt x="7932" y="9563"/>
                </a:lnTo>
                <a:lnTo>
                  <a:pt x="8054" y="9538"/>
                </a:lnTo>
                <a:lnTo>
                  <a:pt x="8176" y="9538"/>
                </a:lnTo>
                <a:lnTo>
                  <a:pt x="8297" y="9587"/>
                </a:lnTo>
                <a:lnTo>
                  <a:pt x="8419" y="9636"/>
                </a:lnTo>
                <a:lnTo>
                  <a:pt x="8541" y="9684"/>
                </a:lnTo>
                <a:lnTo>
                  <a:pt x="8687" y="9709"/>
                </a:lnTo>
                <a:lnTo>
                  <a:pt x="8760" y="9709"/>
                </a:lnTo>
                <a:lnTo>
                  <a:pt x="8833" y="9684"/>
                </a:lnTo>
                <a:lnTo>
                  <a:pt x="8906" y="9636"/>
                </a:lnTo>
                <a:lnTo>
                  <a:pt x="8930" y="9563"/>
                </a:lnTo>
                <a:lnTo>
                  <a:pt x="9027" y="9490"/>
                </a:lnTo>
                <a:lnTo>
                  <a:pt x="9052" y="9441"/>
                </a:lnTo>
                <a:lnTo>
                  <a:pt x="9076" y="9392"/>
                </a:lnTo>
                <a:lnTo>
                  <a:pt x="9198" y="8760"/>
                </a:lnTo>
                <a:lnTo>
                  <a:pt x="9246" y="8127"/>
                </a:lnTo>
                <a:lnTo>
                  <a:pt x="9295" y="7495"/>
                </a:lnTo>
                <a:lnTo>
                  <a:pt x="9319" y="6886"/>
                </a:lnTo>
                <a:lnTo>
                  <a:pt x="9368" y="6278"/>
                </a:lnTo>
                <a:lnTo>
                  <a:pt x="9417" y="5694"/>
                </a:lnTo>
                <a:lnTo>
                  <a:pt x="9490" y="5110"/>
                </a:lnTo>
                <a:lnTo>
                  <a:pt x="9514" y="4526"/>
                </a:lnTo>
                <a:lnTo>
                  <a:pt x="9514" y="4453"/>
                </a:lnTo>
                <a:lnTo>
                  <a:pt x="9490" y="4404"/>
                </a:lnTo>
                <a:lnTo>
                  <a:pt x="9465" y="4356"/>
                </a:lnTo>
                <a:lnTo>
                  <a:pt x="9417" y="4331"/>
                </a:lnTo>
                <a:lnTo>
                  <a:pt x="9319" y="4307"/>
                </a:lnTo>
                <a:lnTo>
                  <a:pt x="9246" y="4210"/>
                </a:lnTo>
                <a:lnTo>
                  <a:pt x="9198" y="4185"/>
                </a:lnTo>
                <a:lnTo>
                  <a:pt x="9149" y="4161"/>
                </a:lnTo>
                <a:lnTo>
                  <a:pt x="8857" y="4112"/>
                </a:lnTo>
                <a:lnTo>
                  <a:pt x="8565" y="4088"/>
                </a:lnTo>
                <a:close/>
                <a:moveTo>
                  <a:pt x="8176" y="10585"/>
                </a:moveTo>
                <a:lnTo>
                  <a:pt x="7932" y="10804"/>
                </a:lnTo>
                <a:lnTo>
                  <a:pt x="7689" y="10974"/>
                </a:lnTo>
                <a:lnTo>
                  <a:pt x="7738" y="10877"/>
                </a:lnTo>
                <a:lnTo>
                  <a:pt x="7786" y="10755"/>
                </a:lnTo>
                <a:lnTo>
                  <a:pt x="7859" y="10658"/>
                </a:lnTo>
                <a:lnTo>
                  <a:pt x="7957" y="10585"/>
                </a:lnTo>
                <a:lnTo>
                  <a:pt x="8030" y="10609"/>
                </a:lnTo>
                <a:lnTo>
                  <a:pt x="8103" y="10585"/>
                </a:lnTo>
                <a:close/>
                <a:moveTo>
                  <a:pt x="8614" y="10682"/>
                </a:moveTo>
                <a:lnTo>
                  <a:pt x="8687" y="10779"/>
                </a:lnTo>
                <a:lnTo>
                  <a:pt x="8760" y="10877"/>
                </a:lnTo>
                <a:lnTo>
                  <a:pt x="8565" y="10998"/>
                </a:lnTo>
                <a:lnTo>
                  <a:pt x="8395" y="11144"/>
                </a:lnTo>
                <a:lnTo>
                  <a:pt x="8078" y="11436"/>
                </a:lnTo>
                <a:lnTo>
                  <a:pt x="7957" y="11582"/>
                </a:lnTo>
                <a:lnTo>
                  <a:pt x="7859" y="11704"/>
                </a:lnTo>
                <a:lnTo>
                  <a:pt x="7786" y="11826"/>
                </a:lnTo>
                <a:lnTo>
                  <a:pt x="7713" y="11728"/>
                </a:lnTo>
                <a:lnTo>
                  <a:pt x="7665" y="11607"/>
                </a:lnTo>
                <a:lnTo>
                  <a:pt x="7640" y="11485"/>
                </a:lnTo>
                <a:lnTo>
                  <a:pt x="7640" y="11363"/>
                </a:lnTo>
                <a:lnTo>
                  <a:pt x="7786" y="11315"/>
                </a:lnTo>
                <a:lnTo>
                  <a:pt x="7908" y="11242"/>
                </a:lnTo>
                <a:lnTo>
                  <a:pt x="8176" y="11071"/>
                </a:lnTo>
                <a:lnTo>
                  <a:pt x="8395" y="10901"/>
                </a:lnTo>
                <a:lnTo>
                  <a:pt x="8614" y="10682"/>
                </a:lnTo>
                <a:close/>
                <a:moveTo>
                  <a:pt x="8857" y="11266"/>
                </a:moveTo>
                <a:lnTo>
                  <a:pt x="8833" y="11412"/>
                </a:lnTo>
                <a:lnTo>
                  <a:pt x="8784" y="11558"/>
                </a:lnTo>
                <a:lnTo>
                  <a:pt x="8711" y="11655"/>
                </a:lnTo>
                <a:lnTo>
                  <a:pt x="8614" y="11753"/>
                </a:lnTo>
                <a:lnTo>
                  <a:pt x="8492" y="11826"/>
                </a:lnTo>
                <a:lnTo>
                  <a:pt x="8370" y="11899"/>
                </a:lnTo>
                <a:lnTo>
                  <a:pt x="8200" y="11923"/>
                </a:lnTo>
                <a:lnTo>
                  <a:pt x="8030" y="11923"/>
                </a:lnTo>
                <a:lnTo>
                  <a:pt x="8176" y="11801"/>
                </a:lnTo>
                <a:lnTo>
                  <a:pt x="8273" y="11728"/>
                </a:lnTo>
                <a:lnTo>
                  <a:pt x="8565" y="11485"/>
                </a:lnTo>
                <a:lnTo>
                  <a:pt x="8857" y="11266"/>
                </a:lnTo>
                <a:close/>
                <a:moveTo>
                  <a:pt x="8176" y="10049"/>
                </a:moveTo>
                <a:lnTo>
                  <a:pt x="8054" y="10074"/>
                </a:lnTo>
                <a:lnTo>
                  <a:pt x="7957" y="10122"/>
                </a:lnTo>
                <a:lnTo>
                  <a:pt x="7811" y="10171"/>
                </a:lnTo>
                <a:lnTo>
                  <a:pt x="7689" y="10220"/>
                </a:lnTo>
                <a:lnTo>
                  <a:pt x="7592" y="10268"/>
                </a:lnTo>
                <a:lnTo>
                  <a:pt x="7519" y="10366"/>
                </a:lnTo>
                <a:lnTo>
                  <a:pt x="7373" y="10536"/>
                </a:lnTo>
                <a:lnTo>
                  <a:pt x="7275" y="10755"/>
                </a:lnTo>
                <a:lnTo>
                  <a:pt x="7202" y="10974"/>
                </a:lnTo>
                <a:lnTo>
                  <a:pt x="7154" y="11242"/>
                </a:lnTo>
                <a:lnTo>
                  <a:pt x="7154" y="11509"/>
                </a:lnTo>
                <a:lnTo>
                  <a:pt x="7202" y="11753"/>
                </a:lnTo>
                <a:lnTo>
                  <a:pt x="7324" y="11972"/>
                </a:lnTo>
                <a:lnTo>
                  <a:pt x="7397" y="12069"/>
                </a:lnTo>
                <a:lnTo>
                  <a:pt x="7470" y="12142"/>
                </a:lnTo>
                <a:lnTo>
                  <a:pt x="7567" y="12215"/>
                </a:lnTo>
                <a:lnTo>
                  <a:pt x="7689" y="12288"/>
                </a:lnTo>
                <a:lnTo>
                  <a:pt x="7786" y="12337"/>
                </a:lnTo>
                <a:lnTo>
                  <a:pt x="7932" y="12385"/>
                </a:lnTo>
                <a:lnTo>
                  <a:pt x="8054" y="12410"/>
                </a:lnTo>
                <a:lnTo>
                  <a:pt x="8346" y="12410"/>
                </a:lnTo>
                <a:lnTo>
                  <a:pt x="8492" y="12385"/>
                </a:lnTo>
                <a:lnTo>
                  <a:pt x="8614" y="12337"/>
                </a:lnTo>
                <a:lnTo>
                  <a:pt x="8711" y="12288"/>
                </a:lnTo>
                <a:lnTo>
                  <a:pt x="8833" y="12215"/>
                </a:lnTo>
                <a:lnTo>
                  <a:pt x="8930" y="12142"/>
                </a:lnTo>
                <a:lnTo>
                  <a:pt x="9076" y="11972"/>
                </a:lnTo>
                <a:lnTo>
                  <a:pt x="9198" y="11753"/>
                </a:lnTo>
                <a:lnTo>
                  <a:pt x="9295" y="11534"/>
                </a:lnTo>
                <a:lnTo>
                  <a:pt x="9319" y="11266"/>
                </a:lnTo>
                <a:lnTo>
                  <a:pt x="9319" y="10998"/>
                </a:lnTo>
                <a:lnTo>
                  <a:pt x="9246" y="10779"/>
                </a:lnTo>
                <a:lnTo>
                  <a:pt x="9149" y="10560"/>
                </a:lnTo>
                <a:lnTo>
                  <a:pt x="9003" y="10366"/>
                </a:lnTo>
                <a:lnTo>
                  <a:pt x="8833" y="10220"/>
                </a:lnTo>
                <a:lnTo>
                  <a:pt x="8735" y="10171"/>
                </a:lnTo>
                <a:lnTo>
                  <a:pt x="8638" y="10122"/>
                </a:lnTo>
                <a:lnTo>
                  <a:pt x="8395" y="10049"/>
                </a:lnTo>
                <a:close/>
                <a:moveTo>
                  <a:pt x="8322" y="535"/>
                </a:moveTo>
                <a:lnTo>
                  <a:pt x="8443" y="560"/>
                </a:lnTo>
                <a:lnTo>
                  <a:pt x="8638" y="657"/>
                </a:lnTo>
                <a:lnTo>
                  <a:pt x="8833" y="803"/>
                </a:lnTo>
                <a:lnTo>
                  <a:pt x="9003" y="973"/>
                </a:lnTo>
                <a:lnTo>
                  <a:pt x="9344" y="1338"/>
                </a:lnTo>
                <a:lnTo>
                  <a:pt x="9757" y="1971"/>
                </a:lnTo>
                <a:lnTo>
                  <a:pt x="10147" y="2652"/>
                </a:lnTo>
                <a:lnTo>
                  <a:pt x="10901" y="4015"/>
                </a:lnTo>
                <a:lnTo>
                  <a:pt x="11655" y="5402"/>
                </a:lnTo>
                <a:lnTo>
                  <a:pt x="12045" y="6083"/>
                </a:lnTo>
                <a:lnTo>
                  <a:pt x="12434" y="6740"/>
                </a:lnTo>
                <a:lnTo>
                  <a:pt x="13164" y="7957"/>
                </a:lnTo>
                <a:lnTo>
                  <a:pt x="13918" y="9173"/>
                </a:lnTo>
                <a:lnTo>
                  <a:pt x="14672" y="10366"/>
                </a:lnTo>
                <a:lnTo>
                  <a:pt x="15427" y="11582"/>
                </a:lnTo>
                <a:lnTo>
                  <a:pt x="15402" y="11655"/>
                </a:lnTo>
                <a:lnTo>
                  <a:pt x="15402" y="11704"/>
                </a:lnTo>
                <a:lnTo>
                  <a:pt x="15427" y="11777"/>
                </a:lnTo>
                <a:lnTo>
                  <a:pt x="15475" y="11826"/>
                </a:lnTo>
                <a:lnTo>
                  <a:pt x="15646" y="11972"/>
                </a:lnTo>
                <a:lnTo>
                  <a:pt x="15792" y="12191"/>
                </a:lnTo>
                <a:lnTo>
                  <a:pt x="15913" y="12434"/>
                </a:lnTo>
                <a:lnTo>
                  <a:pt x="16011" y="12677"/>
                </a:lnTo>
                <a:lnTo>
                  <a:pt x="16059" y="12945"/>
                </a:lnTo>
                <a:lnTo>
                  <a:pt x="16035" y="13067"/>
                </a:lnTo>
                <a:lnTo>
                  <a:pt x="16035" y="13188"/>
                </a:lnTo>
                <a:lnTo>
                  <a:pt x="15986" y="13286"/>
                </a:lnTo>
                <a:lnTo>
                  <a:pt x="15938" y="13407"/>
                </a:lnTo>
                <a:lnTo>
                  <a:pt x="15865" y="13505"/>
                </a:lnTo>
                <a:lnTo>
                  <a:pt x="15792" y="13578"/>
                </a:lnTo>
                <a:lnTo>
                  <a:pt x="15597" y="13699"/>
                </a:lnTo>
                <a:lnTo>
                  <a:pt x="15402" y="13772"/>
                </a:lnTo>
                <a:lnTo>
                  <a:pt x="15159" y="13821"/>
                </a:lnTo>
                <a:lnTo>
                  <a:pt x="14940" y="13845"/>
                </a:lnTo>
                <a:lnTo>
                  <a:pt x="14040" y="13845"/>
                </a:lnTo>
                <a:lnTo>
                  <a:pt x="11023" y="13821"/>
                </a:lnTo>
                <a:lnTo>
                  <a:pt x="9514" y="13797"/>
                </a:lnTo>
                <a:lnTo>
                  <a:pt x="8005" y="13797"/>
                </a:lnTo>
                <a:lnTo>
                  <a:pt x="5159" y="13821"/>
                </a:lnTo>
                <a:lnTo>
                  <a:pt x="3723" y="13870"/>
                </a:lnTo>
                <a:lnTo>
                  <a:pt x="2312" y="13918"/>
                </a:lnTo>
                <a:lnTo>
                  <a:pt x="1630" y="13918"/>
                </a:lnTo>
                <a:lnTo>
                  <a:pt x="1411" y="13894"/>
                </a:lnTo>
                <a:lnTo>
                  <a:pt x="1192" y="13845"/>
                </a:lnTo>
                <a:lnTo>
                  <a:pt x="998" y="13772"/>
                </a:lnTo>
                <a:lnTo>
                  <a:pt x="803" y="13675"/>
                </a:lnTo>
                <a:lnTo>
                  <a:pt x="633" y="13529"/>
                </a:lnTo>
                <a:lnTo>
                  <a:pt x="535" y="13432"/>
                </a:lnTo>
                <a:lnTo>
                  <a:pt x="487" y="13334"/>
                </a:lnTo>
                <a:lnTo>
                  <a:pt x="462" y="13261"/>
                </a:lnTo>
                <a:lnTo>
                  <a:pt x="438" y="13164"/>
                </a:lnTo>
                <a:lnTo>
                  <a:pt x="438" y="12969"/>
                </a:lnTo>
                <a:lnTo>
                  <a:pt x="511" y="12799"/>
                </a:lnTo>
                <a:lnTo>
                  <a:pt x="657" y="12434"/>
                </a:lnTo>
                <a:lnTo>
                  <a:pt x="730" y="12239"/>
                </a:lnTo>
                <a:lnTo>
                  <a:pt x="779" y="12045"/>
                </a:lnTo>
                <a:lnTo>
                  <a:pt x="998" y="11680"/>
                </a:lnTo>
                <a:lnTo>
                  <a:pt x="1217" y="11290"/>
                </a:lnTo>
                <a:lnTo>
                  <a:pt x="1630" y="10512"/>
                </a:lnTo>
                <a:lnTo>
                  <a:pt x="2141" y="9684"/>
                </a:lnTo>
                <a:lnTo>
                  <a:pt x="2652" y="8833"/>
                </a:lnTo>
                <a:lnTo>
                  <a:pt x="3674" y="7081"/>
                </a:lnTo>
                <a:lnTo>
                  <a:pt x="4696" y="5329"/>
                </a:lnTo>
                <a:lnTo>
                  <a:pt x="5207" y="4477"/>
                </a:lnTo>
                <a:lnTo>
                  <a:pt x="5742" y="3650"/>
                </a:lnTo>
                <a:lnTo>
                  <a:pt x="6813" y="2020"/>
                </a:lnTo>
                <a:lnTo>
                  <a:pt x="7251" y="1338"/>
                </a:lnTo>
                <a:lnTo>
                  <a:pt x="7494" y="1022"/>
                </a:lnTo>
                <a:lnTo>
                  <a:pt x="7640" y="876"/>
                </a:lnTo>
                <a:lnTo>
                  <a:pt x="7786" y="730"/>
                </a:lnTo>
                <a:lnTo>
                  <a:pt x="7884" y="633"/>
                </a:lnTo>
                <a:lnTo>
                  <a:pt x="8005" y="584"/>
                </a:lnTo>
                <a:lnTo>
                  <a:pt x="8103" y="535"/>
                </a:lnTo>
                <a:close/>
                <a:moveTo>
                  <a:pt x="8346" y="0"/>
                </a:moveTo>
                <a:lnTo>
                  <a:pt x="8176" y="25"/>
                </a:lnTo>
                <a:lnTo>
                  <a:pt x="8005" y="73"/>
                </a:lnTo>
                <a:lnTo>
                  <a:pt x="7835" y="146"/>
                </a:lnTo>
                <a:lnTo>
                  <a:pt x="7665" y="219"/>
                </a:lnTo>
                <a:lnTo>
                  <a:pt x="7519" y="341"/>
                </a:lnTo>
                <a:lnTo>
                  <a:pt x="7251" y="584"/>
                </a:lnTo>
                <a:lnTo>
                  <a:pt x="7105" y="730"/>
                </a:lnTo>
                <a:lnTo>
                  <a:pt x="6983" y="900"/>
                </a:lnTo>
                <a:lnTo>
                  <a:pt x="6740" y="1265"/>
                </a:lnTo>
                <a:lnTo>
                  <a:pt x="6497" y="1630"/>
                </a:lnTo>
                <a:lnTo>
                  <a:pt x="6278" y="1995"/>
                </a:lnTo>
                <a:lnTo>
                  <a:pt x="5596" y="2969"/>
                </a:lnTo>
                <a:lnTo>
                  <a:pt x="4964" y="3966"/>
                </a:lnTo>
                <a:lnTo>
                  <a:pt x="4331" y="4988"/>
                </a:lnTo>
                <a:lnTo>
                  <a:pt x="3723" y="6035"/>
                </a:lnTo>
                <a:lnTo>
                  <a:pt x="2506" y="8127"/>
                </a:lnTo>
                <a:lnTo>
                  <a:pt x="1363" y="10147"/>
                </a:lnTo>
                <a:lnTo>
                  <a:pt x="900" y="10925"/>
                </a:lnTo>
                <a:lnTo>
                  <a:pt x="706" y="11339"/>
                </a:lnTo>
                <a:lnTo>
                  <a:pt x="535" y="11753"/>
                </a:lnTo>
                <a:lnTo>
                  <a:pt x="487" y="11801"/>
                </a:lnTo>
                <a:lnTo>
                  <a:pt x="462" y="11850"/>
                </a:lnTo>
                <a:lnTo>
                  <a:pt x="389" y="12069"/>
                </a:lnTo>
                <a:lnTo>
                  <a:pt x="268" y="12288"/>
                </a:lnTo>
                <a:lnTo>
                  <a:pt x="170" y="12507"/>
                </a:lnTo>
                <a:lnTo>
                  <a:pt x="49" y="12726"/>
                </a:lnTo>
                <a:lnTo>
                  <a:pt x="24" y="12823"/>
                </a:lnTo>
                <a:lnTo>
                  <a:pt x="0" y="12945"/>
                </a:lnTo>
                <a:lnTo>
                  <a:pt x="0" y="13067"/>
                </a:lnTo>
                <a:lnTo>
                  <a:pt x="0" y="13188"/>
                </a:lnTo>
                <a:lnTo>
                  <a:pt x="73" y="13407"/>
                </a:lnTo>
                <a:lnTo>
                  <a:pt x="146" y="13651"/>
                </a:lnTo>
                <a:lnTo>
                  <a:pt x="292" y="13845"/>
                </a:lnTo>
                <a:lnTo>
                  <a:pt x="438" y="13991"/>
                </a:lnTo>
                <a:lnTo>
                  <a:pt x="633" y="14113"/>
                </a:lnTo>
                <a:lnTo>
                  <a:pt x="852" y="14210"/>
                </a:lnTo>
                <a:lnTo>
                  <a:pt x="1095" y="14283"/>
                </a:lnTo>
                <a:lnTo>
                  <a:pt x="1314" y="14332"/>
                </a:lnTo>
                <a:lnTo>
                  <a:pt x="1776" y="14381"/>
                </a:lnTo>
                <a:lnTo>
                  <a:pt x="2141" y="14405"/>
                </a:lnTo>
                <a:lnTo>
                  <a:pt x="3309" y="14405"/>
                </a:lnTo>
                <a:lnTo>
                  <a:pt x="4064" y="14356"/>
                </a:lnTo>
                <a:lnTo>
                  <a:pt x="4842" y="14332"/>
                </a:lnTo>
                <a:lnTo>
                  <a:pt x="6691" y="14308"/>
                </a:lnTo>
                <a:lnTo>
                  <a:pt x="8565" y="14283"/>
                </a:lnTo>
                <a:lnTo>
                  <a:pt x="10439" y="14283"/>
                </a:lnTo>
                <a:lnTo>
                  <a:pt x="12337" y="14308"/>
                </a:lnTo>
                <a:lnTo>
                  <a:pt x="13748" y="14356"/>
                </a:lnTo>
                <a:lnTo>
                  <a:pt x="14478" y="14356"/>
                </a:lnTo>
                <a:lnTo>
                  <a:pt x="14818" y="14332"/>
                </a:lnTo>
                <a:lnTo>
                  <a:pt x="15159" y="14308"/>
                </a:lnTo>
                <a:lnTo>
                  <a:pt x="15402" y="14259"/>
                </a:lnTo>
                <a:lnTo>
                  <a:pt x="15621" y="14210"/>
                </a:lnTo>
                <a:lnTo>
                  <a:pt x="15840" y="14113"/>
                </a:lnTo>
                <a:lnTo>
                  <a:pt x="16059" y="13991"/>
                </a:lnTo>
                <a:lnTo>
                  <a:pt x="16230" y="13845"/>
                </a:lnTo>
                <a:lnTo>
                  <a:pt x="16400" y="13675"/>
                </a:lnTo>
                <a:lnTo>
                  <a:pt x="16497" y="13480"/>
                </a:lnTo>
                <a:lnTo>
                  <a:pt x="16522" y="13359"/>
                </a:lnTo>
                <a:lnTo>
                  <a:pt x="16546" y="13237"/>
                </a:lnTo>
                <a:lnTo>
                  <a:pt x="16570" y="13042"/>
                </a:lnTo>
                <a:lnTo>
                  <a:pt x="16546" y="12848"/>
                </a:lnTo>
                <a:lnTo>
                  <a:pt x="16522" y="12653"/>
                </a:lnTo>
                <a:lnTo>
                  <a:pt x="16473" y="12458"/>
                </a:lnTo>
                <a:lnTo>
                  <a:pt x="16400" y="12264"/>
                </a:lnTo>
                <a:lnTo>
                  <a:pt x="16303" y="12069"/>
                </a:lnTo>
                <a:lnTo>
                  <a:pt x="16205" y="11899"/>
                </a:lnTo>
                <a:lnTo>
                  <a:pt x="16084" y="11728"/>
                </a:lnTo>
                <a:lnTo>
                  <a:pt x="15281" y="10414"/>
                </a:lnTo>
                <a:lnTo>
                  <a:pt x="14478" y="9100"/>
                </a:lnTo>
                <a:lnTo>
                  <a:pt x="12848" y="6497"/>
                </a:lnTo>
                <a:lnTo>
                  <a:pt x="12458" y="5840"/>
                </a:lnTo>
                <a:lnTo>
                  <a:pt x="12069" y="5159"/>
                </a:lnTo>
                <a:lnTo>
                  <a:pt x="11315" y="3747"/>
                </a:lnTo>
                <a:lnTo>
                  <a:pt x="10536" y="2336"/>
                </a:lnTo>
                <a:lnTo>
                  <a:pt x="10147" y="1655"/>
                </a:lnTo>
                <a:lnTo>
                  <a:pt x="9757" y="998"/>
                </a:lnTo>
                <a:lnTo>
                  <a:pt x="9709" y="925"/>
                </a:lnTo>
                <a:lnTo>
                  <a:pt x="9636" y="876"/>
                </a:lnTo>
                <a:lnTo>
                  <a:pt x="9417" y="608"/>
                </a:lnTo>
                <a:lnTo>
                  <a:pt x="9149" y="341"/>
                </a:lnTo>
                <a:lnTo>
                  <a:pt x="9003" y="219"/>
                </a:lnTo>
                <a:lnTo>
                  <a:pt x="8857" y="98"/>
                </a:lnTo>
                <a:lnTo>
                  <a:pt x="8687" y="25"/>
                </a:lnTo>
                <a:lnTo>
                  <a:pt x="854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60438" y="457200"/>
            <a:ext cx="7793037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How to start</a:t>
            </a:r>
            <a:endParaRPr lang="de-DE" dirty="0" smtClean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84163" y="1981200"/>
            <a:ext cx="8600431" cy="407803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tx2"/>
                </a:solidFill>
                <a:sym typeface="Symbol" panose="05050102010706020507" pitchFamily="18" charset="2"/>
              </a:rPr>
              <a:t> download template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1700" b="1" dirty="0">
                <a:solidFill>
                  <a:schemeClr val="hlink"/>
                </a:solidFill>
                <a:hlinkClick r:id="rId2"/>
              </a:rPr>
              <a:t>http://www.ldeo.columbia.edu/~</a:t>
            </a:r>
            <a:r>
              <a:rPr lang="en-US" sz="1700" b="1" dirty="0" smtClean="0">
                <a:solidFill>
                  <a:schemeClr val="hlink"/>
                </a:solidFill>
                <a:hlinkClick r:id="rId2"/>
              </a:rPr>
              <a:t>martins/sen_sem/FLastname_poster.pptx</a:t>
            </a:r>
            <a:endParaRPr lang="en-US" sz="1700" b="1" dirty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sz="1700" b="1" dirty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sz="17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tx2"/>
                </a:solidFill>
              </a:rPr>
              <a:t> template has </a:t>
            </a:r>
          </a:p>
          <a:p>
            <a:pPr lvl="2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 preset custom ‘Page Setup’ (42’ x 42’)</a:t>
            </a:r>
          </a:p>
          <a:p>
            <a:pPr lvl="2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 recommended preset fonts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2400" b="1" dirty="0">
                <a:solidFill>
                  <a:schemeClr val="tx2"/>
                </a:solidFill>
              </a:rPr>
              <a:t>	e.g., 54pt for title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2400" b="1" dirty="0">
                <a:solidFill>
                  <a:schemeClr val="tx2"/>
                </a:solidFill>
              </a:rPr>
              <a:t>	         24pt for text</a:t>
            </a:r>
            <a:r>
              <a:rPr lang="en-US" sz="2400" b="1" dirty="0">
                <a:solidFill>
                  <a:schemeClr val="hlink"/>
                </a:solidFill>
              </a:rPr>
              <a:t> </a:t>
            </a:r>
            <a:r>
              <a:rPr lang="en-US" sz="2400" i="1" dirty="0">
                <a:solidFill>
                  <a:schemeClr val="hlink"/>
                </a:solidFill>
              </a:rPr>
              <a:t>(=minimum font size)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Add date in corner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Save template as LastnameF_poster.ppt</a:t>
            </a:r>
          </a:p>
        </p:txBody>
      </p:sp>
      <p:sp>
        <p:nvSpPr>
          <p:cNvPr id="5" name="Shape 330"/>
          <p:cNvSpPr/>
          <p:nvPr/>
        </p:nvSpPr>
        <p:spPr>
          <a:xfrm>
            <a:off x="7010400" y="562481"/>
            <a:ext cx="1371600" cy="885319"/>
          </a:xfrm>
          <a:custGeom>
            <a:avLst/>
            <a:gdLst/>
            <a:ahLst/>
            <a:cxnLst/>
            <a:rect l="0" t="0" r="0" b="0"/>
            <a:pathLst>
              <a:path w="19297" h="18251" extrusionOk="0">
                <a:moveTo>
                  <a:pt x="18396" y="828"/>
                </a:moveTo>
                <a:lnTo>
                  <a:pt x="18761" y="877"/>
                </a:lnTo>
                <a:lnTo>
                  <a:pt x="18737" y="1242"/>
                </a:lnTo>
                <a:lnTo>
                  <a:pt x="18615" y="1266"/>
                </a:lnTo>
                <a:lnTo>
                  <a:pt x="18493" y="1315"/>
                </a:lnTo>
                <a:lnTo>
                  <a:pt x="18274" y="1436"/>
                </a:lnTo>
                <a:lnTo>
                  <a:pt x="18007" y="1582"/>
                </a:lnTo>
                <a:lnTo>
                  <a:pt x="17739" y="1777"/>
                </a:lnTo>
                <a:lnTo>
                  <a:pt x="17642" y="1850"/>
                </a:lnTo>
                <a:lnTo>
                  <a:pt x="17618" y="1801"/>
                </a:lnTo>
                <a:lnTo>
                  <a:pt x="17545" y="1704"/>
                </a:lnTo>
                <a:lnTo>
                  <a:pt x="17496" y="1680"/>
                </a:lnTo>
                <a:lnTo>
                  <a:pt x="17423" y="1655"/>
                </a:lnTo>
                <a:lnTo>
                  <a:pt x="17131" y="1631"/>
                </a:lnTo>
                <a:lnTo>
                  <a:pt x="17301" y="1509"/>
                </a:lnTo>
                <a:lnTo>
                  <a:pt x="17472" y="1388"/>
                </a:lnTo>
                <a:lnTo>
                  <a:pt x="17837" y="1144"/>
                </a:lnTo>
                <a:lnTo>
                  <a:pt x="18104" y="974"/>
                </a:lnTo>
                <a:lnTo>
                  <a:pt x="18250" y="901"/>
                </a:lnTo>
                <a:lnTo>
                  <a:pt x="18396" y="828"/>
                </a:lnTo>
                <a:close/>
                <a:moveTo>
                  <a:pt x="18712" y="1582"/>
                </a:moveTo>
                <a:lnTo>
                  <a:pt x="18688" y="2385"/>
                </a:lnTo>
                <a:lnTo>
                  <a:pt x="18688" y="3164"/>
                </a:lnTo>
                <a:lnTo>
                  <a:pt x="18469" y="3334"/>
                </a:lnTo>
                <a:lnTo>
                  <a:pt x="18250" y="3529"/>
                </a:lnTo>
                <a:lnTo>
                  <a:pt x="17982" y="3748"/>
                </a:lnTo>
                <a:lnTo>
                  <a:pt x="17861" y="3870"/>
                </a:lnTo>
                <a:lnTo>
                  <a:pt x="17764" y="4016"/>
                </a:lnTo>
                <a:lnTo>
                  <a:pt x="17739" y="3407"/>
                </a:lnTo>
                <a:lnTo>
                  <a:pt x="17739" y="3334"/>
                </a:lnTo>
                <a:lnTo>
                  <a:pt x="17958" y="3140"/>
                </a:lnTo>
                <a:lnTo>
                  <a:pt x="18177" y="2945"/>
                </a:lnTo>
                <a:lnTo>
                  <a:pt x="18493" y="2653"/>
                </a:lnTo>
                <a:lnTo>
                  <a:pt x="18615" y="2531"/>
                </a:lnTo>
                <a:lnTo>
                  <a:pt x="18664" y="2458"/>
                </a:lnTo>
                <a:lnTo>
                  <a:pt x="18688" y="2361"/>
                </a:lnTo>
                <a:lnTo>
                  <a:pt x="18664" y="2312"/>
                </a:lnTo>
                <a:lnTo>
                  <a:pt x="18615" y="2288"/>
                </a:lnTo>
                <a:lnTo>
                  <a:pt x="18518" y="2264"/>
                </a:lnTo>
                <a:lnTo>
                  <a:pt x="18445" y="2288"/>
                </a:lnTo>
                <a:lnTo>
                  <a:pt x="18347" y="2312"/>
                </a:lnTo>
                <a:lnTo>
                  <a:pt x="18274" y="2385"/>
                </a:lnTo>
                <a:lnTo>
                  <a:pt x="18128" y="2531"/>
                </a:lnTo>
                <a:lnTo>
                  <a:pt x="18007" y="2653"/>
                </a:lnTo>
                <a:lnTo>
                  <a:pt x="17739" y="2945"/>
                </a:lnTo>
                <a:lnTo>
                  <a:pt x="17739" y="2531"/>
                </a:lnTo>
                <a:lnTo>
                  <a:pt x="17691" y="2118"/>
                </a:lnTo>
                <a:lnTo>
                  <a:pt x="17788" y="2069"/>
                </a:lnTo>
                <a:lnTo>
                  <a:pt x="18055" y="1947"/>
                </a:lnTo>
                <a:lnTo>
                  <a:pt x="18323" y="1777"/>
                </a:lnTo>
                <a:lnTo>
                  <a:pt x="18518" y="1680"/>
                </a:lnTo>
                <a:lnTo>
                  <a:pt x="18712" y="1582"/>
                </a:lnTo>
                <a:close/>
                <a:moveTo>
                  <a:pt x="18688" y="3529"/>
                </a:moveTo>
                <a:lnTo>
                  <a:pt x="18688" y="3894"/>
                </a:lnTo>
                <a:lnTo>
                  <a:pt x="18664" y="4843"/>
                </a:lnTo>
                <a:lnTo>
                  <a:pt x="18639" y="4843"/>
                </a:lnTo>
                <a:lnTo>
                  <a:pt x="18518" y="4916"/>
                </a:lnTo>
                <a:lnTo>
                  <a:pt x="18396" y="5038"/>
                </a:lnTo>
                <a:lnTo>
                  <a:pt x="18177" y="5305"/>
                </a:lnTo>
                <a:lnTo>
                  <a:pt x="17982" y="5451"/>
                </a:lnTo>
                <a:lnTo>
                  <a:pt x="17788" y="5597"/>
                </a:lnTo>
                <a:lnTo>
                  <a:pt x="17788" y="5013"/>
                </a:lnTo>
                <a:lnTo>
                  <a:pt x="18128" y="4819"/>
                </a:lnTo>
                <a:lnTo>
                  <a:pt x="18274" y="4746"/>
                </a:lnTo>
                <a:lnTo>
                  <a:pt x="18445" y="4673"/>
                </a:lnTo>
                <a:lnTo>
                  <a:pt x="18591" y="4575"/>
                </a:lnTo>
                <a:lnTo>
                  <a:pt x="18639" y="4527"/>
                </a:lnTo>
                <a:lnTo>
                  <a:pt x="18664" y="4454"/>
                </a:lnTo>
                <a:lnTo>
                  <a:pt x="18664" y="4429"/>
                </a:lnTo>
                <a:lnTo>
                  <a:pt x="18639" y="4381"/>
                </a:lnTo>
                <a:lnTo>
                  <a:pt x="18566" y="4332"/>
                </a:lnTo>
                <a:lnTo>
                  <a:pt x="18420" y="4332"/>
                </a:lnTo>
                <a:lnTo>
                  <a:pt x="18347" y="4356"/>
                </a:lnTo>
                <a:lnTo>
                  <a:pt x="18177" y="4429"/>
                </a:lnTo>
                <a:lnTo>
                  <a:pt x="18031" y="4502"/>
                </a:lnTo>
                <a:lnTo>
                  <a:pt x="17788" y="4673"/>
                </a:lnTo>
                <a:lnTo>
                  <a:pt x="17764" y="4137"/>
                </a:lnTo>
                <a:lnTo>
                  <a:pt x="17958" y="4040"/>
                </a:lnTo>
                <a:lnTo>
                  <a:pt x="18128" y="3943"/>
                </a:lnTo>
                <a:lnTo>
                  <a:pt x="18445" y="3699"/>
                </a:lnTo>
                <a:lnTo>
                  <a:pt x="18688" y="3529"/>
                </a:lnTo>
                <a:close/>
                <a:moveTo>
                  <a:pt x="18664" y="5305"/>
                </a:moveTo>
                <a:lnTo>
                  <a:pt x="18639" y="6011"/>
                </a:lnTo>
                <a:lnTo>
                  <a:pt x="18396" y="6108"/>
                </a:lnTo>
                <a:lnTo>
                  <a:pt x="18177" y="6230"/>
                </a:lnTo>
                <a:lnTo>
                  <a:pt x="17982" y="6376"/>
                </a:lnTo>
                <a:lnTo>
                  <a:pt x="17764" y="6522"/>
                </a:lnTo>
                <a:lnTo>
                  <a:pt x="17764" y="6522"/>
                </a:lnTo>
                <a:lnTo>
                  <a:pt x="17788" y="5865"/>
                </a:lnTo>
                <a:lnTo>
                  <a:pt x="17934" y="5816"/>
                </a:lnTo>
                <a:lnTo>
                  <a:pt x="18080" y="5743"/>
                </a:lnTo>
                <a:lnTo>
                  <a:pt x="18201" y="5670"/>
                </a:lnTo>
                <a:lnTo>
                  <a:pt x="18323" y="5597"/>
                </a:lnTo>
                <a:lnTo>
                  <a:pt x="18493" y="5476"/>
                </a:lnTo>
                <a:lnTo>
                  <a:pt x="18664" y="5305"/>
                </a:lnTo>
                <a:close/>
                <a:moveTo>
                  <a:pt x="18615" y="6425"/>
                </a:moveTo>
                <a:lnTo>
                  <a:pt x="18615" y="6473"/>
                </a:lnTo>
                <a:lnTo>
                  <a:pt x="18518" y="6498"/>
                </a:lnTo>
                <a:lnTo>
                  <a:pt x="18420" y="6546"/>
                </a:lnTo>
                <a:lnTo>
                  <a:pt x="18250" y="6668"/>
                </a:lnTo>
                <a:lnTo>
                  <a:pt x="18104" y="6765"/>
                </a:lnTo>
                <a:lnTo>
                  <a:pt x="17982" y="6887"/>
                </a:lnTo>
                <a:lnTo>
                  <a:pt x="17739" y="7155"/>
                </a:lnTo>
                <a:lnTo>
                  <a:pt x="17764" y="6717"/>
                </a:lnTo>
                <a:lnTo>
                  <a:pt x="17982" y="6668"/>
                </a:lnTo>
                <a:lnTo>
                  <a:pt x="18201" y="6595"/>
                </a:lnTo>
                <a:lnTo>
                  <a:pt x="18615" y="6425"/>
                </a:lnTo>
                <a:close/>
                <a:moveTo>
                  <a:pt x="18615" y="6838"/>
                </a:moveTo>
                <a:lnTo>
                  <a:pt x="18591" y="7349"/>
                </a:lnTo>
                <a:lnTo>
                  <a:pt x="18591" y="7666"/>
                </a:lnTo>
                <a:lnTo>
                  <a:pt x="18420" y="7787"/>
                </a:lnTo>
                <a:lnTo>
                  <a:pt x="18250" y="7909"/>
                </a:lnTo>
                <a:lnTo>
                  <a:pt x="17958" y="8103"/>
                </a:lnTo>
                <a:lnTo>
                  <a:pt x="17666" y="8322"/>
                </a:lnTo>
                <a:lnTo>
                  <a:pt x="17715" y="7739"/>
                </a:lnTo>
                <a:lnTo>
                  <a:pt x="17739" y="7349"/>
                </a:lnTo>
                <a:lnTo>
                  <a:pt x="18080" y="7155"/>
                </a:lnTo>
                <a:lnTo>
                  <a:pt x="18420" y="6960"/>
                </a:lnTo>
                <a:lnTo>
                  <a:pt x="18615" y="6838"/>
                </a:lnTo>
                <a:close/>
                <a:moveTo>
                  <a:pt x="18566" y="8103"/>
                </a:moveTo>
                <a:lnTo>
                  <a:pt x="18542" y="8420"/>
                </a:lnTo>
                <a:lnTo>
                  <a:pt x="18420" y="8493"/>
                </a:lnTo>
                <a:lnTo>
                  <a:pt x="18274" y="8566"/>
                </a:lnTo>
                <a:lnTo>
                  <a:pt x="18055" y="8785"/>
                </a:lnTo>
                <a:lnTo>
                  <a:pt x="17812" y="9004"/>
                </a:lnTo>
                <a:lnTo>
                  <a:pt x="17593" y="9247"/>
                </a:lnTo>
                <a:lnTo>
                  <a:pt x="17642" y="8566"/>
                </a:lnTo>
                <a:lnTo>
                  <a:pt x="18031" y="8395"/>
                </a:lnTo>
                <a:lnTo>
                  <a:pt x="18420" y="8201"/>
                </a:lnTo>
                <a:lnTo>
                  <a:pt x="18566" y="8103"/>
                </a:lnTo>
                <a:close/>
                <a:moveTo>
                  <a:pt x="18542" y="8809"/>
                </a:moveTo>
                <a:lnTo>
                  <a:pt x="18542" y="9077"/>
                </a:lnTo>
                <a:lnTo>
                  <a:pt x="18299" y="9271"/>
                </a:lnTo>
                <a:lnTo>
                  <a:pt x="17934" y="9588"/>
                </a:lnTo>
                <a:lnTo>
                  <a:pt x="17593" y="9928"/>
                </a:lnTo>
                <a:lnTo>
                  <a:pt x="17569" y="9953"/>
                </a:lnTo>
                <a:lnTo>
                  <a:pt x="17569" y="9977"/>
                </a:lnTo>
                <a:lnTo>
                  <a:pt x="17593" y="10001"/>
                </a:lnTo>
                <a:lnTo>
                  <a:pt x="17642" y="10001"/>
                </a:lnTo>
                <a:lnTo>
                  <a:pt x="18080" y="9831"/>
                </a:lnTo>
                <a:lnTo>
                  <a:pt x="18274" y="9709"/>
                </a:lnTo>
                <a:lnTo>
                  <a:pt x="18493" y="9588"/>
                </a:lnTo>
                <a:lnTo>
                  <a:pt x="18518" y="9563"/>
                </a:lnTo>
                <a:lnTo>
                  <a:pt x="18518" y="9977"/>
                </a:lnTo>
                <a:lnTo>
                  <a:pt x="18396" y="10026"/>
                </a:lnTo>
                <a:lnTo>
                  <a:pt x="18274" y="10074"/>
                </a:lnTo>
                <a:lnTo>
                  <a:pt x="18080" y="10220"/>
                </a:lnTo>
                <a:lnTo>
                  <a:pt x="17788" y="10464"/>
                </a:lnTo>
                <a:lnTo>
                  <a:pt x="17520" y="10731"/>
                </a:lnTo>
                <a:lnTo>
                  <a:pt x="17520" y="10245"/>
                </a:lnTo>
                <a:lnTo>
                  <a:pt x="17569" y="9490"/>
                </a:lnTo>
                <a:lnTo>
                  <a:pt x="17837" y="9344"/>
                </a:lnTo>
                <a:lnTo>
                  <a:pt x="18104" y="9150"/>
                </a:lnTo>
                <a:lnTo>
                  <a:pt x="18274" y="8979"/>
                </a:lnTo>
                <a:lnTo>
                  <a:pt x="18469" y="8833"/>
                </a:lnTo>
                <a:lnTo>
                  <a:pt x="18542" y="8809"/>
                </a:lnTo>
                <a:close/>
                <a:moveTo>
                  <a:pt x="18518" y="10342"/>
                </a:moveTo>
                <a:lnTo>
                  <a:pt x="18518" y="10975"/>
                </a:lnTo>
                <a:lnTo>
                  <a:pt x="18347" y="11096"/>
                </a:lnTo>
                <a:lnTo>
                  <a:pt x="18201" y="11194"/>
                </a:lnTo>
                <a:lnTo>
                  <a:pt x="17861" y="11486"/>
                </a:lnTo>
                <a:lnTo>
                  <a:pt x="17715" y="11632"/>
                </a:lnTo>
                <a:lnTo>
                  <a:pt x="17569" y="11802"/>
                </a:lnTo>
                <a:lnTo>
                  <a:pt x="17545" y="11559"/>
                </a:lnTo>
                <a:lnTo>
                  <a:pt x="17520" y="11048"/>
                </a:lnTo>
                <a:lnTo>
                  <a:pt x="17691" y="10975"/>
                </a:lnTo>
                <a:lnTo>
                  <a:pt x="17837" y="10877"/>
                </a:lnTo>
                <a:lnTo>
                  <a:pt x="18128" y="10634"/>
                </a:lnTo>
                <a:lnTo>
                  <a:pt x="18518" y="10342"/>
                </a:lnTo>
                <a:close/>
                <a:moveTo>
                  <a:pt x="18518" y="11413"/>
                </a:moveTo>
                <a:lnTo>
                  <a:pt x="18542" y="11802"/>
                </a:lnTo>
                <a:lnTo>
                  <a:pt x="18347" y="11899"/>
                </a:lnTo>
                <a:lnTo>
                  <a:pt x="18177" y="12021"/>
                </a:lnTo>
                <a:lnTo>
                  <a:pt x="17837" y="12289"/>
                </a:lnTo>
                <a:lnTo>
                  <a:pt x="17764" y="12240"/>
                </a:lnTo>
                <a:lnTo>
                  <a:pt x="17642" y="12240"/>
                </a:lnTo>
                <a:lnTo>
                  <a:pt x="17593" y="12021"/>
                </a:lnTo>
                <a:lnTo>
                  <a:pt x="18299" y="11559"/>
                </a:lnTo>
                <a:lnTo>
                  <a:pt x="18518" y="11413"/>
                </a:lnTo>
                <a:close/>
                <a:moveTo>
                  <a:pt x="2093" y="1899"/>
                </a:moveTo>
                <a:lnTo>
                  <a:pt x="2385" y="1972"/>
                </a:lnTo>
                <a:lnTo>
                  <a:pt x="2702" y="1996"/>
                </a:lnTo>
                <a:lnTo>
                  <a:pt x="3334" y="2045"/>
                </a:lnTo>
                <a:lnTo>
                  <a:pt x="4356" y="2093"/>
                </a:lnTo>
                <a:lnTo>
                  <a:pt x="5354" y="2118"/>
                </a:lnTo>
                <a:lnTo>
                  <a:pt x="6376" y="2118"/>
                </a:lnTo>
                <a:lnTo>
                  <a:pt x="7398" y="2093"/>
                </a:lnTo>
                <a:lnTo>
                  <a:pt x="9466" y="2020"/>
                </a:lnTo>
                <a:lnTo>
                  <a:pt x="11413" y="1972"/>
                </a:lnTo>
                <a:lnTo>
                  <a:pt x="13359" y="1947"/>
                </a:lnTo>
                <a:lnTo>
                  <a:pt x="14357" y="1947"/>
                </a:lnTo>
                <a:lnTo>
                  <a:pt x="15330" y="1996"/>
                </a:lnTo>
                <a:lnTo>
                  <a:pt x="16304" y="2045"/>
                </a:lnTo>
                <a:lnTo>
                  <a:pt x="17277" y="2142"/>
                </a:lnTo>
                <a:lnTo>
                  <a:pt x="17253" y="2483"/>
                </a:lnTo>
                <a:lnTo>
                  <a:pt x="17228" y="2823"/>
                </a:lnTo>
                <a:lnTo>
                  <a:pt x="17228" y="3529"/>
                </a:lnTo>
                <a:lnTo>
                  <a:pt x="17277" y="4210"/>
                </a:lnTo>
                <a:lnTo>
                  <a:pt x="17301" y="4892"/>
                </a:lnTo>
                <a:lnTo>
                  <a:pt x="17301" y="5646"/>
                </a:lnTo>
                <a:lnTo>
                  <a:pt x="17277" y="6376"/>
                </a:lnTo>
                <a:lnTo>
                  <a:pt x="17180" y="7885"/>
                </a:lnTo>
                <a:lnTo>
                  <a:pt x="17082" y="9125"/>
                </a:lnTo>
                <a:lnTo>
                  <a:pt x="17034" y="9758"/>
                </a:lnTo>
                <a:lnTo>
                  <a:pt x="17009" y="10391"/>
                </a:lnTo>
                <a:lnTo>
                  <a:pt x="16985" y="10829"/>
                </a:lnTo>
                <a:lnTo>
                  <a:pt x="16961" y="11291"/>
                </a:lnTo>
                <a:lnTo>
                  <a:pt x="16985" y="11778"/>
                </a:lnTo>
                <a:lnTo>
                  <a:pt x="17009" y="12021"/>
                </a:lnTo>
                <a:lnTo>
                  <a:pt x="17058" y="12240"/>
                </a:lnTo>
                <a:lnTo>
                  <a:pt x="9539" y="12240"/>
                </a:lnTo>
                <a:lnTo>
                  <a:pt x="8566" y="12264"/>
                </a:lnTo>
                <a:lnTo>
                  <a:pt x="7568" y="12289"/>
                </a:lnTo>
                <a:lnTo>
                  <a:pt x="5622" y="12386"/>
                </a:lnTo>
                <a:lnTo>
                  <a:pt x="5086" y="12410"/>
                </a:lnTo>
                <a:lnTo>
                  <a:pt x="4551" y="12410"/>
                </a:lnTo>
                <a:lnTo>
                  <a:pt x="4040" y="12362"/>
                </a:lnTo>
                <a:lnTo>
                  <a:pt x="3529" y="12313"/>
                </a:lnTo>
                <a:lnTo>
                  <a:pt x="2994" y="12216"/>
                </a:lnTo>
                <a:lnTo>
                  <a:pt x="2702" y="12191"/>
                </a:lnTo>
                <a:lnTo>
                  <a:pt x="2434" y="12216"/>
                </a:lnTo>
                <a:lnTo>
                  <a:pt x="2385" y="11997"/>
                </a:lnTo>
                <a:lnTo>
                  <a:pt x="2361" y="11753"/>
                </a:lnTo>
                <a:lnTo>
                  <a:pt x="2337" y="11267"/>
                </a:lnTo>
                <a:lnTo>
                  <a:pt x="2361" y="10318"/>
                </a:lnTo>
                <a:lnTo>
                  <a:pt x="2361" y="9661"/>
                </a:lnTo>
                <a:lnTo>
                  <a:pt x="2337" y="8979"/>
                </a:lnTo>
                <a:lnTo>
                  <a:pt x="2312" y="7666"/>
                </a:lnTo>
                <a:lnTo>
                  <a:pt x="2312" y="6887"/>
                </a:lnTo>
                <a:lnTo>
                  <a:pt x="2288" y="6084"/>
                </a:lnTo>
                <a:lnTo>
                  <a:pt x="2239" y="4527"/>
                </a:lnTo>
                <a:lnTo>
                  <a:pt x="2215" y="2896"/>
                </a:lnTo>
                <a:lnTo>
                  <a:pt x="2215" y="2385"/>
                </a:lnTo>
                <a:lnTo>
                  <a:pt x="2166" y="2118"/>
                </a:lnTo>
                <a:lnTo>
                  <a:pt x="2142" y="2020"/>
                </a:lnTo>
                <a:lnTo>
                  <a:pt x="2093" y="1899"/>
                </a:lnTo>
                <a:close/>
                <a:moveTo>
                  <a:pt x="18566" y="12118"/>
                </a:moveTo>
                <a:lnTo>
                  <a:pt x="18591" y="12264"/>
                </a:lnTo>
                <a:lnTo>
                  <a:pt x="18420" y="12313"/>
                </a:lnTo>
                <a:lnTo>
                  <a:pt x="18274" y="12410"/>
                </a:lnTo>
                <a:lnTo>
                  <a:pt x="17958" y="12581"/>
                </a:lnTo>
                <a:lnTo>
                  <a:pt x="17885" y="12629"/>
                </a:lnTo>
                <a:lnTo>
                  <a:pt x="17909" y="12532"/>
                </a:lnTo>
                <a:lnTo>
                  <a:pt x="17909" y="12435"/>
                </a:lnTo>
                <a:lnTo>
                  <a:pt x="18250" y="12264"/>
                </a:lnTo>
                <a:lnTo>
                  <a:pt x="18566" y="12118"/>
                </a:lnTo>
                <a:close/>
                <a:moveTo>
                  <a:pt x="8761" y="512"/>
                </a:moveTo>
                <a:lnTo>
                  <a:pt x="10318" y="585"/>
                </a:lnTo>
                <a:lnTo>
                  <a:pt x="13432" y="755"/>
                </a:lnTo>
                <a:lnTo>
                  <a:pt x="14138" y="779"/>
                </a:lnTo>
                <a:lnTo>
                  <a:pt x="14844" y="804"/>
                </a:lnTo>
                <a:lnTo>
                  <a:pt x="16279" y="779"/>
                </a:lnTo>
                <a:lnTo>
                  <a:pt x="17034" y="755"/>
                </a:lnTo>
                <a:lnTo>
                  <a:pt x="17034" y="755"/>
                </a:lnTo>
                <a:lnTo>
                  <a:pt x="16912" y="852"/>
                </a:lnTo>
                <a:lnTo>
                  <a:pt x="16790" y="950"/>
                </a:lnTo>
                <a:lnTo>
                  <a:pt x="16790" y="998"/>
                </a:lnTo>
                <a:lnTo>
                  <a:pt x="16790" y="1023"/>
                </a:lnTo>
                <a:lnTo>
                  <a:pt x="16815" y="1047"/>
                </a:lnTo>
                <a:lnTo>
                  <a:pt x="16863" y="1047"/>
                </a:lnTo>
                <a:lnTo>
                  <a:pt x="17131" y="901"/>
                </a:lnTo>
                <a:lnTo>
                  <a:pt x="17399" y="755"/>
                </a:lnTo>
                <a:lnTo>
                  <a:pt x="17837" y="779"/>
                </a:lnTo>
                <a:lnTo>
                  <a:pt x="17593" y="925"/>
                </a:lnTo>
                <a:lnTo>
                  <a:pt x="17399" y="1071"/>
                </a:lnTo>
                <a:lnTo>
                  <a:pt x="17228" y="1217"/>
                </a:lnTo>
                <a:lnTo>
                  <a:pt x="17082" y="1412"/>
                </a:lnTo>
                <a:lnTo>
                  <a:pt x="17034" y="1509"/>
                </a:lnTo>
                <a:lnTo>
                  <a:pt x="17009" y="1631"/>
                </a:lnTo>
                <a:lnTo>
                  <a:pt x="16060" y="1558"/>
                </a:lnTo>
                <a:lnTo>
                  <a:pt x="15111" y="1509"/>
                </a:lnTo>
                <a:lnTo>
                  <a:pt x="14162" y="1461"/>
                </a:lnTo>
                <a:lnTo>
                  <a:pt x="13238" y="1461"/>
                </a:lnTo>
                <a:lnTo>
                  <a:pt x="11340" y="1485"/>
                </a:lnTo>
                <a:lnTo>
                  <a:pt x="9466" y="1558"/>
                </a:lnTo>
                <a:lnTo>
                  <a:pt x="7495" y="1631"/>
                </a:lnTo>
                <a:lnTo>
                  <a:pt x="5549" y="1655"/>
                </a:lnTo>
                <a:lnTo>
                  <a:pt x="4527" y="1631"/>
                </a:lnTo>
                <a:lnTo>
                  <a:pt x="3505" y="1607"/>
                </a:lnTo>
                <a:lnTo>
                  <a:pt x="3140" y="1558"/>
                </a:lnTo>
                <a:lnTo>
                  <a:pt x="2726" y="1509"/>
                </a:lnTo>
                <a:lnTo>
                  <a:pt x="2312" y="1509"/>
                </a:lnTo>
                <a:lnTo>
                  <a:pt x="2118" y="1534"/>
                </a:lnTo>
                <a:lnTo>
                  <a:pt x="1948" y="1582"/>
                </a:lnTo>
                <a:lnTo>
                  <a:pt x="1899" y="1607"/>
                </a:lnTo>
                <a:lnTo>
                  <a:pt x="1850" y="1631"/>
                </a:lnTo>
                <a:lnTo>
                  <a:pt x="1850" y="1704"/>
                </a:lnTo>
                <a:lnTo>
                  <a:pt x="1850" y="1777"/>
                </a:lnTo>
                <a:lnTo>
                  <a:pt x="1899" y="1826"/>
                </a:lnTo>
                <a:lnTo>
                  <a:pt x="1850" y="1947"/>
                </a:lnTo>
                <a:lnTo>
                  <a:pt x="1802" y="2069"/>
                </a:lnTo>
                <a:lnTo>
                  <a:pt x="1777" y="2215"/>
                </a:lnTo>
                <a:lnTo>
                  <a:pt x="1753" y="2337"/>
                </a:lnTo>
                <a:lnTo>
                  <a:pt x="1753" y="2604"/>
                </a:lnTo>
                <a:lnTo>
                  <a:pt x="1753" y="2896"/>
                </a:lnTo>
                <a:lnTo>
                  <a:pt x="1753" y="4527"/>
                </a:lnTo>
                <a:lnTo>
                  <a:pt x="1802" y="6181"/>
                </a:lnTo>
                <a:lnTo>
                  <a:pt x="1826" y="7009"/>
                </a:lnTo>
                <a:lnTo>
                  <a:pt x="1826" y="7836"/>
                </a:lnTo>
                <a:lnTo>
                  <a:pt x="1875" y="9223"/>
                </a:lnTo>
                <a:lnTo>
                  <a:pt x="1875" y="9904"/>
                </a:lnTo>
                <a:lnTo>
                  <a:pt x="1875" y="10585"/>
                </a:lnTo>
                <a:lnTo>
                  <a:pt x="1850" y="11048"/>
                </a:lnTo>
                <a:lnTo>
                  <a:pt x="1826" y="11583"/>
                </a:lnTo>
                <a:lnTo>
                  <a:pt x="1826" y="11851"/>
                </a:lnTo>
                <a:lnTo>
                  <a:pt x="1875" y="12094"/>
                </a:lnTo>
                <a:lnTo>
                  <a:pt x="1948" y="12337"/>
                </a:lnTo>
                <a:lnTo>
                  <a:pt x="2045" y="12532"/>
                </a:lnTo>
                <a:lnTo>
                  <a:pt x="2118" y="12605"/>
                </a:lnTo>
                <a:lnTo>
                  <a:pt x="2215" y="12654"/>
                </a:lnTo>
                <a:lnTo>
                  <a:pt x="2312" y="12629"/>
                </a:lnTo>
                <a:lnTo>
                  <a:pt x="2385" y="12581"/>
                </a:lnTo>
                <a:lnTo>
                  <a:pt x="2677" y="12654"/>
                </a:lnTo>
                <a:lnTo>
                  <a:pt x="2969" y="12678"/>
                </a:lnTo>
                <a:lnTo>
                  <a:pt x="3553" y="12775"/>
                </a:lnTo>
                <a:lnTo>
                  <a:pt x="4040" y="12824"/>
                </a:lnTo>
                <a:lnTo>
                  <a:pt x="4502" y="12873"/>
                </a:lnTo>
                <a:lnTo>
                  <a:pt x="5427" y="12873"/>
                </a:lnTo>
                <a:lnTo>
                  <a:pt x="6449" y="12848"/>
                </a:lnTo>
                <a:lnTo>
                  <a:pt x="7495" y="12800"/>
                </a:lnTo>
                <a:lnTo>
                  <a:pt x="8517" y="12751"/>
                </a:lnTo>
                <a:lnTo>
                  <a:pt x="9539" y="12727"/>
                </a:lnTo>
                <a:lnTo>
                  <a:pt x="17277" y="12727"/>
                </a:lnTo>
                <a:lnTo>
                  <a:pt x="17350" y="12775"/>
                </a:lnTo>
                <a:lnTo>
                  <a:pt x="17496" y="12775"/>
                </a:lnTo>
                <a:lnTo>
                  <a:pt x="17569" y="12727"/>
                </a:lnTo>
                <a:lnTo>
                  <a:pt x="17715" y="12727"/>
                </a:lnTo>
                <a:lnTo>
                  <a:pt x="17569" y="12824"/>
                </a:lnTo>
                <a:lnTo>
                  <a:pt x="17423" y="12946"/>
                </a:lnTo>
                <a:lnTo>
                  <a:pt x="17301" y="13092"/>
                </a:lnTo>
                <a:lnTo>
                  <a:pt x="17180" y="13238"/>
                </a:lnTo>
                <a:lnTo>
                  <a:pt x="17180" y="13262"/>
                </a:lnTo>
                <a:lnTo>
                  <a:pt x="17180" y="13286"/>
                </a:lnTo>
                <a:lnTo>
                  <a:pt x="17204" y="13311"/>
                </a:lnTo>
                <a:lnTo>
                  <a:pt x="17253" y="13311"/>
                </a:lnTo>
                <a:lnTo>
                  <a:pt x="17472" y="13262"/>
                </a:lnTo>
                <a:lnTo>
                  <a:pt x="17666" y="13189"/>
                </a:lnTo>
                <a:lnTo>
                  <a:pt x="18055" y="12994"/>
                </a:lnTo>
                <a:lnTo>
                  <a:pt x="18347" y="12848"/>
                </a:lnTo>
                <a:lnTo>
                  <a:pt x="18615" y="12727"/>
                </a:lnTo>
                <a:lnTo>
                  <a:pt x="18664" y="12946"/>
                </a:lnTo>
                <a:lnTo>
                  <a:pt x="18396" y="13092"/>
                </a:lnTo>
                <a:lnTo>
                  <a:pt x="17982" y="13335"/>
                </a:lnTo>
                <a:lnTo>
                  <a:pt x="17593" y="13603"/>
                </a:lnTo>
                <a:lnTo>
                  <a:pt x="17545" y="13627"/>
                </a:lnTo>
                <a:lnTo>
                  <a:pt x="17545" y="13676"/>
                </a:lnTo>
                <a:lnTo>
                  <a:pt x="17569" y="13700"/>
                </a:lnTo>
                <a:lnTo>
                  <a:pt x="17618" y="13724"/>
                </a:lnTo>
                <a:lnTo>
                  <a:pt x="17861" y="13700"/>
                </a:lnTo>
                <a:lnTo>
                  <a:pt x="18080" y="13651"/>
                </a:lnTo>
                <a:lnTo>
                  <a:pt x="18274" y="13578"/>
                </a:lnTo>
                <a:lnTo>
                  <a:pt x="18493" y="13457"/>
                </a:lnTo>
                <a:lnTo>
                  <a:pt x="18712" y="13335"/>
                </a:lnTo>
                <a:lnTo>
                  <a:pt x="18785" y="13724"/>
                </a:lnTo>
                <a:lnTo>
                  <a:pt x="18250" y="13773"/>
                </a:lnTo>
                <a:lnTo>
                  <a:pt x="17739" y="13797"/>
                </a:lnTo>
                <a:lnTo>
                  <a:pt x="17204" y="13773"/>
                </a:lnTo>
                <a:lnTo>
                  <a:pt x="16669" y="13724"/>
                </a:lnTo>
                <a:lnTo>
                  <a:pt x="15622" y="13603"/>
                </a:lnTo>
                <a:lnTo>
                  <a:pt x="15087" y="13554"/>
                </a:lnTo>
                <a:lnTo>
                  <a:pt x="14576" y="13530"/>
                </a:lnTo>
                <a:lnTo>
                  <a:pt x="12118" y="13530"/>
                </a:lnTo>
                <a:lnTo>
                  <a:pt x="9661" y="13554"/>
                </a:lnTo>
                <a:lnTo>
                  <a:pt x="8469" y="13578"/>
                </a:lnTo>
                <a:lnTo>
                  <a:pt x="7301" y="13627"/>
                </a:lnTo>
                <a:lnTo>
                  <a:pt x="4916" y="13773"/>
                </a:lnTo>
                <a:lnTo>
                  <a:pt x="3772" y="13822"/>
                </a:lnTo>
                <a:lnTo>
                  <a:pt x="2629" y="13846"/>
                </a:lnTo>
                <a:lnTo>
                  <a:pt x="2020" y="13822"/>
                </a:lnTo>
                <a:lnTo>
                  <a:pt x="1412" y="13797"/>
                </a:lnTo>
                <a:lnTo>
                  <a:pt x="1145" y="13773"/>
                </a:lnTo>
                <a:lnTo>
                  <a:pt x="853" y="13749"/>
                </a:lnTo>
                <a:lnTo>
                  <a:pt x="853" y="13724"/>
                </a:lnTo>
                <a:lnTo>
                  <a:pt x="731" y="13408"/>
                </a:lnTo>
                <a:lnTo>
                  <a:pt x="658" y="13092"/>
                </a:lnTo>
                <a:lnTo>
                  <a:pt x="585" y="12775"/>
                </a:lnTo>
                <a:lnTo>
                  <a:pt x="561" y="12435"/>
                </a:lnTo>
                <a:lnTo>
                  <a:pt x="561" y="11753"/>
                </a:lnTo>
                <a:lnTo>
                  <a:pt x="561" y="11121"/>
                </a:lnTo>
                <a:lnTo>
                  <a:pt x="561" y="9320"/>
                </a:lnTo>
                <a:lnTo>
                  <a:pt x="561" y="8420"/>
                </a:lnTo>
                <a:lnTo>
                  <a:pt x="585" y="7495"/>
                </a:lnTo>
                <a:lnTo>
                  <a:pt x="658" y="5792"/>
                </a:lnTo>
                <a:lnTo>
                  <a:pt x="731" y="4064"/>
                </a:lnTo>
                <a:lnTo>
                  <a:pt x="755" y="3188"/>
                </a:lnTo>
                <a:lnTo>
                  <a:pt x="755" y="2337"/>
                </a:lnTo>
                <a:lnTo>
                  <a:pt x="731" y="1485"/>
                </a:lnTo>
                <a:lnTo>
                  <a:pt x="707" y="609"/>
                </a:lnTo>
                <a:lnTo>
                  <a:pt x="804" y="682"/>
                </a:lnTo>
                <a:lnTo>
                  <a:pt x="950" y="755"/>
                </a:lnTo>
                <a:lnTo>
                  <a:pt x="1072" y="804"/>
                </a:lnTo>
                <a:lnTo>
                  <a:pt x="1242" y="852"/>
                </a:lnTo>
                <a:lnTo>
                  <a:pt x="1583" y="901"/>
                </a:lnTo>
                <a:lnTo>
                  <a:pt x="1948" y="925"/>
                </a:lnTo>
                <a:lnTo>
                  <a:pt x="2312" y="901"/>
                </a:lnTo>
                <a:lnTo>
                  <a:pt x="2653" y="901"/>
                </a:lnTo>
                <a:lnTo>
                  <a:pt x="3164" y="852"/>
                </a:lnTo>
                <a:lnTo>
                  <a:pt x="4162" y="755"/>
                </a:lnTo>
                <a:lnTo>
                  <a:pt x="5184" y="633"/>
                </a:lnTo>
                <a:lnTo>
                  <a:pt x="6181" y="560"/>
                </a:lnTo>
                <a:lnTo>
                  <a:pt x="6692" y="512"/>
                </a:lnTo>
                <a:close/>
                <a:moveTo>
                  <a:pt x="11096" y="14016"/>
                </a:moveTo>
                <a:lnTo>
                  <a:pt x="11096" y="14187"/>
                </a:lnTo>
                <a:lnTo>
                  <a:pt x="10926" y="14260"/>
                </a:lnTo>
                <a:lnTo>
                  <a:pt x="10780" y="14357"/>
                </a:lnTo>
                <a:lnTo>
                  <a:pt x="10488" y="14552"/>
                </a:lnTo>
                <a:lnTo>
                  <a:pt x="10293" y="14698"/>
                </a:lnTo>
                <a:lnTo>
                  <a:pt x="10123" y="14868"/>
                </a:lnTo>
                <a:lnTo>
                  <a:pt x="9953" y="15038"/>
                </a:lnTo>
                <a:lnTo>
                  <a:pt x="9807" y="15233"/>
                </a:lnTo>
                <a:lnTo>
                  <a:pt x="9807" y="15282"/>
                </a:lnTo>
                <a:lnTo>
                  <a:pt x="9831" y="15330"/>
                </a:lnTo>
                <a:lnTo>
                  <a:pt x="9856" y="15379"/>
                </a:lnTo>
                <a:lnTo>
                  <a:pt x="9929" y="15379"/>
                </a:lnTo>
                <a:lnTo>
                  <a:pt x="10099" y="15282"/>
                </a:lnTo>
                <a:lnTo>
                  <a:pt x="10245" y="15184"/>
                </a:lnTo>
                <a:lnTo>
                  <a:pt x="10537" y="14941"/>
                </a:lnTo>
                <a:lnTo>
                  <a:pt x="10804" y="14771"/>
                </a:lnTo>
                <a:lnTo>
                  <a:pt x="11072" y="14600"/>
                </a:lnTo>
                <a:lnTo>
                  <a:pt x="11072" y="14600"/>
                </a:lnTo>
                <a:lnTo>
                  <a:pt x="11048" y="15087"/>
                </a:lnTo>
                <a:lnTo>
                  <a:pt x="10926" y="15136"/>
                </a:lnTo>
                <a:lnTo>
                  <a:pt x="10804" y="15209"/>
                </a:lnTo>
                <a:lnTo>
                  <a:pt x="10585" y="15330"/>
                </a:lnTo>
                <a:lnTo>
                  <a:pt x="10439" y="15403"/>
                </a:lnTo>
                <a:lnTo>
                  <a:pt x="10269" y="15525"/>
                </a:lnTo>
                <a:lnTo>
                  <a:pt x="10123" y="15647"/>
                </a:lnTo>
                <a:lnTo>
                  <a:pt x="10074" y="15695"/>
                </a:lnTo>
                <a:lnTo>
                  <a:pt x="10050" y="15793"/>
                </a:lnTo>
                <a:lnTo>
                  <a:pt x="10050" y="15817"/>
                </a:lnTo>
                <a:lnTo>
                  <a:pt x="10074" y="15841"/>
                </a:lnTo>
                <a:lnTo>
                  <a:pt x="10245" y="15841"/>
                </a:lnTo>
                <a:lnTo>
                  <a:pt x="10391" y="15817"/>
                </a:lnTo>
                <a:lnTo>
                  <a:pt x="10683" y="15671"/>
                </a:lnTo>
                <a:lnTo>
                  <a:pt x="11023" y="15501"/>
                </a:lnTo>
                <a:lnTo>
                  <a:pt x="10999" y="15841"/>
                </a:lnTo>
                <a:lnTo>
                  <a:pt x="10756" y="15987"/>
                </a:lnTo>
                <a:lnTo>
                  <a:pt x="10610" y="16085"/>
                </a:lnTo>
                <a:lnTo>
                  <a:pt x="10464" y="16206"/>
                </a:lnTo>
                <a:lnTo>
                  <a:pt x="10342" y="16352"/>
                </a:lnTo>
                <a:lnTo>
                  <a:pt x="10196" y="16474"/>
                </a:lnTo>
                <a:lnTo>
                  <a:pt x="10172" y="16498"/>
                </a:lnTo>
                <a:lnTo>
                  <a:pt x="10172" y="16522"/>
                </a:lnTo>
                <a:lnTo>
                  <a:pt x="10196" y="16547"/>
                </a:lnTo>
                <a:lnTo>
                  <a:pt x="10245" y="16547"/>
                </a:lnTo>
                <a:lnTo>
                  <a:pt x="10537" y="16425"/>
                </a:lnTo>
                <a:lnTo>
                  <a:pt x="10804" y="16303"/>
                </a:lnTo>
                <a:lnTo>
                  <a:pt x="10975" y="16230"/>
                </a:lnTo>
                <a:lnTo>
                  <a:pt x="10975" y="16449"/>
                </a:lnTo>
                <a:lnTo>
                  <a:pt x="10902" y="16474"/>
                </a:lnTo>
                <a:lnTo>
                  <a:pt x="10756" y="16547"/>
                </a:lnTo>
                <a:lnTo>
                  <a:pt x="10634" y="16620"/>
                </a:lnTo>
                <a:lnTo>
                  <a:pt x="10415" y="16814"/>
                </a:lnTo>
                <a:lnTo>
                  <a:pt x="10391" y="16863"/>
                </a:lnTo>
                <a:lnTo>
                  <a:pt x="10391" y="16887"/>
                </a:lnTo>
                <a:lnTo>
                  <a:pt x="10391" y="16960"/>
                </a:lnTo>
                <a:lnTo>
                  <a:pt x="10464" y="16985"/>
                </a:lnTo>
                <a:lnTo>
                  <a:pt x="10537" y="16985"/>
                </a:lnTo>
                <a:lnTo>
                  <a:pt x="10780" y="16887"/>
                </a:lnTo>
                <a:lnTo>
                  <a:pt x="11023" y="16790"/>
                </a:lnTo>
                <a:lnTo>
                  <a:pt x="11048" y="16887"/>
                </a:lnTo>
                <a:lnTo>
                  <a:pt x="10926" y="16960"/>
                </a:lnTo>
                <a:lnTo>
                  <a:pt x="10829" y="17058"/>
                </a:lnTo>
                <a:lnTo>
                  <a:pt x="10585" y="17252"/>
                </a:lnTo>
                <a:lnTo>
                  <a:pt x="10561" y="17277"/>
                </a:lnTo>
                <a:lnTo>
                  <a:pt x="10561" y="17301"/>
                </a:lnTo>
                <a:lnTo>
                  <a:pt x="10585" y="17325"/>
                </a:lnTo>
                <a:lnTo>
                  <a:pt x="10610" y="17325"/>
                </a:lnTo>
                <a:lnTo>
                  <a:pt x="10780" y="17301"/>
                </a:lnTo>
                <a:lnTo>
                  <a:pt x="10950" y="17252"/>
                </a:lnTo>
                <a:lnTo>
                  <a:pt x="11096" y="17179"/>
                </a:lnTo>
                <a:lnTo>
                  <a:pt x="11242" y="17082"/>
                </a:lnTo>
                <a:lnTo>
                  <a:pt x="11388" y="17155"/>
                </a:lnTo>
                <a:lnTo>
                  <a:pt x="11534" y="17179"/>
                </a:lnTo>
                <a:lnTo>
                  <a:pt x="11705" y="17204"/>
                </a:lnTo>
                <a:lnTo>
                  <a:pt x="11875" y="17204"/>
                </a:lnTo>
                <a:lnTo>
                  <a:pt x="12216" y="17179"/>
                </a:lnTo>
                <a:lnTo>
                  <a:pt x="12508" y="17155"/>
                </a:lnTo>
                <a:lnTo>
                  <a:pt x="12897" y="17179"/>
                </a:lnTo>
                <a:lnTo>
                  <a:pt x="13067" y="17179"/>
                </a:lnTo>
                <a:lnTo>
                  <a:pt x="13262" y="17228"/>
                </a:lnTo>
                <a:lnTo>
                  <a:pt x="13432" y="17277"/>
                </a:lnTo>
                <a:lnTo>
                  <a:pt x="13554" y="17374"/>
                </a:lnTo>
                <a:lnTo>
                  <a:pt x="13676" y="17496"/>
                </a:lnTo>
                <a:lnTo>
                  <a:pt x="13773" y="17617"/>
                </a:lnTo>
                <a:lnTo>
                  <a:pt x="13530" y="17593"/>
                </a:lnTo>
                <a:lnTo>
                  <a:pt x="12556" y="17593"/>
                </a:lnTo>
                <a:lnTo>
                  <a:pt x="11826" y="17642"/>
                </a:lnTo>
                <a:lnTo>
                  <a:pt x="10366" y="17715"/>
                </a:lnTo>
                <a:lnTo>
                  <a:pt x="9637" y="17739"/>
                </a:lnTo>
                <a:lnTo>
                  <a:pt x="8907" y="17763"/>
                </a:lnTo>
                <a:lnTo>
                  <a:pt x="7763" y="17788"/>
                </a:lnTo>
                <a:lnTo>
                  <a:pt x="6644" y="17788"/>
                </a:lnTo>
                <a:lnTo>
                  <a:pt x="6181" y="17739"/>
                </a:lnTo>
                <a:lnTo>
                  <a:pt x="5816" y="17715"/>
                </a:lnTo>
                <a:lnTo>
                  <a:pt x="5500" y="17690"/>
                </a:lnTo>
                <a:lnTo>
                  <a:pt x="5597" y="17544"/>
                </a:lnTo>
                <a:lnTo>
                  <a:pt x="5743" y="17447"/>
                </a:lnTo>
                <a:lnTo>
                  <a:pt x="5865" y="17350"/>
                </a:lnTo>
                <a:lnTo>
                  <a:pt x="6035" y="17277"/>
                </a:lnTo>
                <a:lnTo>
                  <a:pt x="6206" y="17228"/>
                </a:lnTo>
                <a:lnTo>
                  <a:pt x="6376" y="17179"/>
                </a:lnTo>
                <a:lnTo>
                  <a:pt x="6765" y="17155"/>
                </a:lnTo>
                <a:lnTo>
                  <a:pt x="7057" y="17179"/>
                </a:lnTo>
                <a:lnTo>
                  <a:pt x="7374" y="17204"/>
                </a:lnTo>
                <a:lnTo>
                  <a:pt x="7544" y="17179"/>
                </a:lnTo>
                <a:lnTo>
                  <a:pt x="7690" y="17179"/>
                </a:lnTo>
                <a:lnTo>
                  <a:pt x="7836" y="17131"/>
                </a:lnTo>
                <a:lnTo>
                  <a:pt x="7958" y="17058"/>
                </a:lnTo>
                <a:lnTo>
                  <a:pt x="7982" y="17009"/>
                </a:lnTo>
                <a:lnTo>
                  <a:pt x="8055" y="17033"/>
                </a:lnTo>
                <a:lnTo>
                  <a:pt x="8128" y="17033"/>
                </a:lnTo>
                <a:lnTo>
                  <a:pt x="8177" y="17009"/>
                </a:lnTo>
                <a:lnTo>
                  <a:pt x="8225" y="16960"/>
                </a:lnTo>
                <a:lnTo>
                  <a:pt x="8274" y="16887"/>
                </a:lnTo>
                <a:lnTo>
                  <a:pt x="8298" y="16766"/>
                </a:lnTo>
                <a:lnTo>
                  <a:pt x="8298" y="16668"/>
                </a:lnTo>
                <a:lnTo>
                  <a:pt x="8298" y="16620"/>
                </a:lnTo>
                <a:lnTo>
                  <a:pt x="8274" y="16595"/>
                </a:lnTo>
                <a:lnTo>
                  <a:pt x="8298" y="16303"/>
                </a:lnTo>
                <a:lnTo>
                  <a:pt x="8298" y="15768"/>
                </a:lnTo>
                <a:lnTo>
                  <a:pt x="8298" y="15233"/>
                </a:lnTo>
                <a:lnTo>
                  <a:pt x="8298" y="14965"/>
                </a:lnTo>
                <a:lnTo>
                  <a:pt x="8323" y="14649"/>
                </a:lnTo>
                <a:lnTo>
                  <a:pt x="8323" y="14333"/>
                </a:lnTo>
                <a:lnTo>
                  <a:pt x="8323" y="14187"/>
                </a:lnTo>
                <a:lnTo>
                  <a:pt x="8298" y="14065"/>
                </a:lnTo>
                <a:lnTo>
                  <a:pt x="9101" y="14041"/>
                </a:lnTo>
                <a:lnTo>
                  <a:pt x="9101" y="14041"/>
                </a:lnTo>
                <a:lnTo>
                  <a:pt x="8980" y="14138"/>
                </a:lnTo>
                <a:lnTo>
                  <a:pt x="8834" y="14260"/>
                </a:lnTo>
                <a:lnTo>
                  <a:pt x="8688" y="14406"/>
                </a:lnTo>
                <a:lnTo>
                  <a:pt x="8663" y="14454"/>
                </a:lnTo>
                <a:lnTo>
                  <a:pt x="8639" y="14503"/>
                </a:lnTo>
                <a:lnTo>
                  <a:pt x="8615" y="14600"/>
                </a:lnTo>
                <a:lnTo>
                  <a:pt x="8615" y="14649"/>
                </a:lnTo>
                <a:lnTo>
                  <a:pt x="8639" y="14673"/>
                </a:lnTo>
                <a:lnTo>
                  <a:pt x="8761" y="14673"/>
                </a:lnTo>
                <a:lnTo>
                  <a:pt x="8858" y="14649"/>
                </a:lnTo>
                <a:lnTo>
                  <a:pt x="9028" y="14527"/>
                </a:lnTo>
                <a:lnTo>
                  <a:pt x="9199" y="14406"/>
                </a:lnTo>
                <a:lnTo>
                  <a:pt x="9466" y="14235"/>
                </a:lnTo>
                <a:lnTo>
                  <a:pt x="9710" y="14016"/>
                </a:lnTo>
                <a:lnTo>
                  <a:pt x="9953" y="14016"/>
                </a:lnTo>
                <a:lnTo>
                  <a:pt x="9734" y="14211"/>
                </a:lnTo>
                <a:lnTo>
                  <a:pt x="9539" y="14406"/>
                </a:lnTo>
                <a:lnTo>
                  <a:pt x="9345" y="14625"/>
                </a:lnTo>
                <a:lnTo>
                  <a:pt x="9199" y="14868"/>
                </a:lnTo>
                <a:lnTo>
                  <a:pt x="9199" y="14892"/>
                </a:lnTo>
                <a:lnTo>
                  <a:pt x="9199" y="14917"/>
                </a:lnTo>
                <a:lnTo>
                  <a:pt x="9223" y="14941"/>
                </a:lnTo>
                <a:lnTo>
                  <a:pt x="9272" y="14941"/>
                </a:lnTo>
                <a:lnTo>
                  <a:pt x="9393" y="14892"/>
                </a:lnTo>
                <a:lnTo>
                  <a:pt x="9515" y="14844"/>
                </a:lnTo>
                <a:lnTo>
                  <a:pt x="9758" y="14698"/>
                </a:lnTo>
                <a:lnTo>
                  <a:pt x="10196" y="14357"/>
                </a:lnTo>
                <a:lnTo>
                  <a:pt x="10464" y="14235"/>
                </a:lnTo>
                <a:lnTo>
                  <a:pt x="10658" y="14138"/>
                </a:lnTo>
                <a:lnTo>
                  <a:pt x="10804" y="14016"/>
                </a:lnTo>
                <a:close/>
                <a:moveTo>
                  <a:pt x="6936" y="1"/>
                </a:moveTo>
                <a:lnTo>
                  <a:pt x="5914" y="74"/>
                </a:lnTo>
                <a:lnTo>
                  <a:pt x="4892" y="147"/>
                </a:lnTo>
                <a:lnTo>
                  <a:pt x="3870" y="268"/>
                </a:lnTo>
                <a:lnTo>
                  <a:pt x="2945" y="366"/>
                </a:lnTo>
                <a:lnTo>
                  <a:pt x="2483" y="390"/>
                </a:lnTo>
                <a:lnTo>
                  <a:pt x="1680" y="390"/>
                </a:lnTo>
                <a:lnTo>
                  <a:pt x="1339" y="317"/>
                </a:lnTo>
                <a:lnTo>
                  <a:pt x="658" y="195"/>
                </a:lnTo>
                <a:lnTo>
                  <a:pt x="634" y="147"/>
                </a:lnTo>
                <a:lnTo>
                  <a:pt x="585" y="122"/>
                </a:lnTo>
                <a:lnTo>
                  <a:pt x="512" y="98"/>
                </a:lnTo>
                <a:lnTo>
                  <a:pt x="463" y="98"/>
                </a:lnTo>
                <a:lnTo>
                  <a:pt x="390" y="122"/>
                </a:lnTo>
                <a:lnTo>
                  <a:pt x="342" y="147"/>
                </a:lnTo>
                <a:lnTo>
                  <a:pt x="317" y="220"/>
                </a:lnTo>
                <a:lnTo>
                  <a:pt x="293" y="293"/>
                </a:lnTo>
                <a:lnTo>
                  <a:pt x="244" y="1169"/>
                </a:lnTo>
                <a:lnTo>
                  <a:pt x="220" y="2069"/>
                </a:lnTo>
                <a:lnTo>
                  <a:pt x="196" y="3821"/>
                </a:lnTo>
                <a:lnTo>
                  <a:pt x="171" y="4794"/>
                </a:lnTo>
                <a:lnTo>
                  <a:pt x="123" y="5768"/>
                </a:lnTo>
                <a:lnTo>
                  <a:pt x="25" y="7690"/>
                </a:lnTo>
                <a:lnTo>
                  <a:pt x="1" y="8614"/>
                </a:lnTo>
                <a:lnTo>
                  <a:pt x="1" y="9539"/>
                </a:lnTo>
                <a:lnTo>
                  <a:pt x="25" y="11364"/>
                </a:lnTo>
                <a:lnTo>
                  <a:pt x="1" y="11997"/>
                </a:lnTo>
                <a:lnTo>
                  <a:pt x="1" y="12362"/>
                </a:lnTo>
                <a:lnTo>
                  <a:pt x="25" y="12702"/>
                </a:lnTo>
                <a:lnTo>
                  <a:pt x="50" y="13067"/>
                </a:lnTo>
                <a:lnTo>
                  <a:pt x="123" y="13408"/>
                </a:lnTo>
                <a:lnTo>
                  <a:pt x="244" y="13700"/>
                </a:lnTo>
                <a:lnTo>
                  <a:pt x="317" y="13846"/>
                </a:lnTo>
                <a:lnTo>
                  <a:pt x="390" y="13968"/>
                </a:lnTo>
                <a:lnTo>
                  <a:pt x="463" y="14065"/>
                </a:lnTo>
                <a:lnTo>
                  <a:pt x="561" y="14089"/>
                </a:lnTo>
                <a:lnTo>
                  <a:pt x="634" y="14089"/>
                </a:lnTo>
                <a:lnTo>
                  <a:pt x="731" y="14065"/>
                </a:lnTo>
                <a:lnTo>
                  <a:pt x="901" y="14138"/>
                </a:lnTo>
                <a:lnTo>
                  <a:pt x="1072" y="14162"/>
                </a:lnTo>
                <a:lnTo>
                  <a:pt x="1412" y="14211"/>
                </a:lnTo>
                <a:lnTo>
                  <a:pt x="2093" y="14260"/>
                </a:lnTo>
                <a:lnTo>
                  <a:pt x="2726" y="14308"/>
                </a:lnTo>
                <a:lnTo>
                  <a:pt x="3334" y="14308"/>
                </a:lnTo>
                <a:lnTo>
                  <a:pt x="3943" y="14284"/>
                </a:lnTo>
                <a:lnTo>
                  <a:pt x="4551" y="14260"/>
                </a:lnTo>
                <a:lnTo>
                  <a:pt x="7958" y="14089"/>
                </a:lnTo>
                <a:lnTo>
                  <a:pt x="7958" y="14089"/>
                </a:lnTo>
                <a:lnTo>
                  <a:pt x="7909" y="14211"/>
                </a:lnTo>
                <a:lnTo>
                  <a:pt x="7885" y="14357"/>
                </a:lnTo>
                <a:lnTo>
                  <a:pt x="7860" y="14673"/>
                </a:lnTo>
                <a:lnTo>
                  <a:pt x="7860" y="15233"/>
                </a:lnTo>
                <a:lnTo>
                  <a:pt x="7860" y="15768"/>
                </a:lnTo>
                <a:lnTo>
                  <a:pt x="7836" y="16303"/>
                </a:lnTo>
                <a:lnTo>
                  <a:pt x="7812" y="16547"/>
                </a:lnTo>
                <a:lnTo>
                  <a:pt x="7812" y="16668"/>
                </a:lnTo>
                <a:lnTo>
                  <a:pt x="7812" y="16790"/>
                </a:lnTo>
                <a:lnTo>
                  <a:pt x="7666" y="16741"/>
                </a:lnTo>
                <a:lnTo>
                  <a:pt x="7471" y="16693"/>
                </a:lnTo>
                <a:lnTo>
                  <a:pt x="7276" y="16693"/>
                </a:lnTo>
                <a:lnTo>
                  <a:pt x="7057" y="16668"/>
                </a:lnTo>
                <a:lnTo>
                  <a:pt x="6644" y="16693"/>
                </a:lnTo>
                <a:lnTo>
                  <a:pt x="6303" y="16741"/>
                </a:lnTo>
                <a:lnTo>
                  <a:pt x="6060" y="16790"/>
                </a:lnTo>
                <a:lnTo>
                  <a:pt x="5841" y="16863"/>
                </a:lnTo>
                <a:lnTo>
                  <a:pt x="5646" y="16936"/>
                </a:lnTo>
                <a:lnTo>
                  <a:pt x="5451" y="17058"/>
                </a:lnTo>
                <a:lnTo>
                  <a:pt x="5281" y="17204"/>
                </a:lnTo>
                <a:lnTo>
                  <a:pt x="5135" y="17374"/>
                </a:lnTo>
                <a:lnTo>
                  <a:pt x="5038" y="17569"/>
                </a:lnTo>
                <a:lnTo>
                  <a:pt x="4940" y="17812"/>
                </a:lnTo>
                <a:lnTo>
                  <a:pt x="4940" y="17885"/>
                </a:lnTo>
                <a:lnTo>
                  <a:pt x="4940" y="17958"/>
                </a:lnTo>
                <a:lnTo>
                  <a:pt x="4989" y="18031"/>
                </a:lnTo>
                <a:lnTo>
                  <a:pt x="5038" y="18055"/>
                </a:lnTo>
                <a:lnTo>
                  <a:pt x="5111" y="18080"/>
                </a:lnTo>
                <a:lnTo>
                  <a:pt x="5184" y="18080"/>
                </a:lnTo>
                <a:lnTo>
                  <a:pt x="5257" y="18055"/>
                </a:lnTo>
                <a:lnTo>
                  <a:pt x="5330" y="18007"/>
                </a:lnTo>
                <a:lnTo>
                  <a:pt x="5451" y="18080"/>
                </a:lnTo>
                <a:lnTo>
                  <a:pt x="5597" y="18128"/>
                </a:lnTo>
                <a:lnTo>
                  <a:pt x="5743" y="18177"/>
                </a:lnTo>
                <a:lnTo>
                  <a:pt x="5914" y="18201"/>
                </a:lnTo>
                <a:lnTo>
                  <a:pt x="6254" y="18226"/>
                </a:lnTo>
                <a:lnTo>
                  <a:pt x="6498" y="18226"/>
                </a:lnTo>
                <a:lnTo>
                  <a:pt x="7082" y="18250"/>
                </a:lnTo>
                <a:lnTo>
                  <a:pt x="7641" y="18250"/>
                </a:lnTo>
                <a:lnTo>
                  <a:pt x="8785" y="18226"/>
                </a:lnTo>
                <a:lnTo>
                  <a:pt x="10147" y="18201"/>
                </a:lnTo>
                <a:lnTo>
                  <a:pt x="11486" y="18128"/>
                </a:lnTo>
                <a:lnTo>
                  <a:pt x="12994" y="18080"/>
                </a:lnTo>
                <a:lnTo>
                  <a:pt x="13238" y="18080"/>
                </a:lnTo>
                <a:lnTo>
                  <a:pt x="13505" y="18104"/>
                </a:lnTo>
                <a:lnTo>
                  <a:pt x="13773" y="18080"/>
                </a:lnTo>
                <a:lnTo>
                  <a:pt x="13919" y="18080"/>
                </a:lnTo>
                <a:lnTo>
                  <a:pt x="14016" y="18031"/>
                </a:lnTo>
                <a:lnTo>
                  <a:pt x="14089" y="18080"/>
                </a:lnTo>
                <a:lnTo>
                  <a:pt x="14235" y="18080"/>
                </a:lnTo>
                <a:lnTo>
                  <a:pt x="14284" y="18055"/>
                </a:lnTo>
                <a:lnTo>
                  <a:pt x="14333" y="18007"/>
                </a:lnTo>
                <a:lnTo>
                  <a:pt x="14381" y="17958"/>
                </a:lnTo>
                <a:lnTo>
                  <a:pt x="14406" y="17885"/>
                </a:lnTo>
                <a:lnTo>
                  <a:pt x="14381" y="17812"/>
                </a:lnTo>
                <a:lnTo>
                  <a:pt x="14308" y="17569"/>
                </a:lnTo>
                <a:lnTo>
                  <a:pt x="14211" y="17374"/>
                </a:lnTo>
                <a:lnTo>
                  <a:pt x="14065" y="17179"/>
                </a:lnTo>
                <a:lnTo>
                  <a:pt x="13895" y="17033"/>
                </a:lnTo>
                <a:lnTo>
                  <a:pt x="13700" y="16912"/>
                </a:lnTo>
                <a:lnTo>
                  <a:pt x="13505" y="16814"/>
                </a:lnTo>
                <a:lnTo>
                  <a:pt x="13262" y="16741"/>
                </a:lnTo>
                <a:lnTo>
                  <a:pt x="13043" y="16693"/>
                </a:lnTo>
                <a:lnTo>
                  <a:pt x="12581" y="16693"/>
                </a:lnTo>
                <a:lnTo>
                  <a:pt x="12118" y="16766"/>
                </a:lnTo>
                <a:lnTo>
                  <a:pt x="11802" y="16790"/>
                </a:lnTo>
                <a:lnTo>
                  <a:pt x="11486" y="16814"/>
                </a:lnTo>
                <a:lnTo>
                  <a:pt x="11461" y="16620"/>
                </a:lnTo>
                <a:lnTo>
                  <a:pt x="11510" y="16571"/>
                </a:lnTo>
                <a:lnTo>
                  <a:pt x="11534" y="16498"/>
                </a:lnTo>
                <a:lnTo>
                  <a:pt x="11534" y="16449"/>
                </a:lnTo>
                <a:lnTo>
                  <a:pt x="11486" y="16425"/>
                </a:lnTo>
                <a:lnTo>
                  <a:pt x="11437" y="16401"/>
                </a:lnTo>
                <a:lnTo>
                  <a:pt x="11437" y="15939"/>
                </a:lnTo>
                <a:lnTo>
                  <a:pt x="11461" y="15501"/>
                </a:lnTo>
                <a:lnTo>
                  <a:pt x="11534" y="14746"/>
                </a:lnTo>
                <a:lnTo>
                  <a:pt x="11534" y="14381"/>
                </a:lnTo>
                <a:lnTo>
                  <a:pt x="11510" y="14187"/>
                </a:lnTo>
                <a:lnTo>
                  <a:pt x="11461" y="14016"/>
                </a:lnTo>
                <a:lnTo>
                  <a:pt x="14576" y="14016"/>
                </a:lnTo>
                <a:lnTo>
                  <a:pt x="15136" y="14041"/>
                </a:lnTo>
                <a:lnTo>
                  <a:pt x="15720" y="14089"/>
                </a:lnTo>
                <a:lnTo>
                  <a:pt x="16839" y="14211"/>
                </a:lnTo>
                <a:lnTo>
                  <a:pt x="17423" y="14260"/>
                </a:lnTo>
                <a:lnTo>
                  <a:pt x="17982" y="14260"/>
                </a:lnTo>
                <a:lnTo>
                  <a:pt x="18542" y="14235"/>
                </a:lnTo>
                <a:lnTo>
                  <a:pt x="18834" y="14211"/>
                </a:lnTo>
                <a:lnTo>
                  <a:pt x="19102" y="14138"/>
                </a:lnTo>
                <a:lnTo>
                  <a:pt x="19199" y="14114"/>
                </a:lnTo>
                <a:lnTo>
                  <a:pt x="19272" y="14041"/>
                </a:lnTo>
                <a:lnTo>
                  <a:pt x="19296" y="13968"/>
                </a:lnTo>
                <a:lnTo>
                  <a:pt x="19272" y="13870"/>
                </a:lnTo>
                <a:lnTo>
                  <a:pt x="19272" y="13773"/>
                </a:lnTo>
                <a:lnTo>
                  <a:pt x="19150" y="13043"/>
                </a:lnTo>
                <a:lnTo>
                  <a:pt x="19248" y="12921"/>
                </a:lnTo>
                <a:lnTo>
                  <a:pt x="19248" y="12873"/>
                </a:lnTo>
                <a:lnTo>
                  <a:pt x="19248" y="12824"/>
                </a:lnTo>
                <a:lnTo>
                  <a:pt x="19223" y="12800"/>
                </a:lnTo>
                <a:lnTo>
                  <a:pt x="19102" y="12800"/>
                </a:lnTo>
                <a:lnTo>
                  <a:pt x="19053" y="12337"/>
                </a:lnTo>
                <a:lnTo>
                  <a:pt x="19029" y="11875"/>
                </a:lnTo>
                <a:lnTo>
                  <a:pt x="18980" y="10926"/>
                </a:lnTo>
                <a:lnTo>
                  <a:pt x="18980" y="10001"/>
                </a:lnTo>
                <a:lnTo>
                  <a:pt x="19004" y="9052"/>
                </a:lnTo>
                <a:lnTo>
                  <a:pt x="19004" y="8955"/>
                </a:lnTo>
                <a:lnTo>
                  <a:pt x="19077" y="7203"/>
                </a:lnTo>
                <a:lnTo>
                  <a:pt x="19150" y="5549"/>
                </a:lnTo>
                <a:lnTo>
                  <a:pt x="19175" y="3894"/>
                </a:lnTo>
                <a:lnTo>
                  <a:pt x="19223" y="2385"/>
                </a:lnTo>
                <a:lnTo>
                  <a:pt x="19248" y="1607"/>
                </a:lnTo>
                <a:lnTo>
                  <a:pt x="19223" y="1242"/>
                </a:lnTo>
                <a:lnTo>
                  <a:pt x="19199" y="852"/>
                </a:lnTo>
                <a:lnTo>
                  <a:pt x="19248" y="804"/>
                </a:lnTo>
                <a:lnTo>
                  <a:pt x="19272" y="755"/>
                </a:lnTo>
                <a:lnTo>
                  <a:pt x="19296" y="682"/>
                </a:lnTo>
                <a:lnTo>
                  <a:pt x="19296" y="609"/>
                </a:lnTo>
                <a:lnTo>
                  <a:pt x="19272" y="560"/>
                </a:lnTo>
                <a:lnTo>
                  <a:pt x="19223" y="512"/>
                </a:lnTo>
                <a:lnTo>
                  <a:pt x="19175" y="463"/>
                </a:lnTo>
                <a:lnTo>
                  <a:pt x="19102" y="439"/>
                </a:lnTo>
                <a:lnTo>
                  <a:pt x="18493" y="317"/>
                </a:lnTo>
                <a:lnTo>
                  <a:pt x="17885" y="268"/>
                </a:lnTo>
                <a:lnTo>
                  <a:pt x="17277" y="244"/>
                </a:lnTo>
                <a:lnTo>
                  <a:pt x="16644" y="244"/>
                </a:lnTo>
                <a:lnTo>
                  <a:pt x="15403" y="293"/>
                </a:lnTo>
                <a:lnTo>
                  <a:pt x="14187" y="293"/>
                </a:lnTo>
                <a:lnTo>
                  <a:pt x="12629" y="220"/>
                </a:lnTo>
                <a:lnTo>
                  <a:pt x="11072" y="122"/>
                </a:lnTo>
                <a:lnTo>
                  <a:pt x="9515" y="49"/>
                </a:lnTo>
                <a:lnTo>
                  <a:pt x="7958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Tips 1 - Text</a:t>
            </a:r>
            <a:endParaRPr lang="de-DE" dirty="0" smtClean="0"/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859562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>
                <a:solidFill>
                  <a:srgbClr val="FF0000"/>
                </a:solidFill>
              </a:rPr>
              <a:t>“Most people won’t read through </a:t>
            </a:r>
            <a:r>
              <a:rPr lang="en-US" sz="2400" b="1" u="sng" dirty="0">
                <a:solidFill>
                  <a:srgbClr val="FF0000"/>
                </a:solidFill>
              </a:rPr>
              <a:t>all</a:t>
            </a:r>
            <a:r>
              <a:rPr lang="en-US" sz="2400" b="1" dirty="0">
                <a:solidFill>
                  <a:srgbClr val="FF0000"/>
                </a:solidFill>
              </a:rPr>
              <a:t> off your poster”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>
                <a:solidFill>
                  <a:schemeClr val="tx2"/>
                </a:solidFill>
              </a:rPr>
              <a:t>Most important: 	Title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>
                <a:solidFill>
                  <a:schemeClr val="tx2"/>
                </a:solidFill>
              </a:rPr>
              <a:t>			</a:t>
            </a:r>
            <a:r>
              <a:rPr lang="en-US" sz="2400" b="1" dirty="0" smtClean="0">
                <a:solidFill>
                  <a:schemeClr val="tx2"/>
                </a:solidFill>
              </a:rPr>
              <a:t>Abstract (optional)</a:t>
            </a: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>
                <a:solidFill>
                  <a:schemeClr val="tx2"/>
                </a:solidFill>
              </a:rPr>
              <a:t>			Concise Introduction (Motivation)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>
                <a:solidFill>
                  <a:schemeClr val="tx2"/>
                </a:solidFill>
              </a:rPr>
              <a:t>			Graphs (with meaningful captions)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>
                <a:solidFill>
                  <a:schemeClr val="tx2"/>
                </a:solidFill>
              </a:rPr>
              <a:t>Text:			re-write text (vs. thesis)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>
                <a:solidFill>
                  <a:schemeClr val="tx2"/>
                </a:solidFill>
              </a:rPr>
              <a:t>			structure text by using BULLETS etc.</a:t>
            </a:r>
            <a:endParaRPr lang="de-DE" sz="2400" b="1" dirty="0">
              <a:solidFill>
                <a:schemeClr val="tx2"/>
              </a:solidFill>
            </a:endParaRPr>
          </a:p>
        </p:txBody>
      </p:sp>
      <p:sp>
        <p:nvSpPr>
          <p:cNvPr id="4" name="Shape 296"/>
          <p:cNvSpPr/>
          <p:nvPr/>
        </p:nvSpPr>
        <p:spPr>
          <a:xfrm>
            <a:off x="7058164" y="533400"/>
            <a:ext cx="1019036" cy="939027"/>
          </a:xfrm>
          <a:custGeom>
            <a:avLst/>
            <a:gdLst/>
            <a:ahLst/>
            <a:cxnLst/>
            <a:rect l="0" t="0" r="0" b="0"/>
            <a:pathLst>
              <a:path w="16863" h="20878" extrusionOk="0">
                <a:moveTo>
                  <a:pt x="974" y="1801"/>
                </a:moveTo>
                <a:lnTo>
                  <a:pt x="1144" y="1825"/>
                </a:lnTo>
                <a:lnTo>
                  <a:pt x="1314" y="1874"/>
                </a:lnTo>
                <a:lnTo>
                  <a:pt x="1436" y="1874"/>
                </a:lnTo>
                <a:lnTo>
                  <a:pt x="1460" y="2093"/>
                </a:lnTo>
                <a:lnTo>
                  <a:pt x="1485" y="2774"/>
                </a:lnTo>
                <a:lnTo>
                  <a:pt x="1387" y="2750"/>
                </a:lnTo>
                <a:lnTo>
                  <a:pt x="1314" y="2774"/>
                </a:lnTo>
                <a:lnTo>
                  <a:pt x="1241" y="2798"/>
                </a:lnTo>
                <a:lnTo>
                  <a:pt x="901" y="3042"/>
                </a:lnTo>
                <a:lnTo>
                  <a:pt x="560" y="3309"/>
                </a:lnTo>
                <a:lnTo>
                  <a:pt x="511" y="3358"/>
                </a:lnTo>
                <a:lnTo>
                  <a:pt x="511" y="2847"/>
                </a:lnTo>
                <a:lnTo>
                  <a:pt x="536" y="2823"/>
                </a:lnTo>
                <a:lnTo>
                  <a:pt x="706" y="2725"/>
                </a:lnTo>
                <a:lnTo>
                  <a:pt x="852" y="2604"/>
                </a:lnTo>
                <a:lnTo>
                  <a:pt x="1193" y="2409"/>
                </a:lnTo>
                <a:lnTo>
                  <a:pt x="1290" y="2360"/>
                </a:lnTo>
                <a:lnTo>
                  <a:pt x="1339" y="2287"/>
                </a:lnTo>
                <a:lnTo>
                  <a:pt x="1436" y="2117"/>
                </a:lnTo>
                <a:lnTo>
                  <a:pt x="1460" y="2093"/>
                </a:lnTo>
                <a:lnTo>
                  <a:pt x="1436" y="2044"/>
                </a:lnTo>
                <a:lnTo>
                  <a:pt x="1412" y="2020"/>
                </a:lnTo>
                <a:lnTo>
                  <a:pt x="1290" y="1995"/>
                </a:lnTo>
                <a:lnTo>
                  <a:pt x="1168" y="1995"/>
                </a:lnTo>
                <a:lnTo>
                  <a:pt x="998" y="2068"/>
                </a:lnTo>
                <a:lnTo>
                  <a:pt x="828" y="2166"/>
                </a:lnTo>
                <a:lnTo>
                  <a:pt x="657" y="2287"/>
                </a:lnTo>
                <a:lnTo>
                  <a:pt x="487" y="2409"/>
                </a:lnTo>
                <a:lnTo>
                  <a:pt x="487" y="2093"/>
                </a:lnTo>
                <a:lnTo>
                  <a:pt x="438" y="1801"/>
                </a:lnTo>
                <a:lnTo>
                  <a:pt x="609" y="1825"/>
                </a:lnTo>
                <a:lnTo>
                  <a:pt x="974" y="1801"/>
                </a:lnTo>
                <a:close/>
                <a:moveTo>
                  <a:pt x="13237" y="803"/>
                </a:moveTo>
                <a:lnTo>
                  <a:pt x="13383" y="949"/>
                </a:lnTo>
                <a:lnTo>
                  <a:pt x="13651" y="1192"/>
                </a:lnTo>
                <a:lnTo>
                  <a:pt x="13943" y="1436"/>
                </a:lnTo>
                <a:lnTo>
                  <a:pt x="14210" y="1655"/>
                </a:lnTo>
                <a:lnTo>
                  <a:pt x="14454" y="1922"/>
                </a:lnTo>
                <a:lnTo>
                  <a:pt x="14697" y="2214"/>
                </a:lnTo>
                <a:lnTo>
                  <a:pt x="14965" y="2482"/>
                </a:lnTo>
                <a:lnTo>
                  <a:pt x="15500" y="3017"/>
                </a:lnTo>
                <a:lnTo>
                  <a:pt x="15646" y="3188"/>
                </a:lnTo>
                <a:lnTo>
                  <a:pt x="15792" y="3382"/>
                </a:lnTo>
                <a:lnTo>
                  <a:pt x="15938" y="3577"/>
                </a:lnTo>
                <a:lnTo>
                  <a:pt x="16084" y="3772"/>
                </a:lnTo>
                <a:lnTo>
                  <a:pt x="15743" y="3796"/>
                </a:lnTo>
                <a:lnTo>
                  <a:pt x="15403" y="3820"/>
                </a:lnTo>
                <a:lnTo>
                  <a:pt x="14697" y="3820"/>
                </a:lnTo>
                <a:lnTo>
                  <a:pt x="14016" y="3796"/>
                </a:lnTo>
                <a:lnTo>
                  <a:pt x="13651" y="3772"/>
                </a:lnTo>
                <a:lnTo>
                  <a:pt x="13310" y="3820"/>
                </a:lnTo>
                <a:lnTo>
                  <a:pt x="13261" y="3042"/>
                </a:lnTo>
                <a:lnTo>
                  <a:pt x="13188" y="2239"/>
                </a:lnTo>
                <a:lnTo>
                  <a:pt x="13188" y="1874"/>
                </a:lnTo>
                <a:lnTo>
                  <a:pt x="13188" y="1533"/>
                </a:lnTo>
                <a:lnTo>
                  <a:pt x="13237" y="803"/>
                </a:lnTo>
                <a:close/>
                <a:moveTo>
                  <a:pt x="1509" y="3163"/>
                </a:moveTo>
                <a:lnTo>
                  <a:pt x="1533" y="3455"/>
                </a:lnTo>
                <a:lnTo>
                  <a:pt x="1363" y="3553"/>
                </a:lnTo>
                <a:lnTo>
                  <a:pt x="1193" y="3650"/>
                </a:lnTo>
                <a:lnTo>
                  <a:pt x="901" y="3918"/>
                </a:lnTo>
                <a:lnTo>
                  <a:pt x="706" y="4064"/>
                </a:lnTo>
                <a:lnTo>
                  <a:pt x="511" y="4210"/>
                </a:lnTo>
                <a:lnTo>
                  <a:pt x="511" y="3845"/>
                </a:lnTo>
                <a:lnTo>
                  <a:pt x="511" y="3747"/>
                </a:lnTo>
                <a:lnTo>
                  <a:pt x="657" y="3699"/>
                </a:lnTo>
                <a:lnTo>
                  <a:pt x="803" y="3626"/>
                </a:lnTo>
                <a:lnTo>
                  <a:pt x="1047" y="3455"/>
                </a:lnTo>
                <a:lnTo>
                  <a:pt x="1387" y="3236"/>
                </a:lnTo>
                <a:lnTo>
                  <a:pt x="1509" y="3163"/>
                </a:lnTo>
                <a:close/>
                <a:moveTo>
                  <a:pt x="1533" y="3942"/>
                </a:moveTo>
                <a:lnTo>
                  <a:pt x="1533" y="4404"/>
                </a:lnTo>
                <a:lnTo>
                  <a:pt x="1533" y="4526"/>
                </a:lnTo>
                <a:lnTo>
                  <a:pt x="1168" y="4745"/>
                </a:lnTo>
                <a:lnTo>
                  <a:pt x="828" y="4988"/>
                </a:lnTo>
                <a:lnTo>
                  <a:pt x="657" y="5086"/>
                </a:lnTo>
                <a:lnTo>
                  <a:pt x="511" y="5232"/>
                </a:lnTo>
                <a:lnTo>
                  <a:pt x="511" y="4648"/>
                </a:lnTo>
                <a:lnTo>
                  <a:pt x="657" y="4575"/>
                </a:lnTo>
                <a:lnTo>
                  <a:pt x="803" y="4477"/>
                </a:lnTo>
                <a:lnTo>
                  <a:pt x="1095" y="4258"/>
                </a:lnTo>
                <a:lnTo>
                  <a:pt x="1533" y="3942"/>
                </a:lnTo>
                <a:close/>
                <a:moveTo>
                  <a:pt x="1509" y="4964"/>
                </a:moveTo>
                <a:lnTo>
                  <a:pt x="1485" y="5378"/>
                </a:lnTo>
                <a:lnTo>
                  <a:pt x="1363" y="5451"/>
                </a:lnTo>
                <a:lnTo>
                  <a:pt x="1217" y="5548"/>
                </a:lnTo>
                <a:lnTo>
                  <a:pt x="998" y="5767"/>
                </a:lnTo>
                <a:lnTo>
                  <a:pt x="730" y="5986"/>
                </a:lnTo>
                <a:lnTo>
                  <a:pt x="609" y="6108"/>
                </a:lnTo>
                <a:lnTo>
                  <a:pt x="487" y="6254"/>
                </a:lnTo>
                <a:lnTo>
                  <a:pt x="487" y="5499"/>
                </a:lnTo>
                <a:lnTo>
                  <a:pt x="633" y="5475"/>
                </a:lnTo>
                <a:lnTo>
                  <a:pt x="755" y="5426"/>
                </a:lnTo>
                <a:lnTo>
                  <a:pt x="998" y="5256"/>
                </a:lnTo>
                <a:lnTo>
                  <a:pt x="1509" y="4964"/>
                </a:lnTo>
                <a:close/>
                <a:moveTo>
                  <a:pt x="1460" y="5889"/>
                </a:moveTo>
                <a:lnTo>
                  <a:pt x="1436" y="6473"/>
                </a:lnTo>
                <a:lnTo>
                  <a:pt x="1363" y="6448"/>
                </a:lnTo>
                <a:lnTo>
                  <a:pt x="1266" y="6448"/>
                </a:lnTo>
                <a:lnTo>
                  <a:pt x="1168" y="6473"/>
                </a:lnTo>
                <a:lnTo>
                  <a:pt x="998" y="6594"/>
                </a:lnTo>
                <a:lnTo>
                  <a:pt x="852" y="6716"/>
                </a:lnTo>
                <a:lnTo>
                  <a:pt x="730" y="6862"/>
                </a:lnTo>
                <a:lnTo>
                  <a:pt x="511" y="7105"/>
                </a:lnTo>
                <a:lnTo>
                  <a:pt x="487" y="6448"/>
                </a:lnTo>
                <a:lnTo>
                  <a:pt x="511" y="6448"/>
                </a:lnTo>
                <a:lnTo>
                  <a:pt x="682" y="6424"/>
                </a:lnTo>
                <a:lnTo>
                  <a:pt x="828" y="6351"/>
                </a:lnTo>
                <a:lnTo>
                  <a:pt x="974" y="6254"/>
                </a:lnTo>
                <a:lnTo>
                  <a:pt x="1095" y="6156"/>
                </a:lnTo>
                <a:lnTo>
                  <a:pt x="1460" y="5889"/>
                </a:lnTo>
                <a:close/>
                <a:moveTo>
                  <a:pt x="6984" y="6205"/>
                </a:moveTo>
                <a:lnTo>
                  <a:pt x="6935" y="6229"/>
                </a:lnTo>
                <a:lnTo>
                  <a:pt x="6862" y="6278"/>
                </a:lnTo>
                <a:lnTo>
                  <a:pt x="6716" y="6424"/>
                </a:lnTo>
                <a:lnTo>
                  <a:pt x="6546" y="6594"/>
                </a:lnTo>
                <a:lnTo>
                  <a:pt x="6327" y="6740"/>
                </a:lnTo>
                <a:lnTo>
                  <a:pt x="6108" y="6862"/>
                </a:lnTo>
                <a:lnTo>
                  <a:pt x="5986" y="6911"/>
                </a:lnTo>
                <a:lnTo>
                  <a:pt x="5889" y="6935"/>
                </a:lnTo>
                <a:lnTo>
                  <a:pt x="5767" y="6935"/>
                </a:lnTo>
                <a:lnTo>
                  <a:pt x="5670" y="6911"/>
                </a:lnTo>
                <a:lnTo>
                  <a:pt x="5572" y="6886"/>
                </a:lnTo>
                <a:lnTo>
                  <a:pt x="5499" y="6838"/>
                </a:lnTo>
                <a:lnTo>
                  <a:pt x="5426" y="6740"/>
                </a:lnTo>
                <a:lnTo>
                  <a:pt x="5353" y="6619"/>
                </a:lnTo>
                <a:lnTo>
                  <a:pt x="5305" y="6546"/>
                </a:lnTo>
                <a:lnTo>
                  <a:pt x="5232" y="6521"/>
                </a:lnTo>
                <a:lnTo>
                  <a:pt x="5134" y="6521"/>
                </a:lnTo>
                <a:lnTo>
                  <a:pt x="5061" y="6546"/>
                </a:lnTo>
                <a:lnTo>
                  <a:pt x="4794" y="6716"/>
                </a:lnTo>
                <a:lnTo>
                  <a:pt x="4599" y="6813"/>
                </a:lnTo>
                <a:lnTo>
                  <a:pt x="4429" y="6911"/>
                </a:lnTo>
                <a:lnTo>
                  <a:pt x="4283" y="6959"/>
                </a:lnTo>
                <a:lnTo>
                  <a:pt x="4210" y="6959"/>
                </a:lnTo>
                <a:lnTo>
                  <a:pt x="4137" y="6935"/>
                </a:lnTo>
                <a:lnTo>
                  <a:pt x="4088" y="6911"/>
                </a:lnTo>
                <a:lnTo>
                  <a:pt x="4064" y="6838"/>
                </a:lnTo>
                <a:lnTo>
                  <a:pt x="4039" y="6765"/>
                </a:lnTo>
                <a:lnTo>
                  <a:pt x="4039" y="6667"/>
                </a:lnTo>
                <a:lnTo>
                  <a:pt x="4039" y="6619"/>
                </a:lnTo>
                <a:lnTo>
                  <a:pt x="4015" y="6594"/>
                </a:lnTo>
                <a:lnTo>
                  <a:pt x="3966" y="6570"/>
                </a:lnTo>
                <a:lnTo>
                  <a:pt x="3893" y="6570"/>
                </a:lnTo>
                <a:lnTo>
                  <a:pt x="3845" y="6643"/>
                </a:lnTo>
                <a:lnTo>
                  <a:pt x="3796" y="6862"/>
                </a:lnTo>
                <a:lnTo>
                  <a:pt x="3772" y="6959"/>
                </a:lnTo>
                <a:lnTo>
                  <a:pt x="3772" y="7057"/>
                </a:lnTo>
                <a:lnTo>
                  <a:pt x="3796" y="7154"/>
                </a:lnTo>
                <a:lnTo>
                  <a:pt x="3845" y="7251"/>
                </a:lnTo>
                <a:lnTo>
                  <a:pt x="3942" y="7300"/>
                </a:lnTo>
                <a:lnTo>
                  <a:pt x="4064" y="7349"/>
                </a:lnTo>
                <a:lnTo>
                  <a:pt x="4331" y="7349"/>
                </a:lnTo>
                <a:lnTo>
                  <a:pt x="4453" y="7324"/>
                </a:lnTo>
                <a:lnTo>
                  <a:pt x="4599" y="7276"/>
                </a:lnTo>
                <a:lnTo>
                  <a:pt x="4842" y="7154"/>
                </a:lnTo>
                <a:lnTo>
                  <a:pt x="5086" y="7008"/>
                </a:lnTo>
                <a:lnTo>
                  <a:pt x="5183" y="7130"/>
                </a:lnTo>
                <a:lnTo>
                  <a:pt x="5280" y="7203"/>
                </a:lnTo>
                <a:lnTo>
                  <a:pt x="5378" y="7276"/>
                </a:lnTo>
                <a:lnTo>
                  <a:pt x="5499" y="7324"/>
                </a:lnTo>
                <a:lnTo>
                  <a:pt x="5597" y="7349"/>
                </a:lnTo>
                <a:lnTo>
                  <a:pt x="5718" y="7349"/>
                </a:lnTo>
                <a:lnTo>
                  <a:pt x="5962" y="7324"/>
                </a:lnTo>
                <a:lnTo>
                  <a:pt x="6229" y="7251"/>
                </a:lnTo>
                <a:lnTo>
                  <a:pt x="6473" y="7130"/>
                </a:lnTo>
                <a:lnTo>
                  <a:pt x="6716" y="6984"/>
                </a:lnTo>
                <a:lnTo>
                  <a:pt x="6935" y="6813"/>
                </a:lnTo>
                <a:lnTo>
                  <a:pt x="7057" y="6959"/>
                </a:lnTo>
                <a:lnTo>
                  <a:pt x="7203" y="7081"/>
                </a:lnTo>
                <a:lnTo>
                  <a:pt x="7373" y="7154"/>
                </a:lnTo>
                <a:lnTo>
                  <a:pt x="7568" y="7203"/>
                </a:lnTo>
                <a:lnTo>
                  <a:pt x="7714" y="7227"/>
                </a:lnTo>
                <a:lnTo>
                  <a:pt x="7981" y="7227"/>
                </a:lnTo>
                <a:lnTo>
                  <a:pt x="8103" y="7178"/>
                </a:lnTo>
                <a:lnTo>
                  <a:pt x="8225" y="7130"/>
                </a:lnTo>
                <a:lnTo>
                  <a:pt x="8322" y="7057"/>
                </a:lnTo>
                <a:lnTo>
                  <a:pt x="8541" y="6911"/>
                </a:lnTo>
                <a:lnTo>
                  <a:pt x="8663" y="7057"/>
                </a:lnTo>
                <a:lnTo>
                  <a:pt x="8833" y="7154"/>
                </a:lnTo>
                <a:lnTo>
                  <a:pt x="9028" y="7203"/>
                </a:lnTo>
                <a:lnTo>
                  <a:pt x="9222" y="7227"/>
                </a:lnTo>
                <a:lnTo>
                  <a:pt x="9441" y="7203"/>
                </a:lnTo>
                <a:lnTo>
                  <a:pt x="9636" y="7154"/>
                </a:lnTo>
                <a:lnTo>
                  <a:pt x="9830" y="7057"/>
                </a:lnTo>
                <a:lnTo>
                  <a:pt x="10001" y="6935"/>
                </a:lnTo>
                <a:lnTo>
                  <a:pt x="10171" y="7057"/>
                </a:lnTo>
                <a:lnTo>
                  <a:pt x="10341" y="7154"/>
                </a:lnTo>
                <a:lnTo>
                  <a:pt x="10512" y="7227"/>
                </a:lnTo>
                <a:lnTo>
                  <a:pt x="10706" y="7276"/>
                </a:lnTo>
                <a:lnTo>
                  <a:pt x="10877" y="7276"/>
                </a:lnTo>
                <a:lnTo>
                  <a:pt x="11047" y="7251"/>
                </a:lnTo>
                <a:lnTo>
                  <a:pt x="11193" y="7203"/>
                </a:lnTo>
                <a:lnTo>
                  <a:pt x="11339" y="7105"/>
                </a:lnTo>
                <a:lnTo>
                  <a:pt x="11436" y="7203"/>
                </a:lnTo>
                <a:lnTo>
                  <a:pt x="11534" y="7276"/>
                </a:lnTo>
                <a:lnTo>
                  <a:pt x="11655" y="7349"/>
                </a:lnTo>
                <a:lnTo>
                  <a:pt x="11777" y="7397"/>
                </a:lnTo>
                <a:lnTo>
                  <a:pt x="11899" y="7422"/>
                </a:lnTo>
                <a:lnTo>
                  <a:pt x="12020" y="7422"/>
                </a:lnTo>
                <a:lnTo>
                  <a:pt x="12142" y="7397"/>
                </a:lnTo>
                <a:lnTo>
                  <a:pt x="12239" y="7349"/>
                </a:lnTo>
                <a:lnTo>
                  <a:pt x="12337" y="7300"/>
                </a:lnTo>
                <a:lnTo>
                  <a:pt x="12434" y="7203"/>
                </a:lnTo>
                <a:lnTo>
                  <a:pt x="12604" y="7032"/>
                </a:lnTo>
                <a:lnTo>
                  <a:pt x="12848" y="7178"/>
                </a:lnTo>
                <a:lnTo>
                  <a:pt x="12969" y="7251"/>
                </a:lnTo>
                <a:lnTo>
                  <a:pt x="13091" y="7300"/>
                </a:lnTo>
                <a:lnTo>
                  <a:pt x="13213" y="7324"/>
                </a:lnTo>
                <a:lnTo>
                  <a:pt x="13334" y="7324"/>
                </a:lnTo>
                <a:lnTo>
                  <a:pt x="13432" y="7300"/>
                </a:lnTo>
                <a:lnTo>
                  <a:pt x="13529" y="7227"/>
                </a:lnTo>
                <a:lnTo>
                  <a:pt x="13651" y="7324"/>
                </a:lnTo>
                <a:lnTo>
                  <a:pt x="13797" y="7373"/>
                </a:lnTo>
                <a:lnTo>
                  <a:pt x="13967" y="7397"/>
                </a:lnTo>
                <a:lnTo>
                  <a:pt x="14113" y="7373"/>
                </a:lnTo>
                <a:lnTo>
                  <a:pt x="14259" y="7349"/>
                </a:lnTo>
                <a:lnTo>
                  <a:pt x="14405" y="7251"/>
                </a:lnTo>
                <a:lnTo>
                  <a:pt x="14502" y="7154"/>
                </a:lnTo>
                <a:lnTo>
                  <a:pt x="14575" y="7008"/>
                </a:lnTo>
                <a:lnTo>
                  <a:pt x="14575" y="6959"/>
                </a:lnTo>
                <a:lnTo>
                  <a:pt x="14575" y="6935"/>
                </a:lnTo>
                <a:lnTo>
                  <a:pt x="14527" y="6911"/>
                </a:lnTo>
                <a:lnTo>
                  <a:pt x="14502" y="6911"/>
                </a:lnTo>
                <a:lnTo>
                  <a:pt x="14283" y="6959"/>
                </a:lnTo>
                <a:lnTo>
                  <a:pt x="14016" y="7032"/>
                </a:lnTo>
                <a:lnTo>
                  <a:pt x="13894" y="7032"/>
                </a:lnTo>
                <a:lnTo>
                  <a:pt x="13772" y="7008"/>
                </a:lnTo>
                <a:lnTo>
                  <a:pt x="13699" y="6959"/>
                </a:lnTo>
                <a:lnTo>
                  <a:pt x="13651" y="6911"/>
                </a:lnTo>
                <a:lnTo>
                  <a:pt x="13651" y="6862"/>
                </a:lnTo>
                <a:lnTo>
                  <a:pt x="13626" y="6789"/>
                </a:lnTo>
                <a:lnTo>
                  <a:pt x="13578" y="6740"/>
                </a:lnTo>
                <a:lnTo>
                  <a:pt x="13529" y="6692"/>
                </a:lnTo>
                <a:lnTo>
                  <a:pt x="13407" y="6692"/>
                </a:lnTo>
                <a:lnTo>
                  <a:pt x="13359" y="6716"/>
                </a:lnTo>
                <a:lnTo>
                  <a:pt x="13334" y="6789"/>
                </a:lnTo>
                <a:lnTo>
                  <a:pt x="13310" y="6862"/>
                </a:lnTo>
                <a:lnTo>
                  <a:pt x="13286" y="6911"/>
                </a:lnTo>
                <a:lnTo>
                  <a:pt x="13286" y="6959"/>
                </a:lnTo>
                <a:lnTo>
                  <a:pt x="13261" y="6984"/>
                </a:lnTo>
                <a:lnTo>
                  <a:pt x="13115" y="6984"/>
                </a:lnTo>
                <a:lnTo>
                  <a:pt x="13018" y="6935"/>
                </a:lnTo>
                <a:lnTo>
                  <a:pt x="12823" y="6789"/>
                </a:lnTo>
                <a:lnTo>
                  <a:pt x="12677" y="6667"/>
                </a:lnTo>
                <a:lnTo>
                  <a:pt x="12629" y="6643"/>
                </a:lnTo>
                <a:lnTo>
                  <a:pt x="12580" y="6619"/>
                </a:lnTo>
                <a:lnTo>
                  <a:pt x="12507" y="6619"/>
                </a:lnTo>
                <a:lnTo>
                  <a:pt x="12458" y="6667"/>
                </a:lnTo>
                <a:lnTo>
                  <a:pt x="12264" y="6886"/>
                </a:lnTo>
                <a:lnTo>
                  <a:pt x="12166" y="6959"/>
                </a:lnTo>
                <a:lnTo>
                  <a:pt x="12045" y="7032"/>
                </a:lnTo>
                <a:lnTo>
                  <a:pt x="11947" y="7057"/>
                </a:lnTo>
                <a:lnTo>
                  <a:pt x="11850" y="7032"/>
                </a:lnTo>
                <a:lnTo>
                  <a:pt x="11777" y="7008"/>
                </a:lnTo>
                <a:lnTo>
                  <a:pt x="11704" y="6911"/>
                </a:lnTo>
                <a:lnTo>
                  <a:pt x="11631" y="6813"/>
                </a:lnTo>
                <a:lnTo>
                  <a:pt x="11582" y="6667"/>
                </a:lnTo>
                <a:lnTo>
                  <a:pt x="11582" y="6594"/>
                </a:lnTo>
                <a:lnTo>
                  <a:pt x="11534" y="6521"/>
                </a:lnTo>
                <a:lnTo>
                  <a:pt x="11485" y="6497"/>
                </a:lnTo>
                <a:lnTo>
                  <a:pt x="11436" y="6473"/>
                </a:lnTo>
                <a:lnTo>
                  <a:pt x="11363" y="6473"/>
                </a:lnTo>
                <a:lnTo>
                  <a:pt x="11315" y="6497"/>
                </a:lnTo>
                <a:lnTo>
                  <a:pt x="11266" y="6546"/>
                </a:lnTo>
                <a:lnTo>
                  <a:pt x="11217" y="6619"/>
                </a:lnTo>
                <a:lnTo>
                  <a:pt x="11193" y="6716"/>
                </a:lnTo>
                <a:lnTo>
                  <a:pt x="11144" y="6789"/>
                </a:lnTo>
                <a:lnTo>
                  <a:pt x="11071" y="6838"/>
                </a:lnTo>
                <a:lnTo>
                  <a:pt x="11023" y="6886"/>
                </a:lnTo>
                <a:lnTo>
                  <a:pt x="10950" y="6911"/>
                </a:lnTo>
                <a:lnTo>
                  <a:pt x="10877" y="6911"/>
                </a:lnTo>
                <a:lnTo>
                  <a:pt x="10706" y="6886"/>
                </a:lnTo>
                <a:lnTo>
                  <a:pt x="10560" y="6838"/>
                </a:lnTo>
                <a:lnTo>
                  <a:pt x="10390" y="6740"/>
                </a:lnTo>
                <a:lnTo>
                  <a:pt x="10268" y="6643"/>
                </a:lnTo>
                <a:lnTo>
                  <a:pt x="10147" y="6521"/>
                </a:lnTo>
                <a:lnTo>
                  <a:pt x="10074" y="6473"/>
                </a:lnTo>
                <a:lnTo>
                  <a:pt x="10001" y="6448"/>
                </a:lnTo>
                <a:lnTo>
                  <a:pt x="9928" y="6473"/>
                </a:lnTo>
                <a:lnTo>
                  <a:pt x="9855" y="6521"/>
                </a:lnTo>
                <a:lnTo>
                  <a:pt x="9757" y="6619"/>
                </a:lnTo>
                <a:lnTo>
                  <a:pt x="9611" y="6716"/>
                </a:lnTo>
                <a:lnTo>
                  <a:pt x="9441" y="6789"/>
                </a:lnTo>
                <a:lnTo>
                  <a:pt x="9271" y="6838"/>
                </a:lnTo>
                <a:lnTo>
                  <a:pt x="9101" y="6838"/>
                </a:lnTo>
                <a:lnTo>
                  <a:pt x="9028" y="6813"/>
                </a:lnTo>
                <a:lnTo>
                  <a:pt x="8979" y="6789"/>
                </a:lnTo>
                <a:lnTo>
                  <a:pt x="8906" y="6740"/>
                </a:lnTo>
                <a:lnTo>
                  <a:pt x="8882" y="6667"/>
                </a:lnTo>
                <a:lnTo>
                  <a:pt x="8833" y="6594"/>
                </a:lnTo>
                <a:lnTo>
                  <a:pt x="8833" y="6497"/>
                </a:lnTo>
                <a:lnTo>
                  <a:pt x="8809" y="6424"/>
                </a:lnTo>
                <a:lnTo>
                  <a:pt x="8784" y="6375"/>
                </a:lnTo>
                <a:lnTo>
                  <a:pt x="8736" y="6327"/>
                </a:lnTo>
                <a:lnTo>
                  <a:pt x="8687" y="6302"/>
                </a:lnTo>
                <a:lnTo>
                  <a:pt x="8638" y="6278"/>
                </a:lnTo>
                <a:lnTo>
                  <a:pt x="8565" y="6278"/>
                </a:lnTo>
                <a:lnTo>
                  <a:pt x="8517" y="6302"/>
                </a:lnTo>
                <a:lnTo>
                  <a:pt x="8468" y="6351"/>
                </a:lnTo>
                <a:lnTo>
                  <a:pt x="8298" y="6546"/>
                </a:lnTo>
                <a:lnTo>
                  <a:pt x="8200" y="6643"/>
                </a:lnTo>
                <a:lnTo>
                  <a:pt x="8103" y="6740"/>
                </a:lnTo>
                <a:lnTo>
                  <a:pt x="7981" y="6789"/>
                </a:lnTo>
                <a:lnTo>
                  <a:pt x="7860" y="6813"/>
                </a:lnTo>
                <a:lnTo>
                  <a:pt x="7714" y="6813"/>
                </a:lnTo>
                <a:lnTo>
                  <a:pt x="7592" y="6789"/>
                </a:lnTo>
                <a:lnTo>
                  <a:pt x="7446" y="6740"/>
                </a:lnTo>
                <a:lnTo>
                  <a:pt x="7349" y="6667"/>
                </a:lnTo>
                <a:lnTo>
                  <a:pt x="7276" y="6546"/>
                </a:lnTo>
                <a:lnTo>
                  <a:pt x="7227" y="6424"/>
                </a:lnTo>
                <a:lnTo>
                  <a:pt x="7227" y="6375"/>
                </a:lnTo>
                <a:lnTo>
                  <a:pt x="7178" y="6302"/>
                </a:lnTo>
                <a:lnTo>
                  <a:pt x="7154" y="6278"/>
                </a:lnTo>
                <a:lnTo>
                  <a:pt x="7105" y="6229"/>
                </a:lnTo>
                <a:lnTo>
                  <a:pt x="7032" y="6205"/>
                </a:lnTo>
                <a:close/>
                <a:moveTo>
                  <a:pt x="1412" y="6813"/>
                </a:moveTo>
                <a:lnTo>
                  <a:pt x="1387" y="7397"/>
                </a:lnTo>
                <a:lnTo>
                  <a:pt x="1144" y="7616"/>
                </a:lnTo>
                <a:lnTo>
                  <a:pt x="925" y="7835"/>
                </a:lnTo>
                <a:lnTo>
                  <a:pt x="755" y="8006"/>
                </a:lnTo>
                <a:lnTo>
                  <a:pt x="584" y="8176"/>
                </a:lnTo>
                <a:lnTo>
                  <a:pt x="536" y="7543"/>
                </a:lnTo>
                <a:lnTo>
                  <a:pt x="657" y="7446"/>
                </a:lnTo>
                <a:lnTo>
                  <a:pt x="755" y="7349"/>
                </a:lnTo>
                <a:lnTo>
                  <a:pt x="949" y="7154"/>
                </a:lnTo>
                <a:lnTo>
                  <a:pt x="1095" y="7032"/>
                </a:lnTo>
                <a:lnTo>
                  <a:pt x="1241" y="6911"/>
                </a:lnTo>
                <a:lnTo>
                  <a:pt x="1412" y="6813"/>
                </a:lnTo>
                <a:close/>
                <a:moveTo>
                  <a:pt x="1363" y="7981"/>
                </a:moveTo>
                <a:lnTo>
                  <a:pt x="1339" y="8468"/>
                </a:lnTo>
                <a:lnTo>
                  <a:pt x="1241" y="8541"/>
                </a:lnTo>
                <a:lnTo>
                  <a:pt x="1168" y="8614"/>
                </a:lnTo>
                <a:lnTo>
                  <a:pt x="1022" y="8736"/>
                </a:lnTo>
                <a:lnTo>
                  <a:pt x="901" y="8882"/>
                </a:lnTo>
                <a:lnTo>
                  <a:pt x="779" y="9052"/>
                </a:lnTo>
                <a:lnTo>
                  <a:pt x="633" y="9222"/>
                </a:lnTo>
                <a:lnTo>
                  <a:pt x="584" y="8492"/>
                </a:lnTo>
                <a:lnTo>
                  <a:pt x="730" y="8444"/>
                </a:lnTo>
                <a:lnTo>
                  <a:pt x="852" y="8395"/>
                </a:lnTo>
                <a:lnTo>
                  <a:pt x="1095" y="8200"/>
                </a:lnTo>
                <a:lnTo>
                  <a:pt x="1363" y="7981"/>
                </a:lnTo>
                <a:close/>
                <a:moveTo>
                  <a:pt x="10901" y="8638"/>
                </a:moveTo>
                <a:lnTo>
                  <a:pt x="10828" y="8687"/>
                </a:lnTo>
                <a:lnTo>
                  <a:pt x="10779" y="8736"/>
                </a:lnTo>
                <a:lnTo>
                  <a:pt x="10706" y="8857"/>
                </a:lnTo>
                <a:lnTo>
                  <a:pt x="10682" y="8979"/>
                </a:lnTo>
                <a:lnTo>
                  <a:pt x="10560" y="9076"/>
                </a:lnTo>
                <a:lnTo>
                  <a:pt x="10414" y="9149"/>
                </a:lnTo>
                <a:lnTo>
                  <a:pt x="10293" y="9173"/>
                </a:lnTo>
                <a:lnTo>
                  <a:pt x="10122" y="9173"/>
                </a:lnTo>
                <a:lnTo>
                  <a:pt x="10025" y="9149"/>
                </a:lnTo>
                <a:lnTo>
                  <a:pt x="9976" y="9125"/>
                </a:lnTo>
                <a:lnTo>
                  <a:pt x="9928" y="9076"/>
                </a:lnTo>
                <a:lnTo>
                  <a:pt x="9903" y="9028"/>
                </a:lnTo>
                <a:lnTo>
                  <a:pt x="9903" y="8930"/>
                </a:lnTo>
                <a:lnTo>
                  <a:pt x="9879" y="8857"/>
                </a:lnTo>
                <a:lnTo>
                  <a:pt x="9830" y="8809"/>
                </a:lnTo>
                <a:lnTo>
                  <a:pt x="9757" y="8760"/>
                </a:lnTo>
                <a:lnTo>
                  <a:pt x="9684" y="8760"/>
                </a:lnTo>
                <a:lnTo>
                  <a:pt x="9611" y="8784"/>
                </a:lnTo>
                <a:lnTo>
                  <a:pt x="9563" y="8833"/>
                </a:lnTo>
                <a:lnTo>
                  <a:pt x="9514" y="8906"/>
                </a:lnTo>
                <a:lnTo>
                  <a:pt x="9490" y="8955"/>
                </a:lnTo>
                <a:lnTo>
                  <a:pt x="9441" y="9003"/>
                </a:lnTo>
                <a:lnTo>
                  <a:pt x="9320" y="9052"/>
                </a:lnTo>
                <a:lnTo>
                  <a:pt x="9149" y="9101"/>
                </a:lnTo>
                <a:lnTo>
                  <a:pt x="8979" y="9125"/>
                </a:lnTo>
                <a:lnTo>
                  <a:pt x="8809" y="9101"/>
                </a:lnTo>
                <a:lnTo>
                  <a:pt x="8663" y="9076"/>
                </a:lnTo>
                <a:lnTo>
                  <a:pt x="8541" y="9003"/>
                </a:lnTo>
                <a:lnTo>
                  <a:pt x="8517" y="8955"/>
                </a:lnTo>
                <a:lnTo>
                  <a:pt x="8492" y="8906"/>
                </a:lnTo>
                <a:lnTo>
                  <a:pt x="8492" y="8833"/>
                </a:lnTo>
                <a:lnTo>
                  <a:pt x="8444" y="8784"/>
                </a:lnTo>
                <a:lnTo>
                  <a:pt x="8419" y="8736"/>
                </a:lnTo>
                <a:lnTo>
                  <a:pt x="8371" y="8711"/>
                </a:lnTo>
                <a:lnTo>
                  <a:pt x="8298" y="8687"/>
                </a:lnTo>
                <a:lnTo>
                  <a:pt x="8249" y="8687"/>
                </a:lnTo>
                <a:lnTo>
                  <a:pt x="8200" y="8711"/>
                </a:lnTo>
                <a:lnTo>
                  <a:pt x="8127" y="8736"/>
                </a:lnTo>
                <a:lnTo>
                  <a:pt x="8006" y="8906"/>
                </a:lnTo>
                <a:lnTo>
                  <a:pt x="7860" y="9052"/>
                </a:lnTo>
                <a:lnTo>
                  <a:pt x="7787" y="9125"/>
                </a:lnTo>
                <a:lnTo>
                  <a:pt x="7689" y="9173"/>
                </a:lnTo>
                <a:lnTo>
                  <a:pt x="7568" y="9222"/>
                </a:lnTo>
                <a:lnTo>
                  <a:pt x="7446" y="9246"/>
                </a:lnTo>
                <a:lnTo>
                  <a:pt x="7324" y="9246"/>
                </a:lnTo>
                <a:lnTo>
                  <a:pt x="7276" y="9222"/>
                </a:lnTo>
                <a:lnTo>
                  <a:pt x="7227" y="9198"/>
                </a:lnTo>
                <a:lnTo>
                  <a:pt x="7203" y="9149"/>
                </a:lnTo>
                <a:lnTo>
                  <a:pt x="7178" y="9076"/>
                </a:lnTo>
                <a:lnTo>
                  <a:pt x="7178" y="9003"/>
                </a:lnTo>
                <a:lnTo>
                  <a:pt x="7203" y="8930"/>
                </a:lnTo>
                <a:lnTo>
                  <a:pt x="7203" y="8833"/>
                </a:lnTo>
                <a:lnTo>
                  <a:pt x="7154" y="8760"/>
                </a:lnTo>
                <a:lnTo>
                  <a:pt x="7105" y="8687"/>
                </a:lnTo>
                <a:lnTo>
                  <a:pt x="7032" y="8663"/>
                </a:lnTo>
                <a:lnTo>
                  <a:pt x="6886" y="8663"/>
                </a:lnTo>
                <a:lnTo>
                  <a:pt x="6813" y="8711"/>
                </a:lnTo>
                <a:lnTo>
                  <a:pt x="6789" y="8809"/>
                </a:lnTo>
                <a:lnTo>
                  <a:pt x="6740" y="8906"/>
                </a:lnTo>
                <a:lnTo>
                  <a:pt x="6692" y="8979"/>
                </a:lnTo>
                <a:lnTo>
                  <a:pt x="6619" y="9076"/>
                </a:lnTo>
                <a:lnTo>
                  <a:pt x="6521" y="9125"/>
                </a:lnTo>
                <a:lnTo>
                  <a:pt x="6424" y="9173"/>
                </a:lnTo>
                <a:lnTo>
                  <a:pt x="6327" y="9222"/>
                </a:lnTo>
                <a:lnTo>
                  <a:pt x="6083" y="9271"/>
                </a:lnTo>
                <a:lnTo>
                  <a:pt x="5864" y="9246"/>
                </a:lnTo>
                <a:lnTo>
                  <a:pt x="5743" y="9222"/>
                </a:lnTo>
                <a:lnTo>
                  <a:pt x="5645" y="9198"/>
                </a:lnTo>
                <a:lnTo>
                  <a:pt x="5572" y="9125"/>
                </a:lnTo>
                <a:lnTo>
                  <a:pt x="5499" y="9052"/>
                </a:lnTo>
                <a:lnTo>
                  <a:pt x="5451" y="8979"/>
                </a:lnTo>
                <a:lnTo>
                  <a:pt x="5402" y="8882"/>
                </a:lnTo>
                <a:lnTo>
                  <a:pt x="5402" y="8833"/>
                </a:lnTo>
                <a:lnTo>
                  <a:pt x="5378" y="8784"/>
                </a:lnTo>
                <a:lnTo>
                  <a:pt x="5280" y="8736"/>
                </a:lnTo>
                <a:lnTo>
                  <a:pt x="5183" y="8711"/>
                </a:lnTo>
                <a:lnTo>
                  <a:pt x="5086" y="8736"/>
                </a:lnTo>
                <a:lnTo>
                  <a:pt x="4842" y="8906"/>
                </a:lnTo>
                <a:lnTo>
                  <a:pt x="4648" y="9028"/>
                </a:lnTo>
                <a:lnTo>
                  <a:pt x="4453" y="9149"/>
                </a:lnTo>
                <a:lnTo>
                  <a:pt x="4258" y="9222"/>
                </a:lnTo>
                <a:lnTo>
                  <a:pt x="4112" y="9222"/>
                </a:lnTo>
                <a:lnTo>
                  <a:pt x="4064" y="9198"/>
                </a:lnTo>
                <a:lnTo>
                  <a:pt x="4015" y="9149"/>
                </a:lnTo>
                <a:lnTo>
                  <a:pt x="3991" y="9076"/>
                </a:lnTo>
                <a:lnTo>
                  <a:pt x="4015" y="8955"/>
                </a:lnTo>
                <a:lnTo>
                  <a:pt x="4015" y="8906"/>
                </a:lnTo>
                <a:lnTo>
                  <a:pt x="3991" y="8857"/>
                </a:lnTo>
                <a:lnTo>
                  <a:pt x="3966" y="8833"/>
                </a:lnTo>
                <a:lnTo>
                  <a:pt x="3918" y="8809"/>
                </a:lnTo>
                <a:lnTo>
                  <a:pt x="3893" y="8784"/>
                </a:lnTo>
                <a:lnTo>
                  <a:pt x="3845" y="8809"/>
                </a:lnTo>
                <a:lnTo>
                  <a:pt x="3796" y="8809"/>
                </a:lnTo>
                <a:lnTo>
                  <a:pt x="3747" y="8857"/>
                </a:lnTo>
                <a:lnTo>
                  <a:pt x="3699" y="8979"/>
                </a:lnTo>
                <a:lnTo>
                  <a:pt x="3674" y="9101"/>
                </a:lnTo>
                <a:lnTo>
                  <a:pt x="3674" y="9222"/>
                </a:lnTo>
                <a:lnTo>
                  <a:pt x="3699" y="9319"/>
                </a:lnTo>
                <a:lnTo>
                  <a:pt x="3772" y="9417"/>
                </a:lnTo>
                <a:lnTo>
                  <a:pt x="3845" y="9514"/>
                </a:lnTo>
                <a:lnTo>
                  <a:pt x="3966" y="9587"/>
                </a:lnTo>
                <a:lnTo>
                  <a:pt x="4088" y="9636"/>
                </a:lnTo>
                <a:lnTo>
                  <a:pt x="4210" y="9660"/>
                </a:lnTo>
                <a:lnTo>
                  <a:pt x="4356" y="9636"/>
                </a:lnTo>
                <a:lnTo>
                  <a:pt x="4477" y="9611"/>
                </a:lnTo>
                <a:lnTo>
                  <a:pt x="4599" y="9563"/>
                </a:lnTo>
                <a:lnTo>
                  <a:pt x="4842" y="9417"/>
                </a:lnTo>
                <a:lnTo>
                  <a:pt x="5086" y="9246"/>
                </a:lnTo>
                <a:lnTo>
                  <a:pt x="5159" y="9344"/>
                </a:lnTo>
                <a:lnTo>
                  <a:pt x="5232" y="9441"/>
                </a:lnTo>
                <a:lnTo>
                  <a:pt x="5329" y="9514"/>
                </a:lnTo>
                <a:lnTo>
                  <a:pt x="5426" y="9563"/>
                </a:lnTo>
                <a:lnTo>
                  <a:pt x="5670" y="9660"/>
                </a:lnTo>
                <a:lnTo>
                  <a:pt x="5913" y="9684"/>
                </a:lnTo>
                <a:lnTo>
                  <a:pt x="6181" y="9684"/>
                </a:lnTo>
                <a:lnTo>
                  <a:pt x="6424" y="9636"/>
                </a:lnTo>
                <a:lnTo>
                  <a:pt x="6667" y="9538"/>
                </a:lnTo>
                <a:lnTo>
                  <a:pt x="6886" y="9392"/>
                </a:lnTo>
                <a:lnTo>
                  <a:pt x="6984" y="9490"/>
                </a:lnTo>
                <a:lnTo>
                  <a:pt x="7081" y="9563"/>
                </a:lnTo>
                <a:lnTo>
                  <a:pt x="7227" y="9636"/>
                </a:lnTo>
                <a:lnTo>
                  <a:pt x="7373" y="9684"/>
                </a:lnTo>
                <a:lnTo>
                  <a:pt x="7519" y="9709"/>
                </a:lnTo>
                <a:lnTo>
                  <a:pt x="7641" y="9684"/>
                </a:lnTo>
                <a:lnTo>
                  <a:pt x="7762" y="9660"/>
                </a:lnTo>
                <a:lnTo>
                  <a:pt x="7884" y="9611"/>
                </a:lnTo>
                <a:lnTo>
                  <a:pt x="7981" y="9538"/>
                </a:lnTo>
                <a:lnTo>
                  <a:pt x="8079" y="9465"/>
                </a:lnTo>
                <a:lnTo>
                  <a:pt x="8249" y="9271"/>
                </a:lnTo>
                <a:lnTo>
                  <a:pt x="8371" y="9368"/>
                </a:lnTo>
                <a:lnTo>
                  <a:pt x="8541" y="9465"/>
                </a:lnTo>
                <a:lnTo>
                  <a:pt x="8711" y="9514"/>
                </a:lnTo>
                <a:lnTo>
                  <a:pt x="8906" y="9538"/>
                </a:lnTo>
                <a:lnTo>
                  <a:pt x="9101" y="9538"/>
                </a:lnTo>
                <a:lnTo>
                  <a:pt x="9271" y="9514"/>
                </a:lnTo>
                <a:lnTo>
                  <a:pt x="9466" y="9441"/>
                </a:lnTo>
                <a:lnTo>
                  <a:pt x="9611" y="9368"/>
                </a:lnTo>
                <a:lnTo>
                  <a:pt x="9733" y="9465"/>
                </a:lnTo>
                <a:lnTo>
                  <a:pt x="9855" y="9514"/>
                </a:lnTo>
                <a:lnTo>
                  <a:pt x="10025" y="9563"/>
                </a:lnTo>
                <a:lnTo>
                  <a:pt x="10195" y="9563"/>
                </a:lnTo>
                <a:lnTo>
                  <a:pt x="10366" y="9538"/>
                </a:lnTo>
                <a:lnTo>
                  <a:pt x="10560" y="9490"/>
                </a:lnTo>
                <a:lnTo>
                  <a:pt x="10706" y="9417"/>
                </a:lnTo>
                <a:lnTo>
                  <a:pt x="10852" y="9319"/>
                </a:lnTo>
                <a:lnTo>
                  <a:pt x="10974" y="9392"/>
                </a:lnTo>
                <a:lnTo>
                  <a:pt x="11096" y="9441"/>
                </a:lnTo>
                <a:lnTo>
                  <a:pt x="11242" y="9465"/>
                </a:lnTo>
                <a:lnTo>
                  <a:pt x="11363" y="9490"/>
                </a:lnTo>
                <a:lnTo>
                  <a:pt x="11509" y="9490"/>
                </a:lnTo>
                <a:lnTo>
                  <a:pt x="11655" y="9465"/>
                </a:lnTo>
                <a:lnTo>
                  <a:pt x="11801" y="9417"/>
                </a:lnTo>
                <a:lnTo>
                  <a:pt x="11923" y="9344"/>
                </a:lnTo>
                <a:lnTo>
                  <a:pt x="12020" y="9441"/>
                </a:lnTo>
                <a:lnTo>
                  <a:pt x="12142" y="9490"/>
                </a:lnTo>
                <a:lnTo>
                  <a:pt x="12434" y="9490"/>
                </a:lnTo>
                <a:lnTo>
                  <a:pt x="12580" y="9441"/>
                </a:lnTo>
                <a:lnTo>
                  <a:pt x="12750" y="9392"/>
                </a:lnTo>
                <a:lnTo>
                  <a:pt x="12896" y="9319"/>
                </a:lnTo>
                <a:lnTo>
                  <a:pt x="13042" y="9222"/>
                </a:lnTo>
                <a:lnTo>
                  <a:pt x="13091" y="9295"/>
                </a:lnTo>
                <a:lnTo>
                  <a:pt x="13164" y="9344"/>
                </a:lnTo>
                <a:lnTo>
                  <a:pt x="13310" y="9417"/>
                </a:lnTo>
                <a:lnTo>
                  <a:pt x="13480" y="9441"/>
                </a:lnTo>
                <a:lnTo>
                  <a:pt x="13675" y="9441"/>
                </a:lnTo>
                <a:lnTo>
                  <a:pt x="13870" y="9392"/>
                </a:lnTo>
                <a:lnTo>
                  <a:pt x="14064" y="9319"/>
                </a:lnTo>
                <a:lnTo>
                  <a:pt x="14259" y="9246"/>
                </a:lnTo>
                <a:lnTo>
                  <a:pt x="14405" y="9149"/>
                </a:lnTo>
                <a:lnTo>
                  <a:pt x="14478" y="9101"/>
                </a:lnTo>
                <a:lnTo>
                  <a:pt x="14502" y="9028"/>
                </a:lnTo>
                <a:lnTo>
                  <a:pt x="14478" y="8955"/>
                </a:lnTo>
                <a:lnTo>
                  <a:pt x="14454" y="8882"/>
                </a:lnTo>
                <a:lnTo>
                  <a:pt x="14429" y="8833"/>
                </a:lnTo>
                <a:lnTo>
                  <a:pt x="14356" y="8809"/>
                </a:lnTo>
                <a:lnTo>
                  <a:pt x="14308" y="8809"/>
                </a:lnTo>
                <a:lnTo>
                  <a:pt x="14235" y="8833"/>
                </a:lnTo>
                <a:lnTo>
                  <a:pt x="14016" y="8955"/>
                </a:lnTo>
                <a:lnTo>
                  <a:pt x="13845" y="9028"/>
                </a:lnTo>
                <a:lnTo>
                  <a:pt x="13675" y="9076"/>
                </a:lnTo>
                <a:lnTo>
                  <a:pt x="13529" y="9101"/>
                </a:lnTo>
                <a:lnTo>
                  <a:pt x="13407" y="9101"/>
                </a:lnTo>
                <a:lnTo>
                  <a:pt x="13359" y="9076"/>
                </a:lnTo>
                <a:lnTo>
                  <a:pt x="13334" y="9028"/>
                </a:lnTo>
                <a:lnTo>
                  <a:pt x="13310" y="8979"/>
                </a:lnTo>
                <a:lnTo>
                  <a:pt x="13310" y="8906"/>
                </a:lnTo>
                <a:lnTo>
                  <a:pt x="13310" y="8857"/>
                </a:lnTo>
                <a:lnTo>
                  <a:pt x="13286" y="8784"/>
                </a:lnTo>
                <a:lnTo>
                  <a:pt x="13261" y="8736"/>
                </a:lnTo>
                <a:lnTo>
                  <a:pt x="13213" y="8711"/>
                </a:lnTo>
                <a:lnTo>
                  <a:pt x="13091" y="8711"/>
                </a:lnTo>
                <a:lnTo>
                  <a:pt x="13042" y="8736"/>
                </a:lnTo>
                <a:lnTo>
                  <a:pt x="13018" y="8784"/>
                </a:lnTo>
                <a:lnTo>
                  <a:pt x="12945" y="8882"/>
                </a:lnTo>
                <a:lnTo>
                  <a:pt x="12823" y="8979"/>
                </a:lnTo>
                <a:lnTo>
                  <a:pt x="12653" y="9076"/>
                </a:lnTo>
                <a:lnTo>
                  <a:pt x="12507" y="9149"/>
                </a:lnTo>
                <a:lnTo>
                  <a:pt x="12361" y="9198"/>
                </a:lnTo>
                <a:lnTo>
                  <a:pt x="12312" y="9198"/>
                </a:lnTo>
                <a:lnTo>
                  <a:pt x="12264" y="9173"/>
                </a:lnTo>
                <a:lnTo>
                  <a:pt x="12215" y="9149"/>
                </a:lnTo>
                <a:lnTo>
                  <a:pt x="12191" y="9101"/>
                </a:lnTo>
                <a:lnTo>
                  <a:pt x="12191" y="9028"/>
                </a:lnTo>
                <a:lnTo>
                  <a:pt x="12215" y="8930"/>
                </a:lnTo>
                <a:lnTo>
                  <a:pt x="12215" y="8857"/>
                </a:lnTo>
                <a:lnTo>
                  <a:pt x="12191" y="8809"/>
                </a:lnTo>
                <a:lnTo>
                  <a:pt x="12142" y="8760"/>
                </a:lnTo>
                <a:lnTo>
                  <a:pt x="12093" y="8736"/>
                </a:lnTo>
                <a:lnTo>
                  <a:pt x="12045" y="8736"/>
                </a:lnTo>
                <a:lnTo>
                  <a:pt x="11972" y="8760"/>
                </a:lnTo>
                <a:lnTo>
                  <a:pt x="11923" y="8784"/>
                </a:lnTo>
                <a:lnTo>
                  <a:pt x="11899" y="8857"/>
                </a:lnTo>
                <a:lnTo>
                  <a:pt x="11801" y="8979"/>
                </a:lnTo>
                <a:lnTo>
                  <a:pt x="11704" y="9076"/>
                </a:lnTo>
                <a:lnTo>
                  <a:pt x="11582" y="9125"/>
                </a:lnTo>
                <a:lnTo>
                  <a:pt x="11266" y="9125"/>
                </a:lnTo>
                <a:lnTo>
                  <a:pt x="11169" y="9076"/>
                </a:lnTo>
                <a:lnTo>
                  <a:pt x="11096" y="9028"/>
                </a:lnTo>
                <a:lnTo>
                  <a:pt x="11144" y="8882"/>
                </a:lnTo>
                <a:lnTo>
                  <a:pt x="11144" y="8809"/>
                </a:lnTo>
                <a:lnTo>
                  <a:pt x="11120" y="8736"/>
                </a:lnTo>
                <a:lnTo>
                  <a:pt x="11071" y="8687"/>
                </a:lnTo>
                <a:lnTo>
                  <a:pt x="11023" y="8663"/>
                </a:lnTo>
                <a:lnTo>
                  <a:pt x="10950" y="8638"/>
                </a:lnTo>
                <a:close/>
                <a:moveTo>
                  <a:pt x="1314" y="9003"/>
                </a:moveTo>
                <a:lnTo>
                  <a:pt x="1290" y="9611"/>
                </a:lnTo>
                <a:lnTo>
                  <a:pt x="1168" y="9660"/>
                </a:lnTo>
                <a:lnTo>
                  <a:pt x="1071" y="9733"/>
                </a:lnTo>
                <a:lnTo>
                  <a:pt x="852" y="9903"/>
                </a:lnTo>
                <a:lnTo>
                  <a:pt x="706" y="10049"/>
                </a:lnTo>
                <a:lnTo>
                  <a:pt x="657" y="9368"/>
                </a:lnTo>
                <a:lnTo>
                  <a:pt x="925" y="9271"/>
                </a:lnTo>
                <a:lnTo>
                  <a:pt x="1168" y="9101"/>
                </a:lnTo>
                <a:lnTo>
                  <a:pt x="1314" y="9003"/>
                </a:lnTo>
                <a:close/>
                <a:moveTo>
                  <a:pt x="1266" y="10122"/>
                </a:moveTo>
                <a:lnTo>
                  <a:pt x="1266" y="10877"/>
                </a:lnTo>
                <a:lnTo>
                  <a:pt x="1120" y="10998"/>
                </a:lnTo>
                <a:lnTo>
                  <a:pt x="779" y="11242"/>
                </a:lnTo>
                <a:lnTo>
                  <a:pt x="730" y="10439"/>
                </a:lnTo>
                <a:lnTo>
                  <a:pt x="876" y="10366"/>
                </a:lnTo>
                <a:lnTo>
                  <a:pt x="1022" y="10293"/>
                </a:lnTo>
                <a:lnTo>
                  <a:pt x="1266" y="10122"/>
                </a:lnTo>
                <a:close/>
                <a:moveTo>
                  <a:pt x="11485" y="10633"/>
                </a:moveTo>
                <a:lnTo>
                  <a:pt x="11412" y="10658"/>
                </a:lnTo>
                <a:lnTo>
                  <a:pt x="11339" y="10731"/>
                </a:lnTo>
                <a:lnTo>
                  <a:pt x="11169" y="11023"/>
                </a:lnTo>
                <a:lnTo>
                  <a:pt x="11071" y="11144"/>
                </a:lnTo>
                <a:lnTo>
                  <a:pt x="10950" y="11242"/>
                </a:lnTo>
                <a:lnTo>
                  <a:pt x="10877" y="11290"/>
                </a:lnTo>
                <a:lnTo>
                  <a:pt x="10779" y="11315"/>
                </a:lnTo>
                <a:lnTo>
                  <a:pt x="10560" y="11315"/>
                </a:lnTo>
                <a:lnTo>
                  <a:pt x="10463" y="11290"/>
                </a:lnTo>
                <a:lnTo>
                  <a:pt x="10390" y="11242"/>
                </a:lnTo>
                <a:lnTo>
                  <a:pt x="10317" y="11169"/>
                </a:lnTo>
                <a:lnTo>
                  <a:pt x="10293" y="11096"/>
                </a:lnTo>
                <a:lnTo>
                  <a:pt x="10366" y="10901"/>
                </a:lnTo>
                <a:lnTo>
                  <a:pt x="10366" y="10828"/>
                </a:lnTo>
                <a:lnTo>
                  <a:pt x="10341" y="10755"/>
                </a:lnTo>
                <a:lnTo>
                  <a:pt x="10293" y="10706"/>
                </a:lnTo>
                <a:lnTo>
                  <a:pt x="10244" y="10658"/>
                </a:lnTo>
                <a:lnTo>
                  <a:pt x="10098" y="10658"/>
                </a:lnTo>
                <a:lnTo>
                  <a:pt x="10049" y="10682"/>
                </a:lnTo>
                <a:lnTo>
                  <a:pt x="10001" y="10755"/>
                </a:lnTo>
                <a:lnTo>
                  <a:pt x="9928" y="10877"/>
                </a:lnTo>
                <a:lnTo>
                  <a:pt x="9903" y="10998"/>
                </a:lnTo>
                <a:lnTo>
                  <a:pt x="9806" y="11120"/>
                </a:lnTo>
                <a:lnTo>
                  <a:pt x="9636" y="11217"/>
                </a:lnTo>
                <a:lnTo>
                  <a:pt x="9539" y="11242"/>
                </a:lnTo>
                <a:lnTo>
                  <a:pt x="9393" y="11266"/>
                </a:lnTo>
                <a:lnTo>
                  <a:pt x="9344" y="11242"/>
                </a:lnTo>
                <a:lnTo>
                  <a:pt x="9295" y="11217"/>
                </a:lnTo>
                <a:lnTo>
                  <a:pt x="9295" y="11169"/>
                </a:lnTo>
                <a:lnTo>
                  <a:pt x="9295" y="11096"/>
                </a:lnTo>
                <a:lnTo>
                  <a:pt x="9320" y="11023"/>
                </a:lnTo>
                <a:lnTo>
                  <a:pt x="9320" y="10950"/>
                </a:lnTo>
                <a:lnTo>
                  <a:pt x="9295" y="10901"/>
                </a:lnTo>
                <a:lnTo>
                  <a:pt x="9247" y="10852"/>
                </a:lnTo>
                <a:lnTo>
                  <a:pt x="9198" y="10828"/>
                </a:lnTo>
                <a:lnTo>
                  <a:pt x="9125" y="10804"/>
                </a:lnTo>
                <a:lnTo>
                  <a:pt x="9052" y="10828"/>
                </a:lnTo>
                <a:lnTo>
                  <a:pt x="8979" y="10852"/>
                </a:lnTo>
                <a:lnTo>
                  <a:pt x="8784" y="11047"/>
                </a:lnTo>
                <a:lnTo>
                  <a:pt x="8565" y="11242"/>
                </a:lnTo>
                <a:lnTo>
                  <a:pt x="8419" y="11290"/>
                </a:lnTo>
                <a:lnTo>
                  <a:pt x="8225" y="11315"/>
                </a:lnTo>
                <a:lnTo>
                  <a:pt x="8103" y="11290"/>
                </a:lnTo>
                <a:lnTo>
                  <a:pt x="8006" y="11290"/>
                </a:lnTo>
                <a:lnTo>
                  <a:pt x="7933" y="11242"/>
                </a:lnTo>
                <a:lnTo>
                  <a:pt x="7884" y="11193"/>
                </a:lnTo>
                <a:lnTo>
                  <a:pt x="7908" y="11071"/>
                </a:lnTo>
                <a:lnTo>
                  <a:pt x="7908" y="10901"/>
                </a:lnTo>
                <a:lnTo>
                  <a:pt x="7884" y="10828"/>
                </a:lnTo>
                <a:lnTo>
                  <a:pt x="7835" y="10755"/>
                </a:lnTo>
                <a:lnTo>
                  <a:pt x="7787" y="10706"/>
                </a:lnTo>
                <a:lnTo>
                  <a:pt x="7714" y="10682"/>
                </a:lnTo>
                <a:lnTo>
                  <a:pt x="7616" y="10682"/>
                </a:lnTo>
                <a:lnTo>
                  <a:pt x="7543" y="10706"/>
                </a:lnTo>
                <a:lnTo>
                  <a:pt x="7495" y="10779"/>
                </a:lnTo>
                <a:lnTo>
                  <a:pt x="7446" y="10852"/>
                </a:lnTo>
                <a:lnTo>
                  <a:pt x="7397" y="10974"/>
                </a:lnTo>
                <a:lnTo>
                  <a:pt x="7397" y="11071"/>
                </a:lnTo>
                <a:lnTo>
                  <a:pt x="7324" y="11144"/>
                </a:lnTo>
                <a:lnTo>
                  <a:pt x="7227" y="11193"/>
                </a:lnTo>
                <a:lnTo>
                  <a:pt x="7008" y="11193"/>
                </a:lnTo>
                <a:lnTo>
                  <a:pt x="6911" y="11169"/>
                </a:lnTo>
                <a:lnTo>
                  <a:pt x="6789" y="11096"/>
                </a:lnTo>
                <a:lnTo>
                  <a:pt x="6716" y="11023"/>
                </a:lnTo>
                <a:lnTo>
                  <a:pt x="6667" y="10950"/>
                </a:lnTo>
                <a:lnTo>
                  <a:pt x="6619" y="10877"/>
                </a:lnTo>
                <a:lnTo>
                  <a:pt x="6546" y="10804"/>
                </a:lnTo>
                <a:lnTo>
                  <a:pt x="6473" y="10779"/>
                </a:lnTo>
                <a:lnTo>
                  <a:pt x="6400" y="10779"/>
                </a:lnTo>
                <a:lnTo>
                  <a:pt x="6302" y="10804"/>
                </a:lnTo>
                <a:lnTo>
                  <a:pt x="6254" y="10852"/>
                </a:lnTo>
                <a:lnTo>
                  <a:pt x="6205" y="10901"/>
                </a:lnTo>
                <a:lnTo>
                  <a:pt x="6205" y="10998"/>
                </a:lnTo>
                <a:lnTo>
                  <a:pt x="6205" y="11096"/>
                </a:lnTo>
                <a:lnTo>
                  <a:pt x="6181" y="11169"/>
                </a:lnTo>
                <a:lnTo>
                  <a:pt x="6156" y="11217"/>
                </a:lnTo>
                <a:lnTo>
                  <a:pt x="6132" y="11266"/>
                </a:lnTo>
                <a:lnTo>
                  <a:pt x="6035" y="11315"/>
                </a:lnTo>
                <a:lnTo>
                  <a:pt x="5937" y="11339"/>
                </a:lnTo>
                <a:lnTo>
                  <a:pt x="5840" y="11315"/>
                </a:lnTo>
                <a:lnTo>
                  <a:pt x="5743" y="11242"/>
                </a:lnTo>
                <a:lnTo>
                  <a:pt x="5694" y="11144"/>
                </a:lnTo>
                <a:lnTo>
                  <a:pt x="5694" y="11096"/>
                </a:lnTo>
                <a:lnTo>
                  <a:pt x="5694" y="11047"/>
                </a:lnTo>
                <a:lnTo>
                  <a:pt x="5694" y="10925"/>
                </a:lnTo>
                <a:lnTo>
                  <a:pt x="5670" y="10852"/>
                </a:lnTo>
                <a:lnTo>
                  <a:pt x="5621" y="10779"/>
                </a:lnTo>
                <a:lnTo>
                  <a:pt x="5524" y="10755"/>
                </a:lnTo>
                <a:lnTo>
                  <a:pt x="5451" y="10731"/>
                </a:lnTo>
                <a:lnTo>
                  <a:pt x="5353" y="10755"/>
                </a:lnTo>
                <a:lnTo>
                  <a:pt x="5280" y="10828"/>
                </a:lnTo>
                <a:lnTo>
                  <a:pt x="5232" y="10901"/>
                </a:lnTo>
                <a:lnTo>
                  <a:pt x="5183" y="10998"/>
                </a:lnTo>
                <a:lnTo>
                  <a:pt x="5110" y="11096"/>
                </a:lnTo>
                <a:lnTo>
                  <a:pt x="5037" y="11169"/>
                </a:lnTo>
                <a:lnTo>
                  <a:pt x="4964" y="11242"/>
                </a:lnTo>
                <a:lnTo>
                  <a:pt x="4769" y="11339"/>
                </a:lnTo>
                <a:lnTo>
                  <a:pt x="4648" y="11363"/>
                </a:lnTo>
                <a:lnTo>
                  <a:pt x="4550" y="11388"/>
                </a:lnTo>
                <a:lnTo>
                  <a:pt x="4502" y="11388"/>
                </a:lnTo>
                <a:lnTo>
                  <a:pt x="4453" y="11363"/>
                </a:lnTo>
                <a:lnTo>
                  <a:pt x="4380" y="11315"/>
                </a:lnTo>
                <a:lnTo>
                  <a:pt x="4331" y="11217"/>
                </a:lnTo>
                <a:lnTo>
                  <a:pt x="4307" y="11120"/>
                </a:lnTo>
                <a:lnTo>
                  <a:pt x="4258" y="10950"/>
                </a:lnTo>
                <a:lnTo>
                  <a:pt x="4234" y="10877"/>
                </a:lnTo>
                <a:lnTo>
                  <a:pt x="4210" y="10877"/>
                </a:lnTo>
                <a:lnTo>
                  <a:pt x="4210" y="10852"/>
                </a:lnTo>
                <a:lnTo>
                  <a:pt x="4185" y="10828"/>
                </a:lnTo>
                <a:lnTo>
                  <a:pt x="4137" y="10804"/>
                </a:lnTo>
                <a:lnTo>
                  <a:pt x="4088" y="10804"/>
                </a:lnTo>
                <a:lnTo>
                  <a:pt x="4039" y="10828"/>
                </a:lnTo>
                <a:lnTo>
                  <a:pt x="3991" y="10852"/>
                </a:lnTo>
                <a:lnTo>
                  <a:pt x="3942" y="10950"/>
                </a:lnTo>
                <a:lnTo>
                  <a:pt x="3918" y="11071"/>
                </a:lnTo>
                <a:lnTo>
                  <a:pt x="3918" y="11290"/>
                </a:lnTo>
                <a:lnTo>
                  <a:pt x="3942" y="11388"/>
                </a:lnTo>
                <a:lnTo>
                  <a:pt x="3966" y="11509"/>
                </a:lnTo>
                <a:lnTo>
                  <a:pt x="4015" y="11582"/>
                </a:lnTo>
                <a:lnTo>
                  <a:pt x="4088" y="11680"/>
                </a:lnTo>
                <a:lnTo>
                  <a:pt x="4185" y="11753"/>
                </a:lnTo>
                <a:lnTo>
                  <a:pt x="4283" y="11801"/>
                </a:lnTo>
                <a:lnTo>
                  <a:pt x="4429" y="11850"/>
                </a:lnTo>
                <a:lnTo>
                  <a:pt x="4721" y="11850"/>
                </a:lnTo>
                <a:lnTo>
                  <a:pt x="4842" y="11826"/>
                </a:lnTo>
                <a:lnTo>
                  <a:pt x="4988" y="11777"/>
                </a:lnTo>
                <a:lnTo>
                  <a:pt x="5110" y="11704"/>
                </a:lnTo>
                <a:lnTo>
                  <a:pt x="5232" y="11631"/>
                </a:lnTo>
                <a:lnTo>
                  <a:pt x="5353" y="11534"/>
                </a:lnTo>
                <a:lnTo>
                  <a:pt x="5475" y="11655"/>
                </a:lnTo>
                <a:lnTo>
                  <a:pt x="5645" y="11728"/>
                </a:lnTo>
                <a:lnTo>
                  <a:pt x="5816" y="11777"/>
                </a:lnTo>
                <a:lnTo>
                  <a:pt x="5986" y="11801"/>
                </a:lnTo>
                <a:lnTo>
                  <a:pt x="6156" y="11777"/>
                </a:lnTo>
                <a:lnTo>
                  <a:pt x="6327" y="11728"/>
                </a:lnTo>
                <a:lnTo>
                  <a:pt x="6473" y="11631"/>
                </a:lnTo>
                <a:lnTo>
                  <a:pt x="6570" y="11509"/>
                </a:lnTo>
                <a:lnTo>
                  <a:pt x="6716" y="11558"/>
                </a:lnTo>
                <a:lnTo>
                  <a:pt x="6838" y="11607"/>
                </a:lnTo>
                <a:lnTo>
                  <a:pt x="6984" y="11631"/>
                </a:lnTo>
                <a:lnTo>
                  <a:pt x="7105" y="11655"/>
                </a:lnTo>
                <a:lnTo>
                  <a:pt x="7251" y="11655"/>
                </a:lnTo>
                <a:lnTo>
                  <a:pt x="7373" y="11631"/>
                </a:lnTo>
                <a:lnTo>
                  <a:pt x="7519" y="11582"/>
                </a:lnTo>
                <a:lnTo>
                  <a:pt x="7616" y="11534"/>
                </a:lnTo>
                <a:lnTo>
                  <a:pt x="7787" y="11631"/>
                </a:lnTo>
                <a:lnTo>
                  <a:pt x="7957" y="11728"/>
                </a:lnTo>
                <a:lnTo>
                  <a:pt x="8103" y="11777"/>
                </a:lnTo>
                <a:lnTo>
                  <a:pt x="8249" y="11801"/>
                </a:lnTo>
                <a:lnTo>
                  <a:pt x="8395" y="11777"/>
                </a:lnTo>
                <a:lnTo>
                  <a:pt x="8517" y="11753"/>
                </a:lnTo>
                <a:lnTo>
                  <a:pt x="8638" y="11680"/>
                </a:lnTo>
                <a:lnTo>
                  <a:pt x="8760" y="11607"/>
                </a:lnTo>
                <a:lnTo>
                  <a:pt x="9003" y="11436"/>
                </a:lnTo>
                <a:lnTo>
                  <a:pt x="9052" y="11509"/>
                </a:lnTo>
                <a:lnTo>
                  <a:pt x="9149" y="11582"/>
                </a:lnTo>
                <a:lnTo>
                  <a:pt x="9271" y="11631"/>
                </a:lnTo>
                <a:lnTo>
                  <a:pt x="9563" y="11631"/>
                </a:lnTo>
                <a:lnTo>
                  <a:pt x="9733" y="11582"/>
                </a:lnTo>
                <a:lnTo>
                  <a:pt x="9903" y="11534"/>
                </a:lnTo>
                <a:lnTo>
                  <a:pt x="10025" y="11436"/>
                </a:lnTo>
                <a:lnTo>
                  <a:pt x="10098" y="11509"/>
                </a:lnTo>
                <a:lnTo>
                  <a:pt x="10195" y="11582"/>
                </a:lnTo>
                <a:lnTo>
                  <a:pt x="10414" y="11680"/>
                </a:lnTo>
                <a:lnTo>
                  <a:pt x="10560" y="11728"/>
                </a:lnTo>
                <a:lnTo>
                  <a:pt x="10682" y="11753"/>
                </a:lnTo>
                <a:lnTo>
                  <a:pt x="10828" y="11728"/>
                </a:lnTo>
                <a:lnTo>
                  <a:pt x="10950" y="11704"/>
                </a:lnTo>
                <a:lnTo>
                  <a:pt x="11071" y="11655"/>
                </a:lnTo>
                <a:lnTo>
                  <a:pt x="11193" y="11582"/>
                </a:lnTo>
                <a:lnTo>
                  <a:pt x="11388" y="11388"/>
                </a:lnTo>
                <a:lnTo>
                  <a:pt x="11509" y="11509"/>
                </a:lnTo>
                <a:lnTo>
                  <a:pt x="11655" y="11582"/>
                </a:lnTo>
                <a:lnTo>
                  <a:pt x="11801" y="11631"/>
                </a:lnTo>
                <a:lnTo>
                  <a:pt x="11996" y="11655"/>
                </a:lnTo>
                <a:lnTo>
                  <a:pt x="12166" y="11655"/>
                </a:lnTo>
                <a:lnTo>
                  <a:pt x="12337" y="11631"/>
                </a:lnTo>
                <a:lnTo>
                  <a:pt x="12507" y="11582"/>
                </a:lnTo>
                <a:lnTo>
                  <a:pt x="12653" y="11509"/>
                </a:lnTo>
                <a:lnTo>
                  <a:pt x="12799" y="11582"/>
                </a:lnTo>
                <a:lnTo>
                  <a:pt x="12945" y="11607"/>
                </a:lnTo>
                <a:lnTo>
                  <a:pt x="13115" y="11631"/>
                </a:lnTo>
                <a:lnTo>
                  <a:pt x="13286" y="11631"/>
                </a:lnTo>
                <a:lnTo>
                  <a:pt x="13456" y="11607"/>
                </a:lnTo>
                <a:lnTo>
                  <a:pt x="13651" y="11558"/>
                </a:lnTo>
                <a:lnTo>
                  <a:pt x="13797" y="11485"/>
                </a:lnTo>
                <a:lnTo>
                  <a:pt x="13967" y="11388"/>
                </a:lnTo>
                <a:lnTo>
                  <a:pt x="14040" y="11436"/>
                </a:lnTo>
                <a:lnTo>
                  <a:pt x="14137" y="11461"/>
                </a:lnTo>
                <a:lnTo>
                  <a:pt x="14259" y="11461"/>
                </a:lnTo>
                <a:lnTo>
                  <a:pt x="14405" y="11436"/>
                </a:lnTo>
                <a:lnTo>
                  <a:pt x="14478" y="11388"/>
                </a:lnTo>
                <a:lnTo>
                  <a:pt x="14527" y="11339"/>
                </a:lnTo>
                <a:lnTo>
                  <a:pt x="14551" y="11266"/>
                </a:lnTo>
                <a:lnTo>
                  <a:pt x="14551" y="11193"/>
                </a:lnTo>
                <a:lnTo>
                  <a:pt x="14527" y="11120"/>
                </a:lnTo>
                <a:lnTo>
                  <a:pt x="14478" y="11071"/>
                </a:lnTo>
                <a:lnTo>
                  <a:pt x="14429" y="11047"/>
                </a:lnTo>
                <a:lnTo>
                  <a:pt x="14356" y="11023"/>
                </a:lnTo>
                <a:lnTo>
                  <a:pt x="14283" y="11047"/>
                </a:lnTo>
                <a:lnTo>
                  <a:pt x="14210" y="11023"/>
                </a:lnTo>
                <a:lnTo>
                  <a:pt x="14137" y="10925"/>
                </a:lnTo>
                <a:lnTo>
                  <a:pt x="14040" y="10852"/>
                </a:lnTo>
                <a:lnTo>
                  <a:pt x="13943" y="10852"/>
                </a:lnTo>
                <a:lnTo>
                  <a:pt x="13894" y="10877"/>
                </a:lnTo>
                <a:lnTo>
                  <a:pt x="13845" y="10925"/>
                </a:lnTo>
                <a:lnTo>
                  <a:pt x="13772" y="10974"/>
                </a:lnTo>
                <a:lnTo>
                  <a:pt x="13651" y="11047"/>
                </a:lnTo>
                <a:lnTo>
                  <a:pt x="13505" y="11120"/>
                </a:lnTo>
                <a:lnTo>
                  <a:pt x="13334" y="11169"/>
                </a:lnTo>
                <a:lnTo>
                  <a:pt x="13188" y="11217"/>
                </a:lnTo>
                <a:lnTo>
                  <a:pt x="12994" y="11217"/>
                </a:lnTo>
                <a:lnTo>
                  <a:pt x="12969" y="11193"/>
                </a:lnTo>
                <a:lnTo>
                  <a:pt x="12945" y="11144"/>
                </a:lnTo>
                <a:lnTo>
                  <a:pt x="12921" y="11096"/>
                </a:lnTo>
                <a:lnTo>
                  <a:pt x="12945" y="10974"/>
                </a:lnTo>
                <a:lnTo>
                  <a:pt x="12945" y="10901"/>
                </a:lnTo>
                <a:lnTo>
                  <a:pt x="12896" y="10828"/>
                </a:lnTo>
                <a:lnTo>
                  <a:pt x="12848" y="10779"/>
                </a:lnTo>
                <a:lnTo>
                  <a:pt x="12775" y="10755"/>
                </a:lnTo>
                <a:lnTo>
                  <a:pt x="12677" y="10779"/>
                </a:lnTo>
                <a:lnTo>
                  <a:pt x="12629" y="10804"/>
                </a:lnTo>
                <a:lnTo>
                  <a:pt x="12556" y="10852"/>
                </a:lnTo>
                <a:lnTo>
                  <a:pt x="12531" y="10925"/>
                </a:lnTo>
                <a:lnTo>
                  <a:pt x="12507" y="11047"/>
                </a:lnTo>
                <a:lnTo>
                  <a:pt x="12458" y="11096"/>
                </a:lnTo>
                <a:lnTo>
                  <a:pt x="12410" y="11144"/>
                </a:lnTo>
                <a:lnTo>
                  <a:pt x="12288" y="11217"/>
                </a:lnTo>
                <a:lnTo>
                  <a:pt x="12142" y="11242"/>
                </a:lnTo>
                <a:lnTo>
                  <a:pt x="11972" y="11242"/>
                </a:lnTo>
                <a:lnTo>
                  <a:pt x="11850" y="11217"/>
                </a:lnTo>
                <a:lnTo>
                  <a:pt x="11728" y="11144"/>
                </a:lnTo>
                <a:lnTo>
                  <a:pt x="11704" y="11120"/>
                </a:lnTo>
                <a:lnTo>
                  <a:pt x="11680" y="11071"/>
                </a:lnTo>
                <a:lnTo>
                  <a:pt x="11680" y="10998"/>
                </a:lnTo>
                <a:lnTo>
                  <a:pt x="11704" y="10950"/>
                </a:lnTo>
                <a:lnTo>
                  <a:pt x="11728" y="10852"/>
                </a:lnTo>
                <a:lnTo>
                  <a:pt x="11728" y="10779"/>
                </a:lnTo>
                <a:lnTo>
                  <a:pt x="11680" y="10706"/>
                </a:lnTo>
                <a:lnTo>
                  <a:pt x="11631" y="10658"/>
                </a:lnTo>
                <a:lnTo>
                  <a:pt x="11558" y="10633"/>
                </a:lnTo>
                <a:close/>
                <a:moveTo>
                  <a:pt x="1266" y="11363"/>
                </a:moveTo>
                <a:lnTo>
                  <a:pt x="1266" y="11826"/>
                </a:lnTo>
                <a:lnTo>
                  <a:pt x="1095" y="11972"/>
                </a:lnTo>
                <a:lnTo>
                  <a:pt x="974" y="12118"/>
                </a:lnTo>
                <a:lnTo>
                  <a:pt x="876" y="12215"/>
                </a:lnTo>
                <a:lnTo>
                  <a:pt x="828" y="12337"/>
                </a:lnTo>
                <a:lnTo>
                  <a:pt x="803" y="11534"/>
                </a:lnTo>
                <a:lnTo>
                  <a:pt x="803" y="11485"/>
                </a:lnTo>
                <a:lnTo>
                  <a:pt x="925" y="11485"/>
                </a:lnTo>
                <a:lnTo>
                  <a:pt x="1047" y="11461"/>
                </a:lnTo>
                <a:lnTo>
                  <a:pt x="1144" y="11412"/>
                </a:lnTo>
                <a:lnTo>
                  <a:pt x="1266" y="11363"/>
                </a:lnTo>
                <a:close/>
                <a:moveTo>
                  <a:pt x="1266" y="12385"/>
                </a:moveTo>
                <a:lnTo>
                  <a:pt x="1266" y="12872"/>
                </a:lnTo>
                <a:lnTo>
                  <a:pt x="974" y="13140"/>
                </a:lnTo>
                <a:lnTo>
                  <a:pt x="828" y="13286"/>
                </a:lnTo>
                <a:lnTo>
                  <a:pt x="828" y="12653"/>
                </a:lnTo>
                <a:lnTo>
                  <a:pt x="1022" y="12556"/>
                </a:lnTo>
                <a:lnTo>
                  <a:pt x="1217" y="12410"/>
                </a:lnTo>
                <a:lnTo>
                  <a:pt x="1266" y="12385"/>
                </a:lnTo>
                <a:close/>
                <a:moveTo>
                  <a:pt x="4088" y="12775"/>
                </a:moveTo>
                <a:lnTo>
                  <a:pt x="4039" y="12799"/>
                </a:lnTo>
                <a:lnTo>
                  <a:pt x="4015" y="12823"/>
                </a:lnTo>
                <a:lnTo>
                  <a:pt x="3820" y="13164"/>
                </a:lnTo>
                <a:lnTo>
                  <a:pt x="3747" y="13359"/>
                </a:lnTo>
                <a:lnTo>
                  <a:pt x="3699" y="13553"/>
                </a:lnTo>
                <a:lnTo>
                  <a:pt x="3674" y="13748"/>
                </a:lnTo>
                <a:lnTo>
                  <a:pt x="3699" y="13821"/>
                </a:lnTo>
                <a:lnTo>
                  <a:pt x="3747" y="13894"/>
                </a:lnTo>
                <a:lnTo>
                  <a:pt x="3796" y="13967"/>
                </a:lnTo>
                <a:lnTo>
                  <a:pt x="3869" y="13991"/>
                </a:lnTo>
                <a:lnTo>
                  <a:pt x="3991" y="14040"/>
                </a:lnTo>
                <a:lnTo>
                  <a:pt x="4258" y="14040"/>
                </a:lnTo>
                <a:lnTo>
                  <a:pt x="4404" y="14016"/>
                </a:lnTo>
                <a:lnTo>
                  <a:pt x="4526" y="13967"/>
                </a:lnTo>
                <a:lnTo>
                  <a:pt x="4672" y="13918"/>
                </a:lnTo>
                <a:lnTo>
                  <a:pt x="4940" y="13748"/>
                </a:lnTo>
                <a:lnTo>
                  <a:pt x="5183" y="13578"/>
                </a:lnTo>
                <a:lnTo>
                  <a:pt x="5256" y="13675"/>
                </a:lnTo>
                <a:lnTo>
                  <a:pt x="5353" y="13748"/>
                </a:lnTo>
                <a:lnTo>
                  <a:pt x="5475" y="13821"/>
                </a:lnTo>
                <a:lnTo>
                  <a:pt x="5621" y="13870"/>
                </a:lnTo>
                <a:lnTo>
                  <a:pt x="5791" y="13918"/>
                </a:lnTo>
                <a:lnTo>
                  <a:pt x="6108" y="13918"/>
                </a:lnTo>
                <a:lnTo>
                  <a:pt x="6278" y="13894"/>
                </a:lnTo>
                <a:lnTo>
                  <a:pt x="6424" y="13821"/>
                </a:lnTo>
                <a:lnTo>
                  <a:pt x="6570" y="13772"/>
                </a:lnTo>
                <a:lnTo>
                  <a:pt x="6692" y="13675"/>
                </a:lnTo>
                <a:lnTo>
                  <a:pt x="6838" y="13578"/>
                </a:lnTo>
                <a:lnTo>
                  <a:pt x="6959" y="13675"/>
                </a:lnTo>
                <a:lnTo>
                  <a:pt x="7130" y="13724"/>
                </a:lnTo>
                <a:lnTo>
                  <a:pt x="7324" y="13748"/>
                </a:lnTo>
                <a:lnTo>
                  <a:pt x="7519" y="13748"/>
                </a:lnTo>
                <a:lnTo>
                  <a:pt x="8030" y="13724"/>
                </a:lnTo>
                <a:lnTo>
                  <a:pt x="8565" y="13748"/>
                </a:lnTo>
                <a:lnTo>
                  <a:pt x="8906" y="13772"/>
                </a:lnTo>
                <a:lnTo>
                  <a:pt x="9271" y="13748"/>
                </a:lnTo>
                <a:lnTo>
                  <a:pt x="9466" y="13724"/>
                </a:lnTo>
                <a:lnTo>
                  <a:pt x="9636" y="13675"/>
                </a:lnTo>
                <a:lnTo>
                  <a:pt x="9782" y="13578"/>
                </a:lnTo>
                <a:lnTo>
                  <a:pt x="9928" y="13480"/>
                </a:lnTo>
                <a:lnTo>
                  <a:pt x="9952" y="13432"/>
                </a:lnTo>
                <a:lnTo>
                  <a:pt x="9952" y="13383"/>
                </a:lnTo>
                <a:lnTo>
                  <a:pt x="9928" y="13334"/>
                </a:lnTo>
                <a:lnTo>
                  <a:pt x="9879" y="13310"/>
                </a:lnTo>
                <a:lnTo>
                  <a:pt x="9660" y="13261"/>
                </a:lnTo>
                <a:lnTo>
                  <a:pt x="9466" y="13286"/>
                </a:lnTo>
                <a:lnTo>
                  <a:pt x="9028" y="13334"/>
                </a:lnTo>
                <a:lnTo>
                  <a:pt x="8590" y="13334"/>
                </a:lnTo>
                <a:lnTo>
                  <a:pt x="8176" y="13286"/>
                </a:lnTo>
                <a:lnTo>
                  <a:pt x="7957" y="13286"/>
                </a:lnTo>
                <a:lnTo>
                  <a:pt x="7616" y="13310"/>
                </a:lnTo>
                <a:lnTo>
                  <a:pt x="7276" y="13310"/>
                </a:lnTo>
                <a:lnTo>
                  <a:pt x="7203" y="13286"/>
                </a:lnTo>
                <a:lnTo>
                  <a:pt x="7178" y="13261"/>
                </a:lnTo>
                <a:lnTo>
                  <a:pt x="7203" y="13164"/>
                </a:lnTo>
                <a:lnTo>
                  <a:pt x="7178" y="13091"/>
                </a:lnTo>
                <a:lnTo>
                  <a:pt x="7154" y="13042"/>
                </a:lnTo>
                <a:lnTo>
                  <a:pt x="7105" y="12969"/>
                </a:lnTo>
                <a:lnTo>
                  <a:pt x="7057" y="12945"/>
                </a:lnTo>
                <a:lnTo>
                  <a:pt x="6984" y="12921"/>
                </a:lnTo>
                <a:lnTo>
                  <a:pt x="6911" y="12945"/>
                </a:lnTo>
                <a:lnTo>
                  <a:pt x="6838" y="12994"/>
                </a:lnTo>
                <a:lnTo>
                  <a:pt x="6594" y="13237"/>
                </a:lnTo>
                <a:lnTo>
                  <a:pt x="6302" y="13432"/>
                </a:lnTo>
                <a:lnTo>
                  <a:pt x="6205" y="13480"/>
                </a:lnTo>
                <a:lnTo>
                  <a:pt x="6059" y="13505"/>
                </a:lnTo>
                <a:lnTo>
                  <a:pt x="5913" y="13505"/>
                </a:lnTo>
                <a:lnTo>
                  <a:pt x="5767" y="13480"/>
                </a:lnTo>
                <a:lnTo>
                  <a:pt x="5645" y="13432"/>
                </a:lnTo>
                <a:lnTo>
                  <a:pt x="5548" y="13359"/>
                </a:lnTo>
                <a:lnTo>
                  <a:pt x="5524" y="13286"/>
                </a:lnTo>
                <a:lnTo>
                  <a:pt x="5524" y="13237"/>
                </a:lnTo>
                <a:lnTo>
                  <a:pt x="5524" y="13164"/>
                </a:lnTo>
                <a:lnTo>
                  <a:pt x="5548" y="13067"/>
                </a:lnTo>
                <a:lnTo>
                  <a:pt x="5548" y="12994"/>
                </a:lnTo>
                <a:lnTo>
                  <a:pt x="5524" y="12921"/>
                </a:lnTo>
                <a:lnTo>
                  <a:pt x="5475" y="12872"/>
                </a:lnTo>
                <a:lnTo>
                  <a:pt x="5426" y="12823"/>
                </a:lnTo>
                <a:lnTo>
                  <a:pt x="5353" y="12799"/>
                </a:lnTo>
                <a:lnTo>
                  <a:pt x="5280" y="12799"/>
                </a:lnTo>
                <a:lnTo>
                  <a:pt x="5207" y="12848"/>
                </a:lnTo>
                <a:lnTo>
                  <a:pt x="5159" y="12896"/>
                </a:lnTo>
                <a:lnTo>
                  <a:pt x="5086" y="13018"/>
                </a:lnTo>
                <a:lnTo>
                  <a:pt x="5013" y="13091"/>
                </a:lnTo>
                <a:lnTo>
                  <a:pt x="4842" y="13261"/>
                </a:lnTo>
                <a:lnTo>
                  <a:pt x="4648" y="13407"/>
                </a:lnTo>
                <a:lnTo>
                  <a:pt x="4453" y="13505"/>
                </a:lnTo>
                <a:lnTo>
                  <a:pt x="4331" y="13578"/>
                </a:lnTo>
                <a:lnTo>
                  <a:pt x="4185" y="13602"/>
                </a:lnTo>
                <a:lnTo>
                  <a:pt x="4137" y="13602"/>
                </a:lnTo>
                <a:lnTo>
                  <a:pt x="4088" y="13578"/>
                </a:lnTo>
                <a:lnTo>
                  <a:pt x="4088" y="13505"/>
                </a:lnTo>
                <a:lnTo>
                  <a:pt x="4088" y="13407"/>
                </a:lnTo>
                <a:lnTo>
                  <a:pt x="4210" y="12945"/>
                </a:lnTo>
                <a:lnTo>
                  <a:pt x="4210" y="12896"/>
                </a:lnTo>
                <a:lnTo>
                  <a:pt x="4210" y="12848"/>
                </a:lnTo>
                <a:lnTo>
                  <a:pt x="4161" y="12799"/>
                </a:lnTo>
                <a:lnTo>
                  <a:pt x="4112" y="12775"/>
                </a:lnTo>
                <a:close/>
                <a:moveTo>
                  <a:pt x="1266" y="13407"/>
                </a:moveTo>
                <a:lnTo>
                  <a:pt x="1266" y="14113"/>
                </a:lnTo>
                <a:lnTo>
                  <a:pt x="1168" y="14186"/>
                </a:lnTo>
                <a:lnTo>
                  <a:pt x="1071" y="14235"/>
                </a:lnTo>
                <a:lnTo>
                  <a:pt x="925" y="14381"/>
                </a:lnTo>
                <a:lnTo>
                  <a:pt x="779" y="14527"/>
                </a:lnTo>
                <a:lnTo>
                  <a:pt x="803" y="13748"/>
                </a:lnTo>
                <a:lnTo>
                  <a:pt x="925" y="13675"/>
                </a:lnTo>
                <a:lnTo>
                  <a:pt x="1047" y="13578"/>
                </a:lnTo>
                <a:lnTo>
                  <a:pt x="1241" y="13407"/>
                </a:lnTo>
                <a:close/>
                <a:moveTo>
                  <a:pt x="1266" y="14624"/>
                </a:moveTo>
                <a:lnTo>
                  <a:pt x="1266" y="14940"/>
                </a:lnTo>
                <a:lnTo>
                  <a:pt x="1193" y="14989"/>
                </a:lnTo>
                <a:lnTo>
                  <a:pt x="949" y="15208"/>
                </a:lnTo>
                <a:lnTo>
                  <a:pt x="730" y="15451"/>
                </a:lnTo>
                <a:lnTo>
                  <a:pt x="755" y="15062"/>
                </a:lnTo>
                <a:lnTo>
                  <a:pt x="876" y="14989"/>
                </a:lnTo>
                <a:lnTo>
                  <a:pt x="974" y="14892"/>
                </a:lnTo>
                <a:lnTo>
                  <a:pt x="1168" y="14697"/>
                </a:lnTo>
                <a:lnTo>
                  <a:pt x="1266" y="14624"/>
                </a:lnTo>
                <a:close/>
                <a:moveTo>
                  <a:pt x="1241" y="15451"/>
                </a:moveTo>
                <a:lnTo>
                  <a:pt x="1241" y="15500"/>
                </a:lnTo>
                <a:lnTo>
                  <a:pt x="1217" y="15841"/>
                </a:lnTo>
                <a:lnTo>
                  <a:pt x="1071" y="15962"/>
                </a:lnTo>
                <a:lnTo>
                  <a:pt x="925" y="16108"/>
                </a:lnTo>
                <a:lnTo>
                  <a:pt x="682" y="16400"/>
                </a:lnTo>
                <a:lnTo>
                  <a:pt x="706" y="15695"/>
                </a:lnTo>
                <a:lnTo>
                  <a:pt x="755" y="15719"/>
                </a:lnTo>
                <a:lnTo>
                  <a:pt x="828" y="15743"/>
                </a:lnTo>
                <a:lnTo>
                  <a:pt x="876" y="15743"/>
                </a:lnTo>
                <a:lnTo>
                  <a:pt x="949" y="15695"/>
                </a:lnTo>
                <a:lnTo>
                  <a:pt x="1241" y="15451"/>
                </a:lnTo>
                <a:close/>
                <a:moveTo>
                  <a:pt x="1168" y="16327"/>
                </a:moveTo>
                <a:lnTo>
                  <a:pt x="1120" y="17009"/>
                </a:lnTo>
                <a:lnTo>
                  <a:pt x="998" y="17082"/>
                </a:lnTo>
                <a:lnTo>
                  <a:pt x="876" y="17179"/>
                </a:lnTo>
                <a:lnTo>
                  <a:pt x="682" y="17373"/>
                </a:lnTo>
                <a:lnTo>
                  <a:pt x="584" y="17495"/>
                </a:lnTo>
                <a:lnTo>
                  <a:pt x="657" y="16668"/>
                </a:lnTo>
                <a:lnTo>
                  <a:pt x="803" y="16619"/>
                </a:lnTo>
                <a:lnTo>
                  <a:pt x="949" y="16522"/>
                </a:lnTo>
                <a:lnTo>
                  <a:pt x="1168" y="16327"/>
                </a:lnTo>
                <a:close/>
                <a:moveTo>
                  <a:pt x="6813" y="463"/>
                </a:moveTo>
                <a:lnTo>
                  <a:pt x="8322" y="487"/>
                </a:lnTo>
                <a:lnTo>
                  <a:pt x="9830" y="560"/>
                </a:lnTo>
                <a:lnTo>
                  <a:pt x="12848" y="706"/>
                </a:lnTo>
                <a:lnTo>
                  <a:pt x="12775" y="901"/>
                </a:lnTo>
                <a:lnTo>
                  <a:pt x="12750" y="1071"/>
                </a:lnTo>
                <a:lnTo>
                  <a:pt x="12677" y="1484"/>
                </a:lnTo>
                <a:lnTo>
                  <a:pt x="12677" y="1874"/>
                </a:lnTo>
                <a:lnTo>
                  <a:pt x="12702" y="2312"/>
                </a:lnTo>
                <a:lnTo>
                  <a:pt x="12775" y="3115"/>
                </a:lnTo>
                <a:lnTo>
                  <a:pt x="12799" y="3528"/>
                </a:lnTo>
                <a:lnTo>
                  <a:pt x="12823" y="3893"/>
                </a:lnTo>
                <a:lnTo>
                  <a:pt x="12823" y="3966"/>
                </a:lnTo>
                <a:lnTo>
                  <a:pt x="12872" y="4039"/>
                </a:lnTo>
                <a:lnTo>
                  <a:pt x="12896" y="4064"/>
                </a:lnTo>
                <a:lnTo>
                  <a:pt x="12945" y="4112"/>
                </a:lnTo>
                <a:lnTo>
                  <a:pt x="12994" y="4161"/>
                </a:lnTo>
                <a:lnTo>
                  <a:pt x="13067" y="4210"/>
                </a:lnTo>
                <a:lnTo>
                  <a:pt x="13261" y="4258"/>
                </a:lnTo>
                <a:lnTo>
                  <a:pt x="13456" y="4307"/>
                </a:lnTo>
                <a:lnTo>
                  <a:pt x="13870" y="4331"/>
                </a:lnTo>
                <a:lnTo>
                  <a:pt x="14697" y="4356"/>
                </a:lnTo>
                <a:lnTo>
                  <a:pt x="15500" y="4356"/>
                </a:lnTo>
                <a:lnTo>
                  <a:pt x="15889" y="4331"/>
                </a:lnTo>
                <a:lnTo>
                  <a:pt x="16279" y="4283"/>
                </a:lnTo>
                <a:lnTo>
                  <a:pt x="16254" y="5061"/>
                </a:lnTo>
                <a:lnTo>
                  <a:pt x="16279" y="5864"/>
                </a:lnTo>
                <a:lnTo>
                  <a:pt x="16303" y="6643"/>
                </a:lnTo>
                <a:lnTo>
                  <a:pt x="16303" y="7422"/>
                </a:lnTo>
                <a:lnTo>
                  <a:pt x="16254" y="9319"/>
                </a:lnTo>
                <a:lnTo>
                  <a:pt x="16254" y="10268"/>
                </a:lnTo>
                <a:lnTo>
                  <a:pt x="16254" y="11242"/>
                </a:lnTo>
                <a:lnTo>
                  <a:pt x="16303" y="13140"/>
                </a:lnTo>
                <a:lnTo>
                  <a:pt x="16352" y="15062"/>
                </a:lnTo>
                <a:lnTo>
                  <a:pt x="16327" y="15962"/>
                </a:lnTo>
                <a:lnTo>
                  <a:pt x="16327" y="16887"/>
                </a:lnTo>
                <a:lnTo>
                  <a:pt x="16327" y="17738"/>
                </a:lnTo>
                <a:lnTo>
                  <a:pt x="16303" y="18152"/>
                </a:lnTo>
                <a:lnTo>
                  <a:pt x="16254" y="18590"/>
                </a:lnTo>
                <a:lnTo>
                  <a:pt x="15889" y="18614"/>
                </a:lnTo>
                <a:lnTo>
                  <a:pt x="15524" y="18639"/>
                </a:lnTo>
                <a:lnTo>
                  <a:pt x="11923" y="18639"/>
                </a:lnTo>
                <a:lnTo>
                  <a:pt x="9733" y="18614"/>
                </a:lnTo>
                <a:lnTo>
                  <a:pt x="7616" y="18566"/>
                </a:lnTo>
                <a:lnTo>
                  <a:pt x="5524" y="18517"/>
                </a:lnTo>
                <a:lnTo>
                  <a:pt x="4453" y="18517"/>
                </a:lnTo>
                <a:lnTo>
                  <a:pt x="3358" y="18566"/>
                </a:lnTo>
                <a:lnTo>
                  <a:pt x="2701" y="18566"/>
                </a:lnTo>
                <a:lnTo>
                  <a:pt x="2360" y="18590"/>
                </a:lnTo>
                <a:lnTo>
                  <a:pt x="2020" y="18639"/>
                </a:lnTo>
                <a:lnTo>
                  <a:pt x="1971" y="18590"/>
                </a:lnTo>
                <a:lnTo>
                  <a:pt x="1922" y="18517"/>
                </a:lnTo>
                <a:lnTo>
                  <a:pt x="1849" y="18493"/>
                </a:lnTo>
                <a:lnTo>
                  <a:pt x="1776" y="18493"/>
                </a:lnTo>
                <a:lnTo>
                  <a:pt x="1703" y="18298"/>
                </a:lnTo>
                <a:lnTo>
                  <a:pt x="1655" y="18103"/>
                </a:lnTo>
                <a:lnTo>
                  <a:pt x="1703" y="18030"/>
                </a:lnTo>
                <a:lnTo>
                  <a:pt x="1703" y="17957"/>
                </a:lnTo>
                <a:lnTo>
                  <a:pt x="1679" y="17884"/>
                </a:lnTo>
                <a:lnTo>
                  <a:pt x="1631" y="17811"/>
                </a:lnTo>
                <a:lnTo>
                  <a:pt x="1631" y="17398"/>
                </a:lnTo>
                <a:lnTo>
                  <a:pt x="1631" y="17009"/>
                </a:lnTo>
                <a:lnTo>
                  <a:pt x="1679" y="16133"/>
                </a:lnTo>
                <a:lnTo>
                  <a:pt x="1728" y="15281"/>
                </a:lnTo>
                <a:lnTo>
                  <a:pt x="1728" y="15086"/>
                </a:lnTo>
                <a:lnTo>
                  <a:pt x="1752" y="15038"/>
                </a:lnTo>
                <a:lnTo>
                  <a:pt x="1776" y="14965"/>
                </a:lnTo>
                <a:lnTo>
                  <a:pt x="1776" y="14916"/>
                </a:lnTo>
                <a:lnTo>
                  <a:pt x="1728" y="14843"/>
                </a:lnTo>
                <a:lnTo>
                  <a:pt x="1728" y="13018"/>
                </a:lnTo>
                <a:lnTo>
                  <a:pt x="1801" y="12945"/>
                </a:lnTo>
                <a:lnTo>
                  <a:pt x="1825" y="12848"/>
                </a:lnTo>
                <a:lnTo>
                  <a:pt x="1825" y="12775"/>
                </a:lnTo>
                <a:lnTo>
                  <a:pt x="1776" y="12726"/>
                </a:lnTo>
                <a:lnTo>
                  <a:pt x="1728" y="12677"/>
                </a:lnTo>
                <a:lnTo>
                  <a:pt x="1728" y="11071"/>
                </a:lnTo>
                <a:lnTo>
                  <a:pt x="1752" y="11023"/>
                </a:lnTo>
                <a:lnTo>
                  <a:pt x="1752" y="10974"/>
                </a:lnTo>
                <a:lnTo>
                  <a:pt x="1752" y="10925"/>
                </a:lnTo>
                <a:lnTo>
                  <a:pt x="1728" y="10852"/>
                </a:lnTo>
                <a:lnTo>
                  <a:pt x="1728" y="10049"/>
                </a:lnTo>
                <a:lnTo>
                  <a:pt x="1801" y="7373"/>
                </a:lnTo>
                <a:lnTo>
                  <a:pt x="1874" y="6059"/>
                </a:lnTo>
                <a:lnTo>
                  <a:pt x="1947" y="4721"/>
                </a:lnTo>
                <a:lnTo>
                  <a:pt x="1971" y="4137"/>
                </a:lnTo>
                <a:lnTo>
                  <a:pt x="1971" y="3553"/>
                </a:lnTo>
                <a:lnTo>
                  <a:pt x="1922" y="2969"/>
                </a:lnTo>
                <a:lnTo>
                  <a:pt x="1898" y="2360"/>
                </a:lnTo>
                <a:lnTo>
                  <a:pt x="1849" y="1825"/>
                </a:lnTo>
                <a:lnTo>
                  <a:pt x="1801" y="1290"/>
                </a:lnTo>
                <a:lnTo>
                  <a:pt x="1752" y="925"/>
                </a:lnTo>
                <a:lnTo>
                  <a:pt x="1703" y="755"/>
                </a:lnTo>
                <a:lnTo>
                  <a:pt x="1703" y="560"/>
                </a:lnTo>
                <a:lnTo>
                  <a:pt x="2141" y="609"/>
                </a:lnTo>
                <a:lnTo>
                  <a:pt x="2579" y="609"/>
                </a:lnTo>
                <a:lnTo>
                  <a:pt x="3455" y="584"/>
                </a:lnTo>
                <a:lnTo>
                  <a:pt x="5134" y="511"/>
                </a:lnTo>
                <a:lnTo>
                  <a:pt x="5962" y="487"/>
                </a:lnTo>
                <a:lnTo>
                  <a:pt x="6813" y="463"/>
                </a:lnTo>
                <a:close/>
                <a:moveTo>
                  <a:pt x="1120" y="17544"/>
                </a:moveTo>
                <a:lnTo>
                  <a:pt x="1144" y="17982"/>
                </a:lnTo>
                <a:lnTo>
                  <a:pt x="949" y="18176"/>
                </a:lnTo>
                <a:lnTo>
                  <a:pt x="779" y="18371"/>
                </a:lnTo>
                <a:lnTo>
                  <a:pt x="682" y="18517"/>
                </a:lnTo>
                <a:lnTo>
                  <a:pt x="584" y="18663"/>
                </a:lnTo>
                <a:lnTo>
                  <a:pt x="536" y="18858"/>
                </a:lnTo>
                <a:lnTo>
                  <a:pt x="513" y="19015"/>
                </a:lnTo>
                <a:lnTo>
                  <a:pt x="511" y="18979"/>
                </a:lnTo>
                <a:lnTo>
                  <a:pt x="511" y="18468"/>
                </a:lnTo>
                <a:lnTo>
                  <a:pt x="536" y="17982"/>
                </a:lnTo>
                <a:lnTo>
                  <a:pt x="657" y="17909"/>
                </a:lnTo>
                <a:lnTo>
                  <a:pt x="779" y="17836"/>
                </a:lnTo>
                <a:lnTo>
                  <a:pt x="974" y="17665"/>
                </a:lnTo>
                <a:lnTo>
                  <a:pt x="1120" y="17544"/>
                </a:lnTo>
                <a:close/>
                <a:moveTo>
                  <a:pt x="1266" y="18468"/>
                </a:moveTo>
                <a:lnTo>
                  <a:pt x="1314" y="18663"/>
                </a:lnTo>
                <a:lnTo>
                  <a:pt x="1412" y="18833"/>
                </a:lnTo>
                <a:lnTo>
                  <a:pt x="1144" y="19150"/>
                </a:lnTo>
                <a:lnTo>
                  <a:pt x="876" y="19539"/>
                </a:lnTo>
                <a:lnTo>
                  <a:pt x="633" y="19928"/>
                </a:lnTo>
                <a:lnTo>
                  <a:pt x="584" y="19685"/>
                </a:lnTo>
                <a:lnTo>
                  <a:pt x="536" y="19466"/>
                </a:lnTo>
                <a:lnTo>
                  <a:pt x="514" y="19031"/>
                </a:lnTo>
                <a:lnTo>
                  <a:pt x="514" y="19031"/>
                </a:lnTo>
                <a:lnTo>
                  <a:pt x="536" y="19052"/>
                </a:lnTo>
                <a:lnTo>
                  <a:pt x="584" y="19052"/>
                </a:lnTo>
                <a:lnTo>
                  <a:pt x="779" y="18955"/>
                </a:lnTo>
                <a:lnTo>
                  <a:pt x="949" y="18809"/>
                </a:lnTo>
                <a:lnTo>
                  <a:pt x="1266" y="18468"/>
                </a:lnTo>
                <a:close/>
                <a:moveTo>
                  <a:pt x="15427" y="19101"/>
                </a:moveTo>
                <a:lnTo>
                  <a:pt x="15427" y="19296"/>
                </a:lnTo>
                <a:lnTo>
                  <a:pt x="15427" y="19490"/>
                </a:lnTo>
                <a:lnTo>
                  <a:pt x="15451" y="19904"/>
                </a:lnTo>
                <a:lnTo>
                  <a:pt x="15086" y="19953"/>
                </a:lnTo>
                <a:lnTo>
                  <a:pt x="15086" y="19953"/>
                </a:lnTo>
                <a:lnTo>
                  <a:pt x="15159" y="19734"/>
                </a:lnTo>
                <a:lnTo>
                  <a:pt x="15257" y="19417"/>
                </a:lnTo>
                <a:lnTo>
                  <a:pt x="15281" y="19271"/>
                </a:lnTo>
                <a:lnTo>
                  <a:pt x="15281" y="19101"/>
                </a:lnTo>
                <a:close/>
                <a:moveTo>
                  <a:pt x="15038" y="19101"/>
                </a:moveTo>
                <a:lnTo>
                  <a:pt x="14989" y="19174"/>
                </a:lnTo>
                <a:lnTo>
                  <a:pt x="14940" y="19271"/>
                </a:lnTo>
                <a:lnTo>
                  <a:pt x="14843" y="19442"/>
                </a:lnTo>
                <a:lnTo>
                  <a:pt x="14721" y="19782"/>
                </a:lnTo>
                <a:lnTo>
                  <a:pt x="14600" y="20026"/>
                </a:lnTo>
                <a:lnTo>
                  <a:pt x="14356" y="20050"/>
                </a:lnTo>
                <a:lnTo>
                  <a:pt x="14429" y="19758"/>
                </a:lnTo>
                <a:lnTo>
                  <a:pt x="14502" y="19563"/>
                </a:lnTo>
                <a:lnTo>
                  <a:pt x="14551" y="19344"/>
                </a:lnTo>
                <a:lnTo>
                  <a:pt x="14575" y="19198"/>
                </a:lnTo>
                <a:lnTo>
                  <a:pt x="14551" y="19125"/>
                </a:lnTo>
                <a:lnTo>
                  <a:pt x="15038" y="19101"/>
                </a:lnTo>
                <a:close/>
                <a:moveTo>
                  <a:pt x="9782" y="19052"/>
                </a:moveTo>
                <a:lnTo>
                  <a:pt x="9660" y="19296"/>
                </a:lnTo>
                <a:lnTo>
                  <a:pt x="9563" y="19563"/>
                </a:lnTo>
                <a:lnTo>
                  <a:pt x="9490" y="19831"/>
                </a:lnTo>
                <a:lnTo>
                  <a:pt x="9441" y="20074"/>
                </a:lnTo>
                <a:lnTo>
                  <a:pt x="9028" y="20074"/>
                </a:lnTo>
                <a:lnTo>
                  <a:pt x="9101" y="19831"/>
                </a:lnTo>
                <a:lnTo>
                  <a:pt x="9174" y="19636"/>
                </a:lnTo>
                <a:lnTo>
                  <a:pt x="9320" y="19344"/>
                </a:lnTo>
                <a:lnTo>
                  <a:pt x="9368" y="19174"/>
                </a:lnTo>
                <a:lnTo>
                  <a:pt x="9393" y="19101"/>
                </a:lnTo>
                <a:lnTo>
                  <a:pt x="9368" y="19052"/>
                </a:lnTo>
                <a:close/>
                <a:moveTo>
                  <a:pt x="10779" y="19077"/>
                </a:moveTo>
                <a:lnTo>
                  <a:pt x="10585" y="19296"/>
                </a:lnTo>
                <a:lnTo>
                  <a:pt x="10439" y="19539"/>
                </a:lnTo>
                <a:lnTo>
                  <a:pt x="10366" y="19685"/>
                </a:lnTo>
                <a:lnTo>
                  <a:pt x="10317" y="19807"/>
                </a:lnTo>
                <a:lnTo>
                  <a:pt x="10268" y="19953"/>
                </a:lnTo>
                <a:lnTo>
                  <a:pt x="10244" y="20074"/>
                </a:lnTo>
                <a:lnTo>
                  <a:pt x="9879" y="20074"/>
                </a:lnTo>
                <a:lnTo>
                  <a:pt x="9903" y="19977"/>
                </a:lnTo>
                <a:lnTo>
                  <a:pt x="9976" y="19734"/>
                </a:lnTo>
                <a:lnTo>
                  <a:pt x="10049" y="19515"/>
                </a:lnTo>
                <a:lnTo>
                  <a:pt x="10122" y="19320"/>
                </a:lnTo>
                <a:lnTo>
                  <a:pt x="10195" y="19198"/>
                </a:lnTo>
                <a:lnTo>
                  <a:pt x="10220" y="19077"/>
                </a:lnTo>
                <a:close/>
                <a:moveTo>
                  <a:pt x="9076" y="19028"/>
                </a:moveTo>
                <a:lnTo>
                  <a:pt x="9003" y="19150"/>
                </a:lnTo>
                <a:lnTo>
                  <a:pt x="8906" y="19271"/>
                </a:lnTo>
                <a:lnTo>
                  <a:pt x="8809" y="19466"/>
                </a:lnTo>
                <a:lnTo>
                  <a:pt x="8711" y="19685"/>
                </a:lnTo>
                <a:lnTo>
                  <a:pt x="8638" y="19880"/>
                </a:lnTo>
                <a:lnTo>
                  <a:pt x="8590" y="19977"/>
                </a:lnTo>
                <a:lnTo>
                  <a:pt x="8565" y="20074"/>
                </a:lnTo>
                <a:lnTo>
                  <a:pt x="8054" y="20099"/>
                </a:lnTo>
                <a:lnTo>
                  <a:pt x="8079" y="19953"/>
                </a:lnTo>
                <a:lnTo>
                  <a:pt x="8176" y="19734"/>
                </a:lnTo>
                <a:lnTo>
                  <a:pt x="8273" y="19490"/>
                </a:lnTo>
                <a:lnTo>
                  <a:pt x="8395" y="19296"/>
                </a:lnTo>
                <a:lnTo>
                  <a:pt x="8468" y="19150"/>
                </a:lnTo>
                <a:lnTo>
                  <a:pt x="8517" y="19028"/>
                </a:lnTo>
                <a:close/>
                <a:moveTo>
                  <a:pt x="10901" y="19077"/>
                </a:moveTo>
                <a:lnTo>
                  <a:pt x="10998" y="19101"/>
                </a:lnTo>
                <a:lnTo>
                  <a:pt x="11631" y="19101"/>
                </a:lnTo>
                <a:lnTo>
                  <a:pt x="11509" y="19247"/>
                </a:lnTo>
                <a:lnTo>
                  <a:pt x="11412" y="19393"/>
                </a:lnTo>
                <a:lnTo>
                  <a:pt x="11266" y="19685"/>
                </a:lnTo>
                <a:lnTo>
                  <a:pt x="11193" y="19880"/>
                </a:lnTo>
                <a:lnTo>
                  <a:pt x="11144" y="20001"/>
                </a:lnTo>
                <a:lnTo>
                  <a:pt x="11144" y="20099"/>
                </a:lnTo>
                <a:lnTo>
                  <a:pt x="11047" y="20099"/>
                </a:lnTo>
                <a:lnTo>
                  <a:pt x="10609" y="20074"/>
                </a:lnTo>
                <a:lnTo>
                  <a:pt x="10658" y="19831"/>
                </a:lnTo>
                <a:lnTo>
                  <a:pt x="10731" y="19588"/>
                </a:lnTo>
                <a:lnTo>
                  <a:pt x="10901" y="19077"/>
                </a:lnTo>
                <a:close/>
                <a:moveTo>
                  <a:pt x="14356" y="19125"/>
                </a:moveTo>
                <a:lnTo>
                  <a:pt x="14308" y="19198"/>
                </a:lnTo>
                <a:lnTo>
                  <a:pt x="14186" y="19393"/>
                </a:lnTo>
                <a:lnTo>
                  <a:pt x="14089" y="19563"/>
                </a:lnTo>
                <a:lnTo>
                  <a:pt x="13991" y="19782"/>
                </a:lnTo>
                <a:lnTo>
                  <a:pt x="13918" y="20001"/>
                </a:lnTo>
                <a:lnTo>
                  <a:pt x="13870" y="20074"/>
                </a:lnTo>
                <a:lnTo>
                  <a:pt x="13334" y="20099"/>
                </a:lnTo>
                <a:lnTo>
                  <a:pt x="13432" y="19880"/>
                </a:lnTo>
                <a:lnTo>
                  <a:pt x="13529" y="19685"/>
                </a:lnTo>
                <a:lnTo>
                  <a:pt x="13651" y="19393"/>
                </a:lnTo>
                <a:lnTo>
                  <a:pt x="13675" y="19344"/>
                </a:lnTo>
                <a:lnTo>
                  <a:pt x="13675" y="19271"/>
                </a:lnTo>
                <a:lnTo>
                  <a:pt x="13675" y="19198"/>
                </a:lnTo>
                <a:lnTo>
                  <a:pt x="13675" y="19150"/>
                </a:lnTo>
                <a:lnTo>
                  <a:pt x="13675" y="19125"/>
                </a:lnTo>
                <a:close/>
                <a:moveTo>
                  <a:pt x="7665" y="18979"/>
                </a:moveTo>
                <a:lnTo>
                  <a:pt x="8176" y="19004"/>
                </a:lnTo>
                <a:lnTo>
                  <a:pt x="8079" y="19125"/>
                </a:lnTo>
                <a:lnTo>
                  <a:pt x="7981" y="19271"/>
                </a:lnTo>
                <a:lnTo>
                  <a:pt x="7860" y="19490"/>
                </a:lnTo>
                <a:lnTo>
                  <a:pt x="7738" y="19782"/>
                </a:lnTo>
                <a:lnTo>
                  <a:pt x="7689" y="19953"/>
                </a:lnTo>
                <a:lnTo>
                  <a:pt x="7689" y="20099"/>
                </a:lnTo>
                <a:lnTo>
                  <a:pt x="6984" y="20123"/>
                </a:lnTo>
                <a:lnTo>
                  <a:pt x="7057" y="19977"/>
                </a:lnTo>
                <a:lnTo>
                  <a:pt x="7130" y="19831"/>
                </a:lnTo>
                <a:lnTo>
                  <a:pt x="7324" y="19563"/>
                </a:lnTo>
                <a:lnTo>
                  <a:pt x="7519" y="19271"/>
                </a:lnTo>
                <a:lnTo>
                  <a:pt x="7592" y="19125"/>
                </a:lnTo>
                <a:lnTo>
                  <a:pt x="7665" y="18979"/>
                </a:lnTo>
                <a:close/>
                <a:moveTo>
                  <a:pt x="11972" y="19101"/>
                </a:moveTo>
                <a:lnTo>
                  <a:pt x="12556" y="19125"/>
                </a:lnTo>
                <a:lnTo>
                  <a:pt x="12483" y="19223"/>
                </a:lnTo>
                <a:lnTo>
                  <a:pt x="12410" y="19320"/>
                </a:lnTo>
                <a:lnTo>
                  <a:pt x="12312" y="19563"/>
                </a:lnTo>
                <a:lnTo>
                  <a:pt x="12239" y="19855"/>
                </a:lnTo>
                <a:lnTo>
                  <a:pt x="12166" y="20123"/>
                </a:lnTo>
                <a:lnTo>
                  <a:pt x="11558" y="20099"/>
                </a:lnTo>
                <a:lnTo>
                  <a:pt x="11582" y="19953"/>
                </a:lnTo>
                <a:lnTo>
                  <a:pt x="11655" y="19807"/>
                </a:lnTo>
                <a:lnTo>
                  <a:pt x="11801" y="19563"/>
                </a:lnTo>
                <a:lnTo>
                  <a:pt x="11899" y="19369"/>
                </a:lnTo>
                <a:lnTo>
                  <a:pt x="11947" y="19247"/>
                </a:lnTo>
                <a:lnTo>
                  <a:pt x="11972" y="19101"/>
                </a:lnTo>
                <a:close/>
                <a:moveTo>
                  <a:pt x="13602" y="19125"/>
                </a:moveTo>
                <a:lnTo>
                  <a:pt x="13505" y="19174"/>
                </a:lnTo>
                <a:lnTo>
                  <a:pt x="13383" y="19247"/>
                </a:lnTo>
                <a:lnTo>
                  <a:pt x="13261" y="19393"/>
                </a:lnTo>
                <a:lnTo>
                  <a:pt x="13164" y="19539"/>
                </a:lnTo>
                <a:lnTo>
                  <a:pt x="13018" y="19831"/>
                </a:lnTo>
                <a:lnTo>
                  <a:pt x="12896" y="20123"/>
                </a:lnTo>
                <a:lnTo>
                  <a:pt x="12580" y="20123"/>
                </a:lnTo>
                <a:lnTo>
                  <a:pt x="12653" y="19807"/>
                </a:lnTo>
                <a:lnTo>
                  <a:pt x="12750" y="19490"/>
                </a:lnTo>
                <a:lnTo>
                  <a:pt x="12848" y="19150"/>
                </a:lnTo>
                <a:lnTo>
                  <a:pt x="12848" y="19125"/>
                </a:lnTo>
                <a:close/>
                <a:moveTo>
                  <a:pt x="6813" y="18955"/>
                </a:moveTo>
                <a:lnTo>
                  <a:pt x="7300" y="18979"/>
                </a:lnTo>
                <a:lnTo>
                  <a:pt x="7178" y="19101"/>
                </a:lnTo>
                <a:lnTo>
                  <a:pt x="7081" y="19223"/>
                </a:lnTo>
                <a:lnTo>
                  <a:pt x="6862" y="19515"/>
                </a:lnTo>
                <a:lnTo>
                  <a:pt x="6716" y="19831"/>
                </a:lnTo>
                <a:lnTo>
                  <a:pt x="6594" y="20147"/>
                </a:lnTo>
                <a:lnTo>
                  <a:pt x="6278" y="20147"/>
                </a:lnTo>
                <a:lnTo>
                  <a:pt x="6351" y="20001"/>
                </a:lnTo>
                <a:lnTo>
                  <a:pt x="6375" y="19855"/>
                </a:lnTo>
                <a:lnTo>
                  <a:pt x="6424" y="19685"/>
                </a:lnTo>
                <a:lnTo>
                  <a:pt x="6473" y="19539"/>
                </a:lnTo>
                <a:lnTo>
                  <a:pt x="6643" y="19247"/>
                </a:lnTo>
                <a:lnTo>
                  <a:pt x="6813" y="18955"/>
                </a:lnTo>
                <a:close/>
                <a:moveTo>
                  <a:pt x="6375" y="18955"/>
                </a:moveTo>
                <a:lnTo>
                  <a:pt x="6229" y="19198"/>
                </a:lnTo>
                <a:lnTo>
                  <a:pt x="6132" y="19417"/>
                </a:lnTo>
                <a:lnTo>
                  <a:pt x="6035" y="19588"/>
                </a:lnTo>
                <a:lnTo>
                  <a:pt x="5962" y="19782"/>
                </a:lnTo>
                <a:lnTo>
                  <a:pt x="5913" y="19977"/>
                </a:lnTo>
                <a:lnTo>
                  <a:pt x="5913" y="20074"/>
                </a:lnTo>
                <a:lnTo>
                  <a:pt x="5937" y="20172"/>
                </a:lnTo>
                <a:lnTo>
                  <a:pt x="5086" y="20220"/>
                </a:lnTo>
                <a:lnTo>
                  <a:pt x="5207" y="19977"/>
                </a:lnTo>
                <a:lnTo>
                  <a:pt x="5305" y="19734"/>
                </a:lnTo>
                <a:lnTo>
                  <a:pt x="5572" y="19320"/>
                </a:lnTo>
                <a:lnTo>
                  <a:pt x="5670" y="19150"/>
                </a:lnTo>
                <a:lnTo>
                  <a:pt x="5718" y="19052"/>
                </a:lnTo>
                <a:lnTo>
                  <a:pt x="5743" y="19004"/>
                </a:lnTo>
                <a:lnTo>
                  <a:pt x="5694" y="19052"/>
                </a:lnTo>
                <a:lnTo>
                  <a:pt x="5694" y="19052"/>
                </a:lnTo>
                <a:lnTo>
                  <a:pt x="5718" y="19004"/>
                </a:lnTo>
                <a:lnTo>
                  <a:pt x="5718" y="18955"/>
                </a:lnTo>
                <a:close/>
                <a:moveTo>
                  <a:pt x="5451" y="18955"/>
                </a:moveTo>
                <a:lnTo>
                  <a:pt x="5305" y="19125"/>
                </a:lnTo>
                <a:lnTo>
                  <a:pt x="5183" y="19296"/>
                </a:lnTo>
                <a:lnTo>
                  <a:pt x="4940" y="19685"/>
                </a:lnTo>
                <a:lnTo>
                  <a:pt x="4794" y="19953"/>
                </a:lnTo>
                <a:lnTo>
                  <a:pt x="4745" y="20099"/>
                </a:lnTo>
                <a:lnTo>
                  <a:pt x="4721" y="20220"/>
                </a:lnTo>
                <a:lnTo>
                  <a:pt x="4210" y="20269"/>
                </a:lnTo>
                <a:lnTo>
                  <a:pt x="4210" y="20196"/>
                </a:lnTo>
                <a:lnTo>
                  <a:pt x="4307" y="19953"/>
                </a:lnTo>
                <a:lnTo>
                  <a:pt x="4429" y="19709"/>
                </a:lnTo>
                <a:lnTo>
                  <a:pt x="4623" y="19369"/>
                </a:lnTo>
                <a:lnTo>
                  <a:pt x="4672" y="19271"/>
                </a:lnTo>
                <a:lnTo>
                  <a:pt x="4696" y="19198"/>
                </a:lnTo>
                <a:lnTo>
                  <a:pt x="4696" y="19101"/>
                </a:lnTo>
                <a:lnTo>
                  <a:pt x="4672" y="19004"/>
                </a:lnTo>
                <a:lnTo>
                  <a:pt x="4550" y="19004"/>
                </a:lnTo>
                <a:lnTo>
                  <a:pt x="4453" y="19077"/>
                </a:lnTo>
                <a:lnTo>
                  <a:pt x="4356" y="19150"/>
                </a:lnTo>
                <a:lnTo>
                  <a:pt x="4258" y="19271"/>
                </a:lnTo>
                <a:lnTo>
                  <a:pt x="4112" y="19490"/>
                </a:lnTo>
                <a:lnTo>
                  <a:pt x="4015" y="19709"/>
                </a:lnTo>
                <a:lnTo>
                  <a:pt x="3869" y="19977"/>
                </a:lnTo>
                <a:lnTo>
                  <a:pt x="3820" y="20123"/>
                </a:lnTo>
                <a:lnTo>
                  <a:pt x="3772" y="20293"/>
                </a:lnTo>
                <a:lnTo>
                  <a:pt x="3358" y="20318"/>
                </a:lnTo>
                <a:lnTo>
                  <a:pt x="3382" y="20172"/>
                </a:lnTo>
                <a:lnTo>
                  <a:pt x="3455" y="19928"/>
                </a:lnTo>
                <a:lnTo>
                  <a:pt x="3553" y="19709"/>
                </a:lnTo>
                <a:lnTo>
                  <a:pt x="3747" y="19320"/>
                </a:lnTo>
                <a:lnTo>
                  <a:pt x="3942" y="18955"/>
                </a:lnTo>
                <a:close/>
                <a:moveTo>
                  <a:pt x="1825" y="19028"/>
                </a:moveTo>
                <a:lnTo>
                  <a:pt x="2166" y="19052"/>
                </a:lnTo>
                <a:lnTo>
                  <a:pt x="2482" y="19052"/>
                </a:lnTo>
                <a:lnTo>
                  <a:pt x="2214" y="19393"/>
                </a:lnTo>
                <a:lnTo>
                  <a:pt x="1971" y="19758"/>
                </a:lnTo>
                <a:lnTo>
                  <a:pt x="1752" y="20099"/>
                </a:lnTo>
                <a:lnTo>
                  <a:pt x="1679" y="20245"/>
                </a:lnTo>
                <a:lnTo>
                  <a:pt x="1631" y="20366"/>
                </a:lnTo>
                <a:lnTo>
                  <a:pt x="1558" y="20366"/>
                </a:lnTo>
                <a:lnTo>
                  <a:pt x="1217" y="20342"/>
                </a:lnTo>
                <a:lnTo>
                  <a:pt x="876" y="20318"/>
                </a:lnTo>
                <a:lnTo>
                  <a:pt x="1120" y="20001"/>
                </a:lnTo>
                <a:lnTo>
                  <a:pt x="1363" y="19685"/>
                </a:lnTo>
                <a:lnTo>
                  <a:pt x="1582" y="19344"/>
                </a:lnTo>
                <a:lnTo>
                  <a:pt x="1825" y="19028"/>
                </a:lnTo>
                <a:close/>
                <a:moveTo>
                  <a:pt x="3650" y="18955"/>
                </a:moveTo>
                <a:lnTo>
                  <a:pt x="3528" y="19077"/>
                </a:lnTo>
                <a:lnTo>
                  <a:pt x="3431" y="19223"/>
                </a:lnTo>
                <a:lnTo>
                  <a:pt x="3236" y="19539"/>
                </a:lnTo>
                <a:lnTo>
                  <a:pt x="3163" y="19709"/>
                </a:lnTo>
                <a:lnTo>
                  <a:pt x="3066" y="19904"/>
                </a:lnTo>
                <a:lnTo>
                  <a:pt x="2993" y="20123"/>
                </a:lnTo>
                <a:lnTo>
                  <a:pt x="2993" y="20220"/>
                </a:lnTo>
                <a:lnTo>
                  <a:pt x="2993" y="20342"/>
                </a:lnTo>
                <a:lnTo>
                  <a:pt x="2044" y="20391"/>
                </a:lnTo>
                <a:lnTo>
                  <a:pt x="2214" y="20123"/>
                </a:lnTo>
                <a:lnTo>
                  <a:pt x="2360" y="19928"/>
                </a:lnTo>
                <a:lnTo>
                  <a:pt x="2677" y="19442"/>
                </a:lnTo>
                <a:lnTo>
                  <a:pt x="2847" y="19198"/>
                </a:lnTo>
                <a:lnTo>
                  <a:pt x="2969" y="19101"/>
                </a:lnTo>
                <a:lnTo>
                  <a:pt x="3066" y="19004"/>
                </a:lnTo>
                <a:lnTo>
                  <a:pt x="3650" y="18955"/>
                </a:lnTo>
                <a:close/>
                <a:moveTo>
                  <a:pt x="6619" y="0"/>
                </a:moveTo>
                <a:lnTo>
                  <a:pt x="5791" y="25"/>
                </a:lnTo>
                <a:lnTo>
                  <a:pt x="4940" y="49"/>
                </a:lnTo>
                <a:lnTo>
                  <a:pt x="3261" y="146"/>
                </a:lnTo>
                <a:lnTo>
                  <a:pt x="2068" y="195"/>
                </a:lnTo>
                <a:lnTo>
                  <a:pt x="1874" y="195"/>
                </a:lnTo>
                <a:lnTo>
                  <a:pt x="1703" y="244"/>
                </a:lnTo>
                <a:lnTo>
                  <a:pt x="1631" y="219"/>
                </a:lnTo>
                <a:lnTo>
                  <a:pt x="1582" y="195"/>
                </a:lnTo>
                <a:lnTo>
                  <a:pt x="1509" y="219"/>
                </a:lnTo>
                <a:lnTo>
                  <a:pt x="1460" y="268"/>
                </a:lnTo>
                <a:lnTo>
                  <a:pt x="1387" y="390"/>
                </a:lnTo>
                <a:lnTo>
                  <a:pt x="1363" y="511"/>
                </a:lnTo>
                <a:lnTo>
                  <a:pt x="1339" y="755"/>
                </a:lnTo>
                <a:lnTo>
                  <a:pt x="1339" y="1047"/>
                </a:lnTo>
                <a:lnTo>
                  <a:pt x="1387" y="1314"/>
                </a:lnTo>
                <a:lnTo>
                  <a:pt x="1217" y="1290"/>
                </a:lnTo>
                <a:lnTo>
                  <a:pt x="1047" y="1290"/>
                </a:lnTo>
                <a:lnTo>
                  <a:pt x="706" y="1314"/>
                </a:lnTo>
                <a:lnTo>
                  <a:pt x="536" y="1314"/>
                </a:lnTo>
                <a:lnTo>
                  <a:pt x="341" y="1338"/>
                </a:lnTo>
                <a:lnTo>
                  <a:pt x="268" y="1363"/>
                </a:lnTo>
                <a:lnTo>
                  <a:pt x="195" y="1411"/>
                </a:lnTo>
                <a:lnTo>
                  <a:pt x="122" y="1460"/>
                </a:lnTo>
                <a:lnTo>
                  <a:pt x="122" y="1557"/>
                </a:lnTo>
                <a:lnTo>
                  <a:pt x="122" y="1630"/>
                </a:lnTo>
                <a:lnTo>
                  <a:pt x="73" y="1874"/>
                </a:lnTo>
                <a:lnTo>
                  <a:pt x="49" y="2117"/>
                </a:lnTo>
                <a:lnTo>
                  <a:pt x="49" y="2652"/>
                </a:lnTo>
                <a:lnTo>
                  <a:pt x="73" y="3674"/>
                </a:lnTo>
                <a:lnTo>
                  <a:pt x="49" y="4891"/>
                </a:lnTo>
                <a:lnTo>
                  <a:pt x="25" y="6083"/>
                </a:lnTo>
                <a:lnTo>
                  <a:pt x="25" y="6765"/>
                </a:lnTo>
                <a:lnTo>
                  <a:pt x="49" y="7446"/>
                </a:lnTo>
                <a:lnTo>
                  <a:pt x="122" y="8809"/>
                </a:lnTo>
                <a:lnTo>
                  <a:pt x="219" y="10171"/>
                </a:lnTo>
                <a:lnTo>
                  <a:pt x="292" y="11534"/>
                </a:lnTo>
                <a:lnTo>
                  <a:pt x="317" y="12166"/>
                </a:lnTo>
                <a:lnTo>
                  <a:pt x="317" y="12799"/>
                </a:lnTo>
                <a:lnTo>
                  <a:pt x="292" y="14064"/>
                </a:lnTo>
                <a:lnTo>
                  <a:pt x="219" y="15330"/>
                </a:lnTo>
                <a:lnTo>
                  <a:pt x="146" y="16595"/>
                </a:lnTo>
                <a:lnTo>
                  <a:pt x="73" y="17519"/>
                </a:lnTo>
                <a:lnTo>
                  <a:pt x="25" y="17982"/>
                </a:lnTo>
                <a:lnTo>
                  <a:pt x="0" y="18444"/>
                </a:lnTo>
                <a:lnTo>
                  <a:pt x="0" y="18931"/>
                </a:lnTo>
                <a:lnTo>
                  <a:pt x="25" y="19393"/>
                </a:lnTo>
                <a:lnTo>
                  <a:pt x="98" y="19831"/>
                </a:lnTo>
                <a:lnTo>
                  <a:pt x="146" y="20050"/>
                </a:lnTo>
                <a:lnTo>
                  <a:pt x="219" y="20269"/>
                </a:lnTo>
                <a:lnTo>
                  <a:pt x="268" y="20366"/>
                </a:lnTo>
                <a:lnTo>
                  <a:pt x="365" y="20415"/>
                </a:lnTo>
                <a:lnTo>
                  <a:pt x="463" y="20439"/>
                </a:lnTo>
                <a:lnTo>
                  <a:pt x="536" y="20415"/>
                </a:lnTo>
                <a:lnTo>
                  <a:pt x="560" y="20512"/>
                </a:lnTo>
                <a:lnTo>
                  <a:pt x="609" y="20610"/>
                </a:lnTo>
                <a:lnTo>
                  <a:pt x="706" y="20658"/>
                </a:lnTo>
                <a:lnTo>
                  <a:pt x="803" y="20731"/>
                </a:lnTo>
                <a:lnTo>
                  <a:pt x="1047" y="20804"/>
                </a:lnTo>
                <a:lnTo>
                  <a:pt x="1339" y="20853"/>
                </a:lnTo>
                <a:lnTo>
                  <a:pt x="1631" y="20877"/>
                </a:lnTo>
                <a:lnTo>
                  <a:pt x="1922" y="20877"/>
                </a:lnTo>
                <a:lnTo>
                  <a:pt x="2312" y="20853"/>
                </a:lnTo>
                <a:lnTo>
                  <a:pt x="3188" y="20829"/>
                </a:lnTo>
                <a:lnTo>
                  <a:pt x="4039" y="20780"/>
                </a:lnTo>
                <a:lnTo>
                  <a:pt x="5767" y="20683"/>
                </a:lnTo>
                <a:lnTo>
                  <a:pt x="7057" y="20634"/>
                </a:lnTo>
                <a:lnTo>
                  <a:pt x="8322" y="20585"/>
                </a:lnTo>
                <a:lnTo>
                  <a:pt x="9611" y="20585"/>
                </a:lnTo>
                <a:lnTo>
                  <a:pt x="10877" y="20610"/>
                </a:lnTo>
                <a:lnTo>
                  <a:pt x="12239" y="20634"/>
                </a:lnTo>
                <a:lnTo>
                  <a:pt x="12337" y="20658"/>
                </a:lnTo>
                <a:lnTo>
                  <a:pt x="12434" y="20658"/>
                </a:lnTo>
                <a:lnTo>
                  <a:pt x="12458" y="20634"/>
                </a:lnTo>
                <a:lnTo>
                  <a:pt x="13261" y="20634"/>
                </a:lnTo>
                <a:lnTo>
                  <a:pt x="14040" y="20585"/>
                </a:lnTo>
                <a:lnTo>
                  <a:pt x="14843" y="20512"/>
                </a:lnTo>
                <a:lnTo>
                  <a:pt x="15622" y="20391"/>
                </a:lnTo>
                <a:lnTo>
                  <a:pt x="15695" y="20366"/>
                </a:lnTo>
                <a:lnTo>
                  <a:pt x="15743" y="20342"/>
                </a:lnTo>
                <a:lnTo>
                  <a:pt x="15865" y="20318"/>
                </a:lnTo>
                <a:lnTo>
                  <a:pt x="15962" y="20269"/>
                </a:lnTo>
                <a:lnTo>
                  <a:pt x="16011" y="20172"/>
                </a:lnTo>
                <a:lnTo>
                  <a:pt x="16035" y="20123"/>
                </a:lnTo>
                <a:lnTo>
                  <a:pt x="16035" y="20050"/>
                </a:lnTo>
                <a:lnTo>
                  <a:pt x="16011" y="19807"/>
                </a:lnTo>
                <a:lnTo>
                  <a:pt x="15962" y="19563"/>
                </a:lnTo>
                <a:lnTo>
                  <a:pt x="15938" y="19320"/>
                </a:lnTo>
                <a:lnTo>
                  <a:pt x="15938" y="19077"/>
                </a:lnTo>
                <a:lnTo>
                  <a:pt x="16400" y="19028"/>
                </a:lnTo>
                <a:lnTo>
                  <a:pt x="16522" y="18979"/>
                </a:lnTo>
                <a:lnTo>
                  <a:pt x="16595" y="18906"/>
                </a:lnTo>
                <a:lnTo>
                  <a:pt x="16668" y="18833"/>
                </a:lnTo>
                <a:lnTo>
                  <a:pt x="16717" y="18760"/>
                </a:lnTo>
                <a:lnTo>
                  <a:pt x="16790" y="18347"/>
                </a:lnTo>
                <a:lnTo>
                  <a:pt x="16838" y="17933"/>
                </a:lnTo>
                <a:lnTo>
                  <a:pt x="16863" y="17519"/>
                </a:lnTo>
                <a:lnTo>
                  <a:pt x="16863" y="17106"/>
                </a:lnTo>
                <a:lnTo>
                  <a:pt x="16863" y="16254"/>
                </a:lnTo>
                <a:lnTo>
                  <a:pt x="16838" y="15427"/>
                </a:lnTo>
                <a:lnTo>
                  <a:pt x="16838" y="14429"/>
                </a:lnTo>
                <a:lnTo>
                  <a:pt x="16814" y="13432"/>
                </a:lnTo>
                <a:lnTo>
                  <a:pt x="16765" y="11412"/>
                </a:lnTo>
                <a:lnTo>
                  <a:pt x="16765" y="10414"/>
                </a:lnTo>
                <a:lnTo>
                  <a:pt x="16765" y="9417"/>
                </a:lnTo>
                <a:lnTo>
                  <a:pt x="16814" y="7422"/>
                </a:lnTo>
                <a:lnTo>
                  <a:pt x="16814" y="6473"/>
                </a:lnTo>
                <a:lnTo>
                  <a:pt x="16814" y="5499"/>
                </a:lnTo>
                <a:lnTo>
                  <a:pt x="16814" y="5013"/>
                </a:lnTo>
                <a:lnTo>
                  <a:pt x="16765" y="4550"/>
                </a:lnTo>
                <a:lnTo>
                  <a:pt x="16717" y="4064"/>
                </a:lnTo>
                <a:lnTo>
                  <a:pt x="16619" y="3601"/>
                </a:lnTo>
                <a:lnTo>
                  <a:pt x="16571" y="3553"/>
                </a:lnTo>
                <a:lnTo>
                  <a:pt x="16522" y="3504"/>
                </a:lnTo>
                <a:lnTo>
                  <a:pt x="16425" y="3334"/>
                </a:lnTo>
                <a:lnTo>
                  <a:pt x="16303" y="3188"/>
                </a:lnTo>
                <a:lnTo>
                  <a:pt x="16060" y="2896"/>
                </a:lnTo>
                <a:lnTo>
                  <a:pt x="15792" y="2604"/>
                </a:lnTo>
                <a:lnTo>
                  <a:pt x="15524" y="2336"/>
                </a:lnTo>
                <a:lnTo>
                  <a:pt x="14989" y="1801"/>
                </a:lnTo>
                <a:lnTo>
                  <a:pt x="14502" y="1338"/>
                </a:lnTo>
                <a:lnTo>
                  <a:pt x="14259" y="1119"/>
                </a:lnTo>
                <a:lnTo>
                  <a:pt x="13991" y="901"/>
                </a:lnTo>
                <a:lnTo>
                  <a:pt x="13699" y="633"/>
                </a:lnTo>
                <a:lnTo>
                  <a:pt x="13529" y="487"/>
                </a:lnTo>
                <a:lnTo>
                  <a:pt x="13359" y="390"/>
                </a:lnTo>
                <a:lnTo>
                  <a:pt x="13334" y="317"/>
                </a:lnTo>
                <a:lnTo>
                  <a:pt x="13286" y="292"/>
                </a:lnTo>
                <a:lnTo>
                  <a:pt x="13237" y="268"/>
                </a:lnTo>
                <a:lnTo>
                  <a:pt x="13164" y="244"/>
                </a:lnTo>
                <a:lnTo>
                  <a:pt x="9903" y="73"/>
                </a:lnTo>
                <a:lnTo>
                  <a:pt x="8249" y="25"/>
                </a:lnTo>
                <a:lnTo>
                  <a:pt x="661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413052"/>
            <a:ext cx="5029200" cy="322574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82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00"/>
          <p:cNvSpPr txBox="1">
            <a:spLocks/>
          </p:cNvSpPr>
          <p:nvPr/>
        </p:nvSpPr>
        <p:spPr>
          <a:xfrm>
            <a:off x="1289425" y="838200"/>
            <a:ext cx="7625975" cy="85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Tips 2 – Graphs &amp; Images</a:t>
            </a:r>
            <a:endParaRPr lang="en" kern="0" dirty="0">
              <a:latin typeface="HanziPen SC" charset="-122"/>
              <a:ea typeface="HanziPen SC" charset="-122"/>
              <a:cs typeface="HanziPen SC" charset="-122"/>
            </a:endParaRPr>
          </a:p>
        </p:txBody>
      </p:sp>
      <p:sp>
        <p:nvSpPr>
          <p:cNvPr id="5" name="Shape 203"/>
          <p:cNvSpPr/>
          <p:nvPr/>
        </p:nvSpPr>
        <p:spPr>
          <a:xfrm>
            <a:off x="44567" y="2083296"/>
            <a:ext cx="2738536" cy="2488704"/>
          </a:xfrm>
          <a:prstGeom prst="ellipse">
            <a:avLst/>
          </a:prstGeom>
          <a:solidFill>
            <a:schemeClr val="tx1">
              <a:alpha val="11150"/>
            </a:schemeClr>
          </a:solidFill>
          <a:ln>
            <a:solidFill>
              <a:schemeClr val="tx1"/>
            </a:solidFill>
          </a:ln>
        </p:spPr>
        <p:txBody>
          <a:bodyPr lIns="91425" tIns="91425" rIns="91425" bIns="91425" anchor="ctr" anchorCtr="0">
            <a:no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</a:pPr>
            <a:r>
              <a:rPr lang="en-US" sz="2000" dirty="0">
                <a:latin typeface="American Typewriter" charset="0"/>
                <a:ea typeface="American Typewriter" charset="0"/>
                <a:cs typeface="American Typewriter" charset="0"/>
              </a:rPr>
              <a:t>Images should </a:t>
            </a:r>
            <a:r>
              <a:rPr lang="en-US" sz="2000">
                <a:latin typeface="American Typewriter" charset="0"/>
                <a:ea typeface="American Typewriter" charset="0"/>
                <a:cs typeface="American Typewriter" charset="0"/>
              </a:rPr>
              <a:t>be </a:t>
            </a:r>
            <a:r>
              <a:rPr lang="en-US" sz="2000">
                <a:latin typeface="American Typewriter" charset="0"/>
                <a:ea typeface="American Typewriter" charset="0"/>
                <a:cs typeface="American Typewriter" charset="0"/>
              </a:rPr>
              <a:t>~</a:t>
            </a:r>
            <a:r>
              <a:rPr lang="en-US" sz="2000" smtClean="0">
                <a:latin typeface="American Typewriter" charset="0"/>
                <a:ea typeface="American Typewriter" charset="0"/>
                <a:cs typeface="American Typewriter" charset="0"/>
              </a:rPr>
              <a:t>200dpi</a:t>
            </a:r>
            <a:endParaRPr lang="en-US" sz="2000" dirty="0" smtClean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6" name="Shape 204"/>
          <p:cNvSpPr/>
          <p:nvPr/>
        </p:nvSpPr>
        <p:spPr>
          <a:xfrm>
            <a:off x="2815427" y="2083296"/>
            <a:ext cx="3088666" cy="2488704"/>
          </a:xfrm>
          <a:prstGeom prst="ellipse">
            <a:avLst/>
          </a:prstGeom>
          <a:solidFill>
            <a:schemeClr val="tx1">
              <a:alpha val="11150"/>
            </a:schemeClr>
          </a:solidFill>
          <a:ln>
            <a:solidFill>
              <a:schemeClr val="tx1"/>
            </a:solidFill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endParaRPr lang="en-US" sz="2000" dirty="0" smtClean="0">
              <a:solidFill>
                <a:schemeClr val="tx2"/>
              </a:solidFill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algn="ctr"/>
            <a:endParaRPr lang="en-US" sz="2000" dirty="0">
              <a:solidFill>
                <a:schemeClr val="tx2"/>
              </a:solidFill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algn="ctr"/>
            <a:r>
              <a:rPr lang="en-US" sz="1800" dirty="0" smtClean="0">
                <a:solidFill>
                  <a:schemeClr val="tx2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Use of </a:t>
            </a:r>
            <a:r>
              <a:rPr lang="en-US" sz="1800" dirty="0">
                <a:solidFill>
                  <a:schemeClr val="tx2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Excel </a:t>
            </a:r>
            <a:r>
              <a:rPr lang="en-US" sz="1800" dirty="0" smtClean="0">
                <a:solidFill>
                  <a:schemeClr val="tx2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Graphs</a:t>
            </a:r>
          </a:p>
          <a:p>
            <a:pPr algn="ctr"/>
            <a:endParaRPr lang="en-US" sz="1800" dirty="0" smtClean="0">
              <a:solidFill>
                <a:schemeClr val="tx2"/>
              </a:solidFill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1400" b="1" dirty="0">
                <a:solidFill>
                  <a:schemeClr val="tx2"/>
                </a:solidFill>
              </a:rPr>
              <a:t>Use ‘</a:t>
            </a:r>
            <a:r>
              <a:rPr lang="en-US" sz="1400" b="1" dirty="0"/>
              <a:t>Paste</a:t>
            </a:r>
            <a:r>
              <a:rPr lang="en-US" sz="1400" b="1" dirty="0">
                <a:solidFill>
                  <a:schemeClr val="tx2"/>
                </a:solidFill>
              </a:rPr>
              <a:t> Special’ to Copy Excel </a:t>
            </a:r>
            <a:r>
              <a:rPr lang="en-US" sz="1400" b="1" dirty="0" smtClean="0">
                <a:solidFill>
                  <a:schemeClr val="tx2"/>
                </a:solidFill>
              </a:rPr>
              <a:t>Graphs as Picture (Enhanced </a:t>
            </a:r>
            <a:r>
              <a:rPr lang="en-US" sz="1400" b="1" dirty="0">
                <a:solidFill>
                  <a:schemeClr val="tx2"/>
                </a:solidFill>
              </a:rPr>
              <a:t>Metafile)</a:t>
            </a:r>
          </a:p>
          <a:p>
            <a:pPr marL="342900" indent="-342900" algn="ctr"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lvl="0" algn="ctr" rtl="0">
              <a:spcBef>
                <a:spcPts val="0"/>
              </a:spcBef>
              <a:buNone/>
            </a:pPr>
            <a:endParaRPr lang="en" sz="18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7" name="Shape 205"/>
          <p:cNvSpPr/>
          <p:nvPr/>
        </p:nvSpPr>
        <p:spPr>
          <a:xfrm>
            <a:off x="5975656" y="2069129"/>
            <a:ext cx="2922361" cy="2579071"/>
          </a:xfrm>
          <a:prstGeom prst="ellipse">
            <a:avLst/>
          </a:prstGeom>
          <a:solidFill>
            <a:schemeClr val="tx1">
              <a:alpha val="11150"/>
            </a:schemeClr>
          </a:solidFill>
          <a:ln>
            <a:solidFill>
              <a:schemeClr val="tx1"/>
            </a:solidFill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-US" sz="1800" dirty="0" smtClean="0">
                <a:solidFill>
                  <a:schemeClr val="tx2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Use of Graphs/Images</a:t>
            </a:r>
          </a:p>
          <a:p>
            <a:pPr algn="ctr"/>
            <a:endParaRPr lang="en-US" sz="1800" dirty="0">
              <a:solidFill>
                <a:schemeClr val="tx2"/>
              </a:solidFill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171450" lvl="1" indent="-171450">
              <a:buFont typeface="Arial" charset="0"/>
              <a:buChar char="•"/>
            </a:pPr>
            <a:r>
              <a:rPr lang="en-US" sz="1400" b="1" dirty="0" smtClean="0">
                <a:solidFill>
                  <a:schemeClr val="tx2"/>
                </a:solidFill>
              </a:rPr>
              <a:t>e.g</a:t>
            </a:r>
            <a:r>
              <a:rPr lang="en-US" sz="1400" b="1" dirty="0">
                <a:solidFill>
                  <a:schemeClr val="tx2"/>
                </a:solidFill>
              </a:rPr>
              <a:t>., </a:t>
            </a:r>
            <a:r>
              <a:rPr lang="en-US" sz="1400" b="1" dirty="0" smtClean="0">
                <a:solidFill>
                  <a:schemeClr val="tx2"/>
                </a:solidFill>
              </a:rPr>
              <a:t>cut/paste </a:t>
            </a:r>
            <a:r>
              <a:rPr lang="en-US" sz="1400" b="1" dirty="0">
                <a:solidFill>
                  <a:schemeClr val="tx2"/>
                </a:solidFill>
              </a:rPr>
              <a:t>from pdf: </a:t>
            </a:r>
            <a:r>
              <a:rPr lang="en-US" sz="1400" b="1" dirty="0"/>
              <a:t>Image</a:t>
            </a:r>
            <a:r>
              <a:rPr lang="en-US" sz="1400" b="1" dirty="0">
                <a:solidFill>
                  <a:schemeClr val="tx2"/>
                </a:solidFill>
              </a:rPr>
              <a:t> </a:t>
            </a:r>
            <a:r>
              <a:rPr lang="en-US" sz="1400" b="1" dirty="0" smtClean="0">
                <a:solidFill>
                  <a:schemeClr val="tx2"/>
                </a:solidFill>
              </a:rPr>
              <a:t>Size/Resolution </a:t>
            </a:r>
            <a:r>
              <a:rPr lang="en-US" sz="1400" b="1" dirty="0">
                <a:solidFill>
                  <a:schemeClr val="tx2"/>
                </a:solidFill>
              </a:rPr>
              <a:t>depends on size on </a:t>
            </a:r>
            <a:r>
              <a:rPr lang="en-US" sz="1400" b="1" dirty="0" smtClean="0">
                <a:solidFill>
                  <a:schemeClr val="tx2"/>
                </a:solidFill>
              </a:rPr>
              <a:t>screen – export pdf to </a:t>
            </a:r>
            <a:r>
              <a:rPr lang="en-US" sz="1400" b="1" dirty="0" err="1" smtClean="0">
                <a:solidFill>
                  <a:schemeClr val="tx2"/>
                </a:solidFill>
              </a:rPr>
              <a:t>ppt</a:t>
            </a:r>
            <a:r>
              <a:rPr lang="en-US" sz="1400" b="1" dirty="0" smtClean="0">
                <a:solidFill>
                  <a:schemeClr val="tx2"/>
                </a:solidFill>
              </a:rPr>
              <a:t> is better</a:t>
            </a:r>
            <a:endParaRPr lang="en-US" sz="1400" dirty="0">
              <a:solidFill>
                <a:schemeClr val="tx2"/>
              </a:solidFill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lvl="0" algn="ctr" rtl="0">
              <a:spcBef>
                <a:spcPts val="0"/>
              </a:spcBef>
              <a:buNone/>
            </a:pPr>
            <a:endParaRPr lang="en" sz="18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grpSp>
        <p:nvGrpSpPr>
          <p:cNvPr id="8" name="Shape 206"/>
          <p:cNvGrpSpPr/>
          <p:nvPr/>
        </p:nvGrpSpPr>
        <p:grpSpPr>
          <a:xfrm>
            <a:off x="5662072" y="2579704"/>
            <a:ext cx="667653" cy="125747"/>
            <a:chOff x="2266178" y="2764474"/>
            <a:chExt cx="1792245" cy="232966"/>
          </a:xfrm>
          <a:solidFill>
            <a:schemeClr val="tx1"/>
          </a:solidFill>
        </p:grpSpPr>
        <p:sp>
          <p:nvSpPr>
            <p:cNvPr id="9" name="Shape 207"/>
            <p:cNvSpPr/>
            <p:nvPr/>
          </p:nvSpPr>
          <p:spPr>
            <a:xfrm>
              <a:off x="2266178" y="2855800"/>
              <a:ext cx="1683566" cy="102977"/>
            </a:xfrm>
            <a:custGeom>
              <a:avLst/>
              <a:gdLst/>
              <a:ahLst/>
              <a:cxnLst/>
              <a:rect l="0" t="0" r="0" b="0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208"/>
            <p:cNvSpPr/>
            <p:nvPr/>
          </p:nvSpPr>
          <p:spPr>
            <a:xfrm>
              <a:off x="3870041" y="2764474"/>
              <a:ext cx="188382" cy="232966"/>
            </a:xfrm>
            <a:custGeom>
              <a:avLst/>
              <a:gdLst/>
              <a:ahLst/>
              <a:cxnLst/>
              <a:rect l="0" t="0" r="0" b="0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1" name="Shape 206"/>
          <p:cNvGrpSpPr/>
          <p:nvPr/>
        </p:nvGrpSpPr>
        <p:grpSpPr>
          <a:xfrm>
            <a:off x="2465580" y="2656156"/>
            <a:ext cx="667653" cy="125747"/>
            <a:chOff x="2266178" y="2764474"/>
            <a:chExt cx="1792245" cy="232966"/>
          </a:xfrm>
          <a:solidFill>
            <a:schemeClr val="tx1"/>
          </a:solidFill>
        </p:grpSpPr>
        <p:sp>
          <p:nvSpPr>
            <p:cNvPr id="12" name="Shape 207"/>
            <p:cNvSpPr/>
            <p:nvPr/>
          </p:nvSpPr>
          <p:spPr>
            <a:xfrm>
              <a:off x="2266178" y="2855800"/>
              <a:ext cx="1683566" cy="102977"/>
            </a:xfrm>
            <a:custGeom>
              <a:avLst/>
              <a:gdLst/>
              <a:ahLst/>
              <a:cxnLst/>
              <a:rect l="0" t="0" r="0" b="0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208"/>
            <p:cNvSpPr/>
            <p:nvPr/>
          </p:nvSpPr>
          <p:spPr>
            <a:xfrm>
              <a:off x="3870041" y="2764474"/>
              <a:ext cx="188382" cy="232966"/>
            </a:xfrm>
            <a:custGeom>
              <a:avLst/>
              <a:gdLst/>
              <a:ahLst/>
              <a:cxnLst/>
              <a:rect l="0" t="0" r="0" b="0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667000" y="5007114"/>
            <a:ext cx="39148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FILE SIZE ideally &lt; 5MB</a:t>
            </a:r>
            <a:endParaRPr lang="de-DE" dirty="0"/>
          </a:p>
          <a:p>
            <a:endParaRPr lang="en-US" sz="1600" dirty="0"/>
          </a:p>
        </p:txBody>
      </p:sp>
      <p:sp>
        <p:nvSpPr>
          <p:cNvPr id="15" name="Shape 341"/>
          <p:cNvSpPr/>
          <p:nvPr/>
        </p:nvSpPr>
        <p:spPr>
          <a:xfrm>
            <a:off x="7537764" y="140375"/>
            <a:ext cx="1072836" cy="774025"/>
          </a:xfrm>
          <a:custGeom>
            <a:avLst/>
            <a:gdLst/>
            <a:ahLst/>
            <a:cxnLst/>
            <a:rect l="0" t="0" r="0" b="0"/>
            <a:pathLst>
              <a:path w="18177" h="13384" extrusionOk="0">
                <a:moveTo>
                  <a:pt x="10877" y="4039"/>
                </a:moveTo>
                <a:lnTo>
                  <a:pt x="10755" y="4064"/>
                </a:lnTo>
                <a:lnTo>
                  <a:pt x="10707" y="4088"/>
                </a:lnTo>
                <a:lnTo>
                  <a:pt x="10634" y="4112"/>
                </a:lnTo>
                <a:lnTo>
                  <a:pt x="10609" y="4185"/>
                </a:lnTo>
                <a:lnTo>
                  <a:pt x="10561" y="4258"/>
                </a:lnTo>
                <a:lnTo>
                  <a:pt x="10536" y="4331"/>
                </a:lnTo>
                <a:lnTo>
                  <a:pt x="10536" y="4429"/>
                </a:lnTo>
                <a:lnTo>
                  <a:pt x="10561" y="4575"/>
                </a:lnTo>
                <a:lnTo>
                  <a:pt x="10585" y="4623"/>
                </a:lnTo>
                <a:lnTo>
                  <a:pt x="10634" y="4696"/>
                </a:lnTo>
                <a:lnTo>
                  <a:pt x="10707" y="4745"/>
                </a:lnTo>
                <a:lnTo>
                  <a:pt x="10780" y="4769"/>
                </a:lnTo>
                <a:lnTo>
                  <a:pt x="10828" y="4794"/>
                </a:lnTo>
                <a:lnTo>
                  <a:pt x="10999" y="4794"/>
                </a:lnTo>
                <a:lnTo>
                  <a:pt x="11047" y="4769"/>
                </a:lnTo>
                <a:lnTo>
                  <a:pt x="11169" y="4696"/>
                </a:lnTo>
                <a:lnTo>
                  <a:pt x="11266" y="4575"/>
                </a:lnTo>
                <a:lnTo>
                  <a:pt x="11291" y="4502"/>
                </a:lnTo>
                <a:lnTo>
                  <a:pt x="11291" y="4429"/>
                </a:lnTo>
                <a:lnTo>
                  <a:pt x="11291" y="4356"/>
                </a:lnTo>
                <a:lnTo>
                  <a:pt x="11266" y="4283"/>
                </a:lnTo>
                <a:lnTo>
                  <a:pt x="11169" y="4161"/>
                </a:lnTo>
                <a:lnTo>
                  <a:pt x="11120" y="4088"/>
                </a:lnTo>
                <a:lnTo>
                  <a:pt x="11047" y="4064"/>
                </a:lnTo>
                <a:lnTo>
                  <a:pt x="10950" y="4039"/>
                </a:lnTo>
                <a:close/>
                <a:moveTo>
                  <a:pt x="12361" y="3942"/>
                </a:moveTo>
                <a:lnTo>
                  <a:pt x="12288" y="3966"/>
                </a:lnTo>
                <a:lnTo>
                  <a:pt x="12215" y="4015"/>
                </a:lnTo>
                <a:lnTo>
                  <a:pt x="12142" y="4064"/>
                </a:lnTo>
                <a:lnTo>
                  <a:pt x="12093" y="4137"/>
                </a:lnTo>
                <a:lnTo>
                  <a:pt x="12045" y="4210"/>
                </a:lnTo>
                <a:lnTo>
                  <a:pt x="12020" y="4307"/>
                </a:lnTo>
                <a:lnTo>
                  <a:pt x="11996" y="4380"/>
                </a:lnTo>
                <a:lnTo>
                  <a:pt x="12020" y="4477"/>
                </a:lnTo>
                <a:lnTo>
                  <a:pt x="12045" y="4550"/>
                </a:lnTo>
                <a:lnTo>
                  <a:pt x="12093" y="4623"/>
                </a:lnTo>
                <a:lnTo>
                  <a:pt x="12142" y="4696"/>
                </a:lnTo>
                <a:lnTo>
                  <a:pt x="12215" y="4745"/>
                </a:lnTo>
                <a:lnTo>
                  <a:pt x="12288" y="4794"/>
                </a:lnTo>
                <a:lnTo>
                  <a:pt x="12361" y="4818"/>
                </a:lnTo>
                <a:lnTo>
                  <a:pt x="12531" y="4818"/>
                </a:lnTo>
                <a:lnTo>
                  <a:pt x="12629" y="4794"/>
                </a:lnTo>
                <a:lnTo>
                  <a:pt x="12702" y="4745"/>
                </a:lnTo>
                <a:lnTo>
                  <a:pt x="12750" y="4696"/>
                </a:lnTo>
                <a:lnTo>
                  <a:pt x="12823" y="4623"/>
                </a:lnTo>
                <a:lnTo>
                  <a:pt x="12848" y="4550"/>
                </a:lnTo>
                <a:lnTo>
                  <a:pt x="12872" y="4477"/>
                </a:lnTo>
                <a:lnTo>
                  <a:pt x="12896" y="4380"/>
                </a:lnTo>
                <a:lnTo>
                  <a:pt x="12872" y="4307"/>
                </a:lnTo>
                <a:lnTo>
                  <a:pt x="12848" y="4210"/>
                </a:lnTo>
                <a:lnTo>
                  <a:pt x="12823" y="4137"/>
                </a:lnTo>
                <a:lnTo>
                  <a:pt x="12750" y="4064"/>
                </a:lnTo>
                <a:lnTo>
                  <a:pt x="12702" y="4015"/>
                </a:lnTo>
                <a:lnTo>
                  <a:pt x="12629" y="3966"/>
                </a:lnTo>
                <a:lnTo>
                  <a:pt x="12531" y="3942"/>
                </a:lnTo>
                <a:close/>
                <a:moveTo>
                  <a:pt x="11534" y="5013"/>
                </a:moveTo>
                <a:lnTo>
                  <a:pt x="11412" y="5061"/>
                </a:lnTo>
                <a:lnTo>
                  <a:pt x="11315" y="5110"/>
                </a:lnTo>
                <a:lnTo>
                  <a:pt x="11242" y="5232"/>
                </a:lnTo>
                <a:lnTo>
                  <a:pt x="11218" y="5353"/>
                </a:lnTo>
                <a:lnTo>
                  <a:pt x="11242" y="5475"/>
                </a:lnTo>
                <a:lnTo>
                  <a:pt x="11315" y="5572"/>
                </a:lnTo>
                <a:lnTo>
                  <a:pt x="11412" y="5645"/>
                </a:lnTo>
                <a:lnTo>
                  <a:pt x="11534" y="5670"/>
                </a:lnTo>
                <a:lnTo>
                  <a:pt x="11655" y="5645"/>
                </a:lnTo>
                <a:lnTo>
                  <a:pt x="11753" y="5572"/>
                </a:lnTo>
                <a:lnTo>
                  <a:pt x="11826" y="5475"/>
                </a:lnTo>
                <a:lnTo>
                  <a:pt x="11850" y="5353"/>
                </a:lnTo>
                <a:lnTo>
                  <a:pt x="11826" y="5232"/>
                </a:lnTo>
                <a:lnTo>
                  <a:pt x="11753" y="5110"/>
                </a:lnTo>
                <a:lnTo>
                  <a:pt x="11655" y="5061"/>
                </a:lnTo>
                <a:lnTo>
                  <a:pt x="11534" y="5013"/>
                </a:lnTo>
                <a:close/>
                <a:moveTo>
                  <a:pt x="12312" y="5889"/>
                </a:moveTo>
                <a:lnTo>
                  <a:pt x="12239" y="5913"/>
                </a:lnTo>
                <a:lnTo>
                  <a:pt x="12166" y="5937"/>
                </a:lnTo>
                <a:lnTo>
                  <a:pt x="12093" y="5986"/>
                </a:lnTo>
                <a:lnTo>
                  <a:pt x="12045" y="6059"/>
                </a:lnTo>
                <a:lnTo>
                  <a:pt x="12020" y="6132"/>
                </a:lnTo>
                <a:lnTo>
                  <a:pt x="11996" y="6205"/>
                </a:lnTo>
                <a:lnTo>
                  <a:pt x="11996" y="6278"/>
                </a:lnTo>
                <a:lnTo>
                  <a:pt x="11996" y="6351"/>
                </a:lnTo>
                <a:lnTo>
                  <a:pt x="12020" y="6424"/>
                </a:lnTo>
                <a:lnTo>
                  <a:pt x="12045" y="6497"/>
                </a:lnTo>
                <a:lnTo>
                  <a:pt x="12093" y="6570"/>
                </a:lnTo>
                <a:lnTo>
                  <a:pt x="12166" y="6619"/>
                </a:lnTo>
                <a:lnTo>
                  <a:pt x="12239" y="6643"/>
                </a:lnTo>
                <a:lnTo>
                  <a:pt x="12312" y="6667"/>
                </a:lnTo>
                <a:lnTo>
                  <a:pt x="12458" y="6667"/>
                </a:lnTo>
                <a:lnTo>
                  <a:pt x="12531" y="6643"/>
                </a:lnTo>
                <a:lnTo>
                  <a:pt x="12604" y="6619"/>
                </a:lnTo>
                <a:lnTo>
                  <a:pt x="12677" y="6570"/>
                </a:lnTo>
                <a:lnTo>
                  <a:pt x="12726" y="6497"/>
                </a:lnTo>
                <a:lnTo>
                  <a:pt x="12750" y="6424"/>
                </a:lnTo>
                <a:lnTo>
                  <a:pt x="12775" y="6351"/>
                </a:lnTo>
                <a:lnTo>
                  <a:pt x="12799" y="6278"/>
                </a:lnTo>
                <a:lnTo>
                  <a:pt x="12775" y="6205"/>
                </a:lnTo>
                <a:lnTo>
                  <a:pt x="12750" y="6132"/>
                </a:lnTo>
                <a:lnTo>
                  <a:pt x="12726" y="6059"/>
                </a:lnTo>
                <a:lnTo>
                  <a:pt x="12677" y="5986"/>
                </a:lnTo>
                <a:lnTo>
                  <a:pt x="12604" y="5937"/>
                </a:lnTo>
                <a:lnTo>
                  <a:pt x="12531" y="5913"/>
                </a:lnTo>
                <a:lnTo>
                  <a:pt x="12458" y="5889"/>
                </a:lnTo>
                <a:close/>
                <a:moveTo>
                  <a:pt x="10950" y="5889"/>
                </a:moveTo>
                <a:lnTo>
                  <a:pt x="10853" y="5913"/>
                </a:lnTo>
                <a:lnTo>
                  <a:pt x="10780" y="5937"/>
                </a:lnTo>
                <a:lnTo>
                  <a:pt x="10707" y="5986"/>
                </a:lnTo>
                <a:lnTo>
                  <a:pt x="10634" y="6035"/>
                </a:lnTo>
                <a:lnTo>
                  <a:pt x="10585" y="6108"/>
                </a:lnTo>
                <a:lnTo>
                  <a:pt x="10536" y="6181"/>
                </a:lnTo>
                <a:lnTo>
                  <a:pt x="10512" y="6254"/>
                </a:lnTo>
                <a:lnTo>
                  <a:pt x="10488" y="6351"/>
                </a:lnTo>
                <a:lnTo>
                  <a:pt x="10512" y="6424"/>
                </a:lnTo>
                <a:lnTo>
                  <a:pt x="10536" y="6521"/>
                </a:lnTo>
                <a:lnTo>
                  <a:pt x="10585" y="6594"/>
                </a:lnTo>
                <a:lnTo>
                  <a:pt x="10634" y="6643"/>
                </a:lnTo>
                <a:lnTo>
                  <a:pt x="10707" y="6716"/>
                </a:lnTo>
                <a:lnTo>
                  <a:pt x="10780" y="6740"/>
                </a:lnTo>
                <a:lnTo>
                  <a:pt x="10853" y="6765"/>
                </a:lnTo>
                <a:lnTo>
                  <a:pt x="10950" y="6789"/>
                </a:lnTo>
                <a:lnTo>
                  <a:pt x="11023" y="6765"/>
                </a:lnTo>
                <a:lnTo>
                  <a:pt x="11120" y="6740"/>
                </a:lnTo>
                <a:lnTo>
                  <a:pt x="11193" y="6716"/>
                </a:lnTo>
                <a:lnTo>
                  <a:pt x="11242" y="6643"/>
                </a:lnTo>
                <a:lnTo>
                  <a:pt x="11315" y="6594"/>
                </a:lnTo>
                <a:lnTo>
                  <a:pt x="11339" y="6521"/>
                </a:lnTo>
                <a:lnTo>
                  <a:pt x="11364" y="6424"/>
                </a:lnTo>
                <a:lnTo>
                  <a:pt x="11388" y="6351"/>
                </a:lnTo>
                <a:lnTo>
                  <a:pt x="11364" y="6254"/>
                </a:lnTo>
                <a:lnTo>
                  <a:pt x="11339" y="6181"/>
                </a:lnTo>
                <a:lnTo>
                  <a:pt x="11315" y="6108"/>
                </a:lnTo>
                <a:lnTo>
                  <a:pt x="11242" y="6035"/>
                </a:lnTo>
                <a:lnTo>
                  <a:pt x="11193" y="5986"/>
                </a:lnTo>
                <a:lnTo>
                  <a:pt x="11120" y="5937"/>
                </a:lnTo>
                <a:lnTo>
                  <a:pt x="11023" y="5913"/>
                </a:lnTo>
                <a:lnTo>
                  <a:pt x="10950" y="5889"/>
                </a:lnTo>
                <a:close/>
                <a:moveTo>
                  <a:pt x="2799" y="6351"/>
                </a:moveTo>
                <a:lnTo>
                  <a:pt x="2628" y="6546"/>
                </a:lnTo>
                <a:lnTo>
                  <a:pt x="2507" y="6692"/>
                </a:lnTo>
                <a:lnTo>
                  <a:pt x="2166" y="7057"/>
                </a:lnTo>
                <a:lnTo>
                  <a:pt x="2117" y="6740"/>
                </a:lnTo>
                <a:lnTo>
                  <a:pt x="2093" y="6570"/>
                </a:lnTo>
                <a:lnTo>
                  <a:pt x="2044" y="6424"/>
                </a:lnTo>
                <a:lnTo>
                  <a:pt x="2799" y="6351"/>
                </a:lnTo>
                <a:close/>
                <a:moveTo>
                  <a:pt x="11558" y="6813"/>
                </a:moveTo>
                <a:lnTo>
                  <a:pt x="11461" y="6838"/>
                </a:lnTo>
                <a:lnTo>
                  <a:pt x="11388" y="6862"/>
                </a:lnTo>
                <a:lnTo>
                  <a:pt x="11315" y="6911"/>
                </a:lnTo>
                <a:lnTo>
                  <a:pt x="11242" y="6959"/>
                </a:lnTo>
                <a:lnTo>
                  <a:pt x="11169" y="7032"/>
                </a:lnTo>
                <a:lnTo>
                  <a:pt x="11145" y="7105"/>
                </a:lnTo>
                <a:lnTo>
                  <a:pt x="11120" y="7203"/>
                </a:lnTo>
                <a:lnTo>
                  <a:pt x="11096" y="7276"/>
                </a:lnTo>
                <a:lnTo>
                  <a:pt x="11120" y="7373"/>
                </a:lnTo>
                <a:lnTo>
                  <a:pt x="11145" y="7470"/>
                </a:lnTo>
                <a:lnTo>
                  <a:pt x="11169" y="7543"/>
                </a:lnTo>
                <a:lnTo>
                  <a:pt x="11242" y="7616"/>
                </a:lnTo>
                <a:lnTo>
                  <a:pt x="11315" y="7665"/>
                </a:lnTo>
                <a:lnTo>
                  <a:pt x="11388" y="7714"/>
                </a:lnTo>
                <a:lnTo>
                  <a:pt x="11461" y="7738"/>
                </a:lnTo>
                <a:lnTo>
                  <a:pt x="11655" y="7738"/>
                </a:lnTo>
                <a:lnTo>
                  <a:pt x="11728" y="7714"/>
                </a:lnTo>
                <a:lnTo>
                  <a:pt x="11801" y="7665"/>
                </a:lnTo>
                <a:lnTo>
                  <a:pt x="11874" y="7616"/>
                </a:lnTo>
                <a:lnTo>
                  <a:pt x="11947" y="7543"/>
                </a:lnTo>
                <a:lnTo>
                  <a:pt x="11972" y="7470"/>
                </a:lnTo>
                <a:lnTo>
                  <a:pt x="11996" y="7373"/>
                </a:lnTo>
                <a:lnTo>
                  <a:pt x="12020" y="7276"/>
                </a:lnTo>
                <a:lnTo>
                  <a:pt x="11996" y="7203"/>
                </a:lnTo>
                <a:lnTo>
                  <a:pt x="11972" y="7105"/>
                </a:lnTo>
                <a:lnTo>
                  <a:pt x="11947" y="7032"/>
                </a:lnTo>
                <a:lnTo>
                  <a:pt x="11874" y="6959"/>
                </a:lnTo>
                <a:lnTo>
                  <a:pt x="11801" y="6911"/>
                </a:lnTo>
                <a:lnTo>
                  <a:pt x="11728" y="6862"/>
                </a:lnTo>
                <a:lnTo>
                  <a:pt x="11655" y="6838"/>
                </a:lnTo>
                <a:lnTo>
                  <a:pt x="11558" y="6813"/>
                </a:lnTo>
                <a:close/>
                <a:moveTo>
                  <a:pt x="3918" y="6327"/>
                </a:moveTo>
                <a:lnTo>
                  <a:pt x="3845" y="6375"/>
                </a:lnTo>
                <a:lnTo>
                  <a:pt x="3553" y="6667"/>
                </a:lnTo>
                <a:lnTo>
                  <a:pt x="3285" y="6959"/>
                </a:lnTo>
                <a:lnTo>
                  <a:pt x="2726" y="7592"/>
                </a:lnTo>
                <a:lnTo>
                  <a:pt x="2434" y="7908"/>
                </a:lnTo>
                <a:lnTo>
                  <a:pt x="2263" y="8103"/>
                </a:lnTo>
                <a:lnTo>
                  <a:pt x="2117" y="8298"/>
                </a:lnTo>
                <a:lnTo>
                  <a:pt x="2166" y="7543"/>
                </a:lnTo>
                <a:lnTo>
                  <a:pt x="2239" y="7519"/>
                </a:lnTo>
                <a:lnTo>
                  <a:pt x="2312" y="7470"/>
                </a:lnTo>
                <a:lnTo>
                  <a:pt x="2482" y="7349"/>
                </a:lnTo>
                <a:lnTo>
                  <a:pt x="2726" y="7081"/>
                </a:lnTo>
                <a:lnTo>
                  <a:pt x="3066" y="6716"/>
                </a:lnTo>
                <a:lnTo>
                  <a:pt x="3212" y="6594"/>
                </a:lnTo>
                <a:lnTo>
                  <a:pt x="3310" y="6448"/>
                </a:lnTo>
                <a:lnTo>
                  <a:pt x="3358" y="6400"/>
                </a:lnTo>
                <a:lnTo>
                  <a:pt x="3358" y="6327"/>
                </a:lnTo>
                <a:close/>
                <a:moveTo>
                  <a:pt x="12312" y="7860"/>
                </a:moveTo>
                <a:lnTo>
                  <a:pt x="12239" y="7884"/>
                </a:lnTo>
                <a:lnTo>
                  <a:pt x="12166" y="7908"/>
                </a:lnTo>
                <a:lnTo>
                  <a:pt x="12093" y="7957"/>
                </a:lnTo>
                <a:lnTo>
                  <a:pt x="12045" y="8006"/>
                </a:lnTo>
                <a:lnTo>
                  <a:pt x="11996" y="8079"/>
                </a:lnTo>
                <a:lnTo>
                  <a:pt x="11972" y="8152"/>
                </a:lnTo>
                <a:lnTo>
                  <a:pt x="11947" y="8273"/>
                </a:lnTo>
                <a:lnTo>
                  <a:pt x="11972" y="8395"/>
                </a:lnTo>
                <a:lnTo>
                  <a:pt x="12045" y="8517"/>
                </a:lnTo>
                <a:lnTo>
                  <a:pt x="12142" y="8590"/>
                </a:lnTo>
                <a:lnTo>
                  <a:pt x="12215" y="8638"/>
                </a:lnTo>
                <a:lnTo>
                  <a:pt x="12458" y="8638"/>
                </a:lnTo>
                <a:lnTo>
                  <a:pt x="12556" y="8590"/>
                </a:lnTo>
                <a:lnTo>
                  <a:pt x="12629" y="8541"/>
                </a:lnTo>
                <a:lnTo>
                  <a:pt x="12653" y="8517"/>
                </a:lnTo>
                <a:lnTo>
                  <a:pt x="12726" y="8444"/>
                </a:lnTo>
                <a:lnTo>
                  <a:pt x="12750" y="8346"/>
                </a:lnTo>
                <a:lnTo>
                  <a:pt x="12775" y="8225"/>
                </a:lnTo>
                <a:lnTo>
                  <a:pt x="12726" y="8103"/>
                </a:lnTo>
                <a:lnTo>
                  <a:pt x="12653" y="7981"/>
                </a:lnTo>
                <a:lnTo>
                  <a:pt x="12556" y="7908"/>
                </a:lnTo>
                <a:lnTo>
                  <a:pt x="12483" y="7860"/>
                </a:lnTo>
                <a:close/>
                <a:moveTo>
                  <a:pt x="10974" y="7981"/>
                </a:moveTo>
                <a:lnTo>
                  <a:pt x="10877" y="8006"/>
                </a:lnTo>
                <a:lnTo>
                  <a:pt x="10804" y="8030"/>
                </a:lnTo>
                <a:lnTo>
                  <a:pt x="10682" y="8127"/>
                </a:lnTo>
                <a:lnTo>
                  <a:pt x="10609" y="8225"/>
                </a:lnTo>
                <a:lnTo>
                  <a:pt x="10561" y="8346"/>
                </a:lnTo>
                <a:lnTo>
                  <a:pt x="10585" y="8492"/>
                </a:lnTo>
                <a:lnTo>
                  <a:pt x="10609" y="8590"/>
                </a:lnTo>
                <a:lnTo>
                  <a:pt x="10682" y="8663"/>
                </a:lnTo>
                <a:lnTo>
                  <a:pt x="10755" y="8711"/>
                </a:lnTo>
                <a:lnTo>
                  <a:pt x="10853" y="8736"/>
                </a:lnTo>
                <a:lnTo>
                  <a:pt x="10853" y="8760"/>
                </a:lnTo>
                <a:lnTo>
                  <a:pt x="10999" y="8760"/>
                </a:lnTo>
                <a:lnTo>
                  <a:pt x="11145" y="8736"/>
                </a:lnTo>
                <a:lnTo>
                  <a:pt x="11218" y="8711"/>
                </a:lnTo>
                <a:lnTo>
                  <a:pt x="11266" y="8638"/>
                </a:lnTo>
                <a:lnTo>
                  <a:pt x="11339" y="8565"/>
                </a:lnTo>
                <a:lnTo>
                  <a:pt x="11364" y="8468"/>
                </a:lnTo>
                <a:lnTo>
                  <a:pt x="11388" y="8371"/>
                </a:lnTo>
                <a:lnTo>
                  <a:pt x="11364" y="8273"/>
                </a:lnTo>
                <a:lnTo>
                  <a:pt x="11339" y="8176"/>
                </a:lnTo>
                <a:lnTo>
                  <a:pt x="11291" y="8127"/>
                </a:lnTo>
                <a:lnTo>
                  <a:pt x="11218" y="8054"/>
                </a:lnTo>
                <a:lnTo>
                  <a:pt x="11145" y="8006"/>
                </a:lnTo>
                <a:lnTo>
                  <a:pt x="11047" y="7981"/>
                </a:lnTo>
                <a:close/>
                <a:moveTo>
                  <a:pt x="11704" y="8882"/>
                </a:moveTo>
                <a:lnTo>
                  <a:pt x="11631" y="8906"/>
                </a:lnTo>
                <a:lnTo>
                  <a:pt x="11558" y="8930"/>
                </a:lnTo>
                <a:lnTo>
                  <a:pt x="11485" y="8955"/>
                </a:lnTo>
                <a:lnTo>
                  <a:pt x="11437" y="9003"/>
                </a:lnTo>
                <a:lnTo>
                  <a:pt x="11364" y="9101"/>
                </a:lnTo>
                <a:lnTo>
                  <a:pt x="11339" y="9198"/>
                </a:lnTo>
                <a:lnTo>
                  <a:pt x="11315" y="9295"/>
                </a:lnTo>
                <a:lnTo>
                  <a:pt x="11315" y="9393"/>
                </a:lnTo>
                <a:lnTo>
                  <a:pt x="11364" y="9490"/>
                </a:lnTo>
                <a:lnTo>
                  <a:pt x="11437" y="9587"/>
                </a:lnTo>
                <a:lnTo>
                  <a:pt x="11510" y="9636"/>
                </a:lnTo>
                <a:lnTo>
                  <a:pt x="11607" y="9685"/>
                </a:lnTo>
                <a:lnTo>
                  <a:pt x="11850" y="9685"/>
                </a:lnTo>
                <a:lnTo>
                  <a:pt x="11899" y="9636"/>
                </a:lnTo>
                <a:lnTo>
                  <a:pt x="11996" y="9587"/>
                </a:lnTo>
                <a:lnTo>
                  <a:pt x="12045" y="9514"/>
                </a:lnTo>
                <a:lnTo>
                  <a:pt x="12093" y="9393"/>
                </a:lnTo>
                <a:lnTo>
                  <a:pt x="12093" y="9295"/>
                </a:lnTo>
                <a:lnTo>
                  <a:pt x="12093" y="9222"/>
                </a:lnTo>
                <a:lnTo>
                  <a:pt x="12069" y="9125"/>
                </a:lnTo>
                <a:lnTo>
                  <a:pt x="11996" y="9003"/>
                </a:lnTo>
                <a:lnTo>
                  <a:pt x="11923" y="8955"/>
                </a:lnTo>
                <a:lnTo>
                  <a:pt x="11850" y="8930"/>
                </a:lnTo>
                <a:lnTo>
                  <a:pt x="11777" y="8906"/>
                </a:lnTo>
                <a:lnTo>
                  <a:pt x="11704" y="8882"/>
                </a:lnTo>
                <a:close/>
                <a:moveTo>
                  <a:pt x="4112" y="6327"/>
                </a:moveTo>
                <a:lnTo>
                  <a:pt x="4745" y="6375"/>
                </a:lnTo>
                <a:lnTo>
                  <a:pt x="4721" y="6619"/>
                </a:lnTo>
                <a:lnTo>
                  <a:pt x="4721" y="6886"/>
                </a:lnTo>
                <a:lnTo>
                  <a:pt x="4648" y="6886"/>
                </a:lnTo>
                <a:lnTo>
                  <a:pt x="4477" y="6959"/>
                </a:lnTo>
                <a:lnTo>
                  <a:pt x="4380" y="7081"/>
                </a:lnTo>
                <a:lnTo>
                  <a:pt x="4161" y="7349"/>
                </a:lnTo>
                <a:lnTo>
                  <a:pt x="3431" y="8249"/>
                </a:lnTo>
                <a:lnTo>
                  <a:pt x="3091" y="8590"/>
                </a:lnTo>
                <a:lnTo>
                  <a:pt x="2750" y="8955"/>
                </a:lnTo>
                <a:lnTo>
                  <a:pt x="2409" y="9344"/>
                </a:lnTo>
                <a:lnTo>
                  <a:pt x="2239" y="9539"/>
                </a:lnTo>
                <a:lnTo>
                  <a:pt x="2117" y="9733"/>
                </a:lnTo>
                <a:lnTo>
                  <a:pt x="2117" y="8736"/>
                </a:lnTo>
                <a:lnTo>
                  <a:pt x="2239" y="8687"/>
                </a:lnTo>
                <a:lnTo>
                  <a:pt x="2385" y="8614"/>
                </a:lnTo>
                <a:lnTo>
                  <a:pt x="2507" y="8517"/>
                </a:lnTo>
                <a:lnTo>
                  <a:pt x="2628" y="8371"/>
                </a:lnTo>
                <a:lnTo>
                  <a:pt x="2823" y="8127"/>
                </a:lnTo>
                <a:lnTo>
                  <a:pt x="3018" y="7884"/>
                </a:lnTo>
                <a:lnTo>
                  <a:pt x="3577" y="7276"/>
                </a:lnTo>
                <a:lnTo>
                  <a:pt x="3869" y="6959"/>
                </a:lnTo>
                <a:lnTo>
                  <a:pt x="4161" y="6667"/>
                </a:lnTo>
                <a:lnTo>
                  <a:pt x="4210" y="6619"/>
                </a:lnTo>
                <a:lnTo>
                  <a:pt x="4234" y="6570"/>
                </a:lnTo>
                <a:lnTo>
                  <a:pt x="4234" y="6521"/>
                </a:lnTo>
                <a:lnTo>
                  <a:pt x="4210" y="6448"/>
                </a:lnTo>
                <a:lnTo>
                  <a:pt x="4185" y="6375"/>
                </a:lnTo>
                <a:lnTo>
                  <a:pt x="4112" y="6327"/>
                </a:lnTo>
                <a:close/>
                <a:moveTo>
                  <a:pt x="12239" y="9709"/>
                </a:moveTo>
                <a:lnTo>
                  <a:pt x="12166" y="9733"/>
                </a:lnTo>
                <a:lnTo>
                  <a:pt x="12093" y="9782"/>
                </a:lnTo>
                <a:lnTo>
                  <a:pt x="12020" y="9831"/>
                </a:lnTo>
                <a:lnTo>
                  <a:pt x="11972" y="9879"/>
                </a:lnTo>
                <a:lnTo>
                  <a:pt x="11947" y="9952"/>
                </a:lnTo>
                <a:lnTo>
                  <a:pt x="11923" y="10025"/>
                </a:lnTo>
                <a:lnTo>
                  <a:pt x="11923" y="10098"/>
                </a:lnTo>
                <a:lnTo>
                  <a:pt x="11923" y="10196"/>
                </a:lnTo>
                <a:lnTo>
                  <a:pt x="11947" y="10269"/>
                </a:lnTo>
                <a:lnTo>
                  <a:pt x="11972" y="10342"/>
                </a:lnTo>
                <a:lnTo>
                  <a:pt x="12020" y="10390"/>
                </a:lnTo>
                <a:lnTo>
                  <a:pt x="12093" y="10439"/>
                </a:lnTo>
                <a:lnTo>
                  <a:pt x="12166" y="10488"/>
                </a:lnTo>
                <a:lnTo>
                  <a:pt x="12239" y="10512"/>
                </a:lnTo>
                <a:lnTo>
                  <a:pt x="12385" y="10512"/>
                </a:lnTo>
                <a:lnTo>
                  <a:pt x="12483" y="10488"/>
                </a:lnTo>
                <a:lnTo>
                  <a:pt x="12531" y="10439"/>
                </a:lnTo>
                <a:lnTo>
                  <a:pt x="12604" y="10390"/>
                </a:lnTo>
                <a:lnTo>
                  <a:pt x="12653" y="10342"/>
                </a:lnTo>
                <a:lnTo>
                  <a:pt x="12677" y="10269"/>
                </a:lnTo>
                <a:lnTo>
                  <a:pt x="12702" y="10196"/>
                </a:lnTo>
                <a:lnTo>
                  <a:pt x="12726" y="10098"/>
                </a:lnTo>
                <a:lnTo>
                  <a:pt x="12702" y="10025"/>
                </a:lnTo>
                <a:lnTo>
                  <a:pt x="12677" y="9952"/>
                </a:lnTo>
                <a:lnTo>
                  <a:pt x="12653" y="9879"/>
                </a:lnTo>
                <a:lnTo>
                  <a:pt x="12604" y="9831"/>
                </a:lnTo>
                <a:lnTo>
                  <a:pt x="12531" y="9782"/>
                </a:lnTo>
                <a:lnTo>
                  <a:pt x="12483" y="9733"/>
                </a:lnTo>
                <a:lnTo>
                  <a:pt x="12385" y="9709"/>
                </a:lnTo>
                <a:close/>
                <a:moveTo>
                  <a:pt x="10950" y="9831"/>
                </a:moveTo>
                <a:lnTo>
                  <a:pt x="10853" y="9855"/>
                </a:lnTo>
                <a:lnTo>
                  <a:pt x="10755" y="9879"/>
                </a:lnTo>
                <a:lnTo>
                  <a:pt x="10658" y="9952"/>
                </a:lnTo>
                <a:lnTo>
                  <a:pt x="10609" y="10025"/>
                </a:lnTo>
                <a:lnTo>
                  <a:pt x="10561" y="10123"/>
                </a:lnTo>
                <a:lnTo>
                  <a:pt x="10561" y="10220"/>
                </a:lnTo>
                <a:lnTo>
                  <a:pt x="10561" y="10342"/>
                </a:lnTo>
                <a:lnTo>
                  <a:pt x="10585" y="10415"/>
                </a:lnTo>
                <a:lnTo>
                  <a:pt x="10634" y="10463"/>
                </a:lnTo>
                <a:lnTo>
                  <a:pt x="10755" y="10560"/>
                </a:lnTo>
                <a:lnTo>
                  <a:pt x="10828" y="10609"/>
                </a:lnTo>
                <a:lnTo>
                  <a:pt x="10950" y="10633"/>
                </a:lnTo>
                <a:lnTo>
                  <a:pt x="11047" y="10609"/>
                </a:lnTo>
                <a:lnTo>
                  <a:pt x="11145" y="10560"/>
                </a:lnTo>
                <a:lnTo>
                  <a:pt x="11266" y="10463"/>
                </a:lnTo>
                <a:lnTo>
                  <a:pt x="11291" y="10415"/>
                </a:lnTo>
                <a:lnTo>
                  <a:pt x="11315" y="10342"/>
                </a:lnTo>
                <a:lnTo>
                  <a:pt x="11339" y="10220"/>
                </a:lnTo>
                <a:lnTo>
                  <a:pt x="11315" y="10123"/>
                </a:lnTo>
                <a:lnTo>
                  <a:pt x="11291" y="10025"/>
                </a:lnTo>
                <a:lnTo>
                  <a:pt x="11218" y="9952"/>
                </a:lnTo>
                <a:lnTo>
                  <a:pt x="11145" y="9879"/>
                </a:lnTo>
                <a:lnTo>
                  <a:pt x="11047" y="9855"/>
                </a:lnTo>
                <a:lnTo>
                  <a:pt x="10950" y="9831"/>
                </a:lnTo>
                <a:close/>
                <a:moveTo>
                  <a:pt x="4696" y="7373"/>
                </a:moveTo>
                <a:lnTo>
                  <a:pt x="4672" y="8079"/>
                </a:lnTo>
                <a:lnTo>
                  <a:pt x="4575" y="8127"/>
                </a:lnTo>
                <a:lnTo>
                  <a:pt x="4477" y="8176"/>
                </a:lnTo>
                <a:lnTo>
                  <a:pt x="4404" y="8273"/>
                </a:lnTo>
                <a:lnTo>
                  <a:pt x="4331" y="8346"/>
                </a:lnTo>
                <a:lnTo>
                  <a:pt x="4088" y="8760"/>
                </a:lnTo>
                <a:lnTo>
                  <a:pt x="3723" y="9320"/>
                </a:lnTo>
                <a:lnTo>
                  <a:pt x="3529" y="9587"/>
                </a:lnTo>
                <a:lnTo>
                  <a:pt x="3310" y="9855"/>
                </a:lnTo>
                <a:lnTo>
                  <a:pt x="3139" y="9977"/>
                </a:lnTo>
                <a:lnTo>
                  <a:pt x="2969" y="10098"/>
                </a:lnTo>
                <a:lnTo>
                  <a:pt x="2604" y="10390"/>
                </a:lnTo>
                <a:lnTo>
                  <a:pt x="2434" y="10560"/>
                </a:lnTo>
                <a:lnTo>
                  <a:pt x="2263" y="10706"/>
                </a:lnTo>
                <a:lnTo>
                  <a:pt x="2142" y="10901"/>
                </a:lnTo>
                <a:lnTo>
                  <a:pt x="2069" y="11071"/>
                </a:lnTo>
                <a:lnTo>
                  <a:pt x="2117" y="10536"/>
                </a:lnTo>
                <a:lnTo>
                  <a:pt x="2117" y="10001"/>
                </a:lnTo>
                <a:lnTo>
                  <a:pt x="2336" y="9904"/>
                </a:lnTo>
                <a:lnTo>
                  <a:pt x="2555" y="9782"/>
                </a:lnTo>
                <a:lnTo>
                  <a:pt x="2750" y="9612"/>
                </a:lnTo>
                <a:lnTo>
                  <a:pt x="2945" y="9441"/>
                </a:lnTo>
                <a:lnTo>
                  <a:pt x="3310" y="9052"/>
                </a:lnTo>
                <a:lnTo>
                  <a:pt x="3626" y="8687"/>
                </a:lnTo>
                <a:lnTo>
                  <a:pt x="4015" y="8249"/>
                </a:lnTo>
                <a:lnTo>
                  <a:pt x="4380" y="7787"/>
                </a:lnTo>
                <a:lnTo>
                  <a:pt x="4550" y="7592"/>
                </a:lnTo>
                <a:lnTo>
                  <a:pt x="4696" y="7373"/>
                </a:lnTo>
                <a:close/>
                <a:moveTo>
                  <a:pt x="17033" y="6254"/>
                </a:moveTo>
                <a:lnTo>
                  <a:pt x="17009" y="6473"/>
                </a:lnTo>
                <a:lnTo>
                  <a:pt x="17009" y="6692"/>
                </a:lnTo>
                <a:lnTo>
                  <a:pt x="17033" y="7154"/>
                </a:lnTo>
                <a:lnTo>
                  <a:pt x="17009" y="7884"/>
                </a:lnTo>
                <a:lnTo>
                  <a:pt x="16984" y="8614"/>
                </a:lnTo>
                <a:lnTo>
                  <a:pt x="16936" y="9247"/>
                </a:lnTo>
                <a:lnTo>
                  <a:pt x="16911" y="9879"/>
                </a:lnTo>
                <a:lnTo>
                  <a:pt x="16911" y="10488"/>
                </a:lnTo>
                <a:lnTo>
                  <a:pt x="16936" y="11120"/>
                </a:lnTo>
                <a:lnTo>
                  <a:pt x="16376" y="11193"/>
                </a:lnTo>
                <a:lnTo>
                  <a:pt x="16425" y="10488"/>
                </a:lnTo>
                <a:lnTo>
                  <a:pt x="16449" y="9758"/>
                </a:lnTo>
                <a:lnTo>
                  <a:pt x="16473" y="8298"/>
                </a:lnTo>
                <a:lnTo>
                  <a:pt x="16473" y="7592"/>
                </a:lnTo>
                <a:lnTo>
                  <a:pt x="16449" y="6886"/>
                </a:lnTo>
                <a:lnTo>
                  <a:pt x="16449" y="6594"/>
                </a:lnTo>
                <a:lnTo>
                  <a:pt x="16425" y="6448"/>
                </a:lnTo>
                <a:lnTo>
                  <a:pt x="16400" y="6302"/>
                </a:lnTo>
                <a:lnTo>
                  <a:pt x="16717" y="6278"/>
                </a:lnTo>
                <a:lnTo>
                  <a:pt x="17033" y="6254"/>
                </a:lnTo>
                <a:close/>
                <a:moveTo>
                  <a:pt x="10147" y="3334"/>
                </a:moveTo>
                <a:lnTo>
                  <a:pt x="10415" y="3407"/>
                </a:lnTo>
                <a:lnTo>
                  <a:pt x="10682" y="3431"/>
                </a:lnTo>
                <a:lnTo>
                  <a:pt x="10950" y="3407"/>
                </a:lnTo>
                <a:lnTo>
                  <a:pt x="11242" y="3407"/>
                </a:lnTo>
                <a:lnTo>
                  <a:pt x="11218" y="3455"/>
                </a:lnTo>
                <a:lnTo>
                  <a:pt x="11218" y="3528"/>
                </a:lnTo>
                <a:lnTo>
                  <a:pt x="11242" y="3626"/>
                </a:lnTo>
                <a:lnTo>
                  <a:pt x="11266" y="3699"/>
                </a:lnTo>
                <a:lnTo>
                  <a:pt x="11315" y="3772"/>
                </a:lnTo>
                <a:lnTo>
                  <a:pt x="11388" y="3820"/>
                </a:lnTo>
                <a:lnTo>
                  <a:pt x="11485" y="3869"/>
                </a:lnTo>
                <a:lnTo>
                  <a:pt x="11607" y="3869"/>
                </a:lnTo>
                <a:lnTo>
                  <a:pt x="11704" y="3820"/>
                </a:lnTo>
                <a:lnTo>
                  <a:pt x="11801" y="3772"/>
                </a:lnTo>
                <a:lnTo>
                  <a:pt x="11850" y="3723"/>
                </a:lnTo>
                <a:lnTo>
                  <a:pt x="11874" y="3650"/>
                </a:lnTo>
                <a:lnTo>
                  <a:pt x="11899" y="3528"/>
                </a:lnTo>
                <a:lnTo>
                  <a:pt x="11874" y="3431"/>
                </a:lnTo>
                <a:lnTo>
                  <a:pt x="11874" y="3382"/>
                </a:lnTo>
                <a:lnTo>
                  <a:pt x="12823" y="3382"/>
                </a:lnTo>
                <a:lnTo>
                  <a:pt x="12823" y="3626"/>
                </a:lnTo>
                <a:lnTo>
                  <a:pt x="12848" y="3820"/>
                </a:lnTo>
                <a:lnTo>
                  <a:pt x="12896" y="4380"/>
                </a:lnTo>
                <a:lnTo>
                  <a:pt x="12969" y="4940"/>
                </a:lnTo>
                <a:lnTo>
                  <a:pt x="12994" y="5499"/>
                </a:lnTo>
                <a:lnTo>
                  <a:pt x="12994" y="6059"/>
                </a:lnTo>
                <a:lnTo>
                  <a:pt x="12945" y="7397"/>
                </a:lnTo>
                <a:lnTo>
                  <a:pt x="12896" y="8711"/>
                </a:lnTo>
                <a:lnTo>
                  <a:pt x="12896" y="9320"/>
                </a:lnTo>
                <a:lnTo>
                  <a:pt x="12896" y="9928"/>
                </a:lnTo>
                <a:lnTo>
                  <a:pt x="12896" y="11120"/>
                </a:lnTo>
                <a:lnTo>
                  <a:pt x="12458" y="11096"/>
                </a:lnTo>
                <a:lnTo>
                  <a:pt x="12020" y="11096"/>
                </a:lnTo>
                <a:lnTo>
                  <a:pt x="12020" y="11023"/>
                </a:lnTo>
                <a:lnTo>
                  <a:pt x="12020" y="10925"/>
                </a:lnTo>
                <a:lnTo>
                  <a:pt x="11996" y="10852"/>
                </a:lnTo>
                <a:lnTo>
                  <a:pt x="11947" y="10779"/>
                </a:lnTo>
                <a:lnTo>
                  <a:pt x="11899" y="10731"/>
                </a:lnTo>
                <a:lnTo>
                  <a:pt x="11850" y="10682"/>
                </a:lnTo>
                <a:lnTo>
                  <a:pt x="11777" y="10633"/>
                </a:lnTo>
                <a:lnTo>
                  <a:pt x="11704" y="10609"/>
                </a:lnTo>
                <a:lnTo>
                  <a:pt x="11534" y="10609"/>
                </a:lnTo>
                <a:lnTo>
                  <a:pt x="11461" y="10633"/>
                </a:lnTo>
                <a:lnTo>
                  <a:pt x="11388" y="10682"/>
                </a:lnTo>
                <a:lnTo>
                  <a:pt x="11339" y="10731"/>
                </a:lnTo>
                <a:lnTo>
                  <a:pt x="11291" y="10779"/>
                </a:lnTo>
                <a:lnTo>
                  <a:pt x="11242" y="10852"/>
                </a:lnTo>
                <a:lnTo>
                  <a:pt x="11218" y="10925"/>
                </a:lnTo>
                <a:lnTo>
                  <a:pt x="11218" y="11023"/>
                </a:lnTo>
                <a:lnTo>
                  <a:pt x="11242" y="11120"/>
                </a:lnTo>
                <a:lnTo>
                  <a:pt x="10853" y="11144"/>
                </a:lnTo>
                <a:lnTo>
                  <a:pt x="10463" y="11217"/>
                </a:lnTo>
                <a:lnTo>
                  <a:pt x="10415" y="10852"/>
                </a:lnTo>
                <a:lnTo>
                  <a:pt x="10366" y="10488"/>
                </a:lnTo>
                <a:lnTo>
                  <a:pt x="10342" y="9758"/>
                </a:lnTo>
                <a:lnTo>
                  <a:pt x="10317" y="8322"/>
                </a:lnTo>
                <a:lnTo>
                  <a:pt x="10317" y="7251"/>
                </a:lnTo>
                <a:lnTo>
                  <a:pt x="10293" y="6716"/>
                </a:lnTo>
                <a:lnTo>
                  <a:pt x="10269" y="6205"/>
                </a:lnTo>
                <a:lnTo>
                  <a:pt x="10171" y="4502"/>
                </a:lnTo>
                <a:lnTo>
                  <a:pt x="10147" y="3699"/>
                </a:lnTo>
                <a:lnTo>
                  <a:pt x="10147" y="3334"/>
                </a:lnTo>
                <a:close/>
                <a:moveTo>
                  <a:pt x="16035" y="6302"/>
                </a:moveTo>
                <a:lnTo>
                  <a:pt x="16035" y="6448"/>
                </a:lnTo>
                <a:lnTo>
                  <a:pt x="16035" y="6594"/>
                </a:lnTo>
                <a:lnTo>
                  <a:pt x="16060" y="6886"/>
                </a:lnTo>
                <a:lnTo>
                  <a:pt x="16060" y="7592"/>
                </a:lnTo>
                <a:lnTo>
                  <a:pt x="16035" y="8298"/>
                </a:lnTo>
                <a:lnTo>
                  <a:pt x="16011" y="9028"/>
                </a:lnTo>
                <a:lnTo>
                  <a:pt x="15962" y="9758"/>
                </a:lnTo>
                <a:lnTo>
                  <a:pt x="15938" y="10488"/>
                </a:lnTo>
                <a:lnTo>
                  <a:pt x="15938" y="10852"/>
                </a:lnTo>
                <a:lnTo>
                  <a:pt x="15962" y="11217"/>
                </a:lnTo>
                <a:lnTo>
                  <a:pt x="15719" y="11217"/>
                </a:lnTo>
                <a:lnTo>
                  <a:pt x="15743" y="11169"/>
                </a:lnTo>
                <a:lnTo>
                  <a:pt x="15768" y="10852"/>
                </a:lnTo>
                <a:lnTo>
                  <a:pt x="15768" y="10536"/>
                </a:lnTo>
                <a:lnTo>
                  <a:pt x="15743" y="10220"/>
                </a:lnTo>
                <a:lnTo>
                  <a:pt x="15743" y="9904"/>
                </a:lnTo>
                <a:lnTo>
                  <a:pt x="15743" y="9198"/>
                </a:lnTo>
                <a:lnTo>
                  <a:pt x="15743" y="8517"/>
                </a:lnTo>
                <a:lnTo>
                  <a:pt x="15695" y="7884"/>
                </a:lnTo>
                <a:lnTo>
                  <a:pt x="15622" y="7251"/>
                </a:lnTo>
                <a:lnTo>
                  <a:pt x="15622" y="7008"/>
                </a:lnTo>
                <a:lnTo>
                  <a:pt x="15622" y="6765"/>
                </a:lnTo>
                <a:lnTo>
                  <a:pt x="15670" y="6302"/>
                </a:lnTo>
                <a:close/>
                <a:moveTo>
                  <a:pt x="15354" y="6302"/>
                </a:moveTo>
                <a:lnTo>
                  <a:pt x="15281" y="6546"/>
                </a:lnTo>
                <a:lnTo>
                  <a:pt x="15257" y="6813"/>
                </a:lnTo>
                <a:lnTo>
                  <a:pt x="15232" y="7081"/>
                </a:lnTo>
                <a:lnTo>
                  <a:pt x="15232" y="7349"/>
                </a:lnTo>
                <a:lnTo>
                  <a:pt x="15305" y="7884"/>
                </a:lnTo>
                <a:lnTo>
                  <a:pt x="15354" y="8395"/>
                </a:lnTo>
                <a:lnTo>
                  <a:pt x="15354" y="8760"/>
                </a:lnTo>
                <a:lnTo>
                  <a:pt x="15354" y="9149"/>
                </a:lnTo>
                <a:lnTo>
                  <a:pt x="15330" y="9904"/>
                </a:lnTo>
                <a:lnTo>
                  <a:pt x="15305" y="10220"/>
                </a:lnTo>
                <a:lnTo>
                  <a:pt x="15305" y="10585"/>
                </a:lnTo>
                <a:lnTo>
                  <a:pt x="15330" y="10925"/>
                </a:lnTo>
                <a:lnTo>
                  <a:pt x="15378" y="11071"/>
                </a:lnTo>
                <a:lnTo>
                  <a:pt x="15427" y="11242"/>
                </a:lnTo>
                <a:lnTo>
                  <a:pt x="15208" y="11242"/>
                </a:lnTo>
                <a:lnTo>
                  <a:pt x="15232" y="11193"/>
                </a:lnTo>
                <a:lnTo>
                  <a:pt x="15232" y="11120"/>
                </a:lnTo>
                <a:lnTo>
                  <a:pt x="15184" y="10755"/>
                </a:lnTo>
                <a:lnTo>
                  <a:pt x="15135" y="10366"/>
                </a:lnTo>
                <a:lnTo>
                  <a:pt x="15086" y="9636"/>
                </a:lnTo>
                <a:lnTo>
                  <a:pt x="15062" y="8882"/>
                </a:lnTo>
                <a:lnTo>
                  <a:pt x="15013" y="8127"/>
                </a:lnTo>
                <a:lnTo>
                  <a:pt x="14989" y="7543"/>
                </a:lnTo>
                <a:lnTo>
                  <a:pt x="14989" y="6959"/>
                </a:lnTo>
                <a:lnTo>
                  <a:pt x="14989" y="6789"/>
                </a:lnTo>
                <a:lnTo>
                  <a:pt x="15013" y="6619"/>
                </a:lnTo>
                <a:lnTo>
                  <a:pt x="15038" y="6473"/>
                </a:lnTo>
                <a:lnTo>
                  <a:pt x="15038" y="6302"/>
                </a:lnTo>
                <a:close/>
                <a:moveTo>
                  <a:pt x="4575" y="10633"/>
                </a:moveTo>
                <a:lnTo>
                  <a:pt x="4575" y="10950"/>
                </a:lnTo>
                <a:lnTo>
                  <a:pt x="4599" y="11290"/>
                </a:lnTo>
                <a:lnTo>
                  <a:pt x="4429" y="11242"/>
                </a:lnTo>
                <a:lnTo>
                  <a:pt x="4258" y="11217"/>
                </a:lnTo>
                <a:lnTo>
                  <a:pt x="3893" y="11217"/>
                </a:lnTo>
                <a:lnTo>
                  <a:pt x="4088" y="11047"/>
                </a:lnTo>
                <a:lnTo>
                  <a:pt x="4283" y="10852"/>
                </a:lnTo>
                <a:lnTo>
                  <a:pt x="4575" y="10633"/>
                </a:lnTo>
                <a:close/>
                <a:moveTo>
                  <a:pt x="4648" y="8711"/>
                </a:moveTo>
                <a:lnTo>
                  <a:pt x="4648" y="8882"/>
                </a:lnTo>
                <a:lnTo>
                  <a:pt x="4599" y="9952"/>
                </a:lnTo>
                <a:lnTo>
                  <a:pt x="4550" y="9952"/>
                </a:lnTo>
                <a:lnTo>
                  <a:pt x="4477" y="10001"/>
                </a:lnTo>
                <a:lnTo>
                  <a:pt x="4404" y="10074"/>
                </a:lnTo>
                <a:lnTo>
                  <a:pt x="4283" y="10196"/>
                </a:lnTo>
                <a:lnTo>
                  <a:pt x="3942" y="10536"/>
                </a:lnTo>
                <a:lnTo>
                  <a:pt x="3626" y="10828"/>
                </a:lnTo>
                <a:lnTo>
                  <a:pt x="3480" y="10974"/>
                </a:lnTo>
                <a:lnTo>
                  <a:pt x="3358" y="11169"/>
                </a:lnTo>
                <a:lnTo>
                  <a:pt x="3334" y="11242"/>
                </a:lnTo>
                <a:lnTo>
                  <a:pt x="3237" y="11242"/>
                </a:lnTo>
                <a:lnTo>
                  <a:pt x="2653" y="11266"/>
                </a:lnTo>
                <a:lnTo>
                  <a:pt x="2044" y="11315"/>
                </a:lnTo>
                <a:lnTo>
                  <a:pt x="2044" y="11315"/>
                </a:lnTo>
                <a:lnTo>
                  <a:pt x="2069" y="11144"/>
                </a:lnTo>
                <a:lnTo>
                  <a:pt x="2093" y="11193"/>
                </a:lnTo>
                <a:lnTo>
                  <a:pt x="2142" y="11217"/>
                </a:lnTo>
                <a:lnTo>
                  <a:pt x="2190" y="11242"/>
                </a:lnTo>
                <a:lnTo>
                  <a:pt x="2239" y="11217"/>
                </a:lnTo>
                <a:lnTo>
                  <a:pt x="2409" y="11120"/>
                </a:lnTo>
                <a:lnTo>
                  <a:pt x="2555" y="11023"/>
                </a:lnTo>
                <a:lnTo>
                  <a:pt x="2823" y="10779"/>
                </a:lnTo>
                <a:lnTo>
                  <a:pt x="3261" y="10415"/>
                </a:lnTo>
                <a:lnTo>
                  <a:pt x="3650" y="10050"/>
                </a:lnTo>
                <a:lnTo>
                  <a:pt x="3845" y="9831"/>
                </a:lnTo>
                <a:lnTo>
                  <a:pt x="4039" y="9612"/>
                </a:lnTo>
                <a:lnTo>
                  <a:pt x="4356" y="9125"/>
                </a:lnTo>
                <a:lnTo>
                  <a:pt x="4648" y="8711"/>
                </a:lnTo>
                <a:close/>
                <a:moveTo>
                  <a:pt x="6035" y="536"/>
                </a:moveTo>
                <a:lnTo>
                  <a:pt x="6327" y="560"/>
                </a:lnTo>
                <a:lnTo>
                  <a:pt x="6619" y="584"/>
                </a:lnTo>
                <a:lnTo>
                  <a:pt x="7203" y="584"/>
                </a:lnTo>
                <a:lnTo>
                  <a:pt x="7592" y="609"/>
                </a:lnTo>
                <a:lnTo>
                  <a:pt x="8346" y="609"/>
                </a:lnTo>
                <a:lnTo>
                  <a:pt x="8736" y="560"/>
                </a:lnTo>
                <a:lnTo>
                  <a:pt x="8663" y="803"/>
                </a:lnTo>
                <a:lnTo>
                  <a:pt x="8638" y="1047"/>
                </a:lnTo>
                <a:lnTo>
                  <a:pt x="8638" y="1436"/>
                </a:lnTo>
                <a:lnTo>
                  <a:pt x="8638" y="1971"/>
                </a:lnTo>
                <a:lnTo>
                  <a:pt x="8687" y="2531"/>
                </a:lnTo>
                <a:lnTo>
                  <a:pt x="8711" y="3066"/>
                </a:lnTo>
                <a:lnTo>
                  <a:pt x="8711" y="3626"/>
                </a:lnTo>
                <a:lnTo>
                  <a:pt x="8687" y="4575"/>
                </a:lnTo>
                <a:lnTo>
                  <a:pt x="8711" y="5499"/>
                </a:lnTo>
                <a:lnTo>
                  <a:pt x="8760" y="7373"/>
                </a:lnTo>
                <a:lnTo>
                  <a:pt x="8833" y="9271"/>
                </a:lnTo>
                <a:lnTo>
                  <a:pt x="8857" y="11144"/>
                </a:lnTo>
                <a:lnTo>
                  <a:pt x="7178" y="11144"/>
                </a:lnTo>
                <a:lnTo>
                  <a:pt x="6911" y="11169"/>
                </a:lnTo>
                <a:lnTo>
                  <a:pt x="6643" y="11169"/>
                </a:lnTo>
                <a:lnTo>
                  <a:pt x="6400" y="11217"/>
                </a:lnTo>
                <a:lnTo>
                  <a:pt x="6156" y="11315"/>
                </a:lnTo>
                <a:lnTo>
                  <a:pt x="6132" y="11023"/>
                </a:lnTo>
                <a:lnTo>
                  <a:pt x="6132" y="10731"/>
                </a:lnTo>
                <a:lnTo>
                  <a:pt x="6132" y="10147"/>
                </a:lnTo>
                <a:lnTo>
                  <a:pt x="6059" y="8711"/>
                </a:lnTo>
                <a:lnTo>
                  <a:pt x="6035" y="7933"/>
                </a:lnTo>
                <a:lnTo>
                  <a:pt x="6035" y="7178"/>
                </a:lnTo>
                <a:lnTo>
                  <a:pt x="6083" y="6424"/>
                </a:lnTo>
                <a:lnTo>
                  <a:pt x="6132" y="5645"/>
                </a:lnTo>
                <a:lnTo>
                  <a:pt x="6229" y="4210"/>
                </a:lnTo>
                <a:lnTo>
                  <a:pt x="6254" y="3480"/>
                </a:lnTo>
                <a:lnTo>
                  <a:pt x="6254" y="3115"/>
                </a:lnTo>
                <a:lnTo>
                  <a:pt x="6229" y="2750"/>
                </a:lnTo>
                <a:lnTo>
                  <a:pt x="6035" y="1485"/>
                </a:lnTo>
                <a:lnTo>
                  <a:pt x="6035" y="1241"/>
                </a:lnTo>
                <a:lnTo>
                  <a:pt x="6035" y="1022"/>
                </a:lnTo>
                <a:lnTo>
                  <a:pt x="6035" y="536"/>
                </a:lnTo>
                <a:close/>
                <a:moveTo>
                  <a:pt x="14721" y="6327"/>
                </a:moveTo>
                <a:lnTo>
                  <a:pt x="14624" y="6497"/>
                </a:lnTo>
                <a:lnTo>
                  <a:pt x="14600" y="6716"/>
                </a:lnTo>
                <a:lnTo>
                  <a:pt x="14575" y="6959"/>
                </a:lnTo>
                <a:lnTo>
                  <a:pt x="14551" y="7203"/>
                </a:lnTo>
                <a:lnTo>
                  <a:pt x="14575" y="7665"/>
                </a:lnTo>
                <a:lnTo>
                  <a:pt x="14600" y="8006"/>
                </a:lnTo>
                <a:lnTo>
                  <a:pt x="14673" y="9612"/>
                </a:lnTo>
                <a:lnTo>
                  <a:pt x="14721" y="10439"/>
                </a:lnTo>
                <a:lnTo>
                  <a:pt x="14770" y="10828"/>
                </a:lnTo>
                <a:lnTo>
                  <a:pt x="14843" y="11242"/>
                </a:lnTo>
                <a:lnTo>
                  <a:pt x="14843" y="11266"/>
                </a:lnTo>
                <a:lnTo>
                  <a:pt x="14600" y="11290"/>
                </a:lnTo>
                <a:lnTo>
                  <a:pt x="14381" y="11339"/>
                </a:lnTo>
                <a:lnTo>
                  <a:pt x="14454" y="10755"/>
                </a:lnTo>
                <a:lnTo>
                  <a:pt x="14502" y="10171"/>
                </a:lnTo>
                <a:lnTo>
                  <a:pt x="14502" y="9587"/>
                </a:lnTo>
                <a:lnTo>
                  <a:pt x="14478" y="9003"/>
                </a:lnTo>
                <a:lnTo>
                  <a:pt x="14429" y="7689"/>
                </a:lnTo>
                <a:lnTo>
                  <a:pt x="14405" y="7008"/>
                </a:lnTo>
                <a:lnTo>
                  <a:pt x="14356" y="6375"/>
                </a:lnTo>
                <a:lnTo>
                  <a:pt x="14721" y="6327"/>
                </a:lnTo>
                <a:close/>
                <a:moveTo>
                  <a:pt x="12361" y="2871"/>
                </a:moveTo>
                <a:lnTo>
                  <a:pt x="11680" y="2920"/>
                </a:lnTo>
                <a:lnTo>
                  <a:pt x="10901" y="2944"/>
                </a:lnTo>
                <a:lnTo>
                  <a:pt x="10512" y="2944"/>
                </a:lnTo>
                <a:lnTo>
                  <a:pt x="10147" y="2993"/>
                </a:lnTo>
                <a:lnTo>
                  <a:pt x="10074" y="3042"/>
                </a:lnTo>
                <a:lnTo>
                  <a:pt x="10025" y="3090"/>
                </a:lnTo>
                <a:lnTo>
                  <a:pt x="10001" y="3090"/>
                </a:lnTo>
                <a:lnTo>
                  <a:pt x="9904" y="3139"/>
                </a:lnTo>
                <a:lnTo>
                  <a:pt x="9831" y="3212"/>
                </a:lnTo>
                <a:lnTo>
                  <a:pt x="9806" y="3334"/>
                </a:lnTo>
                <a:lnTo>
                  <a:pt x="9782" y="3455"/>
                </a:lnTo>
                <a:lnTo>
                  <a:pt x="9758" y="3723"/>
                </a:lnTo>
                <a:lnTo>
                  <a:pt x="9782" y="3918"/>
                </a:lnTo>
                <a:lnTo>
                  <a:pt x="9782" y="4429"/>
                </a:lnTo>
                <a:lnTo>
                  <a:pt x="9806" y="4940"/>
                </a:lnTo>
                <a:lnTo>
                  <a:pt x="9855" y="5937"/>
                </a:lnTo>
                <a:lnTo>
                  <a:pt x="9879" y="7032"/>
                </a:lnTo>
                <a:lnTo>
                  <a:pt x="9904" y="8127"/>
                </a:lnTo>
                <a:lnTo>
                  <a:pt x="9928" y="9758"/>
                </a:lnTo>
                <a:lnTo>
                  <a:pt x="9952" y="10560"/>
                </a:lnTo>
                <a:lnTo>
                  <a:pt x="10001" y="10974"/>
                </a:lnTo>
                <a:lnTo>
                  <a:pt x="10050" y="11363"/>
                </a:lnTo>
                <a:lnTo>
                  <a:pt x="10025" y="11388"/>
                </a:lnTo>
                <a:lnTo>
                  <a:pt x="10001" y="11436"/>
                </a:lnTo>
                <a:lnTo>
                  <a:pt x="10001" y="11534"/>
                </a:lnTo>
                <a:lnTo>
                  <a:pt x="10025" y="11631"/>
                </a:lnTo>
                <a:lnTo>
                  <a:pt x="10074" y="11655"/>
                </a:lnTo>
                <a:lnTo>
                  <a:pt x="10123" y="11680"/>
                </a:lnTo>
                <a:lnTo>
                  <a:pt x="10171" y="11680"/>
                </a:lnTo>
                <a:lnTo>
                  <a:pt x="10244" y="11704"/>
                </a:lnTo>
                <a:lnTo>
                  <a:pt x="10317" y="11704"/>
                </a:lnTo>
                <a:lnTo>
                  <a:pt x="10585" y="11728"/>
                </a:lnTo>
                <a:lnTo>
                  <a:pt x="10853" y="11704"/>
                </a:lnTo>
                <a:lnTo>
                  <a:pt x="11364" y="11655"/>
                </a:lnTo>
                <a:lnTo>
                  <a:pt x="12142" y="11631"/>
                </a:lnTo>
                <a:lnTo>
                  <a:pt x="12921" y="11607"/>
                </a:lnTo>
                <a:lnTo>
                  <a:pt x="12969" y="11655"/>
                </a:lnTo>
                <a:lnTo>
                  <a:pt x="13042" y="11680"/>
                </a:lnTo>
                <a:lnTo>
                  <a:pt x="13091" y="11704"/>
                </a:lnTo>
                <a:lnTo>
                  <a:pt x="13164" y="11680"/>
                </a:lnTo>
                <a:lnTo>
                  <a:pt x="13237" y="11655"/>
                </a:lnTo>
                <a:lnTo>
                  <a:pt x="13286" y="11607"/>
                </a:lnTo>
                <a:lnTo>
                  <a:pt x="13334" y="11558"/>
                </a:lnTo>
                <a:lnTo>
                  <a:pt x="13359" y="11461"/>
                </a:lnTo>
                <a:lnTo>
                  <a:pt x="13383" y="10877"/>
                </a:lnTo>
                <a:lnTo>
                  <a:pt x="13383" y="10293"/>
                </a:lnTo>
                <a:lnTo>
                  <a:pt x="13359" y="9685"/>
                </a:lnTo>
                <a:lnTo>
                  <a:pt x="13359" y="9101"/>
                </a:lnTo>
                <a:lnTo>
                  <a:pt x="13432" y="6619"/>
                </a:lnTo>
                <a:lnTo>
                  <a:pt x="13432" y="6059"/>
                </a:lnTo>
                <a:lnTo>
                  <a:pt x="13432" y="5524"/>
                </a:lnTo>
                <a:lnTo>
                  <a:pt x="13407" y="4964"/>
                </a:lnTo>
                <a:lnTo>
                  <a:pt x="13334" y="4404"/>
                </a:lnTo>
                <a:lnTo>
                  <a:pt x="13213" y="3723"/>
                </a:lnTo>
                <a:lnTo>
                  <a:pt x="13188" y="3480"/>
                </a:lnTo>
                <a:lnTo>
                  <a:pt x="13188" y="3212"/>
                </a:lnTo>
                <a:lnTo>
                  <a:pt x="13213" y="3139"/>
                </a:lnTo>
                <a:lnTo>
                  <a:pt x="13188" y="3042"/>
                </a:lnTo>
                <a:lnTo>
                  <a:pt x="13140" y="2969"/>
                </a:lnTo>
                <a:lnTo>
                  <a:pt x="13042" y="2920"/>
                </a:lnTo>
                <a:lnTo>
                  <a:pt x="12896" y="2871"/>
                </a:lnTo>
                <a:close/>
                <a:moveTo>
                  <a:pt x="3188" y="5816"/>
                </a:moveTo>
                <a:lnTo>
                  <a:pt x="2823" y="5840"/>
                </a:lnTo>
                <a:lnTo>
                  <a:pt x="2458" y="5864"/>
                </a:lnTo>
                <a:lnTo>
                  <a:pt x="2093" y="5937"/>
                </a:lnTo>
                <a:lnTo>
                  <a:pt x="1923" y="5986"/>
                </a:lnTo>
                <a:lnTo>
                  <a:pt x="1752" y="6035"/>
                </a:lnTo>
                <a:lnTo>
                  <a:pt x="1679" y="6059"/>
                </a:lnTo>
                <a:lnTo>
                  <a:pt x="1631" y="6083"/>
                </a:lnTo>
                <a:lnTo>
                  <a:pt x="1631" y="6108"/>
                </a:lnTo>
                <a:lnTo>
                  <a:pt x="1582" y="6181"/>
                </a:lnTo>
                <a:lnTo>
                  <a:pt x="1582" y="6278"/>
                </a:lnTo>
                <a:lnTo>
                  <a:pt x="1606" y="6351"/>
                </a:lnTo>
                <a:lnTo>
                  <a:pt x="1655" y="6400"/>
                </a:lnTo>
                <a:lnTo>
                  <a:pt x="1704" y="7032"/>
                </a:lnTo>
                <a:lnTo>
                  <a:pt x="1704" y="7665"/>
                </a:lnTo>
                <a:lnTo>
                  <a:pt x="1704" y="8930"/>
                </a:lnTo>
                <a:lnTo>
                  <a:pt x="1606" y="11461"/>
                </a:lnTo>
                <a:lnTo>
                  <a:pt x="1631" y="11558"/>
                </a:lnTo>
                <a:lnTo>
                  <a:pt x="1655" y="11631"/>
                </a:lnTo>
                <a:lnTo>
                  <a:pt x="1728" y="11655"/>
                </a:lnTo>
                <a:lnTo>
                  <a:pt x="1801" y="11680"/>
                </a:lnTo>
                <a:lnTo>
                  <a:pt x="1947" y="11728"/>
                </a:lnTo>
                <a:lnTo>
                  <a:pt x="2117" y="11753"/>
                </a:lnTo>
                <a:lnTo>
                  <a:pt x="2434" y="11753"/>
                </a:lnTo>
                <a:lnTo>
                  <a:pt x="2750" y="11728"/>
                </a:lnTo>
                <a:lnTo>
                  <a:pt x="3066" y="11704"/>
                </a:lnTo>
                <a:lnTo>
                  <a:pt x="3942" y="11704"/>
                </a:lnTo>
                <a:lnTo>
                  <a:pt x="4356" y="11728"/>
                </a:lnTo>
                <a:lnTo>
                  <a:pt x="4575" y="11728"/>
                </a:lnTo>
                <a:lnTo>
                  <a:pt x="4794" y="11704"/>
                </a:lnTo>
                <a:lnTo>
                  <a:pt x="4891" y="11680"/>
                </a:lnTo>
                <a:lnTo>
                  <a:pt x="4964" y="11655"/>
                </a:lnTo>
                <a:lnTo>
                  <a:pt x="5013" y="11582"/>
                </a:lnTo>
                <a:lnTo>
                  <a:pt x="5013" y="11509"/>
                </a:lnTo>
                <a:lnTo>
                  <a:pt x="4988" y="11169"/>
                </a:lnTo>
                <a:lnTo>
                  <a:pt x="4964" y="10852"/>
                </a:lnTo>
                <a:lnTo>
                  <a:pt x="4988" y="10196"/>
                </a:lnTo>
                <a:lnTo>
                  <a:pt x="5037" y="8882"/>
                </a:lnTo>
                <a:lnTo>
                  <a:pt x="5086" y="7178"/>
                </a:lnTo>
                <a:lnTo>
                  <a:pt x="5110" y="6692"/>
                </a:lnTo>
                <a:lnTo>
                  <a:pt x="5110" y="6448"/>
                </a:lnTo>
                <a:lnTo>
                  <a:pt x="5086" y="6205"/>
                </a:lnTo>
                <a:lnTo>
                  <a:pt x="5061" y="6132"/>
                </a:lnTo>
                <a:lnTo>
                  <a:pt x="5037" y="6035"/>
                </a:lnTo>
                <a:lnTo>
                  <a:pt x="4988" y="5962"/>
                </a:lnTo>
                <a:lnTo>
                  <a:pt x="4915" y="5889"/>
                </a:lnTo>
                <a:lnTo>
                  <a:pt x="4818" y="5864"/>
                </a:lnTo>
                <a:lnTo>
                  <a:pt x="3991" y="5816"/>
                </a:lnTo>
                <a:close/>
                <a:moveTo>
                  <a:pt x="5889" y="25"/>
                </a:moveTo>
                <a:lnTo>
                  <a:pt x="5816" y="49"/>
                </a:lnTo>
                <a:lnTo>
                  <a:pt x="5743" y="98"/>
                </a:lnTo>
                <a:lnTo>
                  <a:pt x="5670" y="219"/>
                </a:lnTo>
                <a:lnTo>
                  <a:pt x="5621" y="341"/>
                </a:lnTo>
                <a:lnTo>
                  <a:pt x="5548" y="609"/>
                </a:lnTo>
                <a:lnTo>
                  <a:pt x="5524" y="901"/>
                </a:lnTo>
                <a:lnTo>
                  <a:pt x="5524" y="1193"/>
                </a:lnTo>
                <a:lnTo>
                  <a:pt x="5548" y="1509"/>
                </a:lnTo>
                <a:lnTo>
                  <a:pt x="5572" y="1801"/>
                </a:lnTo>
                <a:lnTo>
                  <a:pt x="5670" y="2361"/>
                </a:lnTo>
                <a:lnTo>
                  <a:pt x="5718" y="2750"/>
                </a:lnTo>
                <a:lnTo>
                  <a:pt x="5743" y="3139"/>
                </a:lnTo>
                <a:lnTo>
                  <a:pt x="5743" y="3528"/>
                </a:lnTo>
                <a:lnTo>
                  <a:pt x="5718" y="3918"/>
                </a:lnTo>
                <a:lnTo>
                  <a:pt x="5694" y="4672"/>
                </a:lnTo>
                <a:lnTo>
                  <a:pt x="5621" y="5475"/>
                </a:lnTo>
                <a:lnTo>
                  <a:pt x="5572" y="6278"/>
                </a:lnTo>
                <a:lnTo>
                  <a:pt x="5548" y="7081"/>
                </a:lnTo>
                <a:lnTo>
                  <a:pt x="5524" y="7908"/>
                </a:lnTo>
                <a:lnTo>
                  <a:pt x="5548" y="8711"/>
                </a:lnTo>
                <a:lnTo>
                  <a:pt x="5645" y="10293"/>
                </a:lnTo>
                <a:lnTo>
                  <a:pt x="5645" y="10925"/>
                </a:lnTo>
                <a:lnTo>
                  <a:pt x="5670" y="11242"/>
                </a:lnTo>
                <a:lnTo>
                  <a:pt x="5718" y="11558"/>
                </a:lnTo>
                <a:lnTo>
                  <a:pt x="5743" y="11631"/>
                </a:lnTo>
                <a:lnTo>
                  <a:pt x="5767" y="11680"/>
                </a:lnTo>
                <a:lnTo>
                  <a:pt x="5816" y="11728"/>
                </a:lnTo>
                <a:lnTo>
                  <a:pt x="5986" y="11728"/>
                </a:lnTo>
                <a:lnTo>
                  <a:pt x="6108" y="11680"/>
                </a:lnTo>
                <a:lnTo>
                  <a:pt x="6351" y="11728"/>
                </a:lnTo>
                <a:lnTo>
                  <a:pt x="6619" y="11753"/>
                </a:lnTo>
                <a:lnTo>
                  <a:pt x="8030" y="11753"/>
                </a:lnTo>
                <a:lnTo>
                  <a:pt x="8857" y="11728"/>
                </a:lnTo>
                <a:lnTo>
                  <a:pt x="8955" y="11704"/>
                </a:lnTo>
                <a:lnTo>
                  <a:pt x="9028" y="11680"/>
                </a:lnTo>
                <a:lnTo>
                  <a:pt x="9149" y="11680"/>
                </a:lnTo>
                <a:lnTo>
                  <a:pt x="9271" y="11655"/>
                </a:lnTo>
                <a:lnTo>
                  <a:pt x="9320" y="11607"/>
                </a:lnTo>
                <a:lnTo>
                  <a:pt x="9344" y="11582"/>
                </a:lnTo>
                <a:lnTo>
                  <a:pt x="9368" y="11509"/>
                </a:lnTo>
                <a:lnTo>
                  <a:pt x="9393" y="11436"/>
                </a:lnTo>
                <a:lnTo>
                  <a:pt x="9368" y="9563"/>
                </a:lnTo>
                <a:lnTo>
                  <a:pt x="9295" y="7714"/>
                </a:lnTo>
                <a:lnTo>
                  <a:pt x="9222" y="5840"/>
                </a:lnTo>
                <a:lnTo>
                  <a:pt x="9198" y="4915"/>
                </a:lnTo>
                <a:lnTo>
                  <a:pt x="9198" y="3991"/>
                </a:lnTo>
                <a:lnTo>
                  <a:pt x="9198" y="3431"/>
                </a:lnTo>
                <a:lnTo>
                  <a:pt x="9174" y="2871"/>
                </a:lnTo>
                <a:lnTo>
                  <a:pt x="9125" y="2312"/>
                </a:lnTo>
                <a:lnTo>
                  <a:pt x="9076" y="1752"/>
                </a:lnTo>
                <a:lnTo>
                  <a:pt x="9052" y="1266"/>
                </a:lnTo>
                <a:lnTo>
                  <a:pt x="9052" y="803"/>
                </a:lnTo>
                <a:lnTo>
                  <a:pt x="9076" y="609"/>
                </a:lnTo>
                <a:lnTo>
                  <a:pt x="9076" y="487"/>
                </a:lnTo>
                <a:lnTo>
                  <a:pt x="9076" y="463"/>
                </a:lnTo>
                <a:lnTo>
                  <a:pt x="9052" y="414"/>
                </a:lnTo>
                <a:lnTo>
                  <a:pt x="9076" y="341"/>
                </a:lnTo>
                <a:lnTo>
                  <a:pt x="9076" y="268"/>
                </a:lnTo>
                <a:lnTo>
                  <a:pt x="9052" y="195"/>
                </a:lnTo>
                <a:lnTo>
                  <a:pt x="9003" y="146"/>
                </a:lnTo>
                <a:lnTo>
                  <a:pt x="8955" y="73"/>
                </a:lnTo>
                <a:lnTo>
                  <a:pt x="8906" y="25"/>
                </a:lnTo>
                <a:lnTo>
                  <a:pt x="8736" y="25"/>
                </a:lnTo>
                <a:lnTo>
                  <a:pt x="8298" y="73"/>
                </a:lnTo>
                <a:lnTo>
                  <a:pt x="7884" y="73"/>
                </a:lnTo>
                <a:lnTo>
                  <a:pt x="7032" y="49"/>
                </a:lnTo>
                <a:lnTo>
                  <a:pt x="6521" y="49"/>
                </a:lnTo>
                <a:lnTo>
                  <a:pt x="6278" y="73"/>
                </a:lnTo>
                <a:lnTo>
                  <a:pt x="6010" y="98"/>
                </a:lnTo>
                <a:lnTo>
                  <a:pt x="5962" y="49"/>
                </a:lnTo>
                <a:lnTo>
                  <a:pt x="5889" y="25"/>
                </a:lnTo>
                <a:close/>
                <a:moveTo>
                  <a:pt x="16619" y="5791"/>
                </a:moveTo>
                <a:lnTo>
                  <a:pt x="16108" y="5816"/>
                </a:lnTo>
                <a:lnTo>
                  <a:pt x="15622" y="5864"/>
                </a:lnTo>
                <a:lnTo>
                  <a:pt x="15111" y="5889"/>
                </a:lnTo>
                <a:lnTo>
                  <a:pt x="14697" y="5889"/>
                </a:lnTo>
                <a:lnTo>
                  <a:pt x="14478" y="5937"/>
                </a:lnTo>
                <a:lnTo>
                  <a:pt x="14283" y="6010"/>
                </a:lnTo>
                <a:lnTo>
                  <a:pt x="14210" y="5937"/>
                </a:lnTo>
                <a:lnTo>
                  <a:pt x="14113" y="5913"/>
                </a:lnTo>
                <a:lnTo>
                  <a:pt x="14089" y="5913"/>
                </a:lnTo>
                <a:lnTo>
                  <a:pt x="14040" y="5937"/>
                </a:lnTo>
                <a:lnTo>
                  <a:pt x="14016" y="5986"/>
                </a:lnTo>
                <a:lnTo>
                  <a:pt x="13991" y="6035"/>
                </a:lnTo>
                <a:lnTo>
                  <a:pt x="13943" y="6351"/>
                </a:lnTo>
                <a:lnTo>
                  <a:pt x="13918" y="6667"/>
                </a:lnTo>
                <a:lnTo>
                  <a:pt x="13918" y="7008"/>
                </a:lnTo>
                <a:lnTo>
                  <a:pt x="13918" y="7324"/>
                </a:lnTo>
                <a:lnTo>
                  <a:pt x="13967" y="7981"/>
                </a:lnTo>
                <a:lnTo>
                  <a:pt x="14016" y="8614"/>
                </a:lnTo>
                <a:lnTo>
                  <a:pt x="14040" y="9344"/>
                </a:lnTo>
                <a:lnTo>
                  <a:pt x="14040" y="10050"/>
                </a:lnTo>
                <a:lnTo>
                  <a:pt x="14016" y="10755"/>
                </a:lnTo>
                <a:lnTo>
                  <a:pt x="13967" y="11120"/>
                </a:lnTo>
                <a:lnTo>
                  <a:pt x="13894" y="11461"/>
                </a:lnTo>
                <a:lnTo>
                  <a:pt x="13894" y="11558"/>
                </a:lnTo>
                <a:lnTo>
                  <a:pt x="13918" y="11631"/>
                </a:lnTo>
                <a:lnTo>
                  <a:pt x="13967" y="11704"/>
                </a:lnTo>
                <a:lnTo>
                  <a:pt x="14040" y="11728"/>
                </a:lnTo>
                <a:lnTo>
                  <a:pt x="14089" y="11753"/>
                </a:lnTo>
                <a:lnTo>
                  <a:pt x="14235" y="11753"/>
                </a:lnTo>
                <a:lnTo>
                  <a:pt x="14308" y="11704"/>
                </a:lnTo>
                <a:lnTo>
                  <a:pt x="14624" y="11728"/>
                </a:lnTo>
                <a:lnTo>
                  <a:pt x="15597" y="11728"/>
                </a:lnTo>
                <a:lnTo>
                  <a:pt x="16327" y="11704"/>
                </a:lnTo>
                <a:lnTo>
                  <a:pt x="16668" y="11655"/>
                </a:lnTo>
                <a:lnTo>
                  <a:pt x="17033" y="11607"/>
                </a:lnTo>
                <a:lnTo>
                  <a:pt x="17082" y="11655"/>
                </a:lnTo>
                <a:lnTo>
                  <a:pt x="17130" y="11680"/>
                </a:lnTo>
                <a:lnTo>
                  <a:pt x="17203" y="11704"/>
                </a:lnTo>
                <a:lnTo>
                  <a:pt x="17276" y="11704"/>
                </a:lnTo>
                <a:lnTo>
                  <a:pt x="17349" y="11680"/>
                </a:lnTo>
                <a:lnTo>
                  <a:pt x="17398" y="11631"/>
                </a:lnTo>
                <a:lnTo>
                  <a:pt x="17422" y="11582"/>
                </a:lnTo>
                <a:lnTo>
                  <a:pt x="17422" y="11509"/>
                </a:lnTo>
                <a:lnTo>
                  <a:pt x="17374" y="11144"/>
                </a:lnTo>
                <a:lnTo>
                  <a:pt x="17349" y="10779"/>
                </a:lnTo>
                <a:lnTo>
                  <a:pt x="17349" y="10050"/>
                </a:lnTo>
                <a:lnTo>
                  <a:pt x="17349" y="9344"/>
                </a:lnTo>
                <a:lnTo>
                  <a:pt x="17398" y="8614"/>
                </a:lnTo>
                <a:lnTo>
                  <a:pt x="17422" y="7884"/>
                </a:lnTo>
                <a:lnTo>
                  <a:pt x="17447" y="7154"/>
                </a:lnTo>
                <a:lnTo>
                  <a:pt x="17447" y="6911"/>
                </a:lnTo>
                <a:lnTo>
                  <a:pt x="17422" y="6643"/>
                </a:lnTo>
                <a:lnTo>
                  <a:pt x="17398" y="6375"/>
                </a:lnTo>
                <a:lnTo>
                  <a:pt x="17349" y="6254"/>
                </a:lnTo>
                <a:lnTo>
                  <a:pt x="17301" y="6156"/>
                </a:lnTo>
                <a:lnTo>
                  <a:pt x="17325" y="6083"/>
                </a:lnTo>
                <a:lnTo>
                  <a:pt x="17325" y="6035"/>
                </a:lnTo>
                <a:lnTo>
                  <a:pt x="17301" y="5937"/>
                </a:lnTo>
                <a:lnTo>
                  <a:pt x="17228" y="5840"/>
                </a:lnTo>
                <a:lnTo>
                  <a:pt x="17179" y="5816"/>
                </a:lnTo>
                <a:lnTo>
                  <a:pt x="17106" y="5791"/>
                </a:lnTo>
                <a:close/>
                <a:moveTo>
                  <a:pt x="195" y="0"/>
                </a:moveTo>
                <a:lnTo>
                  <a:pt x="146" y="49"/>
                </a:lnTo>
                <a:lnTo>
                  <a:pt x="98" y="73"/>
                </a:lnTo>
                <a:lnTo>
                  <a:pt x="49" y="195"/>
                </a:lnTo>
                <a:lnTo>
                  <a:pt x="25" y="317"/>
                </a:lnTo>
                <a:lnTo>
                  <a:pt x="0" y="438"/>
                </a:lnTo>
                <a:lnTo>
                  <a:pt x="0" y="584"/>
                </a:lnTo>
                <a:lnTo>
                  <a:pt x="49" y="876"/>
                </a:lnTo>
                <a:lnTo>
                  <a:pt x="73" y="1120"/>
                </a:lnTo>
                <a:lnTo>
                  <a:pt x="49" y="1947"/>
                </a:lnTo>
                <a:lnTo>
                  <a:pt x="49" y="2774"/>
                </a:lnTo>
                <a:lnTo>
                  <a:pt x="49" y="3601"/>
                </a:lnTo>
                <a:lnTo>
                  <a:pt x="49" y="4429"/>
                </a:lnTo>
                <a:lnTo>
                  <a:pt x="0" y="6108"/>
                </a:lnTo>
                <a:lnTo>
                  <a:pt x="0" y="6984"/>
                </a:lnTo>
                <a:lnTo>
                  <a:pt x="25" y="7860"/>
                </a:lnTo>
                <a:lnTo>
                  <a:pt x="73" y="9587"/>
                </a:lnTo>
                <a:lnTo>
                  <a:pt x="146" y="11315"/>
                </a:lnTo>
                <a:lnTo>
                  <a:pt x="171" y="12191"/>
                </a:lnTo>
                <a:lnTo>
                  <a:pt x="195" y="13067"/>
                </a:lnTo>
                <a:lnTo>
                  <a:pt x="219" y="13188"/>
                </a:lnTo>
                <a:lnTo>
                  <a:pt x="292" y="13261"/>
                </a:lnTo>
                <a:lnTo>
                  <a:pt x="341" y="13310"/>
                </a:lnTo>
                <a:lnTo>
                  <a:pt x="390" y="13310"/>
                </a:lnTo>
                <a:lnTo>
                  <a:pt x="901" y="13383"/>
                </a:lnTo>
                <a:lnTo>
                  <a:pt x="1923" y="13383"/>
                </a:lnTo>
                <a:lnTo>
                  <a:pt x="2409" y="13334"/>
                </a:lnTo>
                <a:lnTo>
                  <a:pt x="3431" y="13261"/>
                </a:lnTo>
                <a:lnTo>
                  <a:pt x="3942" y="13213"/>
                </a:lnTo>
                <a:lnTo>
                  <a:pt x="4453" y="13188"/>
                </a:lnTo>
                <a:lnTo>
                  <a:pt x="10050" y="13188"/>
                </a:lnTo>
                <a:lnTo>
                  <a:pt x="11169" y="13164"/>
                </a:lnTo>
                <a:lnTo>
                  <a:pt x="13432" y="13091"/>
                </a:lnTo>
                <a:lnTo>
                  <a:pt x="14575" y="13067"/>
                </a:lnTo>
                <a:lnTo>
                  <a:pt x="16765" y="13067"/>
                </a:lnTo>
                <a:lnTo>
                  <a:pt x="17301" y="13091"/>
                </a:lnTo>
                <a:lnTo>
                  <a:pt x="17544" y="13140"/>
                </a:lnTo>
                <a:lnTo>
                  <a:pt x="17812" y="13164"/>
                </a:lnTo>
                <a:lnTo>
                  <a:pt x="17933" y="13164"/>
                </a:lnTo>
                <a:lnTo>
                  <a:pt x="18031" y="13115"/>
                </a:lnTo>
                <a:lnTo>
                  <a:pt x="18104" y="13042"/>
                </a:lnTo>
                <a:lnTo>
                  <a:pt x="18152" y="12945"/>
                </a:lnTo>
                <a:lnTo>
                  <a:pt x="18177" y="12848"/>
                </a:lnTo>
                <a:lnTo>
                  <a:pt x="18152" y="12750"/>
                </a:lnTo>
                <a:lnTo>
                  <a:pt x="18079" y="12677"/>
                </a:lnTo>
                <a:lnTo>
                  <a:pt x="17958" y="12629"/>
                </a:lnTo>
                <a:lnTo>
                  <a:pt x="17495" y="12556"/>
                </a:lnTo>
                <a:lnTo>
                  <a:pt x="17033" y="12531"/>
                </a:lnTo>
                <a:lnTo>
                  <a:pt x="16084" y="12507"/>
                </a:lnTo>
                <a:lnTo>
                  <a:pt x="14940" y="12483"/>
                </a:lnTo>
                <a:lnTo>
                  <a:pt x="13821" y="12507"/>
                </a:lnTo>
                <a:lnTo>
                  <a:pt x="11558" y="12580"/>
                </a:lnTo>
                <a:lnTo>
                  <a:pt x="10415" y="12604"/>
                </a:lnTo>
                <a:lnTo>
                  <a:pt x="9271" y="12629"/>
                </a:lnTo>
                <a:lnTo>
                  <a:pt x="7057" y="12604"/>
                </a:lnTo>
                <a:lnTo>
                  <a:pt x="5937" y="12604"/>
                </a:lnTo>
                <a:lnTo>
                  <a:pt x="4818" y="12629"/>
                </a:lnTo>
                <a:lnTo>
                  <a:pt x="3796" y="12677"/>
                </a:lnTo>
                <a:lnTo>
                  <a:pt x="2774" y="12726"/>
                </a:lnTo>
                <a:lnTo>
                  <a:pt x="1752" y="12799"/>
                </a:lnTo>
                <a:lnTo>
                  <a:pt x="730" y="12848"/>
                </a:lnTo>
                <a:lnTo>
                  <a:pt x="682" y="11169"/>
                </a:lnTo>
                <a:lnTo>
                  <a:pt x="609" y="9490"/>
                </a:lnTo>
                <a:lnTo>
                  <a:pt x="560" y="7787"/>
                </a:lnTo>
                <a:lnTo>
                  <a:pt x="536" y="6959"/>
                </a:lnTo>
                <a:lnTo>
                  <a:pt x="560" y="6108"/>
                </a:lnTo>
                <a:lnTo>
                  <a:pt x="584" y="4356"/>
                </a:lnTo>
                <a:lnTo>
                  <a:pt x="560" y="2579"/>
                </a:lnTo>
                <a:lnTo>
                  <a:pt x="584" y="1752"/>
                </a:lnTo>
                <a:lnTo>
                  <a:pt x="584" y="1363"/>
                </a:lnTo>
                <a:lnTo>
                  <a:pt x="584" y="949"/>
                </a:lnTo>
                <a:lnTo>
                  <a:pt x="560" y="706"/>
                </a:lnTo>
                <a:lnTo>
                  <a:pt x="536" y="438"/>
                </a:lnTo>
                <a:lnTo>
                  <a:pt x="511" y="317"/>
                </a:lnTo>
                <a:lnTo>
                  <a:pt x="463" y="219"/>
                </a:lnTo>
                <a:lnTo>
                  <a:pt x="390" y="98"/>
                </a:lnTo>
                <a:lnTo>
                  <a:pt x="317" y="25"/>
                </a:lnTo>
                <a:lnTo>
                  <a:pt x="26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340"/>
          <p:cNvSpPr/>
          <p:nvPr/>
        </p:nvSpPr>
        <p:spPr>
          <a:xfrm>
            <a:off x="281644" y="5257801"/>
            <a:ext cx="861356" cy="864964"/>
          </a:xfrm>
          <a:custGeom>
            <a:avLst/>
            <a:gdLst/>
            <a:ahLst/>
            <a:cxnLst/>
            <a:rect l="0" t="0" r="0" b="0"/>
            <a:pathLst>
              <a:path w="16084" h="16230" extrusionOk="0">
                <a:moveTo>
                  <a:pt x="9538" y="1095"/>
                </a:moveTo>
                <a:lnTo>
                  <a:pt x="9441" y="1120"/>
                </a:lnTo>
                <a:lnTo>
                  <a:pt x="9344" y="1144"/>
                </a:lnTo>
                <a:lnTo>
                  <a:pt x="9246" y="1217"/>
                </a:lnTo>
                <a:lnTo>
                  <a:pt x="9198" y="1290"/>
                </a:lnTo>
                <a:lnTo>
                  <a:pt x="9149" y="1412"/>
                </a:lnTo>
                <a:lnTo>
                  <a:pt x="9149" y="1509"/>
                </a:lnTo>
                <a:lnTo>
                  <a:pt x="9149" y="1606"/>
                </a:lnTo>
                <a:lnTo>
                  <a:pt x="9198" y="1704"/>
                </a:lnTo>
                <a:lnTo>
                  <a:pt x="9246" y="1801"/>
                </a:lnTo>
                <a:lnTo>
                  <a:pt x="9344" y="1850"/>
                </a:lnTo>
                <a:lnTo>
                  <a:pt x="9441" y="1898"/>
                </a:lnTo>
                <a:lnTo>
                  <a:pt x="9514" y="1923"/>
                </a:lnTo>
                <a:lnTo>
                  <a:pt x="9563" y="1923"/>
                </a:lnTo>
                <a:lnTo>
                  <a:pt x="9709" y="1898"/>
                </a:lnTo>
                <a:lnTo>
                  <a:pt x="9830" y="1825"/>
                </a:lnTo>
                <a:lnTo>
                  <a:pt x="9903" y="1704"/>
                </a:lnTo>
                <a:lnTo>
                  <a:pt x="9952" y="1606"/>
                </a:lnTo>
                <a:lnTo>
                  <a:pt x="9976" y="1485"/>
                </a:lnTo>
                <a:lnTo>
                  <a:pt x="9952" y="1363"/>
                </a:lnTo>
                <a:lnTo>
                  <a:pt x="9879" y="1266"/>
                </a:lnTo>
                <a:lnTo>
                  <a:pt x="9782" y="1168"/>
                </a:lnTo>
                <a:lnTo>
                  <a:pt x="9660" y="1120"/>
                </a:lnTo>
                <a:lnTo>
                  <a:pt x="9538" y="1095"/>
                </a:lnTo>
                <a:close/>
                <a:moveTo>
                  <a:pt x="10804" y="1582"/>
                </a:moveTo>
                <a:lnTo>
                  <a:pt x="10731" y="1606"/>
                </a:lnTo>
                <a:lnTo>
                  <a:pt x="10658" y="1631"/>
                </a:lnTo>
                <a:lnTo>
                  <a:pt x="10585" y="1655"/>
                </a:lnTo>
                <a:lnTo>
                  <a:pt x="10512" y="1704"/>
                </a:lnTo>
                <a:lnTo>
                  <a:pt x="10463" y="1777"/>
                </a:lnTo>
                <a:lnTo>
                  <a:pt x="10439" y="1850"/>
                </a:lnTo>
                <a:lnTo>
                  <a:pt x="10414" y="1923"/>
                </a:lnTo>
                <a:lnTo>
                  <a:pt x="10390" y="1996"/>
                </a:lnTo>
                <a:lnTo>
                  <a:pt x="10414" y="2069"/>
                </a:lnTo>
                <a:lnTo>
                  <a:pt x="10439" y="2142"/>
                </a:lnTo>
                <a:lnTo>
                  <a:pt x="10463" y="2215"/>
                </a:lnTo>
                <a:lnTo>
                  <a:pt x="10512" y="2288"/>
                </a:lnTo>
                <a:lnTo>
                  <a:pt x="10585" y="2336"/>
                </a:lnTo>
                <a:lnTo>
                  <a:pt x="10658" y="2361"/>
                </a:lnTo>
                <a:lnTo>
                  <a:pt x="10731" y="2385"/>
                </a:lnTo>
                <a:lnTo>
                  <a:pt x="10804" y="2409"/>
                </a:lnTo>
                <a:lnTo>
                  <a:pt x="10877" y="2385"/>
                </a:lnTo>
                <a:lnTo>
                  <a:pt x="10950" y="2361"/>
                </a:lnTo>
                <a:lnTo>
                  <a:pt x="11023" y="2336"/>
                </a:lnTo>
                <a:lnTo>
                  <a:pt x="11096" y="2288"/>
                </a:lnTo>
                <a:lnTo>
                  <a:pt x="11144" y="2215"/>
                </a:lnTo>
                <a:lnTo>
                  <a:pt x="11169" y="2142"/>
                </a:lnTo>
                <a:lnTo>
                  <a:pt x="11193" y="2069"/>
                </a:lnTo>
                <a:lnTo>
                  <a:pt x="11217" y="1996"/>
                </a:lnTo>
                <a:lnTo>
                  <a:pt x="11193" y="1923"/>
                </a:lnTo>
                <a:lnTo>
                  <a:pt x="11169" y="1850"/>
                </a:lnTo>
                <a:lnTo>
                  <a:pt x="11144" y="1777"/>
                </a:lnTo>
                <a:lnTo>
                  <a:pt x="11096" y="1704"/>
                </a:lnTo>
                <a:lnTo>
                  <a:pt x="11023" y="1655"/>
                </a:lnTo>
                <a:lnTo>
                  <a:pt x="10950" y="1631"/>
                </a:lnTo>
                <a:lnTo>
                  <a:pt x="10877" y="1606"/>
                </a:lnTo>
                <a:lnTo>
                  <a:pt x="10804" y="1582"/>
                </a:lnTo>
                <a:close/>
                <a:moveTo>
                  <a:pt x="11899" y="2166"/>
                </a:moveTo>
                <a:lnTo>
                  <a:pt x="11826" y="2190"/>
                </a:lnTo>
                <a:lnTo>
                  <a:pt x="11728" y="2215"/>
                </a:lnTo>
                <a:lnTo>
                  <a:pt x="11655" y="2239"/>
                </a:lnTo>
                <a:lnTo>
                  <a:pt x="11607" y="2288"/>
                </a:lnTo>
                <a:lnTo>
                  <a:pt x="11558" y="2361"/>
                </a:lnTo>
                <a:lnTo>
                  <a:pt x="11534" y="2434"/>
                </a:lnTo>
                <a:lnTo>
                  <a:pt x="11509" y="2580"/>
                </a:lnTo>
                <a:lnTo>
                  <a:pt x="11534" y="2726"/>
                </a:lnTo>
                <a:lnTo>
                  <a:pt x="11558" y="2799"/>
                </a:lnTo>
                <a:lnTo>
                  <a:pt x="11607" y="2872"/>
                </a:lnTo>
                <a:lnTo>
                  <a:pt x="11655" y="2920"/>
                </a:lnTo>
                <a:lnTo>
                  <a:pt x="11728" y="2945"/>
                </a:lnTo>
                <a:lnTo>
                  <a:pt x="11826" y="2969"/>
                </a:lnTo>
                <a:lnTo>
                  <a:pt x="11899" y="2993"/>
                </a:lnTo>
                <a:lnTo>
                  <a:pt x="11996" y="2969"/>
                </a:lnTo>
                <a:lnTo>
                  <a:pt x="12069" y="2945"/>
                </a:lnTo>
                <a:lnTo>
                  <a:pt x="12142" y="2920"/>
                </a:lnTo>
                <a:lnTo>
                  <a:pt x="12215" y="2872"/>
                </a:lnTo>
                <a:lnTo>
                  <a:pt x="12239" y="2799"/>
                </a:lnTo>
                <a:lnTo>
                  <a:pt x="12288" y="2726"/>
                </a:lnTo>
                <a:lnTo>
                  <a:pt x="12312" y="2580"/>
                </a:lnTo>
                <a:lnTo>
                  <a:pt x="12288" y="2434"/>
                </a:lnTo>
                <a:lnTo>
                  <a:pt x="12239" y="2361"/>
                </a:lnTo>
                <a:lnTo>
                  <a:pt x="12215" y="2288"/>
                </a:lnTo>
                <a:lnTo>
                  <a:pt x="12142" y="2239"/>
                </a:lnTo>
                <a:lnTo>
                  <a:pt x="12069" y="2215"/>
                </a:lnTo>
                <a:lnTo>
                  <a:pt x="11996" y="2190"/>
                </a:lnTo>
                <a:lnTo>
                  <a:pt x="11899" y="2166"/>
                </a:lnTo>
                <a:close/>
                <a:moveTo>
                  <a:pt x="9757" y="2409"/>
                </a:moveTo>
                <a:lnTo>
                  <a:pt x="9660" y="2434"/>
                </a:lnTo>
                <a:lnTo>
                  <a:pt x="9563" y="2458"/>
                </a:lnTo>
                <a:lnTo>
                  <a:pt x="9490" y="2507"/>
                </a:lnTo>
                <a:lnTo>
                  <a:pt x="9417" y="2580"/>
                </a:lnTo>
                <a:lnTo>
                  <a:pt x="9368" y="2653"/>
                </a:lnTo>
                <a:lnTo>
                  <a:pt x="9344" y="2750"/>
                </a:lnTo>
                <a:lnTo>
                  <a:pt x="9319" y="2847"/>
                </a:lnTo>
                <a:lnTo>
                  <a:pt x="9344" y="2945"/>
                </a:lnTo>
                <a:lnTo>
                  <a:pt x="9392" y="3042"/>
                </a:lnTo>
                <a:lnTo>
                  <a:pt x="9465" y="3139"/>
                </a:lnTo>
                <a:lnTo>
                  <a:pt x="9538" y="3188"/>
                </a:lnTo>
                <a:lnTo>
                  <a:pt x="9636" y="3237"/>
                </a:lnTo>
                <a:lnTo>
                  <a:pt x="9757" y="3261"/>
                </a:lnTo>
                <a:lnTo>
                  <a:pt x="9855" y="3237"/>
                </a:lnTo>
                <a:lnTo>
                  <a:pt x="9976" y="3188"/>
                </a:lnTo>
                <a:lnTo>
                  <a:pt x="10049" y="3139"/>
                </a:lnTo>
                <a:lnTo>
                  <a:pt x="10074" y="3115"/>
                </a:lnTo>
                <a:lnTo>
                  <a:pt x="10122" y="3066"/>
                </a:lnTo>
                <a:lnTo>
                  <a:pt x="10171" y="2969"/>
                </a:lnTo>
                <a:lnTo>
                  <a:pt x="10220" y="2847"/>
                </a:lnTo>
                <a:lnTo>
                  <a:pt x="10220" y="2774"/>
                </a:lnTo>
                <a:lnTo>
                  <a:pt x="10220" y="2701"/>
                </a:lnTo>
                <a:lnTo>
                  <a:pt x="10171" y="2628"/>
                </a:lnTo>
                <a:lnTo>
                  <a:pt x="10147" y="2555"/>
                </a:lnTo>
                <a:lnTo>
                  <a:pt x="10074" y="2507"/>
                </a:lnTo>
                <a:lnTo>
                  <a:pt x="10001" y="2458"/>
                </a:lnTo>
                <a:lnTo>
                  <a:pt x="9879" y="2434"/>
                </a:lnTo>
                <a:lnTo>
                  <a:pt x="9757" y="2409"/>
                </a:lnTo>
                <a:close/>
                <a:moveTo>
                  <a:pt x="10950" y="2750"/>
                </a:moveTo>
                <a:lnTo>
                  <a:pt x="10877" y="2774"/>
                </a:lnTo>
                <a:lnTo>
                  <a:pt x="10804" y="2823"/>
                </a:lnTo>
                <a:lnTo>
                  <a:pt x="10755" y="2872"/>
                </a:lnTo>
                <a:lnTo>
                  <a:pt x="10706" y="2920"/>
                </a:lnTo>
                <a:lnTo>
                  <a:pt x="10658" y="2993"/>
                </a:lnTo>
                <a:lnTo>
                  <a:pt x="10633" y="3066"/>
                </a:lnTo>
                <a:lnTo>
                  <a:pt x="10633" y="3139"/>
                </a:lnTo>
                <a:lnTo>
                  <a:pt x="10633" y="3212"/>
                </a:lnTo>
                <a:lnTo>
                  <a:pt x="10658" y="3285"/>
                </a:lnTo>
                <a:lnTo>
                  <a:pt x="10706" y="3358"/>
                </a:lnTo>
                <a:lnTo>
                  <a:pt x="10755" y="3407"/>
                </a:lnTo>
                <a:lnTo>
                  <a:pt x="10804" y="3456"/>
                </a:lnTo>
                <a:lnTo>
                  <a:pt x="10877" y="3504"/>
                </a:lnTo>
                <a:lnTo>
                  <a:pt x="10950" y="3529"/>
                </a:lnTo>
                <a:lnTo>
                  <a:pt x="11120" y="3529"/>
                </a:lnTo>
                <a:lnTo>
                  <a:pt x="11193" y="3504"/>
                </a:lnTo>
                <a:lnTo>
                  <a:pt x="11242" y="3456"/>
                </a:lnTo>
                <a:lnTo>
                  <a:pt x="11315" y="3407"/>
                </a:lnTo>
                <a:lnTo>
                  <a:pt x="11363" y="3358"/>
                </a:lnTo>
                <a:lnTo>
                  <a:pt x="11388" y="3285"/>
                </a:lnTo>
                <a:lnTo>
                  <a:pt x="11412" y="3212"/>
                </a:lnTo>
                <a:lnTo>
                  <a:pt x="11436" y="3139"/>
                </a:lnTo>
                <a:lnTo>
                  <a:pt x="11412" y="3066"/>
                </a:lnTo>
                <a:lnTo>
                  <a:pt x="11388" y="2993"/>
                </a:lnTo>
                <a:lnTo>
                  <a:pt x="11363" y="2920"/>
                </a:lnTo>
                <a:lnTo>
                  <a:pt x="11315" y="2872"/>
                </a:lnTo>
                <a:lnTo>
                  <a:pt x="11242" y="2823"/>
                </a:lnTo>
                <a:lnTo>
                  <a:pt x="11193" y="2774"/>
                </a:lnTo>
                <a:lnTo>
                  <a:pt x="11120" y="2750"/>
                </a:lnTo>
                <a:close/>
                <a:moveTo>
                  <a:pt x="9855" y="3626"/>
                </a:moveTo>
                <a:lnTo>
                  <a:pt x="9757" y="3650"/>
                </a:lnTo>
                <a:lnTo>
                  <a:pt x="9709" y="3699"/>
                </a:lnTo>
                <a:lnTo>
                  <a:pt x="9636" y="3748"/>
                </a:lnTo>
                <a:lnTo>
                  <a:pt x="9587" y="3796"/>
                </a:lnTo>
                <a:lnTo>
                  <a:pt x="9563" y="3869"/>
                </a:lnTo>
                <a:lnTo>
                  <a:pt x="9538" y="3942"/>
                </a:lnTo>
                <a:lnTo>
                  <a:pt x="9514" y="4040"/>
                </a:lnTo>
                <a:lnTo>
                  <a:pt x="9538" y="4113"/>
                </a:lnTo>
                <a:lnTo>
                  <a:pt x="9563" y="4186"/>
                </a:lnTo>
                <a:lnTo>
                  <a:pt x="9587" y="4259"/>
                </a:lnTo>
                <a:lnTo>
                  <a:pt x="9636" y="4307"/>
                </a:lnTo>
                <a:lnTo>
                  <a:pt x="9709" y="4356"/>
                </a:lnTo>
                <a:lnTo>
                  <a:pt x="9757" y="4405"/>
                </a:lnTo>
                <a:lnTo>
                  <a:pt x="9855" y="4429"/>
                </a:lnTo>
                <a:lnTo>
                  <a:pt x="10001" y="4429"/>
                </a:lnTo>
                <a:lnTo>
                  <a:pt x="10074" y="4405"/>
                </a:lnTo>
                <a:lnTo>
                  <a:pt x="10147" y="4356"/>
                </a:lnTo>
                <a:lnTo>
                  <a:pt x="10220" y="4307"/>
                </a:lnTo>
                <a:lnTo>
                  <a:pt x="10268" y="4259"/>
                </a:lnTo>
                <a:lnTo>
                  <a:pt x="10293" y="4186"/>
                </a:lnTo>
                <a:lnTo>
                  <a:pt x="10317" y="4113"/>
                </a:lnTo>
                <a:lnTo>
                  <a:pt x="10341" y="4040"/>
                </a:lnTo>
                <a:lnTo>
                  <a:pt x="10317" y="3942"/>
                </a:lnTo>
                <a:lnTo>
                  <a:pt x="10293" y="3869"/>
                </a:lnTo>
                <a:lnTo>
                  <a:pt x="10268" y="3796"/>
                </a:lnTo>
                <a:lnTo>
                  <a:pt x="10220" y="3748"/>
                </a:lnTo>
                <a:lnTo>
                  <a:pt x="10147" y="3699"/>
                </a:lnTo>
                <a:lnTo>
                  <a:pt x="10074" y="3650"/>
                </a:lnTo>
                <a:lnTo>
                  <a:pt x="10001" y="3626"/>
                </a:lnTo>
                <a:close/>
                <a:moveTo>
                  <a:pt x="8784" y="341"/>
                </a:moveTo>
                <a:lnTo>
                  <a:pt x="8881" y="390"/>
                </a:lnTo>
                <a:lnTo>
                  <a:pt x="9003" y="414"/>
                </a:lnTo>
                <a:lnTo>
                  <a:pt x="9271" y="438"/>
                </a:lnTo>
                <a:lnTo>
                  <a:pt x="9538" y="463"/>
                </a:lnTo>
                <a:lnTo>
                  <a:pt x="9782" y="511"/>
                </a:lnTo>
                <a:lnTo>
                  <a:pt x="10171" y="584"/>
                </a:lnTo>
                <a:lnTo>
                  <a:pt x="10512" y="706"/>
                </a:lnTo>
                <a:lnTo>
                  <a:pt x="10877" y="852"/>
                </a:lnTo>
                <a:lnTo>
                  <a:pt x="11217" y="1022"/>
                </a:lnTo>
                <a:lnTo>
                  <a:pt x="11582" y="1217"/>
                </a:lnTo>
                <a:lnTo>
                  <a:pt x="11899" y="1460"/>
                </a:lnTo>
                <a:lnTo>
                  <a:pt x="12191" y="1704"/>
                </a:lnTo>
                <a:lnTo>
                  <a:pt x="12483" y="1971"/>
                </a:lnTo>
                <a:lnTo>
                  <a:pt x="12726" y="2263"/>
                </a:lnTo>
                <a:lnTo>
                  <a:pt x="12994" y="2555"/>
                </a:lnTo>
                <a:lnTo>
                  <a:pt x="13480" y="3188"/>
                </a:lnTo>
                <a:lnTo>
                  <a:pt x="13261" y="3358"/>
                </a:lnTo>
                <a:lnTo>
                  <a:pt x="13042" y="3529"/>
                </a:lnTo>
                <a:lnTo>
                  <a:pt x="12556" y="3821"/>
                </a:lnTo>
                <a:lnTo>
                  <a:pt x="12580" y="3723"/>
                </a:lnTo>
                <a:lnTo>
                  <a:pt x="12580" y="3626"/>
                </a:lnTo>
                <a:lnTo>
                  <a:pt x="12556" y="3553"/>
                </a:lnTo>
                <a:lnTo>
                  <a:pt x="12507" y="3480"/>
                </a:lnTo>
                <a:lnTo>
                  <a:pt x="12458" y="3431"/>
                </a:lnTo>
                <a:lnTo>
                  <a:pt x="12410" y="3383"/>
                </a:lnTo>
                <a:lnTo>
                  <a:pt x="12337" y="3334"/>
                </a:lnTo>
                <a:lnTo>
                  <a:pt x="12239" y="3310"/>
                </a:lnTo>
                <a:lnTo>
                  <a:pt x="12093" y="3310"/>
                </a:lnTo>
                <a:lnTo>
                  <a:pt x="11996" y="3334"/>
                </a:lnTo>
                <a:lnTo>
                  <a:pt x="11923" y="3383"/>
                </a:lnTo>
                <a:lnTo>
                  <a:pt x="11874" y="3431"/>
                </a:lnTo>
                <a:lnTo>
                  <a:pt x="11826" y="3480"/>
                </a:lnTo>
                <a:lnTo>
                  <a:pt x="11777" y="3553"/>
                </a:lnTo>
                <a:lnTo>
                  <a:pt x="11753" y="3626"/>
                </a:lnTo>
                <a:lnTo>
                  <a:pt x="11753" y="3723"/>
                </a:lnTo>
                <a:lnTo>
                  <a:pt x="11777" y="3845"/>
                </a:lnTo>
                <a:lnTo>
                  <a:pt x="11826" y="3967"/>
                </a:lnTo>
                <a:lnTo>
                  <a:pt x="11923" y="4064"/>
                </a:lnTo>
                <a:lnTo>
                  <a:pt x="12045" y="4113"/>
                </a:lnTo>
                <a:lnTo>
                  <a:pt x="11388" y="4453"/>
                </a:lnTo>
                <a:lnTo>
                  <a:pt x="11412" y="4380"/>
                </a:lnTo>
                <a:lnTo>
                  <a:pt x="11412" y="4283"/>
                </a:lnTo>
                <a:lnTo>
                  <a:pt x="11388" y="4210"/>
                </a:lnTo>
                <a:lnTo>
                  <a:pt x="11363" y="4137"/>
                </a:lnTo>
                <a:lnTo>
                  <a:pt x="11266" y="4040"/>
                </a:lnTo>
                <a:lnTo>
                  <a:pt x="11169" y="3967"/>
                </a:lnTo>
                <a:lnTo>
                  <a:pt x="11023" y="3942"/>
                </a:lnTo>
                <a:lnTo>
                  <a:pt x="10901" y="3942"/>
                </a:lnTo>
                <a:lnTo>
                  <a:pt x="10804" y="3991"/>
                </a:lnTo>
                <a:lnTo>
                  <a:pt x="10706" y="4040"/>
                </a:lnTo>
                <a:lnTo>
                  <a:pt x="10682" y="4088"/>
                </a:lnTo>
                <a:lnTo>
                  <a:pt x="10658" y="4113"/>
                </a:lnTo>
                <a:lnTo>
                  <a:pt x="10633" y="4161"/>
                </a:lnTo>
                <a:lnTo>
                  <a:pt x="10585" y="4259"/>
                </a:lnTo>
                <a:lnTo>
                  <a:pt x="10585" y="4332"/>
                </a:lnTo>
                <a:lnTo>
                  <a:pt x="10585" y="4405"/>
                </a:lnTo>
                <a:lnTo>
                  <a:pt x="10609" y="4526"/>
                </a:lnTo>
                <a:lnTo>
                  <a:pt x="10706" y="4623"/>
                </a:lnTo>
                <a:lnTo>
                  <a:pt x="10779" y="4696"/>
                </a:lnTo>
                <a:lnTo>
                  <a:pt x="10901" y="4745"/>
                </a:lnTo>
                <a:lnTo>
                  <a:pt x="10463" y="5037"/>
                </a:lnTo>
                <a:lnTo>
                  <a:pt x="10049" y="5329"/>
                </a:lnTo>
                <a:lnTo>
                  <a:pt x="10074" y="5207"/>
                </a:lnTo>
                <a:lnTo>
                  <a:pt x="10049" y="5110"/>
                </a:lnTo>
                <a:lnTo>
                  <a:pt x="10025" y="5013"/>
                </a:lnTo>
                <a:lnTo>
                  <a:pt x="9952" y="4915"/>
                </a:lnTo>
                <a:lnTo>
                  <a:pt x="9879" y="4867"/>
                </a:lnTo>
                <a:lnTo>
                  <a:pt x="9782" y="4818"/>
                </a:lnTo>
                <a:lnTo>
                  <a:pt x="9587" y="4818"/>
                </a:lnTo>
                <a:lnTo>
                  <a:pt x="9490" y="4842"/>
                </a:lnTo>
                <a:lnTo>
                  <a:pt x="9417" y="4891"/>
                </a:lnTo>
                <a:lnTo>
                  <a:pt x="9344" y="4964"/>
                </a:lnTo>
                <a:lnTo>
                  <a:pt x="9295" y="5037"/>
                </a:lnTo>
                <a:lnTo>
                  <a:pt x="9271" y="5110"/>
                </a:lnTo>
                <a:lnTo>
                  <a:pt x="9246" y="5207"/>
                </a:lnTo>
                <a:lnTo>
                  <a:pt x="9246" y="5232"/>
                </a:lnTo>
                <a:lnTo>
                  <a:pt x="9271" y="5378"/>
                </a:lnTo>
                <a:lnTo>
                  <a:pt x="9344" y="5475"/>
                </a:lnTo>
                <a:lnTo>
                  <a:pt x="9417" y="5572"/>
                </a:lnTo>
                <a:lnTo>
                  <a:pt x="9538" y="5621"/>
                </a:lnTo>
                <a:lnTo>
                  <a:pt x="9611" y="5645"/>
                </a:lnTo>
                <a:lnTo>
                  <a:pt x="9246" y="5864"/>
                </a:lnTo>
                <a:lnTo>
                  <a:pt x="8881" y="6059"/>
                </a:lnTo>
                <a:lnTo>
                  <a:pt x="8906" y="5791"/>
                </a:lnTo>
                <a:lnTo>
                  <a:pt x="8881" y="5524"/>
                </a:lnTo>
                <a:lnTo>
                  <a:pt x="8857" y="4988"/>
                </a:lnTo>
                <a:lnTo>
                  <a:pt x="8857" y="4721"/>
                </a:lnTo>
                <a:lnTo>
                  <a:pt x="8906" y="4721"/>
                </a:lnTo>
                <a:lnTo>
                  <a:pt x="8954" y="4696"/>
                </a:lnTo>
                <a:lnTo>
                  <a:pt x="9003" y="4648"/>
                </a:lnTo>
                <a:lnTo>
                  <a:pt x="9052" y="4599"/>
                </a:lnTo>
                <a:lnTo>
                  <a:pt x="9076" y="4502"/>
                </a:lnTo>
                <a:lnTo>
                  <a:pt x="9076" y="4405"/>
                </a:lnTo>
                <a:lnTo>
                  <a:pt x="9027" y="4332"/>
                </a:lnTo>
                <a:lnTo>
                  <a:pt x="8979" y="4283"/>
                </a:lnTo>
                <a:lnTo>
                  <a:pt x="8930" y="4234"/>
                </a:lnTo>
                <a:lnTo>
                  <a:pt x="8857" y="4234"/>
                </a:lnTo>
                <a:lnTo>
                  <a:pt x="8857" y="3748"/>
                </a:lnTo>
                <a:lnTo>
                  <a:pt x="8979" y="3748"/>
                </a:lnTo>
                <a:lnTo>
                  <a:pt x="9076" y="3699"/>
                </a:lnTo>
                <a:lnTo>
                  <a:pt x="9149" y="3626"/>
                </a:lnTo>
                <a:lnTo>
                  <a:pt x="9198" y="3529"/>
                </a:lnTo>
                <a:lnTo>
                  <a:pt x="9198" y="3431"/>
                </a:lnTo>
                <a:lnTo>
                  <a:pt x="9173" y="3334"/>
                </a:lnTo>
                <a:lnTo>
                  <a:pt x="9125" y="3237"/>
                </a:lnTo>
                <a:lnTo>
                  <a:pt x="9052" y="3188"/>
                </a:lnTo>
                <a:lnTo>
                  <a:pt x="8979" y="3139"/>
                </a:lnTo>
                <a:lnTo>
                  <a:pt x="8881" y="3139"/>
                </a:lnTo>
                <a:lnTo>
                  <a:pt x="8881" y="2726"/>
                </a:lnTo>
                <a:lnTo>
                  <a:pt x="8833" y="2288"/>
                </a:lnTo>
                <a:lnTo>
                  <a:pt x="8906" y="2312"/>
                </a:lnTo>
                <a:lnTo>
                  <a:pt x="8979" y="2312"/>
                </a:lnTo>
                <a:lnTo>
                  <a:pt x="9027" y="2288"/>
                </a:lnTo>
                <a:lnTo>
                  <a:pt x="9100" y="2263"/>
                </a:lnTo>
                <a:lnTo>
                  <a:pt x="9125" y="2190"/>
                </a:lnTo>
                <a:lnTo>
                  <a:pt x="9149" y="2117"/>
                </a:lnTo>
                <a:lnTo>
                  <a:pt x="9149" y="2044"/>
                </a:lnTo>
                <a:lnTo>
                  <a:pt x="9125" y="1971"/>
                </a:lnTo>
                <a:lnTo>
                  <a:pt x="9076" y="1923"/>
                </a:lnTo>
                <a:lnTo>
                  <a:pt x="9027" y="1874"/>
                </a:lnTo>
                <a:lnTo>
                  <a:pt x="8979" y="1850"/>
                </a:lnTo>
                <a:lnTo>
                  <a:pt x="8833" y="1850"/>
                </a:lnTo>
                <a:lnTo>
                  <a:pt x="8784" y="1874"/>
                </a:lnTo>
                <a:lnTo>
                  <a:pt x="8760" y="1655"/>
                </a:lnTo>
                <a:lnTo>
                  <a:pt x="8735" y="1314"/>
                </a:lnTo>
                <a:lnTo>
                  <a:pt x="8735" y="998"/>
                </a:lnTo>
                <a:lnTo>
                  <a:pt x="8784" y="341"/>
                </a:lnTo>
                <a:close/>
                <a:moveTo>
                  <a:pt x="8638" y="0"/>
                </a:moveTo>
                <a:lnTo>
                  <a:pt x="8565" y="25"/>
                </a:lnTo>
                <a:lnTo>
                  <a:pt x="8516" y="73"/>
                </a:lnTo>
                <a:lnTo>
                  <a:pt x="8443" y="219"/>
                </a:lnTo>
                <a:lnTo>
                  <a:pt x="8395" y="365"/>
                </a:lnTo>
                <a:lnTo>
                  <a:pt x="8346" y="511"/>
                </a:lnTo>
                <a:lnTo>
                  <a:pt x="8346" y="682"/>
                </a:lnTo>
                <a:lnTo>
                  <a:pt x="8322" y="1022"/>
                </a:lnTo>
                <a:lnTo>
                  <a:pt x="8346" y="1339"/>
                </a:lnTo>
                <a:lnTo>
                  <a:pt x="8395" y="2117"/>
                </a:lnTo>
                <a:lnTo>
                  <a:pt x="8443" y="2896"/>
                </a:lnTo>
                <a:lnTo>
                  <a:pt x="8443" y="3334"/>
                </a:lnTo>
                <a:lnTo>
                  <a:pt x="8443" y="3772"/>
                </a:lnTo>
                <a:lnTo>
                  <a:pt x="8395" y="4648"/>
                </a:lnTo>
                <a:lnTo>
                  <a:pt x="8419" y="5475"/>
                </a:lnTo>
                <a:lnTo>
                  <a:pt x="8443" y="5889"/>
                </a:lnTo>
                <a:lnTo>
                  <a:pt x="8419" y="6302"/>
                </a:lnTo>
                <a:lnTo>
                  <a:pt x="8370" y="6400"/>
                </a:lnTo>
                <a:lnTo>
                  <a:pt x="8395" y="6473"/>
                </a:lnTo>
                <a:lnTo>
                  <a:pt x="8443" y="6546"/>
                </a:lnTo>
                <a:lnTo>
                  <a:pt x="8468" y="6570"/>
                </a:lnTo>
                <a:lnTo>
                  <a:pt x="8541" y="6570"/>
                </a:lnTo>
                <a:lnTo>
                  <a:pt x="8589" y="6594"/>
                </a:lnTo>
                <a:lnTo>
                  <a:pt x="8662" y="6594"/>
                </a:lnTo>
                <a:lnTo>
                  <a:pt x="8735" y="6570"/>
                </a:lnTo>
                <a:lnTo>
                  <a:pt x="8784" y="6521"/>
                </a:lnTo>
                <a:lnTo>
                  <a:pt x="8979" y="6473"/>
                </a:lnTo>
                <a:lnTo>
                  <a:pt x="9149" y="6424"/>
                </a:lnTo>
                <a:lnTo>
                  <a:pt x="9490" y="6254"/>
                </a:lnTo>
                <a:lnTo>
                  <a:pt x="9806" y="6059"/>
                </a:lnTo>
                <a:lnTo>
                  <a:pt x="10122" y="5840"/>
                </a:lnTo>
                <a:lnTo>
                  <a:pt x="10731" y="5378"/>
                </a:lnTo>
                <a:lnTo>
                  <a:pt x="11023" y="5159"/>
                </a:lnTo>
                <a:lnTo>
                  <a:pt x="11339" y="4964"/>
                </a:lnTo>
                <a:lnTo>
                  <a:pt x="11996" y="4599"/>
                </a:lnTo>
                <a:lnTo>
                  <a:pt x="12702" y="4234"/>
                </a:lnTo>
                <a:lnTo>
                  <a:pt x="13018" y="4040"/>
                </a:lnTo>
                <a:lnTo>
                  <a:pt x="13358" y="3821"/>
                </a:lnTo>
                <a:lnTo>
                  <a:pt x="13650" y="3577"/>
                </a:lnTo>
                <a:lnTo>
                  <a:pt x="13942" y="3310"/>
                </a:lnTo>
                <a:lnTo>
                  <a:pt x="13967" y="3261"/>
                </a:lnTo>
                <a:lnTo>
                  <a:pt x="13991" y="3188"/>
                </a:lnTo>
                <a:lnTo>
                  <a:pt x="13991" y="3139"/>
                </a:lnTo>
                <a:lnTo>
                  <a:pt x="13967" y="3091"/>
                </a:lnTo>
                <a:lnTo>
                  <a:pt x="13894" y="2993"/>
                </a:lnTo>
                <a:lnTo>
                  <a:pt x="13845" y="2969"/>
                </a:lnTo>
                <a:lnTo>
                  <a:pt x="13796" y="2945"/>
                </a:lnTo>
                <a:lnTo>
                  <a:pt x="13602" y="2604"/>
                </a:lnTo>
                <a:lnTo>
                  <a:pt x="13358" y="2288"/>
                </a:lnTo>
                <a:lnTo>
                  <a:pt x="13115" y="1996"/>
                </a:lnTo>
                <a:lnTo>
                  <a:pt x="12823" y="1704"/>
                </a:lnTo>
                <a:lnTo>
                  <a:pt x="12507" y="1436"/>
                </a:lnTo>
                <a:lnTo>
                  <a:pt x="12191" y="1168"/>
                </a:lnTo>
                <a:lnTo>
                  <a:pt x="11874" y="949"/>
                </a:lnTo>
                <a:lnTo>
                  <a:pt x="11558" y="755"/>
                </a:lnTo>
                <a:lnTo>
                  <a:pt x="11193" y="560"/>
                </a:lnTo>
                <a:lnTo>
                  <a:pt x="10804" y="390"/>
                </a:lnTo>
                <a:lnTo>
                  <a:pt x="10439" y="268"/>
                </a:lnTo>
                <a:lnTo>
                  <a:pt x="10025" y="146"/>
                </a:lnTo>
                <a:lnTo>
                  <a:pt x="9733" y="73"/>
                </a:lnTo>
                <a:lnTo>
                  <a:pt x="9392" y="25"/>
                </a:lnTo>
                <a:lnTo>
                  <a:pt x="9222" y="0"/>
                </a:lnTo>
                <a:lnTo>
                  <a:pt x="9052" y="0"/>
                </a:lnTo>
                <a:lnTo>
                  <a:pt x="8906" y="49"/>
                </a:lnTo>
                <a:lnTo>
                  <a:pt x="8760" y="98"/>
                </a:lnTo>
                <a:lnTo>
                  <a:pt x="8711" y="25"/>
                </a:lnTo>
                <a:lnTo>
                  <a:pt x="8638" y="0"/>
                </a:lnTo>
                <a:close/>
                <a:moveTo>
                  <a:pt x="11169" y="6278"/>
                </a:moveTo>
                <a:lnTo>
                  <a:pt x="11144" y="6521"/>
                </a:lnTo>
                <a:lnTo>
                  <a:pt x="11144" y="6765"/>
                </a:lnTo>
                <a:lnTo>
                  <a:pt x="11144" y="7300"/>
                </a:lnTo>
                <a:lnTo>
                  <a:pt x="10147" y="7276"/>
                </a:lnTo>
                <a:lnTo>
                  <a:pt x="9855" y="7251"/>
                </a:lnTo>
                <a:lnTo>
                  <a:pt x="10195" y="7032"/>
                </a:lnTo>
                <a:lnTo>
                  <a:pt x="10536" y="6789"/>
                </a:lnTo>
                <a:lnTo>
                  <a:pt x="11169" y="6278"/>
                </a:lnTo>
                <a:close/>
                <a:moveTo>
                  <a:pt x="11826" y="5767"/>
                </a:moveTo>
                <a:lnTo>
                  <a:pt x="11801" y="6010"/>
                </a:lnTo>
                <a:lnTo>
                  <a:pt x="11801" y="6229"/>
                </a:lnTo>
                <a:lnTo>
                  <a:pt x="11753" y="6765"/>
                </a:lnTo>
                <a:lnTo>
                  <a:pt x="11753" y="7057"/>
                </a:lnTo>
                <a:lnTo>
                  <a:pt x="11753" y="7324"/>
                </a:lnTo>
                <a:lnTo>
                  <a:pt x="11436" y="7324"/>
                </a:lnTo>
                <a:lnTo>
                  <a:pt x="11436" y="7081"/>
                </a:lnTo>
                <a:lnTo>
                  <a:pt x="11388" y="6838"/>
                </a:lnTo>
                <a:lnTo>
                  <a:pt x="11363" y="6497"/>
                </a:lnTo>
                <a:lnTo>
                  <a:pt x="11315" y="6327"/>
                </a:lnTo>
                <a:lnTo>
                  <a:pt x="11266" y="6181"/>
                </a:lnTo>
                <a:lnTo>
                  <a:pt x="11461" y="6035"/>
                </a:lnTo>
                <a:lnTo>
                  <a:pt x="11826" y="5767"/>
                </a:lnTo>
                <a:close/>
                <a:moveTo>
                  <a:pt x="12507" y="5329"/>
                </a:moveTo>
                <a:lnTo>
                  <a:pt x="12507" y="5743"/>
                </a:lnTo>
                <a:lnTo>
                  <a:pt x="12507" y="6132"/>
                </a:lnTo>
                <a:lnTo>
                  <a:pt x="12458" y="6716"/>
                </a:lnTo>
                <a:lnTo>
                  <a:pt x="12434" y="7324"/>
                </a:lnTo>
                <a:lnTo>
                  <a:pt x="12166" y="7324"/>
                </a:lnTo>
                <a:lnTo>
                  <a:pt x="12166" y="7008"/>
                </a:lnTo>
                <a:lnTo>
                  <a:pt x="12166" y="6716"/>
                </a:lnTo>
                <a:lnTo>
                  <a:pt x="12166" y="6108"/>
                </a:lnTo>
                <a:lnTo>
                  <a:pt x="12166" y="5840"/>
                </a:lnTo>
                <a:lnTo>
                  <a:pt x="12142" y="5718"/>
                </a:lnTo>
                <a:lnTo>
                  <a:pt x="12118" y="5572"/>
                </a:lnTo>
                <a:lnTo>
                  <a:pt x="12507" y="5329"/>
                </a:lnTo>
                <a:close/>
                <a:moveTo>
                  <a:pt x="13261" y="4915"/>
                </a:moveTo>
                <a:lnTo>
                  <a:pt x="13285" y="5159"/>
                </a:lnTo>
                <a:lnTo>
                  <a:pt x="13310" y="5426"/>
                </a:lnTo>
                <a:lnTo>
                  <a:pt x="13358" y="5937"/>
                </a:lnTo>
                <a:lnTo>
                  <a:pt x="13383" y="6643"/>
                </a:lnTo>
                <a:lnTo>
                  <a:pt x="13407" y="6984"/>
                </a:lnTo>
                <a:lnTo>
                  <a:pt x="13456" y="7324"/>
                </a:lnTo>
                <a:lnTo>
                  <a:pt x="12945" y="7324"/>
                </a:lnTo>
                <a:lnTo>
                  <a:pt x="12921" y="7251"/>
                </a:lnTo>
                <a:lnTo>
                  <a:pt x="12872" y="7203"/>
                </a:lnTo>
                <a:lnTo>
                  <a:pt x="12872" y="6667"/>
                </a:lnTo>
                <a:lnTo>
                  <a:pt x="12896" y="6132"/>
                </a:lnTo>
                <a:lnTo>
                  <a:pt x="12921" y="5913"/>
                </a:lnTo>
                <a:lnTo>
                  <a:pt x="12896" y="5645"/>
                </a:lnTo>
                <a:lnTo>
                  <a:pt x="12872" y="5402"/>
                </a:lnTo>
                <a:lnTo>
                  <a:pt x="12823" y="5280"/>
                </a:lnTo>
                <a:lnTo>
                  <a:pt x="12775" y="5183"/>
                </a:lnTo>
                <a:lnTo>
                  <a:pt x="13261" y="4915"/>
                </a:lnTo>
                <a:close/>
                <a:moveTo>
                  <a:pt x="14088" y="4502"/>
                </a:moveTo>
                <a:lnTo>
                  <a:pt x="14040" y="4672"/>
                </a:lnTo>
                <a:lnTo>
                  <a:pt x="14015" y="4842"/>
                </a:lnTo>
                <a:lnTo>
                  <a:pt x="14015" y="5037"/>
                </a:lnTo>
                <a:lnTo>
                  <a:pt x="14040" y="5232"/>
                </a:lnTo>
                <a:lnTo>
                  <a:pt x="14064" y="5597"/>
                </a:lnTo>
                <a:lnTo>
                  <a:pt x="14088" y="5937"/>
                </a:lnTo>
                <a:lnTo>
                  <a:pt x="14088" y="6278"/>
                </a:lnTo>
                <a:lnTo>
                  <a:pt x="14064" y="6643"/>
                </a:lnTo>
                <a:lnTo>
                  <a:pt x="14064" y="6984"/>
                </a:lnTo>
                <a:lnTo>
                  <a:pt x="14088" y="7154"/>
                </a:lnTo>
                <a:lnTo>
                  <a:pt x="14113" y="7324"/>
                </a:lnTo>
                <a:lnTo>
                  <a:pt x="13748" y="7324"/>
                </a:lnTo>
                <a:lnTo>
                  <a:pt x="13796" y="6984"/>
                </a:lnTo>
                <a:lnTo>
                  <a:pt x="13796" y="6619"/>
                </a:lnTo>
                <a:lnTo>
                  <a:pt x="13748" y="5937"/>
                </a:lnTo>
                <a:lnTo>
                  <a:pt x="13723" y="5645"/>
                </a:lnTo>
                <a:lnTo>
                  <a:pt x="13699" y="5353"/>
                </a:lnTo>
                <a:lnTo>
                  <a:pt x="13650" y="5037"/>
                </a:lnTo>
                <a:lnTo>
                  <a:pt x="13553" y="4769"/>
                </a:lnTo>
                <a:lnTo>
                  <a:pt x="14088" y="4502"/>
                </a:lnTo>
                <a:close/>
                <a:moveTo>
                  <a:pt x="14964" y="4113"/>
                </a:moveTo>
                <a:lnTo>
                  <a:pt x="14940" y="4137"/>
                </a:lnTo>
                <a:lnTo>
                  <a:pt x="14891" y="4526"/>
                </a:lnTo>
                <a:lnTo>
                  <a:pt x="14891" y="4915"/>
                </a:lnTo>
                <a:lnTo>
                  <a:pt x="14891" y="5694"/>
                </a:lnTo>
                <a:lnTo>
                  <a:pt x="14867" y="6083"/>
                </a:lnTo>
                <a:lnTo>
                  <a:pt x="14843" y="6497"/>
                </a:lnTo>
                <a:lnTo>
                  <a:pt x="14818" y="6911"/>
                </a:lnTo>
                <a:lnTo>
                  <a:pt x="14818" y="7324"/>
                </a:lnTo>
                <a:lnTo>
                  <a:pt x="14551" y="7324"/>
                </a:lnTo>
                <a:lnTo>
                  <a:pt x="14551" y="7300"/>
                </a:lnTo>
                <a:lnTo>
                  <a:pt x="14502" y="7130"/>
                </a:lnTo>
                <a:lnTo>
                  <a:pt x="14502" y="6959"/>
                </a:lnTo>
                <a:lnTo>
                  <a:pt x="14502" y="6619"/>
                </a:lnTo>
                <a:lnTo>
                  <a:pt x="14526" y="5937"/>
                </a:lnTo>
                <a:lnTo>
                  <a:pt x="14526" y="5718"/>
                </a:lnTo>
                <a:lnTo>
                  <a:pt x="14502" y="5524"/>
                </a:lnTo>
                <a:lnTo>
                  <a:pt x="14453" y="5086"/>
                </a:lnTo>
                <a:lnTo>
                  <a:pt x="14429" y="4721"/>
                </a:lnTo>
                <a:lnTo>
                  <a:pt x="14429" y="4550"/>
                </a:lnTo>
                <a:lnTo>
                  <a:pt x="14356" y="4380"/>
                </a:lnTo>
                <a:lnTo>
                  <a:pt x="14964" y="4113"/>
                </a:lnTo>
                <a:close/>
                <a:moveTo>
                  <a:pt x="15329" y="5013"/>
                </a:moveTo>
                <a:lnTo>
                  <a:pt x="15354" y="5134"/>
                </a:lnTo>
                <a:lnTo>
                  <a:pt x="15500" y="5670"/>
                </a:lnTo>
                <a:lnTo>
                  <a:pt x="15597" y="6229"/>
                </a:lnTo>
                <a:lnTo>
                  <a:pt x="15621" y="6497"/>
                </a:lnTo>
                <a:lnTo>
                  <a:pt x="15621" y="6765"/>
                </a:lnTo>
                <a:lnTo>
                  <a:pt x="15597" y="7057"/>
                </a:lnTo>
                <a:lnTo>
                  <a:pt x="15573" y="7324"/>
                </a:lnTo>
                <a:lnTo>
                  <a:pt x="15402" y="7300"/>
                </a:lnTo>
                <a:lnTo>
                  <a:pt x="15208" y="7300"/>
                </a:lnTo>
                <a:lnTo>
                  <a:pt x="15256" y="7130"/>
                </a:lnTo>
                <a:lnTo>
                  <a:pt x="15281" y="6959"/>
                </a:lnTo>
                <a:lnTo>
                  <a:pt x="15305" y="6594"/>
                </a:lnTo>
                <a:lnTo>
                  <a:pt x="15329" y="5864"/>
                </a:lnTo>
                <a:lnTo>
                  <a:pt x="15329" y="5013"/>
                </a:lnTo>
                <a:close/>
                <a:moveTo>
                  <a:pt x="14940" y="3529"/>
                </a:moveTo>
                <a:lnTo>
                  <a:pt x="14891" y="3553"/>
                </a:lnTo>
                <a:lnTo>
                  <a:pt x="14843" y="3553"/>
                </a:lnTo>
                <a:lnTo>
                  <a:pt x="14843" y="3602"/>
                </a:lnTo>
                <a:lnTo>
                  <a:pt x="14794" y="3626"/>
                </a:lnTo>
                <a:lnTo>
                  <a:pt x="13918" y="4015"/>
                </a:lnTo>
                <a:lnTo>
                  <a:pt x="13067" y="4453"/>
                </a:lnTo>
                <a:lnTo>
                  <a:pt x="12239" y="4915"/>
                </a:lnTo>
                <a:lnTo>
                  <a:pt x="11826" y="5159"/>
                </a:lnTo>
                <a:lnTo>
                  <a:pt x="11436" y="5426"/>
                </a:lnTo>
                <a:lnTo>
                  <a:pt x="11071" y="5694"/>
                </a:lnTo>
                <a:lnTo>
                  <a:pt x="10706" y="5962"/>
                </a:lnTo>
                <a:lnTo>
                  <a:pt x="10001" y="6521"/>
                </a:lnTo>
                <a:lnTo>
                  <a:pt x="9636" y="6765"/>
                </a:lnTo>
                <a:lnTo>
                  <a:pt x="9246" y="7008"/>
                </a:lnTo>
                <a:lnTo>
                  <a:pt x="8833" y="7178"/>
                </a:lnTo>
                <a:lnTo>
                  <a:pt x="8638" y="7276"/>
                </a:lnTo>
                <a:lnTo>
                  <a:pt x="8419" y="7324"/>
                </a:lnTo>
                <a:lnTo>
                  <a:pt x="8346" y="7349"/>
                </a:lnTo>
                <a:lnTo>
                  <a:pt x="8297" y="7397"/>
                </a:lnTo>
                <a:lnTo>
                  <a:pt x="8273" y="7446"/>
                </a:lnTo>
                <a:lnTo>
                  <a:pt x="8249" y="7519"/>
                </a:lnTo>
                <a:lnTo>
                  <a:pt x="8249" y="7568"/>
                </a:lnTo>
                <a:lnTo>
                  <a:pt x="8273" y="7641"/>
                </a:lnTo>
                <a:lnTo>
                  <a:pt x="8297" y="7689"/>
                </a:lnTo>
                <a:lnTo>
                  <a:pt x="8346" y="7738"/>
                </a:lnTo>
                <a:lnTo>
                  <a:pt x="8468" y="7787"/>
                </a:lnTo>
                <a:lnTo>
                  <a:pt x="8614" y="7762"/>
                </a:lnTo>
                <a:lnTo>
                  <a:pt x="8687" y="7738"/>
                </a:lnTo>
                <a:lnTo>
                  <a:pt x="8833" y="7714"/>
                </a:lnTo>
                <a:lnTo>
                  <a:pt x="8979" y="7738"/>
                </a:lnTo>
                <a:lnTo>
                  <a:pt x="9149" y="7714"/>
                </a:lnTo>
                <a:lnTo>
                  <a:pt x="9660" y="7738"/>
                </a:lnTo>
                <a:lnTo>
                  <a:pt x="10147" y="7762"/>
                </a:lnTo>
                <a:lnTo>
                  <a:pt x="11169" y="7811"/>
                </a:lnTo>
                <a:lnTo>
                  <a:pt x="12166" y="7835"/>
                </a:lnTo>
                <a:lnTo>
                  <a:pt x="13164" y="7811"/>
                </a:lnTo>
                <a:lnTo>
                  <a:pt x="14186" y="7835"/>
                </a:lnTo>
                <a:lnTo>
                  <a:pt x="14599" y="7860"/>
                </a:lnTo>
                <a:lnTo>
                  <a:pt x="15086" y="7908"/>
                </a:lnTo>
                <a:lnTo>
                  <a:pt x="15329" y="7908"/>
                </a:lnTo>
                <a:lnTo>
                  <a:pt x="15548" y="7884"/>
                </a:lnTo>
                <a:lnTo>
                  <a:pt x="15767" y="7860"/>
                </a:lnTo>
                <a:lnTo>
                  <a:pt x="15962" y="7787"/>
                </a:lnTo>
                <a:lnTo>
                  <a:pt x="16011" y="7738"/>
                </a:lnTo>
                <a:lnTo>
                  <a:pt x="16059" y="7665"/>
                </a:lnTo>
                <a:lnTo>
                  <a:pt x="16059" y="7592"/>
                </a:lnTo>
                <a:lnTo>
                  <a:pt x="16035" y="7519"/>
                </a:lnTo>
                <a:lnTo>
                  <a:pt x="16084" y="6959"/>
                </a:lnTo>
                <a:lnTo>
                  <a:pt x="16084" y="6424"/>
                </a:lnTo>
                <a:lnTo>
                  <a:pt x="16011" y="5864"/>
                </a:lnTo>
                <a:lnTo>
                  <a:pt x="15913" y="5329"/>
                </a:lnTo>
                <a:lnTo>
                  <a:pt x="15792" y="4867"/>
                </a:lnTo>
                <a:lnTo>
                  <a:pt x="15694" y="4575"/>
                </a:lnTo>
                <a:lnTo>
                  <a:pt x="15597" y="4307"/>
                </a:lnTo>
                <a:lnTo>
                  <a:pt x="15451" y="4040"/>
                </a:lnTo>
                <a:lnTo>
                  <a:pt x="15305" y="3821"/>
                </a:lnTo>
                <a:lnTo>
                  <a:pt x="15232" y="3723"/>
                </a:lnTo>
                <a:lnTo>
                  <a:pt x="15135" y="3650"/>
                </a:lnTo>
                <a:lnTo>
                  <a:pt x="15037" y="3577"/>
                </a:lnTo>
                <a:lnTo>
                  <a:pt x="14940" y="3529"/>
                </a:lnTo>
                <a:close/>
                <a:moveTo>
                  <a:pt x="7324" y="1168"/>
                </a:moveTo>
                <a:lnTo>
                  <a:pt x="7300" y="1363"/>
                </a:lnTo>
                <a:lnTo>
                  <a:pt x="7275" y="1582"/>
                </a:lnTo>
                <a:lnTo>
                  <a:pt x="7300" y="1971"/>
                </a:lnTo>
                <a:lnTo>
                  <a:pt x="7348" y="2653"/>
                </a:lnTo>
                <a:lnTo>
                  <a:pt x="7373" y="2993"/>
                </a:lnTo>
                <a:lnTo>
                  <a:pt x="7397" y="3334"/>
                </a:lnTo>
                <a:lnTo>
                  <a:pt x="7397" y="4794"/>
                </a:lnTo>
                <a:lnTo>
                  <a:pt x="7397" y="6254"/>
                </a:lnTo>
                <a:lnTo>
                  <a:pt x="7397" y="6789"/>
                </a:lnTo>
                <a:lnTo>
                  <a:pt x="7373" y="7324"/>
                </a:lnTo>
                <a:lnTo>
                  <a:pt x="7397" y="7884"/>
                </a:lnTo>
                <a:lnTo>
                  <a:pt x="7446" y="8127"/>
                </a:lnTo>
                <a:lnTo>
                  <a:pt x="7494" y="8395"/>
                </a:lnTo>
                <a:lnTo>
                  <a:pt x="7470" y="8444"/>
                </a:lnTo>
                <a:lnTo>
                  <a:pt x="7519" y="8492"/>
                </a:lnTo>
                <a:lnTo>
                  <a:pt x="7567" y="8565"/>
                </a:lnTo>
                <a:lnTo>
                  <a:pt x="7640" y="8614"/>
                </a:lnTo>
                <a:lnTo>
                  <a:pt x="7786" y="8614"/>
                </a:lnTo>
                <a:lnTo>
                  <a:pt x="8078" y="8663"/>
                </a:lnTo>
                <a:lnTo>
                  <a:pt x="9003" y="8663"/>
                </a:lnTo>
                <a:lnTo>
                  <a:pt x="9952" y="8736"/>
                </a:lnTo>
                <a:lnTo>
                  <a:pt x="10414" y="8760"/>
                </a:lnTo>
                <a:lnTo>
                  <a:pt x="10901" y="8784"/>
                </a:lnTo>
                <a:lnTo>
                  <a:pt x="11899" y="8760"/>
                </a:lnTo>
                <a:lnTo>
                  <a:pt x="12872" y="8736"/>
                </a:lnTo>
                <a:lnTo>
                  <a:pt x="13869" y="8711"/>
                </a:lnTo>
                <a:lnTo>
                  <a:pt x="14867" y="8736"/>
                </a:lnTo>
                <a:lnTo>
                  <a:pt x="14794" y="9052"/>
                </a:lnTo>
                <a:lnTo>
                  <a:pt x="14721" y="9368"/>
                </a:lnTo>
                <a:lnTo>
                  <a:pt x="14697" y="9685"/>
                </a:lnTo>
                <a:lnTo>
                  <a:pt x="14672" y="10025"/>
                </a:lnTo>
                <a:lnTo>
                  <a:pt x="14648" y="10293"/>
                </a:lnTo>
                <a:lnTo>
                  <a:pt x="14599" y="10536"/>
                </a:lnTo>
                <a:lnTo>
                  <a:pt x="14526" y="10780"/>
                </a:lnTo>
                <a:lnTo>
                  <a:pt x="14453" y="11023"/>
                </a:lnTo>
                <a:lnTo>
                  <a:pt x="14356" y="11266"/>
                </a:lnTo>
                <a:lnTo>
                  <a:pt x="14234" y="11485"/>
                </a:lnTo>
                <a:lnTo>
                  <a:pt x="13967" y="11923"/>
                </a:lnTo>
                <a:lnTo>
                  <a:pt x="13699" y="12337"/>
                </a:lnTo>
                <a:lnTo>
                  <a:pt x="13383" y="12750"/>
                </a:lnTo>
                <a:lnTo>
                  <a:pt x="12775" y="13529"/>
                </a:lnTo>
                <a:lnTo>
                  <a:pt x="12580" y="13748"/>
                </a:lnTo>
                <a:lnTo>
                  <a:pt x="12385" y="13943"/>
                </a:lnTo>
                <a:lnTo>
                  <a:pt x="12166" y="14113"/>
                </a:lnTo>
                <a:lnTo>
                  <a:pt x="11947" y="14283"/>
                </a:lnTo>
                <a:lnTo>
                  <a:pt x="11485" y="14575"/>
                </a:lnTo>
                <a:lnTo>
                  <a:pt x="10998" y="14819"/>
                </a:lnTo>
                <a:lnTo>
                  <a:pt x="10536" y="15062"/>
                </a:lnTo>
                <a:lnTo>
                  <a:pt x="10074" y="15257"/>
                </a:lnTo>
                <a:lnTo>
                  <a:pt x="9587" y="15403"/>
                </a:lnTo>
                <a:lnTo>
                  <a:pt x="9100" y="15549"/>
                </a:lnTo>
                <a:lnTo>
                  <a:pt x="8614" y="15646"/>
                </a:lnTo>
                <a:lnTo>
                  <a:pt x="8127" y="15695"/>
                </a:lnTo>
                <a:lnTo>
                  <a:pt x="7616" y="15719"/>
                </a:lnTo>
                <a:lnTo>
                  <a:pt x="7105" y="15695"/>
                </a:lnTo>
                <a:lnTo>
                  <a:pt x="6618" y="15622"/>
                </a:lnTo>
                <a:lnTo>
                  <a:pt x="6132" y="15524"/>
                </a:lnTo>
                <a:lnTo>
                  <a:pt x="5669" y="15378"/>
                </a:lnTo>
                <a:lnTo>
                  <a:pt x="5207" y="15184"/>
                </a:lnTo>
                <a:lnTo>
                  <a:pt x="4745" y="14989"/>
                </a:lnTo>
                <a:lnTo>
                  <a:pt x="4331" y="14746"/>
                </a:lnTo>
                <a:lnTo>
                  <a:pt x="3893" y="14502"/>
                </a:lnTo>
                <a:lnTo>
                  <a:pt x="3504" y="14235"/>
                </a:lnTo>
                <a:lnTo>
                  <a:pt x="3090" y="13943"/>
                </a:lnTo>
                <a:lnTo>
                  <a:pt x="2725" y="13626"/>
                </a:lnTo>
                <a:lnTo>
                  <a:pt x="2360" y="13310"/>
                </a:lnTo>
                <a:lnTo>
                  <a:pt x="2020" y="12945"/>
                </a:lnTo>
                <a:lnTo>
                  <a:pt x="1728" y="12580"/>
                </a:lnTo>
                <a:lnTo>
                  <a:pt x="1436" y="12191"/>
                </a:lnTo>
                <a:lnTo>
                  <a:pt x="1192" y="11777"/>
                </a:lnTo>
                <a:lnTo>
                  <a:pt x="973" y="11339"/>
                </a:lnTo>
                <a:lnTo>
                  <a:pt x="803" y="10901"/>
                </a:lnTo>
                <a:lnTo>
                  <a:pt x="657" y="10463"/>
                </a:lnTo>
                <a:lnTo>
                  <a:pt x="560" y="10001"/>
                </a:lnTo>
                <a:lnTo>
                  <a:pt x="487" y="9539"/>
                </a:lnTo>
                <a:lnTo>
                  <a:pt x="462" y="9076"/>
                </a:lnTo>
                <a:lnTo>
                  <a:pt x="438" y="8614"/>
                </a:lnTo>
                <a:lnTo>
                  <a:pt x="462" y="8152"/>
                </a:lnTo>
                <a:lnTo>
                  <a:pt x="511" y="7689"/>
                </a:lnTo>
                <a:lnTo>
                  <a:pt x="560" y="7251"/>
                </a:lnTo>
                <a:lnTo>
                  <a:pt x="633" y="6789"/>
                </a:lnTo>
                <a:lnTo>
                  <a:pt x="754" y="6327"/>
                </a:lnTo>
                <a:lnTo>
                  <a:pt x="876" y="5864"/>
                </a:lnTo>
                <a:lnTo>
                  <a:pt x="1022" y="5426"/>
                </a:lnTo>
                <a:lnTo>
                  <a:pt x="1192" y="4988"/>
                </a:lnTo>
                <a:lnTo>
                  <a:pt x="1411" y="4575"/>
                </a:lnTo>
                <a:lnTo>
                  <a:pt x="1655" y="4210"/>
                </a:lnTo>
                <a:lnTo>
                  <a:pt x="1947" y="3821"/>
                </a:lnTo>
                <a:lnTo>
                  <a:pt x="2263" y="3456"/>
                </a:lnTo>
                <a:lnTo>
                  <a:pt x="2604" y="3139"/>
                </a:lnTo>
                <a:lnTo>
                  <a:pt x="2969" y="2823"/>
                </a:lnTo>
                <a:lnTo>
                  <a:pt x="3358" y="2531"/>
                </a:lnTo>
                <a:lnTo>
                  <a:pt x="3772" y="2263"/>
                </a:lnTo>
                <a:lnTo>
                  <a:pt x="4185" y="1996"/>
                </a:lnTo>
                <a:lnTo>
                  <a:pt x="4575" y="1752"/>
                </a:lnTo>
                <a:lnTo>
                  <a:pt x="4891" y="1582"/>
                </a:lnTo>
                <a:lnTo>
                  <a:pt x="5231" y="1460"/>
                </a:lnTo>
                <a:lnTo>
                  <a:pt x="5572" y="1387"/>
                </a:lnTo>
                <a:lnTo>
                  <a:pt x="5913" y="1314"/>
                </a:lnTo>
                <a:lnTo>
                  <a:pt x="6253" y="1266"/>
                </a:lnTo>
                <a:lnTo>
                  <a:pt x="6618" y="1217"/>
                </a:lnTo>
                <a:lnTo>
                  <a:pt x="7324" y="1168"/>
                </a:lnTo>
                <a:close/>
                <a:moveTo>
                  <a:pt x="7592" y="755"/>
                </a:moveTo>
                <a:lnTo>
                  <a:pt x="7519" y="779"/>
                </a:lnTo>
                <a:lnTo>
                  <a:pt x="7470" y="828"/>
                </a:lnTo>
                <a:lnTo>
                  <a:pt x="7008" y="803"/>
                </a:lnTo>
                <a:lnTo>
                  <a:pt x="6545" y="828"/>
                </a:lnTo>
                <a:lnTo>
                  <a:pt x="6107" y="876"/>
                </a:lnTo>
                <a:lnTo>
                  <a:pt x="5669" y="974"/>
                </a:lnTo>
                <a:lnTo>
                  <a:pt x="5231" y="1095"/>
                </a:lnTo>
                <a:lnTo>
                  <a:pt x="4818" y="1241"/>
                </a:lnTo>
                <a:lnTo>
                  <a:pt x="4404" y="1412"/>
                </a:lnTo>
                <a:lnTo>
                  <a:pt x="3991" y="1606"/>
                </a:lnTo>
                <a:lnTo>
                  <a:pt x="3601" y="1850"/>
                </a:lnTo>
                <a:lnTo>
                  <a:pt x="3212" y="2093"/>
                </a:lnTo>
                <a:lnTo>
                  <a:pt x="2847" y="2361"/>
                </a:lnTo>
                <a:lnTo>
                  <a:pt x="2506" y="2653"/>
                </a:lnTo>
                <a:lnTo>
                  <a:pt x="2166" y="2969"/>
                </a:lnTo>
                <a:lnTo>
                  <a:pt x="1849" y="3285"/>
                </a:lnTo>
                <a:lnTo>
                  <a:pt x="1557" y="3626"/>
                </a:lnTo>
                <a:lnTo>
                  <a:pt x="1265" y="3991"/>
                </a:lnTo>
                <a:lnTo>
                  <a:pt x="1046" y="4332"/>
                </a:lnTo>
                <a:lnTo>
                  <a:pt x="852" y="4721"/>
                </a:lnTo>
                <a:lnTo>
                  <a:pt x="681" y="5110"/>
                </a:lnTo>
                <a:lnTo>
                  <a:pt x="535" y="5524"/>
                </a:lnTo>
                <a:lnTo>
                  <a:pt x="414" y="5962"/>
                </a:lnTo>
                <a:lnTo>
                  <a:pt x="292" y="6375"/>
                </a:lnTo>
                <a:lnTo>
                  <a:pt x="146" y="7203"/>
                </a:lnTo>
                <a:lnTo>
                  <a:pt x="73" y="7641"/>
                </a:lnTo>
                <a:lnTo>
                  <a:pt x="24" y="8054"/>
                </a:lnTo>
                <a:lnTo>
                  <a:pt x="0" y="8468"/>
                </a:lnTo>
                <a:lnTo>
                  <a:pt x="0" y="8906"/>
                </a:lnTo>
                <a:lnTo>
                  <a:pt x="24" y="9320"/>
                </a:lnTo>
                <a:lnTo>
                  <a:pt x="73" y="9733"/>
                </a:lnTo>
                <a:lnTo>
                  <a:pt x="122" y="10171"/>
                </a:lnTo>
                <a:lnTo>
                  <a:pt x="219" y="10585"/>
                </a:lnTo>
                <a:lnTo>
                  <a:pt x="341" y="11023"/>
                </a:lnTo>
                <a:lnTo>
                  <a:pt x="487" y="11437"/>
                </a:lnTo>
                <a:lnTo>
                  <a:pt x="681" y="11826"/>
                </a:lnTo>
                <a:lnTo>
                  <a:pt x="900" y="12215"/>
                </a:lnTo>
                <a:lnTo>
                  <a:pt x="1119" y="12604"/>
                </a:lnTo>
                <a:lnTo>
                  <a:pt x="1387" y="12969"/>
                </a:lnTo>
                <a:lnTo>
                  <a:pt x="1679" y="13310"/>
                </a:lnTo>
                <a:lnTo>
                  <a:pt x="1995" y="13626"/>
                </a:lnTo>
                <a:lnTo>
                  <a:pt x="2312" y="13943"/>
                </a:lnTo>
                <a:lnTo>
                  <a:pt x="2652" y="14235"/>
                </a:lnTo>
                <a:lnTo>
                  <a:pt x="3017" y="14527"/>
                </a:lnTo>
                <a:lnTo>
                  <a:pt x="3382" y="14770"/>
                </a:lnTo>
                <a:lnTo>
                  <a:pt x="3772" y="15013"/>
                </a:lnTo>
                <a:lnTo>
                  <a:pt x="4161" y="15232"/>
                </a:lnTo>
                <a:lnTo>
                  <a:pt x="4550" y="15451"/>
                </a:lnTo>
                <a:lnTo>
                  <a:pt x="4964" y="15622"/>
                </a:lnTo>
                <a:lnTo>
                  <a:pt x="5377" y="15792"/>
                </a:lnTo>
                <a:lnTo>
                  <a:pt x="5791" y="15938"/>
                </a:lnTo>
                <a:lnTo>
                  <a:pt x="6229" y="16060"/>
                </a:lnTo>
                <a:lnTo>
                  <a:pt x="6667" y="16133"/>
                </a:lnTo>
                <a:lnTo>
                  <a:pt x="7105" y="16206"/>
                </a:lnTo>
                <a:lnTo>
                  <a:pt x="7543" y="16230"/>
                </a:lnTo>
                <a:lnTo>
                  <a:pt x="8005" y="16230"/>
                </a:lnTo>
                <a:lnTo>
                  <a:pt x="8443" y="16206"/>
                </a:lnTo>
                <a:lnTo>
                  <a:pt x="8906" y="16157"/>
                </a:lnTo>
                <a:lnTo>
                  <a:pt x="9368" y="16035"/>
                </a:lnTo>
                <a:lnTo>
                  <a:pt x="9830" y="15914"/>
                </a:lnTo>
                <a:lnTo>
                  <a:pt x="10293" y="15743"/>
                </a:lnTo>
                <a:lnTo>
                  <a:pt x="10731" y="15573"/>
                </a:lnTo>
                <a:lnTo>
                  <a:pt x="11169" y="15354"/>
                </a:lnTo>
                <a:lnTo>
                  <a:pt x="11582" y="15135"/>
                </a:lnTo>
                <a:lnTo>
                  <a:pt x="11996" y="14892"/>
                </a:lnTo>
                <a:lnTo>
                  <a:pt x="12385" y="14624"/>
                </a:lnTo>
                <a:lnTo>
                  <a:pt x="12750" y="14332"/>
                </a:lnTo>
                <a:lnTo>
                  <a:pt x="13091" y="13991"/>
                </a:lnTo>
                <a:lnTo>
                  <a:pt x="13407" y="13626"/>
                </a:lnTo>
                <a:lnTo>
                  <a:pt x="13699" y="13237"/>
                </a:lnTo>
                <a:lnTo>
                  <a:pt x="13991" y="12848"/>
                </a:lnTo>
                <a:lnTo>
                  <a:pt x="14502" y="12069"/>
                </a:lnTo>
                <a:lnTo>
                  <a:pt x="14721" y="11680"/>
                </a:lnTo>
                <a:lnTo>
                  <a:pt x="14916" y="11291"/>
                </a:lnTo>
                <a:lnTo>
                  <a:pt x="15037" y="10877"/>
                </a:lnTo>
                <a:lnTo>
                  <a:pt x="15086" y="10658"/>
                </a:lnTo>
                <a:lnTo>
                  <a:pt x="15135" y="10439"/>
                </a:lnTo>
                <a:lnTo>
                  <a:pt x="15208" y="9563"/>
                </a:lnTo>
                <a:lnTo>
                  <a:pt x="15281" y="9149"/>
                </a:lnTo>
                <a:lnTo>
                  <a:pt x="15329" y="8930"/>
                </a:lnTo>
                <a:lnTo>
                  <a:pt x="15378" y="8711"/>
                </a:lnTo>
                <a:lnTo>
                  <a:pt x="15402" y="8687"/>
                </a:lnTo>
                <a:lnTo>
                  <a:pt x="15427" y="8638"/>
                </a:lnTo>
                <a:lnTo>
                  <a:pt x="15451" y="8565"/>
                </a:lnTo>
                <a:lnTo>
                  <a:pt x="15451" y="8492"/>
                </a:lnTo>
                <a:lnTo>
                  <a:pt x="15451" y="8419"/>
                </a:lnTo>
                <a:lnTo>
                  <a:pt x="15402" y="8371"/>
                </a:lnTo>
                <a:lnTo>
                  <a:pt x="15378" y="8322"/>
                </a:lnTo>
                <a:lnTo>
                  <a:pt x="15305" y="8273"/>
                </a:lnTo>
                <a:lnTo>
                  <a:pt x="15232" y="8249"/>
                </a:lnTo>
                <a:lnTo>
                  <a:pt x="14672" y="8225"/>
                </a:lnTo>
                <a:lnTo>
                  <a:pt x="14137" y="8225"/>
                </a:lnTo>
                <a:lnTo>
                  <a:pt x="13067" y="8249"/>
                </a:lnTo>
                <a:lnTo>
                  <a:pt x="11972" y="8273"/>
                </a:lnTo>
                <a:lnTo>
                  <a:pt x="10901" y="8298"/>
                </a:lnTo>
                <a:lnTo>
                  <a:pt x="10414" y="8273"/>
                </a:lnTo>
                <a:lnTo>
                  <a:pt x="9952" y="8249"/>
                </a:lnTo>
                <a:lnTo>
                  <a:pt x="9003" y="8200"/>
                </a:lnTo>
                <a:lnTo>
                  <a:pt x="8492" y="8152"/>
                </a:lnTo>
                <a:lnTo>
                  <a:pt x="8224" y="8127"/>
                </a:lnTo>
                <a:lnTo>
                  <a:pt x="7957" y="8152"/>
                </a:lnTo>
                <a:lnTo>
                  <a:pt x="7957" y="7738"/>
                </a:lnTo>
                <a:lnTo>
                  <a:pt x="7932" y="7300"/>
                </a:lnTo>
                <a:lnTo>
                  <a:pt x="7884" y="6448"/>
                </a:lnTo>
                <a:lnTo>
                  <a:pt x="7859" y="5086"/>
                </a:lnTo>
                <a:lnTo>
                  <a:pt x="7835" y="3699"/>
                </a:lnTo>
                <a:lnTo>
                  <a:pt x="7835" y="3042"/>
                </a:lnTo>
                <a:lnTo>
                  <a:pt x="7786" y="2385"/>
                </a:lnTo>
                <a:lnTo>
                  <a:pt x="7738" y="2093"/>
                </a:lnTo>
                <a:lnTo>
                  <a:pt x="7713" y="1728"/>
                </a:lnTo>
                <a:lnTo>
                  <a:pt x="7713" y="1533"/>
                </a:lnTo>
                <a:lnTo>
                  <a:pt x="7713" y="1363"/>
                </a:lnTo>
                <a:lnTo>
                  <a:pt x="7738" y="1193"/>
                </a:lnTo>
                <a:lnTo>
                  <a:pt x="7786" y="1071"/>
                </a:lnTo>
                <a:lnTo>
                  <a:pt x="7811" y="998"/>
                </a:lnTo>
                <a:lnTo>
                  <a:pt x="7811" y="925"/>
                </a:lnTo>
                <a:lnTo>
                  <a:pt x="7786" y="852"/>
                </a:lnTo>
                <a:lnTo>
                  <a:pt x="7738" y="803"/>
                </a:lnTo>
                <a:lnTo>
                  <a:pt x="7665" y="779"/>
                </a:lnTo>
                <a:lnTo>
                  <a:pt x="7592" y="75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287"/>
          <p:cNvSpPr/>
          <p:nvPr/>
        </p:nvSpPr>
        <p:spPr>
          <a:xfrm>
            <a:off x="7623597" y="5321276"/>
            <a:ext cx="1022420" cy="927124"/>
          </a:xfrm>
          <a:custGeom>
            <a:avLst/>
            <a:gdLst/>
            <a:ahLst/>
            <a:cxnLst/>
            <a:rect l="0" t="0" r="0" b="0"/>
            <a:pathLst>
              <a:path w="18251" h="15452" extrusionOk="0">
                <a:moveTo>
                  <a:pt x="10634" y="2409"/>
                </a:moveTo>
                <a:lnTo>
                  <a:pt x="9953" y="2433"/>
                </a:lnTo>
                <a:lnTo>
                  <a:pt x="9296" y="2458"/>
                </a:lnTo>
                <a:lnTo>
                  <a:pt x="7592" y="2531"/>
                </a:lnTo>
                <a:lnTo>
                  <a:pt x="7228" y="2531"/>
                </a:lnTo>
                <a:lnTo>
                  <a:pt x="6814" y="2555"/>
                </a:lnTo>
                <a:lnTo>
                  <a:pt x="6619" y="2555"/>
                </a:lnTo>
                <a:lnTo>
                  <a:pt x="6425" y="2579"/>
                </a:lnTo>
                <a:lnTo>
                  <a:pt x="6230" y="2652"/>
                </a:lnTo>
                <a:lnTo>
                  <a:pt x="6060" y="2725"/>
                </a:lnTo>
                <a:lnTo>
                  <a:pt x="6035" y="2750"/>
                </a:lnTo>
                <a:lnTo>
                  <a:pt x="6011" y="2798"/>
                </a:lnTo>
                <a:lnTo>
                  <a:pt x="6035" y="2847"/>
                </a:lnTo>
                <a:lnTo>
                  <a:pt x="6060" y="2896"/>
                </a:lnTo>
                <a:lnTo>
                  <a:pt x="6230" y="2969"/>
                </a:lnTo>
                <a:lnTo>
                  <a:pt x="6376" y="3017"/>
                </a:lnTo>
                <a:lnTo>
                  <a:pt x="6546" y="3042"/>
                </a:lnTo>
                <a:lnTo>
                  <a:pt x="7422" y="3042"/>
                </a:lnTo>
                <a:lnTo>
                  <a:pt x="8298" y="3017"/>
                </a:lnTo>
                <a:lnTo>
                  <a:pt x="9150" y="2993"/>
                </a:lnTo>
                <a:lnTo>
                  <a:pt x="9831" y="2969"/>
                </a:lnTo>
                <a:lnTo>
                  <a:pt x="10488" y="2944"/>
                </a:lnTo>
                <a:lnTo>
                  <a:pt x="10829" y="2969"/>
                </a:lnTo>
                <a:lnTo>
                  <a:pt x="11169" y="2993"/>
                </a:lnTo>
                <a:lnTo>
                  <a:pt x="11486" y="3042"/>
                </a:lnTo>
                <a:lnTo>
                  <a:pt x="11826" y="3090"/>
                </a:lnTo>
                <a:lnTo>
                  <a:pt x="11948" y="3115"/>
                </a:lnTo>
                <a:lnTo>
                  <a:pt x="12045" y="3066"/>
                </a:lnTo>
                <a:lnTo>
                  <a:pt x="12094" y="2993"/>
                </a:lnTo>
                <a:lnTo>
                  <a:pt x="12143" y="2896"/>
                </a:lnTo>
                <a:lnTo>
                  <a:pt x="12167" y="2798"/>
                </a:lnTo>
                <a:lnTo>
                  <a:pt x="12143" y="2701"/>
                </a:lnTo>
                <a:lnTo>
                  <a:pt x="12070" y="2628"/>
                </a:lnTo>
                <a:lnTo>
                  <a:pt x="11972" y="2579"/>
                </a:lnTo>
                <a:lnTo>
                  <a:pt x="11632" y="2506"/>
                </a:lnTo>
                <a:lnTo>
                  <a:pt x="11315" y="2458"/>
                </a:lnTo>
                <a:lnTo>
                  <a:pt x="10975" y="2433"/>
                </a:lnTo>
                <a:lnTo>
                  <a:pt x="10634" y="2409"/>
                </a:lnTo>
                <a:close/>
                <a:moveTo>
                  <a:pt x="15573" y="4940"/>
                </a:moveTo>
                <a:lnTo>
                  <a:pt x="15890" y="4964"/>
                </a:lnTo>
                <a:lnTo>
                  <a:pt x="16157" y="5037"/>
                </a:lnTo>
                <a:lnTo>
                  <a:pt x="16182" y="5280"/>
                </a:lnTo>
                <a:lnTo>
                  <a:pt x="16206" y="5524"/>
                </a:lnTo>
                <a:lnTo>
                  <a:pt x="16206" y="5889"/>
                </a:lnTo>
                <a:lnTo>
                  <a:pt x="16206" y="6254"/>
                </a:lnTo>
                <a:lnTo>
                  <a:pt x="15671" y="6278"/>
                </a:lnTo>
                <a:lnTo>
                  <a:pt x="15136" y="6302"/>
                </a:lnTo>
                <a:lnTo>
                  <a:pt x="14625" y="6327"/>
                </a:lnTo>
                <a:lnTo>
                  <a:pt x="14333" y="6375"/>
                </a:lnTo>
                <a:lnTo>
                  <a:pt x="14308" y="6302"/>
                </a:lnTo>
                <a:lnTo>
                  <a:pt x="14284" y="6132"/>
                </a:lnTo>
                <a:lnTo>
                  <a:pt x="14284" y="5962"/>
                </a:lnTo>
                <a:lnTo>
                  <a:pt x="14284" y="5645"/>
                </a:lnTo>
                <a:lnTo>
                  <a:pt x="14284" y="5329"/>
                </a:lnTo>
                <a:lnTo>
                  <a:pt x="14284" y="5159"/>
                </a:lnTo>
                <a:lnTo>
                  <a:pt x="14235" y="5013"/>
                </a:lnTo>
                <a:lnTo>
                  <a:pt x="14430" y="5013"/>
                </a:lnTo>
                <a:lnTo>
                  <a:pt x="14625" y="4988"/>
                </a:lnTo>
                <a:lnTo>
                  <a:pt x="14990" y="4940"/>
                </a:lnTo>
                <a:close/>
                <a:moveTo>
                  <a:pt x="15330" y="4404"/>
                </a:moveTo>
                <a:lnTo>
                  <a:pt x="14990" y="4429"/>
                </a:lnTo>
                <a:lnTo>
                  <a:pt x="14771" y="4453"/>
                </a:lnTo>
                <a:lnTo>
                  <a:pt x="14503" y="4502"/>
                </a:lnTo>
                <a:lnTo>
                  <a:pt x="14357" y="4526"/>
                </a:lnTo>
                <a:lnTo>
                  <a:pt x="14260" y="4575"/>
                </a:lnTo>
                <a:lnTo>
                  <a:pt x="14138" y="4648"/>
                </a:lnTo>
                <a:lnTo>
                  <a:pt x="14065" y="4721"/>
                </a:lnTo>
                <a:lnTo>
                  <a:pt x="14016" y="4721"/>
                </a:lnTo>
                <a:lnTo>
                  <a:pt x="13968" y="4745"/>
                </a:lnTo>
                <a:lnTo>
                  <a:pt x="13943" y="4745"/>
                </a:lnTo>
                <a:lnTo>
                  <a:pt x="13919" y="4769"/>
                </a:lnTo>
                <a:lnTo>
                  <a:pt x="13895" y="4794"/>
                </a:lnTo>
                <a:lnTo>
                  <a:pt x="13870" y="4891"/>
                </a:lnTo>
                <a:lnTo>
                  <a:pt x="13773" y="5670"/>
                </a:lnTo>
                <a:lnTo>
                  <a:pt x="13773" y="6059"/>
                </a:lnTo>
                <a:lnTo>
                  <a:pt x="13773" y="6254"/>
                </a:lnTo>
                <a:lnTo>
                  <a:pt x="13822" y="6424"/>
                </a:lnTo>
                <a:lnTo>
                  <a:pt x="13846" y="6497"/>
                </a:lnTo>
                <a:lnTo>
                  <a:pt x="13870" y="6570"/>
                </a:lnTo>
                <a:lnTo>
                  <a:pt x="13870" y="6594"/>
                </a:lnTo>
                <a:lnTo>
                  <a:pt x="13895" y="6667"/>
                </a:lnTo>
                <a:lnTo>
                  <a:pt x="13919" y="6740"/>
                </a:lnTo>
                <a:lnTo>
                  <a:pt x="13968" y="6789"/>
                </a:lnTo>
                <a:lnTo>
                  <a:pt x="14041" y="6813"/>
                </a:lnTo>
                <a:lnTo>
                  <a:pt x="14308" y="6886"/>
                </a:lnTo>
                <a:lnTo>
                  <a:pt x="14600" y="6911"/>
                </a:lnTo>
                <a:lnTo>
                  <a:pt x="14892" y="6935"/>
                </a:lnTo>
                <a:lnTo>
                  <a:pt x="15184" y="6911"/>
                </a:lnTo>
                <a:lnTo>
                  <a:pt x="15768" y="6886"/>
                </a:lnTo>
                <a:lnTo>
                  <a:pt x="16328" y="6813"/>
                </a:lnTo>
                <a:lnTo>
                  <a:pt x="16449" y="6789"/>
                </a:lnTo>
                <a:lnTo>
                  <a:pt x="16522" y="6740"/>
                </a:lnTo>
                <a:lnTo>
                  <a:pt x="16595" y="6643"/>
                </a:lnTo>
                <a:lnTo>
                  <a:pt x="16620" y="6546"/>
                </a:lnTo>
                <a:lnTo>
                  <a:pt x="16668" y="6448"/>
                </a:lnTo>
                <a:lnTo>
                  <a:pt x="16717" y="6327"/>
                </a:lnTo>
                <a:lnTo>
                  <a:pt x="16741" y="6108"/>
                </a:lnTo>
                <a:lnTo>
                  <a:pt x="16741" y="5864"/>
                </a:lnTo>
                <a:lnTo>
                  <a:pt x="16717" y="5645"/>
                </a:lnTo>
                <a:lnTo>
                  <a:pt x="16644" y="5159"/>
                </a:lnTo>
                <a:lnTo>
                  <a:pt x="16620" y="4940"/>
                </a:lnTo>
                <a:lnTo>
                  <a:pt x="16547" y="4721"/>
                </a:lnTo>
                <a:lnTo>
                  <a:pt x="16498" y="4648"/>
                </a:lnTo>
                <a:lnTo>
                  <a:pt x="16449" y="4599"/>
                </a:lnTo>
                <a:lnTo>
                  <a:pt x="16401" y="4575"/>
                </a:lnTo>
                <a:lnTo>
                  <a:pt x="16328" y="4526"/>
                </a:lnTo>
                <a:lnTo>
                  <a:pt x="16011" y="4453"/>
                </a:lnTo>
                <a:lnTo>
                  <a:pt x="15671" y="4404"/>
                </a:lnTo>
                <a:close/>
                <a:moveTo>
                  <a:pt x="8176" y="7105"/>
                </a:moveTo>
                <a:lnTo>
                  <a:pt x="7884" y="7373"/>
                </a:lnTo>
                <a:lnTo>
                  <a:pt x="7641" y="7689"/>
                </a:lnTo>
                <a:lnTo>
                  <a:pt x="7422" y="8006"/>
                </a:lnTo>
                <a:lnTo>
                  <a:pt x="7252" y="8346"/>
                </a:lnTo>
                <a:lnTo>
                  <a:pt x="7082" y="8687"/>
                </a:lnTo>
                <a:lnTo>
                  <a:pt x="6936" y="9052"/>
                </a:lnTo>
                <a:lnTo>
                  <a:pt x="6790" y="9417"/>
                </a:lnTo>
                <a:lnTo>
                  <a:pt x="6692" y="9782"/>
                </a:lnTo>
                <a:lnTo>
                  <a:pt x="6619" y="9441"/>
                </a:lnTo>
                <a:lnTo>
                  <a:pt x="6619" y="9198"/>
                </a:lnTo>
                <a:lnTo>
                  <a:pt x="6619" y="8955"/>
                </a:lnTo>
                <a:lnTo>
                  <a:pt x="6644" y="8711"/>
                </a:lnTo>
                <a:lnTo>
                  <a:pt x="6717" y="8492"/>
                </a:lnTo>
                <a:lnTo>
                  <a:pt x="6790" y="8273"/>
                </a:lnTo>
                <a:lnTo>
                  <a:pt x="6911" y="8079"/>
                </a:lnTo>
                <a:lnTo>
                  <a:pt x="7033" y="7884"/>
                </a:lnTo>
                <a:lnTo>
                  <a:pt x="7203" y="7689"/>
                </a:lnTo>
                <a:lnTo>
                  <a:pt x="7398" y="7519"/>
                </a:lnTo>
                <a:lnTo>
                  <a:pt x="7617" y="7373"/>
                </a:lnTo>
                <a:lnTo>
                  <a:pt x="7836" y="7251"/>
                </a:lnTo>
                <a:lnTo>
                  <a:pt x="8079" y="7154"/>
                </a:lnTo>
                <a:lnTo>
                  <a:pt x="8176" y="7105"/>
                </a:lnTo>
                <a:close/>
                <a:moveTo>
                  <a:pt x="11413" y="8444"/>
                </a:moveTo>
                <a:lnTo>
                  <a:pt x="11486" y="8711"/>
                </a:lnTo>
                <a:lnTo>
                  <a:pt x="11534" y="8979"/>
                </a:lnTo>
                <a:lnTo>
                  <a:pt x="11559" y="9246"/>
                </a:lnTo>
                <a:lnTo>
                  <a:pt x="11534" y="9514"/>
                </a:lnTo>
                <a:lnTo>
                  <a:pt x="11461" y="9782"/>
                </a:lnTo>
                <a:lnTo>
                  <a:pt x="11388" y="10049"/>
                </a:lnTo>
                <a:lnTo>
                  <a:pt x="11267" y="10293"/>
                </a:lnTo>
                <a:lnTo>
                  <a:pt x="11145" y="10512"/>
                </a:lnTo>
                <a:lnTo>
                  <a:pt x="10975" y="10731"/>
                </a:lnTo>
                <a:lnTo>
                  <a:pt x="11048" y="10536"/>
                </a:lnTo>
                <a:lnTo>
                  <a:pt x="11121" y="10317"/>
                </a:lnTo>
                <a:lnTo>
                  <a:pt x="11194" y="9928"/>
                </a:lnTo>
                <a:lnTo>
                  <a:pt x="11267" y="9563"/>
                </a:lnTo>
                <a:lnTo>
                  <a:pt x="11315" y="9198"/>
                </a:lnTo>
                <a:lnTo>
                  <a:pt x="11413" y="8444"/>
                </a:lnTo>
                <a:close/>
                <a:moveTo>
                  <a:pt x="9028" y="6911"/>
                </a:moveTo>
                <a:lnTo>
                  <a:pt x="8858" y="7057"/>
                </a:lnTo>
                <a:lnTo>
                  <a:pt x="8736" y="7251"/>
                </a:lnTo>
                <a:lnTo>
                  <a:pt x="8614" y="7446"/>
                </a:lnTo>
                <a:lnTo>
                  <a:pt x="8517" y="7641"/>
                </a:lnTo>
                <a:lnTo>
                  <a:pt x="8322" y="8079"/>
                </a:lnTo>
                <a:lnTo>
                  <a:pt x="8176" y="8492"/>
                </a:lnTo>
                <a:lnTo>
                  <a:pt x="8030" y="8833"/>
                </a:lnTo>
                <a:lnTo>
                  <a:pt x="7884" y="9173"/>
                </a:lnTo>
                <a:lnTo>
                  <a:pt x="7568" y="9830"/>
                </a:lnTo>
                <a:lnTo>
                  <a:pt x="7325" y="10317"/>
                </a:lnTo>
                <a:lnTo>
                  <a:pt x="7228" y="10560"/>
                </a:lnTo>
                <a:lnTo>
                  <a:pt x="7130" y="10804"/>
                </a:lnTo>
                <a:lnTo>
                  <a:pt x="6936" y="10463"/>
                </a:lnTo>
                <a:lnTo>
                  <a:pt x="6790" y="10122"/>
                </a:lnTo>
                <a:lnTo>
                  <a:pt x="6838" y="10122"/>
                </a:lnTo>
                <a:lnTo>
                  <a:pt x="6911" y="10098"/>
                </a:lnTo>
                <a:lnTo>
                  <a:pt x="6960" y="10074"/>
                </a:lnTo>
                <a:lnTo>
                  <a:pt x="7009" y="10001"/>
                </a:lnTo>
                <a:lnTo>
                  <a:pt x="7276" y="9222"/>
                </a:lnTo>
                <a:lnTo>
                  <a:pt x="7592" y="8468"/>
                </a:lnTo>
                <a:lnTo>
                  <a:pt x="7787" y="8103"/>
                </a:lnTo>
                <a:lnTo>
                  <a:pt x="7982" y="7738"/>
                </a:lnTo>
                <a:lnTo>
                  <a:pt x="8176" y="7373"/>
                </a:lnTo>
                <a:lnTo>
                  <a:pt x="8395" y="7032"/>
                </a:lnTo>
                <a:lnTo>
                  <a:pt x="8493" y="7032"/>
                </a:lnTo>
                <a:lnTo>
                  <a:pt x="8760" y="6959"/>
                </a:lnTo>
                <a:lnTo>
                  <a:pt x="9028" y="6911"/>
                </a:lnTo>
                <a:close/>
                <a:moveTo>
                  <a:pt x="9344" y="6911"/>
                </a:moveTo>
                <a:lnTo>
                  <a:pt x="9588" y="6935"/>
                </a:lnTo>
                <a:lnTo>
                  <a:pt x="9831" y="7008"/>
                </a:lnTo>
                <a:lnTo>
                  <a:pt x="9734" y="7105"/>
                </a:lnTo>
                <a:lnTo>
                  <a:pt x="9636" y="7203"/>
                </a:lnTo>
                <a:lnTo>
                  <a:pt x="9490" y="7446"/>
                </a:lnTo>
                <a:lnTo>
                  <a:pt x="9393" y="7714"/>
                </a:lnTo>
                <a:lnTo>
                  <a:pt x="9271" y="7957"/>
                </a:lnTo>
                <a:lnTo>
                  <a:pt x="9150" y="8298"/>
                </a:lnTo>
                <a:lnTo>
                  <a:pt x="9004" y="8663"/>
                </a:lnTo>
                <a:lnTo>
                  <a:pt x="8760" y="9368"/>
                </a:lnTo>
                <a:lnTo>
                  <a:pt x="8468" y="10122"/>
                </a:lnTo>
                <a:lnTo>
                  <a:pt x="8128" y="10852"/>
                </a:lnTo>
                <a:lnTo>
                  <a:pt x="7957" y="11290"/>
                </a:lnTo>
                <a:lnTo>
                  <a:pt x="7909" y="11388"/>
                </a:lnTo>
                <a:lnTo>
                  <a:pt x="7884" y="11485"/>
                </a:lnTo>
                <a:lnTo>
                  <a:pt x="7884" y="11558"/>
                </a:lnTo>
                <a:lnTo>
                  <a:pt x="7665" y="11388"/>
                </a:lnTo>
                <a:lnTo>
                  <a:pt x="7446" y="11193"/>
                </a:lnTo>
                <a:lnTo>
                  <a:pt x="7568" y="10901"/>
                </a:lnTo>
                <a:lnTo>
                  <a:pt x="7690" y="10609"/>
                </a:lnTo>
                <a:lnTo>
                  <a:pt x="7811" y="10317"/>
                </a:lnTo>
                <a:lnTo>
                  <a:pt x="7933" y="10049"/>
                </a:lnTo>
                <a:lnTo>
                  <a:pt x="8201" y="9514"/>
                </a:lnTo>
                <a:lnTo>
                  <a:pt x="8444" y="8979"/>
                </a:lnTo>
                <a:lnTo>
                  <a:pt x="8882" y="7933"/>
                </a:lnTo>
                <a:lnTo>
                  <a:pt x="9101" y="7422"/>
                </a:lnTo>
                <a:lnTo>
                  <a:pt x="9344" y="6911"/>
                </a:lnTo>
                <a:close/>
                <a:moveTo>
                  <a:pt x="10610" y="7397"/>
                </a:moveTo>
                <a:lnTo>
                  <a:pt x="10829" y="7592"/>
                </a:lnTo>
                <a:lnTo>
                  <a:pt x="11023" y="7811"/>
                </a:lnTo>
                <a:lnTo>
                  <a:pt x="11194" y="8054"/>
                </a:lnTo>
                <a:lnTo>
                  <a:pt x="11340" y="8322"/>
                </a:lnTo>
                <a:lnTo>
                  <a:pt x="11340" y="8346"/>
                </a:lnTo>
                <a:lnTo>
                  <a:pt x="11169" y="8663"/>
                </a:lnTo>
                <a:lnTo>
                  <a:pt x="11023" y="8979"/>
                </a:lnTo>
                <a:lnTo>
                  <a:pt x="10926" y="9295"/>
                </a:lnTo>
                <a:lnTo>
                  <a:pt x="10829" y="9660"/>
                </a:lnTo>
                <a:lnTo>
                  <a:pt x="10731" y="10025"/>
                </a:lnTo>
                <a:lnTo>
                  <a:pt x="10610" y="10414"/>
                </a:lnTo>
                <a:lnTo>
                  <a:pt x="10512" y="10706"/>
                </a:lnTo>
                <a:lnTo>
                  <a:pt x="10464" y="10852"/>
                </a:lnTo>
                <a:lnTo>
                  <a:pt x="10439" y="11023"/>
                </a:lnTo>
                <a:lnTo>
                  <a:pt x="10464" y="11071"/>
                </a:lnTo>
                <a:lnTo>
                  <a:pt x="10488" y="11120"/>
                </a:lnTo>
                <a:lnTo>
                  <a:pt x="10537" y="11144"/>
                </a:lnTo>
                <a:lnTo>
                  <a:pt x="10585" y="11169"/>
                </a:lnTo>
                <a:lnTo>
                  <a:pt x="10318" y="11388"/>
                </a:lnTo>
                <a:lnTo>
                  <a:pt x="10001" y="11558"/>
                </a:lnTo>
                <a:lnTo>
                  <a:pt x="10001" y="11558"/>
                </a:lnTo>
                <a:lnTo>
                  <a:pt x="10099" y="11412"/>
                </a:lnTo>
                <a:lnTo>
                  <a:pt x="10147" y="11242"/>
                </a:lnTo>
                <a:lnTo>
                  <a:pt x="10269" y="10877"/>
                </a:lnTo>
                <a:lnTo>
                  <a:pt x="10439" y="10244"/>
                </a:lnTo>
                <a:lnTo>
                  <a:pt x="10585" y="9684"/>
                </a:lnTo>
                <a:lnTo>
                  <a:pt x="10780" y="9100"/>
                </a:lnTo>
                <a:lnTo>
                  <a:pt x="10950" y="8517"/>
                </a:lnTo>
                <a:lnTo>
                  <a:pt x="11072" y="7957"/>
                </a:lnTo>
                <a:lnTo>
                  <a:pt x="11072" y="7908"/>
                </a:lnTo>
                <a:lnTo>
                  <a:pt x="11048" y="7884"/>
                </a:lnTo>
                <a:lnTo>
                  <a:pt x="10975" y="7884"/>
                </a:lnTo>
                <a:lnTo>
                  <a:pt x="10804" y="8079"/>
                </a:lnTo>
                <a:lnTo>
                  <a:pt x="10683" y="8273"/>
                </a:lnTo>
                <a:lnTo>
                  <a:pt x="10561" y="8517"/>
                </a:lnTo>
                <a:lnTo>
                  <a:pt x="10464" y="8760"/>
                </a:lnTo>
                <a:lnTo>
                  <a:pt x="10318" y="9246"/>
                </a:lnTo>
                <a:lnTo>
                  <a:pt x="10196" y="9733"/>
                </a:lnTo>
                <a:lnTo>
                  <a:pt x="10050" y="10293"/>
                </a:lnTo>
                <a:lnTo>
                  <a:pt x="9880" y="10828"/>
                </a:lnTo>
                <a:lnTo>
                  <a:pt x="9782" y="11071"/>
                </a:lnTo>
                <a:lnTo>
                  <a:pt x="9685" y="11290"/>
                </a:lnTo>
                <a:lnTo>
                  <a:pt x="9563" y="11534"/>
                </a:lnTo>
                <a:lnTo>
                  <a:pt x="9539" y="11655"/>
                </a:lnTo>
                <a:lnTo>
                  <a:pt x="9515" y="11777"/>
                </a:lnTo>
                <a:lnTo>
                  <a:pt x="9320" y="11826"/>
                </a:lnTo>
                <a:lnTo>
                  <a:pt x="9247" y="11850"/>
                </a:lnTo>
                <a:lnTo>
                  <a:pt x="9247" y="11850"/>
                </a:lnTo>
                <a:lnTo>
                  <a:pt x="9369" y="11607"/>
                </a:lnTo>
                <a:lnTo>
                  <a:pt x="9442" y="11339"/>
                </a:lnTo>
                <a:lnTo>
                  <a:pt x="9612" y="10828"/>
                </a:lnTo>
                <a:lnTo>
                  <a:pt x="9758" y="10317"/>
                </a:lnTo>
                <a:lnTo>
                  <a:pt x="9928" y="9806"/>
                </a:lnTo>
                <a:lnTo>
                  <a:pt x="10147" y="9222"/>
                </a:lnTo>
                <a:lnTo>
                  <a:pt x="10342" y="8614"/>
                </a:lnTo>
                <a:lnTo>
                  <a:pt x="10488" y="8006"/>
                </a:lnTo>
                <a:lnTo>
                  <a:pt x="10561" y="7714"/>
                </a:lnTo>
                <a:lnTo>
                  <a:pt x="10610" y="7397"/>
                </a:lnTo>
                <a:close/>
                <a:moveTo>
                  <a:pt x="10026" y="7081"/>
                </a:moveTo>
                <a:lnTo>
                  <a:pt x="10220" y="7154"/>
                </a:lnTo>
                <a:lnTo>
                  <a:pt x="10391" y="7251"/>
                </a:lnTo>
                <a:lnTo>
                  <a:pt x="10172" y="7811"/>
                </a:lnTo>
                <a:lnTo>
                  <a:pt x="10001" y="8395"/>
                </a:lnTo>
                <a:lnTo>
                  <a:pt x="9831" y="8955"/>
                </a:lnTo>
                <a:lnTo>
                  <a:pt x="9636" y="9538"/>
                </a:lnTo>
                <a:lnTo>
                  <a:pt x="9442" y="10098"/>
                </a:lnTo>
                <a:lnTo>
                  <a:pt x="9271" y="10706"/>
                </a:lnTo>
                <a:lnTo>
                  <a:pt x="9101" y="11266"/>
                </a:lnTo>
                <a:lnTo>
                  <a:pt x="8979" y="11558"/>
                </a:lnTo>
                <a:lnTo>
                  <a:pt x="8833" y="11826"/>
                </a:lnTo>
                <a:lnTo>
                  <a:pt x="8833" y="11874"/>
                </a:lnTo>
                <a:lnTo>
                  <a:pt x="8639" y="11850"/>
                </a:lnTo>
                <a:lnTo>
                  <a:pt x="8468" y="11826"/>
                </a:lnTo>
                <a:lnTo>
                  <a:pt x="8298" y="11753"/>
                </a:lnTo>
                <a:lnTo>
                  <a:pt x="8128" y="11680"/>
                </a:lnTo>
                <a:lnTo>
                  <a:pt x="8176" y="11655"/>
                </a:lnTo>
                <a:lnTo>
                  <a:pt x="8201" y="11631"/>
                </a:lnTo>
                <a:lnTo>
                  <a:pt x="8274" y="11534"/>
                </a:lnTo>
                <a:lnTo>
                  <a:pt x="8371" y="11315"/>
                </a:lnTo>
                <a:lnTo>
                  <a:pt x="8639" y="10633"/>
                </a:lnTo>
                <a:lnTo>
                  <a:pt x="8931" y="9976"/>
                </a:lnTo>
                <a:lnTo>
                  <a:pt x="9077" y="9636"/>
                </a:lnTo>
                <a:lnTo>
                  <a:pt x="9223" y="9271"/>
                </a:lnTo>
                <a:lnTo>
                  <a:pt x="9466" y="8565"/>
                </a:lnTo>
                <a:lnTo>
                  <a:pt x="9612" y="8200"/>
                </a:lnTo>
                <a:lnTo>
                  <a:pt x="9758" y="7835"/>
                </a:lnTo>
                <a:lnTo>
                  <a:pt x="9928" y="7446"/>
                </a:lnTo>
                <a:lnTo>
                  <a:pt x="9977" y="7276"/>
                </a:lnTo>
                <a:lnTo>
                  <a:pt x="10026" y="7081"/>
                </a:lnTo>
                <a:close/>
                <a:moveTo>
                  <a:pt x="9247" y="6424"/>
                </a:moveTo>
                <a:lnTo>
                  <a:pt x="8931" y="6448"/>
                </a:lnTo>
                <a:lnTo>
                  <a:pt x="8639" y="6497"/>
                </a:lnTo>
                <a:lnTo>
                  <a:pt x="8347" y="6570"/>
                </a:lnTo>
                <a:lnTo>
                  <a:pt x="8274" y="6619"/>
                </a:lnTo>
                <a:lnTo>
                  <a:pt x="8225" y="6667"/>
                </a:lnTo>
                <a:lnTo>
                  <a:pt x="7836" y="6789"/>
                </a:lnTo>
                <a:lnTo>
                  <a:pt x="7568" y="6911"/>
                </a:lnTo>
                <a:lnTo>
                  <a:pt x="7325" y="7032"/>
                </a:lnTo>
                <a:lnTo>
                  <a:pt x="7106" y="7203"/>
                </a:lnTo>
                <a:lnTo>
                  <a:pt x="6887" y="7373"/>
                </a:lnTo>
                <a:lnTo>
                  <a:pt x="6668" y="7592"/>
                </a:lnTo>
                <a:lnTo>
                  <a:pt x="6498" y="7835"/>
                </a:lnTo>
                <a:lnTo>
                  <a:pt x="6352" y="8103"/>
                </a:lnTo>
                <a:lnTo>
                  <a:pt x="6254" y="8371"/>
                </a:lnTo>
                <a:lnTo>
                  <a:pt x="6206" y="8663"/>
                </a:lnTo>
                <a:lnTo>
                  <a:pt x="6157" y="8979"/>
                </a:lnTo>
                <a:lnTo>
                  <a:pt x="6157" y="9271"/>
                </a:lnTo>
                <a:lnTo>
                  <a:pt x="6181" y="9563"/>
                </a:lnTo>
                <a:lnTo>
                  <a:pt x="6206" y="9855"/>
                </a:lnTo>
                <a:lnTo>
                  <a:pt x="6279" y="10122"/>
                </a:lnTo>
                <a:lnTo>
                  <a:pt x="6376" y="10390"/>
                </a:lnTo>
                <a:lnTo>
                  <a:pt x="6498" y="10658"/>
                </a:lnTo>
                <a:lnTo>
                  <a:pt x="6644" y="10925"/>
                </a:lnTo>
                <a:lnTo>
                  <a:pt x="6814" y="11169"/>
                </a:lnTo>
                <a:lnTo>
                  <a:pt x="6984" y="11388"/>
                </a:lnTo>
                <a:lnTo>
                  <a:pt x="7203" y="11607"/>
                </a:lnTo>
                <a:lnTo>
                  <a:pt x="7422" y="11801"/>
                </a:lnTo>
                <a:lnTo>
                  <a:pt x="7665" y="11947"/>
                </a:lnTo>
                <a:lnTo>
                  <a:pt x="7909" y="12093"/>
                </a:lnTo>
                <a:lnTo>
                  <a:pt x="8176" y="12191"/>
                </a:lnTo>
                <a:lnTo>
                  <a:pt x="8444" y="12288"/>
                </a:lnTo>
                <a:lnTo>
                  <a:pt x="8736" y="12312"/>
                </a:lnTo>
                <a:lnTo>
                  <a:pt x="9028" y="12312"/>
                </a:lnTo>
                <a:lnTo>
                  <a:pt x="9320" y="12288"/>
                </a:lnTo>
                <a:lnTo>
                  <a:pt x="9588" y="12215"/>
                </a:lnTo>
                <a:lnTo>
                  <a:pt x="9880" y="12118"/>
                </a:lnTo>
                <a:lnTo>
                  <a:pt x="10147" y="11996"/>
                </a:lnTo>
                <a:lnTo>
                  <a:pt x="10415" y="11826"/>
                </a:lnTo>
                <a:lnTo>
                  <a:pt x="10658" y="11655"/>
                </a:lnTo>
                <a:lnTo>
                  <a:pt x="10877" y="11461"/>
                </a:lnTo>
                <a:lnTo>
                  <a:pt x="11096" y="11242"/>
                </a:lnTo>
                <a:lnTo>
                  <a:pt x="11291" y="10998"/>
                </a:lnTo>
                <a:lnTo>
                  <a:pt x="11461" y="10731"/>
                </a:lnTo>
                <a:lnTo>
                  <a:pt x="11632" y="10463"/>
                </a:lnTo>
                <a:lnTo>
                  <a:pt x="11753" y="10195"/>
                </a:lnTo>
                <a:lnTo>
                  <a:pt x="11851" y="9903"/>
                </a:lnTo>
                <a:lnTo>
                  <a:pt x="11924" y="9611"/>
                </a:lnTo>
                <a:lnTo>
                  <a:pt x="11948" y="9319"/>
                </a:lnTo>
                <a:lnTo>
                  <a:pt x="11972" y="9027"/>
                </a:lnTo>
                <a:lnTo>
                  <a:pt x="11924" y="8736"/>
                </a:lnTo>
                <a:lnTo>
                  <a:pt x="11851" y="8444"/>
                </a:lnTo>
                <a:lnTo>
                  <a:pt x="11753" y="8176"/>
                </a:lnTo>
                <a:lnTo>
                  <a:pt x="11632" y="7908"/>
                </a:lnTo>
                <a:lnTo>
                  <a:pt x="11461" y="7665"/>
                </a:lnTo>
                <a:lnTo>
                  <a:pt x="11291" y="7422"/>
                </a:lnTo>
                <a:lnTo>
                  <a:pt x="11096" y="7203"/>
                </a:lnTo>
                <a:lnTo>
                  <a:pt x="10853" y="7032"/>
                </a:lnTo>
                <a:lnTo>
                  <a:pt x="10610" y="6862"/>
                </a:lnTo>
                <a:lnTo>
                  <a:pt x="10366" y="6716"/>
                </a:lnTo>
                <a:lnTo>
                  <a:pt x="10099" y="6594"/>
                </a:lnTo>
                <a:lnTo>
                  <a:pt x="9807" y="6521"/>
                </a:lnTo>
                <a:lnTo>
                  <a:pt x="9515" y="6448"/>
                </a:lnTo>
                <a:lnTo>
                  <a:pt x="9247" y="6424"/>
                </a:lnTo>
                <a:close/>
                <a:moveTo>
                  <a:pt x="9417" y="5694"/>
                </a:moveTo>
                <a:lnTo>
                  <a:pt x="9782" y="5718"/>
                </a:lnTo>
                <a:lnTo>
                  <a:pt x="10172" y="5791"/>
                </a:lnTo>
                <a:lnTo>
                  <a:pt x="10537" y="5889"/>
                </a:lnTo>
                <a:lnTo>
                  <a:pt x="10877" y="6010"/>
                </a:lnTo>
                <a:lnTo>
                  <a:pt x="11218" y="6181"/>
                </a:lnTo>
                <a:lnTo>
                  <a:pt x="11534" y="6351"/>
                </a:lnTo>
                <a:lnTo>
                  <a:pt x="11729" y="6497"/>
                </a:lnTo>
                <a:lnTo>
                  <a:pt x="11899" y="6619"/>
                </a:lnTo>
                <a:lnTo>
                  <a:pt x="12045" y="6789"/>
                </a:lnTo>
                <a:lnTo>
                  <a:pt x="12191" y="6959"/>
                </a:lnTo>
                <a:lnTo>
                  <a:pt x="12313" y="7130"/>
                </a:lnTo>
                <a:lnTo>
                  <a:pt x="12435" y="7324"/>
                </a:lnTo>
                <a:lnTo>
                  <a:pt x="12532" y="7519"/>
                </a:lnTo>
                <a:lnTo>
                  <a:pt x="12629" y="7714"/>
                </a:lnTo>
                <a:lnTo>
                  <a:pt x="12775" y="8152"/>
                </a:lnTo>
                <a:lnTo>
                  <a:pt x="12873" y="8590"/>
                </a:lnTo>
                <a:lnTo>
                  <a:pt x="12921" y="9027"/>
                </a:lnTo>
                <a:lnTo>
                  <a:pt x="12921" y="9465"/>
                </a:lnTo>
                <a:lnTo>
                  <a:pt x="12897" y="9806"/>
                </a:lnTo>
                <a:lnTo>
                  <a:pt x="12848" y="10147"/>
                </a:lnTo>
                <a:lnTo>
                  <a:pt x="12751" y="10463"/>
                </a:lnTo>
                <a:lnTo>
                  <a:pt x="12654" y="10779"/>
                </a:lnTo>
                <a:lnTo>
                  <a:pt x="12508" y="11071"/>
                </a:lnTo>
                <a:lnTo>
                  <a:pt x="12362" y="11363"/>
                </a:lnTo>
                <a:lnTo>
                  <a:pt x="12167" y="11631"/>
                </a:lnTo>
                <a:lnTo>
                  <a:pt x="11972" y="11874"/>
                </a:lnTo>
                <a:lnTo>
                  <a:pt x="11753" y="12093"/>
                </a:lnTo>
                <a:lnTo>
                  <a:pt x="11510" y="12288"/>
                </a:lnTo>
                <a:lnTo>
                  <a:pt x="11242" y="12483"/>
                </a:lnTo>
                <a:lnTo>
                  <a:pt x="10975" y="12653"/>
                </a:lnTo>
                <a:lnTo>
                  <a:pt x="10683" y="12799"/>
                </a:lnTo>
                <a:lnTo>
                  <a:pt x="10366" y="12921"/>
                </a:lnTo>
                <a:lnTo>
                  <a:pt x="10050" y="13018"/>
                </a:lnTo>
                <a:lnTo>
                  <a:pt x="9709" y="13091"/>
                </a:lnTo>
                <a:lnTo>
                  <a:pt x="9369" y="13140"/>
                </a:lnTo>
                <a:lnTo>
                  <a:pt x="8736" y="13140"/>
                </a:lnTo>
                <a:lnTo>
                  <a:pt x="8420" y="13115"/>
                </a:lnTo>
                <a:lnTo>
                  <a:pt x="8128" y="13042"/>
                </a:lnTo>
                <a:lnTo>
                  <a:pt x="7836" y="12969"/>
                </a:lnTo>
                <a:lnTo>
                  <a:pt x="7568" y="12848"/>
                </a:lnTo>
                <a:lnTo>
                  <a:pt x="7276" y="12726"/>
                </a:lnTo>
                <a:lnTo>
                  <a:pt x="7033" y="12556"/>
                </a:lnTo>
                <a:lnTo>
                  <a:pt x="6790" y="12385"/>
                </a:lnTo>
                <a:lnTo>
                  <a:pt x="6546" y="12191"/>
                </a:lnTo>
                <a:lnTo>
                  <a:pt x="6352" y="11972"/>
                </a:lnTo>
                <a:lnTo>
                  <a:pt x="6157" y="11728"/>
                </a:lnTo>
                <a:lnTo>
                  <a:pt x="5962" y="11461"/>
                </a:lnTo>
                <a:lnTo>
                  <a:pt x="5816" y="11193"/>
                </a:lnTo>
                <a:lnTo>
                  <a:pt x="5670" y="10877"/>
                </a:lnTo>
                <a:lnTo>
                  <a:pt x="5597" y="10658"/>
                </a:lnTo>
                <a:lnTo>
                  <a:pt x="5524" y="10414"/>
                </a:lnTo>
                <a:lnTo>
                  <a:pt x="5476" y="10171"/>
                </a:lnTo>
                <a:lnTo>
                  <a:pt x="5427" y="9928"/>
                </a:lnTo>
                <a:lnTo>
                  <a:pt x="5403" y="9684"/>
                </a:lnTo>
                <a:lnTo>
                  <a:pt x="5403" y="9465"/>
                </a:lnTo>
                <a:lnTo>
                  <a:pt x="5403" y="9222"/>
                </a:lnTo>
                <a:lnTo>
                  <a:pt x="5427" y="8979"/>
                </a:lnTo>
                <a:lnTo>
                  <a:pt x="5451" y="8736"/>
                </a:lnTo>
                <a:lnTo>
                  <a:pt x="5500" y="8517"/>
                </a:lnTo>
                <a:lnTo>
                  <a:pt x="5573" y="8273"/>
                </a:lnTo>
                <a:lnTo>
                  <a:pt x="5646" y="8054"/>
                </a:lnTo>
                <a:lnTo>
                  <a:pt x="5743" y="7811"/>
                </a:lnTo>
                <a:lnTo>
                  <a:pt x="5865" y="7592"/>
                </a:lnTo>
                <a:lnTo>
                  <a:pt x="5987" y="7397"/>
                </a:lnTo>
                <a:lnTo>
                  <a:pt x="6133" y="7178"/>
                </a:lnTo>
                <a:lnTo>
                  <a:pt x="6376" y="6886"/>
                </a:lnTo>
                <a:lnTo>
                  <a:pt x="6644" y="6619"/>
                </a:lnTo>
                <a:lnTo>
                  <a:pt x="6911" y="6400"/>
                </a:lnTo>
                <a:lnTo>
                  <a:pt x="7228" y="6229"/>
                </a:lnTo>
                <a:lnTo>
                  <a:pt x="7544" y="6059"/>
                </a:lnTo>
                <a:lnTo>
                  <a:pt x="7884" y="5937"/>
                </a:lnTo>
                <a:lnTo>
                  <a:pt x="8225" y="5840"/>
                </a:lnTo>
                <a:lnTo>
                  <a:pt x="8590" y="5743"/>
                </a:lnTo>
                <a:lnTo>
                  <a:pt x="8687" y="5743"/>
                </a:lnTo>
                <a:lnTo>
                  <a:pt x="9052" y="5694"/>
                </a:lnTo>
                <a:close/>
                <a:moveTo>
                  <a:pt x="9150" y="5207"/>
                </a:moveTo>
                <a:lnTo>
                  <a:pt x="8760" y="5232"/>
                </a:lnTo>
                <a:lnTo>
                  <a:pt x="8420" y="5256"/>
                </a:lnTo>
                <a:lnTo>
                  <a:pt x="8055" y="5305"/>
                </a:lnTo>
                <a:lnTo>
                  <a:pt x="7714" y="5402"/>
                </a:lnTo>
                <a:lnTo>
                  <a:pt x="7373" y="5548"/>
                </a:lnTo>
                <a:lnTo>
                  <a:pt x="7057" y="5718"/>
                </a:lnTo>
                <a:lnTo>
                  <a:pt x="6741" y="5889"/>
                </a:lnTo>
                <a:lnTo>
                  <a:pt x="6473" y="6108"/>
                </a:lnTo>
                <a:lnTo>
                  <a:pt x="6181" y="6327"/>
                </a:lnTo>
                <a:lnTo>
                  <a:pt x="6035" y="6497"/>
                </a:lnTo>
                <a:lnTo>
                  <a:pt x="5865" y="6667"/>
                </a:lnTo>
                <a:lnTo>
                  <a:pt x="5597" y="7032"/>
                </a:lnTo>
                <a:lnTo>
                  <a:pt x="5354" y="7446"/>
                </a:lnTo>
                <a:lnTo>
                  <a:pt x="5159" y="7860"/>
                </a:lnTo>
                <a:lnTo>
                  <a:pt x="5013" y="8298"/>
                </a:lnTo>
                <a:lnTo>
                  <a:pt x="4916" y="8760"/>
                </a:lnTo>
                <a:lnTo>
                  <a:pt x="4867" y="9222"/>
                </a:lnTo>
                <a:lnTo>
                  <a:pt x="4867" y="9684"/>
                </a:lnTo>
                <a:lnTo>
                  <a:pt x="4916" y="10049"/>
                </a:lnTo>
                <a:lnTo>
                  <a:pt x="4965" y="10414"/>
                </a:lnTo>
                <a:lnTo>
                  <a:pt x="5062" y="10755"/>
                </a:lnTo>
                <a:lnTo>
                  <a:pt x="5184" y="11096"/>
                </a:lnTo>
                <a:lnTo>
                  <a:pt x="5330" y="11412"/>
                </a:lnTo>
                <a:lnTo>
                  <a:pt x="5500" y="11728"/>
                </a:lnTo>
                <a:lnTo>
                  <a:pt x="5695" y="12020"/>
                </a:lnTo>
                <a:lnTo>
                  <a:pt x="5914" y="12288"/>
                </a:lnTo>
                <a:lnTo>
                  <a:pt x="6157" y="12531"/>
                </a:lnTo>
                <a:lnTo>
                  <a:pt x="6425" y="12775"/>
                </a:lnTo>
                <a:lnTo>
                  <a:pt x="6717" y="12969"/>
                </a:lnTo>
                <a:lnTo>
                  <a:pt x="7009" y="13164"/>
                </a:lnTo>
                <a:lnTo>
                  <a:pt x="7325" y="13310"/>
                </a:lnTo>
                <a:lnTo>
                  <a:pt x="7665" y="13432"/>
                </a:lnTo>
                <a:lnTo>
                  <a:pt x="8006" y="13529"/>
                </a:lnTo>
                <a:lnTo>
                  <a:pt x="8371" y="13602"/>
                </a:lnTo>
                <a:lnTo>
                  <a:pt x="8687" y="13651"/>
                </a:lnTo>
                <a:lnTo>
                  <a:pt x="9296" y="13651"/>
                </a:lnTo>
                <a:lnTo>
                  <a:pt x="9612" y="13626"/>
                </a:lnTo>
                <a:lnTo>
                  <a:pt x="9928" y="13578"/>
                </a:lnTo>
                <a:lnTo>
                  <a:pt x="10220" y="13505"/>
                </a:lnTo>
                <a:lnTo>
                  <a:pt x="10512" y="13407"/>
                </a:lnTo>
                <a:lnTo>
                  <a:pt x="10804" y="13310"/>
                </a:lnTo>
                <a:lnTo>
                  <a:pt x="11072" y="13188"/>
                </a:lnTo>
                <a:lnTo>
                  <a:pt x="11340" y="13042"/>
                </a:lnTo>
                <a:lnTo>
                  <a:pt x="11607" y="12872"/>
                </a:lnTo>
                <a:lnTo>
                  <a:pt x="11851" y="12702"/>
                </a:lnTo>
                <a:lnTo>
                  <a:pt x="12094" y="12507"/>
                </a:lnTo>
                <a:lnTo>
                  <a:pt x="12313" y="12288"/>
                </a:lnTo>
                <a:lnTo>
                  <a:pt x="12508" y="12045"/>
                </a:lnTo>
                <a:lnTo>
                  <a:pt x="12702" y="11801"/>
                </a:lnTo>
                <a:lnTo>
                  <a:pt x="12897" y="11461"/>
                </a:lnTo>
                <a:lnTo>
                  <a:pt x="13092" y="11096"/>
                </a:lnTo>
                <a:lnTo>
                  <a:pt x="13213" y="10706"/>
                </a:lnTo>
                <a:lnTo>
                  <a:pt x="13335" y="10317"/>
                </a:lnTo>
                <a:lnTo>
                  <a:pt x="13384" y="9903"/>
                </a:lnTo>
                <a:lnTo>
                  <a:pt x="13432" y="9490"/>
                </a:lnTo>
                <a:lnTo>
                  <a:pt x="13432" y="9076"/>
                </a:lnTo>
                <a:lnTo>
                  <a:pt x="13384" y="8663"/>
                </a:lnTo>
                <a:lnTo>
                  <a:pt x="13311" y="8273"/>
                </a:lnTo>
                <a:lnTo>
                  <a:pt x="13189" y="7860"/>
                </a:lnTo>
                <a:lnTo>
                  <a:pt x="13043" y="7495"/>
                </a:lnTo>
                <a:lnTo>
                  <a:pt x="12873" y="7130"/>
                </a:lnTo>
                <a:lnTo>
                  <a:pt x="12654" y="6789"/>
                </a:lnTo>
                <a:lnTo>
                  <a:pt x="12386" y="6473"/>
                </a:lnTo>
                <a:lnTo>
                  <a:pt x="12094" y="6181"/>
                </a:lnTo>
                <a:lnTo>
                  <a:pt x="11778" y="5937"/>
                </a:lnTo>
                <a:lnTo>
                  <a:pt x="11461" y="5743"/>
                </a:lnTo>
                <a:lnTo>
                  <a:pt x="11096" y="5572"/>
                </a:lnTo>
                <a:lnTo>
                  <a:pt x="10731" y="5426"/>
                </a:lnTo>
                <a:lnTo>
                  <a:pt x="10342" y="5329"/>
                </a:lnTo>
                <a:lnTo>
                  <a:pt x="9953" y="5256"/>
                </a:lnTo>
                <a:lnTo>
                  <a:pt x="9539" y="5207"/>
                </a:lnTo>
                <a:close/>
                <a:moveTo>
                  <a:pt x="7714" y="511"/>
                </a:moveTo>
                <a:lnTo>
                  <a:pt x="8687" y="536"/>
                </a:lnTo>
                <a:lnTo>
                  <a:pt x="9685" y="560"/>
                </a:lnTo>
                <a:lnTo>
                  <a:pt x="10658" y="633"/>
                </a:lnTo>
                <a:lnTo>
                  <a:pt x="11340" y="633"/>
                </a:lnTo>
                <a:lnTo>
                  <a:pt x="11680" y="609"/>
                </a:lnTo>
                <a:lnTo>
                  <a:pt x="12021" y="609"/>
                </a:lnTo>
                <a:lnTo>
                  <a:pt x="12264" y="633"/>
                </a:lnTo>
                <a:lnTo>
                  <a:pt x="12483" y="706"/>
                </a:lnTo>
                <a:lnTo>
                  <a:pt x="12654" y="779"/>
                </a:lnTo>
                <a:lnTo>
                  <a:pt x="12800" y="876"/>
                </a:lnTo>
                <a:lnTo>
                  <a:pt x="12921" y="1022"/>
                </a:lnTo>
                <a:lnTo>
                  <a:pt x="13019" y="1168"/>
                </a:lnTo>
                <a:lnTo>
                  <a:pt x="13092" y="1314"/>
                </a:lnTo>
                <a:lnTo>
                  <a:pt x="13140" y="1484"/>
                </a:lnTo>
                <a:lnTo>
                  <a:pt x="13262" y="1874"/>
                </a:lnTo>
                <a:lnTo>
                  <a:pt x="13335" y="2263"/>
                </a:lnTo>
                <a:lnTo>
                  <a:pt x="13432" y="2652"/>
                </a:lnTo>
                <a:lnTo>
                  <a:pt x="13481" y="2847"/>
                </a:lnTo>
                <a:lnTo>
                  <a:pt x="13554" y="3017"/>
                </a:lnTo>
                <a:lnTo>
                  <a:pt x="13627" y="3115"/>
                </a:lnTo>
                <a:lnTo>
                  <a:pt x="13724" y="3139"/>
                </a:lnTo>
                <a:lnTo>
                  <a:pt x="13822" y="3139"/>
                </a:lnTo>
                <a:lnTo>
                  <a:pt x="13919" y="3090"/>
                </a:lnTo>
                <a:lnTo>
                  <a:pt x="14138" y="3066"/>
                </a:lnTo>
                <a:lnTo>
                  <a:pt x="14357" y="3066"/>
                </a:lnTo>
                <a:lnTo>
                  <a:pt x="14795" y="3090"/>
                </a:lnTo>
                <a:lnTo>
                  <a:pt x="15233" y="3139"/>
                </a:lnTo>
                <a:lnTo>
                  <a:pt x="15671" y="3163"/>
                </a:lnTo>
                <a:lnTo>
                  <a:pt x="16084" y="3188"/>
                </a:lnTo>
                <a:lnTo>
                  <a:pt x="16571" y="3212"/>
                </a:lnTo>
                <a:lnTo>
                  <a:pt x="16839" y="3212"/>
                </a:lnTo>
                <a:lnTo>
                  <a:pt x="17082" y="3188"/>
                </a:lnTo>
                <a:lnTo>
                  <a:pt x="17325" y="3163"/>
                </a:lnTo>
                <a:lnTo>
                  <a:pt x="17520" y="3066"/>
                </a:lnTo>
                <a:lnTo>
                  <a:pt x="17496" y="3261"/>
                </a:lnTo>
                <a:lnTo>
                  <a:pt x="17496" y="3480"/>
                </a:lnTo>
                <a:lnTo>
                  <a:pt x="17544" y="5086"/>
                </a:lnTo>
                <a:lnTo>
                  <a:pt x="17593" y="6789"/>
                </a:lnTo>
                <a:lnTo>
                  <a:pt x="17617" y="8517"/>
                </a:lnTo>
                <a:lnTo>
                  <a:pt x="17666" y="11753"/>
                </a:lnTo>
                <a:lnTo>
                  <a:pt x="17666" y="12483"/>
                </a:lnTo>
                <a:lnTo>
                  <a:pt x="17642" y="13213"/>
                </a:lnTo>
                <a:lnTo>
                  <a:pt x="17617" y="13943"/>
                </a:lnTo>
                <a:lnTo>
                  <a:pt x="17617" y="14673"/>
                </a:lnTo>
                <a:lnTo>
                  <a:pt x="17544" y="14673"/>
                </a:lnTo>
                <a:lnTo>
                  <a:pt x="16449" y="14746"/>
                </a:lnTo>
                <a:lnTo>
                  <a:pt x="15379" y="14794"/>
                </a:lnTo>
                <a:lnTo>
                  <a:pt x="14308" y="14794"/>
                </a:lnTo>
                <a:lnTo>
                  <a:pt x="13238" y="14770"/>
                </a:lnTo>
                <a:lnTo>
                  <a:pt x="11072" y="14721"/>
                </a:lnTo>
                <a:lnTo>
                  <a:pt x="10001" y="14697"/>
                </a:lnTo>
                <a:lnTo>
                  <a:pt x="8931" y="14673"/>
                </a:lnTo>
                <a:lnTo>
                  <a:pt x="7811" y="14673"/>
                </a:lnTo>
                <a:lnTo>
                  <a:pt x="6692" y="14721"/>
                </a:lnTo>
                <a:lnTo>
                  <a:pt x="4454" y="14819"/>
                </a:lnTo>
                <a:lnTo>
                  <a:pt x="2215" y="14892"/>
                </a:lnTo>
                <a:lnTo>
                  <a:pt x="1826" y="14892"/>
                </a:lnTo>
                <a:lnTo>
                  <a:pt x="1436" y="14867"/>
                </a:lnTo>
                <a:lnTo>
                  <a:pt x="828" y="14867"/>
                </a:lnTo>
                <a:lnTo>
                  <a:pt x="633" y="14916"/>
                </a:lnTo>
                <a:lnTo>
                  <a:pt x="658" y="14624"/>
                </a:lnTo>
                <a:lnTo>
                  <a:pt x="658" y="14308"/>
                </a:lnTo>
                <a:lnTo>
                  <a:pt x="658" y="13724"/>
                </a:lnTo>
                <a:lnTo>
                  <a:pt x="633" y="13115"/>
                </a:lnTo>
                <a:lnTo>
                  <a:pt x="633" y="12531"/>
                </a:lnTo>
                <a:lnTo>
                  <a:pt x="682" y="10804"/>
                </a:lnTo>
                <a:lnTo>
                  <a:pt x="706" y="9928"/>
                </a:lnTo>
                <a:lnTo>
                  <a:pt x="682" y="9076"/>
                </a:lnTo>
                <a:lnTo>
                  <a:pt x="585" y="7349"/>
                </a:lnTo>
                <a:lnTo>
                  <a:pt x="512" y="5597"/>
                </a:lnTo>
                <a:lnTo>
                  <a:pt x="463" y="4794"/>
                </a:lnTo>
                <a:lnTo>
                  <a:pt x="439" y="4380"/>
                </a:lnTo>
                <a:lnTo>
                  <a:pt x="439" y="3991"/>
                </a:lnTo>
                <a:lnTo>
                  <a:pt x="439" y="3601"/>
                </a:lnTo>
                <a:lnTo>
                  <a:pt x="390" y="3236"/>
                </a:lnTo>
                <a:lnTo>
                  <a:pt x="706" y="3285"/>
                </a:lnTo>
                <a:lnTo>
                  <a:pt x="1217" y="3285"/>
                </a:lnTo>
                <a:lnTo>
                  <a:pt x="1436" y="3261"/>
                </a:lnTo>
                <a:lnTo>
                  <a:pt x="1655" y="3212"/>
                </a:lnTo>
                <a:lnTo>
                  <a:pt x="1753" y="3163"/>
                </a:lnTo>
                <a:lnTo>
                  <a:pt x="1826" y="3115"/>
                </a:lnTo>
                <a:lnTo>
                  <a:pt x="1874" y="3042"/>
                </a:lnTo>
                <a:lnTo>
                  <a:pt x="1899" y="2969"/>
                </a:lnTo>
                <a:lnTo>
                  <a:pt x="1899" y="2896"/>
                </a:lnTo>
                <a:lnTo>
                  <a:pt x="1874" y="2823"/>
                </a:lnTo>
                <a:lnTo>
                  <a:pt x="1947" y="2725"/>
                </a:lnTo>
                <a:lnTo>
                  <a:pt x="2069" y="2652"/>
                </a:lnTo>
                <a:lnTo>
                  <a:pt x="2191" y="2579"/>
                </a:lnTo>
                <a:lnTo>
                  <a:pt x="2312" y="2555"/>
                </a:lnTo>
                <a:lnTo>
                  <a:pt x="2458" y="2531"/>
                </a:lnTo>
                <a:lnTo>
                  <a:pt x="2580" y="2531"/>
                </a:lnTo>
                <a:lnTo>
                  <a:pt x="2702" y="2555"/>
                </a:lnTo>
                <a:lnTo>
                  <a:pt x="2823" y="2579"/>
                </a:lnTo>
                <a:lnTo>
                  <a:pt x="2945" y="2628"/>
                </a:lnTo>
                <a:lnTo>
                  <a:pt x="3067" y="2677"/>
                </a:lnTo>
                <a:lnTo>
                  <a:pt x="3164" y="2774"/>
                </a:lnTo>
                <a:lnTo>
                  <a:pt x="3237" y="2847"/>
                </a:lnTo>
                <a:lnTo>
                  <a:pt x="3310" y="2944"/>
                </a:lnTo>
                <a:lnTo>
                  <a:pt x="3334" y="2993"/>
                </a:lnTo>
                <a:lnTo>
                  <a:pt x="3334" y="3017"/>
                </a:lnTo>
                <a:lnTo>
                  <a:pt x="3383" y="3115"/>
                </a:lnTo>
                <a:lnTo>
                  <a:pt x="3456" y="3163"/>
                </a:lnTo>
                <a:lnTo>
                  <a:pt x="3529" y="3188"/>
                </a:lnTo>
                <a:lnTo>
                  <a:pt x="3602" y="3163"/>
                </a:lnTo>
                <a:lnTo>
                  <a:pt x="3821" y="3188"/>
                </a:lnTo>
                <a:lnTo>
                  <a:pt x="4162" y="3212"/>
                </a:lnTo>
                <a:lnTo>
                  <a:pt x="4332" y="3188"/>
                </a:lnTo>
                <a:lnTo>
                  <a:pt x="4502" y="3139"/>
                </a:lnTo>
                <a:lnTo>
                  <a:pt x="4551" y="3090"/>
                </a:lnTo>
                <a:lnTo>
                  <a:pt x="4575" y="3042"/>
                </a:lnTo>
                <a:lnTo>
                  <a:pt x="4600" y="2993"/>
                </a:lnTo>
                <a:lnTo>
                  <a:pt x="4600" y="2920"/>
                </a:lnTo>
                <a:lnTo>
                  <a:pt x="4721" y="2725"/>
                </a:lnTo>
                <a:lnTo>
                  <a:pt x="4794" y="2506"/>
                </a:lnTo>
                <a:lnTo>
                  <a:pt x="4867" y="2263"/>
                </a:lnTo>
                <a:lnTo>
                  <a:pt x="4940" y="2020"/>
                </a:lnTo>
                <a:lnTo>
                  <a:pt x="5062" y="1533"/>
                </a:lnTo>
                <a:lnTo>
                  <a:pt x="5135" y="1290"/>
                </a:lnTo>
                <a:lnTo>
                  <a:pt x="5232" y="1095"/>
                </a:lnTo>
                <a:lnTo>
                  <a:pt x="5281" y="998"/>
                </a:lnTo>
                <a:lnTo>
                  <a:pt x="5354" y="925"/>
                </a:lnTo>
                <a:lnTo>
                  <a:pt x="5500" y="803"/>
                </a:lnTo>
                <a:lnTo>
                  <a:pt x="5695" y="706"/>
                </a:lnTo>
                <a:lnTo>
                  <a:pt x="5889" y="657"/>
                </a:lnTo>
                <a:lnTo>
                  <a:pt x="6108" y="609"/>
                </a:lnTo>
                <a:lnTo>
                  <a:pt x="6327" y="584"/>
                </a:lnTo>
                <a:lnTo>
                  <a:pt x="6717" y="560"/>
                </a:lnTo>
                <a:lnTo>
                  <a:pt x="7203" y="536"/>
                </a:lnTo>
                <a:lnTo>
                  <a:pt x="7714" y="511"/>
                </a:lnTo>
                <a:close/>
                <a:moveTo>
                  <a:pt x="7714" y="0"/>
                </a:moveTo>
                <a:lnTo>
                  <a:pt x="7130" y="25"/>
                </a:lnTo>
                <a:lnTo>
                  <a:pt x="6546" y="49"/>
                </a:lnTo>
                <a:lnTo>
                  <a:pt x="6157" y="98"/>
                </a:lnTo>
                <a:lnTo>
                  <a:pt x="5768" y="146"/>
                </a:lnTo>
                <a:lnTo>
                  <a:pt x="5573" y="195"/>
                </a:lnTo>
                <a:lnTo>
                  <a:pt x="5378" y="268"/>
                </a:lnTo>
                <a:lnTo>
                  <a:pt x="5208" y="365"/>
                </a:lnTo>
                <a:lnTo>
                  <a:pt x="5062" y="487"/>
                </a:lnTo>
                <a:lnTo>
                  <a:pt x="4940" y="584"/>
                </a:lnTo>
                <a:lnTo>
                  <a:pt x="4843" y="706"/>
                </a:lnTo>
                <a:lnTo>
                  <a:pt x="4697" y="949"/>
                </a:lnTo>
                <a:lnTo>
                  <a:pt x="4575" y="1241"/>
                </a:lnTo>
                <a:lnTo>
                  <a:pt x="4502" y="1533"/>
                </a:lnTo>
                <a:lnTo>
                  <a:pt x="4332" y="2141"/>
                </a:lnTo>
                <a:lnTo>
                  <a:pt x="4113" y="2750"/>
                </a:lnTo>
                <a:lnTo>
                  <a:pt x="3894" y="2774"/>
                </a:lnTo>
                <a:lnTo>
                  <a:pt x="3699" y="2774"/>
                </a:lnTo>
                <a:lnTo>
                  <a:pt x="3602" y="2628"/>
                </a:lnTo>
                <a:lnTo>
                  <a:pt x="3505" y="2482"/>
                </a:lnTo>
                <a:lnTo>
                  <a:pt x="3359" y="2385"/>
                </a:lnTo>
                <a:lnTo>
                  <a:pt x="3213" y="2287"/>
                </a:lnTo>
                <a:lnTo>
                  <a:pt x="3067" y="2214"/>
                </a:lnTo>
                <a:lnTo>
                  <a:pt x="2896" y="2166"/>
                </a:lnTo>
                <a:lnTo>
                  <a:pt x="2702" y="2117"/>
                </a:lnTo>
                <a:lnTo>
                  <a:pt x="2531" y="2093"/>
                </a:lnTo>
                <a:lnTo>
                  <a:pt x="2410" y="2117"/>
                </a:lnTo>
                <a:lnTo>
                  <a:pt x="2264" y="2141"/>
                </a:lnTo>
                <a:lnTo>
                  <a:pt x="2118" y="2166"/>
                </a:lnTo>
                <a:lnTo>
                  <a:pt x="1947" y="2239"/>
                </a:lnTo>
                <a:lnTo>
                  <a:pt x="1801" y="2312"/>
                </a:lnTo>
                <a:lnTo>
                  <a:pt x="1680" y="2409"/>
                </a:lnTo>
                <a:lnTo>
                  <a:pt x="1558" y="2506"/>
                </a:lnTo>
                <a:lnTo>
                  <a:pt x="1485" y="2628"/>
                </a:lnTo>
                <a:lnTo>
                  <a:pt x="1242" y="2652"/>
                </a:lnTo>
                <a:lnTo>
                  <a:pt x="1023" y="2677"/>
                </a:lnTo>
                <a:lnTo>
                  <a:pt x="220" y="2677"/>
                </a:lnTo>
                <a:lnTo>
                  <a:pt x="171" y="2701"/>
                </a:lnTo>
                <a:lnTo>
                  <a:pt x="122" y="2725"/>
                </a:lnTo>
                <a:lnTo>
                  <a:pt x="74" y="2774"/>
                </a:lnTo>
                <a:lnTo>
                  <a:pt x="25" y="2823"/>
                </a:lnTo>
                <a:lnTo>
                  <a:pt x="1" y="2896"/>
                </a:lnTo>
                <a:lnTo>
                  <a:pt x="25" y="4258"/>
                </a:lnTo>
                <a:lnTo>
                  <a:pt x="49" y="5597"/>
                </a:lnTo>
                <a:lnTo>
                  <a:pt x="98" y="7349"/>
                </a:lnTo>
                <a:lnTo>
                  <a:pt x="195" y="9076"/>
                </a:lnTo>
                <a:lnTo>
                  <a:pt x="195" y="9879"/>
                </a:lnTo>
                <a:lnTo>
                  <a:pt x="195" y="10706"/>
                </a:lnTo>
                <a:lnTo>
                  <a:pt x="171" y="11534"/>
                </a:lnTo>
                <a:lnTo>
                  <a:pt x="122" y="12337"/>
                </a:lnTo>
                <a:lnTo>
                  <a:pt x="98" y="12994"/>
                </a:lnTo>
                <a:lnTo>
                  <a:pt x="98" y="13626"/>
                </a:lnTo>
                <a:lnTo>
                  <a:pt x="122" y="14916"/>
                </a:lnTo>
                <a:lnTo>
                  <a:pt x="122" y="14965"/>
                </a:lnTo>
                <a:lnTo>
                  <a:pt x="147" y="15038"/>
                </a:lnTo>
                <a:lnTo>
                  <a:pt x="195" y="15086"/>
                </a:lnTo>
                <a:lnTo>
                  <a:pt x="244" y="15111"/>
                </a:lnTo>
                <a:lnTo>
                  <a:pt x="268" y="15184"/>
                </a:lnTo>
                <a:lnTo>
                  <a:pt x="317" y="15257"/>
                </a:lnTo>
                <a:lnTo>
                  <a:pt x="487" y="15354"/>
                </a:lnTo>
                <a:lnTo>
                  <a:pt x="706" y="15403"/>
                </a:lnTo>
                <a:lnTo>
                  <a:pt x="925" y="15427"/>
                </a:lnTo>
                <a:lnTo>
                  <a:pt x="1144" y="15451"/>
                </a:lnTo>
                <a:lnTo>
                  <a:pt x="1607" y="15451"/>
                </a:lnTo>
                <a:lnTo>
                  <a:pt x="2020" y="15427"/>
                </a:lnTo>
                <a:lnTo>
                  <a:pt x="3140" y="15403"/>
                </a:lnTo>
                <a:lnTo>
                  <a:pt x="4259" y="15378"/>
                </a:lnTo>
                <a:lnTo>
                  <a:pt x="5378" y="15330"/>
                </a:lnTo>
                <a:lnTo>
                  <a:pt x="6498" y="15281"/>
                </a:lnTo>
                <a:lnTo>
                  <a:pt x="7617" y="15232"/>
                </a:lnTo>
                <a:lnTo>
                  <a:pt x="8736" y="15208"/>
                </a:lnTo>
                <a:lnTo>
                  <a:pt x="9855" y="15232"/>
                </a:lnTo>
                <a:lnTo>
                  <a:pt x="10950" y="15257"/>
                </a:lnTo>
                <a:lnTo>
                  <a:pt x="13140" y="15305"/>
                </a:lnTo>
                <a:lnTo>
                  <a:pt x="14235" y="15330"/>
                </a:lnTo>
                <a:lnTo>
                  <a:pt x="15330" y="15330"/>
                </a:lnTo>
                <a:lnTo>
                  <a:pt x="16449" y="15305"/>
                </a:lnTo>
                <a:lnTo>
                  <a:pt x="17544" y="15208"/>
                </a:lnTo>
                <a:lnTo>
                  <a:pt x="17642" y="15184"/>
                </a:lnTo>
                <a:lnTo>
                  <a:pt x="17715" y="15135"/>
                </a:lnTo>
                <a:lnTo>
                  <a:pt x="17788" y="15184"/>
                </a:lnTo>
                <a:lnTo>
                  <a:pt x="17861" y="15208"/>
                </a:lnTo>
                <a:lnTo>
                  <a:pt x="17958" y="15232"/>
                </a:lnTo>
                <a:lnTo>
                  <a:pt x="18031" y="15208"/>
                </a:lnTo>
                <a:lnTo>
                  <a:pt x="18104" y="15184"/>
                </a:lnTo>
                <a:lnTo>
                  <a:pt x="18177" y="15111"/>
                </a:lnTo>
                <a:lnTo>
                  <a:pt x="18201" y="15038"/>
                </a:lnTo>
                <a:lnTo>
                  <a:pt x="18226" y="14940"/>
                </a:lnTo>
                <a:lnTo>
                  <a:pt x="18201" y="14186"/>
                </a:lnTo>
                <a:lnTo>
                  <a:pt x="18226" y="13432"/>
                </a:lnTo>
                <a:lnTo>
                  <a:pt x="18250" y="12677"/>
                </a:lnTo>
                <a:lnTo>
                  <a:pt x="18250" y="11923"/>
                </a:lnTo>
                <a:lnTo>
                  <a:pt x="18201" y="8711"/>
                </a:lnTo>
                <a:lnTo>
                  <a:pt x="18177" y="7081"/>
                </a:lnTo>
                <a:lnTo>
                  <a:pt x="18104" y="5475"/>
                </a:lnTo>
                <a:lnTo>
                  <a:pt x="18080" y="4794"/>
                </a:lnTo>
                <a:lnTo>
                  <a:pt x="18031" y="4137"/>
                </a:lnTo>
                <a:lnTo>
                  <a:pt x="17982" y="3480"/>
                </a:lnTo>
                <a:lnTo>
                  <a:pt x="17982" y="2798"/>
                </a:lnTo>
                <a:lnTo>
                  <a:pt x="17982" y="2750"/>
                </a:lnTo>
                <a:lnTo>
                  <a:pt x="17958" y="2701"/>
                </a:lnTo>
                <a:lnTo>
                  <a:pt x="17885" y="2652"/>
                </a:lnTo>
                <a:lnTo>
                  <a:pt x="17788" y="2628"/>
                </a:lnTo>
                <a:lnTo>
                  <a:pt x="17715" y="2628"/>
                </a:lnTo>
                <a:lnTo>
                  <a:pt x="17617" y="2579"/>
                </a:lnTo>
                <a:lnTo>
                  <a:pt x="17496" y="2555"/>
                </a:lnTo>
                <a:lnTo>
                  <a:pt x="17106" y="2555"/>
                </a:lnTo>
                <a:lnTo>
                  <a:pt x="16839" y="2604"/>
                </a:lnTo>
                <a:lnTo>
                  <a:pt x="16595" y="2628"/>
                </a:lnTo>
                <a:lnTo>
                  <a:pt x="15963" y="2652"/>
                </a:lnTo>
                <a:lnTo>
                  <a:pt x="15330" y="2628"/>
                </a:lnTo>
                <a:lnTo>
                  <a:pt x="14990" y="2604"/>
                </a:lnTo>
                <a:lnTo>
                  <a:pt x="14625" y="2555"/>
                </a:lnTo>
                <a:lnTo>
                  <a:pt x="14260" y="2555"/>
                </a:lnTo>
                <a:lnTo>
                  <a:pt x="14089" y="2579"/>
                </a:lnTo>
                <a:lnTo>
                  <a:pt x="13943" y="2628"/>
                </a:lnTo>
                <a:lnTo>
                  <a:pt x="13846" y="2263"/>
                </a:lnTo>
                <a:lnTo>
                  <a:pt x="13773" y="1874"/>
                </a:lnTo>
                <a:lnTo>
                  <a:pt x="13700" y="1509"/>
                </a:lnTo>
                <a:lnTo>
                  <a:pt x="13578" y="1168"/>
                </a:lnTo>
                <a:lnTo>
                  <a:pt x="13505" y="1022"/>
                </a:lnTo>
                <a:lnTo>
                  <a:pt x="13432" y="852"/>
                </a:lnTo>
                <a:lnTo>
                  <a:pt x="13335" y="706"/>
                </a:lnTo>
                <a:lnTo>
                  <a:pt x="13238" y="584"/>
                </a:lnTo>
                <a:lnTo>
                  <a:pt x="13092" y="463"/>
                </a:lnTo>
                <a:lnTo>
                  <a:pt x="12946" y="341"/>
                </a:lnTo>
                <a:lnTo>
                  <a:pt x="12775" y="268"/>
                </a:lnTo>
                <a:lnTo>
                  <a:pt x="12581" y="171"/>
                </a:lnTo>
                <a:lnTo>
                  <a:pt x="12386" y="146"/>
                </a:lnTo>
                <a:lnTo>
                  <a:pt x="12191" y="98"/>
                </a:lnTo>
                <a:lnTo>
                  <a:pt x="11802" y="98"/>
                </a:lnTo>
                <a:lnTo>
                  <a:pt x="11023" y="122"/>
                </a:lnTo>
                <a:lnTo>
                  <a:pt x="10488" y="122"/>
                </a:lnTo>
                <a:lnTo>
                  <a:pt x="9953" y="98"/>
                </a:lnTo>
                <a:lnTo>
                  <a:pt x="8882" y="25"/>
                </a:lnTo>
                <a:lnTo>
                  <a:pt x="829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7506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391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Poster Printing</a:t>
            </a:r>
          </a:p>
        </p:txBody>
      </p:sp>
      <p:sp>
        <p:nvSpPr>
          <p:cNvPr id="10243" name="Text Box 1027"/>
          <p:cNvSpPr txBox="1">
            <a:spLocks noChangeArrowheads="1"/>
          </p:cNvSpPr>
          <p:nvPr/>
        </p:nvSpPr>
        <p:spPr bwMode="auto">
          <a:xfrm>
            <a:off x="228600" y="2514600"/>
            <a:ext cx="8686800" cy="2677656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chemeClr val="tx2"/>
                </a:solidFill>
              </a:rPr>
              <a:t> we will print posters for you</a:t>
            </a: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 put draft/final </a:t>
            </a:r>
            <a:r>
              <a:rPr lang="en-US" sz="2400" b="1" dirty="0" err="1">
                <a:solidFill>
                  <a:schemeClr val="tx2"/>
                </a:solidFill>
              </a:rPr>
              <a:t>ppt</a:t>
            </a:r>
            <a:r>
              <a:rPr lang="en-US" sz="2400" b="1" dirty="0">
                <a:solidFill>
                  <a:schemeClr val="tx2"/>
                </a:solidFill>
              </a:rPr>
              <a:t> file on </a:t>
            </a:r>
            <a:r>
              <a:rPr lang="en-US" sz="2400" b="1" dirty="0" err="1">
                <a:solidFill>
                  <a:schemeClr val="tx2"/>
                </a:solidFill>
              </a:rPr>
              <a:t>courseworks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website, in 	</a:t>
            </a:r>
            <a:r>
              <a:rPr lang="en-US" sz="2400" b="1" dirty="0" err="1" smtClean="0">
                <a:solidFill>
                  <a:schemeClr val="tx2"/>
                </a:solidFill>
              </a:rPr>
              <a:t>powerpoint</a:t>
            </a:r>
            <a:r>
              <a:rPr lang="en-US" sz="2400" b="1" dirty="0" smtClean="0">
                <a:solidFill>
                  <a:schemeClr val="tx2"/>
                </a:solidFill>
              </a:rPr>
              <a:t> format and as pdf</a:t>
            </a: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ppt</a:t>
            </a:r>
            <a:r>
              <a:rPr lang="en-US" sz="2400" b="1" dirty="0">
                <a:solidFill>
                  <a:schemeClr val="tx2"/>
                </a:solidFill>
              </a:rPr>
              <a:t> file </a:t>
            </a:r>
            <a:r>
              <a:rPr lang="en-US" sz="2400" b="1" dirty="0" smtClean="0">
                <a:solidFill>
                  <a:schemeClr val="tx2"/>
                </a:solidFill>
              </a:rPr>
              <a:t>ideally &lt; 20MB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chemeClr val="tx2"/>
                </a:solidFill>
              </a:rPr>
              <a:t>If we see a small error, we’ll fix it for you, for major issues, we’ll be in touch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" name="Shape 43"/>
          <p:cNvSpPr/>
          <p:nvPr/>
        </p:nvSpPr>
        <p:spPr>
          <a:xfrm>
            <a:off x="7162800" y="685800"/>
            <a:ext cx="1052761" cy="922444"/>
          </a:xfrm>
          <a:custGeom>
            <a:avLst/>
            <a:gdLst/>
            <a:ahLst/>
            <a:cxnLst/>
            <a:rect l="0" t="0" r="0" b="0"/>
            <a:pathLst>
              <a:path w="17495" h="15330" extrusionOk="0">
                <a:moveTo>
                  <a:pt x="4648" y="1412"/>
                </a:moveTo>
                <a:lnTo>
                  <a:pt x="4526" y="1485"/>
                </a:lnTo>
                <a:lnTo>
                  <a:pt x="4429" y="1558"/>
                </a:lnTo>
                <a:lnTo>
                  <a:pt x="4258" y="1728"/>
                </a:lnTo>
                <a:lnTo>
                  <a:pt x="4185" y="1825"/>
                </a:lnTo>
                <a:lnTo>
                  <a:pt x="4112" y="1947"/>
                </a:lnTo>
                <a:lnTo>
                  <a:pt x="3869" y="1947"/>
                </a:lnTo>
                <a:lnTo>
                  <a:pt x="3893" y="1898"/>
                </a:lnTo>
                <a:lnTo>
                  <a:pt x="4015" y="1679"/>
                </a:lnTo>
                <a:lnTo>
                  <a:pt x="4088" y="1436"/>
                </a:lnTo>
                <a:lnTo>
                  <a:pt x="4088" y="1412"/>
                </a:lnTo>
                <a:close/>
                <a:moveTo>
                  <a:pt x="4939" y="1412"/>
                </a:moveTo>
                <a:lnTo>
                  <a:pt x="4867" y="1509"/>
                </a:lnTo>
                <a:lnTo>
                  <a:pt x="4818" y="1631"/>
                </a:lnTo>
                <a:lnTo>
                  <a:pt x="4794" y="1752"/>
                </a:lnTo>
                <a:lnTo>
                  <a:pt x="4769" y="1898"/>
                </a:lnTo>
                <a:lnTo>
                  <a:pt x="4769" y="1947"/>
                </a:lnTo>
                <a:lnTo>
                  <a:pt x="4380" y="1947"/>
                </a:lnTo>
                <a:lnTo>
                  <a:pt x="4404" y="1898"/>
                </a:lnTo>
                <a:lnTo>
                  <a:pt x="4526" y="1679"/>
                </a:lnTo>
                <a:lnTo>
                  <a:pt x="4672" y="1436"/>
                </a:lnTo>
                <a:lnTo>
                  <a:pt x="4672" y="1412"/>
                </a:lnTo>
                <a:close/>
                <a:moveTo>
                  <a:pt x="5815" y="1387"/>
                </a:moveTo>
                <a:lnTo>
                  <a:pt x="5645" y="1558"/>
                </a:lnTo>
                <a:lnTo>
                  <a:pt x="5475" y="1704"/>
                </a:lnTo>
                <a:lnTo>
                  <a:pt x="5402" y="1825"/>
                </a:lnTo>
                <a:lnTo>
                  <a:pt x="5304" y="1947"/>
                </a:lnTo>
                <a:lnTo>
                  <a:pt x="5037" y="1947"/>
                </a:lnTo>
                <a:lnTo>
                  <a:pt x="5037" y="1898"/>
                </a:lnTo>
                <a:lnTo>
                  <a:pt x="5061" y="1777"/>
                </a:lnTo>
                <a:lnTo>
                  <a:pt x="5085" y="1631"/>
                </a:lnTo>
                <a:lnTo>
                  <a:pt x="5183" y="1387"/>
                </a:lnTo>
                <a:close/>
                <a:moveTo>
                  <a:pt x="3407" y="1412"/>
                </a:moveTo>
                <a:lnTo>
                  <a:pt x="3285" y="1533"/>
                </a:lnTo>
                <a:lnTo>
                  <a:pt x="3188" y="1679"/>
                </a:lnTo>
                <a:lnTo>
                  <a:pt x="3090" y="1825"/>
                </a:lnTo>
                <a:lnTo>
                  <a:pt x="3042" y="1971"/>
                </a:lnTo>
                <a:lnTo>
                  <a:pt x="2774" y="1971"/>
                </a:lnTo>
                <a:lnTo>
                  <a:pt x="2847" y="1801"/>
                </a:lnTo>
                <a:lnTo>
                  <a:pt x="3042" y="1412"/>
                </a:lnTo>
                <a:close/>
                <a:moveTo>
                  <a:pt x="4039" y="1412"/>
                </a:moveTo>
                <a:lnTo>
                  <a:pt x="3966" y="1509"/>
                </a:lnTo>
                <a:lnTo>
                  <a:pt x="3893" y="1606"/>
                </a:lnTo>
                <a:lnTo>
                  <a:pt x="3747" y="1801"/>
                </a:lnTo>
                <a:lnTo>
                  <a:pt x="3626" y="1947"/>
                </a:lnTo>
                <a:lnTo>
                  <a:pt x="3334" y="1971"/>
                </a:lnTo>
                <a:lnTo>
                  <a:pt x="3455" y="1679"/>
                </a:lnTo>
                <a:lnTo>
                  <a:pt x="3601" y="1412"/>
                </a:lnTo>
                <a:close/>
                <a:moveTo>
                  <a:pt x="2239" y="1412"/>
                </a:moveTo>
                <a:lnTo>
                  <a:pt x="2068" y="1533"/>
                </a:lnTo>
                <a:lnTo>
                  <a:pt x="1947" y="1679"/>
                </a:lnTo>
                <a:lnTo>
                  <a:pt x="1801" y="1825"/>
                </a:lnTo>
                <a:lnTo>
                  <a:pt x="1679" y="1971"/>
                </a:lnTo>
                <a:lnTo>
                  <a:pt x="1509" y="1996"/>
                </a:lnTo>
                <a:lnTo>
                  <a:pt x="1655" y="1704"/>
                </a:lnTo>
                <a:lnTo>
                  <a:pt x="1849" y="1436"/>
                </a:lnTo>
                <a:lnTo>
                  <a:pt x="2166" y="1412"/>
                </a:lnTo>
                <a:close/>
                <a:moveTo>
                  <a:pt x="2896" y="1412"/>
                </a:moveTo>
                <a:lnTo>
                  <a:pt x="2774" y="1558"/>
                </a:lnTo>
                <a:lnTo>
                  <a:pt x="2677" y="1704"/>
                </a:lnTo>
                <a:lnTo>
                  <a:pt x="2579" y="1850"/>
                </a:lnTo>
                <a:lnTo>
                  <a:pt x="2506" y="1996"/>
                </a:lnTo>
                <a:lnTo>
                  <a:pt x="2214" y="1971"/>
                </a:lnTo>
                <a:lnTo>
                  <a:pt x="1995" y="1971"/>
                </a:lnTo>
                <a:lnTo>
                  <a:pt x="2239" y="1679"/>
                </a:lnTo>
                <a:lnTo>
                  <a:pt x="2482" y="1412"/>
                </a:lnTo>
                <a:close/>
                <a:moveTo>
                  <a:pt x="7056" y="1387"/>
                </a:moveTo>
                <a:lnTo>
                  <a:pt x="6935" y="1558"/>
                </a:lnTo>
                <a:lnTo>
                  <a:pt x="6667" y="1898"/>
                </a:lnTo>
                <a:lnTo>
                  <a:pt x="6594" y="1996"/>
                </a:lnTo>
                <a:lnTo>
                  <a:pt x="6278" y="1971"/>
                </a:lnTo>
                <a:lnTo>
                  <a:pt x="6302" y="1898"/>
                </a:lnTo>
                <a:lnTo>
                  <a:pt x="6594" y="1436"/>
                </a:lnTo>
                <a:lnTo>
                  <a:pt x="6570" y="1412"/>
                </a:lnTo>
                <a:lnTo>
                  <a:pt x="6545" y="1412"/>
                </a:lnTo>
                <a:lnTo>
                  <a:pt x="6351" y="1582"/>
                </a:lnTo>
                <a:lnTo>
                  <a:pt x="6156" y="1777"/>
                </a:lnTo>
                <a:lnTo>
                  <a:pt x="6083" y="1874"/>
                </a:lnTo>
                <a:lnTo>
                  <a:pt x="6010" y="1971"/>
                </a:lnTo>
                <a:lnTo>
                  <a:pt x="5596" y="1971"/>
                </a:lnTo>
                <a:lnTo>
                  <a:pt x="5694" y="1801"/>
                </a:lnTo>
                <a:lnTo>
                  <a:pt x="5840" y="1606"/>
                </a:lnTo>
                <a:lnTo>
                  <a:pt x="5986" y="1387"/>
                </a:lnTo>
                <a:close/>
                <a:moveTo>
                  <a:pt x="7665" y="1387"/>
                </a:moveTo>
                <a:lnTo>
                  <a:pt x="7519" y="1509"/>
                </a:lnTo>
                <a:lnTo>
                  <a:pt x="7373" y="1655"/>
                </a:lnTo>
                <a:lnTo>
                  <a:pt x="7251" y="1825"/>
                </a:lnTo>
                <a:lnTo>
                  <a:pt x="7154" y="1996"/>
                </a:lnTo>
                <a:lnTo>
                  <a:pt x="6910" y="1996"/>
                </a:lnTo>
                <a:lnTo>
                  <a:pt x="7056" y="1777"/>
                </a:lnTo>
                <a:lnTo>
                  <a:pt x="7348" y="1387"/>
                </a:lnTo>
                <a:close/>
                <a:moveTo>
                  <a:pt x="15135" y="1412"/>
                </a:moveTo>
                <a:lnTo>
                  <a:pt x="15281" y="1436"/>
                </a:lnTo>
                <a:lnTo>
                  <a:pt x="15524" y="1436"/>
                </a:lnTo>
                <a:lnTo>
                  <a:pt x="15475" y="1509"/>
                </a:lnTo>
                <a:lnTo>
                  <a:pt x="15232" y="1728"/>
                </a:lnTo>
                <a:lnTo>
                  <a:pt x="15135" y="1874"/>
                </a:lnTo>
                <a:lnTo>
                  <a:pt x="15037" y="1996"/>
                </a:lnTo>
                <a:lnTo>
                  <a:pt x="14697" y="1996"/>
                </a:lnTo>
                <a:lnTo>
                  <a:pt x="14794" y="1898"/>
                </a:lnTo>
                <a:lnTo>
                  <a:pt x="14989" y="1655"/>
                </a:lnTo>
                <a:lnTo>
                  <a:pt x="15135" y="1412"/>
                </a:lnTo>
                <a:close/>
                <a:moveTo>
                  <a:pt x="15865" y="1436"/>
                </a:moveTo>
                <a:lnTo>
                  <a:pt x="16254" y="1460"/>
                </a:lnTo>
                <a:lnTo>
                  <a:pt x="16278" y="1460"/>
                </a:lnTo>
                <a:lnTo>
                  <a:pt x="16157" y="1606"/>
                </a:lnTo>
                <a:lnTo>
                  <a:pt x="16035" y="1801"/>
                </a:lnTo>
                <a:lnTo>
                  <a:pt x="15913" y="1996"/>
                </a:lnTo>
                <a:lnTo>
                  <a:pt x="15427" y="1996"/>
                </a:lnTo>
                <a:lnTo>
                  <a:pt x="15646" y="1728"/>
                </a:lnTo>
                <a:lnTo>
                  <a:pt x="15865" y="1436"/>
                </a:lnTo>
                <a:close/>
                <a:moveTo>
                  <a:pt x="8176" y="1387"/>
                </a:moveTo>
                <a:lnTo>
                  <a:pt x="8030" y="1533"/>
                </a:lnTo>
                <a:lnTo>
                  <a:pt x="7884" y="1679"/>
                </a:lnTo>
                <a:lnTo>
                  <a:pt x="7665" y="2020"/>
                </a:lnTo>
                <a:lnTo>
                  <a:pt x="7494" y="2020"/>
                </a:lnTo>
                <a:lnTo>
                  <a:pt x="7640" y="1704"/>
                </a:lnTo>
                <a:lnTo>
                  <a:pt x="7786" y="1387"/>
                </a:lnTo>
                <a:close/>
                <a:moveTo>
                  <a:pt x="8687" y="1387"/>
                </a:moveTo>
                <a:lnTo>
                  <a:pt x="8638" y="1436"/>
                </a:lnTo>
                <a:lnTo>
                  <a:pt x="8419" y="1679"/>
                </a:lnTo>
                <a:lnTo>
                  <a:pt x="8322" y="1825"/>
                </a:lnTo>
                <a:lnTo>
                  <a:pt x="8224" y="1971"/>
                </a:lnTo>
                <a:lnTo>
                  <a:pt x="8224" y="2020"/>
                </a:lnTo>
                <a:lnTo>
                  <a:pt x="8005" y="2020"/>
                </a:lnTo>
                <a:lnTo>
                  <a:pt x="8200" y="1704"/>
                </a:lnTo>
                <a:lnTo>
                  <a:pt x="8273" y="1558"/>
                </a:lnTo>
                <a:lnTo>
                  <a:pt x="8346" y="1387"/>
                </a:lnTo>
                <a:close/>
                <a:moveTo>
                  <a:pt x="9441" y="1387"/>
                </a:moveTo>
                <a:lnTo>
                  <a:pt x="9271" y="1558"/>
                </a:lnTo>
                <a:lnTo>
                  <a:pt x="9125" y="1752"/>
                </a:lnTo>
                <a:lnTo>
                  <a:pt x="9027" y="1874"/>
                </a:lnTo>
                <a:lnTo>
                  <a:pt x="8930" y="2020"/>
                </a:lnTo>
                <a:lnTo>
                  <a:pt x="8468" y="2020"/>
                </a:lnTo>
                <a:lnTo>
                  <a:pt x="8565" y="1923"/>
                </a:lnTo>
                <a:lnTo>
                  <a:pt x="8833" y="1631"/>
                </a:lnTo>
                <a:lnTo>
                  <a:pt x="8954" y="1509"/>
                </a:lnTo>
                <a:lnTo>
                  <a:pt x="9076" y="1387"/>
                </a:lnTo>
                <a:close/>
                <a:moveTo>
                  <a:pt x="10220" y="1363"/>
                </a:moveTo>
                <a:lnTo>
                  <a:pt x="10074" y="1436"/>
                </a:lnTo>
                <a:lnTo>
                  <a:pt x="9952" y="1558"/>
                </a:lnTo>
                <a:lnTo>
                  <a:pt x="9757" y="1801"/>
                </a:lnTo>
                <a:lnTo>
                  <a:pt x="9587" y="2020"/>
                </a:lnTo>
                <a:lnTo>
                  <a:pt x="9271" y="2020"/>
                </a:lnTo>
                <a:lnTo>
                  <a:pt x="9368" y="1874"/>
                </a:lnTo>
                <a:lnTo>
                  <a:pt x="9514" y="1631"/>
                </a:lnTo>
                <a:lnTo>
                  <a:pt x="9587" y="1509"/>
                </a:lnTo>
                <a:lnTo>
                  <a:pt x="9636" y="1387"/>
                </a:lnTo>
                <a:lnTo>
                  <a:pt x="10220" y="1363"/>
                </a:lnTo>
                <a:close/>
                <a:moveTo>
                  <a:pt x="11436" y="1339"/>
                </a:moveTo>
                <a:lnTo>
                  <a:pt x="11290" y="1558"/>
                </a:lnTo>
                <a:lnTo>
                  <a:pt x="11120" y="1777"/>
                </a:lnTo>
                <a:lnTo>
                  <a:pt x="11047" y="1898"/>
                </a:lnTo>
                <a:lnTo>
                  <a:pt x="10998" y="2020"/>
                </a:lnTo>
                <a:lnTo>
                  <a:pt x="10609" y="2020"/>
                </a:lnTo>
                <a:lnTo>
                  <a:pt x="10755" y="1874"/>
                </a:lnTo>
                <a:lnTo>
                  <a:pt x="10877" y="1728"/>
                </a:lnTo>
                <a:lnTo>
                  <a:pt x="10950" y="1582"/>
                </a:lnTo>
                <a:lnTo>
                  <a:pt x="11023" y="1412"/>
                </a:lnTo>
                <a:lnTo>
                  <a:pt x="10998" y="1363"/>
                </a:lnTo>
                <a:lnTo>
                  <a:pt x="10950" y="1363"/>
                </a:lnTo>
                <a:lnTo>
                  <a:pt x="10585" y="1679"/>
                </a:lnTo>
                <a:lnTo>
                  <a:pt x="10244" y="2020"/>
                </a:lnTo>
                <a:lnTo>
                  <a:pt x="9830" y="2020"/>
                </a:lnTo>
                <a:lnTo>
                  <a:pt x="9952" y="1850"/>
                </a:lnTo>
                <a:lnTo>
                  <a:pt x="10074" y="1704"/>
                </a:lnTo>
                <a:lnTo>
                  <a:pt x="10195" y="1533"/>
                </a:lnTo>
                <a:lnTo>
                  <a:pt x="10317" y="1363"/>
                </a:lnTo>
                <a:lnTo>
                  <a:pt x="11436" y="1339"/>
                </a:lnTo>
                <a:close/>
                <a:moveTo>
                  <a:pt x="11996" y="1339"/>
                </a:moveTo>
                <a:lnTo>
                  <a:pt x="11874" y="1485"/>
                </a:lnTo>
                <a:lnTo>
                  <a:pt x="11777" y="1655"/>
                </a:lnTo>
                <a:lnTo>
                  <a:pt x="11704" y="1850"/>
                </a:lnTo>
                <a:lnTo>
                  <a:pt x="11680" y="2020"/>
                </a:lnTo>
                <a:lnTo>
                  <a:pt x="11290" y="2020"/>
                </a:lnTo>
                <a:lnTo>
                  <a:pt x="11388" y="1850"/>
                </a:lnTo>
                <a:lnTo>
                  <a:pt x="11485" y="1679"/>
                </a:lnTo>
                <a:lnTo>
                  <a:pt x="11558" y="1509"/>
                </a:lnTo>
                <a:lnTo>
                  <a:pt x="11631" y="1339"/>
                </a:lnTo>
                <a:close/>
                <a:moveTo>
                  <a:pt x="12993" y="1314"/>
                </a:moveTo>
                <a:lnTo>
                  <a:pt x="12823" y="1485"/>
                </a:lnTo>
                <a:lnTo>
                  <a:pt x="12653" y="1655"/>
                </a:lnTo>
                <a:lnTo>
                  <a:pt x="12507" y="1801"/>
                </a:lnTo>
                <a:lnTo>
                  <a:pt x="12434" y="1898"/>
                </a:lnTo>
                <a:lnTo>
                  <a:pt x="12385" y="2020"/>
                </a:lnTo>
                <a:lnTo>
                  <a:pt x="11972" y="2020"/>
                </a:lnTo>
                <a:lnTo>
                  <a:pt x="12045" y="1801"/>
                </a:lnTo>
                <a:lnTo>
                  <a:pt x="12166" y="1582"/>
                </a:lnTo>
                <a:lnTo>
                  <a:pt x="12312" y="1314"/>
                </a:lnTo>
                <a:close/>
                <a:moveTo>
                  <a:pt x="13115" y="1314"/>
                </a:moveTo>
                <a:lnTo>
                  <a:pt x="13602" y="1339"/>
                </a:lnTo>
                <a:lnTo>
                  <a:pt x="13407" y="1582"/>
                </a:lnTo>
                <a:lnTo>
                  <a:pt x="13261" y="1777"/>
                </a:lnTo>
                <a:lnTo>
                  <a:pt x="13188" y="1898"/>
                </a:lnTo>
                <a:lnTo>
                  <a:pt x="13139" y="2020"/>
                </a:lnTo>
                <a:lnTo>
                  <a:pt x="12677" y="2020"/>
                </a:lnTo>
                <a:lnTo>
                  <a:pt x="12775" y="1825"/>
                </a:lnTo>
                <a:lnTo>
                  <a:pt x="13115" y="1314"/>
                </a:lnTo>
                <a:close/>
                <a:moveTo>
                  <a:pt x="13796" y="1339"/>
                </a:moveTo>
                <a:lnTo>
                  <a:pt x="14137" y="1363"/>
                </a:lnTo>
                <a:lnTo>
                  <a:pt x="13894" y="1631"/>
                </a:lnTo>
                <a:lnTo>
                  <a:pt x="13748" y="1801"/>
                </a:lnTo>
                <a:lnTo>
                  <a:pt x="13699" y="1898"/>
                </a:lnTo>
                <a:lnTo>
                  <a:pt x="13675" y="2020"/>
                </a:lnTo>
                <a:lnTo>
                  <a:pt x="13431" y="2020"/>
                </a:lnTo>
                <a:lnTo>
                  <a:pt x="13553" y="1752"/>
                </a:lnTo>
                <a:lnTo>
                  <a:pt x="13796" y="1339"/>
                </a:lnTo>
                <a:close/>
                <a:moveTo>
                  <a:pt x="14259" y="1387"/>
                </a:moveTo>
                <a:lnTo>
                  <a:pt x="15013" y="1412"/>
                </a:lnTo>
                <a:lnTo>
                  <a:pt x="14794" y="1606"/>
                </a:lnTo>
                <a:lnTo>
                  <a:pt x="14599" y="1801"/>
                </a:lnTo>
                <a:lnTo>
                  <a:pt x="14502" y="1898"/>
                </a:lnTo>
                <a:lnTo>
                  <a:pt x="14405" y="2020"/>
                </a:lnTo>
                <a:lnTo>
                  <a:pt x="13918" y="2020"/>
                </a:lnTo>
                <a:lnTo>
                  <a:pt x="14015" y="1850"/>
                </a:lnTo>
                <a:lnTo>
                  <a:pt x="14088" y="1704"/>
                </a:lnTo>
                <a:lnTo>
                  <a:pt x="14259" y="1387"/>
                </a:lnTo>
                <a:close/>
                <a:moveTo>
                  <a:pt x="16643" y="1412"/>
                </a:moveTo>
                <a:lnTo>
                  <a:pt x="16789" y="1436"/>
                </a:lnTo>
                <a:lnTo>
                  <a:pt x="16838" y="1460"/>
                </a:lnTo>
                <a:lnTo>
                  <a:pt x="16911" y="1485"/>
                </a:lnTo>
                <a:lnTo>
                  <a:pt x="16643" y="1679"/>
                </a:lnTo>
                <a:lnTo>
                  <a:pt x="16424" y="1898"/>
                </a:lnTo>
                <a:lnTo>
                  <a:pt x="16278" y="2044"/>
                </a:lnTo>
                <a:lnTo>
                  <a:pt x="16230" y="2020"/>
                </a:lnTo>
                <a:lnTo>
                  <a:pt x="16157" y="1996"/>
                </a:lnTo>
                <a:lnTo>
                  <a:pt x="16303" y="1728"/>
                </a:lnTo>
                <a:lnTo>
                  <a:pt x="16497" y="1436"/>
                </a:lnTo>
                <a:lnTo>
                  <a:pt x="16643" y="1412"/>
                </a:lnTo>
                <a:close/>
                <a:moveTo>
                  <a:pt x="389" y="1387"/>
                </a:moveTo>
                <a:lnTo>
                  <a:pt x="657" y="1436"/>
                </a:lnTo>
                <a:lnTo>
                  <a:pt x="973" y="1460"/>
                </a:lnTo>
                <a:lnTo>
                  <a:pt x="803" y="1606"/>
                </a:lnTo>
                <a:lnTo>
                  <a:pt x="657" y="1752"/>
                </a:lnTo>
                <a:lnTo>
                  <a:pt x="535" y="1923"/>
                </a:lnTo>
                <a:lnTo>
                  <a:pt x="487" y="1996"/>
                </a:lnTo>
                <a:lnTo>
                  <a:pt x="438" y="2069"/>
                </a:lnTo>
                <a:lnTo>
                  <a:pt x="438" y="1679"/>
                </a:lnTo>
                <a:lnTo>
                  <a:pt x="389" y="1387"/>
                </a:lnTo>
                <a:close/>
                <a:moveTo>
                  <a:pt x="1655" y="1436"/>
                </a:moveTo>
                <a:lnTo>
                  <a:pt x="1509" y="1558"/>
                </a:lnTo>
                <a:lnTo>
                  <a:pt x="1363" y="1728"/>
                </a:lnTo>
                <a:lnTo>
                  <a:pt x="1241" y="1898"/>
                </a:lnTo>
                <a:lnTo>
                  <a:pt x="1168" y="2093"/>
                </a:lnTo>
                <a:lnTo>
                  <a:pt x="1144" y="2093"/>
                </a:lnTo>
                <a:lnTo>
                  <a:pt x="1095" y="2142"/>
                </a:lnTo>
                <a:lnTo>
                  <a:pt x="1071" y="2190"/>
                </a:lnTo>
                <a:lnTo>
                  <a:pt x="1071" y="2239"/>
                </a:lnTo>
                <a:lnTo>
                  <a:pt x="1071" y="2288"/>
                </a:lnTo>
                <a:lnTo>
                  <a:pt x="1071" y="2409"/>
                </a:lnTo>
                <a:lnTo>
                  <a:pt x="1046" y="2409"/>
                </a:lnTo>
                <a:lnTo>
                  <a:pt x="925" y="2458"/>
                </a:lnTo>
                <a:lnTo>
                  <a:pt x="827" y="2531"/>
                </a:lnTo>
                <a:lnTo>
                  <a:pt x="633" y="2726"/>
                </a:lnTo>
                <a:lnTo>
                  <a:pt x="462" y="2872"/>
                </a:lnTo>
                <a:lnTo>
                  <a:pt x="462" y="2677"/>
                </a:lnTo>
                <a:lnTo>
                  <a:pt x="438" y="2263"/>
                </a:lnTo>
                <a:lnTo>
                  <a:pt x="462" y="2263"/>
                </a:lnTo>
                <a:lnTo>
                  <a:pt x="608" y="2215"/>
                </a:lnTo>
                <a:lnTo>
                  <a:pt x="657" y="2166"/>
                </a:lnTo>
                <a:lnTo>
                  <a:pt x="730" y="2117"/>
                </a:lnTo>
                <a:lnTo>
                  <a:pt x="973" y="1850"/>
                </a:lnTo>
                <a:lnTo>
                  <a:pt x="1168" y="1655"/>
                </a:lnTo>
                <a:lnTo>
                  <a:pt x="1387" y="1460"/>
                </a:lnTo>
                <a:lnTo>
                  <a:pt x="1655" y="1436"/>
                </a:lnTo>
                <a:close/>
                <a:moveTo>
                  <a:pt x="16935" y="1631"/>
                </a:moveTo>
                <a:lnTo>
                  <a:pt x="16960" y="1947"/>
                </a:lnTo>
                <a:lnTo>
                  <a:pt x="16960" y="2239"/>
                </a:lnTo>
                <a:lnTo>
                  <a:pt x="16935" y="2847"/>
                </a:lnTo>
                <a:lnTo>
                  <a:pt x="16814" y="2920"/>
                </a:lnTo>
                <a:lnTo>
                  <a:pt x="16692" y="2993"/>
                </a:lnTo>
                <a:lnTo>
                  <a:pt x="16473" y="3188"/>
                </a:lnTo>
                <a:lnTo>
                  <a:pt x="16376" y="3310"/>
                </a:lnTo>
                <a:lnTo>
                  <a:pt x="16424" y="2872"/>
                </a:lnTo>
                <a:lnTo>
                  <a:pt x="16619" y="2726"/>
                </a:lnTo>
                <a:lnTo>
                  <a:pt x="16765" y="2628"/>
                </a:lnTo>
                <a:lnTo>
                  <a:pt x="16838" y="2580"/>
                </a:lnTo>
                <a:lnTo>
                  <a:pt x="16911" y="2507"/>
                </a:lnTo>
                <a:lnTo>
                  <a:pt x="16911" y="2482"/>
                </a:lnTo>
                <a:lnTo>
                  <a:pt x="16911" y="2434"/>
                </a:lnTo>
                <a:lnTo>
                  <a:pt x="16887" y="2409"/>
                </a:lnTo>
                <a:lnTo>
                  <a:pt x="16838" y="2385"/>
                </a:lnTo>
                <a:lnTo>
                  <a:pt x="16765" y="2409"/>
                </a:lnTo>
                <a:lnTo>
                  <a:pt x="16692" y="2458"/>
                </a:lnTo>
                <a:lnTo>
                  <a:pt x="16570" y="2580"/>
                </a:lnTo>
                <a:lnTo>
                  <a:pt x="16400" y="2701"/>
                </a:lnTo>
                <a:lnTo>
                  <a:pt x="16376" y="2555"/>
                </a:lnTo>
                <a:lnTo>
                  <a:pt x="16327" y="2434"/>
                </a:lnTo>
                <a:lnTo>
                  <a:pt x="16424" y="2361"/>
                </a:lnTo>
                <a:lnTo>
                  <a:pt x="16497" y="2239"/>
                </a:lnTo>
                <a:lnTo>
                  <a:pt x="16643" y="2020"/>
                </a:lnTo>
                <a:lnTo>
                  <a:pt x="16935" y="1631"/>
                </a:lnTo>
                <a:close/>
                <a:moveTo>
                  <a:pt x="1022" y="2896"/>
                </a:moveTo>
                <a:lnTo>
                  <a:pt x="998" y="3237"/>
                </a:lnTo>
                <a:lnTo>
                  <a:pt x="900" y="3310"/>
                </a:lnTo>
                <a:lnTo>
                  <a:pt x="803" y="3407"/>
                </a:lnTo>
                <a:lnTo>
                  <a:pt x="657" y="3675"/>
                </a:lnTo>
                <a:lnTo>
                  <a:pt x="511" y="3966"/>
                </a:lnTo>
                <a:lnTo>
                  <a:pt x="487" y="3310"/>
                </a:lnTo>
                <a:lnTo>
                  <a:pt x="608" y="3261"/>
                </a:lnTo>
                <a:lnTo>
                  <a:pt x="706" y="3188"/>
                </a:lnTo>
                <a:lnTo>
                  <a:pt x="900" y="3018"/>
                </a:lnTo>
                <a:lnTo>
                  <a:pt x="1022" y="2896"/>
                </a:lnTo>
                <a:close/>
                <a:moveTo>
                  <a:pt x="16935" y="3139"/>
                </a:moveTo>
                <a:lnTo>
                  <a:pt x="16935" y="3504"/>
                </a:lnTo>
                <a:lnTo>
                  <a:pt x="16789" y="3577"/>
                </a:lnTo>
                <a:lnTo>
                  <a:pt x="16668" y="3675"/>
                </a:lnTo>
                <a:lnTo>
                  <a:pt x="16449" y="3893"/>
                </a:lnTo>
                <a:lnTo>
                  <a:pt x="16376" y="3991"/>
                </a:lnTo>
                <a:lnTo>
                  <a:pt x="16376" y="3723"/>
                </a:lnTo>
                <a:lnTo>
                  <a:pt x="16400" y="3675"/>
                </a:lnTo>
                <a:lnTo>
                  <a:pt x="16619" y="3407"/>
                </a:lnTo>
                <a:lnTo>
                  <a:pt x="16741" y="3310"/>
                </a:lnTo>
                <a:lnTo>
                  <a:pt x="16838" y="3212"/>
                </a:lnTo>
                <a:lnTo>
                  <a:pt x="16935" y="3139"/>
                </a:lnTo>
                <a:close/>
                <a:moveTo>
                  <a:pt x="16935" y="3723"/>
                </a:moveTo>
                <a:lnTo>
                  <a:pt x="16935" y="4258"/>
                </a:lnTo>
                <a:lnTo>
                  <a:pt x="16546" y="4599"/>
                </a:lnTo>
                <a:lnTo>
                  <a:pt x="16424" y="4721"/>
                </a:lnTo>
                <a:lnTo>
                  <a:pt x="16400" y="4429"/>
                </a:lnTo>
                <a:lnTo>
                  <a:pt x="16522" y="4210"/>
                </a:lnTo>
                <a:lnTo>
                  <a:pt x="16643" y="4015"/>
                </a:lnTo>
                <a:lnTo>
                  <a:pt x="16935" y="3723"/>
                </a:lnTo>
                <a:close/>
                <a:moveTo>
                  <a:pt x="998" y="3553"/>
                </a:moveTo>
                <a:lnTo>
                  <a:pt x="973" y="4210"/>
                </a:lnTo>
                <a:lnTo>
                  <a:pt x="949" y="4234"/>
                </a:lnTo>
                <a:lnTo>
                  <a:pt x="803" y="4429"/>
                </a:lnTo>
                <a:lnTo>
                  <a:pt x="657" y="4623"/>
                </a:lnTo>
                <a:lnTo>
                  <a:pt x="535" y="4769"/>
                </a:lnTo>
                <a:lnTo>
                  <a:pt x="535" y="4234"/>
                </a:lnTo>
                <a:lnTo>
                  <a:pt x="681" y="4039"/>
                </a:lnTo>
                <a:lnTo>
                  <a:pt x="803" y="3845"/>
                </a:lnTo>
                <a:lnTo>
                  <a:pt x="998" y="3553"/>
                </a:lnTo>
                <a:close/>
                <a:moveTo>
                  <a:pt x="16935" y="4599"/>
                </a:moveTo>
                <a:lnTo>
                  <a:pt x="16911" y="5256"/>
                </a:lnTo>
                <a:lnTo>
                  <a:pt x="16668" y="5426"/>
                </a:lnTo>
                <a:lnTo>
                  <a:pt x="16570" y="5524"/>
                </a:lnTo>
                <a:lnTo>
                  <a:pt x="16449" y="5621"/>
                </a:lnTo>
                <a:lnTo>
                  <a:pt x="16424" y="5670"/>
                </a:lnTo>
                <a:lnTo>
                  <a:pt x="16424" y="5207"/>
                </a:lnTo>
                <a:lnTo>
                  <a:pt x="16570" y="5037"/>
                </a:lnTo>
                <a:lnTo>
                  <a:pt x="16692" y="4891"/>
                </a:lnTo>
                <a:lnTo>
                  <a:pt x="16814" y="4745"/>
                </a:lnTo>
                <a:lnTo>
                  <a:pt x="16935" y="4599"/>
                </a:lnTo>
                <a:close/>
                <a:moveTo>
                  <a:pt x="973" y="4696"/>
                </a:moveTo>
                <a:lnTo>
                  <a:pt x="973" y="5280"/>
                </a:lnTo>
                <a:lnTo>
                  <a:pt x="730" y="5475"/>
                </a:lnTo>
                <a:lnTo>
                  <a:pt x="633" y="5597"/>
                </a:lnTo>
                <a:lnTo>
                  <a:pt x="535" y="5718"/>
                </a:lnTo>
                <a:lnTo>
                  <a:pt x="535" y="5159"/>
                </a:lnTo>
                <a:lnTo>
                  <a:pt x="584" y="5134"/>
                </a:lnTo>
                <a:lnTo>
                  <a:pt x="754" y="4964"/>
                </a:lnTo>
                <a:lnTo>
                  <a:pt x="900" y="4794"/>
                </a:lnTo>
                <a:lnTo>
                  <a:pt x="973" y="4696"/>
                </a:lnTo>
                <a:close/>
                <a:moveTo>
                  <a:pt x="16911" y="5378"/>
                </a:moveTo>
                <a:lnTo>
                  <a:pt x="16911" y="5962"/>
                </a:lnTo>
                <a:lnTo>
                  <a:pt x="16911" y="6132"/>
                </a:lnTo>
                <a:lnTo>
                  <a:pt x="16789" y="6181"/>
                </a:lnTo>
                <a:lnTo>
                  <a:pt x="16643" y="6278"/>
                </a:lnTo>
                <a:lnTo>
                  <a:pt x="16424" y="6473"/>
                </a:lnTo>
                <a:lnTo>
                  <a:pt x="16424" y="6108"/>
                </a:lnTo>
                <a:lnTo>
                  <a:pt x="16570" y="5937"/>
                </a:lnTo>
                <a:lnTo>
                  <a:pt x="16911" y="5378"/>
                </a:lnTo>
                <a:close/>
                <a:moveTo>
                  <a:pt x="973" y="5670"/>
                </a:moveTo>
                <a:lnTo>
                  <a:pt x="973" y="6156"/>
                </a:lnTo>
                <a:lnTo>
                  <a:pt x="876" y="6229"/>
                </a:lnTo>
                <a:lnTo>
                  <a:pt x="779" y="6278"/>
                </a:lnTo>
                <a:lnTo>
                  <a:pt x="633" y="6448"/>
                </a:lnTo>
                <a:lnTo>
                  <a:pt x="511" y="6619"/>
                </a:lnTo>
                <a:lnTo>
                  <a:pt x="511" y="6181"/>
                </a:lnTo>
                <a:lnTo>
                  <a:pt x="973" y="5670"/>
                </a:lnTo>
                <a:close/>
                <a:moveTo>
                  <a:pt x="16911" y="6351"/>
                </a:moveTo>
                <a:lnTo>
                  <a:pt x="16911" y="6765"/>
                </a:lnTo>
                <a:lnTo>
                  <a:pt x="16668" y="6935"/>
                </a:lnTo>
                <a:lnTo>
                  <a:pt x="16570" y="7032"/>
                </a:lnTo>
                <a:lnTo>
                  <a:pt x="16449" y="7130"/>
                </a:lnTo>
                <a:lnTo>
                  <a:pt x="16400" y="7203"/>
                </a:lnTo>
                <a:lnTo>
                  <a:pt x="16400" y="6838"/>
                </a:lnTo>
                <a:lnTo>
                  <a:pt x="16424" y="6813"/>
                </a:lnTo>
                <a:lnTo>
                  <a:pt x="16643" y="6594"/>
                </a:lnTo>
                <a:lnTo>
                  <a:pt x="16911" y="6351"/>
                </a:lnTo>
                <a:close/>
                <a:moveTo>
                  <a:pt x="949" y="6619"/>
                </a:moveTo>
                <a:lnTo>
                  <a:pt x="949" y="6789"/>
                </a:lnTo>
                <a:lnTo>
                  <a:pt x="949" y="7178"/>
                </a:lnTo>
                <a:lnTo>
                  <a:pt x="827" y="7227"/>
                </a:lnTo>
                <a:lnTo>
                  <a:pt x="706" y="7324"/>
                </a:lnTo>
                <a:lnTo>
                  <a:pt x="584" y="7446"/>
                </a:lnTo>
                <a:lnTo>
                  <a:pt x="487" y="7568"/>
                </a:lnTo>
                <a:lnTo>
                  <a:pt x="487" y="7130"/>
                </a:lnTo>
                <a:lnTo>
                  <a:pt x="584" y="7057"/>
                </a:lnTo>
                <a:lnTo>
                  <a:pt x="681" y="6959"/>
                </a:lnTo>
                <a:lnTo>
                  <a:pt x="852" y="6740"/>
                </a:lnTo>
                <a:lnTo>
                  <a:pt x="949" y="6619"/>
                </a:lnTo>
                <a:close/>
                <a:moveTo>
                  <a:pt x="16911" y="6886"/>
                </a:moveTo>
                <a:lnTo>
                  <a:pt x="16935" y="7519"/>
                </a:lnTo>
                <a:lnTo>
                  <a:pt x="16814" y="7616"/>
                </a:lnTo>
                <a:lnTo>
                  <a:pt x="16668" y="7714"/>
                </a:lnTo>
                <a:lnTo>
                  <a:pt x="16546" y="7835"/>
                </a:lnTo>
                <a:lnTo>
                  <a:pt x="16449" y="7957"/>
                </a:lnTo>
                <a:lnTo>
                  <a:pt x="16376" y="8030"/>
                </a:lnTo>
                <a:lnTo>
                  <a:pt x="16376" y="7665"/>
                </a:lnTo>
                <a:lnTo>
                  <a:pt x="16522" y="7495"/>
                </a:lnTo>
                <a:lnTo>
                  <a:pt x="16619" y="7324"/>
                </a:lnTo>
                <a:lnTo>
                  <a:pt x="16789" y="7105"/>
                </a:lnTo>
                <a:lnTo>
                  <a:pt x="16911" y="6886"/>
                </a:lnTo>
                <a:close/>
                <a:moveTo>
                  <a:pt x="949" y="7422"/>
                </a:moveTo>
                <a:lnTo>
                  <a:pt x="973" y="8006"/>
                </a:lnTo>
                <a:lnTo>
                  <a:pt x="852" y="8054"/>
                </a:lnTo>
                <a:lnTo>
                  <a:pt x="754" y="8103"/>
                </a:lnTo>
                <a:lnTo>
                  <a:pt x="560" y="8273"/>
                </a:lnTo>
                <a:lnTo>
                  <a:pt x="462" y="8371"/>
                </a:lnTo>
                <a:lnTo>
                  <a:pt x="462" y="7957"/>
                </a:lnTo>
                <a:lnTo>
                  <a:pt x="535" y="7957"/>
                </a:lnTo>
                <a:lnTo>
                  <a:pt x="584" y="7933"/>
                </a:lnTo>
                <a:lnTo>
                  <a:pt x="608" y="7884"/>
                </a:lnTo>
                <a:lnTo>
                  <a:pt x="730" y="7714"/>
                </a:lnTo>
                <a:lnTo>
                  <a:pt x="852" y="7543"/>
                </a:lnTo>
                <a:lnTo>
                  <a:pt x="949" y="7422"/>
                </a:lnTo>
                <a:close/>
                <a:moveTo>
                  <a:pt x="16935" y="7714"/>
                </a:moveTo>
                <a:lnTo>
                  <a:pt x="16935" y="8419"/>
                </a:lnTo>
                <a:lnTo>
                  <a:pt x="16716" y="8541"/>
                </a:lnTo>
                <a:lnTo>
                  <a:pt x="16497" y="8711"/>
                </a:lnTo>
                <a:lnTo>
                  <a:pt x="16351" y="8857"/>
                </a:lnTo>
                <a:lnTo>
                  <a:pt x="16376" y="8444"/>
                </a:lnTo>
                <a:lnTo>
                  <a:pt x="16449" y="8371"/>
                </a:lnTo>
                <a:lnTo>
                  <a:pt x="16522" y="8273"/>
                </a:lnTo>
                <a:lnTo>
                  <a:pt x="16668" y="8079"/>
                </a:lnTo>
                <a:lnTo>
                  <a:pt x="16862" y="7835"/>
                </a:lnTo>
                <a:lnTo>
                  <a:pt x="16935" y="7714"/>
                </a:lnTo>
                <a:close/>
                <a:moveTo>
                  <a:pt x="13042" y="3869"/>
                </a:moveTo>
                <a:lnTo>
                  <a:pt x="12872" y="3893"/>
                </a:lnTo>
                <a:lnTo>
                  <a:pt x="12702" y="3918"/>
                </a:lnTo>
                <a:lnTo>
                  <a:pt x="12239" y="3966"/>
                </a:lnTo>
                <a:lnTo>
                  <a:pt x="11777" y="3991"/>
                </a:lnTo>
                <a:lnTo>
                  <a:pt x="11388" y="3991"/>
                </a:lnTo>
                <a:lnTo>
                  <a:pt x="10974" y="3966"/>
                </a:lnTo>
                <a:lnTo>
                  <a:pt x="10755" y="3966"/>
                </a:lnTo>
                <a:lnTo>
                  <a:pt x="10560" y="4015"/>
                </a:lnTo>
                <a:lnTo>
                  <a:pt x="10366" y="4064"/>
                </a:lnTo>
                <a:lnTo>
                  <a:pt x="10220" y="4137"/>
                </a:lnTo>
                <a:lnTo>
                  <a:pt x="10171" y="4185"/>
                </a:lnTo>
                <a:lnTo>
                  <a:pt x="10122" y="4258"/>
                </a:lnTo>
                <a:lnTo>
                  <a:pt x="10147" y="4331"/>
                </a:lnTo>
                <a:lnTo>
                  <a:pt x="10171" y="4404"/>
                </a:lnTo>
                <a:lnTo>
                  <a:pt x="10341" y="4502"/>
                </a:lnTo>
                <a:lnTo>
                  <a:pt x="10536" y="4575"/>
                </a:lnTo>
                <a:lnTo>
                  <a:pt x="10731" y="4599"/>
                </a:lnTo>
                <a:lnTo>
                  <a:pt x="10950" y="4623"/>
                </a:lnTo>
                <a:lnTo>
                  <a:pt x="12142" y="4623"/>
                </a:lnTo>
                <a:lnTo>
                  <a:pt x="12580" y="4599"/>
                </a:lnTo>
                <a:lnTo>
                  <a:pt x="12458" y="4745"/>
                </a:lnTo>
                <a:lnTo>
                  <a:pt x="12312" y="4867"/>
                </a:lnTo>
                <a:lnTo>
                  <a:pt x="12020" y="5110"/>
                </a:lnTo>
                <a:lnTo>
                  <a:pt x="11461" y="5548"/>
                </a:lnTo>
                <a:lnTo>
                  <a:pt x="10901" y="5986"/>
                </a:lnTo>
                <a:lnTo>
                  <a:pt x="10633" y="6205"/>
                </a:lnTo>
                <a:lnTo>
                  <a:pt x="10366" y="6473"/>
                </a:lnTo>
                <a:lnTo>
                  <a:pt x="9879" y="7008"/>
                </a:lnTo>
                <a:lnTo>
                  <a:pt x="9392" y="7568"/>
                </a:lnTo>
                <a:lnTo>
                  <a:pt x="9149" y="7835"/>
                </a:lnTo>
                <a:lnTo>
                  <a:pt x="8881" y="8079"/>
                </a:lnTo>
                <a:lnTo>
                  <a:pt x="8760" y="7957"/>
                </a:lnTo>
                <a:lnTo>
                  <a:pt x="8614" y="7860"/>
                </a:lnTo>
                <a:lnTo>
                  <a:pt x="8346" y="7665"/>
                </a:lnTo>
                <a:lnTo>
                  <a:pt x="7957" y="7324"/>
                </a:lnTo>
                <a:lnTo>
                  <a:pt x="7567" y="6959"/>
                </a:lnTo>
                <a:lnTo>
                  <a:pt x="7300" y="6692"/>
                </a:lnTo>
                <a:lnTo>
                  <a:pt x="7008" y="6424"/>
                </a:lnTo>
                <a:lnTo>
                  <a:pt x="6837" y="6302"/>
                </a:lnTo>
                <a:lnTo>
                  <a:pt x="6667" y="6205"/>
                </a:lnTo>
                <a:lnTo>
                  <a:pt x="6497" y="6132"/>
                </a:lnTo>
                <a:lnTo>
                  <a:pt x="6302" y="6083"/>
                </a:lnTo>
                <a:lnTo>
                  <a:pt x="6253" y="6059"/>
                </a:lnTo>
                <a:lnTo>
                  <a:pt x="6107" y="6059"/>
                </a:lnTo>
                <a:lnTo>
                  <a:pt x="6034" y="6108"/>
                </a:lnTo>
                <a:lnTo>
                  <a:pt x="5864" y="6205"/>
                </a:lnTo>
                <a:lnTo>
                  <a:pt x="5718" y="6351"/>
                </a:lnTo>
                <a:lnTo>
                  <a:pt x="5450" y="6643"/>
                </a:lnTo>
                <a:lnTo>
                  <a:pt x="5207" y="6984"/>
                </a:lnTo>
                <a:lnTo>
                  <a:pt x="4964" y="7300"/>
                </a:lnTo>
                <a:lnTo>
                  <a:pt x="4818" y="7519"/>
                </a:lnTo>
                <a:lnTo>
                  <a:pt x="4623" y="7714"/>
                </a:lnTo>
                <a:lnTo>
                  <a:pt x="4258" y="8079"/>
                </a:lnTo>
                <a:lnTo>
                  <a:pt x="3918" y="8468"/>
                </a:lnTo>
                <a:lnTo>
                  <a:pt x="3747" y="8687"/>
                </a:lnTo>
                <a:lnTo>
                  <a:pt x="3626" y="8906"/>
                </a:lnTo>
                <a:lnTo>
                  <a:pt x="3601" y="8955"/>
                </a:lnTo>
                <a:lnTo>
                  <a:pt x="3601" y="9003"/>
                </a:lnTo>
                <a:lnTo>
                  <a:pt x="3626" y="9052"/>
                </a:lnTo>
                <a:lnTo>
                  <a:pt x="3650" y="9101"/>
                </a:lnTo>
                <a:lnTo>
                  <a:pt x="3699" y="9125"/>
                </a:lnTo>
                <a:lnTo>
                  <a:pt x="3747" y="9149"/>
                </a:lnTo>
                <a:lnTo>
                  <a:pt x="3796" y="9149"/>
                </a:lnTo>
                <a:lnTo>
                  <a:pt x="3869" y="9125"/>
                </a:lnTo>
                <a:lnTo>
                  <a:pt x="4064" y="9028"/>
                </a:lnTo>
                <a:lnTo>
                  <a:pt x="4283" y="8857"/>
                </a:lnTo>
                <a:lnTo>
                  <a:pt x="4477" y="8687"/>
                </a:lnTo>
                <a:lnTo>
                  <a:pt x="4672" y="8492"/>
                </a:lnTo>
                <a:lnTo>
                  <a:pt x="5037" y="8103"/>
                </a:lnTo>
                <a:lnTo>
                  <a:pt x="5353" y="7689"/>
                </a:lnTo>
                <a:lnTo>
                  <a:pt x="5669" y="7276"/>
                </a:lnTo>
                <a:lnTo>
                  <a:pt x="6010" y="6838"/>
                </a:lnTo>
                <a:lnTo>
                  <a:pt x="6156" y="6716"/>
                </a:lnTo>
                <a:lnTo>
                  <a:pt x="6302" y="6594"/>
                </a:lnTo>
                <a:lnTo>
                  <a:pt x="6594" y="6838"/>
                </a:lnTo>
                <a:lnTo>
                  <a:pt x="6910" y="7105"/>
                </a:lnTo>
                <a:lnTo>
                  <a:pt x="7470" y="7665"/>
                </a:lnTo>
                <a:lnTo>
                  <a:pt x="7762" y="7933"/>
                </a:lnTo>
                <a:lnTo>
                  <a:pt x="8078" y="8249"/>
                </a:lnTo>
                <a:lnTo>
                  <a:pt x="8249" y="8395"/>
                </a:lnTo>
                <a:lnTo>
                  <a:pt x="8443" y="8492"/>
                </a:lnTo>
                <a:lnTo>
                  <a:pt x="8614" y="8565"/>
                </a:lnTo>
                <a:lnTo>
                  <a:pt x="8808" y="8590"/>
                </a:lnTo>
                <a:lnTo>
                  <a:pt x="8906" y="8565"/>
                </a:lnTo>
                <a:lnTo>
                  <a:pt x="8979" y="8590"/>
                </a:lnTo>
                <a:lnTo>
                  <a:pt x="9076" y="8541"/>
                </a:lnTo>
                <a:lnTo>
                  <a:pt x="9392" y="8298"/>
                </a:lnTo>
                <a:lnTo>
                  <a:pt x="9684" y="8006"/>
                </a:lnTo>
                <a:lnTo>
                  <a:pt x="10244" y="7422"/>
                </a:lnTo>
                <a:lnTo>
                  <a:pt x="10779" y="6838"/>
                </a:lnTo>
                <a:lnTo>
                  <a:pt x="11071" y="6570"/>
                </a:lnTo>
                <a:lnTo>
                  <a:pt x="11388" y="6302"/>
                </a:lnTo>
                <a:lnTo>
                  <a:pt x="11996" y="5840"/>
                </a:lnTo>
                <a:lnTo>
                  <a:pt x="12604" y="5353"/>
                </a:lnTo>
                <a:lnTo>
                  <a:pt x="12847" y="5134"/>
                </a:lnTo>
                <a:lnTo>
                  <a:pt x="13066" y="4915"/>
                </a:lnTo>
                <a:lnTo>
                  <a:pt x="13139" y="5743"/>
                </a:lnTo>
                <a:lnTo>
                  <a:pt x="13115" y="6059"/>
                </a:lnTo>
                <a:lnTo>
                  <a:pt x="13091" y="6448"/>
                </a:lnTo>
                <a:lnTo>
                  <a:pt x="13091" y="6643"/>
                </a:lnTo>
                <a:lnTo>
                  <a:pt x="13115" y="6813"/>
                </a:lnTo>
                <a:lnTo>
                  <a:pt x="13164" y="6984"/>
                </a:lnTo>
                <a:lnTo>
                  <a:pt x="13261" y="7105"/>
                </a:lnTo>
                <a:lnTo>
                  <a:pt x="13310" y="7130"/>
                </a:lnTo>
                <a:lnTo>
                  <a:pt x="13383" y="7154"/>
                </a:lnTo>
                <a:lnTo>
                  <a:pt x="13456" y="7154"/>
                </a:lnTo>
                <a:lnTo>
                  <a:pt x="13504" y="7130"/>
                </a:lnTo>
                <a:lnTo>
                  <a:pt x="13626" y="7032"/>
                </a:lnTo>
                <a:lnTo>
                  <a:pt x="13699" y="6886"/>
                </a:lnTo>
                <a:lnTo>
                  <a:pt x="13723" y="6716"/>
                </a:lnTo>
                <a:lnTo>
                  <a:pt x="13748" y="6546"/>
                </a:lnTo>
                <a:lnTo>
                  <a:pt x="13723" y="6181"/>
                </a:lnTo>
                <a:lnTo>
                  <a:pt x="13699" y="5889"/>
                </a:lnTo>
                <a:lnTo>
                  <a:pt x="13675" y="5086"/>
                </a:lnTo>
                <a:lnTo>
                  <a:pt x="13650" y="4672"/>
                </a:lnTo>
                <a:lnTo>
                  <a:pt x="13602" y="4477"/>
                </a:lnTo>
                <a:lnTo>
                  <a:pt x="13529" y="4307"/>
                </a:lnTo>
                <a:lnTo>
                  <a:pt x="13504" y="4258"/>
                </a:lnTo>
                <a:lnTo>
                  <a:pt x="13456" y="4210"/>
                </a:lnTo>
                <a:lnTo>
                  <a:pt x="13456" y="4137"/>
                </a:lnTo>
                <a:lnTo>
                  <a:pt x="13456" y="4064"/>
                </a:lnTo>
                <a:lnTo>
                  <a:pt x="13407" y="4015"/>
                </a:lnTo>
                <a:lnTo>
                  <a:pt x="13358" y="3966"/>
                </a:lnTo>
                <a:lnTo>
                  <a:pt x="13285" y="3918"/>
                </a:lnTo>
                <a:lnTo>
                  <a:pt x="13188" y="3893"/>
                </a:lnTo>
                <a:lnTo>
                  <a:pt x="13042" y="3869"/>
                </a:lnTo>
                <a:close/>
                <a:moveTo>
                  <a:pt x="973" y="8298"/>
                </a:moveTo>
                <a:lnTo>
                  <a:pt x="998" y="8882"/>
                </a:lnTo>
                <a:lnTo>
                  <a:pt x="925" y="8906"/>
                </a:lnTo>
                <a:lnTo>
                  <a:pt x="827" y="8979"/>
                </a:lnTo>
                <a:lnTo>
                  <a:pt x="730" y="9052"/>
                </a:lnTo>
                <a:lnTo>
                  <a:pt x="487" y="9320"/>
                </a:lnTo>
                <a:lnTo>
                  <a:pt x="487" y="8955"/>
                </a:lnTo>
                <a:lnTo>
                  <a:pt x="560" y="8906"/>
                </a:lnTo>
                <a:lnTo>
                  <a:pt x="608" y="8809"/>
                </a:lnTo>
                <a:lnTo>
                  <a:pt x="803" y="8541"/>
                </a:lnTo>
                <a:lnTo>
                  <a:pt x="973" y="8298"/>
                </a:lnTo>
                <a:close/>
                <a:moveTo>
                  <a:pt x="16935" y="8541"/>
                </a:moveTo>
                <a:lnTo>
                  <a:pt x="16935" y="8979"/>
                </a:lnTo>
                <a:lnTo>
                  <a:pt x="16960" y="9247"/>
                </a:lnTo>
                <a:lnTo>
                  <a:pt x="16716" y="9393"/>
                </a:lnTo>
                <a:lnTo>
                  <a:pt x="16497" y="9539"/>
                </a:lnTo>
                <a:lnTo>
                  <a:pt x="16376" y="9660"/>
                </a:lnTo>
                <a:lnTo>
                  <a:pt x="16376" y="9198"/>
                </a:lnTo>
                <a:lnTo>
                  <a:pt x="16424" y="9149"/>
                </a:lnTo>
                <a:lnTo>
                  <a:pt x="16497" y="9076"/>
                </a:lnTo>
                <a:lnTo>
                  <a:pt x="16595" y="8930"/>
                </a:lnTo>
                <a:lnTo>
                  <a:pt x="16935" y="8541"/>
                </a:lnTo>
                <a:close/>
                <a:moveTo>
                  <a:pt x="998" y="9076"/>
                </a:moveTo>
                <a:lnTo>
                  <a:pt x="1022" y="9685"/>
                </a:lnTo>
                <a:lnTo>
                  <a:pt x="925" y="9709"/>
                </a:lnTo>
                <a:lnTo>
                  <a:pt x="827" y="9782"/>
                </a:lnTo>
                <a:lnTo>
                  <a:pt x="657" y="9904"/>
                </a:lnTo>
                <a:lnTo>
                  <a:pt x="535" y="10025"/>
                </a:lnTo>
                <a:lnTo>
                  <a:pt x="511" y="9636"/>
                </a:lnTo>
                <a:lnTo>
                  <a:pt x="584" y="9587"/>
                </a:lnTo>
                <a:lnTo>
                  <a:pt x="852" y="9247"/>
                </a:lnTo>
                <a:lnTo>
                  <a:pt x="998" y="9076"/>
                </a:lnTo>
                <a:close/>
                <a:moveTo>
                  <a:pt x="16960" y="9368"/>
                </a:moveTo>
                <a:lnTo>
                  <a:pt x="16935" y="9806"/>
                </a:lnTo>
                <a:lnTo>
                  <a:pt x="16741" y="9928"/>
                </a:lnTo>
                <a:lnTo>
                  <a:pt x="16546" y="10074"/>
                </a:lnTo>
                <a:lnTo>
                  <a:pt x="16400" y="10196"/>
                </a:lnTo>
                <a:lnTo>
                  <a:pt x="16376" y="9952"/>
                </a:lnTo>
                <a:lnTo>
                  <a:pt x="16449" y="9855"/>
                </a:lnTo>
                <a:lnTo>
                  <a:pt x="16668" y="9636"/>
                </a:lnTo>
                <a:lnTo>
                  <a:pt x="16960" y="9368"/>
                </a:lnTo>
                <a:close/>
                <a:moveTo>
                  <a:pt x="16935" y="10001"/>
                </a:moveTo>
                <a:lnTo>
                  <a:pt x="16935" y="10342"/>
                </a:lnTo>
                <a:lnTo>
                  <a:pt x="16814" y="10415"/>
                </a:lnTo>
                <a:lnTo>
                  <a:pt x="16668" y="10488"/>
                </a:lnTo>
                <a:lnTo>
                  <a:pt x="16424" y="10682"/>
                </a:lnTo>
                <a:lnTo>
                  <a:pt x="16400" y="10488"/>
                </a:lnTo>
                <a:lnTo>
                  <a:pt x="16546" y="10342"/>
                </a:lnTo>
                <a:lnTo>
                  <a:pt x="16692" y="10220"/>
                </a:lnTo>
                <a:lnTo>
                  <a:pt x="16935" y="10001"/>
                </a:lnTo>
                <a:close/>
                <a:moveTo>
                  <a:pt x="1046" y="10050"/>
                </a:moveTo>
                <a:lnTo>
                  <a:pt x="1046" y="10415"/>
                </a:lnTo>
                <a:lnTo>
                  <a:pt x="949" y="10463"/>
                </a:lnTo>
                <a:lnTo>
                  <a:pt x="852" y="10512"/>
                </a:lnTo>
                <a:lnTo>
                  <a:pt x="681" y="10682"/>
                </a:lnTo>
                <a:lnTo>
                  <a:pt x="584" y="10755"/>
                </a:lnTo>
                <a:lnTo>
                  <a:pt x="560" y="10536"/>
                </a:lnTo>
                <a:lnTo>
                  <a:pt x="657" y="10463"/>
                </a:lnTo>
                <a:lnTo>
                  <a:pt x="730" y="10390"/>
                </a:lnTo>
                <a:lnTo>
                  <a:pt x="876" y="10220"/>
                </a:lnTo>
                <a:lnTo>
                  <a:pt x="1046" y="10050"/>
                </a:lnTo>
                <a:close/>
                <a:moveTo>
                  <a:pt x="4185" y="2385"/>
                </a:moveTo>
                <a:lnTo>
                  <a:pt x="5158" y="2409"/>
                </a:lnTo>
                <a:lnTo>
                  <a:pt x="6132" y="2434"/>
                </a:lnTo>
                <a:lnTo>
                  <a:pt x="7129" y="2458"/>
                </a:lnTo>
                <a:lnTo>
                  <a:pt x="8103" y="2482"/>
                </a:lnTo>
                <a:lnTo>
                  <a:pt x="15938" y="2482"/>
                </a:lnTo>
                <a:lnTo>
                  <a:pt x="15938" y="2823"/>
                </a:lnTo>
                <a:lnTo>
                  <a:pt x="15913" y="3164"/>
                </a:lnTo>
                <a:lnTo>
                  <a:pt x="15889" y="3529"/>
                </a:lnTo>
                <a:lnTo>
                  <a:pt x="15913" y="3869"/>
                </a:lnTo>
                <a:lnTo>
                  <a:pt x="15938" y="5013"/>
                </a:lnTo>
                <a:lnTo>
                  <a:pt x="15938" y="5597"/>
                </a:lnTo>
                <a:lnTo>
                  <a:pt x="15938" y="6181"/>
                </a:lnTo>
                <a:lnTo>
                  <a:pt x="15913" y="7300"/>
                </a:lnTo>
                <a:lnTo>
                  <a:pt x="15889" y="8419"/>
                </a:lnTo>
                <a:lnTo>
                  <a:pt x="15889" y="9539"/>
                </a:lnTo>
                <a:lnTo>
                  <a:pt x="15913" y="10123"/>
                </a:lnTo>
                <a:lnTo>
                  <a:pt x="15938" y="10682"/>
                </a:lnTo>
                <a:lnTo>
                  <a:pt x="14161" y="10634"/>
                </a:lnTo>
                <a:lnTo>
                  <a:pt x="13285" y="10609"/>
                </a:lnTo>
                <a:lnTo>
                  <a:pt x="12385" y="10609"/>
                </a:lnTo>
                <a:lnTo>
                  <a:pt x="11315" y="10585"/>
                </a:lnTo>
                <a:lnTo>
                  <a:pt x="10220" y="10561"/>
                </a:lnTo>
                <a:lnTo>
                  <a:pt x="9149" y="10536"/>
                </a:lnTo>
                <a:lnTo>
                  <a:pt x="8614" y="10536"/>
                </a:lnTo>
                <a:lnTo>
                  <a:pt x="8054" y="10561"/>
                </a:lnTo>
                <a:lnTo>
                  <a:pt x="7056" y="10609"/>
                </a:lnTo>
                <a:lnTo>
                  <a:pt x="6059" y="10609"/>
                </a:lnTo>
                <a:lnTo>
                  <a:pt x="5037" y="10634"/>
                </a:lnTo>
                <a:lnTo>
                  <a:pt x="4039" y="10658"/>
                </a:lnTo>
                <a:lnTo>
                  <a:pt x="3334" y="10707"/>
                </a:lnTo>
                <a:lnTo>
                  <a:pt x="2604" y="10755"/>
                </a:lnTo>
                <a:lnTo>
                  <a:pt x="2068" y="10731"/>
                </a:lnTo>
                <a:lnTo>
                  <a:pt x="1533" y="10707"/>
                </a:lnTo>
                <a:lnTo>
                  <a:pt x="1460" y="8833"/>
                </a:lnTo>
                <a:lnTo>
                  <a:pt x="1436" y="7908"/>
                </a:lnTo>
                <a:lnTo>
                  <a:pt x="1411" y="6959"/>
                </a:lnTo>
                <a:lnTo>
                  <a:pt x="1460" y="5840"/>
                </a:lnTo>
                <a:lnTo>
                  <a:pt x="1509" y="4672"/>
                </a:lnTo>
                <a:lnTo>
                  <a:pt x="1533" y="3529"/>
                </a:lnTo>
                <a:lnTo>
                  <a:pt x="1509" y="2945"/>
                </a:lnTo>
                <a:lnTo>
                  <a:pt x="1484" y="2385"/>
                </a:lnTo>
                <a:lnTo>
                  <a:pt x="1703" y="2385"/>
                </a:lnTo>
                <a:lnTo>
                  <a:pt x="1947" y="2409"/>
                </a:lnTo>
                <a:lnTo>
                  <a:pt x="2409" y="2434"/>
                </a:lnTo>
                <a:lnTo>
                  <a:pt x="3285" y="2409"/>
                </a:lnTo>
                <a:lnTo>
                  <a:pt x="4185" y="2385"/>
                </a:lnTo>
                <a:close/>
                <a:moveTo>
                  <a:pt x="12288" y="11096"/>
                </a:moveTo>
                <a:lnTo>
                  <a:pt x="12531" y="11120"/>
                </a:lnTo>
                <a:lnTo>
                  <a:pt x="12434" y="11193"/>
                </a:lnTo>
                <a:lnTo>
                  <a:pt x="12191" y="11364"/>
                </a:lnTo>
                <a:lnTo>
                  <a:pt x="12118" y="11437"/>
                </a:lnTo>
                <a:lnTo>
                  <a:pt x="11874" y="11437"/>
                </a:lnTo>
                <a:lnTo>
                  <a:pt x="11923" y="11388"/>
                </a:lnTo>
                <a:lnTo>
                  <a:pt x="12118" y="11242"/>
                </a:lnTo>
                <a:lnTo>
                  <a:pt x="12288" y="11096"/>
                </a:lnTo>
                <a:close/>
                <a:moveTo>
                  <a:pt x="11290" y="11072"/>
                </a:moveTo>
                <a:lnTo>
                  <a:pt x="11972" y="11096"/>
                </a:lnTo>
                <a:lnTo>
                  <a:pt x="11753" y="11193"/>
                </a:lnTo>
                <a:lnTo>
                  <a:pt x="11534" y="11339"/>
                </a:lnTo>
                <a:lnTo>
                  <a:pt x="11388" y="11437"/>
                </a:lnTo>
                <a:lnTo>
                  <a:pt x="10877" y="11461"/>
                </a:lnTo>
                <a:lnTo>
                  <a:pt x="10925" y="11412"/>
                </a:lnTo>
                <a:lnTo>
                  <a:pt x="11120" y="11242"/>
                </a:lnTo>
                <a:lnTo>
                  <a:pt x="11217" y="11169"/>
                </a:lnTo>
                <a:lnTo>
                  <a:pt x="11290" y="11072"/>
                </a:lnTo>
                <a:close/>
                <a:moveTo>
                  <a:pt x="13115" y="11120"/>
                </a:moveTo>
                <a:lnTo>
                  <a:pt x="12920" y="11291"/>
                </a:lnTo>
                <a:lnTo>
                  <a:pt x="12775" y="11461"/>
                </a:lnTo>
                <a:lnTo>
                  <a:pt x="12604" y="11461"/>
                </a:lnTo>
                <a:lnTo>
                  <a:pt x="12945" y="11120"/>
                </a:lnTo>
                <a:close/>
                <a:moveTo>
                  <a:pt x="1509" y="11145"/>
                </a:moveTo>
                <a:lnTo>
                  <a:pt x="1776" y="11218"/>
                </a:lnTo>
                <a:lnTo>
                  <a:pt x="2044" y="11266"/>
                </a:lnTo>
                <a:lnTo>
                  <a:pt x="1849" y="11388"/>
                </a:lnTo>
                <a:lnTo>
                  <a:pt x="1679" y="11510"/>
                </a:lnTo>
                <a:lnTo>
                  <a:pt x="1095" y="11510"/>
                </a:lnTo>
                <a:lnTo>
                  <a:pt x="1241" y="11364"/>
                </a:lnTo>
                <a:lnTo>
                  <a:pt x="1387" y="11266"/>
                </a:lnTo>
                <a:lnTo>
                  <a:pt x="1509" y="11145"/>
                </a:lnTo>
                <a:close/>
                <a:moveTo>
                  <a:pt x="13504" y="11145"/>
                </a:moveTo>
                <a:lnTo>
                  <a:pt x="14234" y="11169"/>
                </a:lnTo>
                <a:lnTo>
                  <a:pt x="14088" y="11242"/>
                </a:lnTo>
                <a:lnTo>
                  <a:pt x="13942" y="11315"/>
                </a:lnTo>
                <a:lnTo>
                  <a:pt x="13821" y="11412"/>
                </a:lnTo>
                <a:lnTo>
                  <a:pt x="13723" y="11510"/>
                </a:lnTo>
                <a:lnTo>
                  <a:pt x="13139" y="11485"/>
                </a:lnTo>
                <a:lnTo>
                  <a:pt x="13285" y="11339"/>
                </a:lnTo>
                <a:lnTo>
                  <a:pt x="13504" y="11145"/>
                </a:lnTo>
                <a:close/>
                <a:moveTo>
                  <a:pt x="16960" y="10999"/>
                </a:moveTo>
                <a:lnTo>
                  <a:pt x="17008" y="11485"/>
                </a:lnTo>
                <a:lnTo>
                  <a:pt x="16935" y="11461"/>
                </a:lnTo>
                <a:lnTo>
                  <a:pt x="16887" y="11461"/>
                </a:lnTo>
                <a:lnTo>
                  <a:pt x="16570" y="11510"/>
                </a:lnTo>
                <a:lnTo>
                  <a:pt x="16765" y="11242"/>
                </a:lnTo>
                <a:lnTo>
                  <a:pt x="16960" y="10999"/>
                </a:lnTo>
                <a:close/>
                <a:moveTo>
                  <a:pt x="15037" y="11169"/>
                </a:moveTo>
                <a:lnTo>
                  <a:pt x="14818" y="11339"/>
                </a:lnTo>
                <a:lnTo>
                  <a:pt x="14697" y="11461"/>
                </a:lnTo>
                <a:lnTo>
                  <a:pt x="14624" y="11558"/>
                </a:lnTo>
                <a:lnTo>
                  <a:pt x="14259" y="11558"/>
                </a:lnTo>
                <a:lnTo>
                  <a:pt x="14551" y="11364"/>
                </a:lnTo>
                <a:lnTo>
                  <a:pt x="14697" y="11266"/>
                </a:lnTo>
                <a:lnTo>
                  <a:pt x="14818" y="11169"/>
                </a:lnTo>
                <a:close/>
                <a:moveTo>
                  <a:pt x="15962" y="11193"/>
                </a:moveTo>
                <a:lnTo>
                  <a:pt x="15913" y="11242"/>
                </a:lnTo>
                <a:lnTo>
                  <a:pt x="15743" y="11388"/>
                </a:lnTo>
                <a:lnTo>
                  <a:pt x="15621" y="11558"/>
                </a:lnTo>
                <a:lnTo>
                  <a:pt x="15037" y="11558"/>
                </a:lnTo>
                <a:lnTo>
                  <a:pt x="15183" y="11412"/>
                </a:lnTo>
                <a:lnTo>
                  <a:pt x="15329" y="11291"/>
                </a:lnTo>
                <a:lnTo>
                  <a:pt x="15500" y="11193"/>
                </a:lnTo>
                <a:close/>
                <a:moveTo>
                  <a:pt x="16935" y="10366"/>
                </a:moveTo>
                <a:lnTo>
                  <a:pt x="16960" y="10853"/>
                </a:lnTo>
                <a:lnTo>
                  <a:pt x="16765" y="10974"/>
                </a:lnTo>
                <a:lnTo>
                  <a:pt x="16570" y="11120"/>
                </a:lnTo>
                <a:lnTo>
                  <a:pt x="16400" y="11315"/>
                </a:lnTo>
                <a:lnTo>
                  <a:pt x="16230" y="11534"/>
                </a:lnTo>
                <a:lnTo>
                  <a:pt x="15962" y="11558"/>
                </a:lnTo>
                <a:lnTo>
                  <a:pt x="16084" y="11412"/>
                </a:lnTo>
                <a:lnTo>
                  <a:pt x="16181" y="11315"/>
                </a:lnTo>
                <a:lnTo>
                  <a:pt x="16230" y="11266"/>
                </a:lnTo>
                <a:lnTo>
                  <a:pt x="16278" y="11193"/>
                </a:lnTo>
                <a:lnTo>
                  <a:pt x="16376" y="11169"/>
                </a:lnTo>
                <a:lnTo>
                  <a:pt x="16449" y="11096"/>
                </a:lnTo>
                <a:lnTo>
                  <a:pt x="16497" y="11023"/>
                </a:lnTo>
                <a:lnTo>
                  <a:pt x="16497" y="10926"/>
                </a:lnTo>
                <a:lnTo>
                  <a:pt x="16570" y="10877"/>
                </a:lnTo>
                <a:lnTo>
                  <a:pt x="16789" y="10634"/>
                </a:lnTo>
                <a:lnTo>
                  <a:pt x="16887" y="10512"/>
                </a:lnTo>
                <a:lnTo>
                  <a:pt x="16935" y="10366"/>
                </a:lnTo>
                <a:close/>
                <a:moveTo>
                  <a:pt x="1071" y="10780"/>
                </a:moveTo>
                <a:lnTo>
                  <a:pt x="1071" y="10828"/>
                </a:lnTo>
                <a:lnTo>
                  <a:pt x="1071" y="10901"/>
                </a:lnTo>
                <a:lnTo>
                  <a:pt x="1119" y="10974"/>
                </a:lnTo>
                <a:lnTo>
                  <a:pt x="1144" y="10999"/>
                </a:lnTo>
                <a:lnTo>
                  <a:pt x="1192" y="11047"/>
                </a:lnTo>
                <a:lnTo>
                  <a:pt x="1022" y="11169"/>
                </a:lnTo>
                <a:lnTo>
                  <a:pt x="827" y="11339"/>
                </a:lnTo>
                <a:lnTo>
                  <a:pt x="730" y="11461"/>
                </a:lnTo>
                <a:lnTo>
                  <a:pt x="657" y="11558"/>
                </a:lnTo>
                <a:lnTo>
                  <a:pt x="608" y="11583"/>
                </a:lnTo>
                <a:lnTo>
                  <a:pt x="608" y="11266"/>
                </a:lnTo>
                <a:lnTo>
                  <a:pt x="681" y="11193"/>
                </a:lnTo>
                <a:lnTo>
                  <a:pt x="754" y="11120"/>
                </a:lnTo>
                <a:lnTo>
                  <a:pt x="949" y="10901"/>
                </a:lnTo>
                <a:lnTo>
                  <a:pt x="1071" y="10780"/>
                </a:lnTo>
                <a:close/>
                <a:moveTo>
                  <a:pt x="2750" y="11266"/>
                </a:moveTo>
                <a:lnTo>
                  <a:pt x="2604" y="11412"/>
                </a:lnTo>
                <a:lnTo>
                  <a:pt x="2458" y="11583"/>
                </a:lnTo>
                <a:lnTo>
                  <a:pt x="2117" y="11534"/>
                </a:lnTo>
                <a:lnTo>
                  <a:pt x="2141" y="11510"/>
                </a:lnTo>
                <a:lnTo>
                  <a:pt x="2287" y="11388"/>
                </a:lnTo>
                <a:lnTo>
                  <a:pt x="2385" y="11266"/>
                </a:lnTo>
                <a:close/>
                <a:moveTo>
                  <a:pt x="8176" y="11072"/>
                </a:moveTo>
                <a:lnTo>
                  <a:pt x="8127" y="11120"/>
                </a:lnTo>
                <a:lnTo>
                  <a:pt x="7884" y="11339"/>
                </a:lnTo>
                <a:lnTo>
                  <a:pt x="7665" y="11583"/>
                </a:lnTo>
                <a:lnTo>
                  <a:pt x="7251" y="11583"/>
                </a:lnTo>
                <a:lnTo>
                  <a:pt x="7373" y="11461"/>
                </a:lnTo>
                <a:lnTo>
                  <a:pt x="7738" y="11096"/>
                </a:lnTo>
                <a:lnTo>
                  <a:pt x="8176" y="11072"/>
                </a:lnTo>
                <a:close/>
                <a:moveTo>
                  <a:pt x="9125" y="11047"/>
                </a:moveTo>
                <a:lnTo>
                  <a:pt x="8979" y="11145"/>
                </a:lnTo>
                <a:lnTo>
                  <a:pt x="8735" y="11339"/>
                </a:lnTo>
                <a:lnTo>
                  <a:pt x="8614" y="11461"/>
                </a:lnTo>
                <a:lnTo>
                  <a:pt x="8541" y="11583"/>
                </a:lnTo>
                <a:lnTo>
                  <a:pt x="8030" y="11583"/>
                </a:lnTo>
                <a:lnTo>
                  <a:pt x="8224" y="11388"/>
                </a:lnTo>
                <a:lnTo>
                  <a:pt x="8468" y="11169"/>
                </a:lnTo>
                <a:lnTo>
                  <a:pt x="8614" y="11072"/>
                </a:lnTo>
                <a:lnTo>
                  <a:pt x="9125" y="11047"/>
                </a:lnTo>
                <a:close/>
                <a:moveTo>
                  <a:pt x="10317" y="11047"/>
                </a:moveTo>
                <a:lnTo>
                  <a:pt x="10828" y="11072"/>
                </a:lnTo>
                <a:lnTo>
                  <a:pt x="10731" y="11120"/>
                </a:lnTo>
                <a:lnTo>
                  <a:pt x="10512" y="11315"/>
                </a:lnTo>
                <a:lnTo>
                  <a:pt x="10414" y="11412"/>
                </a:lnTo>
                <a:lnTo>
                  <a:pt x="10341" y="11534"/>
                </a:lnTo>
                <a:lnTo>
                  <a:pt x="9733" y="11583"/>
                </a:lnTo>
                <a:lnTo>
                  <a:pt x="10001" y="11315"/>
                </a:lnTo>
                <a:lnTo>
                  <a:pt x="10317" y="11072"/>
                </a:lnTo>
                <a:lnTo>
                  <a:pt x="10317" y="11047"/>
                </a:lnTo>
                <a:close/>
                <a:moveTo>
                  <a:pt x="7446" y="11096"/>
                </a:moveTo>
                <a:lnTo>
                  <a:pt x="7227" y="11242"/>
                </a:lnTo>
                <a:lnTo>
                  <a:pt x="7032" y="11388"/>
                </a:lnTo>
                <a:lnTo>
                  <a:pt x="6935" y="11485"/>
                </a:lnTo>
                <a:lnTo>
                  <a:pt x="6862" y="11583"/>
                </a:lnTo>
                <a:lnTo>
                  <a:pt x="6618" y="11607"/>
                </a:lnTo>
                <a:lnTo>
                  <a:pt x="6156" y="11607"/>
                </a:lnTo>
                <a:lnTo>
                  <a:pt x="6424" y="11388"/>
                </a:lnTo>
                <a:lnTo>
                  <a:pt x="6594" y="11266"/>
                </a:lnTo>
                <a:lnTo>
                  <a:pt x="6667" y="11193"/>
                </a:lnTo>
                <a:lnTo>
                  <a:pt x="6740" y="11120"/>
                </a:lnTo>
                <a:lnTo>
                  <a:pt x="7446" y="11096"/>
                </a:lnTo>
                <a:close/>
                <a:moveTo>
                  <a:pt x="10122" y="11047"/>
                </a:moveTo>
                <a:lnTo>
                  <a:pt x="9928" y="11169"/>
                </a:lnTo>
                <a:lnTo>
                  <a:pt x="9733" y="11291"/>
                </a:lnTo>
                <a:lnTo>
                  <a:pt x="9563" y="11437"/>
                </a:lnTo>
                <a:lnTo>
                  <a:pt x="9392" y="11607"/>
                </a:lnTo>
                <a:lnTo>
                  <a:pt x="8906" y="11607"/>
                </a:lnTo>
                <a:lnTo>
                  <a:pt x="9149" y="11364"/>
                </a:lnTo>
                <a:lnTo>
                  <a:pt x="9490" y="11047"/>
                </a:lnTo>
                <a:close/>
                <a:moveTo>
                  <a:pt x="3650" y="11193"/>
                </a:moveTo>
                <a:lnTo>
                  <a:pt x="3382" y="11364"/>
                </a:lnTo>
                <a:lnTo>
                  <a:pt x="3261" y="11485"/>
                </a:lnTo>
                <a:lnTo>
                  <a:pt x="3139" y="11631"/>
                </a:lnTo>
                <a:lnTo>
                  <a:pt x="2798" y="11607"/>
                </a:lnTo>
                <a:lnTo>
                  <a:pt x="3066" y="11242"/>
                </a:lnTo>
                <a:lnTo>
                  <a:pt x="3650" y="11193"/>
                </a:lnTo>
                <a:close/>
                <a:moveTo>
                  <a:pt x="4331" y="11145"/>
                </a:moveTo>
                <a:lnTo>
                  <a:pt x="4112" y="11315"/>
                </a:lnTo>
                <a:lnTo>
                  <a:pt x="3966" y="11461"/>
                </a:lnTo>
                <a:lnTo>
                  <a:pt x="3869" y="11558"/>
                </a:lnTo>
                <a:lnTo>
                  <a:pt x="3772" y="11656"/>
                </a:lnTo>
                <a:lnTo>
                  <a:pt x="3407" y="11656"/>
                </a:lnTo>
                <a:lnTo>
                  <a:pt x="3577" y="11485"/>
                </a:lnTo>
                <a:lnTo>
                  <a:pt x="3699" y="11339"/>
                </a:lnTo>
                <a:lnTo>
                  <a:pt x="3820" y="11169"/>
                </a:lnTo>
                <a:lnTo>
                  <a:pt x="4331" y="11145"/>
                </a:lnTo>
                <a:close/>
                <a:moveTo>
                  <a:pt x="6375" y="11120"/>
                </a:moveTo>
                <a:lnTo>
                  <a:pt x="6205" y="11242"/>
                </a:lnTo>
                <a:lnTo>
                  <a:pt x="5986" y="11412"/>
                </a:lnTo>
                <a:lnTo>
                  <a:pt x="5888" y="11510"/>
                </a:lnTo>
                <a:lnTo>
                  <a:pt x="5815" y="11631"/>
                </a:lnTo>
                <a:lnTo>
                  <a:pt x="5037" y="11656"/>
                </a:lnTo>
                <a:lnTo>
                  <a:pt x="5353" y="11339"/>
                </a:lnTo>
                <a:lnTo>
                  <a:pt x="5572" y="11169"/>
                </a:lnTo>
                <a:lnTo>
                  <a:pt x="5596" y="11120"/>
                </a:lnTo>
                <a:close/>
                <a:moveTo>
                  <a:pt x="5134" y="11145"/>
                </a:moveTo>
                <a:lnTo>
                  <a:pt x="4964" y="11291"/>
                </a:lnTo>
                <a:lnTo>
                  <a:pt x="4794" y="11461"/>
                </a:lnTo>
                <a:lnTo>
                  <a:pt x="4769" y="11510"/>
                </a:lnTo>
                <a:lnTo>
                  <a:pt x="4769" y="11583"/>
                </a:lnTo>
                <a:lnTo>
                  <a:pt x="4769" y="11631"/>
                </a:lnTo>
                <a:lnTo>
                  <a:pt x="4794" y="11656"/>
                </a:lnTo>
                <a:lnTo>
                  <a:pt x="4137" y="11680"/>
                </a:lnTo>
                <a:lnTo>
                  <a:pt x="4137" y="11680"/>
                </a:lnTo>
                <a:lnTo>
                  <a:pt x="4258" y="11510"/>
                </a:lnTo>
                <a:lnTo>
                  <a:pt x="4404" y="11388"/>
                </a:lnTo>
                <a:lnTo>
                  <a:pt x="4575" y="11266"/>
                </a:lnTo>
                <a:lnTo>
                  <a:pt x="4672" y="11218"/>
                </a:lnTo>
                <a:lnTo>
                  <a:pt x="4721" y="11145"/>
                </a:lnTo>
                <a:close/>
                <a:moveTo>
                  <a:pt x="8541" y="0"/>
                </a:moveTo>
                <a:lnTo>
                  <a:pt x="8468" y="49"/>
                </a:lnTo>
                <a:lnTo>
                  <a:pt x="8395" y="146"/>
                </a:lnTo>
                <a:lnTo>
                  <a:pt x="8370" y="244"/>
                </a:lnTo>
                <a:lnTo>
                  <a:pt x="8346" y="463"/>
                </a:lnTo>
                <a:lnTo>
                  <a:pt x="8370" y="706"/>
                </a:lnTo>
                <a:lnTo>
                  <a:pt x="8419" y="949"/>
                </a:lnTo>
                <a:lnTo>
                  <a:pt x="4842" y="974"/>
                </a:lnTo>
                <a:lnTo>
                  <a:pt x="2555" y="998"/>
                </a:lnTo>
                <a:lnTo>
                  <a:pt x="1411" y="1022"/>
                </a:lnTo>
                <a:lnTo>
                  <a:pt x="827" y="1022"/>
                </a:lnTo>
                <a:lnTo>
                  <a:pt x="511" y="1047"/>
                </a:lnTo>
                <a:lnTo>
                  <a:pt x="243" y="1120"/>
                </a:lnTo>
                <a:lnTo>
                  <a:pt x="195" y="1144"/>
                </a:lnTo>
                <a:lnTo>
                  <a:pt x="170" y="1193"/>
                </a:lnTo>
                <a:lnTo>
                  <a:pt x="146" y="1241"/>
                </a:lnTo>
                <a:lnTo>
                  <a:pt x="170" y="1290"/>
                </a:lnTo>
                <a:lnTo>
                  <a:pt x="146" y="1314"/>
                </a:lnTo>
                <a:lnTo>
                  <a:pt x="73" y="1509"/>
                </a:lnTo>
                <a:lnTo>
                  <a:pt x="24" y="1704"/>
                </a:lnTo>
                <a:lnTo>
                  <a:pt x="0" y="1923"/>
                </a:lnTo>
                <a:lnTo>
                  <a:pt x="0" y="2142"/>
                </a:lnTo>
                <a:lnTo>
                  <a:pt x="24" y="2580"/>
                </a:lnTo>
                <a:lnTo>
                  <a:pt x="73" y="2993"/>
                </a:lnTo>
                <a:lnTo>
                  <a:pt x="97" y="3626"/>
                </a:lnTo>
                <a:lnTo>
                  <a:pt x="122" y="4234"/>
                </a:lnTo>
                <a:lnTo>
                  <a:pt x="122" y="5475"/>
                </a:lnTo>
                <a:lnTo>
                  <a:pt x="97" y="6302"/>
                </a:lnTo>
                <a:lnTo>
                  <a:pt x="73" y="7130"/>
                </a:lnTo>
                <a:lnTo>
                  <a:pt x="49" y="7957"/>
                </a:lnTo>
                <a:lnTo>
                  <a:pt x="49" y="8784"/>
                </a:lnTo>
                <a:lnTo>
                  <a:pt x="73" y="9563"/>
                </a:lnTo>
                <a:lnTo>
                  <a:pt x="97" y="10317"/>
                </a:lnTo>
                <a:lnTo>
                  <a:pt x="146" y="11072"/>
                </a:lnTo>
                <a:lnTo>
                  <a:pt x="170" y="11850"/>
                </a:lnTo>
                <a:lnTo>
                  <a:pt x="195" y="11923"/>
                </a:lnTo>
                <a:lnTo>
                  <a:pt x="219" y="11972"/>
                </a:lnTo>
                <a:lnTo>
                  <a:pt x="268" y="12020"/>
                </a:lnTo>
                <a:lnTo>
                  <a:pt x="316" y="12045"/>
                </a:lnTo>
                <a:lnTo>
                  <a:pt x="438" y="12045"/>
                </a:lnTo>
                <a:lnTo>
                  <a:pt x="511" y="12020"/>
                </a:lnTo>
                <a:lnTo>
                  <a:pt x="560" y="11996"/>
                </a:lnTo>
                <a:lnTo>
                  <a:pt x="560" y="11972"/>
                </a:lnTo>
                <a:lnTo>
                  <a:pt x="681" y="11923"/>
                </a:lnTo>
                <a:lnTo>
                  <a:pt x="803" y="11899"/>
                </a:lnTo>
                <a:lnTo>
                  <a:pt x="949" y="11874"/>
                </a:lnTo>
                <a:lnTo>
                  <a:pt x="1119" y="11874"/>
                </a:lnTo>
                <a:lnTo>
                  <a:pt x="1436" y="11899"/>
                </a:lnTo>
                <a:lnTo>
                  <a:pt x="1679" y="11923"/>
                </a:lnTo>
                <a:lnTo>
                  <a:pt x="2360" y="11972"/>
                </a:lnTo>
                <a:lnTo>
                  <a:pt x="3042" y="12045"/>
                </a:lnTo>
                <a:lnTo>
                  <a:pt x="3747" y="12093"/>
                </a:lnTo>
                <a:lnTo>
                  <a:pt x="4477" y="12118"/>
                </a:lnTo>
                <a:lnTo>
                  <a:pt x="4404" y="12215"/>
                </a:lnTo>
                <a:lnTo>
                  <a:pt x="4307" y="12337"/>
                </a:lnTo>
                <a:lnTo>
                  <a:pt x="4161" y="12580"/>
                </a:lnTo>
                <a:lnTo>
                  <a:pt x="3991" y="13018"/>
                </a:lnTo>
                <a:lnTo>
                  <a:pt x="3845" y="13334"/>
                </a:lnTo>
                <a:lnTo>
                  <a:pt x="3674" y="13651"/>
                </a:lnTo>
                <a:lnTo>
                  <a:pt x="3358" y="14283"/>
                </a:lnTo>
                <a:lnTo>
                  <a:pt x="3236" y="14502"/>
                </a:lnTo>
                <a:lnTo>
                  <a:pt x="3139" y="14746"/>
                </a:lnTo>
                <a:lnTo>
                  <a:pt x="3090" y="14843"/>
                </a:lnTo>
                <a:lnTo>
                  <a:pt x="3090" y="14965"/>
                </a:lnTo>
                <a:lnTo>
                  <a:pt x="3090" y="15086"/>
                </a:lnTo>
                <a:lnTo>
                  <a:pt x="3139" y="15232"/>
                </a:lnTo>
                <a:lnTo>
                  <a:pt x="3188" y="15281"/>
                </a:lnTo>
                <a:lnTo>
                  <a:pt x="3236" y="15305"/>
                </a:lnTo>
                <a:lnTo>
                  <a:pt x="3309" y="15330"/>
                </a:lnTo>
                <a:lnTo>
                  <a:pt x="3382" y="15305"/>
                </a:lnTo>
                <a:lnTo>
                  <a:pt x="3480" y="15281"/>
                </a:lnTo>
                <a:lnTo>
                  <a:pt x="3553" y="15208"/>
                </a:lnTo>
                <a:lnTo>
                  <a:pt x="3601" y="15159"/>
                </a:lnTo>
                <a:lnTo>
                  <a:pt x="3650" y="15086"/>
                </a:lnTo>
                <a:lnTo>
                  <a:pt x="3747" y="14916"/>
                </a:lnTo>
                <a:lnTo>
                  <a:pt x="3820" y="14721"/>
                </a:lnTo>
                <a:lnTo>
                  <a:pt x="4088" y="14210"/>
                </a:lnTo>
                <a:lnTo>
                  <a:pt x="4331" y="13699"/>
                </a:lnTo>
                <a:lnTo>
                  <a:pt x="4526" y="13237"/>
                </a:lnTo>
                <a:lnTo>
                  <a:pt x="4721" y="12750"/>
                </a:lnTo>
                <a:lnTo>
                  <a:pt x="4867" y="12434"/>
                </a:lnTo>
                <a:lnTo>
                  <a:pt x="4939" y="12264"/>
                </a:lnTo>
                <a:lnTo>
                  <a:pt x="4988" y="12118"/>
                </a:lnTo>
                <a:lnTo>
                  <a:pt x="6180" y="12045"/>
                </a:lnTo>
                <a:lnTo>
                  <a:pt x="7348" y="11996"/>
                </a:lnTo>
                <a:lnTo>
                  <a:pt x="7932" y="11996"/>
                </a:lnTo>
                <a:lnTo>
                  <a:pt x="8516" y="12020"/>
                </a:lnTo>
                <a:lnTo>
                  <a:pt x="9684" y="12020"/>
                </a:lnTo>
                <a:lnTo>
                  <a:pt x="10341" y="11996"/>
                </a:lnTo>
                <a:lnTo>
                  <a:pt x="10998" y="11947"/>
                </a:lnTo>
                <a:lnTo>
                  <a:pt x="11631" y="11874"/>
                </a:lnTo>
                <a:lnTo>
                  <a:pt x="12337" y="11874"/>
                </a:lnTo>
                <a:lnTo>
                  <a:pt x="12337" y="11996"/>
                </a:lnTo>
                <a:lnTo>
                  <a:pt x="12434" y="12410"/>
                </a:lnTo>
                <a:lnTo>
                  <a:pt x="12580" y="12799"/>
                </a:lnTo>
                <a:lnTo>
                  <a:pt x="12775" y="13188"/>
                </a:lnTo>
                <a:lnTo>
                  <a:pt x="12969" y="13578"/>
                </a:lnTo>
                <a:lnTo>
                  <a:pt x="13188" y="13943"/>
                </a:lnTo>
                <a:lnTo>
                  <a:pt x="13431" y="14308"/>
                </a:lnTo>
                <a:lnTo>
                  <a:pt x="13918" y="15013"/>
                </a:lnTo>
                <a:lnTo>
                  <a:pt x="14015" y="15111"/>
                </a:lnTo>
                <a:lnTo>
                  <a:pt x="14137" y="15159"/>
                </a:lnTo>
                <a:lnTo>
                  <a:pt x="14259" y="15135"/>
                </a:lnTo>
                <a:lnTo>
                  <a:pt x="14356" y="15111"/>
                </a:lnTo>
                <a:lnTo>
                  <a:pt x="14453" y="15038"/>
                </a:lnTo>
                <a:lnTo>
                  <a:pt x="14502" y="14940"/>
                </a:lnTo>
                <a:lnTo>
                  <a:pt x="14502" y="14819"/>
                </a:lnTo>
                <a:lnTo>
                  <a:pt x="14478" y="14770"/>
                </a:lnTo>
                <a:lnTo>
                  <a:pt x="14453" y="14697"/>
                </a:lnTo>
                <a:lnTo>
                  <a:pt x="13991" y="14040"/>
                </a:lnTo>
                <a:lnTo>
                  <a:pt x="13577" y="13359"/>
                </a:lnTo>
                <a:lnTo>
                  <a:pt x="13383" y="12994"/>
                </a:lnTo>
                <a:lnTo>
                  <a:pt x="13188" y="12653"/>
                </a:lnTo>
                <a:lnTo>
                  <a:pt x="13042" y="12288"/>
                </a:lnTo>
                <a:lnTo>
                  <a:pt x="12872" y="11899"/>
                </a:lnTo>
                <a:lnTo>
                  <a:pt x="13918" y="11947"/>
                </a:lnTo>
                <a:lnTo>
                  <a:pt x="14940" y="11996"/>
                </a:lnTo>
                <a:lnTo>
                  <a:pt x="15451" y="11996"/>
                </a:lnTo>
                <a:lnTo>
                  <a:pt x="15986" y="11972"/>
                </a:lnTo>
                <a:lnTo>
                  <a:pt x="16497" y="11947"/>
                </a:lnTo>
                <a:lnTo>
                  <a:pt x="17008" y="11899"/>
                </a:lnTo>
                <a:lnTo>
                  <a:pt x="17057" y="11874"/>
                </a:lnTo>
                <a:lnTo>
                  <a:pt x="17106" y="11947"/>
                </a:lnTo>
                <a:lnTo>
                  <a:pt x="17154" y="11996"/>
                </a:lnTo>
                <a:lnTo>
                  <a:pt x="17325" y="11996"/>
                </a:lnTo>
                <a:lnTo>
                  <a:pt x="17398" y="11947"/>
                </a:lnTo>
                <a:lnTo>
                  <a:pt x="17446" y="11899"/>
                </a:lnTo>
                <a:lnTo>
                  <a:pt x="17495" y="11802"/>
                </a:lnTo>
                <a:lnTo>
                  <a:pt x="17495" y="11704"/>
                </a:lnTo>
                <a:lnTo>
                  <a:pt x="17446" y="11339"/>
                </a:lnTo>
                <a:lnTo>
                  <a:pt x="17398" y="10950"/>
                </a:lnTo>
                <a:lnTo>
                  <a:pt x="17373" y="10171"/>
                </a:lnTo>
                <a:lnTo>
                  <a:pt x="17398" y="9393"/>
                </a:lnTo>
                <a:lnTo>
                  <a:pt x="17373" y="8614"/>
                </a:lnTo>
                <a:lnTo>
                  <a:pt x="17373" y="7008"/>
                </a:lnTo>
                <a:lnTo>
                  <a:pt x="17349" y="5402"/>
                </a:lnTo>
                <a:lnTo>
                  <a:pt x="17349" y="2507"/>
                </a:lnTo>
                <a:lnTo>
                  <a:pt x="17373" y="2239"/>
                </a:lnTo>
                <a:lnTo>
                  <a:pt x="17373" y="1898"/>
                </a:lnTo>
                <a:lnTo>
                  <a:pt x="17349" y="1728"/>
                </a:lnTo>
                <a:lnTo>
                  <a:pt x="17325" y="1558"/>
                </a:lnTo>
                <a:lnTo>
                  <a:pt x="17276" y="1436"/>
                </a:lnTo>
                <a:lnTo>
                  <a:pt x="17203" y="1314"/>
                </a:lnTo>
                <a:lnTo>
                  <a:pt x="17203" y="1241"/>
                </a:lnTo>
                <a:lnTo>
                  <a:pt x="17203" y="1193"/>
                </a:lnTo>
                <a:lnTo>
                  <a:pt x="17179" y="1144"/>
                </a:lnTo>
                <a:lnTo>
                  <a:pt x="17154" y="1095"/>
                </a:lnTo>
                <a:lnTo>
                  <a:pt x="17033" y="1047"/>
                </a:lnTo>
                <a:lnTo>
                  <a:pt x="16911" y="998"/>
                </a:lnTo>
                <a:lnTo>
                  <a:pt x="16789" y="974"/>
                </a:lnTo>
                <a:lnTo>
                  <a:pt x="16643" y="974"/>
                </a:lnTo>
                <a:lnTo>
                  <a:pt x="16351" y="998"/>
                </a:lnTo>
                <a:lnTo>
                  <a:pt x="16108" y="998"/>
                </a:lnTo>
                <a:lnTo>
                  <a:pt x="15062" y="974"/>
                </a:lnTo>
                <a:lnTo>
                  <a:pt x="14015" y="925"/>
                </a:lnTo>
                <a:lnTo>
                  <a:pt x="13456" y="901"/>
                </a:lnTo>
                <a:lnTo>
                  <a:pt x="12872" y="876"/>
                </a:lnTo>
                <a:lnTo>
                  <a:pt x="11704" y="901"/>
                </a:lnTo>
                <a:lnTo>
                  <a:pt x="9392" y="949"/>
                </a:lnTo>
                <a:lnTo>
                  <a:pt x="8930" y="949"/>
                </a:lnTo>
                <a:lnTo>
                  <a:pt x="8954" y="852"/>
                </a:lnTo>
                <a:lnTo>
                  <a:pt x="8954" y="779"/>
                </a:lnTo>
                <a:lnTo>
                  <a:pt x="8954" y="706"/>
                </a:lnTo>
                <a:lnTo>
                  <a:pt x="8906" y="609"/>
                </a:lnTo>
                <a:lnTo>
                  <a:pt x="8881" y="584"/>
                </a:lnTo>
                <a:lnTo>
                  <a:pt x="8857" y="463"/>
                </a:lnTo>
                <a:lnTo>
                  <a:pt x="8833" y="244"/>
                </a:lnTo>
                <a:lnTo>
                  <a:pt x="8808" y="146"/>
                </a:lnTo>
                <a:lnTo>
                  <a:pt x="8735" y="49"/>
                </a:lnTo>
                <a:lnTo>
                  <a:pt x="8662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913</TotalTime>
  <Words>395</Words>
  <Application>Microsoft Office PowerPoint</Application>
  <PresentationFormat>On-screen Show (4:3)</PresentationFormat>
  <Paragraphs>87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American Typewriter</vt:lpstr>
      <vt:lpstr>Arial</vt:lpstr>
      <vt:lpstr>Calibri</vt:lpstr>
      <vt:lpstr>HanziPen SC</vt:lpstr>
      <vt:lpstr>Sniglet</vt:lpstr>
      <vt:lpstr>Symbol</vt:lpstr>
      <vt:lpstr>Tahoma</vt:lpstr>
      <vt:lpstr>Wingdings</vt:lpstr>
      <vt:lpstr>Blends</vt:lpstr>
      <vt:lpstr>How to make a poster</vt:lpstr>
      <vt:lpstr>Getting started…</vt:lpstr>
      <vt:lpstr>Structure</vt:lpstr>
      <vt:lpstr>Key Rules</vt:lpstr>
      <vt:lpstr>How to start</vt:lpstr>
      <vt:lpstr>Tips 1 - Text</vt:lpstr>
      <vt:lpstr>PowerPoint Presentation</vt:lpstr>
      <vt:lpstr>PowerPoint Presentation</vt:lpstr>
      <vt:lpstr>Poster Printing</vt:lpstr>
      <vt:lpstr>Poster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Library Research</dc:title>
  <dc:creator>gisela winckler</dc:creator>
  <cp:lastModifiedBy>Martin Stute</cp:lastModifiedBy>
  <cp:revision>49</cp:revision>
  <dcterms:created xsi:type="dcterms:W3CDTF">2006-02-05T04:04:47Z</dcterms:created>
  <dcterms:modified xsi:type="dcterms:W3CDTF">2023-03-02T19:55:44Z</dcterms:modified>
</cp:coreProperties>
</file>