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518" r:id="rId3"/>
    <p:sldId id="719" r:id="rId4"/>
    <p:sldId id="720" r:id="rId5"/>
    <p:sldId id="721" r:id="rId6"/>
    <p:sldId id="722" r:id="rId7"/>
    <p:sldId id="718" r:id="rId8"/>
    <p:sldId id="724" r:id="rId9"/>
    <p:sldId id="742" r:id="rId10"/>
    <p:sldId id="726" r:id="rId11"/>
    <p:sldId id="723" r:id="rId12"/>
    <p:sldId id="727" r:id="rId13"/>
    <p:sldId id="728" r:id="rId14"/>
    <p:sldId id="729" r:id="rId15"/>
    <p:sldId id="730" r:id="rId16"/>
    <p:sldId id="731" r:id="rId17"/>
    <p:sldId id="732" r:id="rId18"/>
    <p:sldId id="733" r:id="rId19"/>
    <p:sldId id="734" r:id="rId20"/>
    <p:sldId id="735" r:id="rId21"/>
    <p:sldId id="736" r:id="rId22"/>
    <p:sldId id="737" r:id="rId23"/>
    <p:sldId id="738" r:id="rId24"/>
    <p:sldId id="739" r:id="rId25"/>
    <p:sldId id="740" r:id="rId26"/>
    <p:sldId id="74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6739"/>
    <a:srgbClr val="F99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9A8DE-9D9C-4C99-A102-396ACD540F71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71043-8DF1-4871-A3DC-820FFF21B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3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80D91-A479-5222-7585-AE48F33CF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D4CC4-F6E8-9AD5-FFAF-CA63470BC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617C0-AEAB-CD5A-1403-531F6CFC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06E6-3CB6-49B9-A981-7D98574D5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67CD9-1E3B-CF29-6D80-454B19D9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0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11043-F92D-DB42-2554-43EBEEFC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FCA3B-D39C-6525-2419-3198DE5D7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74B3-E579-36BB-04E2-457E3D9D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5CE86-BB85-C129-4C86-51935B75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7A1A-0E66-FBBD-4D03-91A93C48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7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83C0C4-3869-F518-8BBE-A2850A026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74ABF-8E23-7C10-54A5-5F6384E4F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AFDDE-FDFB-5A23-B87F-8980B63E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F473D-7891-5072-0E00-39D75F73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B5467-C466-5EFD-C96C-A7266F6D7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5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7C65-71A2-878F-3E0A-E2FB2E6E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78FD4-87EF-F808-0058-93A391BD2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5D37B-53A9-31E0-09F3-3E8A0499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999BA-9DE1-7C5E-C9FF-A344692B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B5DD-E983-99FD-623F-F9E33512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9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0C9D9-2205-D701-5C00-AA5A44AA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67143-5919-CE6E-E422-DD503CF2A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18501-4F70-2F35-0F7D-F141BB65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BDA1E-9922-E0E4-53FE-0EEE347F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A6B5B-3FD0-0B0B-E58E-97B315C0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9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39AFB-D4BF-0F77-94B6-A4A6088F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0E7CA-482D-0FBB-E15B-2122C1DEF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B0E23-A188-4A52-04E8-E049F6F2D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14CCC-0586-DDA1-DB7E-6BE597AA7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E815-FB52-3DFD-133E-6811AAF3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94B6E-342E-4E53-07A0-732BCA06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4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37C0-4901-56F7-2DC9-210D02108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7D6B1-A1AD-8653-E6B0-8211DCC6C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9368E-40D2-B1E0-283E-00872A989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3C6FE-4710-0EE6-0AE5-4CCDD0339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4E302-B9BD-20D4-0081-497759E6A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90B876-AF1F-F5E2-CBC1-366A904E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01FCF6-56AE-F672-3794-65D03408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A27D6-5803-2509-4C37-BA353517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6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6931-26DE-114B-F9D3-1A5F1599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28B325-0FEB-0C6D-AE91-66E4722A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07D8F5-BC51-AD50-05C7-4DD795AF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30860-5578-47F7-6DD4-877F2CBA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8ECE9-736E-DCE6-7A4E-8CD7BF01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134B0-D436-07A1-6E4A-484C8A0D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430C1-9F61-7C29-5340-808ABD80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3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EB0F-A49B-0A7E-C516-3F2C934E9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C557-3E87-595B-6960-0B9815D88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A0C21-5BCE-8EFF-FD0A-3ECEA8A2A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462A4-20DF-938C-5914-2F0137EA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437CE-56B4-3164-26D1-EAC436442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FD9E9-E2B5-A0FB-2DCC-148B0326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8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7C8A-B99D-0E47-30E6-B03A91741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CC987-AC26-1D86-B8A4-A30FB5960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E8AB3-83B7-ABC2-558F-E2CE56552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D908E-9F4B-1693-7FEB-7EDB5BCCD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281AA-D4E2-E0C2-9D47-92A64244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6DAED-045E-D3B0-D809-413B94D9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5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40F9BC-CF58-DC22-32DB-C8ED69C0A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EC15F-20A7-D0BA-C18C-03EB356F5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78C2D-86A5-3526-C38F-904E606B7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0F4E-027A-968C-96D4-9D24FEC0B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BE93-BFD3-DF0A-FB6D-97BC3C74E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786580" y="1799303"/>
            <a:ext cx="107958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2023 EESC W3400</a:t>
            </a:r>
          </a:p>
          <a:p>
            <a:pPr algn="ctr"/>
            <a:r>
              <a:rPr lang="en-US" sz="2800" b="1" dirty="0" err="1"/>
              <a:t>Lec</a:t>
            </a:r>
            <a:r>
              <a:rPr lang="en-US" sz="2800" b="1" dirty="0"/>
              <a:t> 22: Writing a FD code illustrated with 1D+time heat flow equation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Computational Earth Science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Bill Menke, Instructor</a:t>
            </a:r>
          </a:p>
          <a:p>
            <a:pPr algn="ctr"/>
            <a:r>
              <a:rPr lang="en-US" sz="2800" dirty="0"/>
              <a:t>Emily Glazer, Teaching Assistant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TR 2:40 – 3:55</a:t>
            </a:r>
          </a:p>
        </p:txBody>
      </p:sp>
    </p:spTree>
    <p:extLst>
      <p:ext uri="{BB962C8B-B14F-4D97-AF65-F5344CB8AC3E}">
        <p14:creationId xmlns:p14="http://schemas.microsoft.com/office/powerpoint/2010/main" val="183380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6BE4A7-7027-2121-9AF8-4C9908E2D8EB}"/>
              </a:ext>
            </a:extLst>
          </p:cNvPr>
          <p:cNvSpPr txBox="1"/>
          <p:nvPr/>
        </p:nvSpPr>
        <p:spPr>
          <a:xfrm>
            <a:off x="320082" y="205008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interior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773512-843B-0BC3-DC84-D56536B465AE}"/>
                  </a:ext>
                </a:extLst>
              </p:cNvPr>
              <p:cNvSpPr txBox="1"/>
              <p:nvPr/>
            </p:nvSpPr>
            <p:spPr>
              <a:xfrm>
                <a:off x="242402" y="3502635"/>
                <a:ext cx="11553997" cy="2441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m:rPr>
                                  <m:nor/>
                                </m:rPr>
                                <a:rPr lang="en-US" sz="2600" dirty="0"/>
                                <m:t> </m:t>
                              </m:r>
                            </m:den>
                          </m:f>
                          <m:r>
                            <a:rPr lang="en-US" sz="26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l-GR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κ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2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x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2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</m:t>
                      </m:r>
                      <m:r>
                        <a:rPr lang="en-US" sz="2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κ</m:t>
                          </m:r>
                        </m:num>
                        <m:den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−∆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κ</m:t>
                          </m:r>
                        </m:num>
                        <m:den>
                          <m:sSup>
                            <m:sSupPr>
                              <m:ctrlPr>
                                <a:rPr lang="en-US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−∆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6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sz="2600" i="1" dirty="0">
                    <a:latin typeface="Cambria Math" panose="02040503050406030204" pitchFamily="18" charset="0"/>
                  </a:rPr>
                  <a:t>                   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773512-843B-0BC3-DC84-D56536B46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02" y="3502635"/>
                <a:ext cx="11553997" cy="2441887"/>
              </a:xfrm>
              <a:prstGeom prst="rect">
                <a:avLst/>
              </a:prstGeom>
              <a:blipFill>
                <a:blip r:embed="rId2"/>
                <a:stretch>
                  <a:fillRect l="-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4988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interior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/>
              <p:nvPr/>
            </p:nvSpPr>
            <p:spPr>
              <a:xfrm>
                <a:off x="3295672" y="631321"/>
                <a:ext cx="4448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672" y="631321"/>
                <a:ext cx="44480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7E35BC40-C388-993A-2CD0-9F6EAF24FD5F}"/>
              </a:ext>
            </a:extLst>
          </p:cNvPr>
          <p:cNvGrpSpPr/>
          <p:nvPr/>
        </p:nvGrpSpPr>
        <p:grpSpPr>
          <a:xfrm>
            <a:off x="456319" y="870287"/>
            <a:ext cx="6679104" cy="4682582"/>
            <a:chOff x="2365018" y="842464"/>
            <a:chExt cx="6679104" cy="468258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1B265077-EFD8-B98F-DD5F-A966E152671C}"/>
                </a:ext>
              </a:extLst>
            </p:cNvPr>
            <p:cNvGrpSpPr/>
            <p:nvPr/>
          </p:nvGrpSpPr>
          <p:grpSpPr>
            <a:xfrm>
              <a:off x="3421652" y="906041"/>
              <a:ext cx="5622470" cy="4619005"/>
              <a:chOff x="3047504" y="1119105"/>
              <a:chExt cx="5622470" cy="4619005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213AC4A-035A-28C7-B4C7-79F2658EF367}"/>
                  </a:ext>
                </a:extLst>
              </p:cNvPr>
              <p:cNvSpPr/>
              <p:nvPr/>
            </p:nvSpPr>
            <p:spPr>
              <a:xfrm>
                <a:off x="3249226" y="1606857"/>
                <a:ext cx="4651899" cy="32758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32B3A21A-4146-4B1F-F5EF-BF8950FD737A}"/>
                  </a:ext>
                </a:extLst>
              </p:cNvPr>
              <p:cNvCxnSpPr/>
              <p:nvPr/>
            </p:nvCxnSpPr>
            <p:spPr>
              <a:xfrm>
                <a:off x="3249226" y="1606857"/>
                <a:ext cx="5024762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17075E93-2701-FD45-D1F3-AE2493C0754C}"/>
                      </a:ext>
                    </a:extLst>
                  </p:cNvPr>
                  <p:cNvSpPr txBox="1"/>
                  <p:nvPr/>
                </p:nvSpPr>
                <p:spPr>
                  <a:xfrm>
                    <a:off x="3047504" y="5122557"/>
                    <a:ext cx="403444" cy="61555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17075E93-2701-FD45-D1F3-AE2493C0754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7504" y="5122557"/>
                    <a:ext cx="403444" cy="61555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BBBB3879-6D51-8702-E542-28EE9436A4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9226" y="1606857"/>
                <a:ext cx="0" cy="366499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81B9F5C9-8028-7139-18AE-88DE33559D32}"/>
                      </a:ext>
                    </a:extLst>
                  </p:cNvPr>
                  <p:cNvSpPr txBox="1"/>
                  <p:nvPr/>
                </p:nvSpPr>
                <p:spPr>
                  <a:xfrm>
                    <a:off x="8340075" y="1235617"/>
                    <a:ext cx="329899" cy="61555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81B9F5C9-8028-7139-18AE-88DE33559D3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40075" y="1235617"/>
                    <a:ext cx="329899" cy="6155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E8EB69EF-4512-7B8B-3864-AB8374A84EC0}"/>
                      </a:ext>
                    </a:extLst>
                  </p:cNvPr>
                  <p:cNvSpPr txBox="1"/>
                  <p:nvPr/>
                </p:nvSpPr>
                <p:spPr>
                  <a:xfrm>
                    <a:off x="3108963" y="1119105"/>
                    <a:ext cx="280525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US" sz="2800" dirty="0"/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E8EB69EF-4512-7B8B-3864-AB8374A84EC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08963" y="1119105"/>
                    <a:ext cx="280525" cy="43088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1DB1226-A834-238C-D483-AE0003DAE91A}"/>
                </a:ext>
              </a:extLst>
            </p:cNvPr>
            <p:cNvGrpSpPr/>
            <p:nvPr/>
          </p:nvGrpSpPr>
          <p:grpSpPr>
            <a:xfrm>
              <a:off x="3566047" y="1310275"/>
              <a:ext cx="160130" cy="3349378"/>
              <a:chOff x="3332543" y="1386857"/>
              <a:chExt cx="160130" cy="3349378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43CD55D6-00B9-4B49-2325-3F48DF085349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9AE7E498-DD1E-7A9B-7D21-538B0593833B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98ACE4B-6FA9-5511-BF76-77EF8CE15529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F97AE96A-9949-2DAC-67DE-111693E0884B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E6D9B6FA-6285-FE3D-099A-8302B90B8F75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DEBE6E94-EFD7-37CF-F43D-9853C8A2D0D3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A6211B8-088B-910F-A763-15F1678393EF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6CEF650D-31D4-7320-6E51-7BFAFB013A14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30A70F13-76EA-FCF2-2226-AAA940567E16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88E473E2-9381-632F-21E2-C49C409827F7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98BD3C8B-0424-F6CF-2BF0-E61EF8585FEB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CB1ACCB9-667D-0FEC-2663-E120398C1845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6CFE3C25-D8F6-3F7B-88C6-9A6EE3145B97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5A8E96D4-E846-D1A6-4A2E-87F91FAC52E8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B1BEA9A-160A-DF34-8657-534EAF5555F8}"/>
                </a:ext>
              </a:extLst>
            </p:cNvPr>
            <p:cNvGrpSpPr/>
            <p:nvPr/>
          </p:nvGrpSpPr>
          <p:grpSpPr>
            <a:xfrm>
              <a:off x="3950646" y="1310275"/>
              <a:ext cx="160130" cy="3349378"/>
              <a:chOff x="3332543" y="1386857"/>
              <a:chExt cx="160130" cy="3349378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185638EA-416F-8394-8ADA-63674229BEC4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4B7DE6F6-F96D-2780-2DFF-F51E1C7A4884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E42F74A1-74E6-DE49-C3EF-132309F384CC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8559B580-E3E3-93F2-EA3B-4C0A8EFEF579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74C64913-1A00-989C-ECD0-D533A8857136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76714B6D-EF34-FE08-A8A7-A78CCB1FD927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2E5C1A76-82D2-B467-C92A-EE84B302F43F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E2BF2E5-55C7-3B59-C9B9-73323E0C76F5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71E43318-7CED-F9CB-759B-26B6B2FD6FEF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0816827-F174-DA2B-043B-0168FB90ECEA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6B7A856B-B1A0-CB1E-B291-913AC5DA5F6F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1C9CB851-C66A-2AC6-2A26-13E2154A28C4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6F8EAFE9-BF79-2DE2-9CD4-B802F2E6C742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9D9C6708-AAF7-285A-B800-9BC105348405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AB2E3F14-51DA-44A5-A7AC-7834DB98991B}"/>
                </a:ext>
              </a:extLst>
            </p:cNvPr>
            <p:cNvGrpSpPr/>
            <p:nvPr/>
          </p:nvGrpSpPr>
          <p:grpSpPr>
            <a:xfrm>
              <a:off x="4335245" y="1310275"/>
              <a:ext cx="160130" cy="3349378"/>
              <a:chOff x="3332543" y="1386857"/>
              <a:chExt cx="160130" cy="3349378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EDF5DE85-4FBC-6519-C3C2-A995EF2AF584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6232E7B0-8359-AB67-7F99-E183ECF1EB67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2F4F6350-7BC9-07D9-2563-196DE662DFF6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53F335A0-83D4-4309-6762-BC565326246A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A19E727A-3260-35B2-ABDF-16F2DAB36A08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D9950BA-4B1D-68F2-2B76-A8BF4083D576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4B8FC798-6C53-A758-32FB-CF34126085D0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48417B2-413A-058A-798B-AA6BE8BF129E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BE499A45-4B1B-FB8C-8AB5-8610E7F238C1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F2F358CD-2E74-7BAD-9F89-53B15BA4B9E1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44DEB992-8E00-A34C-6A95-7FCB27713DA1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B8AAAE50-3ADD-927E-87A1-99116BB48240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A0FC03AE-0134-AF66-2D9A-EA08B1D96AF9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10E45818-7688-E360-D4D1-8D9DE8D7AEF3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C98C86B-E5C8-E151-6C6A-255AC56B4FD1}"/>
                </a:ext>
              </a:extLst>
            </p:cNvPr>
            <p:cNvGrpSpPr/>
            <p:nvPr/>
          </p:nvGrpSpPr>
          <p:grpSpPr>
            <a:xfrm>
              <a:off x="4719844" y="1310275"/>
              <a:ext cx="160130" cy="3349378"/>
              <a:chOff x="3332543" y="1386857"/>
              <a:chExt cx="160130" cy="3349378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3A92D642-8CDF-74BA-80A2-1B243BAC4D03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8B746583-FDE5-8945-A825-C06A457B78EE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3E94A655-A0AC-4AFE-5601-F50B5F571BFB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093DA743-E46D-E575-619F-CE31403624D0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F1CC7D5-51AC-85AC-25AB-75E381E97303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13211F9-A26A-75C7-B27E-E68705E7F03A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0804DD2C-5D0D-9CB1-E72E-304628F7A07A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7457E4FD-EA87-66DC-C727-FC85F6DB1F29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2D9274B6-9486-C9AB-8B6D-222FC8754CD8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962A142F-DFA4-928C-8838-227D9E447DB5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E91AF1B5-4BE5-BDBA-5DCE-18C334CC9032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03E4DAC5-3408-C487-0D99-45145CC1E80D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8FC55C8-397D-F889-673E-0E248060FD1E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F8560CAE-2BD3-3C79-42B5-F7B7A4BB5C57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12C72D1-C3AE-9465-E4EA-04F37C73DBC3}"/>
                </a:ext>
              </a:extLst>
            </p:cNvPr>
            <p:cNvGrpSpPr/>
            <p:nvPr/>
          </p:nvGrpSpPr>
          <p:grpSpPr>
            <a:xfrm>
              <a:off x="5104443" y="1310275"/>
              <a:ext cx="160130" cy="3349378"/>
              <a:chOff x="3332543" y="1386857"/>
              <a:chExt cx="160130" cy="3349378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6F2AF175-C388-6DA5-9B2F-1E3EDA93A412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8B57A035-BC84-12B2-B065-4A0F17637415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852B43EB-ECB0-9904-E996-A4BC9BA64153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B756AF9-9CE5-1702-B881-4294448AB85F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6755DD2D-3736-74C4-0E46-C7DC41686C0D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F0E98E95-E6C1-16E5-8BC0-A2AC1620EB75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FF74BE09-6862-AD2E-A01A-2E99DD09D7CB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C97117FA-30E0-A0C1-AEB2-68C28A17E57C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E6FFAFAA-6173-AFB6-34C2-ECB9BB0D5A21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1F1FE661-36B9-E943-3561-D3D813053A86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C8DFBFEA-AB05-ABCA-4F90-C7776AB71DB5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425EB1CE-80E2-921A-D324-E00EF72CB59F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603CA738-EE9A-0AC1-CC67-1B4B8282B0CD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41360ACC-290B-898C-9773-B077E2CDDDC2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CCDBA4E7-2B87-0B1D-2272-EDAEB5E43783}"/>
                </a:ext>
              </a:extLst>
            </p:cNvPr>
            <p:cNvGrpSpPr/>
            <p:nvPr/>
          </p:nvGrpSpPr>
          <p:grpSpPr>
            <a:xfrm>
              <a:off x="5489042" y="1310275"/>
              <a:ext cx="160130" cy="3349378"/>
              <a:chOff x="3332543" y="1386857"/>
              <a:chExt cx="160130" cy="3349378"/>
            </a:xfrm>
          </p:grpSpPr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1E39E46F-7900-35EC-157D-5717CE0C23E5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002561DB-9942-85ED-5F76-E5DF0355E791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C56E4267-8C68-9FF6-7862-F95FC4FA9BB9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37E3C672-2F37-670B-FE8B-4D9F6A759A33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A56D7C35-87C3-276A-9448-A64DAA41440D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441CD0FE-8B11-C77B-A873-76780F202CC3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71DCCEF5-DC0E-1D6F-FAF1-833DE995DDAA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141C3E9B-F801-CFC4-D3CD-1819B0AF0595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ABDE8DE8-789A-D60C-9DDD-01894903B34B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DADF5E32-6ADF-577A-7349-20BAB8A17B4A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77E19054-F982-55FE-8DE6-D3FED4F85793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0DD42988-ABE5-2BD9-34E9-2872C155F1F4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06D5371E-B17C-58CF-868C-DB9D03280159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F549496-A3B3-D8E3-515E-2448B8EDB766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ED88FA53-0A6B-EC00-0AAA-BA8322044461}"/>
                </a:ext>
              </a:extLst>
            </p:cNvPr>
            <p:cNvGrpSpPr/>
            <p:nvPr/>
          </p:nvGrpSpPr>
          <p:grpSpPr>
            <a:xfrm>
              <a:off x="5873641" y="1310275"/>
              <a:ext cx="160130" cy="3349378"/>
              <a:chOff x="3332543" y="1386857"/>
              <a:chExt cx="160130" cy="3349378"/>
            </a:xfrm>
          </p:grpSpPr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24F33D29-3B38-9698-CDA1-F50180054626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977F0E59-818E-9609-D5FF-E2C125834095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22AA2F4E-8AE3-BB65-5F56-719339FD7C80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0038719A-A4EB-C0E7-11FF-7EF42B859041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44F6F27-4483-9B2C-44B4-EFBDD5B16DF7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565BC361-5DBB-7875-B907-538099952A5D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22F2692B-814E-1707-20EE-450955614464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D0335F11-3842-804E-4F1F-602651EB2F8E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4A942206-240D-A080-AE33-168B929913E3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20067991-2583-6BF4-CF9C-C256F6B554A7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04A968C1-8561-F6AC-08FE-84D6C0796918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16C6EB1E-0C71-834E-586F-143575545B30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3EF28826-3DCB-F5F1-28D8-7CB229C2C5C2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9A094AED-9C6F-8091-FD42-0D20E514F184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9B8D36E3-B105-1D21-58BA-C99FABC67F0A}"/>
                </a:ext>
              </a:extLst>
            </p:cNvPr>
            <p:cNvGrpSpPr/>
            <p:nvPr/>
          </p:nvGrpSpPr>
          <p:grpSpPr>
            <a:xfrm>
              <a:off x="6258240" y="1310275"/>
              <a:ext cx="160130" cy="3349378"/>
              <a:chOff x="3332543" y="1386857"/>
              <a:chExt cx="160130" cy="3349378"/>
            </a:xfrm>
          </p:grpSpPr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2BC84B37-F432-A9C4-2260-3BDEC96A491E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32B482BB-0FC4-6DF4-A95C-5E78D8BB3F06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BC0E0BFA-FED6-3D48-2067-E0C25EA73132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5F3A0D01-568E-A991-BE2B-6B475558C006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3FD414CE-ED87-F313-F2E6-E5D8C75D7DEF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70EE070E-7068-B645-52AE-0B9DF78DAA62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BEB1485F-7D59-E2CA-FD8E-CABAD8ACA664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F9C21B72-C27C-E124-D1DF-AF0DFD1F0B21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2A2433F1-E3A4-89CD-C832-C2D826529BAF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2B71CDFD-EFBD-4913-00CC-8E271A1977D0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4A2AD48A-83D2-7D2B-D3AB-CA8E5139E264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3AB3D2B6-5F23-568A-6EFB-7C2BEBFEB047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B0D9D45B-5294-9A7D-5FED-8250709304B1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DECD106E-264F-02A0-D698-BFF4BF919F64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492C29B7-CC1E-202F-F43B-F0652072B2E9}"/>
                </a:ext>
              </a:extLst>
            </p:cNvPr>
            <p:cNvGrpSpPr/>
            <p:nvPr/>
          </p:nvGrpSpPr>
          <p:grpSpPr>
            <a:xfrm>
              <a:off x="6642839" y="1310275"/>
              <a:ext cx="160130" cy="3349378"/>
              <a:chOff x="3332543" y="1386857"/>
              <a:chExt cx="160130" cy="3349378"/>
            </a:xfrm>
          </p:grpSpPr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61C5C981-6025-4379-9D85-3B30044DF40B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0E968D94-A620-E5DE-A7F7-96DF77B3E0E4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4C6C55D4-53E0-0104-A7CD-8C41A70E3C68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E3B2099F-AAF9-7E7D-07E3-F04E78E6B16A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84F00B77-0FFC-B794-33DE-374E317CE284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1F30BCC6-06F5-D9D0-04C1-F43CD20690AD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E82990FD-0763-CF04-046C-0573F25FFA44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8C36E5EF-1610-95EE-07E1-64ECA70E2E6A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40E60015-0889-B5A4-2571-069F3F47A00D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223A3E9B-6187-1DCD-7864-4C7D7D535F62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>
                <a:extLst>
                  <a:ext uri="{FF2B5EF4-FFF2-40B4-BE49-F238E27FC236}">
                    <a16:creationId xmlns:a16="http://schemas.microsoft.com/office/drawing/2014/main" id="{3F5808A6-2716-11B4-3124-39143B5E9644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7BC4EE3B-3918-3C36-A624-B4CF2AEC9DA3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FC9F3866-AC59-E638-AE97-861AA3E19B43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D42858D0-9228-EA3E-5F8B-747525F995C6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06E7A2F7-002F-9F27-855E-3A7C94B3E14D}"/>
                </a:ext>
              </a:extLst>
            </p:cNvPr>
            <p:cNvGrpSpPr/>
            <p:nvPr/>
          </p:nvGrpSpPr>
          <p:grpSpPr>
            <a:xfrm>
              <a:off x="7027438" y="1310275"/>
              <a:ext cx="160130" cy="3349378"/>
              <a:chOff x="3332543" y="1386857"/>
              <a:chExt cx="160130" cy="3349378"/>
            </a:xfrm>
          </p:grpSpPr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CE2D409E-14F6-A49B-3587-4B909492F160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2C8CA0A1-CAFD-94E2-B2E6-1B9D860EB937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52DB88A3-9914-3DBC-6FD2-944DE98656D4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DD00E949-0757-F929-EE26-410BDD347E34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6D971DD0-E086-9F41-0E86-0381FF2A04EF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ED2F6108-514B-096B-8B23-DD9FB32B0FF7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4C653D2A-0946-BC2D-678D-285E315D1D23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ED3AE3E4-01C8-94DD-9EF2-28914F79B77F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7C58F605-1F78-CFAC-17CE-05C30BD7F713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5F894550-5E58-BA0E-5C4C-BFE6A571DB36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1233820B-112F-2E09-3170-E8FE1075DD7E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02B593F4-6E4A-931D-1D3E-61FD55366B5C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8A73257C-1334-8C66-9156-0C3D03190AEB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3277FB05-14BD-7DBA-0708-B70A58FAE460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42F4AB01-EEC5-7720-435D-17DF9D8CCEA9}"/>
                </a:ext>
              </a:extLst>
            </p:cNvPr>
            <p:cNvGrpSpPr/>
            <p:nvPr/>
          </p:nvGrpSpPr>
          <p:grpSpPr>
            <a:xfrm>
              <a:off x="7412037" y="1310275"/>
              <a:ext cx="160130" cy="3349378"/>
              <a:chOff x="3332543" y="1386857"/>
              <a:chExt cx="160130" cy="3349378"/>
            </a:xfrm>
          </p:grpSpPr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8F8625A6-0E8D-36D2-9F0D-B372034F51B3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>
                <a:extLst>
                  <a:ext uri="{FF2B5EF4-FFF2-40B4-BE49-F238E27FC236}">
                    <a16:creationId xmlns:a16="http://schemas.microsoft.com/office/drawing/2014/main" id="{9555B575-AED2-4F03-D2AB-28F381237340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2B33A841-0D9C-A5F7-1604-40AC22B8B95F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>
                <a:extLst>
                  <a:ext uri="{FF2B5EF4-FFF2-40B4-BE49-F238E27FC236}">
                    <a16:creationId xmlns:a16="http://schemas.microsoft.com/office/drawing/2014/main" id="{1D176E06-F5A1-8270-6680-8410E05CD1B1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C557DF9D-E709-2641-7AD2-0FC50E37859F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2C892A24-32E8-ABED-F664-98D6FA6FA5E0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BAD19BFC-EBAC-D6AB-62B5-B06208913495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9C050630-1AC2-5F98-E469-2B3DDEDEA06D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3ABA3E1B-CEAA-5204-B357-4F3D3526CD38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C00F3D89-49ED-1554-7C8F-34A26778D7BF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1ECEFAFB-BBEC-9AE4-9518-3B36BE7366D6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id="{8E3DC1A0-AC5B-3051-063C-C51B38318554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963F2F87-851C-D0D0-F825-09F0A8D63211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5CDCFCBA-5C33-EF0C-0078-5113F8FDA058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29E952F1-E62B-CA48-6331-B5F7330FF70D}"/>
                </a:ext>
              </a:extLst>
            </p:cNvPr>
            <p:cNvGrpSpPr/>
            <p:nvPr/>
          </p:nvGrpSpPr>
          <p:grpSpPr>
            <a:xfrm>
              <a:off x="7796636" y="1310275"/>
              <a:ext cx="160130" cy="3349378"/>
              <a:chOff x="3332543" y="1386857"/>
              <a:chExt cx="160130" cy="3349378"/>
            </a:xfrm>
          </p:grpSpPr>
          <p:sp>
            <p:nvSpPr>
              <p:cNvPr id="189" name="Oval 188">
                <a:extLst>
                  <a:ext uri="{FF2B5EF4-FFF2-40B4-BE49-F238E27FC236}">
                    <a16:creationId xmlns:a16="http://schemas.microsoft.com/office/drawing/2014/main" id="{BF3AD8BB-B5FC-90B7-58B3-0E1399FD2349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531140CD-4068-E662-02A6-C2872ABFFA2E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>
                <a:extLst>
                  <a:ext uri="{FF2B5EF4-FFF2-40B4-BE49-F238E27FC236}">
                    <a16:creationId xmlns:a16="http://schemas.microsoft.com/office/drawing/2014/main" id="{B26BCBA1-31A0-BA9A-CFA5-157017890B95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>
                <a:extLst>
                  <a:ext uri="{FF2B5EF4-FFF2-40B4-BE49-F238E27FC236}">
                    <a16:creationId xmlns:a16="http://schemas.microsoft.com/office/drawing/2014/main" id="{DC7C3059-1A04-C749-B952-622DDBDF3E9A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192">
                <a:extLst>
                  <a:ext uri="{FF2B5EF4-FFF2-40B4-BE49-F238E27FC236}">
                    <a16:creationId xmlns:a16="http://schemas.microsoft.com/office/drawing/2014/main" id="{ED90B13F-3BCA-6E60-FB9D-B2C57E95DA86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>
                <a:extLst>
                  <a:ext uri="{FF2B5EF4-FFF2-40B4-BE49-F238E27FC236}">
                    <a16:creationId xmlns:a16="http://schemas.microsoft.com/office/drawing/2014/main" id="{CA4255C0-C431-5306-9A85-E8E8D4EDF91B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>
                <a:extLst>
                  <a:ext uri="{FF2B5EF4-FFF2-40B4-BE49-F238E27FC236}">
                    <a16:creationId xmlns:a16="http://schemas.microsoft.com/office/drawing/2014/main" id="{84430FE3-7E4F-8579-0CF3-CD4D296DD0AB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>
                <a:extLst>
                  <a:ext uri="{FF2B5EF4-FFF2-40B4-BE49-F238E27FC236}">
                    <a16:creationId xmlns:a16="http://schemas.microsoft.com/office/drawing/2014/main" id="{C7195B75-4AB4-BD78-3F3D-50C0FED5FA42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Oval 196">
                <a:extLst>
                  <a:ext uri="{FF2B5EF4-FFF2-40B4-BE49-F238E27FC236}">
                    <a16:creationId xmlns:a16="http://schemas.microsoft.com/office/drawing/2014/main" id="{49A9F188-79A8-79A1-E228-15E7EACA0DFE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>
                <a:extLst>
                  <a:ext uri="{FF2B5EF4-FFF2-40B4-BE49-F238E27FC236}">
                    <a16:creationId xmlns:a16="http://schemas.microsoft.com/office/drawing/2014/main" id="{E0DA329D-93A5-8BB2-0F20-6094594B9444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>
                <a:extLst>
                  <a:ext uri="{FF2B5EF4-FFF2-40B4-BE49-F238E27FC236}">
                    <a16:creationId xmlns:a16="http://schemas.microsoft.com/office/drawing/2014/main" id="{42F1A76E-1368-D5A3-F71E-E8C50D1DA583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>
                <a:extLst>
                  <a:ext uri="{FF2B5EF4-FFF2-40B4-BE49-F238E27FC236}">
                    <a16:creationId xmlns:a16="http://schemas.microsoft.com/office/drawing/2014/main" id="{CCAD4504-2A51-B677-AD59-5229546333BA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>
                <a:extLst>
                  <a:ext uri="{FF2B5EF4-FFF2-40B4-BE49-F238E27FC236}">
                    <a16:creationId xmlns:a16="http://schemas.microsoft.com/office/drawing/2014/main" id="{831B4B99-5595-2CF1-1E4A-A43BDA833144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>
                <a:extLst>
                  <a:ext uri="{FF2B5EF4-FFF2-40B4-BE49-F238E27FC236}">
                    <a16:creationId xmlns:a16="http://schemas.microsoft.com/office/drawing/2014/main" id="{09002198-C021-5A8E-E31C-A88D093C0CF2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A5C9AD91-70AB-3BCE-38CE-9D27DE4B6DAE}"/>
                </a:ext>
              </a:extLst>
            </p:cNvPr>
            <p:cNvGrpSpPr/>
            <p:nvPr/>
          </p:nvGrpSpPr>
          <p:grpSpPr>
            <a:xfrm>
              <a:off x="8181230" y="1310275"/>
              <a:ext cx="160130" cy="3349378"/>
              <a:chOff x="3332543" y="1386857"/>
              <a:chExt cx="160130" cy="3349378"/>
            </a:xfrm>
          </p:grpSpPr>
          <p:sp>
            <p:nvSpPr>
              <p:cNvPr id="204" name="Oval 203">
                <a:extLst>
                  <a:ext uri="{FF2B5EF4-FFF2-40B4-BE49-F238E27FC236}">
                    <a16:creationId xmlns:a16="http://schemas.microsoft.com/office/drawing/2014/main" id="{CEA3D0CB-C7B4-C071-A5D3-14FF7D8F793B}"/>
                  </a:ext>
                </a:extLst>
              </p:cNvPr>
              <p:cNvSpPr/>
              <p:nvPr/>
            </p:nvSpPr>
            <p:spPr>
              <a:xfrm>
                <a:off x="3350630" y="138685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>
                <a:extLst>
                  <a:ext uri="{FF2B5EF4-FFF2-40B4-BE49-F238E27FC236}">
                    <a16:creationId xmlns:a16="http://schemas.microsoft.com/office/drawing/2014/main" id="{390C9FB3-CAF1-B7C0-C84C-27D6885B7839}"/>
                  </a:ext>
                </a:extLst>
              </p:cNvPr>
              <p:cNvSpPr/>
              <p:nvPr/>
            </p:nvSpPr>
            <p:spPr>
              <a:xfrm>
                <a:off x="3350630" y="163425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>
                <a:extLst>
                  <a:ext uri="{FF2B5EF4-FFF2-40B4-BE49-F238E27FC236}">
                    <a16:creationId xmlns:a16="http://schemas.microsoft.com/office/drawing/2014/main" id="{1AC7C8C3-BBA9-E822-1AA3-CE78F587D3D9}"/>
                  </a:ext>
                </a:extLst>
              </p:cNvPr>
              <p:cNvSpPr/>
              <p:nvPr/>
            </p:nvSpPr>
            <p:spPr>
              <a:xfrm>
                <a:off x="3350630" y="188165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>
                <a:extLst>
                  <a:ext uri="{FF2B5EF4-FFF2-40B4-BE49-F238E27FC236}">
                    <a16:creationId xmlns:a16="http://schemas.microsoft.com/office/drawing/2014/main" id="{31257F5D-BEB8-A437-30F3-5FF06F9678C3}"/>
                  </a:ext>
                </a:extLst>
              </p:cNvPr>
              <p:cNvSpPr/>
              <p:nvPr/>
            </p:nvSpPr>
            <p:spPr>
              <a:xfrm>
                <a:off x="3350630" y="212906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795FD4C3-FA0B-80BA-9C87-D0B0B10C3C02}"/>
                  </a:ext>
                </a:extLst>
              </p:cNvPr>
              <p:cNvSpPr/>
              <p:nvPr/>
            </p:nvSpPr>
            <p:spPr>
              <a:xfrm>
                <a:off x="3350630" y="2376461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>
                <a:extLst>
                  <a:ext uri="{FF2B5EF4-FFF2-40B4-BE49-F238E27FC236}">
                    <a16:creationId xmlns:a16="http://schemas.microsoft.com/office/drawing/2014/main" id="{D16D54A1-2BBF-0E55-5156-7AD47DC4BF75}"/>
                  </a:ext>
                </a:extLst>
              </p:cNvPr>
              <p:cNvSpPr/>
              <p:nvPr/>
            </p:nvSpPr>
            <p:spPr>
              <a:xfrm>
                <a:off x="3350630" y="2623862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68BE267F-08E5-3A1B-D092-617F8270689D}"/>
                  </a:ext>
                </a:extLst>
              </p:cNvPr>
              <p:cNvSpPr/>
              <p:nvPr/>
            </p:nvSpPr>
            <p:spPr>
              <a:xfrm>
                <a:off x="3350630" y="2871263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67D18706-DD82-5DF2-A1D4-E8DF9A91D43B}"/>
                  </a:ext>
                </a:extLst>
              </p:cNvPr>
              <p:cNvSpPr/>
              <p:nvPr/>
            </p:nvSpPr>
            <p:spPr>
              <a:xfrm>
                <a:off x="3350630" y="3118664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BF569BFE-36AC-83F3-4F75-BD7D7E53874C}"/>
                  </a:ext>
                </a:extLst>
              </p:cNvPr>
              <p:cNvSpPr/>
              <p:nvPr/>
            </p:nvSpPr>
            <p:spPr>
              <a:xfrm>
                <a:off x="3350630" y="3366065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>
                <a:extLst>
                  <a:ext uri="{FF2B5EF4-FFF2-40B4-BE49-F238E27FC236}">
                    <a16:creationId xmlns:a16="http://schemas.microsoft.com/office/drawing/2014/main" id="{C1A8DB3B-D9E5-6849-5576-3D7B19B77B77}"/>
                  </a:ext>
                </a:extLst>
              </p:cNvPr>
              <p:cNvSpPr/>
              <p:nvPr/>
            </p:nvSpPr>
            <p:spPr>
              <a:xfrm>
                <a:off x="3350630" y="3613466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>
                <a:extLst>
                  <a:ext uri="{FF2B5EF4-FFF2-40B4-BE49-F238E27FC236}">
                    <a16:creationId xmlns:a16="http://schemas.microsoft.com/office/drawing/2014/main" id="{E8EA5E40-312B-73F7-64DB-01BF43CE0690}"/>
                  </a:ext>
                </a:extLst>
              </p:cNvPr>
              <p:cNvSpPr/>
              <p:nvPr/>
            </p:nvSpPr>
            <p:spPr>
              <a:xfrm>
                <a:off x="3350630" y="3860867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>
                <a:extLst>
                  <a:ext uri="{FF2B5EF4-FFF2-40B4-BE49-F238E27FC236}">
                    <a16:creationId xmlns:a16="http://schemas.microsoft.com/office/drawing/2014/main" id="{4B7EF00A-AF66-1CD3-86C8-29E489110828}"/>
                  </a:ext>
                </a:extLst>
              </p:cNvPr>
              <p:cNvSpPr/>
              <p:nvPr/>
            </p:nvSpPr>
            <p:spPr>
              <a:xfrm>
                <a:off x="3350630" y="4108268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CF2A7B7D-6DE7-4C51-48E8-40BB12222B11}"/>
                  </a:ext>
                </a:extLst>
              </p:cNvPr>
              <p:cNvSpPr/>
              <p:nvPr/>
            </p:nvSpPr>
            <p:spPr>
              <a:xfrm>
                <a:off x="3350630" y="4355669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>
                <a:extLst>
                  <a:ext uri="{FF2B5EF4-FFF2-40B4-BE49-F238E27FC236}">
                    <a16:creationId xmlns:a16="http://schemas.microsoft.com/office/drawing/2014/main" id="{9D0E892A-BE00-D6DD-1EEF-463F8BD7DD3B}"/>
                  </a:ext>
                </a:extLst>
              </p:cNvPr>
              <p:cNvSpPr/>
              <p:nvPr/>
            </p:nvSpPr>
            <p:spPr>
              <a:xfrm>
                <a:off x="3332543" y="4603070"/>
                <a:ext cx="142043" cy="133165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8" name="TextBox 217">
                  <a:extLst>
                    <a:ext uri="{FF2B5EF4-FFF2-40B4-BE49-F238E27FC236}">
                      <a16:creationId xmlns:a16="http://schemas.microsoft.com/office/drawing/2014/main" id="{18D5A836-B297-9A36-76E3-9117BB4BED18}"/>
                    </a:ext>
                  </a:extLst>
                </p:cNvPr>
                <p:cNvSpPr txBox="1"/>
                <p:nvPr/>
              </p:nvSpPr>
              <p:spPr>
                <a:xfrm>
                  <a:off x="2365018" y="4383446"/>
                  <a:ext cx="11182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218" name="TextBox 217">
                  <a:extLst>
                    <a:ext uri="{FF2B5EF4-FFF2-40B4-BE49-F238E27FC236}">
                      <a16:creationId xmlns:a16="http://schemas.microsoft.com/office/drawing/2014/main" id="{18D5A836-B297-9A36-76E3-9117BB4BED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5018" y="4383446"/>
                  <a:ext cx="1118255" cy="43088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9" name="TextBox 218">
                  <a:extLst>
                    <a:ext uri="{FF2B5EF4-FFF2-40B4-BE49-F238E27FC236}">
                      <a16:creationId xmlns:a16="http://schemas.microsoft.com/office/drawing/2014/main" id="{81F3C1C4-C363-E4F3-0B79-448F7C97F101}"/>
                    </a:ext>
                  </a:extLst>
                </p:cNvPr>
                <p:cNvSpPr txBox="1"/>
                <p:nvPr/>
              </p:nvSpPr>
              <p:spPr>
                <a:xfrm>
                  <a:off x="3210607" y="1199962"/>
                  <a:ext cx="28052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219" name="TextBox 218">
                  <a:extLst>
                    <a:ext uri="{FF2B5EF4-FFF2-40B4-BE49-F238E27FC236}">
                      <a16:creationId xmlns:a16="http://schemas.microsoft.com/office/drawing/2014/main" id="{81F3C1C4-C363-E4F3-0B79-448F7C97F1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0607" y="1199962"/>
                  <a:ext cx="280525" cy="43088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0" name="TextBox 219">
                  <a:extLst>
                    <a:ext uri="{FF2B5EF4-FFF2-40B4-BE49-F238E27FC236}">
                      <a16:creationId xmlns:a16="http://schemas.microsoft.com/office/drawing/2014/main" id="{9F53AB6C-2761-DA7B-D2D1-256DFB632BE9}"/>
                    </a:ext>
                  </a:extLst>
                </p:cNvPr>
                <p:cNvSpPr txBox="1"/>
                <p:nvPr/>
              </p:nvSpPr>
              <p:spPr>
                <a:xfrm>
                  <a:off x="7640189" y="842464"/>
                  <a:ext cx="1078180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220" name="TextBox 219">
                  <a:extLst>
                    <a:ext uri="{FF2B5EF4-FFF2-40B4-BE49-F238E27FC236}">
                      <a16:creationId xmlns:a16="http://schemas.microsoft.com/office/drawing/2014/main" id="{9F53AB6C-2761-DA7B-D2D1-256DFB632B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0189" y="842464"/>
                  <a:ext cx="1078180" cy="43088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TextBox 221">
                  <a:extLst>
                    <a:ext uri="{FF2B5EF4-FFF2-40B4-BE49-F238E27FC236}">
                      <a16:creationId xmlns:a16="http://schemas.microsoft.com/office/drawing/2014/main" id="{CBD928CB-7178-4F54-973C-84EF5AC742F1}"/>
                    </a:ext>
                  </a:extLst>
                </p:cNvPr>
                <p:cNvSpPr txBox="1"/>
                <p:nvPr/>
              </p:nvSpPr>
              <p:spPr>
                <a:xfrm>
                  <a:off x="2872264" y="2547280"/>
                  <a:ext cx="496611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222" name="TextBox 221">
                  <a:extLst>
                    <a:ext uri="{FF2B5EF4-FFF2-40B4-BE49-F238E27FC236}">
                      <a16:creationId xmlns:a16="http://schemas.microsoft.com/office/drawing/2014/main" id="{CBD928CB-7178-4F54-973C-84EF5AC74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2264" y="2547280"/>
                  <a:ext cx="496611" cy="43088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3" name="Left Brace 222">
              <a:extLst>
                <a:ext uri="{FF2B5EF4-FFF2-40B4-BE49-F238E27FC236}">
                  <a16:creationId xmlns:a16="http://schemas.microsoft.com/office/drawing/2014/main" id="{49DD3F63-7EB8-D46E-C12A-2D6AC82C1BAA}"/>
                </a:ext>
              </a:extLst>
            </p:cNvPr>
            <p:cNvSpPr/>
            <p:nvPr/>
          </p:nvSpPr>
          <p:spPr>
            <a:xfrm rot="5400000">
              <a:off x="5324646" y="1011705"/>
              <a:ext cx="157663" cy="313984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Left Brace 223">
              <a:extLst>
                <a:ext uri="{FF2B5EF4-FFF2-40B4-BE49-F238E27FC236}">
                  <a16:creationId xmlns:a16="http://schemas.microsoft.com/office/drawing/2014/main" id="{5166D15C-376C-02D7-318C-8F9067D61C04}"/>
                </a:ext>
              </a:extLst>
            </p:cNvPr>
            <p:cNvSpPr/>
            <p:nvPr/>
          </p:nvSpPr>
          <p:spPr>
            <a:xfrm>
              <a:off x="3341445" y="2613862"/>
              <a:ext cx="157663" cy="313984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A892D5A-F4CD-28C7-C18F-089AD7C85DF9}"/>
              </a:ext>
            </a:extLst>
          </p:cNvPr>
          <p:cNvSpPr txBox="1"/>
          <p:nvPr/>
        </p:nvSpPr>
        <p:spPr>
          <a:xfrm>
            <a:off x="7389398" y="2146883"/>
            <a:ext cx="2901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every interior equation involves 4 points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546DFE4-82B4-2529-7820-80D87010D868}"/>
              </a:ext>
            </a:extLst>
          </p:cNvPr>
          <p:cNvSpPr/>
          <p:nvPr/>
        </p:nvSpPr>
        <p:spPr>
          <a:xfrm>
            <a:off x="4673754" y="2751661"/>
            <a:ext cx="330697" cy="265509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560612-2A4C-3CA0-18D2-91EDB77796AD}"/>
                  </a:ext>
                </a:extLst>
              </p:cNvPr>
              <p:cNvSpPr txBox="1"/>
              <p:nvPr/>
            </p:nvSpPr>
            <p:spPr>
              <a:xfrm>
                <a:off x="2900253" y="4940848"/>
                <a:ext cx="8036431" cy="169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den>
                      </m:f>
                      <m:r>
                        <a:rPr lang="en-US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den>
                          </m:f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κ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x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κ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−∆</m:t>
                          </m:r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κ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 smtClean="0">
                          <a:solidFill>
                            <a:srgbClr val="CF6739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</a:rPr>
                            <m:t>−∆</m:t>
                          </m:r>
                          <m:r>
                            <a:rPr lang="en-US" i="1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solidFill>
                                <a:srgbClr val="CF673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i="1" dirty="0">
                    <a:latin typeface="Cambria Math" panose="02040503050406030204" pitchFamily="18" charset="0"/>
                  </a:rPr>
                  <a:t>                   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560612-2A4C-3CA0-18D2-91EDB7779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253" y="4940848"/>
                <a:ext cx="8036431" cy="1690399"/>
              </a:xfrm>
              <a:prstGeom prst="rect">
                <a:avLst/>
              </a:prstGeom>
              <a:blipFill>
                <a:blip r:embed="rId10"/>
                <a:stretch>
                  <a:fillRect l="-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>
            <a:extLst>
              <a:ext uri="{FF2B5EF4-FFF2-40B4-BE49-F238E27FC236}">
                <a16:creationId xmlns:a16="http://schemas.microsoft.com/office/drawing/2014/main" id="{0CAE8F51-49A5-F1AD-D052-19D29DCA9833}"/>
              </a:ext>
            </a:extLst>
          </p:cNvPr>
          <p:cNvSpPr/>
          <p:nvPr/>
        </p:nvSpPr>
        <p:spPr>
          <a:xfrm>
            <a:off x="4281336" y="2756331"/>
            <a:ext cx="330697" cy="265509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4F92401-9FC2-F2B4-0154-15A30CE84868}"/>
              </a:ext>
            </a:extLst>
          </p:cNvPr>
          <p:cNvSpPr/>
          <p:nvPr/>
        </p:nvSpPr>
        <p:spPr>
          <a:xfrm>
            <a:off x="4255213" y="2487950"/>
            <a:ext cx="330697" cy="26550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FA923A-AF79-FA11-ED56-908EF72F3397}"/>
              </a:ext>
            </a:extLst>
          </p:cNvPr>
          <p:cNvSpPr/>
          <p:nvPr/>
        </p:nvSpPr>
        <p:spPr>
          <a:xfrm>
            <a:off x="4287658" y="3010772"/>
            <a:ext cx="330697" cy="265509"/>
          </a:xfrm>
          <a:prstGeom prst="ellipse">
            <a:avLst/>
          </a:prstGeom>
          <a:noFill/>
          <a:ln w="28575">
            <a:solidFill>
              <a:srgbClr val="CF67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9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38D711-557F-70CF-6B29-D84F8EAC2185}"/>
              </a:ext>
            </a:extLst>
          </p:cNvPr>
          <p:cNvSpPr txBox="1"/>
          <p:nvPr/>
        </p:nvSpPr>
        <p:spPr>
          <a:xfrm>
            <a:off x="514905" y="390617"/>
            <a:ext cx="5157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Step 1: define x axis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/>
              <p:nvPr/>
            </p:nvSpPr>
            <p:spPr>
              <a:xfrm>
                <a:off x="3346882" y="1590583"/>
                <a:ext cx="5157926" cy="332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2∆</m:t>
                                </m:r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en-US" sz="4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882" y="1590583"/>
                <a:ext cx="5157926" cy="33203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962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38D711-557F-70CF-6B29-D84F8EAC2185}"/>
              </a:ext>
            </a:extLst>
          </p:cNvPr>
          <p:cNvSpPr txBox="1"/>
          <p:nvPr/>
        </p:nvSpPr>
        <p:spPr>
          <a:xfrm>
            <a:off x="514905" y="390617"/>
            <a:ext cx="5157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Step 2: define t axis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/>
              <p:nvPr/>
            </p:nvSpPr>
            <p:spPr>
              <a:xfrm>
                <a:off x="3346882" y="1590583"/>
                <a:ext cx="5157926" cy="332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𝐭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2∆</m:t>
                                </m:r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en-US" sz="4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4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882" y="1590583"/>
                <a:ext cx="5157926" cy="33203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8721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38D711-557F-70CF-6B29-D84F8EAC2185}"/>
              </a:ext>
            </a:extLst>
          </p:cNvPr>
          <p:cNvSpPr txBox="1"/>
          <p:nvPr/>
        </p:nvSpPr>
        <p:spPr>
          <a:xfrm>
            <a:off x="514905" y="390617"/>
            <a:ext cx="79632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Step 3: make tables to unwrap temperature matrix to vector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/>
              <p:nvPr/>
            </p:nvSpPr>
            <p:spPr>
              <a:xfrm>
                <a:off x="7640715" y="2181814"/>
                <a:ext cx="3456373" cy="3204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715" y="2181814"/>
                <a:ext cx="3456373" cy="32043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ACFCC48-30E3-3228-0E6D-75F34FB15C96}"/>
              </a:ext>
            </a:extLst>
          </p:cNvPr>
          <p:cNvSpPr/>
          <p:nvPr/>
        </p:nvSpPr>
        <p:spPr>
          <a:xfrm>
            <a:off x="4190260" y="2936997"/>
            <a:ext cx="5521911" cy="569683"/>
          </a:xfrm>
          <a:custGeom>
            <a:avLst/>
            <a:gdLst>
              <a:gd name="connsiteX0" fmla="*/ 0 w 5521911"/>
              <a:gd name="connsiteY0" fmla="*/ 516417 h 569683"/>
              <a:gd name="connsiteX1" fmla="*/ 2601157 w 5521911"/>
              <a:gd name="connsiteY1" fmla="*/ 10389 h 569683"/>
              <a:gd name="connsiteX2" fmla="*/ 4243526 w 5521911"/>
              <a:gd name="connsiteY2" fmla="*/ 205698 h 569683"/>
              <a:gd name="connsiteX3" fmla="*/ 5521911 w 5521911"/>
              <a:gd name="connsiteY3" fmla="*/ 569683 h 5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1911" h="569683">
                <a:moveTo>
                  <a:pt x="0" y="516417"/>
                </a:moveTo>
                <a:cubicBezTo>
                  <a:pt x="946951" y="289296"/>
                  <a:pt x="1893903" y="62175"/>
                  <a:pt x="2601157" y="10389"/>
                </a:cubicBezTo>
                <a:cubicBezTo>
                  <a:pt x="3308411" y="-41397"/>
                  <a:pt x="3756734" y="112482"/>
                  <a:pt x="4243526" y="205698"/>
                </a:cubicBezTo>
                <a:cubicBezTo>
                  <a:pt x="4730318" y="298914"/>
                  <a:pt x="5126114" y="434298"/>
                  <a:pt x="5521911" y="569683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FD123ED-1DD9-BD25-031F-354662FB39AC}"/>
                  </a:ext>
                </a:extLst>
              </p:cNvPr>
              <p:cNvSpPr txBox="1"/>
              <p:nvPr/>
            </p:nvSpPr>
            <p:spPr>
              <a:xfrm>
                <a:off x="-186432" y="2318551"/>
                <a:ext cx="7537143" cy="2930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𝐓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0,</m:t>
                                        </m:r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−1,0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−1,</m:t>
                                    </m:r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FD123ED-1DD9-BD25-031F-354662FB3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6432" y="2318551"/>
                <a:ext cx="7537143" cy="29308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96CE37-1303-B02B-6357-8A8441E6876C}"/>
                  </a:ext>
                </a:extLst>
              </p:cNvPr>
              <p:cNvSpPr txBox="1"/>
              <p:nvPr/>
            </p:nvSpPr>
            <p:spPr>
              <a:xfrm>
                <a:off x="8633534" y="5776966"/>
                <a:ext cx="285417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6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96CE37-1303-B02B-6357-8A8441E68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3534" y="5776966"/>
                <a:ext cx="285417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210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38D711-557F-70CF-6B29-D84F8EAC2185}"/>
              </a:ext>
            </a:extLst>
          </p:cNvPr>
          <p:cNvSpPr txBox="1"/>
          <p:nvPr/>
        </p:nvSpPr>
        <p:spPr>
          <a:xfrm>
            <a:off x="514905" y="390617"/>
            <a:ext cx="79632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Step 3: make tables to unwrap temperature matrix to vector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/>
              <p:nvPr/>
            </p:nvSpPr>
            <p:spPr>
              <a:xfrm>
                <a:off x="7640715" y="2181814"/>
                <a:ext cx="3456373" cy="3204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715" y="2181814"/>
                <a:ext cx="3456373" cy="32043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ACFCC48-30E3-3228-0E6D-75F34FB15C96}"/>
              </a:ext>
            </a:extLst>
          </p:cNvPr>
          <p:cNvSpPr/>
          <p:nvPr/>
        </p:nvSpPr>
        <p:spPr>
          <a:xfrm>
            <a:off x="4190260" y="2936997"/>
            <a:ext cx="5521911" cy="569683"/>
          </a:xfrm>
          <a:custGeom>
            <a:avLst/>
            <a:gdLst>
              <a:gd name="connsiteX0" fmla="*/ 0 w 5521911"/>
              <a:gd name="connsiteY0" fmla="*/ 516417 h 569683"/>
              <a:gd name="connsiteX1" fmla="*/ 2601157 w 5521911"/>
              <a:gd name="connsiteY1" fmla="*/ 10389 h 569683"/>
              <a:gd name="connsiteX2" fmla="*/ 4243526 w 5521911"/>
              <a:gd name="connsiteY2" fmla="*/ 205698 h 569683"/>
              <a:gd name="connsiteX3" fmla="*/ 5521911 w 5521911"/>
              <a:gd name="connsiteY3" fmla="*/ 569683 h 5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1911" h="569683">
                <a:moveTo>
                  <a:pt x="0" y="516417"/>
                </a:moveTo>
                <a:cubicBezTo>
                  <a:pt x="946951" y="289296"/>
                  <a:pt x="1893903" y="62175"/>
                  <a:pt x="2601157" y="10389"/>
                </a:cubicBezTo>
                <a:cubicBezTo>
                  <a:pt x="3308411" y="-41397"/>
                  <a:pt x="3756734" y="112482"/>
                  <a:pt x="4243526" y="205698"/>
                </a:cubicBezTo>
                <a:cubicBezTo>
                  <a:pt x="4730318" y="298914"/>
                  <a:pt x="5126114" y="434298"/>
                  <a:pt x="5521911" y="569683"/>
                </a:cubicBezTo>
              </a:path>
            </a:pathLst>
          </a:custGeom>
          <a:noFill/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A7AB99-6864-BA12-3FBB-4F87EBFC96E1}"/>
                  </a:ext>
                </a:extLst>
              </p:cNvPr>
              <p:cNvSpPr txBox="1"/>
              <p:nvPr/>
            </p:nvSpPr>
            <p:spPr>
              <a:xfrm rot="585435">
                <a:off x="7380382" y="2583668"/>
                <a:ext cx="130649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A7AB99-6864-BA12-3FBB-4F87EBFC96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85435">
                <a:off x="7380382" y="2583668"/>
                <a:ext cx="1306497" cy="461665"/>
              </a:xfrm>
              <a:prstGeom prst="rect">
                <a:avLst/>
              </a:prstGeom>
              <a:blipFill>
                <a:blip r:embed="rId3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197A15-C6B7-AE69-DABC-1F3D9E556EE1}"/>
                  </a:ext>
                </a:extLst>
              </p:cNvPr>
              <p:cNvSpPr txBox="1"/>
              <p:nvPr/>
            </p:nvSpPr>
            <p:spPr>
              <a:xfrm>
                <a:off x="-186432" y="2318551"/>
                <a:ext cx="7537143" cy="2930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𝐓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0,</m:t>
                                        </m:r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−1,0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−1,</m:t>
                                    </m:r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197A15-C6B7-AE69-DABC-1F3D9E556E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6432" y="2318551"/>
                <a:ext cx="7537143" cy="29308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059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38D711-557F-70CF-6B29-D84F8EAC2185}"/>
              </a:ext>
            </a:extLst>
          </p:cNvPr>
          <p:cNvSpPr txBox="1"/>
          <p:nvPr/>
        </p:nvSpPr>
        <p:spPr>
          <a:xfrm>
            <a:off x="514905" y="390617"/>
            <a:ext cx="79632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Step 3: make tables to unwrap temperature matrix to vector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/>
              <p:nvPr/>
            </p:nvSpPr>
            <p:spPr>
              <a:xfrm>
                <a:off x="7640715" y="2181814"/>
                <a:ext cx="3456373" cy="3204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715" y="2181814"/>
                <a:ext cx="3456373" cy="32043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E63F5EF-A343-3C43-2E82-16A24F487DFD}"/>
                  </a:ext>
                </a:extLst>
              </p:cNvPr>
              <p:cNvSpPr txBox="1"/>
              <p:nvPr/>
            </p:nvSpPr>
            <p:spPr>
              <a:xfrm>
                <a:off x="-186432" y="2318551"/>
                <a:ext cx="7537143" cy="2930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𝐓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0,</m:t>
                                        </m:r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−1,0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−1,</m:t>
                                    </m:r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E63F5EF-A343-3C43-2E82-16A24F487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6432" y="2318551"/>
                <a:ext cx="7537143" cy="29308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ACFCC48-30E3-3228-0E6D-75F34FB15C96}"/>
              </a:ext>
            </a:extLst>
          </p:cNvPr>
          <p:cNvSpPr/>
          <p:nvPr/>
        </p:nvSpPr>
        <p:spPr>
          <a:xfrm>
            <a:off x="4190260" y="2936997"/>
            <a:ext cx="5521911" cy="569683"/>
          </a:xfrm>
          <a:custGeom>
            <a:avLst/>
            <a:gdLst>
              <a:gd name="connsiteX0" fmla="*/ 0 w 5521911"/>
              <a:gd name="connsiteY0" fmla="*/ 516417 h 569683"/>
              <a:gd name="connsiteX1" fmla="*/ 2601157 w 5521911"/>
              <a:gd name="connsiteY1" fmla="*/ 10389 h 569683"/>
              <a:gd name="connsiteX2" fmla="*/ 4243526 w 5521911"/>
              <a:gd name="connsiteY2" fmla="*/ 205698 h 569683"/>
              <a:gd name="connsiteX3" fmla="*/ 5521911 w 5521911"/>
              <a:gd name="connsiteY3" fmla="*/ 569683 h 5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1911" h="569683">
                <a:moveTo>
                  <a:pt x="0" y="516417"/>
                </a:moveTo>
                <a:cubicBezTo>
                  <a:pt x="946951" y="289296"/>
                  <a:pt x="1893903" y="62175"/>
                  <a:pt x="2601157" y="10389"/>
                </a:cubicBezTo>
                <a:cubicBezTo>
                  <a:pt x="3308411" y="-41397"/>
                  <a:pt x="3756734" y="112482"/>
                  <a:pt x="4243526" y="205698"/>
                </a:cubicBezTo>
                <a:cubicBezTo>
                  <a:pt x="4730318" y="298914"/>
                  <a:pt x="5126114" y="434298"/>
                  <a:pt x="5521911" y="569683"/>
                </a:cubicBezTo>
              </a:path>
            </a:pathLst>
          </a:custGeom>
          <a:noFill/>
          <a:ln w="762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B062F2-2D1B-3A39-52AF-C1834A03708C}"/>
                  </a:ext>
                </a:extLst>
              </p:cNvPr>
              <p:cNvSpPr txBox="1"/>
              <p:nvPr/>
            </p:nvSpPr>
            <p:spPr>
              <a:xfrm rot="625498">
                <a:off x="6706341" y="3112076"/>
                <a:ext cx="236589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sSub>
                        <m:sSub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and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B062F2-2D1B-3A39-52AF-C1834A037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625498">
                <a:off x="6706341" y="3112076"/>
                <a:ext cx="2365898" cy="461665"/>
              </a:xfrm>
              <a:prstGeom prst="rect">
                <a:avLst/>
              </a:prstGeom>
              <a:blipFill>
                <a:blip r:embed="rId4"/>
                <a:stretch>
                  <a:fillRect l="-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48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AA5377-F8E9-1F74-4782-2D778C263698}"/>
                  </a:ext>
                </a:extLst>
              </p:cNvPr>
              <p:cNvSpPr txBox="1"/>
              <p:nvPr/>
            </p:nvSpPr>
            <p:spPr>
              <a:xfrm>
                <a:off x="514904" y="390617"/>
                <a:ext cx="11354541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Steps 4, 5, 6 and 7:  set up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</a:rPr>
                      <m:t>𝐃</m:t>
                    </m:r>
                  </m:oMath>
                </a14:m>
                <a:r>
                  <a:rPr lang="en-US" sz="3200" dirty="0"/>
                  <a:t> and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</a:rPr>
                      <m:t>𝐫𝐡𝐬</m:t>
                    </m:r>
                  </m:oMath>
                </a14:m>
                <a:r>
                  <a:rPr lang="en-US" sz="3200" dirty="0"/>
                  <a:t>   for  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𝐃𝐦</m:t>
                    </m:r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𝐫𝐡𝐬</m:t>
                    </m:r>
                  </m:oMath>
                </a14:m>
                <a:endParaRPr lang="en-US" sz="3200" b="1" dirty="0"/>
              </a:p>
              <a:p>
                <a:r>
                  <a:rPr lang="en-US" sz="3200" dirty="0"/>
                  <a:t>	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AA5377-F8E9-1F74-4782-2D778C263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4" y="390617"/>
                <a:ext cx="11354541" cy="1077218"/>
              </a:xfrm>
              <a:prstGeom prst="rect">
                <a:avLst/>
              </a:prstGeom>
              <a:blipFill>
                <a:blip r:embed="rId2"/>
                <a:stretch>
                  <a:fillRect l="-1342" t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uble Bracket 6">
            <a:extLst>
              <a:ext uri="{FF2B5EF4-FFF2-40B4-BE49-F238E27FC236}">
                <a16:creationId xmlns:a16="http://schemas.microsoft.com/office/drawing/2014/main" id="{2BBE4CAE-09D1-9BD1-9990-46821B557A8F}"/>
              </a:ext>
            </a:extLst>
          </p:cNvPr>
          <p:cNvSpPr/>
          <p:nvPr/>
        </p:nvSpPr>
        <p:spPr>
          <a:xfrm>
            <a:off x="1953087" y="1695634"/>
            <a:ext cx="4847208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6B6FD5BF-734D-F0B9-8A9F-27659E6A45B3}"/>
              </a:ext>
            </a:extLst>
          </p:cNvPr>
          <p:cNvSpPr/>
          <p:nvPr/>
        </p:nvSpPr>
        <p:spPr>
          <a:xfrm>
            <a:off x="9314155" y="1662343"/>
            <a:ext cx="744245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/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𝐃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/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𝐫𝐡𝐬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7C7CEE02-70E0-30B7-F543-88A834CAB851}"/>
              </a:ext>
            </a:extLst>
          </p:cNvPr>
          <p:cNvSpPr/>
          <p:nvPr/>
        </p:nvSpPr>
        <p:spPr>
          <a:xfrm>
            <a:off x="2272683" y="1890370"/>
            <a:ext cx="4154750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B92A76-1F6A-B836-81F6-A90494C1E755}"/>
              </a:ext>
            </a:extLst>
          </p:cNvPr>
          <p:cNvSpPr/>
          <p:nvPr/>
        </p:nvSpPr>
        <p:spPr>
          <a:xfrm>
            <a:off x="2272683" y="2712973"/>
            <a:ext cx="4154750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99BA4E-B1A6-73BA-D0F9-A31FF51E2161}"/>
              </a:ext>
            </a:extLst>
          </p:cNvPr>
          <p:cNvSpPr/>
          <p:nvPr/>
        </p:nvSpPr>
        <p:spPr>
          <a:xfrm>
            <a:off x="2272683" y="3550224"/>
            <a:ext cx="4154750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CF2E5A-407A-BE81-8E79-02FE41471212}"/>
              </a:ext>
            </a:extLst>
          </p:cNvPr>
          <p:cNvSpPr/>
          <p:nvPr/>
        </p:nvSpPr>
        <p:spPr>
          <a:xfrm>
            <a:off x="2299316" y="4427999"/>
            <a:ext cx="4154750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F824E5-9668-7E7C-A7BB-E849866225CE}"/>
              </a:ext>
            </a:extLst>
          </p:cNvPr>
          <p:cNvSpPr/>
          <p:nvPr/>
        </p:nvSpPr>
        <p:spPr>
          <a:xfrm>
            <a:off x="9459157" y="1820828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7E70924-4F84-159D-9B72-B5692193FB74}"/>
              </a:ext>
            </a:extLst>
          </p:cNvPr>
          <p:cNvSpPr/>
          <p:nvPr/>
        </p:nvSpPr>
        <p:spPr>
          <a:xfrm>
            <a:off x="9459157" y="2643431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7F4DFD-D23C-30DC-79D0-D376A2F18873}"/>
              </a:ext>
            </a:extLst>
          </p:cNvPr>
          <p:cNvSpPr/>
          <p:nvPr/>
        </p:nvSpPr>
        <p:spPr>
          <a:xfrm>
            <a:off x="9459157" y="3480682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227B61F-EB5A-B5B2-BD62-C327860BE95D}"/>
              </a:ext>
            </a:extLst>
          </p:cNvPr>
          <p:cNvSpPr/>
          <p:nvPr/>
        </p:nvSpPr>
        <p:spPr>
          <a:xfrm>
            <a:off x="9485790" y="4358457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4DCB28-411E-4C15-573A-DFD9138EBB46}"/>
              </a:ext>
            </a:extLst>
          </p:cNvPr>
          <p:cNvSpPr txBox="1"/>
          <p:nvPr/>
        </p:nvSpPr>
        <p:spPr>
          <a:xfrm>
            <a:off x="3107185" y="1903723"/>
            <a:ext cx="2920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initial condition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B881AB-D89C-3A75-BF91-37172FB47482}"/>
              </a:ext>
            </a:extLst>
          </p:cNvPr>
          <p:cNvSpPr txBox="1"/>
          <p:nvPr/>
        </p:nvSpPr>
        <p:spPr>
          <a:xfrm>
            <a:off x="2299316" y="2723001"/>
            <a:ext cx="4847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left boundary  condition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9ECC13-4FFE-EDFE-147E-D9DC083B00B7}"/>
              </a:ext>
            </a:extLst>
          </p:cNvPr>
          <p:cNvSpPr txBox="1"/>
          <p:nvPr/>
        </p:nvSpPr>
        <p:spPr>
          <a:xfrm>
            <a:off x="2547890" y="3545603"/>
            <a:ext cx="4847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rt boundary  condition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AE2E7-1F4C-41DF-18A4-D83FA2B0040E}"/>
              </a:ext>
            </a:extLst>
          </p:cNvPr>
          <p:cNvSpPr txBox="1"/>
          <p:nvPr/>
        </p:nvSpPr>
        <p:spPr>
          <a:xfrm>
            <a:off x="2990294" y="4427999"/>
            <a:ext cx="3377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interior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086CC47-7AEC-05E8-90FF-C66B378716CF}"/>
                  </a:ext>
                </a:extLst>
              </p:cNvPr>
              <p:cNvSpPr txBox="1"/>
              <p:nvPr/>
            </p:nvSpPr>
            <p:spPr>
              <a:xfrm>
                <a:off x="9314155" y="1838010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086CC47-7AEC-05E8-90FF-C66B37871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155" y="1838010"/>
                <a:ext cx="70429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1F27144-AD56-21EF-507F-D49DE3D91706}"/>
                  </a:ext>
                </a:extLst>
              </p:cNvPr>
              <p:cNvSpPr txBox="1"/>
              <p:nvPr/>
            </p:nvSpPr>
            <p:spPr>
              <a:xfrm>
                <a:off x="9308236" y="2671789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1F27144-AD56-21EF-507F-D49DE3D91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8236" y="2671789"/>
                <a:ext cx="70429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87AC9DC-F6AA-53FA-8634-DE69E6E1B791}"/>
                  </a:ext>
                </a:extLst>
              </p:cNvPr>
              <p:cNvSpPr txBox="1"/>
              <p:nvPr/>
            </p:nvSpPr>
            <p:spPr>
              <a:xfrm>
                <a:off x="9357065" y="4334211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𝐬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87AC9DC-F6AA-53FA-8634-DE69E6E1B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065" y="4334211"/>
                <a:ext cx="704295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BFDFE69-FD41-DF13-49E8-3D7C71339769}"/>
                  </a:ext>
                </a:extLst>
              </p:cNvPr>
              <p:cNvSpPr txBox="1"/>
              <p:nvPr/>
            </p:nvSpPr>
            <p:spPr>
              <a:xfrm>
                <a:off x="9342269" y="3507848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BFDFE69-FD41-DF13-49E8-3D7C71339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269" y="3507848"/>
                <a:ext cx="704295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250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AA5377-F8E9-1F74-4782-2D778C263698}"/>
              </a:ext>
            </a:extLst>
          </p:cNvPr>
          <p:cNvSpPr txBox="1"/>
          <p:nvPr/>
        </p:nvSpPr>
        <p:spPr>
          <a:xfrm>
            <a:off x="514904" y="390617"/>
            <a:ext cx="11354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Step 4: initial conditions	</a:t>
            </a:r>
          </a:p>
        </p:txBody>
      </p:sp>
      <p:sp>
        <p:nvSpPr>
          <p:cNvPr id="7" name="Double Bracket 6">
            <a:extLst>
              <a:ext uri="{FF2B5EF4-FFF2-40B4-BE49-F238E27FC236}">
                <a16:creationId xmlns:a16="http://schemas.microsoft.com/office/drawing/2014/main" id="{2BBE4CAE-09D1-9BD1-9990-46821B557A8F}"/>
              </a:ext>
            </a:extLst>
          </p:cNvPr>
          <p:cNvSpPr/>
          <p:nvPr/>
        </p:nvSpPr>
        <p:spPr>
          <a:xfrm>
            <a:off x="1953087" y="1695634"/>
            <a:ext cx="4847208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6B6FD5BF-734D-F0B9-8A9F-27659E6A45B3}"/>
              </a:ext>
            </a:extLst>
          </p:cNvPr>
          <p:cNvSpPr/>
          <p:nvPr/>
        </p:nvSpPr>
        <p:spPr>
          <a:xfrm>
            <a:off x="9314155" y="1662343"/>
            <a:ext cx="744245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/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𝐃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/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𝐫𝐡𝐬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7C7CEE02-70E0-30B7-F543-88A834CAB851}"/>
              </a:ext>
            </a:extLst>
          </p:cNvPr>
          <p:cNvSpPr/>
          <p:nvPr/>
        </p:nvSpPr>
        <p:spPr>
          <a:xfrm>
            <a:off x="2272683" y="1890370"/>
            <a:ext cx="4154750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F824E5-9668-7E7C-A7BB-E849866225CE}"/>
              </a:ext>
            </a:extLst>
          </p:cNvPr>
          <p:cNvSpPr/>
          <p:nvPr/>
        </p:nvSpPr>
        <p:spPr>
          <a:xfrm>
            <a:off x="9459157" y="1820828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4DCB28-411E-4C15-573A-DFD9138EBB46}"/>
              </a:ext>
            </a:extLst>
          </p:cNvPr>
          <p:cNvSpPr txBox="1"/>
          <p:nvPr/>
        </p:nvSpPr>
        <p:spPr>
          <a:xfrm>
            <a:off x="3107185" y="1903723"/>
            <a:ext cx="2920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initial 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086CC47-7AEC-05E8-90FF-C66B378716CF}"/>
                  </a:ext>
                </a:extLst>
              </p:cNvPr>
              <p:cNvSpPr txBox="1"/>
              <p:nvPr/>
            </p:nvSpPr>
            <p:spPr>
              <a:xfrm>
                <a:off x="9314155" y="1838010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086CC47-7AEC-05E8-90FF-C66B37871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155" y="1838010"/>
                <a:ext cx="70429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1882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AA5377-F8E9-1F74-4782-2D778C263698}"/>
              </a:ext>
            </a:extLst>
          </p:cNvPr>
          <p:cNvSpPr txBox="1"/>
          <p:nvPr/>
        </p:nvSpPr>
        <p:spPr>
          <a:xfrm>
            <a:off x="514904" y="390617"/>
            <a:ext cx="11354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Step 5: boundary conditions	</a:t>
            </a:r>
          </a:p>
        </p:txBody>
      </p:sp>
      <p:sp>
        <p:nvSpPr>
          <p:cNvPr id="7" name="Double Bracket 6">
            <a:extLst>
              <a:ext uri="{FF2B5EF4-FFF2-40B4-BE49-F238E27FC236}">
                <a16:creationId xmlns:a16="http://schemas.microsoft.com/office/drawing/2014/main" id="{2BBE4CAE-09D1-9BD1-9990-46821B557A8F}"/>
              </a:ext>
            </a:extLst>
          </p:cNvPr>
          <p:cNvSpPr/>
          <p:nvPr/>
        </p:nvSpPr>
        <p:spPr>
          <a:xfrm>
            <a:off x="1953087" y="1695634"/>
            <a:ext cx="4847208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6B6FD5BF-734D-F0B9-8A9F-27659E6A45B3}"/>
              </a:ext>
            </a:extLst>
          </p:cNvPr>
          <p:cNvSpPr/>
          <p:nvPr/>
        </p:nvSpPr>
        <p:spPr>
          <a:xfrm>
            <a:off x="9314155" y="1662343"/>
            <a:ext cx="744245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/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𝐃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/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𝐫𝐡𝐬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42B92A76-1F6A-B836-81F6-A90494C1E755}"/>
              </a:ext>
            </a:extLst>
          </p:cNvPr>
          <p:cNvSpPr/>
          <p:nvPr/>
        </p:nvSpPr>
        <p:spPr>
          <a:xfrm>
            <a:off x="2272683" y="2712973"/>
            <a:ext cx="4154750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99BA4E-B1A6-73BA-D0F9-A31FF51E2161}"/>
              </a:ext>
            </a:extLst>
          </p:cNvPr>
          <p:cNvSpPr/>
          <p:nvPr/>
        </p:nvSpPr>
        <p:spPr>
          <a:xfrm>
            <a:off x="2272683" y="3550224"/>
            <a:ext cx="4154750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7E70924-4F84-159D-9B72-B5692193FB74}"/>
              </a:ext>
            </a:extLst>
          </p:cNvPr>
          <p:cNvSpPr/>
          <p:nvPr/>
        </p:nvSpPr>
        <p:spPr>
          <a:xfrm>
            <a:off x="9459157" y="2643431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27F4DFD-D23C-30DC-79D0-D376A2F18873}"/>
              </a:ext>
            </a:extLst>
          </p:cNvPr>
          <p:cNvSpPr/>
          <p:nvPr/>
        </p:nvSpPr>
        <p:spPr>
          <a:xfrm>
            <a:off x="9459157" y="3480682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B881AB-D89C-3A75-BF91-37172FB47482}"/>
              </a:ext>
            </a:extLst>
          </p:cNvPr>
          <p:cNvSpPr txBox="1"/>
          <p:nvPr/>
        </p:nvSpPr>
        <p:spPr>
          <a:xfrm>
            <a:off x="2299316" y="2723001"/>
            <a:ext cx="4847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left boundary  condition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9ECC13-4FFE-EDFE-147E-D9DC083B00B7}"/>
              </a:ext>
            </a:extLst>
          </p:cNvPr>
          <p:cNvSpPr txBox="1"/>
          <p:nvPr/>
        </p:nvSpPr>
        <p:spPr>
          <a:xfrm>
            <a:off x="2547890" y="3545603"/>
            <a:ext cx="4847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rt boundary  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1F27144-AD56-21EF-507F-D49DE3D91706}"/>
                  </a:ext>
                </a:extLst>
              </p:cNvPr>
              <p:cNvSpPr txBox="1"/>
              <p:nvPr/>
            </p:nvSpPr>
            <p:spPr>
              <a:xfrm>
                <a:off x="9308236" y="2671789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1F27144-AD56-21EF-507F-D49DE3D91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8236" y="2671789"/>
                <a:ext cx="70429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BFDFE69-FD41-DF13-49E8-3D7C71339769}"/>
                  </a:ext>
                </a:extLst>
              </p:cNvPr>
              <p:cNvSpPr txBox="1"/>
              <p:nvPr/>
            </p:nvSpPr>
            <p:spPr>
              <a:xfrm>
                <a:off x="9342269" y="3507848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BFDFE69-FD41-DF13-49E8-3D7C71339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269" y="3507848"/>
                <a:ext cx="70429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25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1181216" y="1337291"/>
            <a:ext cx="107958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Today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Finite Difference Method for Solving</a:t>
            </a:r>
          </a:p>
          <a:p>
            <a:pPr algn="ctr"/>
            <a:r>
              <a:rPr lang="en-US" sz="2800" b="1" dirty="0"/>
              <a:t>Dynamic Heat Conduction Problem</a:t>
            </a:r>
          </a:p>
          <a:p>
            <a:pPr algn="ctr"/>
            <a:r>
              <a:rPr lang="en-US" sz="2800" b="1" dirty="0"/>
              <a:t>a.k.a. the Diffusion Equation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75739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AA5377-F8E9-1F74-4782-2D778C263698}"/>
                  </a:ext>
                </a:extLst>
              </p:cNvPr>
              <p:cNvSpPr txBox="1"/>
              <p:nvPr/>
            </p:nvSpPr>
            <p:spPr>
              <a:xfrm>
                <a:off x="418729" y="188281"/>
                <a:ext cx="54937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Steps 6: construct source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𝐬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AA5377-F8E9-1F74-4782-2D778C263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29" y="188281"/>
                <a:ext cx="5493799" cy="584775"/>
              </a:xfrm>
              <a:prstGeom prst="rect">
                <a:avLst/>
              </a:prstGeom>
              <a:blipFill>
                <a:blip r:embed="rId2"/>
                <a:stretch>
                  <a:fillRect l="-2886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uble Bracket 6">
            <a:extLst>
              <a:ext uri="{FF2B5EF4-FFF2-40B4-BE49-F238E27FC236}">
                <a16:creationId xmlns:a16="http://schemas.microsoft.com/office/drawing/2014/main" id="{2BBE4CAE-09D1-9BD1-9990-46821B557A8F}"/>
              </a:ext>
            </a:extLst>
          </p:cNvPr>
          <p:cNvSpPr/>
          <p:nvPr/>
        </p:nvSpPr>
        <p:spPr>
          <a:xfrm>
            <a:off x="1953087" y="1695634"/>
            <a:ext cx="4847208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6B6FD5BF-734D-F0B9-8A9F-27659E6A45B3}"/>
              </a:ext>
            </a:extLst>
          </p:cNvPr>
          <p:cNvSpPr/>
          <p:nvPr/>
        </p:nvSpPr>
        <p:spPr>
          <a:xfrm>
            <a:off x="9314155" y="1662343"/>
            <a:ext cx="744245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/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𝐃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/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𝐫𝐡𝐬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4227B61F-EB5A-B5B2-BD62-C327860BE95D}"/>
              </a:ext>
            </a:extLst>
          </p:cNvPr>
          <p:cNvSpPr/>
          <p:nvPr/>
        </p:nvSpPr>
        <p:spPr>
          <a:xfrm>
            <a:off x="9485790" y="4358457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87AC9DC-F6AA-53FA-8634-DE69E6E1B791}"/>
                  </a:ext>
                </a:extLst>
              </p:cNvPr>
              <p:cNvSpPr txBox="1"/>
              <p:nvPr/>
            </p:nvSpPr>
            <p:spPr>
              <a:xfrm>
                <a:off x="9357065" y="4334211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𝐬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87AC9DC-F6AA-53FA-8634-DE69E6E1B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065" y="4334211"/>
                <a:ext cx="70429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eform: Shape 1">
            <a:extLst>
              <a:ext uri="{FF2B5EF4-FFF2-40B4-BE49-F238E27FC236}">
                <a16:creationId xmlns:a16="http://schemas.microsoft.com/office/drawing/2014/main" id="{BD2BB636-AA06-0A95-EB39-C0BCB09696C7}"/>
              </a:ext>
            </a:extLst>
          </p:cNvPr>
          <p:cNvSpPr/>
          <p:nvPr/>
        </p:nvSpPr>
        <p:spPr>
          <a:xfrm>
            <a:off x="9854214" y="4136719"/>
            <a:ext cx="1038687" cy="266605"/>
          </a:xfrm>
          <a:custGeom>
            <a:avLst/>
            <a:gdLst>
              <a:gd name="connsiteX0" fmla="*/ 0 w 1038687"/>
              <a:gd name="connsiteY0" fmla="*/ 266605 h 266605"/>
              <a:gd name="connsiteX1" fmla="*/ 514904 w 1038687"/>
              <a:gd name="connsiteY1" fmla="*/ 275 h 266605"/>
              <a:gd name="connsiteX2" fmla="*/ 585926 w 1038687"/>
              <a:gd name="connsiteY2" fmla="*/ 213339 h 266605"/>
              <a:gd name="connsiteX3" fmla="*/ 1038687 w 1038687"/>
              <a:gd name="connsiteY3" fmla="*/ 80174 h 266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687" h="266605">
                <a:moveTo>
                  <a:pt x="0" y="266605"/>
                </a:moveTo>
                <a:cubicBezTo>
                  <a:pt x="208625" y="137879"/>
                  <a:pt x="417250" y="9153"/>
                  <a:pt x="514904" y="275"/>
                </a:cubicBezTo>
                <a:cubicBezTo>
                  <a:pt x="612558" y="-8603"/>
                  <a:pt x="498629" y="200022"/>
                  <a:pt x="585926" y="213339"/>
                </a:cubicBezTo>
                <a:cubicBezTo>
                  <a:pt x="673223" y="226655"/>
                  <a:pt x="855955" y="153414"/>
                  <a:pt x="1038687" y="80174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0BF107-AC9F-6423-46A6-5FFBF38554D7}"/>
                  </a:ext>
                </a:extLst>
              </p:cNvPr>
              <p:cNvSpPr txBox="1"/>
              <p:nvPr/>
            </p:nvSpPr>
            <p:spPr>
              <a:xfrm>
                <a:off x="10238913" y="3440544"/>
                <a:ext cx="175185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Gaussian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</a:endParaRPr>
              </a:p>
              <a:p>
                <a:r>
                  <a:rPr lang="en-US" sz="2000" dirty="0">
                    <a:solidFill>
                      <a:srgbClr val="FF0000"/>
                    </a:solidFill>
                  </a:rPr>
                  <a:t>impulsive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0BF107-AC9F-6423-46A6-5FFBF3855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8913" y="3440544"/>
                <a:ext cx="1751859" cy="707886"/>
              </a:xfrm>
              <a:prstGeom prst="rect">
                <a:avLst/>
              </a:prstGeom>
              <a:blipFill>
                <a:blip r:embed="rId6"/>
                <a:stretch>
                  <a:fillRect l="-3833" t="-4274" b="-13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4161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AA5377-F8E9-1F74-4782-2D778C263698}"/>
              </a:ext>
            </a:extLst>
          </p:cNvPr>
          <p:cNvSpPr txBox="1"/>
          <p:nvPr/>
        </p:nvSpPr>
        <p:spPr>
          <a:xfrm>
            <a:off x="514904" y="390617"/>
            <a:ext cx="113545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Step 7:  interior equation</a:t>
            </a:r>
            <a:endParaRPr lang="en-US" sz="3200" b="1" dirty="0"/>
          </a:p>
          <a:p>
            <a:r>
              <a:rPr lang="en-US" sz="3200" dirty="0"/>
              <a:t>	</a:t>
            </a:r>
          </a:p>
        </p:txBody>
      </p:sp>
      <p:sp>
        <p:nvSpPr>
          <p:cNvPr id="7" name="Double Bracket 6">
            <a:extLst>
              <a:ext uri="{FF2B5EF4-FFF2-40B4-BE49-F238E27FC236}">
                <a16:creationId xmlns:a16="http://schemas.microsoft.com/office/drawing/2014/main" id="{2BBE4CAE-09D1-9BD1-9990-46821B557A8F}"/>
              </a:ext>
            </a:extLst>
          </p:cNvPr>
          <p:cNvSpPr/>
          <p:nvPr/>
        </p:nvSpPr>
        <p:spPr>
          <a:xfrm>
            <a:off x="1953087" y="1695634"/>
            <a:ext cx="4847208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uble Bracket 7">
            <a:extLst>
              <a:ext uri="{FF2B5EF4-FFF2-40B4-BE49-F238E27FC236}">
                <a16:creationId xmlns:a16="http://schemas.microsoft.com/office/drawing/2014/main" id="{6B6FD5BF-734D-F0B9-8A9F-27659E6A45B3}"/>
              </a:ext>
            </a:extLst>
          </p:cNvPr>
          <p:cNvSpPr/>
          <p:nvPr/>
        </p:nvSpPr>
        <p:spPr>
          <a:xfrm>
            <a:off x="9314155" y="1662343"/>
            <a:ext cx="744245" cy="3844031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/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𝐃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7A4F0A-E0F5-45FF-281E-9EAFE4C66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5653430"/>
                <a:ext cx="796327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/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𝐫𝐡𝐬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32CF2E5A-407A-BE81-8E79-02FE41471212}"/>
              </a:ext>
            </a:extLst>
          </p:cNvPr>
          <p:cNvSpPr/>
          <p:nvPr/>
        </p:nvSpPr>
        <p:spPr>
          <a:xfrm>
            <a:off x="2299316" y="4427999"/>
            <a:ext cx="4154750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AE2E7-1F4C-41DF-18A4-D83FA2B0040E}"/>
              </a:ext>
            </a:extLst>
          </p:cNvPr>
          <p:cNvSpPr txBox="1"/>
          <p:nvPr/>
        </p:nvSpPr>
        <p:spPr>
          <a:xfrm>
            <a:off x="2990294" y="4427999"/>
            <a:ext cx="3377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interior equation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CF7CD5-E99D-C4D2-DEF8-21BB7DB0A2DF}"/>
              </a:ext>
            </a:extLst>
          </p:cNvPr>
          <p:cNvSpPr/>
          <p:nvPr/>
        </p:nvSpPr>
        <p:spPr>
          <a:xfrm>
            <a:off x="9485790" y="4358457"/>
            <a:ext cx="433527" cy="5948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A0D7A85-2E16-795E-F9E4-0A1B7BF9D2A2}"/>
                  </a:ext>
                </a:extLst>
              </p:cNvPr>
              <p:cNvSpPr txBox="1"/>
              <p:nvPr/>
            </p:nvSpPr>
            <p:spPr>
              <a:xfrm>
                <a:off x="9357065" y="4334211"/>
                <a:ext cx="70429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𝐬</m:t>
                      </m:r>
                    </m:oMath>
                  </m:oMathPara>
                </a14:m>
                <a:endParaRPr lang="en-US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A0D7A85-2E16-795E-F9E4-0A1B7BF9D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065" y="4334211"/>
                <a:ext cx="70429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7383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AA5377-F8E9-1F74-4782-2D778C263698}"/>
                  </a:ext>
                </a:extLst>
              </p:cNvPr>
              <p:cNvSpPr txBox="1"/>
              <p:nvPr/>
            </p:nvSpPr>
            <p:spPr>
              <a:xfrm>
                <a:off x="514904" y="390617"/>
                <a:ext cx="11354541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Step 8:  solve equation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𝐃𝐦</m:t>
                    </m:r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𝐫𝐡𝐬</m:t>
                    </m:r>
                  </m:oMath>
                </a14:m>
                <a:r>
                  <a:rPr lang="en-US" sz="3200" b="1" dirty="0"/>
                  <a:t>  </a:t>
                </a:r>
                <a:r>
                  <a:rPr lang="en-US" sz="3200" dirty="0"/>
                  <a:t> for  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</a:rPr>
                      <m:t>𝐦</m:t>
                    </m:r>
                  </m:oMath>
                </a14:m>
                <a:endParaRPr lang="en-US" sz="3200" dirty="0"/>
              </a:p>
              <a:p>
                <a:r>
                  <a:rPr lang="en-US" sz="3200" dirty="0"/>
                  <a:t>	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AA5377-F8E9-1F74-4782-2D778C263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4" y="390617"/>
                <a:ext cx="11354541" cy="1077218"/>
              </a:xfrm>
              <a:prstGeom prst="rect">
                <a:avLst/>
              </a:prstGeom>
              <a:blipFill>
                <a:blip r:embed="rId2"/>
                <a:stretch>
                  <a:fillRect l="-1342" t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/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𝐫𝐡𝐬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02D0354-FD5C-6DB6-BD38-D7EAA0081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960" y="5671759"/>
                <a:ext cx="307463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9517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38D711-557F-70CF-6B29-D84F8EAC2185}"/>
                  </a:ext>
                </a:extLst>
              </p:cNvPr>
              <p:cNvSpPr txBox="1"/>
              <p:nvPr/>
            </p:nvSpPr>
            <p:spPr>
              <a:xfrm>
                <a:off x="514905" y="390617"/>
                <a:ext cx="79632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Step 9: construct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𝐓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 given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</a:rPr>
                      <m:t>𝐦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38D711-557F-70CF-6B29-D84F8EAC2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5" y="390617"/>
                <a:ext cx="7963270" cy="584775"/>
              </a:xfrm>
              <a:prstGeom prst="rect">
                <a:avLst/>
              </a:prstGeom>
              <a:blipFill>
                <a:blip r:embed="rId2"/>
                <a:stretch>
                  <a:fillRect l="-1913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/>
              <p:nvPr/>
            </p:nvSpPr>
            <p:spPr>
              <a:xfrm>
                <a:off x="7640715" y="2181814"/>
                <a:ext cx="3456373" cy="3204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en-US" sz="44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4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r>
                                      <a:rPr lang="en-US" sz="4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C4FF38-0D6F-ED51-88A9-6EC206A86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715" y="2181814"/>
                <a:ext cx="3456373" cy="32043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E63F5EF-A343-3C43-2E82-16A24F487DFD}"/>
                  </a:ext>
                </a:extLst>
              </p:cNvPr>
              <p:cNvSpPr txBox="1"/>
              <p:nvPr/>
            </p:nvSpPr>
            <p:spPr>
              <a:xfrm>
                <a:off x="-186432" y="2318551"/>
                <a:ext cx="7537143" cy="2930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𝐓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0,</m:t>
                                        </m:r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3600" b="0" i="1" smtClean="0">
                                        <a:latin typeface="Cambria Math" panose="02040503050406030204" pitchFamily="18" charset="0"/>
                                      </a:rPr>
                                      <m:t>−1,0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−1,</m:t>
                                    </m:r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E63F5EF-A343-3C43-2E82-16A24F487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6432" y="2318551"/>
                <a:ext cx="7537143" cy="29308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ACFCC48-30E3-3228-0E6D-75F34FB15C96}"/>
              </a:ext>
            </a:extLst>
          </p:cNvPr>
          <p:cNvSpPr/>
          <p:nvPr/>
        </p:nvSpPr>
        <p:spPr>
          <a:xfrm>
            <a:off x="4190260" y="2936997"/>
            <a:ext cx="5521911" cy="569683"/>
          </a:xfrm>
          <a:custGeom>
            <a:avLst/>
            <a:gdLst>
              <a:gd name="connsiteX0" fmla="*/ 0 w 5521911"/>
              <a:gd name="connsiteY0" fmla="*/ 516417 h 569683"/>
              <a:gd name="connsiteX1" fmla="*/ 2601157 w 5521911"/>
              <a:gd name="connsiteY1" fmla="*/ 10389 h 569683"/>
              <a:gd name="connsiteX2" fmla="*/ 4243526 w 5521911"/>
              <a:gd name="connsiteY2" fmla="*/ 205698 h 569683"/>
              <a:gd name="connsiteX3" fmla="*/ 5521911 w 5521911"/>
              <a:gd name="connsiteY3" fmla="*/ 569683 h 56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1911" h="569683">
                <a:moveTo>
                  <a:pt x="0" y="516417"/>
                </a:moveTo>
                <a:cubicBezTo>
                  <a:pt x="946951" y="289296"/>
                  <a:pt x="1893903" y="62175"/>
                  <a:pt x="2601157" y="10389"/>
                </a:cubicBezTo>
                <a:cubicBezTo>
                  <a:pt x="3308411" y="-41397"/>
                  <a:pt x="3756734" y="112482"/>
                  <a:pt x="4243526" y="205698"/>
                </a:cubicBezTo>
                <a:cubicBezTo>
                  <a:pt x="4730318" y="298914"/>
                  <a:pt x="5126114" y="434298"/>
                  <a:pt x="5521911" y="569683"/>
                </a:cubicBezTo>
              </a:path>
            </a:pathLst>
          </a:custGeom>
          <a:noFill/>
          <a:ln w="762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B062F2-2D1B-3A39-52AF-C1834A03708C}"/>
                  </a:ext>
                </a:extLst>
              </p:cNvPr>
              <p:cNvSpPr txBox="1"/>
              <p:nvPr/>
            </p:nvSpPr>
            <p:spPr>
              <a:xfrm rot="625498">
                <a:off x="6706341" y="3112076"/>
                <a:ext cx="236589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sSub>
                        <m:sSub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and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B062F2-2D1B-3A39-52AF-C1834A037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625498">
                <a:off x="6706341" y="3112076"/>
                <a:ext cx="2365898" cy="461665"/>
              </a:xfrm>
              <a:prstGeom prst="rect">
                <a:avLst/>
              </a:prstGeom>
              <a:blipFill>
                <a:blip r:embed="rId5"/>
                <a:stretch>
                  <a:fillRect l="-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8318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38D711-557F-70CF-6B29-D84F8EAC2185}"/>
                  </a:ext>
                </a:extLst>
              </p:cNvPr>
              <p:cNvSpPr txBox="1"/>
              <p:nvPr/>
            </p:nvSpPr>
            <p:spPr>
              <a:xfrm>
                <a:off x="514905" y="390617"/>
                <a:ext cx="79632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Step 10: plot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𝐓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38D711-557F-70CF-6B29-D84F8EAC2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5" y="390617"/>
                <a:ext cx="7963270" cy="584775"/>
              </a:xfrm>
              <a:prstGeom prst="rect">
                <a:avLst/>
              </a:prstGeom>
              <a:blipFill>
                <a:blip r:embed="rId2"/>
                <a:stretch>
                  <a:fillRect l="-1913"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7805B685-A2A3-1CF1-EE48-FD80E718AB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13" t="27612" r="56820" b="11854"/>
          <a:stretch/>
        </p:blipFill>
        <p:spPr>
          <a:xfrm>
            <a:off x="3409024" y="1493667"/>
            <a:ext cx="3994951" cy="387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728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2058A9-DBC8-602C-48F8-0F7E92164736}"/>
              </a:ext>
            </a:extLst>
          </p:cNvPr>
          <p:cNvSpPr txBox="1"/>
          <p:nvPr/>
        </p:nvSpPr>
        <p:spPr>
          <a:xfrm>
            <a:off x="2405849" y="2769832"/>
            <a:ext cx="7963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trick is to build code incrementally</a:t>
            </a:r>
          </a:p>
          <a:p>
            <a:pPr algn="ctr"/>
            <a:r>
              <a:rPr lang="en-US" sz="3200" dirty="0"/>
              <a:t>step-by-step</a:t>
            </a:r>
          </a:p>
          <a:p>
            <a:pPr algn="ctr"/>
            <a:r>
              <a:rPr lang="en-US" sz="3200" dirty="0"/>
              <a:t>and test steps along the way</a:t>
            </a:r>
          </a:p>
        </p:txBody>
      </p:sp>
    </p:spTree>
    <p:extLst>
      <p:ext uri="{BB962C8B-B14F-4D97-AF65-F5344CB8AC3E}">
        <p14:creationId xmlns:p14="http://schemas.microsoft.com/office/powerpoint/2010/main" val="2169775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2058A9-DBC8-602C-48F8-0F7E92164736}"/>
              </a:ext>
            </a:extLst>
          </p:cNvPr>
          <p:cNvSpPr txBox="1"/>
          <p:nvPr/>
        </p:nvSpPr>
        <p:spPr>
          <a:xfrm>
            <a:off x="2645546" y="3136612"/>
            <a:ext cx="7963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bring up </a:t>
            </a:r>
            <a:r>
              <a:rPr lang="en-US" sz="3200" dirty="0" err="1"/>
              <a:t>jupyter</a:t>
            </a:r>
            <a:r>
              <a:rPr lang="en-US" sz="3200" dirty="0"/>
              <a:t> lab and load “stub”</a:t>
            </a:r>
          </a:p>
        </p:txBody>
      </p:sp>
    </p:spTree>
    <p:extLst>
      <p:ext uri="{BB962C8B-B14F-4D97-AF65-F5344CB8AC3E}">
        <p14:creationId xmlns:p14="http://schemas.microsoft.com/office/powerpoint/2010/main" val="217004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1181216" y="1337291"/>
            <a:ext cx="107958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Today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I will lead you through writing a FD code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assuming small problem that doesn’t need sparse matrices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0666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B265077-EFD8-B98F-DD5F-A966E152671C}"/>
              </a:ext>
            </a:extLst>
          </p:cNvPr>
          <p:cNvGrpSpPr/>
          <p:nvPr/>
        </p:nvGrpSpPr>
        <p:grpSpPr>
          <a:xfrm>
            <a:off x="3147878" y="1014104"/>
            <a:ext cx="5896244" cy="4510942"/>
            <a:chOff x="2773730" y="1227168"/>
            <a:chExt cx="5896244" cy="451094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13AC4A-035A-28C7-B4C7-79F2658EF367}"/>
                </a:ext>
              </a:extLst>
            </p:cNvPr>
            <p:cNvSpPr/>
            <p:nvPr/>
          </p:nvSpPr>
          <p:spPr>
            <a:xfrm>
              <a:off x="3249226" y="1606857"/>
              <a:ext cx="4651899" cy="32758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2B3A21A-4146-4B1F-F5EF-BF8950FD737A}"/>
                </a:ext>
              </a:extLst>
            </p:cNvPr>
            <p:cNvCxnSpPr/>
            <p:nvPr/>
          </p:nvCxnSpPr>
          <p:spPr>
            <a:xfrm>
              <a:off x="3249226" y="1606857"/>
              <a:ext cx="50247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/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BBB3879-6D51-8702-E542-28EE9436A4CA}"/>
                </a:ext>
              </a:extLst>
            </p:cNvPr>
            <p:cNvCxnSpPr>
              <a:cxnSpLocks/>
            </p:cNvCxnSpPr>
            <p:nvPr/>
          </p:nvCxnSpPr>
          <p:spPr>
            <a:xfrm>
              <a:off x="3249226" y="1606857"/>
              <a:ext cx="0" cy="36649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/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EE47BFED-D350-5F68-AACD-B3143D24C155}"/>
                    </a:ext>
                  </a:extLst>
                </p:cNvPr>
                <p:cNvSpPr txBox="1"/>
                <p:nvPr/>
              </p:nvSpPr>
              <p:spPr>
                <a:xfrm>
                  <a:off x="4743986" y="2629234"/>
                  <a:ext cx="1577355" cy="123110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</a:rPr>
                          <m:t>source</m:t>
                        </m:r>
                      </m:oMath>
                    </m:oMathPara>
                  </a14:m>
                  <a:endParaRPr lang="en-US" sz="4000" b="0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EE47BFED-D350-5F68-AACD-B3143D24C1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3986" y="2629234"/>
                  <a:ext cx="1577355" cy="123110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/>
                <p:nvPr/>
              </p:nvSpPr>
              <p:spPr>
                <a:xfrm>
                  <a:off x="2958395" y="1235617"/>
                  <a:ext cx="28052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8395" y="1235617"/>
                  <a:ext cx="280525" cy="43088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1696322-1C0F-7532-14A2-99A9456E4495}"/>
                </a:ext>
              </a:extLst>
            </p:cNvPr>
            <p:cNvCxnSpPr/>
            <p:nvPr/>
          </p:nvCxnSpPr>
          <p:spPr>
            <a:xfrm>
              <a:off x="3238920" y="1606857"/>
              <a:ext cx="466220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71EC38-4BE0-7481-5DE1-421E4B5B2601}"/>
                </a:ext>
              </a:extLst>
            </p:cNvPr>
            <p:cNvCxnSpPr/>
            <p:nvPr/>
          </p:nvCxnSpPr>
          <p:spPr>
            <a:xfrm>
              <a:off x="3238919" y="4893074"/>
              <a:ext cx="466220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8259573-8282-618D-195D-9491F524AB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6982" y="1606857"/>
              <a:ext cx="0" cy="3286217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43BAA048-3FBF-96D4-7596-6D1C4BA04FD8}"/>
                    </a:ext>
                  </a:extLst>
                </p:cNvPr>
                <p:cNvSpPr txBox="1"/>
                <p:nvPr/>
              </p:nvSpPr>
              <p:spPr>
                <a:xfrm rot="16200000">
                  <a:off x="2544147" y="3135071"/>
                  <a:ext cx="82849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43BAA048-3FBF-96D4-7596-6D1C4BA04F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2544147" y="3135071"/>
                  <a:ext cx="828497" cy="369332"/>
                </a:xfrm>
                <a:prstGeom prst="rect">
                  <a:avLst/>
                </a:prstGeom>
                <a:blipFill>
                  <a:blip r:embed="rId6"/>
                  <a:stretch>
                    <a:fillRect t="-8824" r="-6557" b="-80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815F839-2E34-3F26-5571-056C4B5263E6}"/>
                    </a:ext>
                  </a:extLst>
                </p:cNvPr>
                <p:cNvSpPr txBox="1"/>
                <p:nvPr/>
              </p:nvSpPr>
              <p:spPr>
                <a:xfrm>
                  <a:off x="5267503" y="5024573"/>
                  <a:ext cx="82849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815F839-2E34-3F26-5571-056C4B5263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7503" y="5024573"/>
                  <a:ext cx="828497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8088" r="-8824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58EB9E0-C7D6-A888-4D7B-7C0B92856C32}"/>
                    </a:ext>
                  </a:extLst>
                </p:cNvPr>
                <p:cNvSpPr txBox="1"/>
                <p:nvPr/>
              </p:nvSpPr>
              <p:spPr>
                <a:xfrm>
                  <a:off x="5155774" y="1227168"/>
                  <a:ext cx="82849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58EB9E0-C7D6-A888-4D7B-7C0B92856C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5774" y="1227168"/>
                  <a:ext cx="828497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8088" r="-8824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3238DB-5A7C-34FB-EFD0-9CA08FE36AAC}"/>
                  </a:ext>
                </a:extLst>
              </p:cNvPr>
              <p:cNvSpPr txBox="1"/>
              <p:nvPr/>
            </p:nvSpPr>
            <p:spPr>
              <a:xfrm>
                <a:off x="320082" y="205008"/>
                <a:ext cx="1079582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Goal: Find temperature,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800" b="1" dirty="0"/>
                  <a:t>  for</a:t>
                </a:r>
              </a:p>
              <a:p>
                <a:pPr algn="ctr"/>
                <a:endParaRPr lang="en-US" sz="28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3238DB-5A7C-34FB-EFD0-9CA08FE36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82" y="205008"/>
                <a:ext cx="10795820" cy="954107"/>
              </a:xfrm>
              <a:prstGeom prst="rect">
                <a:avLst/>
              </a:prstGeom>
              <a:blipFill>
                <a:blip r:embed="rId9"/>
                <a:stretch>
                  <a:fillRect l="-1186" t="-6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4CBD79B-A056-58AE-BD10-65EFF563E2FD}"/>
                  </a:ext>
                </a:extLst>
              </p:cNvPr>
              <p:cNvSpPr txBox="1"/>
              <p:nvPr/>
            </p:nvSpPr>
            <p:spPr>
              <a:xfrm>
                <a:off x="7575391" y="5058791"/>
                <a:ext cx="2767360" cy="9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4CBD79B-A056-58AE-BD10-65EFF563E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391" y="5058791"/>
                <a:ext cx="2767360" cy="9881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5EC68AE-5F3A-441C-0EA1-9569B875F938}"/>
              </a:ext>
            </a:extLst>
          </p:cNvPr>
          <p:cNvSpPr/>
          <p:nvPr/>
        </p:nvSpPr>
        <p:spPr>
          <a:xfrm>
            <a:off x="7306322" y="3346241"/>
            <a:ext cx="2121791" cy="1536477"/>
          </a:xfrm>
          <a:custGeom>
            <a:avLst/>
            <a:gdLst>
              <a:gd name="connsiteX0" fmla="*/ 0 w 2121791"/>
              <a:gd name="connsiteY0" fmla="*/ 53907 h 1536477"/>
              <a:gd name="connsiteX1" fmla="*/ 1997476 w 2121791"/>
              <a:gd name="connsiteY1" fmla="*/ 45029 h 1536477"/>
              <a:gd name="connsiteX2" fmla="*/ 1651247 w 2121791"/>
              <a:gd name="connsiteY2" fmla="*/ 542178 h 1536477"/>
              <a:gd name="connsiteX3" fmla="*/ 2121763 w 2121791"/>
              <a:gd name="connsiteY3" fmla="*/ 710854 h 1536477"/>
              <a:gd name="connsiteX4" fmla="*/ 1669002 w 2121791"/>
              <a:gd name="connsiteY4" fmla="*/ 1536477 h 15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1791" h="1536477">
                <a:moveTo>
                  <a:pt x="0" y="53907"/>
                </a:moveTo>
                <a:cubicBezTo>
                  <a:pt x="861134" y="8778"/>
                  <a:pt x="1722268" y="-36350"/>
                  <a:pt x="1997476" y="45029"/>
                </a:cubicBezTo>
                <a:cubicBezTo>
                  <a:pt x="2272684" y="126408"/>
                  <a:pt x="1630533" y="431207"/>
                  <a:pt x="1651247" y="542178"/>
                </a:cubicBezTo>
                <a:cubicBezTo>
                  <a:pt x="1671961" y="653149"/>
                  <a:pt x="2118804" y="545138"/>
                  <a:pt x="2121763" y="710854"/>
                </a:cubicBezTo>
                <a:cubicBezTo>
                  <a:pt x="2124722" y="876570"/>
                  <a:pt x="1896862" y="1206523"/>
                  <a:pt x="1669002" y="1536477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47D345-634C-0118-9262-138895FA5E39}"/>
              </a:ext>
            </a:extLst>
          </p:cNvPr>
          <p:cNvSpPr txBox="1"/>
          <p:nvPr/>
        </p:nvSpPr>
        <p:spPr>
          <a:xfrm>
            <a:off x="7306322" y="6129772"/>
            <a:ext cx="4045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satisfied in the interior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EA62F8-C0A8-7436-94E4-6820846A509D}"/>
                  </a:ext>
                </a:extLst>
              </p:cNvPr>
              <p:cNvSpPr txBox="1"/>
              <p:nvPr/>
            </p:nvSpPr>
            <p:spPr>
              <a:xfrm>
                <a:off x="2376325" y="4195956"/>
                <a:ext cx="121898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EA62F8-C0A8-7436-94E4-6820846A5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325" y="4195956"/>
                <a:ext cx="1218987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01A15C-AC0C-FA18-7FD3-ECB18D1FBB44}"/>
                  </a:ext>
                </a:extLst>
              </p:cNvPr>
              <p:cNvSpPr txBox="1"/>
              <p:nvPr/>
            </p:nvSpPr>
            <p:spPr>
              <a:xfrm>
                <a:off x="7740084" y="538740"/>
                <a:ext cx="11459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301A15C-AC0C-FA18-7FD3-ECB18D1FB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084" y="538740"/>
                <a:ext cx="1145955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B265077-EFD8-B98F-DD5F-A966E152671C}"/>
              </a:ext>
            </a:extLst>
          </p:cNvPr>
          <p:cNvGrpSpPr/>
          <p:nvPr/>
        </p:nvGrpSpPr>
        <p:grpSpPr>
          <a:xfrm>
            <a:off x="3421652" y="906041"/>
            <a:ext cx="5622470" cy="4619005"/>
            <a:chOff x="3047504" y="1119105"/>
            <a:chExt cx="5622470" cy="461900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13AC4A-035A-28C7-B4C7-79F2658EF367}"/>
                </a:ext>
              </a:extLst>
            </p:cNvPr>
            <p:cNvSpPr/>
            <p:nvPr/>
          </p:nvSpPr>
          <p:spPr>
            <a:xfrm>
              <a:off x="3249226" y="1606857"/>
              <a:ext cx="4651899" cy="32758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2B3A21A-4146-4B1F-F5EF-BF8950FD737A}"/>
                </a:ext>
              </a:extLst>
            </p:cNvPr>
            <p:cNvCxnSpPr/>
            <p:nvPr/>
          </p:nvCxnSpPr>
          <p:spPr>
            <a:xfrm>
              <a:off x="3249226" y="1606857"/>
              <a:ext cx="50247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/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BBB3879-6D51-8702-E542-28EE9436A4CA}"/>
                </a:ext>
              </a:extLst>
            </p:cNvPr>
            <p:cNvCxnSpPr>
              <a:cxnSpLocks/>
            </p:cNvCxnSpPr>
            <p:nvPr/>
          </p:nvCxnSpPr>
          <p:spPr>
            <a:xfrm>
              <a:off x="3249226" y="1606857"/>
              <a:ext cx="0" cy="36649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/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/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Finite Difference grid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4CBD79B-A056-58AE-BD10-65EFF563E2FD}"/>
                  </a:ext>
                </a:extLst>
              </p:cNvPr>
              <p:cNvSpPr txBox="1"/>
              <p:nvPr/>
            </p:nvSpPr>
            <p:spPr>
              <a:xfrm>
                <a:off x="7575391" y="5058791"/>
                <a:ext cx="2767360" cy="9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4CBD79B-A056-58AE-BD10-65EFF563E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391" y="5058791"/>
                <a:ext cx="2767360" cy="9881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3447D345-634C-0118-9262-138895FA5E39}"/>
              </a:ext>
            </a:extLst>
          </p:cNvPr>
          <p:cNvSpPr txBox="1"/>
          <p:nvPr/>
        </p:nvSpPr>
        <p:spPr>
          <a:xfrm>
            <a:off x="7306322" y="6129772"/>
            <a:ext cx="4045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satisfied in the interior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1DB1226-A834-238C-D483-AE0003DAE91A}"/>
              </a:ext>
            </a:extLst>
          </p:cNvPr>
          <p:cNvGrpSpPr/>
          <p:nvPr/>
        </p:nvGrpSpPr>
        <p:grpSpPr>
          <a:xfrm>
            <a:off x="3566047" y="1310275"/>
            <a:ext cx="160130" cy="3349378"/>
            <a:chOff x="3332543" y="1386857"/>
            <a:chExt cx="160130" cy="334937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3CD55D6-00B9-4B49-2325-3F48DF085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AE7E498-DD1E-7A9B-7D21-538B0593833B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98ACE4B-6FA9-5511-BF76-77EF8CE1552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97AE96A-9949-2DAC-67DE-111693E0884B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6D9B6FA-6285-FE3D-099A-8302B90B8F75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EBE6E94-EFD7-37CF-F43D-9853C8A2D0D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A6211B8-088B-910F-A763-15F1678393E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CEF650D-31D4-7320-6E51-7BFAFB013A14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A70F13-76EA-FCF2-2226-AAA940567E16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8E473E2-9381-632F-21E2-C49C409827F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8BD3C8B-0424-F6CF-2BF0-E61EF8585FEB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B1ACCB9-667D-0FEC-2663-E120398C1845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CFE3C25-D8F6-3F7B-88C6-9A6EE3145B97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A8E96D4-E846-D1A6-4A2E-87F91FAC52E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1BEA9A-160A-DF34-8657-534EAF5555F8}"/>
              </a:ext>
            </a:extLst>
          </p:cNvPr>
          <p:cNvGrpSpPr/>
          <p:nvPr/>
        </p:nvGrpSpPr>
        <p:grpSpPr>
          <a:xfrm>
            <a:off x="3950646" y="1310275"/>
            <a:ext cx="160130" cy="3349378"/>
            <a:chOff x="3332543" y="1386857"/>
            <a:chExt cx="160130" cy="334937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85638EA-416F-8394-8ADA-63674229BEC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B7DE6F6-F96D-2780-2DFF-F51E1C7A488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42F74A1-74E6-DE49-C3EF-132309F384CC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559B580-E3E3-93F2-EA3B-4C0A8EFEF579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4C64913-1A00-989C-ECD0-D533A885713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6714B6D-EF34-FE08-A8A7-A78CCB1FD92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5C1A76-82D2-B467-C92A-EE84B302F43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BF2E5-55C7-3B59-C9B9-73323E0C76F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E43318-7CED-F9CB-759B-26B6B2FD6FE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816827-F174-DA2B-043B-0168FB90ECE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7A856B-B1A0-CB1E-B291-913AC5DA5F6F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C9CB851-C66A-2AC6-2A26-13E2154A28C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8EAFE9-BF79-2DE2-9CD4-B802F2E6C74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D9C6708-AAF7-285A-B800-9BC105348405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B2E3F14-51DA-44A5-A7AC-7834DB98991B}"/>
              </a:ext>
            </a:extLst>
          </p:cNvPr>
          <p:cNvGrpSpPr/>
          <p:nvPr/>
        </p:nvGrpSpPr>
        <p:grpSpPr>
          <a:xfrm>
            <a:off x="4335245" y="1310275"/>
            <a:ext cx="160130" cy="3349378"/>
            <a:chOff x="3332543" y="1386857"/>
            <a:chExt cx="160130" cy="334937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DF5DE85-4FBC-6519-C3C2-A995EF2AF58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232E7B0-8359-AB67-7F99-E183ECF1EB6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F4F6350-7BC9-07D9-2563-196DE662DFF6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3F335A0-83D4-4309-6762-BC56532624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19E727A-3260-35B2-ABDF-16F2DAB36A08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D9950BA-4B1D-68F2-2B76-A8BF4083D576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B8FC798-6C53-A758-32FB-CF34126085D0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48417B2-413A-058A-798B-AA6BE8BF129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BE499A45-4B1B-FB8C-8AB5-8610E7F238C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2F358CD-2E74-7BAD-9F89-53B15BA4B9E1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4DEB992-8E00-A34C-6A95-7FCB27713DA1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8AAAE50-3ADD-927E-87A1-99116BB4824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0FC03AE-0134-AF66-2D9A-EA08B1D96AF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0E45818-7688-E360-D4D1-8D9DE8D7AEF3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C98C86B-E5C8-E151-6C6A-255AC56B4FD1}"/>
              </a:ext>
            </a:extLst>
          </p:cNvPr>
          <p:cNvGrpSpPr/>
          <p:nvPr/>
        </p:nvGrpSpPr>
        <p:grpSpPr>
          <a:xfrm>
            <a:off x="4719844" y="1310275"/>
            <a:ext cx="160130" cy="3349378"/>
            <a:chOff x="3332543" y="1386857"/>
            <a:chExt cx="160130" cy="3349378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A92D642-8CDF-74BA-80A2-1B243BAC4D0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B746583-FDE5-8945-A825-C06A457B78E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E94A655-A0AC-4AFE-5601-F50B5F571BFB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93DA743-E46D-E575-619F-CE31403624D0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F1CC7D5-51AC-85AC-25AB-75E381E9730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13211F9-A26A-75C7-B27E-E68705E7F03A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804DD2C-5D0D-9CB1-E72E-304628F7A07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457E4FD-EA87-66DC-C727-FC85F6DB1F29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2D9274B6-9486-C9AB-8B6D-222FC8754CD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62A142F-DFA4-928C-8838-227D9E447DB5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91AF1B5-4BE5-BDBA-5DCE-18C334CC9032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E4DAC5-3408-C487-0D99-45145CC1E80D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FC55C8-397D-F889-673E-0E248060FD1E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8560CAE-2BD3-3C79-42B5-F7B7A4BB5C57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12C72D1-C3AE-9465-E4EA-04F37C73DBC3}"/>
              </a:ext>
            </a:extLst>
          </p:cNvPr>
          <p:cNvGrpSpPr/>
          <p:nvPr/>
        </p:nvGrpSpPr>
        <p:grpSpPr>
          <a:xfrm>
            <a:off x="5104443" y="1310275"/>
            <a:ext cx="160130" cy="3349378"/>
            <a:chOff x="3332543" y="1386857"/>
            <a:chExt cx="160130" cy="3349378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6F2AF175-C388-6DA5-9B2F-1E3EDA93A412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B57A035-BC84-12B2-B065-4A0F1763741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52B43EB-ECB0-9904-E996-A4BC9BA64153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BB756AF9-9CE5-1702-B881-4294448AB85F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755DD2D-3736-74C4-0E46-C7DC41686C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0E98E95-E6C1-16E5-8BC0-A2AC1620EB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F74BE09-6862-AD2E-A01A-2E99DD09D7C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C97117FA-30E0-A0C1-AEB2-68C28A17E57C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6FFAFAA-6173-AFB6-34C2-ECB9BB0D5A2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F1FE661-36B9-E943-3561-D3D813053A8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8DFBFEA-AB05-ABCA-4F90-C7776AB71DB5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25EB1CE-80E2-921A-D324-E00EF72CB59F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03CA738-EE9A-0AC1-CC67-1B4B8282B0CD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1360ACC-290B-898C-9773-B077E2CDDDC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CDBA4E7-2B87-0B1D-2272-EDAEB5E43783}"/>
              </a:ext>
            </a:extLst>
          </p:cNvPr>
          <p:cNvGrpSpPr/>
          <p:nvPr/>
        </p:nvGrpSpPr>
        <p:grpSpPr>
          <a:xfrm>
            <a:off x="5489042" y="1310275"/>
            <a:ext cx="160130" cy="3349378"/>
            <a:chOff x="3332543" y="1386857"/>
            <a:chExt cx="160130" cy="3349378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E39E46F-7900-35EC-157D-5717CE0C23E5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02561DB-9942-85ED-5F76-E5DF0355E791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56E4267-8C68-9FF6-7862-F95FC4FA9BB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37E3C672-2F37-670B-FE8B-4D9F6A759A3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56D7C35-87C3-276A-9448-A64DAA4144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441CD0FE-8B11-C77B-A873-76780F202CC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1DCCEF5-DC0E-1D6F-FAF1-833DE995DDA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141C3E9B-F801-CFC4-D3CD-1819B0AF059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BDE8DE8-789A-D60C-9DDD-01894903B34B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ADF5E32-6ADF-577A-7349-20BAB8A17B4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77E19054-F982-55FE-8DE6-D3FED4F8579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0DD42988-ABE5-2BD9-34E9-2872C155F1F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6D5371E-B17C-58CF-868C-DB9D0328015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F549496-A3B3-D8E3-515E-2448B8EDB76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D88FA53-0A6B-EC00-0AAA-BA8322044461}"/>
              </a:ext>
            </a:extLst>
          </p:cNvPr>
          <p:cNvGrpSpPr/>
          <p:nvPr/>
        </p:nvGrpSpPr>
        <p:grpSpPr>
          <a:xfrm>
            <a:off x="5873641" y="1310275"/>
            <a:ext cx="160130" cy="3349378"/>
            <a:chOff x="3332543" y="1386857"/>
            <a:chExt cx="160130" cy="3349378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4F33D29-3B38-9698-CDA1-F50180054626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77F0E59-818E-9609-D5FF-E2C12583409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2AA2F4E-8AE3-BB65-5F56-719339FD7C80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0038719A-A4EB-C0E7-11FF-7EF42B85904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744F6F27-4483-9B2C-44B4-EFBDD5B16DF7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65BC361-5DBB-7875-B907-538099952A5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2F2692B-814E-1707-20EE-4509556144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0335F11-3842-804E-4F1F-602651EB2F8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A942206-240D-A080-AE33-168B929913E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20067991-2583-6BF4-CF9C-C256F6B554A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4A968C1-8561-F6AC-08FE-84D6C079691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6C6EB1E-0C71-834E-586F-143575545B3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EF28826-3DCB-F5F1-28D8-7CB229C2C5C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9A094AED-9C6F-8091-FD42-0D20E514F18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B8D36E3-B105-1D21-58BA-C99FABC67F0A}"/>
              </a:ext>
            </a:extLst>
          </p:cNvPr>
          <p:cNvGrpSpPr/>
          <p:nvPr/>
        </p:nvGrpSpPr>
        <p:grpSpPr>
          <a:xfrm>
            <a:off x="6258240" y="1310275"/>
            <a:ext cx="160130" cy="3349378"/>
            <a:chOff x="3332543" y="1386857"/>
            <a:chExt cx="160130" cy="3349378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BC84B37-F432-A9C4-2260-3BDEC96A491E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32B482BB-0FC4-6DF4-A95C-5E78D8BB3F0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C0E0BFA-FED6-3D48-2067-E0C25EA73132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5F3A0D01-568E-A991-BE2B-6B475558C006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3FD414CE-ED87-F313-F2E6-E5D8C75D7D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0EE070E-7068-B645-52AE-0B9DF78DAA62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BEB1485F-7D59-E2CA-FD8E-CABAD8ACA6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F9C21B72-C27C-E124-D1DF-AF0DFD1F0B21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A2433F1-E3A4-89CD-C832-C2D826529BA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B71CDFD-EFBD-4913-00CC-8E271A1977D0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4A2AD48A-83D2-7D2B-D3AB-CA8E5139E26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AB3D2B6-5F23-568A-6EFB-7C2BEBFEB047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B0D9D45B-5294-9A7D-5FED-8250709304B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DECD106E-264F-02A0-D698-BFF4BF919F6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92C29B7-CC1E-202F-F43B-F0652072B2E9}"/>
              </a:ext>
            </a:extLst>
          </p:cNvPr>
          <p:cNvGrpSpPr/>
          <p:nvPr/>
        </p:nvGrpSpPr>
        <p:grpSpPr>
          <a:xfrm>
            <a:off x="6642839" y="1310275"/>
            <a:ext cx="160130" cy="3349378"/>
            <a:chOff x="3332543" y="1386857"/>
            <a:chExt cx="160130" cy="3349378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1C5C981-6025-4379-9D85-3B30044DF40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0E968D94-A620-E5DE-A7F7-96DF77B3E0E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C6C55D4-53E0-0104-A7CD-8C41A70E3C68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E3B2099F-AAF9-7E7D-07E3-F04E78E6B1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4F00B77-0FFC-B794-33DE-374E317CE284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F30BCC6-06F5-D9D0-04C1-F43CD20690A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E82990FD-0763-CF04-046C-0573F25FFA4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8C36E5EF-1610-95EE-07E1-64ECA70E2E6A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0E60015-0889-B5A4-2571-069F3F47A00D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23A3E9B-6187-1DCD-7864-4C7D7D535F62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F5808A6-2716-11B4-3124-39143B5E964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BC4EE3B-3918-3C36-A624-B4CF2AEC9DA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FC9F3866-AC59-E638-AE97-861AA3E19B4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42858D0-9228-EA3E-5F8B-747525F995C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6E7A2F7-002F-9F27-855E-3A7C94B3E14D}"/>
              </a:ext>
            </a:extLst>
          </p:cNvPr>
          <p:cNvGrpSpPr/>
          <p:nvPr/>
        </p:nvGrpSpPr>
        <p:grpSpPr>
          <a:xfrm>
            <a:off x="7027438" y="1310275"/>
            <a:ext cx="160130" cy="3349378"/>
            <a:chOff x="3332543" y="1386857"/>
            <a:chExt cx="160130" cy="3349378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E2D409E-14F6-A49B-3587-4B909492F160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C8CA0A1-CAFD-94E2-B2E6-1B9D860EB93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52DB88A3-9914-3DBC-6FD2-944DE98656D4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DD00E949-0757-F929-EE26-410BDD347E34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D971DD0-E086-9F41-0E86-0381FF2A04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ED2F6108-514B-096B-8B23-DD9FB32B0FF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C653D2A-0946-BC2D-678D-285E315D1D23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ED3AE3E4-01C8-94DD-9EF2-28914F79B77F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7C58F605-1F78-CFAC-17CE-05C30BD7F71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F894550-5E58-BA0E-5C4C-BFE6A571DB3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1233820B-112F-2E09-3170-E8FE1075DD7E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02B593F4-6E4A-931D-1D3E-61FD55366B5C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A73257C-1334-8C66-9156-0C3D03190AEB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3277FB05-14BD-7DBA-0708-B70A58FAE460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42F4AB01-EEC5-7720-435D-17DF9D8CCEA9}"/>
              </a:ext>
            </a:extLst>
          </p:cNvPr>
          <p:cNvGrpSpPr/>
          <p:nvPr/>
        </p:nvGrpSpPr>
        <p:grpSpPr>
          <a:xfrm>
            <a:off x="7412037" y="1310275"/>
            <a:ext cx="160130" cy="3349378"/>
            <a:chOff x="3332543" y="1386857"/>
            <a:chExt cx="160130" cy="3349378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F8625A6-0E8D-36D2-9F0D-B372034F51B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9555B575-AED2-4F03-D2AB-28F381237340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2B33A841-0D9C-A5F7-1604-40AC22B8B95F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1D176E06-F5A1-8270-6680-8410E05CD1B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C557DF9D-E709-2641-7AD2-0FC50E37859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2C892A24-32E8-ABED-F664-98D6FA6FA5E0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BAD19BFC-EBAC-D6AB-62B5-B06208913495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C050630-1AC2-5F98-E469-2B3DDEDEA06D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3ABA3E1B-CEAA-5204-B357-4F3D3526CD3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C00F3D89-49ED-1554-7C8F-34A26778D7BF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1ECEFAFB-BBEC-9AE4-9518-3B36BE7366D6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8E3DC1A0-AC5B-3051-063C-C51B3831855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963F2F87-851C-D0D0-F825-09F0A8D632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5CDCFCBA-5C33-EF0C-0078-5113F8FDA05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9E952F1-E62B-CA48-6331-B5F7330FF70D}"/>
              </a:ext>
            </a:extLst>
          </p:cNvPr>
          <p:cNvGrpSpPr/>
          <p:nvPr/>
        </p:nvGrpSpPr>
        <p:grpSpPr>
          <a:xfrm>
            <a:off x="7796636" y="1310275"/>
            <a:ext cx="160130" cy="3349378"/>
            <a:chOff x="3332543" y="1386857"/>
            <a:chExt cx="160130" cy="3349378"/>
          </a:xfrm>
        </p:grpSpPr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BF3AD8BB-B5FC-90B7-58B3-0E1399FD2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531140CD-4068-E662-02A6-C2872ABFFA2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B26BCBA1-31A0-BA9A-CFA5-157017890B95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DC7C3059-1A04-C749-B952-622DDBDF3E9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ED90B13F-3BCA-6E60-FB9D-B2C57E95DA8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CA4255C0-C431-5306-9A85-E8E8D4EDF91B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84430FE3-7E4F-8579-0CF3-CD4D296DD0A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C7195B75-4AB4-BD78-3F3D-50C0FED5FA42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49A9F188-79A8-79A1-E228-15E7EACA0DFE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0DA329D-93A5-8BB2-0F20-6094594B9444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42F1A76E-1368-D5A3-F71E-E8C50D1DA58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CCAD4504-2A51-B677-AD59-5229546333BA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31B4B99-5595-2CF1-1E4A-A43BDA833144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09002198-C021-5A8E-E31C-A88D093C0CF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A5C9AD91-70AB-3BCE-38CE-9D27DE4B6DAE}"/>
              </a:ext>
            </a:extLst>
          </p:cNvPr>
          <p:cNvGrpSpPr/>
          <p:nvPr/>
        </p:nvGrpSpPr>
        <p:grpSpPr>
          <a:xfrm>
            <a:off x="8181230" y="1310275"/>
            <a:ext cx="160130" cy="3349378"/>
            <a:chOff x="3332543" y="1386857"/>
            <a:chExt cx="160130" cy="3349378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EA3D0CB-C7B4-C071-A5D3-14FF7D8F793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390C9FB3-CAF1-B7C0-C84C-27D6885B7839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1AC7C8C3-BBA9-E822-1AA3-CE78F587D3D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31257F5D-BEB8-A437-30F3-5FF06F9678C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795FD4C3-FA0B-80BA-9C87-D0B0B10C3C02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D16D54A1-2BBF-0E55-5156-7AD47DC4BF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68BE267F-08E5-3A1B-D092-617F8270689D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67D18706-DD82-5DF2-A1D4-E8DF9A91D43B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BF569BFE-36AC-83F3-4F75-BD7D7E53874C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C1A8DB3B-D9E5-6849-5576-3D7B19B77B7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E8EA5E40-312B-73F7-64DB-01BF43CE0690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4B7EF00A-AF66-1CD3-86C8-29E489110828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CF2A7B7D-6DE7-4C51-48E8-40BB12222B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9D0E892A-BE00-D6DD-1EEF-463F8BD7DD3B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8D5A836-B297-9A36-76E3-9117BB4BED18}"/>
                  </a:ext>
                </a:extLst>
              </p:cNvPr>
              <p:cNvSpPr txBox="1"/>
              <p:nvPr/>
            </p:nvSpPr>
            <p:spPr>
              <a:xfrm>
                <a:off x="2365018" y="4383446"/>
                <a:ext cx="11182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8D5A836-B297-9A36-76E3-9117BB4BE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18" y="4383446"/>
                <a:ext cx="1118255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81F3C1C4-C363-E4F3-0B79-448F7C97F101}"/>
                  </a:ext>
                </a:extLst>
              </p:cNvPr>
              <p:cNvSpPr txBox="1"/>
              <p:nvPr/>
            </p:nvSpPr>
            <p:spPr>
              <a:xfrm>
                <a:off x="3210607" y="1199962"/>
                <a:ext cx="2805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81F3C1C4-C363-E4F3-0B79-448F7C97F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607" y="1199962"/>
                <a:ext cx="28052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F53AB6C-2761-DA7B-D2D1-256DFB632BE9}"/>
                  </a:ext>
                </a:extLst>
              </p:cNvPr>
              <p:cNvSpPr txBox="1"/>
              <p:nvPr/>
            </p:nvSpPr>
            <p:spPr>
              <a:xfrm>
                <a:off x="7640189" y="842464"/>
                <a:ext cx="10781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F53AB6C-2761-DA7B-D2D1-256DFB632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189" y="842464"/>
                <a:ext cx="1078180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/>
              <p:nvPr/>
            </p:nvSpPr>
            <p:spPr>
              <a:xfrm>
                <a:off x="5195778" y="630834"/>
                <a:ext cx="4448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778" y="630834"/>
                <a:ext cx="444801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CBD928CB-7178-4F54-973C-84EF5AC742F1}"/>
                  </a:ext>
                </a:extLst>
              </p:cNvPr>
              <p:cNvSpPr txBox="1"/>
              <p:nvPr/>
            </p:nvSpPr>
            <p:spPr>
              <a:xfrm>
                <a:off x="2872264" y="2547280"/>
                <a:ext cx="49661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CBD928CB-7178-4F54-973C-84EF5AC74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264" y="2547280"/>
                <a:ext cx="49661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3" name="Left Brace 222">
            <a:extLst>
              <a:ext uri="{FF2B5EF4-FFF2-40B4-BE49-F238E27FC236}">
                <a16:creationId xmlns:a16="http://schemas.microsoft.com/office/drawing/2014/main" id="{49DD3F63-7EB8-D46E-C12A-2D6AC82C1BAA}"/>
              </a:ext>
            </a:extLst>
          </p:cNvPr>
          <p:cNvSpPr/>
          <p:nvPr/>
        </p:nvSpPr>
        <p:spPr>
          <a:xfrm rot="5400000">
            <a:off x="5324646" y="1011705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4" name="Left Brace 223">
            <a:extLst>
              <a:ext uri="{FF2B5EF4-FFF2-40B4-BE49-F238E27FC236}">
                <a16:creationId xmlns:a16="http://schemas.microsoft.com/office/drawing/2014/main" id="{5166D15C-376C-02D7-318C-8F9067D61C04}"/>
              </a:ext>
            </a:extLst>
          </p:cNvPr>
          <p:cNvSpPr/>
          <p:nvPr/>
        </p:nvSpPr>
        <p:spPr>
          <a:xfrm>
            <a:off x="3358216" y="2613862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5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B265077-EFD8-B98F-DD5F-A966E152671C}"/>
              </a:ext>
            </a:extLst>
          </p:cNvPr>
          <p:cNvGrpSpPr/>
          <p:nvPr/>
        </p:nvGrpSpPr>
        <p:grpSpPr>
          <a:xfrm>
            <a:off x="3421652" y="906041"/>
            <a:ext cx="5622470" cy="4619005"/>
            <a:chOff x="3047504" y="1119105"/>
            <a:chExt cx="5622470" cy="461900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13AC4A-035A-28C7-B4C7-79F2658EF367}"/>
                </a:ext>
              </a:extLst>
            </p:cNvPr>
            <p:cNvSpPr/>
            <p:nvPr/>
          </p:nvSpPr>
          <p:spPr>
            <a:xfrm>
              <a:off x="3249226" y="1606857"/>
              <a:ext cx="4651899" cy="32758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2B3A21A-4146-4B1F-F5EF-BF8950FD737A}"/>
                </a:ext>
              </a:extLst>
            </p:cNvPr>
            <p:cNvCxnSpPr/>
            <p:nvPr/>
          </p:nvCxnSpPr>
          <p:spPr>
            <a:xfrm>
              <a:off x="3249226" y="1606857"/>
              <a:ext cx="50247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/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BBB3879-6D51-8702-E542-28EE9436A4CA}"/>
                </a:ext>
              </a:extLst>
            </p:cNvPr>
            <p:cNvCxnSpPr>
              <a:cxnSpLocks/>
            </p:cNvCxnSpPr>
            <p:nvPr/>
          </p:nvCxnSpPr>
          <p:spPr>
            <a:xfrm>
              <a:off x="3249226" y="1606857"/>
              <a:ext cx="0" cy="36649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/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/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5571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initial condition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1DB1226-A834-238C-D483-AE0003DAE91A}"/>
              </a:ext>
            </a:extLst>
          </p:cNvPr>
          <p:cNvGrpSpPr/>
          <p:nvPr/>
        </p:nvGrpSpPr>
        <p:grpSpPr>
          <a:xfrm>
            <a:off x="3566047" y="1310275"/>
            <a:ext cx="160130" cy="3349378"/>
            <a:chOff x="3332543" y="1386857"/>
            <a:chExt cx="160130" cy="3349378"/>
          </a:xfrm>
          <a:solidFill>
            <a:srgbClr val="FF0000"/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3CD55D6-00B9-4B49-2325-3F48DF085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AE7E498-DD1E-7A9B-7D21-538B0593833B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98ACE4B-6FA9-5511-BF76-77EF8CE1552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97AE96A-9949-2DAC-67DE-111693E0884B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6D9B6FA-6285-FE3D-099A-8302B90B8F75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EBE6E94-EFD7-37CF-F43D-9853C8A2D0D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A6211B8-088B-910F-A763-15F1678393E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CEF650D-31D4-7320-6E51-7BFAFB013A14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A70F13-76EA-FCF2-2226-AAA940567E16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8E473E2-9381-632F-21E2-C49C409827F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8BD3C8B-0424-F6CF-2BF0-E61EF8585FEB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B1ACCB9-667D-0FEC-2663-E120398C1845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CFE3C25-D8F6-3F7B-88C6-9A6EE3145B97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A8E96D4-E846-D1A6-4A2E-87F91FAC52E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1BEA9A-160A-DF34-8657-534EAF5555F8}"/>
              </a:ext>
            </a:extLst>
          </p:cNvPr>
          <p:cNvGrpSpPr/>
          <p:nvPr/>
        </p:nvGrpSpPr>
        <p:grpSpPr>
          <a:xfrm>
            <a:off x="3950646" y="1310275"/>
            <a:ext cx="160130" cy="3349378"/>
            <a:chOff x="3332543" y="1386857"/>
            <a:chExt cx="160130" cy="334937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85638EA-416F-8394-8ADA-63674229BEC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B7DE6F6-F96D-2780-2DFF-F51E1C7A488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42F74A1-74E6-DE49-C3EF-132309F384CC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559B580-E3E3-93F2-EA3B-4C0A8EFEF579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4C64913-1A00-989C-ECD0-D533A885713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6714B6D-EF34-FE08-A8A7-A78CCB1FD92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5C1A76-82D2-B467-C92A-EE84B302F43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BF2E5-55C7-3B59-C9B9-73323E0C76F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E43318-7CED-F9CB-759B-26B6B2FD6FE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816827-F174-DA2B-043B-0168FB90ECE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7A856B-B1A0-CB1E-B291-913AC5DA5F6F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C9CB851-C66A-2AC6-2A26-13E2154A28C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8EAFE9-BF79-2DE2-9CD4-B802F2E6C74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D9C6708-AAF7-285A-B800-9BC105348405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B2E3F14-51DA-44A5-A7AC-7834DB98991B}"/>
              </a:ext>
            </a:extLst>
          </p:cNvPr>
          <p:cNvGrpSpPr/>
          <p:nvPr/>
        </p:nvGrpSpPr>
        <p:grpSpPr>
          <a:xfrm>
            <a:off x="4335245" y="1310275"/>
            <a:ext cx="160130" cy="3349378"/>
            <a:chOff x="3332543" y="1386857"/>
            <a:chExt cx="160130" cy="334937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DF5DE85-4FBC-6519-C3C2-A995EF2AF58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232E7B0-8359-AB67-7F99-E183ECF1EB6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F4F6350-7BC9-07D9-2563-196DE662DFF6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3F335A0-83D4-4309-6762-BC56532624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19E727A-3260-35B2-ABDF-16F2DAB36A08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D9950BA-4B1D-68F2-2B76-A8BF4083D576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B8FC798-6C53-A758-32FB-CF34126085D0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48417B2-413A-058A-798B-AA6BE8BF129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BE499A45-4B1B-FB8C-8AB5-8610E7F238C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2F358CD-2E74-7BAD-9F89-53B15BA4B9E1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4DEB992-8E00-A34C-6A95-7FCB27713DA1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8AAAE50-3ADD-927E-87A1-99116BB4824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0FC03AE-0134-AF66-2D9A-EA08B1D96AF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0E45818-7688-E360-D4D1-8D9DE8D7AEF3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C98C86B-E5C8-E151-6C6A-255AC56B4FD1}"/>
              </a:ext>
            </a:extLst>
          </p:cNvPr>
          <p:cNvGrpSpPr/>
          <p:nvPr/>
        </p:nvGrpSpPr>
        <p:grpSpPr>
          <a:xfrm>
            <a:off x="4719844" y="1310275"/>
            <a:ext cx="160130" cy="3349378"/>
            <a:chOff x="3332543" y="1386857"/>
            <a:chExt cx="160130" cy="3349378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A92D642-8CDF-74BA-80A2-1B243BAC4D0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B746583-FDE5-8945-A825-C06A457B78E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E94A655-A0AC-4AFE-5601-F50B5F571BFB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93DA743-E46D-E575-619F-CE31403624D0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F1CC7D5-51AC-85AC-25AB-75E381E9730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13211F9-A26A-75C7-B27E-E68705E7F03A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804DD2C-5D0D-9CB1-E72E-304628F7A07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457E4FD-EA87-66DC-C727-FC85F6DB1F29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2D9274B6-9486-C9AB-8B6D-222FC8754CD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62A142F-DFA4-928C-8838-227D9E447DB5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91AF1B5-4BE5-BDBA-5DCE-18C334CC9032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E4DAC5-3408-C487-0D99-45145CC1E80D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FC55C8-397D-F889-673E-0E248060FD1E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8560CAE-2BD3-3C79-42B5-F7B7A4BB5C57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12C72D1-C3AE-9465-E4EA-04F37C73DBC3}"/>
              </a:ext>
            </a:extLst>
          </p:cNvPr>
          <p:cNvGrpSpPr/>
          <p:nvPr/>
        </p:nvGrpSpPr>
        <p:grpSpPr>
          <a:xfrm>
            <a:off x="5104443" y="1310275"/>
            <a:ext cx="160130" cy="3349378"/>
            <a:chOff x="3332543" y="1386857"/>
            <a:chExt cx="160130" cy="3349378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6F2AF175-C388-6DA5-9B2F-1E3EDA93A412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B57A035-BC84-12B2-B065-4A0F1763741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52B43EB-ECB0-9904-E996-A4BC9BA64153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BB756AF9-9CE5-1702-B881-4294448AB85F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755DD2D-3736-74C4-0E46-C7DC41686C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0E98E95-E6C1-16E5-8BC0-A2AC1620EB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F74BE09-6862-AD2E-A01A-2E99DD09D7C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C97117FA-30E0-A0C1-AEB2-68C28A17E57C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6FFAFAA-6173-AFB6-34C2-ECB9BB0D5A2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F1FE661-36B9-E943-3561-D3D813053A8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8DFBFEA-AB05-ABCA-4F90-C7776AB71DB5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25EB1CE-80E2-921A-D324-E00EF72CB59F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03CA738-EE9A-0AC1-CC67-1B4B8282B0CD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1360ACC-290B-898C-9773-B077E2CDDDC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CDBA4E7-2B87-0B1D-2272-EDAEB5E43783}"/>
              </a:ext>
            </a:extLst>
          </p:cNvPr>
          <p:cNvGrpSpPr/>
          <p:nvPr/>
        </p:nvGrpSpPr>
        <p:grpSpPr>
          <a:xfrm>
            <a:off x="5489042" y="1310275"/>
            <a:ext cx="160130" cy="3349378"/>
            <a:chOff x="3332543" y="1386857"/>
            <a:chExt cx="160130" cy="3349378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E39E46F-7900-35EC-157D-5717CE0C23E5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02561DB-9942-85ED-5F76-E5DF0355E791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56E4267-8C68-9FF6-7862-F95FC4FA9BB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37E3C672-2F37-670B-FE8B-4D9F6A759A3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56D7C35-87C3-276A-9448-A64DAA4144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441CD0FE-8B11-C77B-A873-76780F202CC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1DCCEF5-DC0E-1D6F-FAF1-833DE995DDA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141C3E9B-F801-CFC4-D3CD-1819B0AF059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BDE8DE8-789A-D60C-9DDD-01894903B34B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ADF5E32-6ADF-577A-7349-20BAB8A17B4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77E19054-F982-55FE-8DE6-D3FED4F8579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0DD42988-ABE5-2BD9-34E9-2872C155F1F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6D5371E-B17C-58CF-868C-DB9D0328015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F549496-A3B3-D8E3-515E-2448B8EDB76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D88FA53-0A6B-EC00-0AAA-BA8322044461}"/>
              </a:ext>
            </a:extLst>
          </p:cNvPr>
          <p:cNvGrpSpPr/>
          <p:nvPr/>
        </p:nvGrpSpPr>
        <p:grpSpPr>
          <a:xfrm>
            <a:off x="5873641" y="1310275"/>
            <a:ext cx="160130" cy="3349378"/>
            <a:chOff x="3332543" y="1386857"/>
            <a:chExt cx="160130" cy="3349378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4F33D29-3B38-9698-CDA1-F50180054626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77F0E59-818E-9609-D5FF-E2C12583409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2AA2F4E-8AE3-BB65-5F56-719339FD7C80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0038719A-A4EB-C0E7-11FF-7EF42B85904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744F6F27-4483-9B2C-44B4-EFBDD5B16DF7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65BC361-5DBB-7875-B907-538099952A5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2F2692B-814E-1707-20EE-4509556144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0335F11-3842-804E-4F1F-602651EB2F8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A942206-240D-A080-AE33-168B929913E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20067991-2583-6BF4-CF9C-C256F6B554A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4A968C1-8561-F6AC-08FE-84D6C079691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6C6EB1E-0C71-834E-586F-143575545B3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EF28826-3DCB-F5F1-28D8-7CB229C2C5C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9A094AED-9C6F-8091-FD42-0D20E514F18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B8D36E3-B105-1D21-58BA-C99FABC67F0A}"/>
              </a:ext>
            </a:extLst>
          </p:cNvPr>
          <p:cNvGrpSpPr/>
          <p:nvPr/>
        </p:nvGrpSpPr>
        <p:grpSpPr>
          <a:xfrm>
            <a:off x="6258240" y="1310275"/>
            <a:ext cx="160130" cy="3349378"/>
            <a:chOff x="3332543" y="1386857"/>
            <a:chExt cx="160130" cy="3349378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BC84B37-F432-A9C4-2260-3BDEC96A491E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32B482BB-0FC4-6DF4-A95C-5E78D8BB3F0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C0E0BFA-FED6-3D48-2067-E0C25EA73132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5F3A0D01-568E-A991-BE2B-6B475558C006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3FD414CE-ED87-F313-F2E6-E5D8C75D7D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0EE070E-7068-B645-52AE-0B9DF78DAA62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BEB1485F-7D59-E2CA-FD8E-CABAD8ACA6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F9C21B72-C27C-E124-D1DF-AF0DFD1F0B21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A2433F1-E3A4-89CD-C832-C2D826529BA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B71CDFD-EFBD-4913-00CC-8E271A1977D0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4A2AD48A-83D2-7D2B-D3AB-CA8E5139E26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AB3D2B6-5F23-568A-6EFB-7C2BEBFEB047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B0D9D45B-5294-9A7D-5FED-8250709304B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DECD106E-264F-02A0-D698-BFF4BF919F6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92C29B7-CC1E-202F-F43B-F0652072B2E9}"/>
              </a:ext>
            </a:extLst>
          </p:cNvPr>
          <p:cNvGrpSpPr/>
          <p:nvPr/>
        </p:nvGrpSpPr>
        <p:grpSpPr>
          <a:xfrm>
            <a:off x="6642839" y="1310275"/>
            <a:ext cx="160130" cy="3349378"/>
            <a:chOff x="3332543" y="1386857"/>
            <a:chExt cx="160130" cy="3349378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1C5C981-6025-4379-9D85-3B30044DF40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0E968D94-A620-E5DE-A7F7-96DF77B3E0E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C6C55D4-53E0-0104-A7CD-8C41A70E3C68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E3B2099F-AAF9-7E7D-07E3-F04E78E6B1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4F00B77-0FFC-B794-33DE-374E317CE284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F30BCC6-06F5-D9D0-04C1-F43CD20690A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E82990FD-0763-CF04-046C-0573F25FFA4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8C36E5EF-1610-95EE-07E1-64ECA70E2E6A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0E60015-0889-B5A4-2571-069F3F47A00D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23A3E9B-6187-1DCD-7864-4C7D7D535F62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F5808A6-2716-11B4-3124-39143B5E964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BC4EE3B-3918-3C36-A624-B4CF2AEC9DA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FC9F3866-AC59-E638-AE97-861AA3E19B4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42858D0-9228-EA3E-5F8B-747525F995C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6E7A2F7-002F-9F27-855E-3A7C94B3E14D}"/>
              </a:ext>
            </a:extLst>
          </p:cNvPr>
          <p:cNvGrpSpPr/>
          <p:nvPr/>
        </p:nvGrpSpPr>
        <p:grpSpPr>
          <a:xfrm>
            <a:off x="7027438" y="1310275"/>
            <a:ext cx="160130" cy="3349378"/>
            <a:chOff x="3332543" y="1386857"/>
            <a:chExt cx="160130" cy="3349378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E2D409E-14F6-A49B-3587-4B909492F160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C8CA0A1-CAFD-94E2-B2E6-1B9D860EB93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52DB88A3-9914-3DBC-6FD2-944DE98656D4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DD00E949-0757-F929-EE26-410BDD347E34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D971DD0-E086-9F41-0E86-0381FF2A04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ED2F6108-514B-096B-8B23-DD9FB32B0FF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C653D2A-0946-BC2D-678D-285E315D1D23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ED3AE3E4-01C8-94DD-9EF2-28914F79B77F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7C58F605-1F78-CFAC-17CE-05C30BD7F71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F894550-5E58-BA0E-5C4C-BFE6A571DB3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1233820B-112F-2E09-3170-E8FE1075DD7E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02B593F4-6E4A-931D-1D3E-61FD55366B5C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A73257C-1334-8C66-9156-0C3D03190AEB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3277FB05-14BD-7DBA-0708-B70A58FAE460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42F4AB01-EEC5-7720-435D-17DF9D8CCEA9}"/>
              </a:ext>
            </a:extLst>
          </p:cNvPr>
          <p:cNvGrpSpPr/>
          <p:nvPr/>
        </p:nvGrpSpPr>
        <p:grpSpPr>
          <a:xfrm>
            <a:off x="7412037" y="1310275"/>
            <a:ext cx="160130" cy="3349378"/>
            <a:chOff x="3332543" y="1386857"/>
            <a:chExt cx="160130" cy="3349378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F8625A6-0E8D-36D2-9F0D-B372034F51B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9555B575-AED2-4F03-D2AB-28F381237340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2B33A841-0D9C-A5F7-1604-40AC22B8B95F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1D176E06-F5A1-8270-6680-8410E05CD1B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C557DF9D-E709-2641-7AD2-0FC50E37859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2C892A24-32E8-ABED-F664-98D6FA6FA5E0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BAD19BFC-EBAC-D6AB-62B5-B06208913495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C050630-1AC2-5F98-E469-2B3DDEDEA06D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3ABA3E1B-CEAA-5204-B357-4F3D3526CD3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C00F3D89-49ED-1554-7C8F-34A26778D7BF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1ECEFAFB-BBEC-9AE4-9518-3B36BE7366D6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8E3DC1A0-AC5B-3051-063C-C51B3831855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963F2F87-851C-D0D0-F825-09F0A8D632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5CDCFCBA-5C33-EF0C-0078-5113F8FDA05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9E952F1-E62B-CA48-6331-B5F7330FF70D}"/>
              </a:ext>
            </a:extLst>
          </p:cNvPr>
          <p:cNvGrpSpPr/>
          <p:nvPr/>
        </p:nvGrpSpPr>
        <p:grpSpPr>
          <a:xfrm>
            <a:off x="7796636" y="1310275"/>
            <a:ext cx="160130" cy="3349378"/>
            <a:chOff x="3332543" y="1386857"/>
            <a:chExt cx="160130" cy="3349378"/>
          </a:xfrm>
        </p:grpSpPr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BF3AD8BB-B5FC-90B7-58B3-0E1399FD2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531140CD-4068-E662-02A6-C2872ABFFA2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B26BCBA1-31A0-BA9A-CFA5-157017890B95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DC7C3059-1A04-C749-B952-622DDBDF3E9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ED90B13F-3BCA-6E60-FB9D-B2C57E95DA8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CA4255C0-C431-5306-9A85-E8E8D4EDF91B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84430FE3-7E4F-8579-0CF3-CD4D296DD0A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C7195B75-4AB4-BD78-3F3D-50C0FED5FA42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49A9F188-79A8-79A1-E228-15E7EACA0DFE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0DA329D-93A5-8BB2-0F20-6094594B9444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42F1A76E-1368-D5A3-F71E-E8C50D1DA58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CCAD4504-2A51-B677-AD59-5229546333BA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31B4B99-5595-2CF1-1E4A-A43BDA833144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09002198-C021-5A8E-E31C-A88D093C0CF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A5C9AD91-70AB-3BCE-38CE-9D27DE4B6DAE}"/>
              </a:ext>
            </a:extLst>
          </p:cNvPr>
          <p:cNvGrpSpPr/>
          <p:nvPr/>
        </p:nvGrpSpPr>
        <p:grpSpPr>
          <a:xfrm>
            <a:off x="8181230" y="1310275"/>
            <a:ext cx="160130" cy="3349378"/>
            <a:chOff x="3332543" y="1386857"/>
            <a:chExt cx="160130" cy="3349378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EA3D0CB-C7B4-C071-A5D3-14FF7D8F793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390C9FB3-CAF1-B7C0-C84C-27D6885B7839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1AC7C8C3-BBA9-E822-1AA3-CE78F587D3D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31257F5D-BEB8-A437-30F3-5FF06F9678C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795FD4C3-FA0B-80BA-9C87-D0B0B10C3C02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D16D54A1-2BBF-0E55-5156-7AD47DC4BF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68BE267F-08E5-3A1B-D092-617F8270689D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67D18706-DD82-5DF2-A1D4-E8DF9A91D43B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BF569BFE-36AC-83F3-4F75-BD7D7E53874C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C1A8DB3B-D9E5-6849-5576-3D7B19B77B7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E8EA5E40-312B-73F7-64DB-01BF43CE0690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4B7EF00A-AF66-1CD3-86C8-29E489110828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CF2A7B7D-6DE7-4C51-48E8-40BB12222B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9D0E892A-BE00-D6DD-1EEF-463F8BD7DD3B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4" name="Left Brace 223">
            <a:extLst>
              <a:ext uri="{FF2B5EF4-FFF2-40B4-BE49-F238E27FC236}">
                <a16:creationId xmlns:a16="http://schemas.microsoft.com/office/drawing/2014/main" id="{5166D15C-376C-02D7-318C-8F9067D61C04}"/>
              </a:ext>
            </a:extLst>
          </p:cNvPr>
          <p:cNvSpPr/>
          <p:nvPr/>
        </p:nvSpPr>
        <p:spPr>
          <a:xfrm>
            <a:off x="3536290" y="2770124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0364418A-9FFE-6BAD-A154-4255BEE9258B}"/>
                  </a:ext>
                </a:extLst>
              </p:cNvPr>
              <p:cNvSpPr txBox="1"/>
              <p:nvPr/>
            </p:nvSpPr>
            <p:spPr>
              <a:xfrm>
                <a:off x="717140" y="2770124"/>
                <a:ext cx="26636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0364418A-9FFE-6BAD-A154-4255BEE92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40" y="2770124"/>
                <a:ext cx="2663678" cy="369332"/>
              </a:xfrm>
              <a:prstGeom prst="rect">
                <a:avLst/>
              </a:prstGeom>
              <a:blipFill>
                <a:blip r:embed="rId5"/>
                <a:stretch>
                  <a:fillRect l="-2288" r="-2288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63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B265077-EFD8-B98F-DD5F-A966E152671C}"/>
              </a:ext>
            </a:extLst>
          </p:cNvPr>
          <p:cNvGrpSpPr/>
          <p:nvPr/>
        </p:nvGrpSpPr>
        <p:grpSpPr>
          <a:xfrm>
            <a:off x="3421652" y="906041"/>
            <a:ext cx="5622470" cy="4619005"/>
            <a:chOff x="3047504" y="1119105"/>
            <a:chExt cx="5622470" cy="461900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13AC4A-035A-28C7-B4C7-79F2658EF367}"/>
                </a:ext>
              </a:extLst>
            </p:cNvPr>
            <p:cNvSpPr/>
            <p:nvPr/>
          </p:nvSpPr>
          <p:spPr>
            <a:xfrm>
              <a:off x="3249226" y="1606857"/>
              <a:ext cx="4651899" cy="32758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2B3A21A-4146-4B1F-F5EF-BF8950FD737A}"/>
                </a:ext>
              </a:extLst>
            </p:cNvPr>
            <p:cNvCxnSpPr/>
            <p:nvPr/>
          </p:nvCxnSpPr>
          <p:spPr>
            <a:xfrm>
              <a:off x="3249226" y="1606857"/>
              <a:ext cx="50247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/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BBB3879-6D51-8702-E542-28EE9436A4CA}"/>
                </a:ext>
              </a:extLst>
            </p:cNvPr>
            <p:cNvCxnSpPr>
              <a:cxnSpLocks/>
            </p:cNvCxnSpPr>
            <p:nvPr/>
          </p:nvCxnSpPr>
          <p:spPr>
            <a:xfrm>
              <a:off x="3249226" y="1606857"/>
              <a:ext cx="0" cy="36649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/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/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5571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boundary condition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1DB1226-A834-238C-D483-AE0003DAE91A}"/>
              </a:ext>
            </a:extLst>
          </p:cNvPr>
          <p:cNvGrpSpPr/>
          <p:nvPr/>
        </p:nvGrpSpPr>
        <p:grpSpPr>
          <a:xfrm>
            <a:off x="3566047" y="1310275"/>
            <a:ext cx="160130" cy="3349378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3CD55D6-00B9-4B49-2325-3F48DF085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AE7E498-DD1E-7A9B-7D21-538B0593833B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98ACE4B-6FA9-5511-BF76-77EF8CE1552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97AE96A-9949-2DAC-67DE-111693E0884B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6D9B6FA-6285-FE3D-099A-8302B90B8F75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EBE6E94-EFD7-37CF-F43D-9853C8A2D0D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A6211B8-088B-910F-A763-15F1678393E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CEF650D-31D4-7320-6E51-7BFAFB013A14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A70F13-76EA-FCF2-2226-AAA940567E16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8E473E2-9381-632F-21E2-C49C409827F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8BD3C8B-0424-F6CF-2BF0-E61EF8585FEB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B1ACCB9-667D-0FEC-2663-E120398C1845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CFE3C25-D8F6-3F7B-88C6-9A6EE3145B97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A8E96D4-E846-D1A6-4A2E-87F91FAC52E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1BEA9A-160A-DF34-8657-534EAF5555F8}"/>
              </a:ext>
            </a:extLst>
          </p:cNvPr>
          <p:cNvGrpSpPr/>
          <p:nvPr/>
        </p:nvGrpSpPr>
        <p:grpSpPr>
          <a:xfrm>
            <a:off x="3950646" y="1310275"/>
            <a:ext cx="160130" cy="3349378"/>
            <a:chOff x="3332543" y="1386857"/>
            <a:chExt cx="160130" cy="334937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85638EA-416F-8394-8ADA-63674229BEC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B7DE6F6-F96D-2780-2DFF-F51E1C7A488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42F74A1-74E6-DE49-C3EF-132309F384CC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559B580-E3E3-93F2-EA3B-4C0A8EFEF579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4C64913-1A00-989C-ECD0-D533A885713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6714B6D-EF34-FE08-A8A7-A78CCB1FD92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5C1A76-82D2-B467-C92A-EE84B302F43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BF2E5-55C7-3B59-C9B9-73323E0C76F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E43318-7CED-F9CB-759B-26B6B2FD6FE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816827-F174-DA2B-043B-0168FB90ECE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7A856B-B1A0-CB1E-B291-913AC5DA5F6F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C9CB851-C66A-2AC6-2A26-13E2154A28C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8EAFE9-BF79-2DE2-9CD4-B802F2E6C74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D9C6708-AAF7-285A-B800-9BC105348405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B2E3F14-51DA-44A5-A7AC-7834DB98991B}"/>
              </a:ext>
            </a:extLst>
          </p:cNvPr>
          <p:cNvGrpSpPr/>
          <p:nvPr/>
        </p:nvGrpSpPr>
        <p:grpSpPr>
          <a:xfrm>
            <a:off x="4335245" y="1310275"/>
            <a:ext cx="160130" cy="3349378"/>
            <a:chOff x="3332543" y="1386857"/>
            <a:chExt cx="160130" cy="334937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DF5DE85-4FBC-6519-C3C2-A995EF2AF58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232E7B0-8359-AB67-7F99-E183ECF1EB6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F4F6350-7BC9-07D9-2563-196DE662DFF6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3F335A0-83D4-4309-6762-BC56532624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19E727A-3260-35B2-ABDF-16F2DAB36A08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D9950BA-4B1D-68F2-2B76-A8BF4083D576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B8FC798-6C53-A758-32FB-CF34126085D0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48417B2-413A-058A-798B-AA6BE8BF129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BE499A45-4B1B-FB8C-8AB5-8610E7F238C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2F358CD-2E74-7BAD-9F89-53B15BA4B9E1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4DEB992-8E00-A34C-6A95-7FCB27713DA1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8AAAE50-3ADD-927E-87A1-99116BB4824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0FC03AE-0134-AF66-2D9A-EA08B1D96AF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0E45818-7688-E360-D4D1-8D9DE8D7AEF3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C98C86B-E5C8-E151-6C6A-255AC56B4FD1}"/>
              </a:ext>
            </a:extLst>
          </p:cNvPr>
          <p:cNvGrpSpPr/>
          <p:nvPr/>
        </p:nvGrpSpPr>
        <p:grpSpPr>
          <a:xfrm>
            <a:off x="4719844" y="1310275"/>
            <a:ext cx="160130" cy="3349378"/>
            <a:chOff x="3332543" y="1386857"/>
            <a:chExt cx="160130" cy="3349378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A92D642-8CDF-74BA-80A2-1B243BAC4D0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B746583-FDE5-8945-A825-C06A457B78E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E94A655-A0AC-4AFE-5601-F50B5F571BFB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93DA743-E46D-E575-619F-CE31403624D0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F1CC7D5-51AC-85AC-25AB-75E381E9730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13211F9-A26A-75C7-B27E-E68705E7F03A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804DD2C-5D0D-9CB1-E72E-304628F7A07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457E4FD-EA87-66DC-C727-FC85F6DB1F29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2D9274B6-9486-C9AB-8B6D-222FC8754CD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62A142F-DFA4-928C-8838-227D9E447DB5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91AF1B5-4BE5-BDBA-5DCE-18C334CC9032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E4DAC5-3408-C487-0D99-45145CC1E80D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FC55C8-397D-F889-673E-0E248060FD1E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8560CAE-2BD3-3C79-42B5-F7B7A4BB5C57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12C72D1-C3AE-9465-E4EA-04F37C73DBC3}"/>
              </a:ext>
            </a:extLst>
          </p:cNvPr>
          <p:cNvGrpSpPr/>
          <p:nvPr/>
        </p:nvGrpSpPr>
        <p:grpSpPr>
          <a:xfrm>
            <a:off x="5104443" y="1310275"/>
            <a:ext cx="160130" cy="3349378"/>
            <a:chOff x="3332543" y="1386857"/>
            <a:chExt cx="160130" cy="3349378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6F2AF175-C388-6DA5-9B2F-1E3EDA93A412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B57A035-BC84-12B2-B065-4A0F1763741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52B43EB-ECB0-9904-E996-A4BC9BA64153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BB756AF9-9CE5-1702-B881-4294448AB85F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755DD2D-3736-74C4-0E46-C7DC41686C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0E98E95-E6C1-16E5-8BC0-A2AC1620EB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F74BE09-6862-AD2E-A01A-2E99DD09D7C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C97117FA-30E0-A0C1-AEB2-68C28A17E57C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6FFAFAA-6173-AFB6-34C2-ECB9BB0D5A2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F1FE661-36B9-E943-3561-D3D813053A8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8DFBFEA-AB05-ABCA-4F90-C7776AB71DB5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25EB1CE-80E2-921A-D324-E00EF72CB59F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03CA738-EE9A-0AC1-CC67-1B4B8282B0CD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1360ACC-290B-898C-9773-B077E2CDDDC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CDBA4E7-2B87-0B1D-2272-EDAEB5E43783}"/>
              </a:ext>
            </a:extLst>
          </p:cNvPr>
          <p:cNvGrpSpPr/>
          <p:nvPr/>
        </p:nvGrpSpPr>
        <p:grpSpPr>
          <a:xfrm>
            <a:off x="5489042" y="1310275"/>
            <a:ext cx="160130" cy="3349378"/>
            <a:chOff x="3332543" y="1386857"/>
            <a:chExt cx="160130" cy="3349378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E39E46F-7900-35EC-157D-5717CE0C23E5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02561DB-9942-85ED-5F76-E5DF0355E791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56E4267-8C68-9FF6-7862-F95FC4FA9BB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37E3C672-2F37-670B-FE8B-4D9F6A759A3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56D7C35-87C3-276A-9448-A64DAA4144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441CD0FE-8B11-C77B-A873-76780F202CC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1DCCEF5-DC0E-1D6F-FAF1-833DE995DDA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141C3E9B-F801-CFC4-D3CD-1819B0AF059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BDE8DE8-789A-D60C-9DDD-01894903B34B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ADF5E32-6ADF-577A-7349-20BAB8A17B4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77E19054-F982-55FE-8DE6-D3FED4F8579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0DD42988-ABE5-2BD9-34E9-2872C155F1F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6D5371E-B17C-58CF-868C-DB9D0328015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F549496-A3B3-D8E3-515E-2448B8EDB76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D88FA53-0A6B-EC00-0AAA-BA8322044461}"/>
              </a:ext>
            </a:extLst>
          </p:cNvPr>
          <p:cNvGrpSpPr/>
          <p:nvPr/>
        </p:nvGrpSpPr>
        <p:grpSpPr>
          <a:xfrm>
            <a:off x="5873641" y="1310275"/>
            <a:ext cx="160130" cy="3349378"/>
            <a:chOff x="3332543" y="1386857"/>
            <a:chExt cx="160130" cy="3349378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4F33D29-3B38-9698-CDA1-F50180054626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77F0E59-818E-9609-D5FF-E2C12583409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2AA2F4E-8AE3-BB65-5F56-719339FD7C80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0038719A-A4EB-C0E7-11FF-7EF42B85904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744F6F27-4483-9B2C-44B4-EFBDD5B16DF7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65BC361-5DBB-7875-B907-538099952A5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2F2692B-814E-1707-20EE-4509556144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0335F11-3842-804E-4F1F-602651EB2F8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A942206-240D-A080-AE33-168B929913E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20067991-2583-6BF4-CF9C-C256F6B554A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4A968C1-8561-F6AC-08FE-84D6C079691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6C6EB1E-0C71-834E-586F-143575545B3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EF28826-3DCB-F5F1-28D8-7CB229C2C5C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9A094AED-9C6F-8091-FD42-0D20E514F18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B8D36E3-B105-1D21-58BA-C99FABC67F0A}"/>
              </a:ext>
            </a:extLst>
          </p:cNvPr>
          <p:cNvGrpSpPr/>
          <p:nvPr/>
        </p:nvGrpSpPr>
        <p:grpSpPr>
          <a:xfrm>
            <a:off x="6258240" y="1310275"/>
            <a:ext cx="160130" cy="3349378"/>
            <a:chOff x="3332543" y="1386857"/>
            <a:chExt cx="160130" cy="3349378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BC84B37-F432-A9C4-2260-3BDEC96A491E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32B482BB-0FC4-6DF4-A95C-5E78D8BB3F0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C0E0BFA-FED6-3D48-2067-E0C25EA73132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5F3A0D01-568E-A991-BE2B-6B475558C006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3FD414CE-ED87-F313-F2E6-E5D8C75D7D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0EE070E-7068-B645-52AE-0B9DF78DAA62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BEB1485F-7D59-E2CA-FD8E-CABAD8ACA6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F9C21B72-C27C-E124-D1DF-AF0DFD1F0B21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A2433F1-E3A4-89CD-C832-C2D826529BA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B71CDFD-EFBD-4913-00CC-8E271A1977D0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4A2AD48A-83D2-7D2B-D3AB-CA8E5139E26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AB3D2B6-5F23-568A-6EFB-7C2BEBFEB047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B0D9D45B-5294-9A7D-5FED-8250709304B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DECD106E-264F-02A0-D698-BFF4BF919F6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92C29B7-CC1E-202F-F43B-F0652072B2E9}"/>
              </a:ext>
            </a:extLst>
          </p:cNvPr>
          <p:cNvGrpSpPr/>
          <p:nvPr/>
        </p:nvGrpSpPr>
        <p:grpSpPr>
          <a:xfrm>
            <a:off x="6642839" y="1310275"/>
            <a:ext cx="160130" cy="3349378"/>
            <a:chOff x="3332543" y="1386857"/>
            <a:chExt cx="160130" cy="3349378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1C5C981-6025-4379-9D85-3B30044DF40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0E968D94-A620-E5DE-A7F7-96DF77B3E0E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C6C55D4-53E0-0104-A7CD-8C41A70E3C68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E3B2099F-AAF9-7E7D-07E3-F04E78E6B1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4F00B77-0FFC-B794-33DE-374E317CE284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F30BCC6-06F5-D9D0-04C1-F43CD20690A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E82990FD-0763-CF04-046C-0573F25FFA4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8C36E5EF-1610-95EE-07E1-64ECA70E2E6A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0E60015-0889-B5A4-2571-069F3F47A00D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23A3E9B-6187-1DCD-7864-4C7D7D535F62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F5808A6-2716-11B4-3124-39143B5E964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BC4EE3B-3918-3C36-A624-B4CF2AEC9DA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FC9F3866-AC59-E638-AE97-861AA3E19B4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42858D0-9228-EA3E-5F8B-747525F995C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6E7A2F7-002F-9F27-855E-3A7C94B3E14D}"/>
              </a:ext>
            </a:extLst>
          </p:cNvPr>
          <p:cNvGrpSpPr/>
          <p:nvPr/>
        </p:nvGrpSpPr>
        <p:grpSpPr>
          <a:xfrm>
            <a:off x="7027438" y="1310275"/>
            <a:ext cx="160130" cy="3349378"/>
            <a:chOff x="3332543" y="1386857"/>
            <a:chExt cx="160130" cy="3349378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E2D409E-14F6-A49B-3587-4B909492F160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C8CA0A1-CAFD-94E2-B2E6-1B9D860EB93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52DB88A3-9914-3DBC-6FD2-944DE98656D4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DD00E949-0757-F929-EE26-410BDD347E34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D971DD0-E086-9F41-0E86-0381FF2A04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ED2F6108-514B-096B-8B23-DD9FB32B0FF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C653D2A-0946-BC2D-678D-285E315D1D23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ED3AE3E4-01C8-94DD-9EF2-28914F79B77F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7C58F605-1F78-CFAC-17CE-05C30BD7F71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F894550-5E58-BA0E-5C4C-BFE6A571DB3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1233820B-112F-2E09-3170-E8FE1075DD7E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02B593F4-6E4A-931D-1D3E-61FD55366B5C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A73257C-1334-8C66-9156-0C3D03190AEB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3277FB05-14BD-7DBA-0708-B70A58FAE460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42F4AB01-EEC5-7720-435D-17DF9D8CCEA9}"/>
              </a:ext>
            </a:extLst>
          </p:cNvPr>
          <p:cNvGrpSpPr/>
          <p:nvPr/>
        </p:nvGrpSpPr>
        <p:grpSpPr>
          <a:xfrm>
            <a:off x="7412037" y="1310275"/>
            <a:ext cx="160130" cy="3349378"/>
            <a:chOff x="3332543" y="1386857"/>
            <a:chExt cx="160130" cy="3349378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F8625A6-0E8D-36D2-9F0D-B372034F51B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9555B575-AED2-4F03-D2AB-28F381237340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2B33A841-0D9C-A5F7-1604-40AC22B8B95F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1D176E06-F5A1-8270-6680-8410E05CD1B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C557DF9D-E709-2641-7AD2-0FC50E37859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2C892A24-32E8-ABED-F664-98D6FA6FA5E0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BAD19BFC-EBAC-D6AB-62B5-B06208913495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C050630-1AC2-5F98-E469-2B3DDEDEA06D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3ABA3E1B-CEAA-5204-B357-4F3D3526CD3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C00F3D89-49ED-1554-7C8F-34A26778D7BF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1ECEFAFB-BBEC-9AE4-9518-3B36BE7366D6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8E3DC1A0-AC5B-3051-063C-C51B3831855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963F2F87-851C-D0D0-F825-09F0A8D632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5CDCFCBA-5C33-EF0C-0078-5113F8FDA05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9E952F1-E62B-CA48-6331-B5F7330FF70D}"/>
              </a:ext>
            </a:extLst>
          </p:cNvPr>
          <p:cNvGrpSpPr/>
          <p:nvPr/>
        </p:nvGrpSpPr>
        <p:grpSpPr>
          <a:xfrm>
            <a:off x="7796636" y="1310275"/>
            <a:ext cx="160130" cy="3349378"/>
            <a:chOff x="3332543" y="1386857"/>
            <a:chExt cx="160130" cy="3349378"/>
          </a:xfrm>
        </p:grpSpPr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BF3AD8BB-B5FC-90B7-58B3-0E1399FD2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531140CD-4068-E662-02A6-C2872ABFFA2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B26BCBA1-31A0-BA9A-CFA5-157017890B95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DC7C3059-1A04-C749-B952-622DDBDF3E9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ED90B13F-3BCA-6E60-FB9D-B2C57E95DA8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CA4255C0-C431-5306-9A85-E8E8D4EDF91B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84430FE3-7E4F-8579-0CF3-CD4D296DD0A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C7195B75-4AB4-BD78-3F3D-50C0FED5FA42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49A9F188-79A8-79A1-E228-15E7EACA0DFE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0DA329D-93A5-8BB2-0F20-6094594B9444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42F1A76E-1368-D5A3-F71E-E8C50D1DA58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CCAD4504-2A51-B677-AD59-5229546333BA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31B4B99-5595-2CF1-1E4A-A43BDA833144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09002198-C021-5A8E-E31C-A88D093C0CF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A5C9AD91-70AB-3BCE-38CE-9D27DE4B6DAE}"/>
              </a:ext>
            </a:extLst>
          </p:cNvPr>
          <p:cNvGrpSpPr/>
          <p:nvPr/>
        </p:nvGrpSpPr>
        <p:grpSpPr>
          <a:xfrm>
            <a:off x="8181230" y="1310275"/>
            <a:ext cx="160130" cy="3349378"/>
            <a:chOff x="3332543" y="1386857"/>
            <a:chExt cx="160130" cy="3349378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EA3D0CB-C7B4-C071-A5D3-14FF7D8F793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390C9FB3-CAF1-B7C0-C84C-27D6885B7839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1AC7C8C3-BBA9-E822-1AA3-CE78F587D3D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31257F5D-BEB8-A437-30F3-5FF06F9678C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795FD4C3-FA0B-80BA-9C87-D0B0B10C3C02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D16D54A1-2BBF-0E55-5156-7AD47DC4BF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68BE267F-08E5-3A1B-D092-617F8270689D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67D18706-DD82-5DF2-A1D4-E8DF9A91D43B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BF569BFE-36AC-83F3-4F75-BD7D7E53874C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C1A8DB3B-D9E5-6849-5576-3D7B19B77B7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E8EA5E40-312B-73F7-64DB-01BF43CE0690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4B7EF00A-AF66-1CD3-86C8-29E489110828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CF2A7B7D-6DE7-4C51-48E8-40BB12222B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9D0E892A-BE00-D6DD-1EEF-463F8BD7DD3B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4" name="Left Brace 223">
            <a:extLst>
              <a:ext uri="{FF2B5EF4-FFF2-40B4-BE49-F238E27FC236}">
                <a16:creationId xmlns:a16="http://schemas.microsoft.com/office/drawing/2014/main" id="{5166D15C-376C-02D7-318C-8F9067D61C04}"/>
              </a:ext>
            </a:extLst>
          </p:cNvPr>
          <p:cNvSpPr/>
          <p:nvPr/>
        </p:nvSpPr>
        <p:spPr>
          <a:xfrm>
            <a:off x="3536290" y="2770124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0364418A-9FFE-6BAD-A154-4255BEE9258B}"/>
                  </a:ext>
                </a:extLst>
              </p:cNvPr>
              <p:cNvSpPr txBox="1"/>
              <p:nvPr/>
            </p:nvSpPr>
            <p:spPr>
              <a:xfrm>
                <a:off x="4232830" y="647698"/>
                <a:ext cx="43322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=0,∆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5" name="TextBox 224">
                <a:extLst>
                  <a:ext uri="{FF2B5EF4-FFF2-40B4-BE49-F238E27FC236}">
                    <a16:creationId xmlns:a16="http://schemas.microsoft.com/office/drawing/2014/main" id="{0364418A-9FFE-6BAD-A154-4255BEE92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830" y="647698"/>
                <a:ext cx="4332212" cy="369332"/>
              </a:xfrm>
              <a:prstGeom prst="rect">
                <a:avLst/>
              </a:prstGeom>
              <a:blipFill>
                <a:blip r:embed="rId5"/>
                <a:stretch>
                  <a:fillRect l="-1125" r="-1266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CE330275-9958-19F3-18A6-480DDF0FDCCF}"/>
                  </a:ext>
                </a:extLst>
              </p:cNvPr>
              <p:cNvSpPr txBox="1"/>
              <p:nvPr/>
            </p:nvSpPr>
            <p:spPr>
              <a:xfrm>
                <a:off x="4021667" y="5040309"/>
                <a:ext cx="48256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CE330275-9958-19F3-18A6-480DDF0FD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667" y="5040309"/>
                <a:ext cx="4825680" cy="369332"/>
              </a:xfrm>
              <a:prstGeom prst="rect">
                <a:avLst/>
              </a:prstGeom>
              <a:blipFill>
                <a:blip r:embed="rId6"/>
                <a:stretch>
                  <a:fillRect l="-1138" r="-1011"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219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6BE4A7-7027-2121-9AF8-4C9908E2D8EB}"/>
              </a:ext>
            </a:extLst>
          </p:cNvPr>
          <p:cNvSpPr txBox="1"/>
          <p:nvPr/>
        </p:nvSpPr>
        <p:spPr>
          <a:xfrm>
            <a:off x="320082" y="205008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interior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370178-7499-BEA1-3483-546EAC9CDAD0}"/>
                  </a:ext>
                </a:extLst>
              </p:cNvPr>
              <p:cNvSpPr txBox="1"/>
              <p:nvPr/>
            </p:nvSpPr>
            <p:spPr>
              <a:xfrm>
                <a:off x="1970896" y="1026786"/>
                <a:ext cx="9230668" cy="9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 −</m:t>
                      </m:r>
                      <m:r>
                        <m:rPr>
                          <m:sty m:val="p"/>
                        </m:rPr>
                        <a:rPr lang="el-G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     =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370178-7499-BEA1-3483-546EAC9CD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896" y="1026786"/>
                <a:ext cx="9230668" cy="9881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BAA25B5-9ED4-ED0F-501D-415DD0267CCD}"/>
                  </a:ext>
                </a:extLst>
              </p:cNvPr>
              <p:cNvSpPr txBox="1"/>
              <p:nvPr/>
            </p:nvSpPr>
            <p:spPr>
              <a:xfrm>
                <a:off x="213327" y="2275879"/>
                <a:ext cx="11995015" cy="1611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2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−</m:t>
                      </m:r>
                      <m:r>
                        <m:rPr>
                          <m:sty m:val="p"/>
                        </m:rPr>
                        <a:rPr lang="el-GR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−∆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+∆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BAA25B5-9ED4-ED0F-501D-415DD0267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27" y="2275879"/>
                <a:ext cx="11995015" cy="1611403"/>
              </a:xfrm>
              <a:prstGeom prst="rect">
                <a:avLst/>
              </a:prstGeom>
              <a:blipFill>
                <a:blip r:embed="rId3"/>
                <a:stretch>
                  <a:fillRect l="-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A13F8C-C525-59F2-6A63-E0B9556B73F4}"/>
                  </a:ext>
                </a:extLst>
              </p:cNvPr>
              <p:cNvSpPr txBox="1"/>
              <p:nvPr/>
            </p:nvSpPr>
            <p:spPr>
              <a:xfrm>
                <a:off x="91482" y="3748110"/>
                <a:ext cx="11553997" cy="2161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600" i="1" dirty="0">
                  <a:latin typeface="Cambria Math" panose="02040503050406030204" pitchFamily="18" charset="0"/>
                </a:endParaRPr>
              </a:p>
              <a:p>
                <a:r>
                  <a:rPr lang="en-US" sz="2600" dirty="0"/>
                  <a:t>           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num>
                      <m:den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m:rPr>
                                    <m:nor/>
                                  </m:r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</m:d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num>
                      <m:den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m:rPr>
                                    <m:nor/>
                                  </m:r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</m:d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num>
                      <m:den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m:rPr>
                                    <m:nor/>
                                  </m:r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</m:d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6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sz="2600" i="1" dirty="0">
                    <a:latin typeface="Cambria Math" panose="02040503050406030204" pitchFamily="18" charset="0"/>
                  </a:rPr>
                  <a:t>                   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A13F8C-C525-59F2-6A63-E0B9556B7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82" y="3748110"/>
                <a:ext cx="11553997" cy="2161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3579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6BE4A7-7027-2121-9AF8-4C9908E2D8EB}"/>
              </a:ext>
            </a:extLst>
          </p:cNvPr>
          <p:cNvSpPr txBox="1"/>
          <p:nvPr/>
        </p:nvSpPr>
        <p:spPr>
          <a:xfrm>
            <a:off x="320082" y="205008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interior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370178-7499-BEA1-3483-546EAC9CDAD0}"/>
                  </a:ext>
                </a:extLst>
              </p:cNvPr>
              <p:cNvSpPr txBox="1"/>
              <p:nvPr/>
            </p:nvSpPr>
            <p:spPr>
              <a:xfrm>
                <a:off x="1970896" y="1026786"/>
                <a:ext cx="9230668" cy="9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 −</m:t>
                      </m:r>
                      <m:r>
                        <m:rPr>
                          <m:sty m:val="p"/>
                        </m:rPr>
                        <a:rPr lang="el-G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     =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370178-7499-BEA1-3483-546EAC9CD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896" y="1026786"/>
                <a:ext cx="9230668" cy="9881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BAA25B5-9ED4-ED0F-501D-415DD0267CCD}"/>
                  </a:ext>
                </a:extLst>
              </p:cNvPr>
              <p:cNvSpPr txBox="1"/>
              <p:nvPr/>
            </p:nvSpPr>
            <p:spPr>
              <a:xfrm>
                <a:off x="213327" y="2275879"/>
                <a:ext cx="11995015" cy="1611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2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−</m:t>
                      </m:r>
                      <m:r>
                        <m:rPr>
                          <m:sty m:val="p"/>
                        </m:rPr>
                        <a:rPr lang="el-GR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−∆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6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+∆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BAA25B5-9ED4-ED0F-501D-415DD0267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27" y="2275879"/>
                <a:ext cx="11995015" cy="1611403"/>
              </a:xfrm>
              <a:prstGeom prst="rect">
                <a:avLst/>
              </a:prstGeom>
              <a:blipFill>
                <a:blip r:embed="rId3"/>
                <a:stretch>
                  <a:fillRect l="-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A13F8C-C525-59F2-6A63-E0B9556B73F4}"/>
                  </a:ext>
                </a:extLst>
              </p:cNvPr>
              <p:cNvSpPr txBox="1"/>
              <p:nvPr/>
            </p:nvSpPr>
            <p:spPr>
              <a:xfrm>
                <a:off x="91482" y="3748110"/>
                <a:ext cx="11553997" cy="2161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  <m:r>
                        <a:rPr lang="en-US" sz="26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US" sz="2600" dirty="0"/>
                            <m:t> </m:t>
                          </m:r>
                        </m:den>
                      </m:f>
                      <m:r>
                        <a:rPr lang="en-US" sz="2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600" i="1" dirty="0">
                  <a:latin typeface="Cambria Math" panose="02040503050406030204" pitchFamily="18" charset="0"/>
                </a:endParaRPr>
              </a:p>
              <a:p>
                <a:r>
                  <a:rPr lang="en-US" sz="2600" dirty="0"/>
                  <a:t>           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num>
                      <m:den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m:rPr>
                                    <m:nor/>
                                  </m:r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</m:d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−∆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num>
                      <m:den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m:rPr>
                                    <m:nor/>
                                  </m:r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</m:d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−∆</m:t>
                        </m:r>
                        <m:r>
                          <a:rPr lang="en-US" sz="2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κ</m:t>
                        </m:r>
                      </m:num>
                      <m:den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m:rPr>
                                    <m:nor/>
                                  </m:rPr>
                                  <a:rPr lang="en-US" sz="2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</m:e>
                            </m:d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6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sz="2600" i="1" dirty="0">
                    <a:latin typeface="Cambria Math" panose="02040503050406030204" pitchFamily="18" charset="0"/>
                  </a:rPr>
                  <a:t>                   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A13F8C-C525-59F2-6A63-E0B9556B7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82" y="3748110"/>
                <a:ext cx="11553997" cy="2161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119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6812</TotalTime>
  <Words>525</Words>
  <Application>Microsoft Office PowerPoint</Application>
  <PresentationFormat>Widescreen</PresentationFormat>
  <Paragraphs>153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</dc:creator>
  <cp:lastModifiedBy>AU</cp:lastModifiedBy>
  <cp:revision>153</cp:revision>
  <dcterms:created xsi:type="dcterms:W3CDTF">2023-10-13T16:14:50Z</dcterms:created>
  <dcterms:modified xsi:type="dcterms:W3CDTF">2023-12-05T22:05:13Z</dcterms:modified>
</cp:coreProperties>
</file>