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518" r:id="rId3"/>
    <p:sldId id="700" r:id="rId4"/>
    <p:sldId id="701" r:id="rId5"/>
    <p:sldId id="646" r:id="rId6"/>
    <p:sldId id="702" r:id="rId7"/>
    <p:sldId id="704" r:id="rId8"/>
    <p:sldId id="703" r:id="rId9"/>
    <p:sldId id="705" r:id="rId10"/>
    <p:sldId id="706" r:id="rId11"/>
    <p:sldId id="707" r:id="rId12"/>
    <p:sldId id="708" r:id="rId13"/>
    <p:sldId id="709" r:id="rId14"/>
    <p:sldId id="710" r:id="rId15"/>
    <p:sldId id="711" r:id="rId16"/>
    <p:sldId id="713" r:id="rId17"/>
    <p:sldId id="712" r:id="rId18"/>
    <p:sldId id="715" r:id="rId19"/>
    <p:sldId id="716" r:id="rId20"/>
    <p:sldId id="71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6739"/>
    <a:srgbClr val="F99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1" autoAdjust="0"/>
    <p:restoredTop sz="94660"/>
  </p:normalViewPr>
  <p:slideViewPr>
    <p:cSldViewPr snapToGrid="0">
      <p:cViewPr varScale="1">
        <p:scale>
          <a:sx n="66" d="100"/>
          <a:sy n="66" d="100"/>
        </p:scale>
        <p:origin x="5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9A8DE-9D9C-4C99-A102-396ACD540F71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71043-8DF1-4871-A3DC-820FFF21B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38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0D91-A479-5222-7585-AE48F33CF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D4CC4-F6E8-9AD5-FFAF-CA63470BC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617C0-AEAB-CD5A-1403-531F6CFC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06E6-3CB6-49B9-A981-7D98574D5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67CD9-1E3B-CF29-6D80-454B19D90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0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11043-F92D-DB42-2554-43EBEEFC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4FCA3B-D39C-6525-2419-3198DE5D7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74B3-E579-36BB-04E2-457E3D9DE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5CE86-BB85-C129-4C86-51935B75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67A1A-0E66-FBBD-4D03-91A93C480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73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83C0C4-3869-F518-8BBE-A2850A026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74ABF-8E23-7C10-54A5-5F6384E4F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AFDDE-FDFB-5A23-B87F-8980B63E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F473D-7891-5072-0E00-39D75F73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B5467-C466-5EFD-C96C-A7266F6D7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5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7C65-71A2-878F-3E0A-E2FB2E6E9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78FD4-87EF-F808-0058-93A391BD2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5D37B-53A9-31E0-09F3-3E8A0499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999BA-9DE1-7C5E-C9FF-A344692B2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3B5DD-E983-99FD-623F-F9E33512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9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0C9D9-2205-D701-5C00-AA5A44AA6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67143-5919-CE6E-E422-DD503CF2A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18501-4F70-2F35-0F7D-F141BB65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BDA1E-9922-E0E4-53FE-0EEE347F7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A6B5B-3FD0-0B0B-E58E-97B315C0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9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39AFB-D4BF-0F77-94B6-A4A6088F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0E7CA-482D-0FBB-E15B-2122C1DEF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8B0E23-A188-4A52-04E8-E049F6F2D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14CCC-0586-DDA1-DB7E-6BE597AA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DE815-FB52-3DFD-133E-6811AAF3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94B6E-342E-4E53-07A0-732BCA06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4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37C0-4901-56F7-2DC9-210D02108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7D6B1-A1AD-8653-E6B0-8211DCC6C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9368E-40D2-B1E0-283E-00872A989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43C6FE-4710-0EE6-0AE5-4CCDD0339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4E302-B9BD-20D4-0081-497759E6A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90B876-AF1F-F5E2-CBC1-366A904EF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01FCF6-56AE-F672-3794-65D03408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6A27D6-5803-2509-4C37-BA353517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6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6931-26DE-114B-F9D3-1A5F1599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28B325-0FEB-0C6D-AE91-66E4722AE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7D8F5-BC51-AD50-05C7-4DD795AF3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30860-5578-47F7-6DD4-877F2CBA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5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E8ECE9-736E-DCE6-7A4E-8CD7BF01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8134B0-D436-07A1-6E4A-484C8A0D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430C1-9F61-7C29-5340-808ABD808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5EB0F-A49B-0A7E-C516-3F2C934E9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C557-3E87-595B-6960-0B9815D88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A0C21-5BCE-8EFF-FD0A-3ECEA8A2A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462A4-20DF-938C-5914-2F0137EAF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437CE-56B4-3164-26D1-EAC436442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FD9E9-E2B5-A0FB-2DCC-148B03269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8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17C8A-B99D-0E47-30E6-B03A9174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2CC987-AC26-1D86-B8A4-A30FB5960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E8AB3-83B7-ABC2-558F-E2CE56552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D908E-9F4B-1693-7FEB-7EDB5BCCD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281AA-D4E2-E0C2-9D47-92A64244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6DAED-045E-D3B0-D809-413B94D9F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5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40F9BC-CF58-DC22-32DB-C8ED69C0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EC15F-20A7-D0BA-C18C-03EB356F5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78C2D-86A5-3526-C38F-904E606B7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B0CD-5079-4FF0-87B0-4778CB467310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10F4E-027A-968C-96D4-9D24FEC0B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3BE93-BFD3-DF0A-FB6D-97BC3C74E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86580" y="1799303"/>
            <a:ext cx="107958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2023 EESC W3400</a:t>
            </a:r>
          </a:p>
          <a:p>
            <a:pPr algn="ctr"/>
            <a:r>
              <a:rPr lang="en-US" sz="2800" b="1" dirty="0" err="1"/>
              <a:t>Lec</a:t>
            </a:r>
            <a:r>
              <a:rPr lang="en-US" sz="2800" b="1" dirty="0"/>
              <a:t> 21: 2D time-independent heat flow</a:t>
            </a:r>
          </a:p>
          <a:p>
            <a:pPr algn="ctr"/>
            <a:r>
              <a:rPr lang="en-US" sz="2800" b="1" dirty="0"/>
              <a:t>in objects with complicated shape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Computational Earth Science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Bill Menke, Instructor</a:t>
            </a:r>
          </a:p>
          <a:p>
            <a:pPr algn="ctr"/>
            <a:r>
              <a:rPr lang="en-US" sz="2800" dirty="0"/>
              <a:t>Emily Glazer, Teaching Assistant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TR 2:40 – 3:55</a:t>
            </a:r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30A346-DB36-E511-1C53-E3EDDC1C0C9C}"/>
                  </a:ext>
                </a:extLst>
              </p:cNvPr>
              <p:cNvSpPr txBox="1"/>
              <p:nvPr/>
            </p:nvSpPr>
            <p:spPr>
              <a:xfrm>
                <a:off x="698090" y="1208983"/>
                <a:ext cx="11493910" cy="64222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insulating boundary conditions for top and bottom</a:t>
                </a:r>
              </a:p>
              <a:p>
                <a:r>
                  <a:rPr lang="en-US" sz="2800" b="1" dirty="0"/>
                  <a:t>	insulating implies no heat flow through boundary</a:t>
                </a:r>
              </a:p>
              <a:p>
                <a:r>
                  <a:rPr lang="en-US" sz="2800" b="1" dirty="0"/>
                  <a:t>	implies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𝑑𝑇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b="1" dirty="0"/>
                  <a:t> on top and bottom boundaries</a:t>
                </a:r>
              </a:p>
              <a:p>
                <a:endParaRPr lang="en-US" sz="2800" b="1" dirty="0"/>
              </a:p>
              <a:p>
                <a:r>
                  <a:rPr lang="en-US" sz="2800" b="1" dirty="0"/>
                  <a:t>	approximate first derivative for top boundary as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b="1" dirty="0"/>
              </a:p>
              <a:p>
                <a:endParaRPr lang="en-US" sz="2800" b="1" dirty="0"/>
              </a:p>
              <a:p>
                <a:r>
                  <a:rPr lang="en-US" sz="2800" b="1" dirty="0"/>
                  <a:t>	approximate first derivative for bottom boundary as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b="1" dirty="0"/>
              </a:p>
              <a:p>
                <a:endParaRPr lang="en-US" sz="2800" b="1" dirty="0"/>
              </a:p>
              <a:p>
                <a:endParaRPr lang="en-US" sz="2800" b="1" dirty="0"/>
              </a:p>
              <a:p>
                <a:endParaRPr lang="en-US" sz="28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430A346-DB36-E511-1C53-E3EDDC1C0C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090" y="1208983"/>
                <a:ext cx="11493910" cy="6422271"/>
              </a:xfrm>
              <a:prstGeom prst="rect">
                <a:avLst/>
              </a:prstGeom>
              <a:blipFill>
                <a:blip r:embed="rId2"/>
                <a:stretch>
                  <a:fillRect l="-1114" t="-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5337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CD4CEA-B335-6C08-FF60-0D3AA678888D}"/>
              </a:ext>
            </a:extLst>
          </p:cNvPr>
          <p:cNvSpPr txBox="1"/>
          <p:nvPr/>
        </p:nvSpPr>
        <p:spPr>
          <a:xfrm>
            <a:off x="443567" y="558534"/>
            <a:ext cx="1149391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An element of D is set with this group of code</a:t>
            </a:r>
          </a:p>
          <a:p>
            <a:endParaRPr lang="en-US" sz="2800" b="1" dirty="0"/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k=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kofij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some_x,some_y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Dr[ne,0] = nr;</a:t>
            </a:r>
          </a:p>
          <a:p>
            <a:r>
              <a:rPr lang="fr-FR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Dc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[ne,0] = k;</a:t>
            </a:r>
          </a:p>
          <a:p>
            <a:r>
              <a:rPr lang="fr-FR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[ne,0] = 1.0;</a:t>
            </a:r>
          </a:p>
          <a:p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ne=ne+1;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633050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CD4CEA-B335-6C08-FF60-0D3AA678888D}"/>
              </a:ext>
            </a:extLst>
          </p:cNvPr>
          <p:cNvSpPr txBox="1"/>
          <p:nvPr/>
        </p:nvSpPr>
        <p:spPr>
          <a:xfrm>
            <a:off x="443567" y="160969"/>
            <a:ext cx="1149391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currently, the top boundary condition implements T[</a:t>
            </a:r>
            <a:r>
              <a:rPr lang="en-US" sz="2800" b="1" dirty="0" err="1"/>
              <a:t>ix,iy</a:t>
            </a:r>
            <a:r>
              <a:rPr lang="en-US" sz="2800" b="1" dirty="0"/>
              <a:t>]=0</a:t>
            </a:r>
          </a:p>
          <a:p>
            <a:r>
              <a:rPr lang="en-US" sz="2800" b="1" dirty="0"/>
              <a:t>so one element of D is set</a:t>
            </a:r>
          </a:p>
          <a:p>
            <a:endParaRPr lang="en-US" sz="2800" b="1" dirty="0"/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k=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kofij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ix,iy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Dr[ne,0] = nr;</a:t>
            </a:r>
          </a:p>
          <a:p>
            <a:r>
              <a:rPr lang="fr-FR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Dc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[ne,0] = k;</a:t>
            </a:r>
          </a:p>
          <a:p>
            <a:r>
              <a:rPr lang="fr-FR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[ne,0] = 1.0;</a:t>
            </a:r>
          </a:p>
          <a:p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ne=ne+1;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800" b="1" dirty="0"/>
          </a:p>
          <a:p>
            <a:r>
              <a:rPr lang="en-US" sz="2800" b="1" dirty="0"/>
              <a:t>and the right-hand-side is set to the BC and the row incremented</a:t>
            </a:r>
          </a:p>
          <a:p>
            <a:endParaRPr lang="en-US" sz="2800" b="1" dirty="0"/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s[k,0]=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ExRight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[iy,0];</a:t>
            </a:r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nr=nr+1;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75030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CD4CEA-B335-6C08-FF60-0D3AA678888D}"/>
              </a:ext>
            </a:extLst>
          </p:cNvPr>
          <p:cNvSpPr txBox="1"/>
          <p:nvPr/>
        </p:nvSpPr>
        <p:spPr>
          <a:xfrm>
            <a:off x="286454" y="0"/>
            <a:ext cx="11905546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now the top boundary condition will implement</a:t>
            </a:r>
          </a:p>
          <a:p>
            <a:r>
              <a:rPr lang="en-US" sz="2800" b="1" dirty="0"/>
              <a:t>T[ix,iy+1]/Dx - T[ix,iy+1]/Dx = 0</a:t>
            </a:r>
          </a:p>
          <a:p>
            <a:r>
              <a:rPr lang="en-US" sz="2800" b="1" dirty="0"/>
              <a:t>so </a:t>
            </a:r>
            <a:r>
              <a:rPr lang="en-US" sz="2800" b="1" dirty="0">
                <a:solidFill>
                  <a:srgbClr val="FF0000"/>
                </a:solidFill>
              </a:rPr>
              <a:t>two</a:t>
            </a:r>
            <a:r>
              <a:rPr lang="en-US" sz="2800" b="1" dirty="0"/>
              <a:t> elements of D need to be set, one for T[ix,iy+1]/Dx </a:t>
            </a:r>
          </a:p>
          <a:p>
            <a:endParaRPr lang="en-US" sz="2800" b="1" dirty="0"/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k=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kofij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ix,iy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Dr[ne,0] = nr;</a:t>
            </a:r>
          </a:p>
          <a:p>
            <a:r>
              <a:rPr lang="fr-FR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Dc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[ne,0] = k;</a:t>
            </a:r>
          </a:p>
          <a:p>
            <a:r>
              <a:rPr lang="fr-FR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[ne,0] = </a:t>
            </a:r>
            <a:r>
              <a:rPr lang="fr-FR" sz="2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1.0/</a:t>
            </a:r>
            <a:r>
              <a:rPr lang="fr-FR" sz="2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Dx</a:t>
            </a:r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fr-FR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ne=ne+1;</a:t>
            </a:r>
          </a:p>
          <a:p>
            <a:endParaRPr lang="fr-FR" sz="2800" b="1" dirty="0"/>
          </a:p>
          <a:p>
            <a:r>
              <a:rPr lang="fr-FR" sz="2800" b="1" dirty="0"/>
              <a:t>and </a:t>
            </a:r>
            <a:r>
              <a:rPr lang="fr-FR" sz="2800" b="1" dirty="0" err="1"/>
              <a:t>another</a:t>
            </a:r>
            <a:r>
              <a:rPr lang="fr-FR" sz="2800" b="1" dirty="0"/>
              <a:t> </a:t>
            </a:r>
            <a:r>
              <a:rPr lang="fr-FR" sz="2800" b="1" dirty="0" err="1"/>
              <a:t>similar</a:t>
            </a:r>
            <a:r>
              <a:rPr lang="fr-FR" sz="2800" b="1" dirty="0"/>
              <a:t> code block for </a:t>
            </a:r>
            <a:r>
              <a:rPr lang="en-US" sz="2800" b="1" dirty="0"/>
              <a:t>- T[ix,iy+1]/Dx  (you figure it out)</a:t>
            </a:r>
          </a:p>
          <a:p>
            <a:endParaRPr lang="en-US" sz="2800" b="1" dirty="0"/>
          </a:p>
          <a:p>
            <a:r>
              <a:rPr lang="en-US" sz="2800" b="1" dirty="0"/>
              <a:t>and the right-hand-side is set to zero and the row incremented</a:t>
            </a:r>
          </a:p>
          <a:p>
            <a:endParaRPr lang="en-US" sz="2800" b="1" dirty="0"/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s[k,0]=</a:t>
            </a:r>
            <a:r>
              <a:rPr lang="en-US" sz="2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nr=nr+1;</a:t>
            </a:r>
          </a:p>
          <a:p>
            <a:endParaRPr lang="en-US" sz="2800" b="1" dirty="0"/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27272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872463" y="2474893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Project B: </a:t>
            </a:r>
          </a:p>
          <a:p>
            <a:pPr algn="ctr"/>
            <a:r>
              <a:rPr lang="en-US" sz="2800" b="1" dirty="0"/>
              <a:t>Using “</a:t>
            </a:r>
            <a:r>
              <a:rPr lang="en-US" sz="2800" b="1" dirty="0" err="1"/>
              <a:t>FDPoissonWithHole</a:t>
            </a:r>
            <a:r>
              <a:rPr lang="en-US" sz="2800" b="1" dirty="0"/>
              <a:t>” for a square grid with a rectangular hole</a:t>
            </a:r>
          </a:p>
        </p:txBody>
      </p:sp>
    </p:spTree>
    <p:extLst>
      <p:ext uri="{BB962C8B-B14F-4D97-AF65-F5344CB8AC3E}">
        <p14:creationId xmlns:p14="http://schemas.microsoft.com/office/powerpoint/2010/main" val="2146237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Rectangle 1001">
            <a:extLst>
              <a:ext uri="{FF2B5EF4-FFF2-40B4-BE49-F238E27FC236}">
                <a16:creationId xmlns:a16="http://schemas.microsoft.com/office/drawing/2014/main" id="{E60BC00E-8FE4-E1DE-91ED-1ACFCA91620C}"/>
              </a:ext>
            </a:extLst>
          </p:cNvPr>
          <p:cNvSpPr/>
          <p:nvPr/>
        </p:nvSpPr>
        <p:spPr>
          <a:xfrm>
            <a:off x="2107933" y="675335"/>
            <a:ext cx="6968690" cy="601579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48389D0-5CFC-8749-1D84-CE47353B3919}"/>
              </a:ext>
            </a:extLst>
          </p:cNvPr>
          <p:cNvGrpSpPr/>
          <p:nvPr/>
        </p:nvGrpSpPr>
        <p:grpSpPr>
          <a:xfrm>
            <a:off x="2081993" y="625640"/>
            <a:ext cx="129938" cy="6104812"/>
            <a:chOff x="3335149" y="578324"/>
            <a:chExt cx="129938" cy="6104812"/>
          </a:xfrm>
          <a:solidFill>
            <a:srgbClr val="FFC000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34A1F1A-A952-3D34-4055-B3E4972E3B62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89ADC3F-29BE-20A9-9990-5FCC3D450FAD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015BC94-F38F-978B-1828-39CBAD6855C4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59BCE3A-6C28-6732-0161-D1298D1DE684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8B515AA-C220-778D-468C-5C6787BF58C6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BB65623-E3B8-38B0-7EF5-88E879985EEC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5C51A0B-B152-9253-9DF2-70408F73EB0F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FC21F9C-788F-BB6E-0A5F-E188343FB58B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6F834948-2049-1DBB-46F0-75D20CAF2A73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EB378851-7965-1825-7304-0D141B9531A0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55E6087-AE54-8368-E582-81A0CA7A7F6F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123BF31-A6DE-D298-5C3B-803A86BFD3A9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1ABE448-8F4A-1F7D-D81C-869DAA35750D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C306F39-C68F-0F8E-5A1E-3BDFD9D94402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188B2B5-80E8-E31E-2EFC-E2A2646751F6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2B8F970-9D83-E6FA-EF8D-A046265B48AE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E5C9C09-9EDA-A085-0708-156374808F15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66E5DBA9-B738-D0E1-A305-2FEE541A55E0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CEFBC0F-6162-6B57-2C10-E51BDE59A73B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5AC904A-0EEE-14A3-DE4A-A8754F10A293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C89FE64-FEA4-08D5-1ABF-A5658686B7AE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3156438-33AC-6FD4-2F32-AC2009B2F7A0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5E9F4BBE-E4C3-F278-8AFD-7968C37DE7E0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12AC919C-EC54-EE69-3FA0-8AF24AF2D5D9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FD238A71-68AA-CC5B-35D4-B6ED5B0042FA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8409DF0-2CBD-15FC-C513-2F486641BA7A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929D8C25-A2B3-4B32-24BE-0CE05FD083DE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DA4FF3A-D39F-496A-0D73-46D8AA1AE1CD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6DC945D5-8295-A5CB-99C7-27915BC3DE19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23F13950-E3B3-90A3-3EBE-BA7361BE9C67}"/>
              </a:ext>
            </a:extLst>
          </p:cNvPr>
          <p:cNvGrpSpPr/>
          <p:nvPr/>
        </p:nvGrpSpPr>
        <p:grpSpPr>
          <a:xfrm>
            <a:off x="2312647" y="625640"/>
            <a:ext cx="129938" cy="6104812"/>
            <a:chOff x="3335149" y="578324"/>
            <a:chExt cx="129938" cy="6104812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AD8FC327-05F6-1E30-CE97-E4DE290A9B7F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93EE00F4-21A2-AA0C-C268-0442C799971D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C3F078FA-BA24-E30C-7D5B-0F26A45768EE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14D240A6-4242-65EA-9C65-12809D4968B9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839B149E-F58E-41DB-A791-1368DF03A450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A27C14-7B4D-3CC2-71A6-4E489C59F63F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B07A2930-459A-0F4D-89FF-B1B6B8635D9D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761FB43E-2C63-9571-3D75-0422F9C613F0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94EC348F-C15C-57C2-D01F-8ED31C742320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E13618E7-2C78-DDB3-E310-522D0033FAB8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29EEC180-C22B-E35E-F84E-3C613B1EB567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570F61E2-C276-445E-4C59-959324D2E07F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95C4B951-9710-FDEC-82F2-68F6C6403F40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169DA36-1FB0-FB30-7B07-1554D4DA6F57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A9087062-957E-A66B-B3C5-C40E73ED987F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74995C9-080A-7DDC-2281-2E2FBB9C155E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CBB68FC-513C-7860-DE85-88383E96737D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8F559D04-F7C8-9F49-C7E0-E5BFDE7602A0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D1510B77-5141-634E-A515-09BD81740B4B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09821530-8564-E6D6-026A-3C9C27B137FD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3F0F1542-F31A-ADA3-CA68-136C7A0DE0B3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5AA0071F-D3D8-B261-249E-EB2BD9DA4983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DA40767B-A241-26CB-F0F2-772FCD1DDF91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20EA8F6-5E9D-A144-5B9C-17B84049CDD4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C08BBA95-841D-61B6-1B1F-D908A3ED6230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32F3AEBB-0739-4C8E-1023-8B2D36AC29CC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3DA10D2-5AE4-7D9D-7EBB-14D913BDC226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EEEF187-8923-F375-5697-A6B0100B1E49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2A18B15-18CC-CC5C-0780-5967352ECE47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2D37B94B-BD66-2463-47FD-BAED6473D21D}"/>
              </a:ext>
            </a:extLst>
          </p:cNvPr>
          <p:cNvGrpSpPr/>
          <p:nvPr/>
        </p:nvGrpSpPr>
        <p:grpSpPr>
          <a:xfrm>
            <a:off x="2543301" y="625640"/>
            <a:ext cx="129938" cy="6104812"/>
            <a:chOff x="3335149" y="578324"/>
            <a:chExt cx="129938" cy="6104812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C4D7FEAC-F2AB-3266-972B-BF15E566278C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4836A677-13C7-BA3E-BB84-AD9C4F18C9E5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44D1379-A35E-EE04-6BB0-D903564DC4C8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565765F5-2D0F-6B3E-F82C-B95D98CCC73A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59B69612-474E-658A-3446-2065989287FB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5B2B2E5-B608-AA1C-C523-24513CD753D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874BC510-D4A0-4ACC-6069-B64D699FE7B2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1DBB96F7-C69A-E537-61F6-BD6766D99AA8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E6BC4E7D-800D-3015-8FC7-FD69B25A20EE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AD3B482A-1E88-9F45-9A1E-123A0C382C99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B35B0251-DEBD-01F8-613C-E88EA502E485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D2113E98-971F-F70F-43D8-0ADD081287BF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0C67ACD-989C-792C-76C6-18F040B6838A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F1700892-4EB7-A3CF-4D55-518EB2A16CB7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E9ECCC1E-B275-83A2-6199-FF41CB906887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AD5B4512-4EF4-89A4-B82D-6BFFCBF57183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C0AE90FC-8C54-0952-906D-F74F89E126A9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7BE65467-C076-F81C-4137-C126F9F9DF8A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26D4527C-4B73-5AB5-E201-2846121F732D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3E7B1A01-AD4F-2E6F-58F4-406721DB05CC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D111561E-E6C1-114D-CB14-53BC64C564EE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876E1E5C-FE93-3715-85CB-CDA86A86B0EA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5E66C0DD-B6A9-C581-7904-F4171D044E0A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4C4D6489-1999-4B08-6849-4C6DADF89EA9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D0F67DCA-A60D-1F1A-B64E-E0FD228A973E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BD925202-AF4E-8FE7-C079-09400A701B12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EE590B99-10C0-F37D-23A1-B3D6E3AA8C26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6EE5F035-60EC-04E4-7B23-632B7191FF2E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EA064A91-7060-1F70-5A1D-48D6063ABEF6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2AEC22EC-44EC-A520-5804-9227A0F73614}"/>
              </a:ext>
            </a:extLst>
          </p:cNvPr>
          <p:cNvGrpSpPr/>
          <p:nvPr/>
        </p:nvGrpSpPr>
        <p:grpSpPr>
          <a:xfrm>
            <a:off x="2773955" y="625640"/>
            <a:ext cx="129938" cy="6104812"/>
            <a:chOff x="3335149" y="578324"/>
            <a:chExt cx="129938" cy="6104812"/>
          </a:xfrm>
        </p:grpSpPr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7510F990-22FC-0845-F204-17799638963F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EA9D8860-6C34-A68B-AA74-FF0D1BDEEC2B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3F452B53-8828-225E-694B-DC4479A73BD7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728B78B-7504-540D-879D-CACF7CB38634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2C125A51-6D26-FE35-70FA-67612D639DD7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38916BAE-8774-553B-5D92-9D393CDD7EB2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88112447-829D-2296-4863-74384571A293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C878269E-5E19-28F0-82C0-78751A5F0EA0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B301312F-F2B1-5EBC-0B91-5F4F9319CB24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7673E3EB-FC93-5824-D0EB-C587B6EC50B2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42D1B537-865C-3A94-52BD-4B6D6469C33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D26930D-C1B3-8536-FFD9-CC3B5349E21F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B804D010-528E-AB7F-4AA1-E8997CF69AC1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B3A0ECD1-1181-FBF0-B6D5-0AD0A0F63D64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DB37551D-441C-1E6F-78A9-25923E3662F5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ED8984A1-4D59-0DC7-C0AA-DCC674630EF0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60D18BAC-A2A2-9632-AD76-5FDCFC7B1855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A73B9E59-34E3-099D-88FE-F4F320DFDE9C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0F96A6A2-A641-657D-0B73-21A3AC0FF494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3C4677E9-E37E-D919-0BC9-7E3FAEB4B000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9101F56F-3E89-14EC-86B8-A6B5E2DA00DD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D31A4E76-9D41-465E-3631-BFE40006B1AE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878AE624-433C-DCD0-73A1-B1258814E6D3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1F9733C7-33FB-BA7E-3D06-4C09474925E1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A2D8045A-F232-3CB3-A84A-4AE1AA049093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0F579BFE-0793-2AC6-9E4A-2087FC800D99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907C72B-B255-F504-638F-8C03F32E7BA3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4F003F80-5DAC-D295-74C1-E1734D513643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591718B7-118A-5D0B-1FB1-9B24C3080C3A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69E8CEFD-A838-295F-2D25-DFF4115C30A6}"/>
              </a:ext>
            </a:extLst>
          </p:cNvPr>
          <p:cNvGrpSpPr/>
          <p:nvPr/>
        </p:nvGrpSpPr>
        <p:grpSpPr>
          <a:xfrm>
            <a:off x="3004609" y="625640"/>
            <a:ext cx="129938" cy="6104812"/>
            <a:chOff x="3335149" y="578324"/>
            <a:chExt cx="129938" cy="6104812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15666160-18CA-14EA-2767-F6A290372C31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ABDB638-FBC0-1EE5-050D-08DA435AF3C9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668524A6-E765-C2B3-BF0F-AA01A0A79932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1D97D5DB-4C0D-BC7A-DDB7-82A10FCF6AAF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8390ABF8-5B33-EE1D-CDFD-00A872D53DEE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5967BA55-89E6-EEBC-6E4A-C3B623FCDD2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90416D78-9852-3684-9DE2-720606B798F4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6AEC6A55-5FF0-78CA-FCE4-DB1BC09C8200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64070A7E-E428-2253-2241-2B092A79B706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1E52DC3-B532-84DB-04AD-78D385CCF82E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6D1E9A22-5754-A209-5256-34FE6A8E4F8B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0FEAB67F-B699-052A-4339-4E9402237822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51C9328A-C3DC-DB59-7FDA-CEB757A1A20E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39142A6D-0DB8-C9B2-16BA-84B8A7EDEADD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C68BC567-87DC-40B3-5A0A-7D5D82B9C411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40F00BF3-A119-D651-9CED-71DA75E7FFF8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3CC797B5-055F-FABA-9C7A-CEA7A8186675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4048D8DE-1224-E177-C227-374EFBAEC6D9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21C62AAA-3BC2-E4A2-24A9-F7A926A331D7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681D2502-0636-D625-264E-1AAD8954A20A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A9A22EFD-1FC6-B69C-27A2-223CD3B374E9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9EDBA685-AECB-8316-B739-EA7AF812D529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0917235-FE12-F7C5-D9F3-6CF9F8049C7F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11F7A7B5-9967-1E71-CFCA-6C4401ECE4BB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E5BF012-58ED-297B-3BE6-ADE615A85D39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5A421C5F-0312-AC4C-5288-3960CAE1DF8F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00686B4F-0DAA-4888-0CFD-6E55FE0F0A91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50CACBA-4353-C7AF-3B05-2946D40FB268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E94A6F22-9E46-24BE-29D6-DBFD5A8CEF18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E4633811-2E82-5165-5735-7D60C9DCBE5E}"/>
              </a:ext>
            </a:extLst>
          </p:cNvPr>
          <p:cNvGrpSpPr/>
          <p:nvPr/>
        </p:nvGrpSpPr>
        <p:grpSpPr>
          <a:xfrm>
            <a:off x="3235263" y="625640"/>
            <a:ext cx="129938" cy="6104812"/>
            <a:chOff x="3335149" y="578324"/>
            <a:chExt cx="129938" cy="6104812"/>
          </a:xfrm>
        </p:grpSpPr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5802532B-0BC5-9490-69D7-B05257175AA9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B367F8B6-8D17-FD58-219E-A792C427BADC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BF159D97-7217-5625-D10A-5472F120AB89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27C74E50-9DD2-7928-011C-EF31679055F4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F534D639-2EA2-0841-F7CD-FCD4CE7AFF28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D5773627-227A-65F8-DAEF-8CFD3BB1EBE0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99B2CEFF-8D43-D40A-5BD9-508B09CEECFD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CA56DCA9-3FC6-A456-5D70-87080F53828A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C45938F4-F7EC-E966-11C7-7ECDFE3AC51F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DF01D8E7-C4FA-730B-C55A-CC58D4837025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2DAD9CB-BF3B-E918-1182-B80071080842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0EB884E7-2FD1-B59A-BA61-40AB09A07F5B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64DFF31-4F25-D8FD-FEFE-AF3B1CF7A566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68AAABF3-FB20-0A69-F475-8A019FA403E8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CE6860D8-AA71-8BAE-D628-ED4A2435AC2F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818C2C38-2A17-438E-2BA7-330B135AEF3B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CD82DEB6-95CA-F069-7F33-137E371114B6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D3AD2B2B-617B-35F5-E4B3-3E3B8F9BEDA5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D64A3274-4E96-9651-F420-EFF01B87FF30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1C76ECEE-3B5E-B43A-08D9-081A77C27E8F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59BF1608-2515-FBBB-9958-D89FEF0749C4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98324BFC-12B2-BD20-4D9D-9D270B09BD8A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FBC33CF3-BC13-CEDF-C5DD-0718B7886583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E0DAA158-FEE6-2BA5-9EB9-938B9BB93DAE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CAA4D995-6A2C-0E36-0A36-D6985F490E1A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668406D1-F791-C887-A911-6E54A5E9BB62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4A7088EF-FFF3-6661-5419-CD225E5E417B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FC5B4CAB-34B1-FC49-4F53-DD10C3044BD8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C14731AD-494E-D7FE-CC6A-7666A4E0EC20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48510CB4-F26B-23A7-4E7D-1460FB3B02C9}"/>
              </a:ext>
            </a:extLst>
          </p:cNvPr>
          <p:cNvGrpSpPr/>
          <p:nvPr/>
        </p:nvGrpSpPr>
        <p:grpSpPr>
          <a:xfrm>
            <a:off x="3465917" y="625640"/>
            <a:ext cx="129938" cy="6104812"/>
            <a:chOff x="3335149" y="578324"/>
            <a:chExt cx="129938" cy="6104812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27928C0A-D1CC-0676-EC29-A43C801BE574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961AF43F-F39F-DD9C-C075-D4E34A9C647D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5C1313A4-749A-2F24-3805-F46842A4BD69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2AC233AA-1DB7-D5E9-77C6-6FB8EF7A7401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1DC7DB21-A6E4-85D5-2844-8FAF1F74787B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728A9DB-601B-DAE9-2BFA-FFC816DED4F0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C4413642-73A4-4C6B-771A-6538F204B0AF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42E03337-1990-E5C9-C108-1601CB983290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A88C735-EF01-7437-DA00-A3FB7FA65079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D69DA2DF-76F1-213F-E9E1-CAA5167CD603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7385A741-07BA-B77E-840E-0933CE3DF385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02B9686F-8D33-3B7A-8BEE-29300291B6B3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09099DBA-C05F-256C-B7F3-7F6D0FB16CEF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F99959A1-E44B-9AC5-170C-4DDAC02A8A04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A1F7F8EA-7B9F-D37D-2ACF-D71C89EC595F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A5C363AE-4BB7-2577-3643-16C485CC5EC3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00974DF9-077E-AF55-51D5-1A2F74BA1DEF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8FE2B0BF-73BB-718B-7D38-2DA599E47260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A932768E-5A69-D010-5CE0-D5D295E749DC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277E8E3E-8102-A701-D018-934B25486153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A729A654-E5A5-D72D-F21C-F34BC64F3EBD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130216DF-481B-3AFE-111F-8975186718A2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39D873C6-27C4-B2B7-84FE-1B057DC7019C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9C13C45F-3A77-F1C0-3DB3-83D6ED3499BE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6FCF6339-4B5D-012B-9547-27FEB57B4DD4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997FADE6-2B83-39A0-B0CC-883759855A7F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35A54E64-637B-7D29-8FBC-147BED243A94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7B8E73CA-519B-1F29-FB81-231124DBAC96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28DC9B42-BB36-9116-3817-E862C887453F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0BBB0333-5F94-38C0-5DBE-E7D9E8C3B24B}"/>
              </a:ext>
            </a:extLst>
          </p:cNvPr>
          <p:cNvGrpSpPr/>
          <p:nvPr/>
        </p:nvGrpSpPr>
        <p:grpSpPr>
          <a:xfrm>
            <a:off x="3696571" y="625640"/>
            <a:ext cx="129938" cy="6104812"/>
            <a:chOff x="3335149" y="578324"/>
            <a:chExt cx="129938" cy="6104812"/>
          </a:xfrm>
        </p:grpSpPr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31DA0358-6EA6-E82E-DBEC-2639568E0A81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E6C2FF14-B93E-75F4-6193-3BD125A6B26C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AE1759F8-EED3-B6BE-802A-7B87B89A5993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D9AA3B14-66DA-3ACF-193E-B5B00330E220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8701271E-6354-1FE1-3377-A7D27484645E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84FA523D-5F69-6ACA-FA4D-8AAA8325B3E7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0336A2C9-F7C9-3FDC-814C-DE645D60FECB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>
              <a:extLst>
                <a:ext uri="{FF2B5EF4-FFF2-40B4-BE49-F238E27FC236}">
                  <a16:creationId xmlns:a16="http://schemas.microsoft.com/office/drawing/2014/main" id="{2A6847FC-2661-5A49-D586-E0DCBA8F1365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BE78AF6F-F757-F9C8-93C0-2B8F10A30169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434EA2A7-7556-FB79-1751-5A2FB3DC3207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B164729E-4537-FF0E-223F-B3751F71D590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F17C35FA-FCCD-4718-1202-3A096BC1475D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664E3891-D2D3-5AF4-DDED-88E709EFAFA9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8DB096D6-D853-5B29-0BEE-4F79E41786CF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D4EA5829-B1BB-4EBB-E5DC-EDD0C9164444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E24831A1-C39B-5709-ED99-42E196C25617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0B2023D6-6C5B-0263-F2E6-D6431D51B73F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EF7753A4-515E-F0ED-EF80-9665A777A389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F92A317C-3C01-216A-6B9A-0FE178F6D436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684D7ADF-7660-2727-28C1-59E2A2934066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7B925EE2-1219-AAE2-125C-F0AAB8DBC3E9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EEA7343A-6C11-44A4-4AE2-72D01DCC7180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0D30CB06-939A-1248-0F7F-EA6FEB40E903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Oval 245">
              <a:extLst>
                <a:ext uri="{FF2B5EF4-FFF2-40B4-BE49-F238E27FC236}">
                  <a16:creationId xmlns:a16="http://schemas.microsoft.com/office/drawing/2014/main" id="{44D83E34-F2C3-2793-3421-F74415490EED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Oval 246">
              <a:extLst>
                <a:ext uri="{FF2B5EF4-FFF2-40B4-BE49-F238E27FC236}">
                  <a16:creationId xmlns:a16="http://schemas.microsoft.com/office/drawing/2014/main" id="{80174DCC-7F34-5A06-4AEE-3D27A30CA31F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Oval 247">
              <a:extLst>
                <a:ext uri="{FF2B5EF4-FFF2-40B4-BE49-F238E27FC236}">
                  <a16:creationId xmlns:a16="http://schemas.microsoft.com/office/drawing/2014/main" id="{7847490E-BE9B-6B57-322C-90317BF08856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Oval 248">
              <a:extLst>
                <a:ext uri="{FF2B5EF4-FFF2-40B4-BE49-F238E27FC236}">
                  <a16:creationId xmlns:a16="http://schemas.microsoft.com/office/drawing/2014/main" id="{3B0E422B-C1DF-93B4-A004-C06EC5B92CD9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Oval 249">
              <a:extLst>
                <a:ext uri="{FF2B5EF4-FFF2-40B4-BE49-F238E27FC236}">
                  <a16:creationId xmlns:a16="http://schemas.microsoft.com/office/drawing/2014/main" id="{F33BA4FB-A435-5127-85A0-0860D074E538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A70FAD2F-C5A4-13CA-1D73-1EBFA54E439B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07BFE0BF-3693-E7F9-47B0-960DB92E17DF}"/>
              </a:ext>
            </a:extLst>
          </p:cNvPr>
          <p:cNvGrpSpPr/>
          <p:nvPr/>
        </p:nvGrpSpPr>
        <p:grpSpPr>
          <a:xfrm>
            <a:off x="3927225" y="625640"/>
            <a:ext cx="129938" cy="6104812"/>
            <a:chOff x="3335149" y="578324"/>
            <a:chExt cx="129938" cy="6104812"/>
          </a:xfrm>
        </p:grpSpPr>
        <p:sp>
          <p:nvSpPr>
            <p:cNvPr id="253" name="Oval 252">
              <a:extLst>
                <a:ext uri="{FF2B5EF4-FFF2-40B4-BE49-F238E27FC236}">
                  <a16:creationId xmlns:a16="http://schemas.microsoft.com/office/drawing/2014/main" id="{EA1D0FD8-1B76-45EA-C04D-4AE13C72C5E0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Oval 253">
              <a:extLst>
                <a:ext uri="{FF2B5EF4-FFF2-40B4-BE49-F238E27FC236}">
                  <a16:creationId xmlns:a16="http://schemas.microsoft.com/office/drawing/2014/main" id="{A306C1E0-EB74-3EAA-5AF7-0D09A2CE7086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Oval 254">
              <a:extLst>
                <a:ext uri="{FF2B5EF4-FFF2-40B4-BE49-F238E27FC236}">
                  <a16:creationId xmlns:a16="http://schemas.microsoft.com/office/drawing/2014/main" id="{DD803AC2-CF3D-E3EB-D3F2-8FC5A4EC3E6C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Oval 255">
              <a:extLst>
                <a:ext uri="{FF2B5EF4-FFF2-40B4-BE49-F238E27FC236}">
                  <a16:creationId xmlns:a16="http://schemas.microsoft.com/office/drawing/2014/main" id="{D41E746B-B46E-A674-2A77-256D8EC056C5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Oval 256">
              <a:extLst>
                <a:ext uri="{FF2B5EF4-FFF2-40B4-BE49-F238E27FC236}">
                  <a16:creationId xmlns:a16="http://schemas.microsoft.com/office/drawing/2014/main" id="{979F1E1A-423F-B6A3-B625-B79C30C6BC8D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Oval 257">
              <a:extLst>
                <a:ext uri="{FF2B5EF4-FFF2-40B4-BE49-F238E27FC236}">
                  <a16:creationId xmlns:a16="http://schemas.microsoft.com/office/drawing/2014/main" id="{2E8039A4-6437-2543-A52C-A11EA063942E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Oval 258">
              <a:extLst>
                <a:ext uri="{FF2B5EF4-FFF2-40B4-BE49-F238E27FC236}">
                  <a16:creationId xmlns:a16="http://schemas.microsoft.com/office/drawing/2014/main" id="{FB99B88D-07E7-7ADF-ABAA-62E44AC25037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Oval 259">
              <a:extLst>
                <a:ext uri="{FF2B5EF4-FFF2-40B4-BE49-F238E27FC236}">
                  <a16:creationId xmlns:a16="http://schemas.microsoft.com/office/drawing/2014/main" id="{54D8188F-86F8-A59F-EB0E-C2AEDF3748A3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Oval 260">
              <a:extLst>
                <a:ext uri="{FF2B5EF4-FFF2-40B4-BE49-F238E27FC236}">
                  <a16:creationId xmlns:a16="http://schemas.microsoft.com/office/drawing/2014/main" id="{377CF726-A7E9-6FD2-B2EB-184E9107A917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Oval 261">
              <a:extLst>
                <a:ext uri="{FF2B5EF4-FFF2-40B4-BE49-F238E27FC236}">
                  <a16:creationId xmlns:a16="http://schemas.microsoft.com/office/drawing/2014/main" id="{DF5908F1-320B-5E3C-00B7-A3EAEB7CBF4F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Oval 262">
              <a:extLst>
                <a:ext uri="{FF2B5EF4-FFF2-40B4-BE49-F238E27FC236}">
                  <a16:creationId xmlns:a16="http://schemas.microsoft.com/office/drawing/2014/main" id="{616DC116-EEF2-C42B-E89E-8F223670682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Oval 263">
              <a:extLst>
                <a:ext uri="{FF2B5EF4-FFF2-40B4-BE49-F238E27FC236}">
                  <a16:creationId xmlns:a16="http://schemas.microsoft.com/office/drawing/2014/main" id="{DC8A94EE-0679-66AD-E0E2-E7935F5E3CA4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Oval 264">
              <a:extLst>
                <a:ext uri="{FF2B5EF4-FFF2-40B4-BE49-F238E27FC236}">
                  <a16:creationId xmlns:a16="http://schemas.microsoft.com/office/drawing/2014/main" id="{84EA2273-78BC-454E-2128-D6752D460D3C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Oval 265">
              <a:extLst>
                <a:ext uri="{FF2B5EF4-FFF2-40B4-BE49-F238E27FC236}">
                  <a16:creationId xmlns:a16="http://schemas.microsoft.com/office/drawing/2014/main" id="{4768E521-41C9-9E8E-830D-85C5E335F770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>
              <a:extLst>
                <a:ext uri="{FF2B5EF4-FFF2-40B4-BE49-F238E27FC236}">
                  <a16:creationId xmlns:a16="http://schemas.microsoft.com/office/drawing/2014/main" id="{C37B92B1-6D3E-CB9B-0ED5-CA8570E32B89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>
              <a:extLst>
                <a:ext uri="{FF2B5EF4-FFF2-40B4-BE49-F238E27FC236}">
                  <a16:creationId xmlns:a16="http://schemas.microsoft.com/office/drawing/2014/main" id="{24D42372-0CD1-805D-CF82-88B8EB130DB3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>
              <a:extLst>
                <a:ext uri="{FF2B5EF4-FFF2-40B4-BE49-F238E27FC236}">
                  <a16:creationId xmlns:a16="http://schemas.microsoft.com/office/drawing/2014/main" id="{D089E32A-44C0-D7AF-0D76-CEFDDDDF4764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>
              <a:extLst>
                <a:ext uri="{FF2B5EF4-FFF2-40B4-BE49-F238E27FC236}">
                  <a16:creationId xmlns:a16="http://schemas.microsoft.com/office/drawing/2014/main" id="{73D1B128-BC5D-486A-225D-1132955C4AB8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>
              <a:extLst>
                <a:ext uri="{FF2B5EF4-FFF2-40B4-BE49-F238E27FC236}">
                  <a16:creationId xmlns:a16="http://schemas.microsoft.com/office/drawing/2014/main" id="{49E4FE09-D47B-4AE1-D88F-F4050B6A24F4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>
              <a:extLst>
                <a:ext uri="{FF2B5EF4-FFF2-40B4-BE49-F238E27FC236}">
                  <a16:creationId xmlns:a16="http://schemas.microsoft.com/office/drawing/2014/main" id="{59FEA636-4B49-D2E7-5630-8643CAAE82D2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72094614-E686-930C-B666-CB83E554E9C9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id="{07D7EBCC-0C22-3110-CEBF-04D9071BA848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>
              <a:extLst>
                <a:ext uri="{FF2B5EF4-FFF2-40B4-BE49-F238E27FC236}">
                  <a16:creationId xmlns:a16="http://schemas.microsoft.com/office/drawing/2014/main" id="{569E694C-7DEF-BC16-C56B-CC85F70D2EED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>
              <a:extLst>
                <a:ext uri="{FF2B5EF4-FFF2-40B4-BE49-F238E27FC236}">
                  <a16:creationId xmlns:a16="http://schemas.microsoft.com/office/drawing/2014/main" id="{C31B120D-9ADA-9AAE-DA8C-37AB718B9BD9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>
              <a:extLst>
                <a:ext uri="{FF2B5EF4-FFF2-40B4-BE49-F238E27FC236}">
                  <a16:creationId xmlns:a16="http://schemas.microsoft.com/office/drawing/2014/main" id="{4C0D181C-1DC8-576E-4DBC-FB68FE172491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>
              <a:extLst>
                <a:ext uri="{FF2B5EF4-FFF2-40B4-BE49-F238E27FC236}">
                  <a16:creationId xmlns:a16="http://schemas.microsoft.com/office/drawing/2014/main" id="{2FD1B7CD-5DC4-E0FF-FF04-B3355A511D17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>
              <a:extLst>
                <a:ext uri="{FF2B5EF4-FFF2-40B4-BE49-F238E27FC236}">
                  <a16:creationId xmlns:a16="http://schemas.microsoft.com/office/drawing/2014/main" id="{7697AC24-8BA2-69D6-A6D1-4D77256235FF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>
              <a:extLst>
                <a:ext uri="{FF2B5EF4-FFF2-40B4-BE49-F238E27FC236}">
                  <a16:creationId xmlns:a16="http://schemas.microsoft.com/office/drawing/2014/main" id="{FEFFEDB2-D5DB-388E-8FF2-22C3F749E68A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>
              <a:extLst>
                <a:ext uri="{FF2B5EF4-FFF2-40B4-BE49-F238E27FC236}">
                  <a16:creationId xmlns:a16="http://schemas.microsoft.com/office/drawing/2014/main" id="{2DAB92EB-90B1-7005-F682-23A08D65A48D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82" name="Group 281">
            <a:extLst>
              <a:ext uri="{FF2B5EF4-FFF2-40B4-BE49-F238E27FC236}">
                <a16:creationId xmlns:a16="http://schemas.microsoft.com/office/drawing/2014/main" id="{53AD40D0-EE15-7C77-1119-2E2F80EB4358}"/>
              </a:ext>
            </a:extLst>
          </p:cNvPr>
          <p:cNvGrpSpPr/>
          <p:nvPr/>
        </p:nvGrpSpPr>
        <p:grpSpPr>
          <a:xfrm>
            <a:off x="4157879" y="625640"/>
            <a:ext cx="129938" cy="6104812"/>
            <a:chOff x="3335149" y="578324"/>
            <a:chExt cx="129938" cy="6104812"/>
          </a:xfrm>
        </p:grpSpPr>
        <p:sp>
          <p:nvSpPr>
            <p:cNvPr id="283" name="Oval 282">
              <a:extLst>
                <a:ext uri="{FF2B5EF4-FFF2-40B4-BE49-F238E27FC236}">
                  <a16:creationId xmlns:a16="http://schemas.microsoft.com/office/drawing/2014/main" id="{F2AD3BE0-8600-5A97-D0AE-9927F4C91228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>
              <a:extLst>
                <a:ext uri="{FF2B5EF4-FFF2-40B4-BE49-F238E27FC236}">
                  <a16:creationId xmlns:a16="http://schemas.microsoft.com/office/drawing/2014/main" id="{BAF28C0E-F5AD-F3AC-2C2F-BB799A985283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>
              <a:extLst>
                <a:ext uri="{FF2B5EF4-FFF2-40B4-BE49-F238E27FC236}">
                  <a16:creationId xmlns:a16="http://schemas.microsoft.com/office/drawing/2014/main" id="{662F9676-6CD5-50F7-043E-C06040912050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>
              <a:extLst>
                <a:ext uri="{FF2B5EF4-FFF2-40B4-BE49-F238E27FC236}">
                  <a16:creationId xmlns:a16="http://schemas.microsoft.com/office/drawing/2014/main" id="{EDC206CE-BFA4-FABC-9CDD-000DB52DDFEA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>
              <a:extLst>
                <a:ext uri="{FF2B5EF4-FFF2-40B4-BE49-F238E27FC236}">
                  <a16:creationId xmlns:a16="http://schemas.microsoft.com/office/drawing/2014/main" id="{CE4AEA48-6372-4709-C36F-02FE255CAF51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>
              <a:extLst>
                <a:ext uri="{FF2B5EF4-FFF2-40B4-BE49-F238E27FC236}">
                  <a16:creationId xmlns:a16="http://schemas.microsoft.com/office/drawing/2014/main" id="{73904ECE-BECA-EE9F-3914-FABE7C4B9017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4BB3A1B6-6037-8B47-6670-572F64B04613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>
              <a:extLst>
                <a:ext uri="{FF2B5EF4-FFF2-40B4-BE49-F238E27FC236}">
                  <a16:creationId xmlns:a16="http://schemas.microsoft.com/office/drawing/2014/main" id="{BEE82297-F1E8-4A5D-BBC9-E5AAAF346FD9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>
              <a:extLst>
                <a:ext uri="{FF2B5EF4-FFF2-40B4-BE49-F238E27FC236}">
                  <a16:creationId xmlns:a16="http://schemas.microsoft.com/office/drawing/2014/main" id="{5BFBF4D2-DD4C-6B8C-469D-0EDA9E6DE0D5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>
              <a:extLst>
                <a:ext uri="{FF2B5EF4-FFF2-40B4-BE49-F238E27FC236}">
                  <a16:creationId xmlns:a16="http://schemas.microsoft.com/office/drawing/2014/main" id="{C135CE9C-ADE3-59A1-132B-564331500459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Oval 292">
              <a:extLst>
                <a:ext uri="{FF2B5EF4-FFF2-40B4-BE49-F238E27FC236}">
                  <a16:creationId xmlns:a16="http://schemas.microsoft.com/office/drawing/2014/main" id="{57CAAAAC-4EA2-688F-3BC3-4D0298DA7671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Oval 293">
              <a:extLst>
                <a:ext uri="{FF2B5EF4-FFF2-40B4-BE49-F238E27FC236}">
                  <a16:creationId xmlns:a16="http://schemas.microsoft.com/office/drawing/2014/main" id="{EF3CF33D-69FC-A8A9-171A-2D24FDBDF46E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C1930C8E-FB69-8E2F-F136-4CF20183085E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A067580C-8D4C-E594-3542-CA50DD706159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119DC1EA-5236-D47F-3B70-E09B25DFEA8A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Oval 297">
              <a:extLst>
                <a:ext uri="{FF2B5EF4-FFF2-40B4-BE49-F238E27FC236}">
                  <a16:creationId xmlns:a16="http://schemas.microsoft.com/office/drawing/2014/main" id="{1B84090A-76A6-68CF-6604-409476C21335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Oval 298">
              <a:extLst>
                <a:ext uri="{FF2B5EF4-FFF2-40B4-BE49-F238E27FC236}">
                  <a16:creationId xmlns:a16="http://schemas.microsoft.com/office/drawing/2014/main" id="{A3F03C51-CE48-C637-BB58-D660AFFC71CA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Oval 299">
              <a:extLst>
                <a:ext uri="{FF2B5EF4-FFF2-40B4-BE49-F238E27FC236}">
                  <a16:creationId xmlns:a16="http://schemas.microsoft.com/office/drawing/2014/main" id="{F517439E-35C0-5D2E-04DC-F0A209D1ECA9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Oval 300">
              <a:extLst>
                <a:ext uri="{FF2B5EF4-FFF2-40B4-BE49-F238E27FC236}">
                  <a16:creationId xmlns:a16="http://schemas.microsoft.com/office/drawing/2014/main" id="{F925A22B-4BA9-16A7-FBCF-0ADA3DDCACC7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61C1FB00-711D-9BAF-3BCD-C5896B27AED5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Oval 302">
              <a:extLst>
                <a:ext uri="{FF2B5EF4-FFF2-40B4-BE49-F238E27FC236}">
                  <a16:creationId xmlns:a16="http://schemas.microsoft.com/office/drawing/2014/main" id="{4D633564-55A4-5478-E846-AED68A70AC10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Oval 303">
              <a:extLst>
                <a:ext uri="{FF2B5EF4-FFF2-40B4-BE49-F238E27FC236}">
                  <a16:creationId xmlns:a16="http://schemas.microsoft.com/office/drawing/2014/main" id="{9639DE5E-94BB-E444-202E-8078561E0670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Oval 304">
              <a:extLst>
                <a:ext uri="{FF2B5EF4-FFF2-40B4-BE49-F238E27FC236}">
                  <a16:creationId xmlns:a16="http://schemas.microsoft.com/office/drawing/2014/main" id="{761BBBE1-E077-EEF3-618A-5B206FBE5E62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314A68F6-BFCD-4701-94A5-B172F653A35A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Oval 306">
              <a:extLst>
                <a:ext uri="{FF2B5EF4-FFF2-40B4-BE49-F238E27FC236}">
                  <a16:creationId xmlns:a16="http://schemas.microsoft.com/office/drawing/2014/main" id="{24244C35-4BE7-FD77-6F20-722A3DCCFC84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C4374C22-A37C-0C74-9FA4-D5840391D67E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Oval 308">
              <a:extLst>
                <a:ext uri="{FF2B5EF4-FFF2-40B4-BE49-F238E27FC236}">
                  <a16:creationId xmlns:a16="http://schemas.microsoft.com/office/drawing/2014/main" id="{74E158B2-E37A-5FF3-C102-D9CA24C4F9E2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Oval 309">
              <a:extLst>
                <a:ext uri="{FF2B5EF4-FFF2-40B4-BE49-F238E27FC236}">
                  <a16:creationId xmlns:a16="http://schemas.microsoft.com/office/drawing/2014/main" id="{BB72D5CF-8628-D397-5D73-DA65911F0192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E26DE1CE-68F4-EE0F-E6BF-C7F5C19417FA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2" name="Group 311">
            <a:extLst>
              <a:ext uri="{FF2B5EF4-FFF2-40B4-BE49-F238E27FC236}">
                <a16:creationId xmlns:a16="http://schemas.microsoft.com/office/drawing/2014/main" id="{966FDD4E-3885-BD9C-FF87-A1403C88FA5E}"/>
              </a:ext>
            </a:extLst>
          </p:cNvPr>
          <p:cNvGrpSpPr/>
          <p:nvPr/>
        </p:nvGrpSpPr>
        <p:grpSpPr>
          <a:xfrm>
            <a:off x="4388533" y="625640"/>
            <a:ext cx="129938" cy="6104812"/>
            <a:chOff x="3335149" y="578324"/>
            <a:chExt cx="129938" cy="6104812"/>
          </a:xfrm>
        </p:grpSpPr>
        <p:sp>
          <p:nvSpPr>
            <p:cNvPr id="313" name="Oval 312">
              <a:extLst>
                <a:ext uri="{FF2B5EF4-FFF2-40B4-BE49-F238E27FC236}">
                  <a16:creationId xmlns:a16="http://schemas.microsoft.com/office/drawing/2014/main" id="{307B4529-8EB9-FF2B-32C4-7F225AED5A13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Oval 313">
              <a:extLst>
                <a:ext uri="{FF2B5EF4-FFF2-40B4-BE49-F238E27FC236}">
                  <a16:creationId xmlns:a16="http://schemas.microsoft.com/office/drawing/2014/main" id="{E3EC418B-3EAC-7112-1EC7-70066C2016C8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Oval 314">
              <a:extLst>
                <a:ext uri="{FF2B5EF4-FFF2-40B4-BE49-F238E27FC236}">
                  <a16:creationId xmlns:a16="http://schemas.microsoft.com/office/drawing/2014/main" id="{A3A66B0C-79F0-2A56-6914-1C06AD79F99F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Oval 315">
              <a:extLst>
                <a:ext uri="{FF2B5EF4-FFF2-40B4-BE49-F238E27FC236}">
                  <a16:creationId xmlns:a16="http://schemas.microsoft.com/office/drawing/2014/main" id="{46ADF5F2-462D-EA80-73A7-8765CD4D8737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3AFEF813-946A-80E9-54FD-F0F2CBF83025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Oval 317">
              <a:extLst>
                <a:ext uri="{FF2B5EF4-FFF2-40B4-BE49-F238E27FC236}">
                  <a16:creationId xmlns:a16="http://schemas.microsoft.com/office/drawing/2014/main" id="{FB87779C-D990-BB66-B730-7C46D9E154D9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Oval 318">
              <a:extLst>
                <a:ext uri="{FF2B5EF4-FFF2-40B4-BE49-F238E27FC236}">
                  <a16:creationId xmlns:a16="http://schemas.microsoft.com/office/drawing/2014/main" id="{46DE2499-86CD-F463-5028-81599A2B106D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Oval 319">
              <a:extLst>
                <a:ext uri="{FF2B5EF4-FFF2-40B4-BE49-F238E27FC236}">
                  <a16:creationId xmlns:a16="http://schemas.microsoft.com/office/drawing/2014/main" id="{5E96FA28-05D0-F159-01B4-5F2D09D570D5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Oval 320">
              <a:extLst>
                <a:ext uri="{FF2B5EF4-FFF2-40B4-BE49-F238E27FC236}">
                  <a16:creationId xmlns:a16="http://schemas.microsoft.com/office/drawing/2014/main" id="{31A865FF-D1B6-6542-D777-3A648B12E7A2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2" name="Oval 321">
              <a:extLst>
                <a:ext uri="{FF2B5EF4-FFF2-40B4-BE49-F238E27FC236}">
                  <a16:creationId xmlns:a16="http://schemas.microsoft.com/office/drawing/2014/main" id="{7017231D-FD95-186A-6DB1-CA9C2E6548E9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24568555-4A78-D0EF-8010-8476CFD8FEBC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Oval 323">
              <a:extLst>
                <a:ext uri="{FF2B5EF4-FFF2-40B4-BE49-F238E27FC236}">
                  <a16:creationId xmlns:a16="http://schemas.microsoft.com/office/drawing/2014/main" id="{7E36166F-1697-DE30-2E36-F5951CC74EFD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Oval 324">
              <a:extLst>
                <a:ext uri="{FF2B5EF4-FFF2-40B4-BE49-F238E27FC236}">
                  <a16:creationId xmlns:a16="http://schemas.microsoft.com/office/drawing/2014/main" id="{098A5A56-6659-9CC1-6895-AEA754803107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Oval 325">
              <a:extLst>
                <a:ext uri="{FF2B5EF4-FFF2-40B4-BE49-F238E27FC236}">
                  <a16:creationId xmlns:a16="http://schemas.microsoft.com/office/drawing/2014/main" id="{9519F0D4-BF57-3490-6527-86988679DFA1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Oval 326">
              <a:extLst>
                <a:ext uri="{FF2B5EF4-FFF2-40B4-BE49-F238E27FC236}">
                  <a16:creationId xmlns:a16="http://schemas.microsoft.com/office/drawing/2014/main" id="{71367FA3-FA2E-4533-F5F1-6314B0795F27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Oval 327">
              <a:extLst>
                <a:ext uri="{FF2B5EF4-FFF2-40B4-BE49-F238E27FC236}">
                  <a16:creationId xmlns:a16="http://schemas.microsoft.com/office/drawing/2014/main" id="{28207E25-0FA1-1875-9CA4-9DA7550A01EB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Oval 328">
              <a:extLst>
                <a:ext uri="{FF2B5EF4-FFF2-40B4-BE49-F238E27FC236}">
                  <a16:creationId xmlns:a16="http://schemas.microsoft.com/office/drawing/2014/main" id="{351A4235-5D92-8094-1E8E-9CF161D33630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0" name="Oval 329">
              <a:extLst>
                <a:ext uri="{FF2B5EF4-FFF2-40B4-BE49-F238E27FC236}">
                  <a16:creationId xmlns:a16="http://schemas.microsoft.com/office/drawing/2014/main" id="{347938E2-FC9F-F4A5-A5C6-BAD1D9932BD3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Oval 330">
              <a:extLst>
                <a:ext uri="{FF2B5EF4-FFF2-40B4-BE49-F238E27FC236}">
                  <a16:creationId xmlns:a16="http://schemas.microsoft.com/office/drawing/2014/main" id="{33EC3C8D-A119-6075-025A-18AED28E778C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Oval 331">
              <a:extLst>
                <a:ext uri="{FF2B5EF4-FFF2-40B4-BE49-F238E27FC236}">
                  <a16:creationId xmlns:a16="http://schemas.microsoft.com/office/drawing/2014/main" id="{70F58199-F31B-ADCD-22C4-0E0BB9BF92B8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Oval 332">
              <a:extLst>
                <a:ext uri="{FF2B5EF4-FFF2-40B4-BE49-F238E27FC236}">
                  <a16:creationId xmlns:a16="http://schemas.microsoft.com/office/drawing/2014/main" id="{E6202AC2-DD3A-CB85-B4D7-5387B9D74718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>
              <a:extLst>
                <a:ext uri="{FF2B5EF4-FFF2-40B4-BE49-F238E27FC236}">
                  <a16:creationId xmlns:a16="http://schemas.microsoft.com/office/drawing/2014/main" id="{6366E5D3-0372-B230-93A8-DB3C1AACB49B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>
              <a:extLst>
                <a:ext uri="{FF2B5EF4-FFF2-40B4-BE49-F238E27FC236}">
                  <a16:creationId xmlns:a16="http://schemas.microsoft.com/office/drawing/2014/main" id="{F339CBF3-DFAC-991A-557F-EE58F2CAE292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>
              <a:extLst>
                <a:ext uri="{FF2B5EF4-FFF2-40B4-BE49-F238E27FC236}">
                  <a16:creationId xmlns:a16="http://schemas.microsoft.com/office/drawing/2014/main" id="{9D30220E-8BB9-A1F0-C41A-733ACD9EAFBA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>
              <a:extLst>
                <a:ext uri="{FF2B5EF4-FFF2-40B4-BE49-F238E27FC236}">
                  <a16:creationId xmlns:a16="http://schemas.microsoft.com/office/drawing/2014/main" id="{9518CB3F-867A-7DE1-B610-460290E2D28E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>
              <a:extLst>
                <a:ext uri="{FF2B5EF4-FFF2-40B4-BE49-F238E27FC236}">
                  <a16:creationId xmlns:a16="http://schemas.microsoft.com/office/drawing/2014/main" id="{71AD60F3-3D4D-8861-C969-4DE7A20B751D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>
              <a:extLst>
                <a:ext uri="{FF2B5EF4-FFF2-40B4-BE49-F238E27FC236}">
                  <a16:creationId xmlns:a16="http://schemas.microsoft.com/office/drawing/2014/main" id="{34C8FC1C-C01F-A06D-D9CA-ADC21F4EDA21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>
              <a:extLst>
                <a:ext uri="{FF2B5EF4-FFF2-40B4-BE49-F238E27FC236}">
                  <a16:creationId xmlns:a16="http://schemas.microsoft.com/office/drawing/2014/main" id="{1AAB2DA2-1DB7-EC94-2A35-5CC8ACC28B29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>
              <a:extLst>
                <a:ext uri="{FF2B5EF4-FFF2-40B4-BE49-F238E27FC236}">
                  <a16:creationId xmlns:a16="http://schemas.microsoft.com/office/drawing/2014/main" id="{F6ADDCEB-1AB8-1A1D-8FA5-90A8172C6DBF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42" name="Group 341">
            <a:extLst>
              <a:ext uri="{FF2B5EF4-FFF2-40B4-BE49-F238E27FC236}">
                <a16:creationId xmlns:a16="http://schemas.microsoft.com/office/drawing/2014/main" id="{FAC9D871-627F-A0C8-1B1C-49AF8EED746D}"/>
              </a:ext>
            </a:extLst>
          </p:cNvPr>
          <p:cNvGrpSpPr/>
          <p:nvPr/>
        </p:nvGrpSpPr>
        <p:grpSpPr>
          <a:xfrm>
            <a:off x="4619187" y="625640"/>
            <a:ext cx="129938" cy="6104812"/>
            <a:chOff x="3335149" y="578324"/>
            <a:chExt cx="129938" cy="6104812"/>
          </a:xfrm>
        </p:grpSpPr>
        <p:sp>
          <p:nvSpPr>
            <p:cNvPr id="343" name="Oval 342">
              <a:extLst>
                <a:ext uri="{FF2B5EF4-FFF2-40B4-BE49-F238E27FC236}">
                  <a16:creationId xmlns:a16="http://schemas.microsoft.com/office/drawing/2014/main" id="{5FFDCBB5-88EA-BDD3-A48F-D986275230B5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Oval 343">
              <a:extLst>
                <a:ext uri="{FF2B5EF4-FFF2-40B4-BE49-F238E27FC236}">
                  <a16:creationId xmlns:a16="http://schemas.microsoft.com/office/drawing/2014/main" id="{5E070C05-BCC2-F3FB-8481-220738065A3E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Oval 344">
              <a:extLst>
                <a:ext uri="{FF2B5EF4-FFF2-40B4-BE49-F238E27FC236}">
                  <a16:creationId xmlns:a16="http://schemas.microsoft.com/office/drawing/2014/main" id="{4DCA5165-5A8B-9DD3-DD64-AC3454CE4C13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Oval 345">
              <a:extLst>
                <a:ext uri="{FF2B5EF4-FFF2-40B4-BE49-F238E27FC236}">
                  <a16:creationId xmlns:a16="http://schemas.microsoft.com/office/drawing/2014/main" id="{4F45B733-A9F6-2819-BBDA-0C81AF2E49CA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Oval 346">
              <a:extLst>
                <a:ext uri="{FF2B5EF4-FFF2-40B4-BE49-F238E27FC236}">
                  <a16:creationId xmlns:a16="http://schemas.microsoft.com/office/drawing/2014/main" id="{15946229-3C37-B2E0-3D2F-04FDCEBCEC4E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Oval 347">
              <a:extLst>
                <a:ext uri="{FF2B5EF4-FFF2-40B4-BE49-F238E27FC236}">
                  <a16:creationId xmlns:a16="http://schemas.microsoft.com/office/drawing/2014/main" id="{49A226DA-0EF5-9850-E3D3-F249155741B1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Oval 348">
              <a:extLst>
                <a:ext uri="{FF2B5EF4-FFF2-40B4-BE49-F238E27FC236}">
                  <a16:creationId xmlns:a16="http://schemas.microsoft.com/office/drawing/2014/main" id="{06B01002-861F-1726-E192-DBC7D72D0E8D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Oval 349">
              <a:extLst>
                <a:ext uri="{FF2B5EF4-FFF2-40B4-BE49-F238E27FC236}">
                  <a16:creationId xmlns:a16="http://schemas.microsoft.com/office/drawing/2014/main" id="{5747A837-E652-BF1A-8080-86B0CD42D741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Oval 350">
              <a:extLst>
                <a:ext uri="{FF2B5EF4-FFF2-40B4-BE49-F238E27FC236}">
                  <a16:creationId xmlns:a16="http://schemas.microsoft.com/office/drawing/2014/main" id="{A194CDE4-655B-E4F0-5421-4348C3E59EB9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Oval 351">
              <a:extLst>
                <a:ext uri="{FF2B5EF4-FFF2-40B4-BE49-F238E27FC236}">
                  <a16:creationId xmlns:a16="http://schemas.microsoft.com/office/drawing/2014/main" id="{06CE7571-20FE-5353-BBAB-8CDD46266F5B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Oval 352">
              <a:extLst>
                <a:ext uri="{FF2B5EF4-FFF2-40B4-BE49-F238E27FC236}">
                  <a16:creationId xmlns:a16="http://schemas.microsoft.com/office/drawing/2014/main" id="{7F93B69D-5A10-4578-8BE6-898BEC084684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Oval 353">
              <a:extLst>
                <a:ext uri="{FF2B5EF4-FFF2-40B4-BE49-F238E27FC236}">
                  <a16:creationId xmlns:a16="http://schemas.microsoft.com/office/drawing/2014/main" id="{A8B9303E-0B6F-8804-6826-D64306E41930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Oval 354">
              <a:extLst>
                <a:ext uri="{FF2B5EF4-FFF2-40B4-BE49-F238E27FC236}">
                  <a16:creationId xmlns:a16="http://schemas.microsoft.com/office/drawing/2014/main" id="{37FBBC91-0EED-5F0C-81B8-5249BFC41FB6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Oval 355">
              <a:extLst>
                <a:ext uri="{FF2B5EF4-FFF2-40B4-BE49-F238E27FC236}">
                  <a16:creationId xmlns:a16="http://schemas.microsoft.com/office/drawing/2014/main" id="{E4BF567A-9DC2-8CB4-4563-823ED1E7F71E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Oval 356">
              <a:extLst>
                <a:ext uri="{FF2B5EF4-FFF2-40B4-BE49-F238E27FC236}">
                  <a16:creationId xmlns:a16="http://schemas.microsoft.com/office/drawing/2014/main" id="{7894289B-56C3-72A9-056B-602B629F0A68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Oval 357">
              <a:extLst>
                <a:ext uri="{FF2B5EF4-FFF2-40B4-BE49-F238E27FC236}">
                  <a16:creationId xmlns:a16="http://schemas.microsoft.com/office/drawing/2014/main" id="{BE8AF3E3-DCBF-FC9A-2644-F4651C549FE5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Oval 358">
              <a:extLst>
                <a:ext uri="{FF2B5EF4-FFF2-40B4-BE49-F238E27FC236}">
                  <a16:creationId xmlns:a16="http://schemas.microsoft.com/office/drawing/2014/main" id="{DF8C2226-0F97-883E-03D0-1CC016970585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Oval 359">
              <a:extLst>
                <a:ext uri="{FF2B5EF4-FFF2-40B4-BE49-F238E27FC236}">
                  <a16:creationId xmlns:a16="http://schemas.microsoft.com/office/drawing/2014/main" id="{9ED4FD79-B42E-33AE-DC72-F2D1A5B25B4C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Oval 360">
              <a:extLst>
                <a:ext uri="{FF2B5EF4-FFF2-40B4-BE49-F238E27FC236}">
                  <a16:creationId xmlns:a16="http://schemas.microsoft.com/office/drawing/2014/main" id="{7A9D70FF-F6BB-1529-C5A1-539304FA1B75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Oval 361">
              <a:extLst>
                <a:ext uri="{FF2B5EF4-FFF2-40B4-BE49-F238E27FC236}">
                  <a16:creationId xmlns:a16="http://schemas.microsoft.com/office/drawing/2014/main" id="{60106CE7-0B4E-975A-CC59-013A5FA0292B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Oval 362">
              <a:extLst>
                <a:ext uri="{FF2B5EF4-FFF2-40B4-BE49-F238E27FC236}">
                  <a16:creationId xmlns:a16="http://schemas.microsoft.com/office/drawing/2014/main" id="{A8791262-4AC3-20B4-DA6B-1B1E74C9C363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Oval 363">
              <a:extLst>
                <a:ext uri="{FF2B5EF4-FFF2-40B4-BE49-F238E27FC236}">
                  <a16:creationId xmlns:a16="http://schemas.microsoft.com/office/drawing/2014/main" id="{02982A04-E41F-0327-E7F7-A1C247F12EA1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Oval 364">
              <a:extLst>
                <a:ext uri="{FF2B5EF4-FFF2-40B4-BE49-F238E27FC236}">
                  <a16:creationId xmlns:a16="http://schemas.microsoft.com/office/drawing/2014/main" id="{3E309111-016F-463D-6614-D87433AD0135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Oval 365">
              <a:extLst>
                <a:ext uri="{FF2B5EF4-FFF2-40B4-BE49-F238E27FC236}">
                  <a16:creationId xmlns:a16="http://schemas.microsoft.com/office/drawing/2014/main" id="{2DB2BABD-BC19-84FA-4E2E-16B4E5980250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Oval 366">
              <a:extLst>
                <a:ext uri="{FF2B5EF4-FFF2-40B4-BE49-F238E27FC236}">
                  <a16:creationId xmlns:a16="http://schemas.microsoft.com/office/drawing/2014/main" id="{BFE24512-350B-2D79-A4E5-9F0E60BA6C63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Oval 367">
              <a:extLst>
                <a:ext uri="{FF2B5EF4-FFF2-40B4-BE49-F238E27FC236}">
                  <a16:creationId xmlns:a16="http://schemas.microsoft.com/office/drawing/2014/main" id="{4F5CAD95-8AC6-5749-897C-49E47658A1FB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Oval 368">
              <a:extLst>
                <a:ext uri="{FF2B5EF4-FFF2-40B4-BE49-F238E27FC236}">
                  <a16:creationId xmlns:a16="http://schemas.microsoft.com/office/drawing/2014/main" id="{71B968AA-F0EA-245A-30C7-7E6B3F7D0BB9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Oval 369">
              <a:extLst>
                <a:ext uri="{FF2B5EF4-FFF2-40B4-BE49-F238E27FC236}">
                  <a16:creationId xmlns:a16="http://schemas.microsoft.com/office/drawing/2014/main" id="{493A9538-D68C-EC40-4881-C7824329A8EC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Oval 370">
              <a:extLst>
                <a:ext uri="{FF2B5EF4-FFF2-40B4-BE49-F238E27FC236}">
                  <a16:creationId xmlns:a16="http://schemas.microsoft.com/office/drawing/2014/main" id="{6DDBBCF5-0DB0-8748-3D4D-60140BF944F0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FA9BF474-490F-2D4C-5780-57625F472AE4}"/>
              </a:ext>
            </a:extLst>
          </p:cNvPr>
          <p:cNvGrpSpPr/>
          <p:nvPr/>
        </p:nvGrpSpPr>
        <p:grpSpPr>
          <a:xfrm>
            <a:off x="4849841" y="625640"/>
            <a:ext cx="129938" cy="6104812"/>
            <a:chOff x="3335149" y="578324"/>
            <a:chExt cx="129938" cy="6104812"/>
          </a:xfrm>
        </p:grpSpPr>
        <p:sp>
          <p:nvSpPr>
            <p:cNvPr id="373" name="Oval 372">
              <a:extLst>
                <a:ext uri="{FF2B5EF4-FFF2-40B4-BE49-F238E27FC236}">
                  <a16:creationId xmlns:a16="http://schemas.microsoft.com/office/drawing/2014/main" id="{E37E70BC-D2E6-C870-20E8-7546CA6EEACD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Oval 373">
              <a:extLst>
                <a:ext uri="{FF2B5EF4-FFF2-40B4-BE49-F238E27FC236}">
                  <a16:creationId xmlns:a16="http://schemas.microsoft.com/office/drawing/2014/main" id="{BA3A6B3B-9553-D6B8-BC17-4B3742F66830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Oval 374">
              <a:extLst>
                <a:ext uri="{FF2B5EF4-FFF2-40B4-BE49-F238E27FC236}">
                  <a16:creationId xmlns:a16="http://schemas.microsoft.com/office/drawing/2014/main" id="{74977B63-1A6C-FD33-4FD8-6166838FC537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Oval 375">
              <a:extLst>
                <a:ext uri="{FF2B5EF4-FFF2-40B4-BE49-F238E27FC236}">
                  <a16:creationId xmlns:a16="http://schemas.microsoft.com/office/drawing/2014/main" id="{059CD3C9-7425-2EBB-D25D-4D55AAA1AD53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Oval 376">
              <a:extLst>
                <a:ext uri="{FF2B5EF4-FFF2-40B4-BE49-F238E27FC236}">
                  <a16:creationId xmlns:a16="http://schemas.microsoft.com/office/drawing/2014/main" id="{9EB51129-1504-3C11-3695-12E36C5B4DAF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Oval 377">
              <a:extLst>
                <a:ext uri="{FF2B5EF4-FFF2-40B4-BE49-F238E27FC236}">
                  <a16:creationId xmlns:a16="http://schemas.microsoft.com/office/drawing/2014/main" id="{E5C6A456-3276-8DFA-BFE0-B1695E3DB802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Oval 378">
              <a:extLst>
                <a:ext uri="{FF2B5EF4-FFF2-40B4-BE49-F238E27FC236}">
                  <a16:creationId xmlns:a16="http://schemas.microsoft.com/office/drawing/2014/main" id="{84E2CB18-5482-7C0B-CE18-60A7734345C5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Oval 379">
              <a:extLst>
                <a:ext uri="{FF2B5EF4-FFF2-40B4-BE49-F238E27FC236}">
                  <a16:creationId xmlns:a16="http://schemas.microsoft.com/office/drawing/2014/main" id="{7AC7C09B-FBFD-C0E0-AD17-81A0279CE44F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Oval 380">
              <a:extLst>
                <a:ext uri="{FF2B5EF4-FFF2-40B4-BE49-F238E27FC236}">
                  <a16:creationId xmlns:a16="http://schemas.microsoft.com/office/drawing/2014/main" id="{A1B6EEC1-67E7-8599-7701-A933C6AA619D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Oval 381">
              <a:extLst>
                <a:ext uri="{FF2B5EF4-FFF2-40B4-BE49-F238E27FC236}">
                  <a16:creationId xmlns:a16="http://schemas.microsoft.com/office/drawing/2014/main" id="{15AB2900-5E5E-D6EE-D2C1-A4D001842C95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Oval 382">
              <a:extLst>
                <a:ext uri="{FF2B5EF4-FFF2-40B4-BE49-F238E27FC236}">
                  <a16:creationId xmlns:a16="http://schemas.microsoft.com/office/drawing/2014/main" id="{8701CB79-DBA4-82C5-2DC7-960B025B9476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Oval 383">
              <a:extLst>
                <a:ext uri="{FF2B5EF4-FFF2-40B4-BE49-F238E27FC236}">
                  <a16:creationId xmlns:a16="http://schemas.microsoft.com/office/drawing/2014/main" id="{AEF67089-A910-872A-7EE3-C6A708A8641A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5" name="Oval 384">
              <a:extLst>
                <a:ext uri="{FF2B5EF4-FFF2-40B4-BE49-F238E27FC236}">
                  <a16:creationId xmlns:a16="http://schemas.microsoft.com/office/drawing/2014/main" id="{E05D3DD3-BB3B-8A7F-9FA8-3E48D7FB7079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6" name="Oval 385">
              <a:extLst>
                <a:ext uri="{FF2B5EF4-FFF2-40B4-BE49-F238E27FC236}">
                  <a16:creationId xmlns:a16="http://schemas.microsoft.com/office/drawing/2014/main" id="{A2AE8741-403D-0E96-1BB1-FC7E81883062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7" name="Oval 386">
              <a:extLst>
                <a:ext uri="{FF2B5EF4-FFF2-40B4-BE49-F238E27FC236}">
                  <a16:creationId xmlns:a16="http://schemas.microsoft.com/office/drawing/2014/main" id="{2D023A8B-37FF-5843-E297-1D4730625D89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Oval 387">
              <a:extLst>
                <a:ext uri="{FF2B5EF4-FFF2-40B4-BE49-F238E27FC236}">
                  <a16:creationId xmlns:a16="http://schemas.microsoft.com/office/drawing/2014/main" id="{0335E47E-DE6C-7CBA-A4D5-AD3E3B2D1012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Oval 388">
              <a:extLst>
                <a:ext uri="{FF2B5EF4-FFF2-40B4-BE49-F238E27FC236}">
                  <a16:creationId xmlns:a16="http://schemas.microsoft.com/office/drawing/2014/main" id="{0800907D-02A6-F83E-F5C0-71DDBF15F03A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0" name="Oval 389">
              <a:extLst>
                <a:ext uri="{FF2B5EF4-FFF2-40B4-BE49-F238E27FC236}">
                  <a16:creationId xmlns:a16="http://schemas.microsoft.com/office/drawing/2014/main" id="{8CE8D677-6CA0-063C-C642-15C09402156F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1" name="Oval 390">
              <a:extLst>
                <a:ext uri="{FF2B5EF4-FFF2-40B4-BE49-F238E27FC236}">
                  <a16:creationId xmlns:a16="http://schemas.microsoft.com/office/drawing/2014/main" id="{0F92BB2D-B9C2-E70E-606C-718846712117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2" name="Oval 391">
              <a:extLst>
                <a:ext uri="{FF2B5EF4-FFF2-40B4-BE49-F238E27FC236}">
                  <a16:creationId xmlns:a16="http://schemas.microsoft.com/office/drawing/2014/main" id="{3E3222B2-C783-188D-3499-05AE714524E1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Oval 392">
              <a:extLst>
                <a:ext uri="{FF2B5EF4-FFF2-40B4-BE49-F238E27FC236}">
                  <a16:creationId xmlns:a16="http://schemas.microsoft.com/office/drawing/2014/main" id="{A6412F5E-DBA0-1142-2C4E-E6B81BD0331E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Oval 393">
              <a:extLst>
                <a:ext uri="{FF2B5EF4-FFF2-40B4-BE49-F238E27FC236}">
                  <a16:creationId xmlns:a16="http://schemas.microsoft.com/office/drawing/2014/main" id="{73550335-B8A0-FFAF-2CC8-A8D9A1F38D99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Oval 394">
              <a:extLst>
                <a:ext uri="{FF2B5EF4-FFF2-40B4-BE49-F238E27FC236}">
                  <a16:creationId xmlns:a16="http://schemas.microsoft.com/office/drawing/2014/main" id="{07AC514A-E9E8-58E7-F4E0-786D452A0C1E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Oval 395">
              <a:extLst>
                <a:ext uri="{FF2B5EF4-FFF2-40B4-BE49-F238E27FC236}">
                  <a16:creationId xmlns:a16="http://schemas.microsoft.com/office/drawing/2014/main" id="{33618256-895D-CAA7-29D2-4A269720DDED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Oval 396">
              <a:extLst>
                <a:ext uri="{FF2B5EF4-FFF2-40B4-BE49-F238E27FC236}">
                  <a16:creationId xmlns:a16="http://schemas.microsoft.com/office/drawing/2014/main" id="{DAC89FAD-2C19-1B0A-94D5-79F1B7781DDA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Oval 397">
              <a:extLst>
                <a:ext uri="{FF2B5EF4-FFF2-40B4-BE49-F238E27FC236}">
                  <a16:creationId xmlns:a16="http://schemas.microsoft.com/office/drawing/2014/main" id="{05E45F29-3B25-39C0-3E50-D8AB8F86B3BD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Oval 398">
              <a:extLst>
                <a:ext uri="{FF2B5EF4-FFF2-40B4-BE49-F238E27FC236}">
                  <a16:creationId xmlns:a16="http://schemas.microsoft.com/office/drawing/2014/main" id="{95033A81-F8BB-4971-A738-1134AD537791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Oval 399">
              <a:extLst>
                <a:ext uri="{FF2B5EF4-FFF2-40B4-BE49-F238E27FC236}">
                  <a16:creationId xmlns:a16="http://schemas.microsoft.com/office/drawing/2014/main" id="{30D26CF5-9CFA-AEA2-2B07-F1857CBB8686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Oval 400">
              <a:extLst>
                <a:ext uri="{FF2B5EF4-FFF2-40B4-BE49-F238E27FC236}">
                  <a16:creationId xmlns:a16="http://schemas.microsoft.com/office/drawing/2014/main" id="{D20FE8F2-9A2E-2194-FD7D-9F1C38ECD14F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02" name="Group 401">
            <a:extLst>
              <a:ext uri="{FF2B5EF4-FFF2-40B4-BE49-F238E27FC236}">
                <a16:creationId xmlns:a16="http://schemas.microsoft.com/office/drawing/2014/main" id="{8B86268A-0C3F-8DB3-1A6B-2E13ED87F314}"/>
              </a:ext>
            </a:extLst>
          </p:cNvPr>
          <p:cNvGrpSpPr/>
          <p:nvPr/>
        </p:nvGrpSpPr>
        <p:grpSpPr>
          <a:xfrm>
            <a:off x="5080495" y="625640"/>
            <a:ext cx="129938" cy="6104812"/>
            <a:chOff x="3335149" y="578324"/>
            <a:chExt cx="129938" cy="6104812"/>
          </a:xfrm>
        </p:grpSpPr>
        <p:sp>
          <p:nvSpPr>
            <p:cNvPr id="403" name="Oval 402">
              <a:extLst>
                <a:ext uri="{FF2B5EF4-FFF2-40B4-BE49-F238E27FC236}">
                  <a16:creationId xmlns:a16="http://schemas.microsoft.com/office/drawing/2014/main" id="{F3593E6B-E4C4-9FFE-8520-3F4014C7E4E5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4" name="Oval 403">
              <a:extLst>
                <a:ext uri="{FF2B5EF4-FFF2-40B4-BE49-F238E27FC236}">
                  <a16:creationId xmlns:a16="http://schemas.microsoft.com/office/drawing/2014/main" id="{910159B4-C088-C70C-C773-75F58B8C1FAE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5" name="Oval 404">
              <a:extLst>
                <a:ext uri="{FF2B5EF4-FFF2-40B4-BE49-F238E27FC236}">
                  <a16:creationId xmlns:a16="http://schemas.microsoft.com/office/drawing/2014/main" id="{E22EC217-C4F3-A3E5-8F4D-96370D232D06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Oval 405">
              <a:extLst>
                <a:ext uri="{FF2B5EF4-FFF2-40B4-BE49-F238E27FC236}">
                  <a16:creationId xmlns:a16="http://schemas.microsoft.com/office/drawing/2014/main" id="{E041D33C-181F-1269-B746-02EA6F169B7B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Oval 406">
              <a:extLst>
                <a:ext uri="{FF2B5EF4-FFF2-40B4-BE49-F238E27FC236}">
                  <a16:creationId xmlns:a16="http://schemas.microsoft.com/office/drawing/2014/main" id="{96554AB0-B4CC-9F1D-2B1D-B36CDEAE5AD8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Oval 407">
              <a:extLst>
                <a:ext uri="{FF2B5EF4-FFF2-40B4-BE49-F238E27FC236}">
                  <a16:creationId xmlns:a16="http://schemas.microsoft.com/office/drawing/2014/main" id="{DDE038E4-90D4-2F94-486B-1C1E47D347CC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Oval 408">
              <a:extLst>
                <a:ext uri="{FF2B5EF4-FFF2-40B4-BE49-F238E27FC236}">
                  <a16:creationId xmlns:a16="http://schemas.microsoft.com/office/drawing/2014/main" id="{D319E7D7-6294-E4C4-CCC4-15BFB053B816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Oval 409">
              <a:extLst>
                <a:ext uri="{FF2B5EF4-FFF2-40B4-BE49-F238E27FC236}">
                  <a16:creationId xmlns:a16="http://schemas.microsoft.com/office/drawing/2014/main" id="{891C4127-CAF4-62B7-FB72-DB3B4CFFEFB5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" name="Oval 410">
              <a:extLst>
                <a:ext uri="{FF2B5EF4-FFF2-40B4-BE49-F238E27FC236}">
                  <a16:creationId xmlns:a16="http://schemas.microsoft.com/office/drawing/2014/main" id="{2D42FCA7-2EE1-785A-0724-6C75E24DF4A0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2" name="Oval 411">
              <a:extLst>
                <a:ext uri="{FF2B5EF4-FFF2-40B4-BE49-F238E27FC236}">
                  <a16:creationId xmlns:a16="http://schemas.microsoft.com/office/drawing/2014/main" id="{4763B616-EFFF-5F95-DBE8-569078BA0EE7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Oval 412">
              <a:extLst>
                <a:ext uri="{FF2B5EF4-FFF2-40B4-BE49-F238E27FC236}">
                  <a16:creationId xmlns:a16="http://schemas.microsoft.com/office/drawing/2014/main" id="{5550CBEF-8889-36A2-DE63-CCE476A5BE7F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Oval 413">
              <a:extLst>
                <a:ext uri="{FF2B5EF4-FFF2-40B4-BE49-F238E27FC236}">
                  <a16:creationId xmlns:a16="http://schemas.microsoft.com/office/drawing/2014/main" id="{2CF36A6A-0EA4-7FAB-1F33-8E59F4F1BC7A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Oval 414">
              <a:extLst>
                <a:ext uri="{FF2B5EF4-FFF2-40B4-BE49-F238E27FC236}">
                  <a16:creationId xmlns:a16="http://schemas.microsoft.com/office/drawing/2014/main" id="{AD02B3B1-78A5-38B4-3DA6-07CA87F1921F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Oval 415">
              <a:extLst>
                <a:ext uri="{FF2B5EF4-FFF2-40B4-BE49-F238E27FC236}">
                  <a16:creationId xmlns:a16="http://schemas.microsoft.com/office/drawing/2014/main" id="{E2D2DD33-5A86-0961-10AE-DE9A8FCCA723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Oval 416">
              <a:extLst>
                <a:ext uri="{FF2B5EF4-FFF2-40B4-BE49-F238E27FC236}">
                  <a16:creationId xmlns:a16="http://schemas.microsoft.com/office/drawing/2014/main" id="{62A1C761-E6B3-58B6-1E28-32C270730966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8" name="Oval 417">
              <a:extLst>
                <a:ext uri="{FF2B5EF4-FFF2-40B4-BE49-F238E27FC236}">
                  <a16:creationId xmlns:a16="http://schemas.microsoft.com/office/drawing/2014/main" id="{94E96F5E-418A-4676-25A7-1D51E2336826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9" name="Oval 418">
              <a:extLst>
                <a:ext uri="{FF2B5EF4-FFF2-40B4-BE49-F238E27FC236}">
                  <a16:creationId xmlns:a16="http://schemas.microsoft.com/office/drawing/2014/main" id="{F8760AE3-38D4-A1D8-04D5-D4CCE13FC267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Oval 419">
              <a:extLst>
                <a:ext uri="{FF2B5EF4-FFF2-40B4-BE49-F238E27FC236}">
                  <a16:creationId xmlns:a16="http://schemas.microsoft.com/office/drawing/2014/main" id="{03CF3ECA-30F0-7940-AD69-5E1E05778057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Oval 420">
              <a:extLst>
                <a:ext uri="{FF2B5EF4-FFF2-40B4-BE49-F238E27FC236}">
                  <a16:creationId xmlns:a16="http://schemas.microsoft.com/office/drawing/2014/main" id="{3171936D-12F8-C717-C82B-A99A2BBB3C54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2" name="Oval 421">
              <a:extLst>
                <a:ext uri="{FF2B5EF4-FFF2-40B4-BE49-F238E27FC236}">
                  <a16:creationId xmlns:a16="http://schemas.microsoft.com/office/drawing/2014/main" id="{B1A5D97B-78B4-A2B5-DC19-B261B04CA05D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Oval 422">
              <a:extLst>
                <a:ext uri="{FF2B5EF4-FFF2-40B4-BE49-F238E27FC236}">
                  <a16:creationId xmlns:a16="http://schemas.microsoft.com/office/drawing/2014/main" id="{B4EB7E72-8E8E-8EBB-B94A-CCFE09F503D3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4" name="Oval 423">
              <a:extLst>
                <a:ext uri="{FF2B5EF4-FFF2-40B4-BE49-F238E27FC236}">
                  <a16:creationId xmlns:a16="http://schemas.microsoft.com/office/drawing/2014/main" id="{D7959DDD-C4D9-B7DA-7374-0709FE75BDA9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5" name="Oval 424">
              <a:extLst>
                <a:ext uri="{FF2B5EF4-FFF2-40B4-BE49-F238E27FC236}">
                  <a16:creationId xmlns:a16="http://schemas.microsoft.com/office/drawing/2014/main" id="{AE71708A-2342-4B49-3A40-ADE7F3B2AA53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6" name="Oval 425">
              <a:extLst>
                <a:ext uri="{FF2B5EF4-FFF2-40B4-BE49-F238E27FC236}">
                  <a16:creationId xmlns:a16="http://schemas.microsoft.com/office/drawing/2014/main" id="{9C21C754-FF44-F72C-9209-5C289ECAEB17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7" name="Oval 426">
              <a:extLst>
                <a:ext uri="{FF2B5EF4-FFF2-40B4-BE49-F238E27FC236}">
                  <a16:creationId xmlns:a16="http://schemas.microsoft.com/office/drawing/2014/main" id="{C282090D-1050-B9E3-72B3-CD261AB6DB1A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8" name="Oval 427">
              <a:extLst>
                <a:ext uri="{FF2B5EF4-FFF2-40B4-BE49-F238E27FC236}">
                  <a16:creationId xmlns:a16="http://schemas.microsoft.com/office/drawing/2014/main" id="{4263EDE1-2983-22D0-6C6C-B22EB8393EF8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Oval 428">
              <a:extLst>
                <a:ext uri="{FF2B5EF4-FFF2-40B4-BE49-F238E27FC236}">
                  <a16:creationId xmlns:a16="http://schemas.microsoft.com/office/drawing/2014/main" id="{78489A40-527F-2E5B-4E49-E0440B089BA8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Oval 429">
              <a:extLst>
                <a:ext uri="{FF2B5EF4-FFF2-40B4-BE49-F238E27FC236}">
                  <a16:creationId xmlns:a16="http://schemas.microsoft.com/office/drawing/2014/main" id="{C60799D5-F495-679D-4AD1-B427B77B17F6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1" name="Oval 430">
              <a:extLst>
                <a:ext uri="{FF2B5EF4-FFF2-40B4-BE49-F238E27FC236}">
                  <a16:creationId xmlns:a16="http://schemas.microsoft.com/office/drawing/2014/main" id="{78D3C314-D5D1-F734-A5E5-D3E9EE810FB6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32" name="Group 431">
            <a:extLst>
              <a:ext uri="{FF2B5EF4-FFF2-40B4-BE49-F238E27FC236}">
                <a16:creationId xmlns:a16="http://schemas.microsoft.com/office/drawing/2014/main" id="{25554257-9A47-374F-92D5-E01A92C72711}"/>
              </a:ext>
            </a:extLst>
          </p:cNvPr>
          <p:cNvGrpSpPr/>
          <p:nvPr/>
        </p:nvGrpSpPr>
        <p:grpSpPr>
          <a:xfrm>
            <a:off x="5311149" y="625640"/>
            <a:ext cx="129938" cy="6104812"/>
            <a:chOff x="3335149" y="578324"/>
            <a:chExt cx="129938" cy="6104812"/>
          </a:xfrm>
        </p:grpSpPr>
        <p:sp>
          <p:nvSpPr>
            <p:cNvPr id="433" name="Oval 432">
              <a:extLst>
                <a:ext uri="{FF2B5EF4-FFF2-40B4-BE49-F238E27FC236}">
                  <a16:creationId xmlns:a16="http://schemas.microsoft.com/office/drawing/2014/main" id="{65BD2C79-85EF-A322-48E7-C8D6F5A31C75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Oval 433">
              <a:extLst>
                <a:ext uri="{FF2B5EF4-FFF2-40B4-BE49-F238E27FC236}">
                  <a16:creationId xmlns:a16="http://schemas.microsoft.com/office/drawing/2014/main" id="{BACCC925-A16F-D135-3A96-FD00B7B1B82B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Oval 434">
              <a:extLst>
                <a:ext uri="{FF2B5EF4-FFF2-40B4-BE49-F238E27FC236}">
                  <a16:creationId xmlns:a16="http://schemas.microsoft.com/office/drawing/2014/main" id="{A76D0A04-B5A3-4AAE-5E36-0D2A061F9654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Oval 435">
              <a:extLst>
                <a:ext uri="{FF2B5EF4-FFF2-40B4-BE49-F238E27FC236}">
                  <a16:creationId xmlns:a16="http://schemas.microsoft.com/office/drawing/2014/main" id="{29381CAA-75ED-D8C5-2ADB-9ADE34F648E9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7" name="Oval 436">
              <a:extLst>
                <a:ext uri="{FF2B5EF4-FFF2-40B4-BE49-F238E27FC236}">
                  <a16:creationId xmlns:a16="http://schemas.microsoft.com/office/drawing/2014/main" id="{B95BFD75-C677-C6D7-2EFB-03C3F8ED50E8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8" name="Oval 437">
              <a:extLst>
                <a:ext uri="{FF2B5EF4-FFF2-40B4-BE49-F238E27FC236}">
                  <a16:creationId xmlns:a16="http://schemas.microsoft.com/office/drawing/2014/main" id="{D70CBB21-0561-CA97-FD1C-6C610A1E5BCB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9" name="Oval 438">
              <a:extLst>
                <a:ext uri="{FF2B5EF4-FFF2-40B4-BE49-F238E27FC236}">
                  <a16:creationId xmlns:a16="http://schemas.microsoft.com/office/drawing/2014/main" id="{2FB4AC72-71D9-8305-B0CF-B122E65207FC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0" name="Oval 439">
              <a:extLst>
                <a:ext uri="{FF2B5EF4-FFF2-40B4-BE49-F238E27FC236}">
                  <a16:creationId xmlns:a16="http://schemas.microsoft.com/office/drawing/2014/main" id="{08E7AB5C-7B26-31B3-941C-63AC35C26B16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1" name="Oval 440">
              <a:extLst>
                <a:ext uri="{FF2B5EF4-FFF2-40B4-BE49-F238E27FC236}">
                  <a16:creationId xmlns:a16="http://schemas.microsoft.com/office/drawing/2014/main" id="{2E662E2A-8FF7-C4A7-0462-7A8BA42EAC52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2" name="Oval 441">
              <a:extLst>
                <a:ext uri="{FF2B5EF4-FFF2-40B4-BE49-F238E27FC236}">
                  <a16:creationId xmlns:a16="http://schemas.microsoft.com/office/drawing/2014/main" id="{A7B74757-DB92-9F1B-D21C-D1B34ABF9673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3" name="Oval 442">
              <a:extLst>
                <a:ext uri="{FF2B5EF4-FFF2-40B4-BE49-F238E27FC236}">
                  <a16:creationId xmlns:a16="http://schemas.microsoft.com/office/drawing/2014/main" id="{2F713792-F153-4742-0ED9-8D51F71B7742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4" name="Oval 443">
              <a:extLst>
                <a:ext uri="{FF2B5EF4-FFF2-40B4-BE49-F238E27FC236}">
                  <a16:creationId xmlns:a16="http://schemas.microsoft.com/office/drawing/2014/main" id="{2163C4C4-1C4F-D5C8-20A7-A2B7D0C14DCF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5" name="Oval 444">
              <a:extLst>
                <a:ext uri="{FF2B5EF4-FFF2-40B4-BE49-F238E27FC236}">
                  <a16:creationId xmlns:a16="http://schemas.microsoft.com/office/drawing/2014/main" id="{74B0042E-435F-5155-F8B8-F3D18C6F67DE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  <a:solidFill>
              <a:srgbClr val="CF6739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6" name="Oval 445">
              <a:extLst>
                <a:ext uri="{FF2B5EF4-FFF2-40B4-BE49-F238E27FC236}">
                  <a16:creationId xmlns:a16="http://schemas.microsoft.com/office/drawing/2014/main" id="{ED5E3C33-FBE4-8746-1820-463AD88AF36C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  <a:solidFill>
              <a:srgbClr val="CF6739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7" name="Oval 446">
              <a:extLst>
                <a:ext uri="{FF2B5EF4-FFF2-40B4-BE49-F238E27FC236}">
                  <a16:creationId xmlns:a16="http://schemas.microsoft.com/office/drawing/2014/main" id="{96675845-88B4-03C6-1689-0E57AEADC544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8" name="Oval 447">
              <a:extLst>
                <a:ext uri="{FF2B5EF4-FFF2-40B4-BE49-F238E27FC236}">
                  <a16:creationId xmlns:a16="http://schemas.microsoft.com/office/drawing/2014/main" id="{AD9A108E-0ADF-4E31-8CA0-2348AC4BE1BD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  <a:solidFill>
              <a:srgbClr val="CF673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9" name="Oval 448">
              <a:extLst>
                <a:ext uri="{FF2B5EF4-FFF2-40B4-BE49-F238E27FC236}">
                  <a16:creationId xmlns:a16="http://schemas.microsoft.com/office/drawing/2014/main" id="{EF64994B-7707-EC55-C7E6-B46BE6F5F3E7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  <a:solidFill>
              <a:srgbClr val="CF673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0" name="Oval 449">
              <a:extLst>
                <a:ext uri="{FF2B5EF4-FFF2-40B4-BE49-F238E27FC236}">
                  <a16:creationId xmlns:a16="http://schemas.microsoft.com/office/drawing/2014/main" id="{88332324-75E0-6816-A443-7C9E40DEB657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  <a:solidFill>
              <a:srgbClr val="CF673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1" name="Oval 450">
              <a:extLst>
                <a:ext uri="{FF2B5EF4-FFF2-40B4-BE49-F238E27FC236}">
                  <a16:creationId xmlns:a16="http://schemas.microsoft.com/office/drawing/2014/main" id="{E0F4A566-1FEA-2497-CF05-519546F33842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2" name="Oval 451">
              <a:extLst>
                <a:ext uri="{FF2B5EF4-FFF2-40B4-BE49-F238E27FC236}">
                  <a16:creationId xmlns:a16="http://schemas.microsoft.com/office/drawing/2014/main" id="{D2280621-7BAB-4A8C-B99A-D6FEE0DD8AC2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3" name="Oval 452">
              <a:extLst>
                <a:ext uri="{FF2B5EF4-FFF2-40B4-BE49-F238E27FC236}">
                  <a16:creationId xmlns:a16="http://schemas.microsoft.com/office/drawing/2014/main" id="{F9C139C4-5792-015D-AD8A-F33DE9CE1250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4" name="Oval 453">
              <a:extLst>
                <a:ext uri="{FF2B5EF4-FFF2-40B4-BE49-F238E27FC236}">
                  <a16:creationId xmlns:a16="http://schemas.microsoft.com/office/drawing/2014/main" id="{2CECCCBB-02DB-5E5A-2A24-D80A62706F8A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Oval 454">
              <a:extLst>
                <a:ext uri="{FF2B5EF4-FFF2-40B4-BE49-F238E27FC236}">
                  <a16:creationId xmlns:a16="http://schemas.microsoft.com/office/drawing/2014/main" id="{9F07EC4B-FAFC-CB9D-86DB-8A1D0BADB0C5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Oval 455">
              <a:extLst>
                <a:ext uri="{FF2B5EF4-FFF2-40B4-BE49-F238E27FC236}">
                  <a16:creationId xmlns:a16="http://schemas.microsoft.com/office/drawing/2014/main" id="{F1CB644D-326A-4475-FBED-5E6EE4167DB1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Oval 456">
              <a:extLst>
                <a:ext uri="{FF2B5EF4-FFF2-40B4-BE49-F238E27FC236}">
                  <a16:creationId xmlns:a16="http://schemas.microsoft.com/office/drawing/2014/main" id="{E472577C-52B9-1509-C545-E16F83C04E3F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Oval 457">
              <a:extLst>
                <a:ext uri="{FF2B5EF4-FFF2-40B4-BE49-F238E27FC236}">
                  <a16:creationId xmlns:a16="http://schemas.microsoft.com/office/drawing/2014/main" id="{AAA64BAC-158C-4997-6706-8D6CBEB59F58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Oval 458">
              <a:extLst>
                <a:ext uri="{FF2B5EF4-FFF2-40B4-BE49-F238E27FC236}">
                  <a16:creationId xmlns:a16="http://schemas.microsoft.com/office/drawing/2014/main" id="{1D856F86-D13A-05AC-7CCB-DCCAFBABC0C1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0" name="Oval 459">
              <a:extLst>
                <a:ext uri="{FF2B5EF4-FFF2-40B4-BE49-F238E27FC236}">
                  <a16:creationId xmlns:a16="http://schemas.microsoft.com/office/drawing/2014/main" id="{E0E2F9B9-880A-50B0-311F-840AFC387258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1" name="Oval 460">
              <a:extLst>
                <a:ext uri="{FF2B5EF4-FFF2-40B4-BE49-F238E27FC236}">
                  <a16:creationId xmlns:a16="http://schemas.microsoft.com/office/drawing/2014/main" id="{8AF15D48-0339-FE97-54A3-A0499307E6CC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62" name="Group 461">
            <a:extLst>
              <a:ext uri="{FF2B5EF4-FFF2-40B4-BE49-F238E27FC236}">
                <a16:creationId xmlns:a16="http://schemas.microsoft.com/office/drawing/2014/main" id="{5FA5B0AE-639C-8185-F09E-3CA42AE7C8C0}"/>
              </a:ext>
            </a:extLst>
          </p:cNvPr>
          <p:cNvGrpSpPr/>
          <p:nvPr/>
        </p:nvGrpSpPr>
        <p:grpSpPr>
          <a:xfrm>
            <a:off x="5541803" y="625640"/>
            <a:ext cx="129938" cy="6104812"/>
            <a:chOff x="3335149" y="578324"/>
            <a:chExt cx="129938" cy="6104812"/>
          </a:xfrm>
        </p:grpSpPr>
        <p:sp>
          <p:nvSpPr>
            <p:cNvPr id="463" name="Oval 462">
              <a:extLst>
                <a:ext uri="{FF2B5EF4-FFF2-40B4-BE49-F238E27FC236}">
                  <a16:creationId xmlns:a16="http://schemas.microsoft.com/office/drawing/2014/main" id="{93927165-F21B-62FD-17DF-87C0ECA6E042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Oval 463">
              <a:extLst>
                <a:ext uri="{FF2B5EF4-FFF2-40B4-BE49-F238E27FC236}">
                  <a16:creationId xmlns:a16="http://schemas.microsoft.com/office/drawing/2014/main" id="{92401B55-2D6D-E1CE-6C69-13316A0F0323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Oval 464">
              <a:extLst>
                <a:ext uri="{FF2B5EF4-FFF2-40B4-BE49-F238E27FC236}">
                  <a16:creationId xmlns:a16="http://schemas.microsoft.com/office/drawing/2014/main" id="{FC50000A-9698-DC2E-BE3E-8D5ACEB4B10F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6" name="Oval 465">
              <a:extLst>
                <a:ext uri="{FF2B5EF4-FFF2-40B4-BE49-F238E27FC236}">
                  <a16:creationId xmlns:a16="http://schemas.microsoft.com/office/drawing/2014/main" id="{43149F0B-16AB-72CC-B08F-580FB578DA6B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7" name="Oval 466">
              <a:extLst>
                <a:ext uri="{FF2B5EF4-FFF2-40B4-BE49-F238E27FC236}">
                  <a16:creationId xmlns:a16="http://schemas.microsoft.com/office/drawing/2014/main" id="{2A585BDD-F6B2-42D8-5DA9-D2959392BAB6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8" name="Oval 467">
              <a:extLst>
                <a:ext uri="{FF2B5EF4-FFF2-40B4-BE49-F238E27FC236}">
                  <a16:creationId xmlns:a16="http://schemas.microsoft.com/office/drawing/2014/main" id="{1E4A45CF-E102-3CEA-DBCE-B52D2BFE047F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Oval 468">
              <a:extLst>
                <a:ext uri="{FF2B5EF4-FFF2-40B4-BE49-F238E27FC236}">
                  <a16:creationId xmlns:a16="http://schemas.microsoft.com/office/drawing/2014/main" id="{DF57A8E0-954D-4639-B666-25134C0E2656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Oval 469">
              <a:extLst>
                <a:ext uri="{FF2B5EF4-FFF2-40B4-BE49-F238E27FC236}">
                  <a16:creationId xmlns:a16="http://schemas.microsoft.com/office/drawing/2014/main" id="{C7BDF6B9-14D1-00B1-51E2-74C8903D1339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1" name="Oval 470">
              <a:extLst>
                <a:ext uri="{FF2B5EF4-FFF2-40B4-BE49-F238E27FC236}">
                  <a16:creationId xmlns:a16="http://schemas.microsoft.com/office/drawing/2014/main" id="{C72E5531-58D0-0DD6-CB57-4D93AB6C2C15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Oval 471">
              <a:extLst>
                <a:ext uri="{FF2B5EF4-FFF2-40B4-BE49-F238E27FC236}">
                  <a16:creationId xmlns:a16="http://schemas.microsoft.com/office/drawing/2014/main" id="{5A599873-44E2-0C84-2037-E6FF36B1A6BA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1CBD12E6-E522-85ED-2145-8AAE72CAF944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A43CAE08-4F72-E293-EAD8-AE46276CF7C9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Oval 474">
              <a:extLst>
                <a:ext uri="{FF2B5EF4-FFF2-40B4-BE49-F238E27FC236}">
                  <a16:creationId xmlns:a16="http://schemas.microsoft.com/office/drawing/2014/main" id="{6EEDF05B-1143-D419-F517-FCD2F4C62FD1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6" name="Oval 475">
              <a:extLst>
                <a:ext uri="{FF2B5EF4-FFF2-40B4-BE49-F238E27FC236}">
                  <a16:creationId xmlns:a16="http://schemas.microsoft.com/office/drawing/2014/main" id="{011D36A8-A8BA-E3DC-984A-7DC6E3842705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7" name="Oval 476">
              <a:extLst>
                <a:ext uri="{FF2B5EF4-FFF2-40B4-BE49-F238E27FC236}">
                  <a16:creationId xmlns:a16="http://schemas.microsoft.com/office/drawing/2014/main" id="{80402C13-B6E7-B6AB-2E69-893097366411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8" name="Oval 477">
              <a:extLst>
                <a:ext uri="{FF2B5EF4-FFF2-40B4-BE49-F238E27FC236}">
                  <a16:creationId xmlns:a16="http://schemas.microsoft.com/office/drawing/2014/main" id="{B1710498-6D38-B8CE-C84C-440D51F93276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Oval 478">
              <a:extLst>
                <a:ext uri="{FF2B5EF4-FFF2-40B4-BE49-F238E27FC236}">
                  <a16:creationId xmlns:a16="http://schemas.microsoft.com/office/drawing/2014/main" id="{C96008CD-A130-96D0-06CA-A08024C54B46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0" name="Oval 479">
              <a:extLst>
                <a:ext uri="{FF2B5EF4-FFF2-40B4-BE49-F238E27FC236}">
                  <a16:creationId xmlns:a16="http://schemas.microsoft.com/office/drawing/2014/main" id="{0DCBDB59-1E80-BE98-4A61-A3264E29E87D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1" name="Oval 480">
              <a:extLst>
                <a:ext uri="{FF2B5EF4-FFF2-40B4-BE49-F238E27FC236}">
                  <a16:creationId xmlns:a16="http://schemas.microsoft.com/office/drawing/2014/main" id="{9D79FFDC-096B-4300-BD6B-A10479712E60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2" name="Oval 481">
              <a:extLst>
                <a:ext uri="{FF2B5EF4-FFF2-40B4-BE49-F238E27FC236}">
                  <a16:creationId xmlns:a16="http://schemas.microsoft.com/office/drawing/2014/main" id="{88A41DC6-531C-4C25-B70A-E3AEE699965F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Oval 482">
              <a:extLst>
                <a:ext uri="{FF2B5EF4-FFF2-40B4-BE49-F238E27FC236}">
                  <a16:creationId xmlns:a16="http://schemas.microsoft.com/office/drawing/2014/main" id="{80ED756C-E322-F231-3CBF-BD9EE49E37AC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55BE91B1-271C-D3D8-8B99-0F39E3CAB851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08B11A72-9FF0-6CCB-AC30-EBAAC15F1BBF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Oval 485">
              <a:extLst>
                <a:ext uri="{FF2B5EF4-FFF2-40B4-BE49-F238E27FC236}">
                  <a16:creationId xmlns:a16="http://schemas.microsoft.com/office/drawing/2014/main" id="{32393C18-872A-6EA6-4D35-DF36EBEE6F6D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7" name="Oval 486">
              <a:extLst>
                <a:ext uri="{FF2B5EF4-FFF2-40B4-BE49-F238E27FC236}">
                  <a16:creationId xmlns:a16="http://schemas.microsoft.com/office/drawing/2014/main" id="{BC923624-D33E-6003-295B-DE815B84EE70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Oval 487">
              <a:extLst>
                <a:ext uri="{FF2B5EF4-FFF2-40B4-BE49-F238E27FC236}">
                  <a16:creationId xmlns:a16="http://schemas.microsoft.com/office/drawing/2014/main" id="{2E72226B-2D79-6E9F-39CD-08679F8B36CC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Oval 488">
              <a:extLst>
                <a:ext uri="{FF2B5EF4-FFF2-40B4-BE49-F238E27FC236}">
                  <a16:creationId xmlns:a16="http://schemas.microsoft.com/office/drawing/2014/main" id="{14208643-4701-72B8-EF57-C76A19D98AAD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Oval 489">
              <a:extLst>
                <a:ext uri="{FF2B5EF4-FFF2-40B4-BE49-F238E27FC236}">
                  <a16:creationId xmlns:a16="http://schemas.microsoft.com/office/drawing/2014/main" id="{7A195F82-640A-6912-1537-328A859761DD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Oval 490">
              <a:extLst>
                <a:ext uri="{FF2B5EF4-FFF2-40B4-BE49-F238E27FC236}">
                  <a16:creationId xmlns:a16="http://schemas.microsoft.com/office/drawing/2014/main" id="{9F77F618-3DD3-E7F7-715E-525EDC63AFF4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92" name="Group 491">
            <a:extLst>
              <a:ext uri="{FF2B5EF4-FFF2-40B4-BE49-F238E27FC236}">
                <a16:creationId xmlns:a16="http://schemas.microsoft.com/office/drawing/2014/main" id="{6A0918AF-44B7-558B-9AD3-03A4EAF2D36B}"/>
              </a:ext>
            </a:extLst>
          </p:cNvPr>
          <p:cNvGrpSpPr/>
          <p:nvPr/>
        </p:nvGrpSpPr>
        <p:grpSpPr>
          <a:xfrm>
            <a:off x="5772457" y="625640"/>
            <a:ext cx="129938" cy="6104812"/>
            <a:chOff x="3335149" y="578324"/>
            <a:chExt cx="129938" cy="6104812"/>
          </a:xfrm>
        </p:grpSpPr>
        <p:sp>
          <p:nvSpPr>
            <p:cNvPr id="493" name="Oval 492">
              <a:extLst>
                <a:ext uri="{FF2B5EF4-FFF2-40B4-BE49-F238E27FC236}">
                  <a16:creationId xmlns:a16="http://schemas.microsoft.com/office/drawing/2014/main" id="{8013A8D6-AA0C-07D2-105C-42D559AAEF37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4" name="Oval 493">
              <a:extLst>
                <a:ext uri="{FF2B5EF4-FFF2-40B4-BE49-F238E27FC236}">
                  <a16:creationId xmlns:a16="http://schemas.microsoft.com/office/drawing/2014/main" id="{87884EBB-8C13-DD1E-5D62-B2A75E3238A4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5" name="Oval 494">
              <a:extLst>
                <a:ext uri="{FF2B5EF4-FFF2-40B4-BE49-F238E27FC236}">
                  <a16:creationId xmlns:a16="http://schemas.microsoft.com/office/drawing/2014/main" id="{61886705-BADE-CA40-4969-43FAFBEDB9C5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6" name="Oval 495">
              <a:extLst>
                <a:ext uri="{FF2B5EF4-FFF2-40B4-BE49-F238E27FC236}">
                  <a16:creationId xmlns:a16="http://schemas.microsoft.com/office/drawing/2014/main" id="{155D9A74-AC5E-24D4-EDFB-6BE55297E680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Oval 496">
              <a:extLst>
                <a:ext uri="{FF2B5EF4-FFF2-40B4-BE49-F238E27FC236}">
                  <a16:creationId xmlns:a16="http://schemas.microsoft.com/office/drawing/2014/main" id="{64F690CF-079F-F730-7313-63DFD765AED4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8" name="Oval 497">
              <a:extLst>
                <a:ext uri="{FF2B5EF4-FFF2-40B4-BE49-F238E27FC236}">
                  <a16:creationId xmlns:a16="http://schemas.microsoft.com/office/drawing/2014/main" id="{F47B0C56-5E15-CBAC-9927-35A1498B234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9" name="Oval 498">
              <a:extLst>
                <a:ext uri="{FF2B5EF4-FFF2-40B4-BE49-F238E27FC236}">
                  <a16:creationId xmlns:a16="http://schemas.microsoft.com/office/drawing/2014/main" id="{D168AD18-B031-92E7-893B-05BB13C1C658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0" name="Oval 499">
              <a:extLst>
                <a:ext uri="{FF2B5EF4-FFF2-40B4-BE49-F238E27FC236}">
                  <a16:creationId xmlns:a16="http://schemas.microsoft.com/office/drawing/2014/main" id="{6965F145-5FD8-507F-0397-2F5A04FA0F41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1" name="Oval 500">
              <a:extLst>
                <a:ext uri="{FF2B5EF4-FFF2-40B4-BE49-F238E27FC236}">
                  <a16:creationId xmlns:a16="http://schemas.microsoft.com/office/drawing/2014/main" id="{A83E6336-B723-6534-5F1F-C1ABD8EFBE9D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2" name="Oval 501">
              <a:extLst>
                <a:ext uri="{FF2B5EF4-FFF2-40B4-BE49-F238E27FC236}">
                  <a16:creationId xmlns:a16="http://schemas.microsoft.com/office/drawing/2014/main" id="{6BB14B07-E4FB-EAE8-F0E8-AA61CF97212F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3" name="Oval 502">
              <a:extLst>
                <a:ext uri="{FF2B5EF4-FFF2-40B4-BE49-F238E27FC236}">
                  <a16:creationId xmlns:a16="http://schemas.microsoft.com/office/drawing/2014/main" id="{5A9118C7-1386-8C38-623F-87C68297C2BB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4" name="Oval 503">
              <a:extLst>
                <a:ext uri="{FF2B5EF4-FFF2-40B4-BE49-F238E27FC236}">
                  <a16:creationId xmlns:a16="http://schemas.microsoft.com/office/drawing/2014/main" id="{BB4D818C-121C-6112-BAD1-F6827FA9694F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5" name="Oval 504">
              <a:extLst>
                <a:ext uri="{FF2B5EF4-FFF2-40B4-BE49-F238E27FC236}">
                  <a16:creationId xmlns:a16="http://schemas.microsoft.com/office/drawing/2014/main" id="{5733CC30-332D-E41C-724F-FD522475F186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6" name="Oval 505">
              <a:extLst>
                <a:ext uri="{FF2B5EF4-FFF2-40B4-BE49-F238E27FC236}">
                  <a16:creationId xmlns:a16="http://schemas.microsoft.com/office/drawing/2014/main" id="{92B1DC89-8CBA-DA3F-9D2E-3BCB4AE41800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Oval 506">
              <a:extLst>
                <a:ext uri="{FF2B5EF4-FFF2-40B4-BE49-F238E27FC236}">
                  <a16:creationId xmlns:a16="http://schemas.microsoft.com/office/drawing/2014/main" id="{1F899D04-87BA-6FA2-B35F-91B095F5A388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8" name="Oval 507">
              <a:extLst>
                <a:ext uri="{FF2B5EF4-FFF2-40B4-BE49-F238E27FC236}">
                  <a16:creationId xmlns:a16="http://schemas.microsoft.com/office/drawing/2014/main" id="{DEACA613-4DBA-066A-FDA2-92EE0726B1A1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9" name="Oval 508">
              <a:extLst>
                <a:ext uri="{FF2B5EF4-FFF2-40B4-BE49-F238E27FC236}">
                  <a16:creationId xmlns:a16="http://schemas.microsoft.com/office/drawing/2014/main" id="{A59FB522-17C1-7CD9-AAFD-19F169C17E8C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0" name="Oval 509">
              <a:extLst>
                <a:ext uri="{FF2B5EF4-FFF2-40B4-BE49-F238E27FC236}">
                  <a16:creationId xmlns:a16="http://schemas.microsoft.com/office/drawing/2014/main" id="{32F88C0A-9B6A-B4AD-1726-D56AA7F7A06C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" name="Oval 510">
              <a:extLst>
                <a:ext uri="{FF2B5EF4-FFF2-40B4-BE49-F238E27FC236}">
                  <a16:creationId xmlns:a16="http://schemas.microsoft.com/office/drawing/2014/main" id="{0F8965FA-FB50-9494-E402-E7BF18094A54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2" name="Oval 511">
              <a:extLst>
                <a:ext uri="{FF2B5EF4-FFF2-40B4-BE49-F238E27FC236}">
                  <a16:creationId xmlns:a16="http://schemas.microsoft.com/office/drawing/2014/main" id="{E1ECCB31-53CB-56FD-A2D6-717AB15AD7DE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" name="Oval 512">
              <a:extLst>
                <a:ext uri="{FF2B5EF4-FFF2-40B4-BE49-F238E27FC236}">
                  <a16:creationId xmlns:a16="http://schemas.microsoft.com/office/drawing/2014/main" id="{4C568DA5-8027-600F-C407-660A5FCEE28B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4" name="Oval 513">
              <a:extLst>
                <a:ext uri="{FF2B5EF4-FFF2-40B4-BE49-F238E27FC236}">
                  <a16:creationId xmlns:a16="http://schemas.microsoft.com/office/drawing/2014/main" id="{90445C1D-FDB2-B0FD-1F05-3F31F02AE0A3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" name="Oval 514">
              <a:extLst>
                <a:ext uri="{FF2B5EF4-FFF2-40B4-BE49-F238E27FC236}">
                  <a16:creationId xmlns:a16="http://schemas.microsoft.com/office/drawing/2014/main" id="{55CCE86C-9E14-0CAB-0A28-B53BE8F07DBF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6" name="Oval 515">
              <a:extLst>
                <a:ext uri="{FF2B5EF4-FFF2-40B4-BE49-F238E27FC236}">
                  <a16:creationId xmlns:a16="http://schemas.microsoft.com/office/drawing/2014/main" id="{2F29DDC6-77D8-777F-F86F-4DE3822BAD7B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7" name="Oval 516">
              <a:extLst>
                <a:ext uri="{FF2B5EF4-FFF2-40B4-BE49-F238E27FC236}">
                  <a16:creationId xmlns:a16="http://schemas.microsoft.com/office/drawing/2014/main" id="{2E212E1A-C118-CB8F-2761-8FB64DAE6CAE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8" name="Oval 517">
              <a:extLst>
                <a:ext uri="{FF2B5EF4-FFF2-40B4-BE49-F238E27FC236}">
                  <a16:creationId xmlns:a16="http://schemas.microsoft.com/office/drawing/2014/main" id="{1117BBF9-92FC-AAC2-E0C8-A78B465718CE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9" name="Oval 518">
              <a:extLst>
                <a:ext uri="{FF2B5EF4-FFF2-40B4-BE49-F238E27FC236}">
                  <a16:creationId xmlns:a16="http://schemas.microsoft.com/office/drawing/2014/main" id="{6200A1E6-D9A4-82B2-34D6-C3A53D1640DA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0" name="Oval 519">
              <a:extLst>
                <a:ext uri="{FF2B5EF4-FFF2-40B4-BE49-F238E27FC236}">
                  <a16:creationId xmlns:a16="http://schemas.microsoft.com/office/drawing/2014/main" id="{E07628D9-F9D9-3DF4-74D5-F010AF7BC9DE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1" name="Oval 520">
              <a:extLst>
                <a:ext uri="{FF2B5EF4-FFF2-40B4-BE49-F238E27FC236}">
                  <a16:creationId xmlns:a16="http://schemas.microsoft.com/office/drawing/2014/main" id="{C1A27C9F-1BC5-E6F9-B276-1379BD2B375F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22" name="Group 521">
            <a:extLst>
              <a:ext uri="{FF2B5EF4-FFF2-40B4-BE49-F238E27FC236}">
                <a16:creationId xmlns:a16="http://schemas.microsoft.com/office/drawing/2014/main" id="{83717759-3195-8266-4355-4E68678A9F6A}"/>
              </a:ext>
            </a:extLst>
          </p:cNvPr>
          <p:cNvGrpSpPr/>
          <p:nvPr/>
        </p:nvGrpSpPr>
        <p:grpSpPr>
          <a:xfrm>
            <a:off x="6003111" y="625640"/>
            <a:ext cx="129938" cy="6104812"/>
            <a:chOff x="3335149" y="578324"/>
            <a:chExt cx="129938" cy="6104812"/>
          </a:xfrm>
        </p:grpSpPr>
        <p:sp>
          <p:nvSpPr>
            <p:cNvPr id="523" name="Oval 522">
              <a:extLst>
                <a:ext uri="{FF2B5EF4-FFF2-40B4-BE49-F238E27FC236}">
                  <a16:creationId xmlns:a16="http://schemas.microsoft.com/office/drawing/2014/main" id="{14C672EE-C609-1C6D-08E1-C2EBB2229B47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4" name="Oval 523">
              <a:extLst>
                <a:ext uri="{FF2B5EF4-FFF2-40B4-BE49-F238E27FC236}">
                  <a16:creationId xmlns:a16="http://schemas.microsoft.com/office/drawing/2014/main" id="{AF9502EA-A65B-B75C-B29E-0DB66A1E1F78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5" name="Oval 524">
              <a:extLst>
                <a:ext uri="{FF2B5EF4-FFF2-40B4-BE49-F238E27FC236}">
                  <a16:creationId xmlns:a16="http://schemas.microsoft.com/office/drawing/2014/main" id="{ECA836FF-058D-B17D-E081-7D6660350CD2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6" name="Oval 525">
              <a:extLst>
                <a:ext uri="{FF2B5EF4-FFF2-40B4-BE49-F238E27FC236}">
                  <a16:creationId xmlns:a16="http://schemas.microsoft.com/office/drawing/2014/main" id="{CF7283F2-ABA1-54E8-C786-6AB0F55D0F62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7" name="Oval 526">
              <a:extLst>
                <a:ext uri="{FF2B5EF4-FFF2-40B4-BE49-F238E27FC236}">
                  <a16:creationId xmlns:a16="http://schemas.microsoft.com/office/drawing/2014/main" id="{1E2DBA2E-3AF3-1C53-194B-991FBD0B8B56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8" name="Oval 527">
              <a:extLst>
                <a:ext uri="{FF2B5EF4-FFF2-40B4-BE49-F238E27FC236}">
                  <a16:creationId xmlns:a16="http://schemas.microsoft.com/office/drawing/2014/main" id="{779FD501-6B16-C0FE-7B2D-A21B3C8121F8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9" name="Oval 528">
              <a:extLst>
                <a:ext uri="{FF2B5EF4-FFF2-40B4-BE49-F238E27FC236}">
                  <a16:creationId xmlns:a16="http://schemas.microsoft.com/office/drawing/2014/main" id="{0D660EBE-FBD4-202B-E47E-8F7F9C25C773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0" name="Oval 529">
              <a:extLst>
                <a:ext uri="{FF2B5EF4-FFF2-40B4-BE49-F238E27FC236}">
                  <a16:creationId xmlns:a16="http://schemas.microsoft.com/office/drawing/2014/main" id="{D313C8A0-34F8-F2A9-EF53-B9D4CB57A9F7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1" name="Oval 530">
              <a:extLst>
                <a:ext uri="{FF2B5EF4-FFF2-40B4-BE49-F238E27FC236}">
                  <a16:creationId xmlns:a16="http://schemas.microsoft.com/office/drawing/2014/main" id="{54A3670E-C6C3-6187-9A00-05B041A98F9F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2" name="Oval 531">
              <a:extLst>
                <a:ext uri="{FF2B5EF4-FFF2-40B4-BE49-F238E27FC236}">
                  <a16:creationId xmlns:a16="http://schemas.microsoft.com/office/drawing/2014/main" id="{F3ED35F1-F7B0-2300-1CAC-130B21698AA4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3" name="Oval 532">
              <a:extLst>
                <a:ext uri="{FF2B5EF4-FFF2-40B4-BE49-F238E27FC236}">
                  <a16:creationId xmlns:a16="http://schemas.microsoft.com/office/drawing/2014/main" id="{224DA900-35DF-2790-9CB7-B8610C913A2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4" name="Oval 533">
              <a:extLst>
                <a:ext uri="{FF2B5EF4-FFF2-40B4-BE49-F238E27FC236}">
                  <a16:creationId xmlns:a16="http://schemas.microsoft.com/office/drawing/2014/main" id="{4AF866EF-50D4-972F-68EE-0D0C95ED2D56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5" name="Oval 534">
              <a:extLst>
                <a:ext uri="{FF2B5EF4-FFF2-40B4-BE49-F238E27FC236}">
                  <a16:creationId xmlns:a16="http://schemas.microsoft.com/office/drawing/2014/main" id="{A959CE62-15DC-07DB-C2A9-2A5551BEACFB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6" name="Oval 535">
              <a:extLst>
                <a:ext uri="{FF2B5EF4-FFF2-40B4-BE49-F238E27FC236}">
                  <a16:creationId xmlns:a16="http://schemas.microsoft.com/office/drawing/2014/main" id="{F3C8DC62-C797-8D2B-FD44-73B1C10B42CC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7" name="Oval 536">
              <a:extLst>
                <a:ext uri="{FF2B5EF4-FFF2-40B4-BE49-F238E27FC236}">
                  <a16:creationId xmlns:a16="http://schemas.microsoft.com/office/drawing/2014/main" id="{FABF4CC1-E578-4BAE-0C9D-4CEE33CF699A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8" name="Oval 537">
              <a:extLst>
                <a:ext uri="{FF2B5EF4-FFF2-40B4-BE49-F238E27FC236}">
                  <a16:creationId xmlns:a16="http://schemas.microsoft.com/office/drawing/2014/main" id="{3A9241A9-FB07-7AB2-B848-AD275CB7E536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9" name="Oval 538">
              <a:extLst>
                <a:ext uri="{FF2B5EF4-FFF2-40B4-BE49-F238E27FC236}">
                  <a16:creationId xmlns:a16="http://schemas.microsoft.com/office/drawing/2014/main" id="{838DB1A4-8590-6C57-E314-66C472665714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0" name="Oval 539">
              <a:extLst>
                <a:ext uri="{FF2B5EF4-FFF2-40B4-BE49-F238E27FC236}">
                  <a16:creationId xmlns:a16="http://schemas.microsoft.com/office/drawing/2014/main" id="{6FD99901-ADF4-133D-F7E0-0A66510C98E4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1" name="Oval 540">
              <a:extLst>
                <a:ext uri="{FF2B5EF4-FFF2-40B4-BE49-F238E27FC236}">
                  <a16:creationId xmlns:a16="http://schemas.microsoft.com/office/drawing/2014/main" id="{AA2D9D1C-9FCD-C4AA-4E64-0B4579AE6769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Oval 541">
              <a:extLst>
                <a:ext uri="{FF2B5EF4-FFF2-40B4-BE49-F238E27FC236}">
                  <a16:creationId xmlns:a16="http://schemas.microsoft.com/office/drawing/2014/main" id="{836B6A9F-6898-29DF-1E75-8A39FB7F5F29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Oval 542">
              <a:extLst>
                <a:ext uri="{FF2B5EF4-FFF2-40B4-BE49-F238E27FC236}">
                  <a16:creationId xmlns:a16="http://schemas.microsoft.com/office/drawing/2014/main" id="{589886AF-BAD4-F87D-1086-4B0F5ED91B88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4" name="Oval 543">
              <a:extLst>
                <a:ext uri="{FF2B5EF4-FFF2-40B4-BE49-F238E27FC236}">
                  <a16:creationId xmlns:a16="http://schemas.microsoft.com/office/drawing/2014/main" id="{A1CBA1BC-AEF8-DBF4-ACCA-919FE8402A4F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5" name="Oval 544">
              <a:extLst>
                <a:ext uri="{FF2B5EF4-FFF2-40B4-BE49-F238E27FC236}">
                  <a16:creationId xmlns:a16="http://schemas.microsoft.com/office/drawing/2014/main" id="{FE2A808C-9F81-3FCE-5CD3-92AD04A41B07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" name="Oval 545">
              <a:extLst>
                <a:ext uri="{FF2B5EF4-FFF2-40B4-BE49-F238E27FC236}">
                  <a16:creationId xmlns:a16="http://schemas.microsoft.com/office/drawing/2014/main" id="{2C95A517-3FDB-8A36-65F8-9706A3EF5071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Oval 546">
              <a:extLst>
                <a:ext uri="{FF2B5EF4-FFF2-40B4-BE49-F238E27FC236}">
                  <a16:creationId xmlns:a16="http://schemas.microsoft.com/office/drawing/2014/main" id="{ACCDCE7C-C7C0-4F9A-229E-AE372E48D9BC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8" name="Oval 547">
              <a:extLst>
                <a:ext uri="{FF2B5EF4-FFF2-40B4-BE49-F238E27FC236}">
                  <a16:creationId xmlns:a16="http://schemas.microsoft.com/office/drawing/2014/main" id="{686F73D2-C2C7-A3FA-9BDB-40414093C04E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9" name="Oval 548">
              <a:extLst>
                <a:ext uri="{FF2B5EF4-FFF2-40B4-BE49-F238E27FC236}">
                  <a16:creationId xmlns:a16="http://schemas.microsoft.com/office/drawing/2014/main" id="{E2E8622E-F122-1FFB-FD89-6ED4F8C812CE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0" name="Oval 549">
              <a:extLst>
                <a:ext uri="{FF2B5EF4-FFF2-40B4-BE49-F238E27FC236}">
                  <a16:creationId xmlns:a16="http://schemas.microsoft.com/office/drawing/2014/main" id="{CB7ECE6B-A05A-52E6-9C9A-A748ED0D1971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1" name="Oval 550">
              <a:extLst>
                <a:ext uri="{FF2B5EF4-FFF2-40B4-BE49-F238E27FC236}">
                  <a16:creationId xmlns:a16="http://schemas.microsoft.com/office/drawing/2014/main" id="{457A01B9-A60E-AB5D-5D5A-85CFC04EA9DD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52" name="Group 551">
            <a:extLst>
              <a:ext uri="{FF2B5EF4-FFF2-40B4-BE49-F238E27FC236}">
                <a16:creationId xmlns:a16="http://schemas.microsoft.com/office/drawing/2014/main" id="{0547CB00-EAB3-1867-0DE8-263B114C60B8}"/>
              </a:ext>
            </a:extLst>
          </p:cNvPr>
          <p:cNvGrpSpPr/>
          <p:nvPr/>
        </p:nvGrpSpPr>
        <p:grpSpPr>
          <a:xfrm>
            <a:off x="6233765" y="625640"/>
            <a:ext cx="129938" cy="6104812"/>
            <a:chOff x="3335149" y="578324"/>
            <a:chExt cx="129938" cy="6104812"/>
          </a:xfrm>
        </p:grpSpPr>
        <p:sp>
          <p:nvSpPr>
            <p:cNvPr id="553" name="Oval 552">
              <a:extLst>
                <a:ext uri="{FF2B5EF4-FFF2-40B4-BE49-F238E27FC236}">
                  <a16:creationId xmlns:a16="http://schemas.microsoft.com/office/drawing/2014/main" id="{53C383AF-D233-78BD-CA22-9C977AB7E6A6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4" name="Oval 553">
              <a:extLst>
                <a:ext uri="{FF2B5EF4-FFF2-40B4-BE49-F238E27FC236}">
                  <a16:creationId xmlns:a16="http://schemas.microsoft.com/office/drawing/2014/main" id="{E8ACB02F-6FFA-C57F-7D48-A2E4BE5A23EB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5" name="Oval 554">
              <a:extLst>
                <a:ext uri="{FF2B5EF4-FFF2-40B4-BE49-F238E27FC236}">
                  <a16:creationId xmlns:a16="http://schemas.microsoft.com/office/drawing/2014/main" id="{9F2F8F48-1803-AF1C-8656-B8056FE5A0C9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6" name="Oval 555">
              <a:extLst>
                <a:ext uri="{FF2B5EF4-FFF2-40B4-BE49-F238E27FC236}">
                  <a16:creationId xmlns:a16="http://schemas.microsoft.com/office/drawing/2014/main" id="{F24B58AA-1A99-6665-07BC-E81A355D1F3D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7" name="Oval 556">
              <a:extLst>
                <a:ext uri="{FF2B5EF4-FFF2-40B4-BE49-F238E27FC236}">
                  <a16:creationId xmlns:a16="http://schemas.microsoft.com/office/drawing/2014/main" id="{E1387F17-0FE4-281F-9E0D-083EE481D4CA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8" name="Oval 557">
              <a:extLst>
                <a:ext uri="{FF2B5EF4-FFF2-40B4-BE49-F238E27FC236}">
                  <a16:creationId xmlns:a16="http://schemas.microsoft.com/office/drawing/2014/main" id="{193CB855-D81B-ABBE-1ACF-D69B59EF167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9" name="Oval 558">
              <a:extLst>
                <a:ext uri="{FF2B5EF4-FFF2-40B4-BE49-F238E27FC236}">
                  <a16:creationId xmlns:a16="http://schemas.microsoft.com/office/drawing/2014/main" id="{8AEE57EA-E858-AAE3-E51D-682E859203C3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0" name="Oval 559">
              <a:extLst>
                <a:ext uri="{FF2B5EF4-FFF2-40B4-BE49-F238E27FC236}">
                  <a16:creationId xmlns:a16="http://schemas.microsoft.com/office/drawing/2014/main" id="{46B77FA9-173C-18D5-70D9-D891BE80126E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1" name="Oval 560">
              <a:extLst>
                <a:ext uri="{FF2B5EF4-FFF2-40B4-BE49-F238E27FC236}">
                  <a16:creationId xmlns:a16="http://schemas.microsoft.com/office/drawing/2014/main" id="{06A21EF3-8F41-4E1D-72E0-897E04D4EF9F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2" name="Oval 561">
              <a:extLst>
                <a:ext uri="{FF2B5EF4-FFF2-40B4-BE49-F238E27FC236}">
                  <a16:creationId xmlns:a16="http://schemas.microsoft.com/office/drawing/2014/main" id="{291645AD-2F16-0CC9-A1DB-A0FE871FFD33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3" name="Oval 562">
              <a:extLst>
                <a:ext uri="{FF2B5EF4-FFF2-40B4-BE49-F238E27FC236}">
                  <a16:creationId xmlns:a16="http://schemas.microsoft.com/office/drawing/2014/main" id="{B5C26A1A-8188-BFF6-6866-F036CBA69D0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4" name="Oval 563">
              <a:extLst>
                <a:ext uri="{FF2B5EF4-FFF2-40B4-BE49-F238E27FC236}">
                  <a16:creationId xmlns:a16="http://schemas.microsoft.com/office/drawing/2014/main" id="{D7DEC1F2-1549-D0F3-AAA5-796036A95CF1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5" name="Oval 564">
              <a:extLst>
                <a:ext uri="{FF2B5EF4-FFF2-40B4-BE49-F238E27FC236}">
                  <a16:creationId xmlns:a16="http://schemas.microsoft.com/office/drawing/2014/main" id="{760B1330-1059-F1A2-50B2-8FE7E5938074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6" name="Oval 565">
              <a:extLst>
                <a:ext uri="{FF2B5EF4-FFF2-40B4-BE49-F238E27FC236}">
                  <a16:creationId xmlns:a16="http://schemas.microsoft.com/office/drawing/2014/main" id="{2F64F748-1D84-9942-AAF0-083861B3C47F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7" name="Oval 566">
              <a:extLst>
                <a:ext uri="{FF2B5EF4-FFF2-40B4-BE49-F238E27FC236}">
                  <a16:creationId xmlns:a16="http://schemas.microsoft.com/office/drawing/2014/main" id="{64EABE6A-4357-A9BF-51CC-11D0CF0B8567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8" name="Oval 567">
              <a:extLst>
                <a:ext uri="{FF2B5EF4-FFF2-40B4-BE49-F238E27FC236}">
                  <a16:creationId xmlns:a16="http://schemas.microsoft.com/office/drawing/2014/main" id="{48E147C9-06D7-0345-3F86-FAF83E7C4F41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9" name="Oval 568">
              <a:extLst>
                <a:ext uri="{FF2B5EF4-FFF2-40B4-BE49-F238E27FC236}">
                  <a16:creationId xmlns:a16="http://schemas.microsoft.com/office/drawing/2014/main" id="{C4CF4485-F673-7DD3-A71E-61E464D14D4E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0" name="Oval 569">
              <a:extLst>
                <a:ext uri="{FF2B5EF4-FFF2-40B4-BE49-F238E27FC236}">
                  <a16:creationId xmlns:a16="http://schemas.microsoft.com/office/drawing/2014/main" id="{3407B946-B4A0-C980-1A24-720EE769EE42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1" name="Oval 570">
              <a:extLst>
                <a:ext uri="{FF2B5EF4-FFF2-40B4-BE49-F238E27FC236}">
                  <a16:creationId xmlns:a16="http://schemas.microsoft.com/office/drawing/2014/main" id="{86993C5F-F743-A5D9-652B-2FC7F92293E7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2" name="Oval 571">
              <a:extLst>
                <a:ext uri="{FF2B5EF4-FFF2-40B4-BE49-F238E27FC236}">
                  <a16:creationId xmlns:a16="http://schemas.microsoft.com/office/drawing/2014/main" id="{2D473319-D331-A7E1-CABE-0278154E9A04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3" name="Oval 572">
              <a:extLst>
                <a:ext uri="{FF2B5EF4-FFF2-40B4-BE49-F238E27FC236}">
                  <a16:creationId xmlns:a16="http://schemas.microsoft.com/office/drawing/2014/main" id="{D10FD931-969F-123D-E0A7-8CD525314749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4" name="Oval 573">
              <a:extLst>
                <a:ext uri="{FF2B5EF4-FFF2-40B4-BE49-F238E27FC236}">
                  <a16:creationId xmlns:a16="http://schemas.microsoft.com/office/drawing/2014/main" id="{76A9326E-D411-3DA9-4849-AB25C4048ED3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5" name="Oval 574">
              <a:extLst>
                <a:ext uri="{FF2B5EF4-FFF2-40B4-BE49-F238E27FC236}">
                  <a16:creationId xmlns:a16="http://schemas.microsoft.com/office/drawing/2014/main" id="{1EC3D070-D865-7844-E051-5550C316418D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6" name="Oval 575">
              <a:extLst>
                <a:ext uri="{FF2B5EF4-FFF2-40B4-BE49-F238E27FC236}">
                  <a16:creationId xmlns:a16="http://schemas.microsoft.com/office/drawing/2014/main" id="{BD460B36-326C-1700-E934-892A660D983A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7" name="Oval 576">
              <a:extLst>
                <a:ext uri="{FF2B5EF4-FFF2-40B4-BE49-F238E27FC236}">
                  <a16:creationId xmlns:a16="http://schemas.microsoft.com/office/drawing/2014/main" id="{D94B9AE8-45E5-492A-F03D-EE6D6772A1F9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Oval 577">
              <a:extLst>
                <a:ext uri="{FF2B5EF4-FFF2-40B4-BE49-F238E27FC236}">
                  <a16:creationId xmlns:a16="http://schemas.microsoft.com/office/drawing/2014/main" id="{1F13A250-6DB5-29A1-64DC-F644E8CCDDE0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9" name="Oval 578">
              <a:extLst>
                <a:ext uri="{FF2B5EF4-FFF2-40B4-BE49-F238E27FC236}">
                  <a16:creationId xmlns:a16="http://schemas.microsoft.com/office/drawing/2014/main" id="{6C0A4574-D611-3663-120D-003A927358D0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0" name="Oval 579">
              <a:extLst>
                <a:ext uri="{FF2B5EF4-FFF2-40B4-BE49-F238E27FC236}">
                  <a16:creationId xmlns:a16="http://schemas.microsoft.com/office/drawing/2014/main" id="{EB9B05F5-BAAD-17EA-3BFC-7D71FACBF0A9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1" name="Oval 580">
              <a:extLst>
                <a:ext uri="{FF2B5EF4-FFF2-40B4-BE49-F238E27FC236}">
                  <a16:creationId xmlns:a16="http://schemas.microsoft.com/office/drawing/2014/main" id="{77D3C4FB-194A-2344-F5F2-C3B3A4A2BA58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82" name="Group 581">
            <a:extLst>
              <a:ext uri="{FF2B5EF4-FFF2-40B4-BE49-F238E27FC236}">
                <a16:creationId xmlns:a16="http://schemas.microsoft.com/office/drawing/2014/main" id="{FAD2A140-8D86-3132-7A64-105ED63AC837}"/>
              </a:ext>
            </a:extLst>
          </p:cNvPr>
          <p:cNvGrpSpPr/>
          <p:nvPr/>
        </p:nvGrpSpPr>
        <p:grpSpPr>
          <a:xfrm>
            <a:off x="6464419" y="625640"/>
            <a:ext cx="129938" cy="6104812"/>
            <a:chOff x="3335149" y="578324"/>
            <a:chExt cx="129938" cy="6104812"/>
          </a:xfrm>
        </p:grpSpPr>
        <p:sp>
          <p:nvSpPr>
            <p:cNvPr id="583" name="Oval 582">
              <a:extLst>
                <a:ext uri="{FF2B5EF4-FFF2-40B4-BE49-F238E27FC236}">
                  <a16:creationId xmlns:a16="http://schemas.microsoft.com/office/drawing/2014/main" id="{F2B77993-4AE0-1229-FF8F-64FEFB78AEB9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4" name="Oval 583">
              <a:extLst>
                <a:ext uri="{FF2B5EF4-FFF2-40B4-BE49-F238E27FC236}">
                  <a16:creationId xmlns:a16="http://schemas.microsoft.com/office/drawing/2014/main" id="{2901AE29-AE1B-1F07-34FC-1D3CE04BDED8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5" name="Oval 584">
              <a:extLst>
                <a:ext uri="{FF2B5EF4-FFF2-40B4-BE49-F238E27FC236}">
                  <a16:creationId xmlns:a16="http://schemas.microsoft.com/office/drawing/2014/main" id="{39713BFF-53A5-B41D-5652-CB509FD6B87C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6" name="Oval 585">
              <a:extLst>
                <a:ext uri="{FF2B5EF4-FFF2-40B4-BE49-F238E27FC236}">
                  <a16:creationId xmlns:a16="http://schemas.microsoft.com/office/drawing/2014/main" id="{BC7E2718-8EC2-6404-DCF9-D41321E0F698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7" name="Oval 586">
              <a:extLst>
                <a:ext uri="{FF2B5EF4-FFF2-40B4-BE49-F238E27FC236}">
                  <a16:creationId xmlns:a16="http://schemas.microsoft.com/office/drawing/2014/main" id="{BE165AAF-3F45-007F-C4D3-834B55371CBA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8" name="Oval 587">
              <a:extLst>
                <a:ext uri="{FF2B5EF4-FFF2-40B4-BE49-F238E27FC236}">
                  <a16:creationId xmlns:a16="http://schemas.microsoft.com/office/drawing/2014/main" id="{82514799-B85F-F180-E067-A2D189AECE4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9" name="Oval 588">
              <a:extLst>
                <a:ext uri="{FF2B5EF4-FFF2-40B4-BE49-F238E27FC236}">
                  <a16:creationId xmlns:a16="http://schemas.microsoft.com/office/drawing/2014/main" id="{FE3188E5-80AD-DC52-6243-23AA82186A30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0" name="Oval 589">
              <a:extLst>
                <a:ext uri="{FF2B5EF4-FFF2-40B4-BE49-F238E27FC236}">
                  <a16:creationId xmlns:a16="http://schemas.microsoft.com/office/drawing/2014/main" id="{16AA6DBC-48A1-C5CD-5E9E-6567C454102C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1" name="Oval 590">
              <a:extLst>
                <a:ext uri="{FF2B5EF4-FFF2-40B4-BE49-F238E27FC236}">
                  <a16:creationId xmlns:a16="http://schemas.microsoft.com/office/drawing/2014/main" id="{457075FF-7D8E-FFDE-91A5-6EC68822778D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2" name="Oval 591">
              <a:extLst>
                <a:ext uri="{FF2B5EF4-FFF2-40B4-BE49-F238E27FC236}">
                  <a16:creationId xmlns:a16="http://schemas.microsoft.com/office/drawing/2014/main" id="{67E8AB2B-6AD8-4ACD-7B6C-4EE2B8F864C5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3" name="Oval 592">
              <a:extLst>
                <a:ext uri="{FF2B5EF4-FFF2-40B4-BE49-F238E27FC236}">
                  <a16:creationId xmlns:a16="http://schemas.microsoft.com/office/drawing/2014/main" id="{4083CE63-D889-2BA8-98A3-036441489AEA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4" name="Oval 593">
              <a:extLst>
                <a:ext uri="{FF2B5EF4-FFF2-40B4-BE49-F238E27FC236}">
                  <a16:creationId xmlns:a16="http://schemas.microsoft.com/office/drawing/2014/main" id="{A4A08BA1-CC1D-D265-8848-344508A118B5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5" name="Oval 594">
              <a:extLst>
                <a:ext uri="{FF2B5EF4-FFF2-40B4-BE49-F238E27FC236}">
                  <a16:creationId xmlns:a16="http://schemas.microsoft.com/office/drawing/2014/main" id="{FDA2A243-A17A-C735-4063-6677F87F60B5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6" name="Oval 595">
              <a:extLst>
                <a:ext uri="{FF2B5EF4-FFF2-40B4-BE49-F238E27FC236}">
                  <a16:creationId xmlns:a16="http://schemas.microsoft.com/office/drawing/2014/main" id="{F7A15D46-463E-D1F9-A251-6D28CDF28482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7" name="Oval 596">
              <a:extLst>
                <a:ext uri="{FF2B5EF4-FFF2-40B4-BE49-F238E27FC236}">
                  <a16:creationId xmlns:a16="http://schemas.microsoft.com/office/drawing/2014/main" id="{9EDBD617-CA4D-0127-DB25-79AA9255EB14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8" name="Oval 597">
              <a:extLst>
                <a:ext uri="{FF2B5EF4-FFF2-40B4-BE49-F238E27FC236}">
                  <a16:creationId xmlns:a16="http://schemas.microsoft.com/office/drawing/2014/main" id="{B0DCDBE2-B15C-5DD4-3978-F8A0F1F9C396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9" name="Oval 598">
              <a:extLst>
                <a:ext uri="{FF2B5EF4-FFF2-40B4-BE49-F238E27FC236}">
                  <a16:creationId xmlns:a16="http://schemas.microsoft.com/office/drawing/2014/main" id="{836258A9-F253-B133-788E-7311571408A3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0" name="Oval 599">
              <a:extLst>
                <a:ext uri="{FF2B5EF4-FFF2-40B4-BE49-F238E27FC236}">
                  <a16:creationId xmlns:a16="http://schemas.microsoft.com/office/drawing/2014/main" id="{6C0607B4-B51B-C667-69C7-802163513EA3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1" name="Oval 600">
              <a:extLst>
                <a:ext uri="{FF2B5EF4-FFF2-40B4-BE49-F238E27FC236}">
                  <a16:creationId xmlns:a16="http://schemas.microsoft.com/office/drawing/2014/main" id="{AEAC078F-7345-8EBE-2CF5-DF736A75D1A8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2" name="Oval 601">
              <a:extLst>
                <a:ext uri="{FF2B5EF4-FFF2-40B4-BE49-F238E27FC236}">
                  <a16:creationId xmlns:a16="http://schemas.microsoft.com/office/drawing/2014/main" id="{7B0F1943-1CF4-1B27-2CAA-1688805FEB90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3" name="Oval 602">
              <a:extLst>
                <a:ext uri="{FF2B5EF4-FFF2-40B4-BE49-F238E27FC236}">
                  <a16:creationId xmlns:a16="http://schemas.microsoft.com/office/drawing/2014/main" id="{91788637-6AE6-F799-F758-1D6DE6BE3686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4" name="Oval 603">
              <a:extLst>
                <a:ext uri="{FF2B5EF4-FFF2-40B4-BE49-F238E27FC236}">
                  <a16:creationId xmlns:a16="http://schemas.microsoft.com/office/drawing/2014/main" id="{5BB63AE4-AE1F-452B-7370-D01B51B287A9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5" name="Oval 604">
              <a:extLst>
                <a:ext uri="{FF2B5EF4-FFF2-40B4-BE49-F238E27FC236}">
                  <a16:creationId xmlns:a16="http://schemas.microsoft.com/office/drawing/2014/main" id="{F4A47C67-ABFF-3E90-E57B-423386386432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6" name="Oval 605">
              <a:extLst>
                <a:ext uri="{FF2B5EF4-FFF2-40B4-BE49-F238E27FC236}">
                  <a16:creationId xmlns:a16="http://schemas.microsoft.com/office/drawing/2014/main" id="{4F8B9BC2-F4F4-3EDB-3BB6-E7FFE1C654ED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7" name="Oval 606">
              <a:extLst>
                <a:ext uri="{FF2B5EF4-FFF2-40B4-BE49-F238E27FC236}">
                  <a16:creationId xmlns:a16="http://schemas.microsoft.com/office/drawing/2014/main" id="{36C4F524-6687-3187-5955-A3BF274C8FF1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8" name="Oval 607">
              <a:extLst>
                <a:ext uri="{FF2B5EF4-FFF2-40B4-BE49-F238E27FC236}">
                  <a16:creationId xmlns:a16="http://schemas.microsoft.com/office/drawing/2014/main" id="{27DA9C0C-4641-ED4D-915C-3CC124EB27BB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9" name="Oval 608">
              <a:extLst>
                <a:ext uri="{FF2B5EF4-FFF2-40B4-BE49-F238E27FC236}">
                  <a16:creationId xmlns:a16="http://schemas.microsoft.com/office/drawing/2014/main" id="{81375D17-F3DE-7675-B6E8-08A8AAE05891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0" name="Oval 609">
              <a:extLst>
                <a:ext uri="{FF2B5EF4-FFF2-40B4-BE49-F238E27FC236}">
                  <a16:creationId xmlns:a16="http://schemas.microsoft.com/office/drawing/2014/main" id="{0290CEA2-088D-3E78-34A5-D4A32228502B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1" name="Oval 610">
              <a:extLst>
                <a:ext uri="{FF2B5EF4-FFF2-40B4-BE49-F238E27FC236}">
                  <a16:creationId xmlns:a16="http://schemas.microsoft.com/office/drawing/2014/main" id="{70939592-3E8F-2768-78A3-912885B7FB29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12" name="Group 611">
            <a:extLst>
              <a:ext uri="{FF2B5EF4-FFF2-40B4-BE49-F238E27FC236}">
                <a16:creationId xmlns:a16="http://schemas.microsoft.com/office/drawing/2014/main" id="{D22D477F-3974-8893-DB93-46BE03BCD044}"/>
              </a:ext>
            </a:extLst>
          </p:cNvPr>
          <p:cNvGrpSpPr/>
          <p:nvPr/>
        </p:nvGrpSpPr>
        <p:grpSpPr>
          <a:xfrm>
            <a:off x="6695073" y="625640"/>
            <a:ext cx="129938" cy="6104812"/>
            <a:chOff x="3335149" y="578324"/>
            <a:chExt cx="129938" cy="6104812"/>
          </a:xfrm>
        </p:grpSpPr>
        <p:sp>
          <p:nvSpPr>
            <p:cNvPr id="613" name="Oval 612">
              <a:extLst>
                <a:ext uri="{FF2B5EF4-FFF2-40B4-BE49-F238E27FC236}">
                  <a16:creationId xmlns:a16="http://schemas.microsoft.com/office/drawing/2014/main" id="{54A2BACC-CEA6-AC96-4462-86101FF29BCD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4" name="Oval 613">
              <a:extLst>
                <a:ext uri="{FF2B5EF4-FFF2-40B4-BE49-F238E27FC236}">
                  <a16:creationId xmlns:a16="http://schemas.microsoft.com/office/drawing/2014/main" id="{73475952-43AC-B887-3D77-63BE28A7AD35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5" name="Oval 614">
              <a:extLst>
                <a:ext uri="{FF2B5EF4-FFF2-40B4-BE49-F238E27FC236}">
                  <a16:creationId xmlns:a16="http://schemas.microsoft.com/office/drawing/2014/main" id="{9A196457-C32A-81A2-752B-77B6BF1C10CC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" name="Oval 615">
              <a:extLst>
                <a:ext uri="{FF2B5EF4-FFF2-40B4-BE49-F238E27FC236}">
                  <a16:creationId xmlns:a16="http://schemas.microsoft.com/office/drawing/2014/main" id="{E62A1F37-A25F-BAD1-2ED4-7055A4EAFA5C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" name="Oval 616">
              <a:extLst>
                <a:ext uri="{FF2B5EF4-FFF2-40B4-BE49-F238E27FC236}">
                  <a16:creationId xmlns:a16="http://schemas.microsoft.com/office/drawing/2014/main" id="{EE58827C-E517-F243-06FF-635FEB66C2CB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8" name="Oval 617">
              <a:extLst>
                <a:ext uri="{FF2B5EF4-FFF2-40B4-BE49-F238E27FC236}">
                  <a16:creationId xmlns:a16="http://schemas.microsoft.com/office/drawing/2014/main" id="{332F5FA1-6DAF-E16E-1E34-0F3C049634D9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9" name="Oval 618">
              <a:extLst>
                <a:ext uri="{FF2B5EF4-FFF2-40B4-BE49-F238E27FC236}">
                  <a16:creationId xmlns:a16="http://schemas.microsoft.com/office/drawing/2014/main" id="{8DA51C64-AFB8-1600-9182-DB7A8269E03B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0" name="Oval 619">
              <a:extLst>
                <a:ext uri="{FF2B5EF4-FFF2-40B4-BE49-F238E27FC236}">
                  <a16:creationId xmlns:a16="http://schemas.microsoft.com/office/drawing/2014/main" id="{77143C83-9274-3FCE-A982-42609389D1DF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1" name="Oval 620">
              <a:extLst>
                <a:ext uri="{FF2B5EF4-FFF2-40B4-BE49-F238E27FC236}">
                  <a16:creationId xmlns:a16="http://schemas.microsoft.com/office/drawing/2014/main" id="{109812C8-1531-A347-36A6-21C2158869EC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2" name="Oval 621">
              <a:extLst>
                <a:ext uri="{FF2B5EF4-FFF2-40B4-BE49-F238E27FC236}">
                  <a16:creationId xmlns:a16="http://schemas.microsoft.com/office/drawing/2014/main" id="{BD74A73C-0408-2FA3-580E-DB9C3816699C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3" name="Oval 622">
              <a:extLst>
                <a:ext uri="{FF2B5EF4-FFF2-40B4-BE49-F238E27FC236}">
                  <a16:creationId xmlns:a16="http://schemas.microsoft.com/office/drawing/2014/main" id="{D5FFB4E5-4D02-9BBD-9623-DCD3D7402EB8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4" name="Oval 623">
              <a:extLst>
                <a:ext uri="{FF2B5EF4-FFF2-40B4-BE49-F238E27FC236}">
                  <a16:creationId xmlns:a16="http://schemas.microsoft.com/office/drawing/2014/main" id="{C0D93B24-F17D-7C31-02E9-F8E42C8D2204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5" name="Oval 624">
              <a:extLst>
                <a:ext uri="{FF2B5EF4-FFF2-40B4-BE49-F238E27FC236}">
                  <a16:creationId xmlns:a16="http://schemas.microsoft.com/office/drawing/2014/main" id="{AECCA07D-5C8B-93D8-C065-17F858891ED5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6" name="Oval 625">
              <a:extLst>
                <a:ext uri="{FF2B5EF4-FFF2-40B4-BE49-F238E27FC236}">
                  <a16:creationId xmlns:a16="http://schemas.microsoft.com/office/drawing/2014/main" id="{D28A7021-F130-0AC7-E243-19FAC98913BE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7" name="Oval 626">
              <a:extLst>
                <a:ext uri="{FF2B5EF4-FFF2-40B4-BE49-F238E27FC236}">
                  <a16:creationId xmlns:a16="http://schemas.microsoft.com/office/drawing/2014/main" id="{420C2501-DA8E-D731-A622-3DA6C63F07A9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8" name="Oval 627">
              <a:extLst>
                <a:ext uri="{FF2B5EF4-FFF2-40B4-BE49-F238E27FC236}">
                  <a16:creationId xmlns:a16="http://schemas.microsoft.com/office/drawing/2014/main" id="{D2E46278-2566-3D40-0538-AD7A6518DB03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9" name="Oval 628">
              <a:extLst>
                <a:ext uri="{FF2B5EF4-FFF2-40B4-BE49-F238E27FC236}">
                  <a16:creationId xmlns:a16="http://schemas.microsoft.com/office/drawing/2014/main" id="{69989A3A-320D-607E-2776-9DD5898640A4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0" name="Oval 629">
              <a:extLst>
                <a:ext uri="{FF2B5EF4-FFF2-40B4-BE49-F238E27FC236}">
                  <a16:creationId xmlns:a16="http://schemas.microsoft.com/office/drawing/2014/main" id="{442E9003-C2B5-D96C-5831-349F3BA7C7E0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1" name="Oval 630">
              <a:extLst>
                <a:ext uri="{FF2B5EF4-FFF2-40B4-BE49-F238E27FC236}">
                  <a16:creationId xmlns:a16="http://schemas.microsoft.com/office/drawing/2014/main" id="{89A8965C-330D-08BF-A9A2-7EF885D9F77B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2" name="Oval 631">
              <a:extLst>
                <a:ext uri="{FF2B5EF4-FFF2-40B4-BE49-F238E27FC236}">
                  <a16:creationId xmlns:a16="http://schemas.microsoft.com/office/drawing/2014/main" id="{31287A6E-1BA4-14F0-2DC4-FC6F4E7650F7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3" name="Oval 632">
              <a:extLst>
                <a:ext uri="{FF2B5EF4-FFF2-40B4-BE49-F238E27FC236}">
                  <a16:creationId xmlns:a16="http://schemas.microsoft.com/office/drawing/2014/main" id="{D38BB997-084A-D8CC-CE72-F5B1F03489A1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4" name="Oval 633">
              <a:extLst>
                <a:ext uri="{FF2B5EF4-FFF2-40B4-BE49-F238E27FC236}">
                  <a16:creationId xmlns:a16="http://schemas.microsoft.com/office/drawing/2014/main" id="{8A6F39E0-304F-9BFA-9127-87A87FBB330E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5" name="Oval 634">
              <a:extLst>
                <a:ext uri="{FF2B5EF4-FFF2-40B4-BE49-F238E27FC236}">
                  <a16:creationId xmlns:a16="http://schemas.microsoft.com/office/drawing/2014/main" id="{FB072648-7FC5-3055-669C-A981D8DB7098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6" name="Oval 635">
              <a:extLst>
                <a:ext uri="{FF2B5EF4-FFF2-40B4-BE49-F238E27FC236}">
                  <a16:creationId xmlns:a16="http://schemas.microsoft.com/office/drawing/2014/main" id="{F968CF80-FF62-C8EE-3D9C-51283E23CDF3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7" name="Oval 636">
              <a:extLst>
                <a:ext uri="{FF2B5EF4-FFF2-40B4-BE49-F238E27FC236}">
                  <a16:creationId xmlns:a16="http://schemas.microsoft.com/office/drawing/2014/main" id="{CBE6A0CE-1638-6692-4EE6-F5613D5EAD85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8" name="Oval 637">
              <a:extLst>
                <a:ext uri="{FF2B5EF4-FFF2-40B4-BE49-F238E27FC236}">
                  <a16:creationId xmlns:a16="http://schemas.microsoft.com/office/drawing/2014/main" id="{219D39D0-B8E9-BC26-A731-007E40B9FC6F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9" name="Oval 638">
              <a:extLst>
                <a:ext uri="{FF2B5EF4-FFF2-40B4-BE49-F238E27FC236}">
                  <a16:creationId xmlns:a16="http://schemas.microsoft.com/office/drawing/2014/main" id="{FADD59F0-91E9-3FA4-A917-9F642F18D0CA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0" name="Oval 639">
              <a:extLst>
                <a:ext uri="{FF2B5EF4-FFF2-40B4-BE49-F238E27FC236}">
                  <a16:creationId xmlns:a16="http://schemas.microsoft.com/office/drawing/2014/main" id="{041D7966-E8A0-A8F8-0856-C51FFA379B34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1" name="Oval 640">
              <a:extLst>
                <a:ext uri="{FF2B5EF4-FFF2-40B4-BE49-F238E27FC236}">
                  <a16:creationId xmlns:a16="http://schemas.microsoft.com/office/drawing/2014/main" id="{AD36519E-8EDD-84B2-D972-AD7BA0203F4B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2" name="Group 641">
            <a:extLst>
              <a:ext uri="{FF2B5EF4-FFF2-40B4-BE49-F238E27FC236}">
                <a16:creationId xmlns:a16="http://schemas.microsoft.com/office/drawing/2014/main" id="{097B2347-2F17-4A3A-06E5-FC10D416FA16}"/>
              </a:ext>
            </a:extLst>
          </p:cNvPr>
          <p:cNvGrpSpPr/>
          <p:nvPr/>
        </p:nvGrpSpPr>
        <p:grpSpPr>
          <a:xfrm>
            <a:off x="6925727" y="625640"/>
            <a:ext cx="129938" cy="6104812"/>
            <a:chOff x="3335149" y="578324"/>
            <a:chExt cx="129938" cy="6104812"/>
          </a:xfrm>
        </p:grpSpPr>
        <p:sp>
          <p:nvSpPr>
            <p:cNvPr id="643" name="Oval 642">
              <a:extLst>
                <a:ext uri="{FF2B5EF4-FFF2-40B4-BE49-F238E27FC236}">
                  <a16:creationId xmlns:a16="http://schemas.microsoft.com/office/drawing/2014/main" id="{9768C2A2-9345-DBD6-92A0-AC73C17DB796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4" name="Oval 643">
              <a:extLst>
                <a:ext uri="{FF2B5EF4-FFF2-40B4-BE49-F238E27FC236}">
                  <a16:creationId xmlns:a16="http://schemas.microsoft.com/office/drawing/2014/main" id="{E05F09E8-4416-E2BE-3372-A0F139664D07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5" name="Oval 644">
              <a:extLst>
                <a:ext uri="{FF2B5EF4-FFF2-40B4-BE49-F238E27FC236}">
                  <a16:creationId xmlns:a16="http://schemas.microsoft.com/office/drawing/2014/main" id="{2F408CDC-E16E-0442-AC4A-9F7EB0E2A072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6" name="Oval 645">
              <a:extLst>
                <a:ext uri="{FF2B5EF4-FFF2-40B4-BE49-F238E27FC236}">
                  <a16:creationId xmlns:a16="http://schemas.microsoft.com/office/drawing/2014/main" id="{DBECBCBC-3864-FD91-E7B7-4EB55DD834E5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7" name="Oval 646">
              <a:extLst>
                <a:ext uri="{FF2B5EF4-FFF2-40B4-BE49-F238E27FC236}">
                  <a16:creationId xmlns:a16="http://schemas.microsoft.com/office/drawing/2014/main" id="{9A199D0A-0B6A-93EC-5FB0-0A3F918DAAF8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8" name="Oval 647">
              <a:extLst>
                <a:ext uri="{FF2B5EF4-FFF2-40B4-BE49-F238E27FC236}">
                  <a16:creationId xmlns:a16="http://schemas.microsoft.com/office/drawing/2014/main" id="{AA186234-5D91-BFE3-DCF2-6B73BA4805E8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9" name="Oval 648">
              <a:extLst>
                <a:ext uri="{FF2B5EF4-FFF2-40B4-BE49-F238E27FC236}">
                  <a16:creationId xmlns:a16="http://schemas.microsoft.com/office/drawing/2014/main" id="{12B1B6FB-5D88-FB01-2380-3DA59A7F1A87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0" name="Oval 649">
              <a:extLst>
                <a:ext uri="{FF2B5EF4-FFF2-40B4-BE49-F238E27FC236}">
                  <a16:creationId xmlns:a16="http://schemas.microsoft.com/office/drawing/2014/main" id="{574568BE-7F16-E795-3E6C-EFFC3DC322BA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1" name="Oval 650">
              <a:extLst>
                <a:ext uri="{FF2B5EF4-FFF2-40B4-BE49-F238E27FC236}">
                  <a16:creationId xmlns:a16="http://schemas.microsoft.com/office/drawing/2014/main" id="{66AA884D-8E0A-E9A0-9CDB-C0D536310C5B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2" name="Oval 651">
              <a:extLst>
                <a:ext uri="{FF2B5EF4-FFF2-40B4-BE49-F238E27FC236}">
                  <a16:creationId xmlns:a16="http://schemas.microsoft.com/office/drawing/2014/main" id="{7F941E3D-E985-BFCE-ECF4-E1B10650877B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3" name="Oval 652">
              <a:extLst>
                <a:ext uri="{FF2B5EF4-FFF2-40B4-BE49-F238E27FC236}">
                  <a16:creationId xmlns:a16="http://schemas.microsoft.com/office/drawing/2014/main" id="{A328ED28-5871-3EA5-D029-FEB945E51FD3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4" name="Oval 653">
              <a:extLst>
                <a:ext uri="{FF2B5EF4-FFF2-40B4-BE49-F238E27FC236}">
                  <a16:creationId xmlns:a16="http://schemas.microsoft.com/office/drawing/2014/main" id="{6438346E-B471-3622-6389-43958887C846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5" name="Oval 654">
              <a:extLst>
                <a:ext uri="{FF2B5EF4-FFF2-40B4-BE49-F238E27FC236}">
                  <a16:creationId xmlns:a16="http://schemas.microsoft.com/office/drawing/2014/main" id="{3CA5316F-48B9-4CCA-02E9-DC60621A4C75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6" name="Oval 655">
              <a:extLst>
                <a:ext uri="{FF2B5EF4-FFF2-40B4-BE49-F238E27FC236}">
                  <a16:creationId xmlns:a16="http://schemas.microsoft.com/office/drawing/2014/main" id="{3045BB62-6F42-4009-A3EF-9E8B725C6E33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7" name="Oval 656">
              <a:extLst>
                <a:ext uri="{FF2B5EF4-FFF2-40B4-BE49-F238E27FC236}">
                  <a16:creationId xmlns:a16="http://schemas.microsoft.com/office/drawing/2014/main" id="{59F394D7-252A-4931-F016-C825FC4E9FA3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8" name="Oval 657">
              <a:extLst>
                <a:ext uri="{FF2B5EF4-FFF2-40B4-BE49-F238E27FC236}">
                  <a16:creationId xmlns:a16="http://schemas.microsoft.com/office/drawing/2014/main" id="{225AB74E-B0A2-F618-14C2-6CABEF73EBA8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9" name="Oval 658">
              <a:extLst>
                <a:ext uri="{FF2B5EF4-FFF2-40B4-BE49-F238E27FC236}">
                  <a16:creationId xmlns:a16="http://schemas.microsoft.com/office/drawing/2014/main" id="{5227DBED-AB35-DD87-8612-AA2BBDD25D7D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0" name="Oval 659">
              <a:extLst>
                <a:ext uri="{FF2B5EF4-FFF2-40B4-BE49-F238E27FC236}">
                  <a16:creationId xmlns:a16="http://schemas.microsoft.com/office/drawing/2014/main" id="{44728224-3895-D2B2-6350-19B41AA956D8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1" name="Oval 660">
              <a:extLst>
                <a:ext uri="{FF2B5EF4-FFF2-40B4-BE49-F238E27FC236}">
                  <a16:creationId xmlns:a16="http://schemas.microsoft.com/office/drawing/2014/main" id="{4275E39A-7D1F-BBF7-F74E-DE9F306F07AE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2" name="Oval 661">
              <a:extLst>
                <a:ext uri="{FF2B5EF4-FFF2-40B4-BE49-F238E27FC236}">
                  <a16:creationId xmlns:a16="http://schemas.microsoft.com/office/drawing/2014/main" id="{C4253685-4C24-3DD3-071C-FDB9B03A7C7C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3" name="Oval 662">
              <a:extLst>
                <a:ext uri="{FF2B5EF4-FFF2-40B4-BE49-F238E27FC236}">
                  <a16:creationId xmlns:a16="http://schemas.microsoft.com/office/drawing/2014/main" id="{DAF1DFE8-797F-2B33-D954-D369204831B2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4" name="Oval 663">
              <a:extLst>
                <a:ext uri="{FF2B5EF4-FFF2-40B4-BE49-F238E27FC236}">
                  <a16:creationId xmlns:a16="http://schemas.microsoft.com/office/drawing/2014/main" id="{507E6D42-69D4-6562-A893-E6377145FE43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5" name="Oval 664">
              <a:extLst>
                <a:ext uri="{FF2B5EF4-FFF2-40B4-BE49-F238E27FC236}">
                  <a16:creationId xmlns:a16="http://schemas.microsoft.com/office/drawing/2014/main" id="{48AF89F9-5340-E9ED-6CBD-66B3A9795EE6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6" name="Oval 665">
              <a:extLst>
                <a:ext uri="{FF2B5EF4-FFF2-40B4-BE49-F238E27FC236}">
                  <a16:creationId xmlns:a16="http://schemas.microsoft.com/office/drawing/2014/main" id="{CDEC6364-37F8-C220-EB33-297041978D58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7" name="Oval 666">
              <a:extLst>
                <a:ext uri="{FF2B5EF4-FFF2-40B4-BE49-F238E27FC236}">
                  <a16:creationId xmlns:a16="http://schemas.microsoft.com/office/drawing/2014/main" id="{8285A44F-4200-4885-E4DF-A4B19F87F03A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8" name="Oval 667">
              <a:extLst>
                <a:ext uri="{FF2B5EF4-FFF2-40B4-BE49-F238E27FC236}">
                  <a16:creationId xmlns:a16="http://schemas.microsoft.com/office/drawing/2014/main" id="{D4E57317-9B31-2803-D4A8-386970BAF837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9" name="Oval 668">
              <a:extLst>
                <a:ext uri="{FF2B5EF4-FFF2-40B4-BE49-F238E27FC236}">
                  <a16:creationId xmlns:a16="http://schemas.microsoft.com/office/drawing/2014/main" id="{7FB8F89F-2DC2-52EF-3095-72DF347BA5DC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0" name="Oval 669">
              <a:extLst>
                <a:ext uri="{FF2B5EF4-FFF2-40B4-BE49-F238E27FC236}">
                  <a16:creationId xmlns:a16="http://schemas.microsoft.com/office/drawing/2014/main" id="{3EDF4A70-0780-A1CE-153A-83ACDAB2E833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1" name="Oval 670">
              <a:extLst>
                <a:ext uri="{FF2B5EF4-FFF2-40B4-BE49-F238E27FC236}">
                  <a16:creationId xmlns:a16="http://schemas.microsoft.com/office/drawing/2014/main" id="{6A9D8578-5BFB-5525-84BC-21C8EE6A2BF0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2" name="Group 671">
            <a:extLst>
              <a:ext uri="{FF2B5EF4-FFF2-40B4-BE49-F238E27FC236}">
                <a16:creationId xmlns:a16="http://schemas.microsoft.com/office/drawing/2014/main" id="{C4D9C35C-56D1-FDE8-79E9-B9DFF8BE17D8}"/>
              </a:ext>
            </a:extLst>
          </p:cNvPr>
          <p:cNvGrpSpPr/>
          <p:nvPr/>
        </p:nvGrpSpPr>
        <p:grpSpPr>
          <a:xfrm>
            <a:off x="7156381" y="625640"/>
            <a:ext cx="129938" cy="6104812"/>
            <a:chOff x="3335149" y="578324"/>
            <a:chExt cx="129938" cy="6104812"/>
          </a:xfrm>
        </p:grpSpPr>
        <p:sp>
          <p:nvSpPr>
            <p:cNvPr id="673" name="Oval 672">
              <a:extLst>
                <a:ext uri="{FF2B5EF4-FFF2-40B4-BE49-F238E27FC236}">
                  <a16:creationId xmlns:a16="http://schemas.microsoft.com/office/drawing/2014/main" id="{40CA88B3-ED26-4156-BDAD-BBADB8161985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4" name="Oval 673">
              <a:extLst>
                <a:ext uri="{FF2B5EF4-FFF2-40B4-BE49-F238E27FC236}">
                  <a16:creationId xmlns:a16="http://schemas.microsoft.com/office/drawing/2014/main" id="{88F66B5C-B1F1-B7CE-2F85-914D93FD4069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5" name="Oval 674">
              <a:extLst>
                <a:ext uri="{FF2B5EF4-FFF2-40B4-BE49-F238E27FC236}">
                  <a16:creationId xmlns:a16="http://schemas.microsoft.com/office/drawing/2014/main" id="{539EB3F1-D8D2-852A-05BA-5B4005F8EB79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6" name="Oval 675">
              <a:extLst>
                <a:ext uri="{FF2B5EF4-FFF2-40B4-BE49-F238E27FC236}">
                  <a16:creationId xmlns:a16="http://schemas.microsoft.com/office/drawing/2014/main" id="{954949B2-BF49-AEA5-4CEC-CCDA91D993A6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7" name="Oval 676">
              <a:extLst>
                <a:ext uri="{FF2B5EF4-FFF2-40B4-BE49-F238E27FC236}">
                  <a16:creationId xmlns:a16="http://schemas.microsoft.com/office/drawing/2014/main" id="{F7636DE1-54A5-C482-9A11-7D0F2CC921A8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8" name="Oval 677">
              <a:extLst>
                <a:ext uri="{FF2B5EF4-FFF2-40B4-BE49-F238E27FC236}">
                  <a16:creationId xmlns:a16="http://schemas.microsoft.com/office/drawing/2014/main" id="{3452FE18-2660-A64C-01DE-3F8AE948C378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9" name="Oval 678">
              <a:extLst>
                <a:ext uri="{FF2B5EF4-FFF2-40B4-BE49-F238E27FC236}">
                  <a16:creationId xmlns:a16="http://schemas.microsoft.com/office/drawing/2014/main" id="{7FE34A9B-1A28-CF8D-C51A-8FE0B58441F6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0" name="Oval 679">
              <a:extLst>
                <a:ext uri="{FF2B5EF4-FFF2-40B4-BE49-F238E27FC236}">
                  <a16:creationId xmlns:a16="http://schemas.microsoft.com/office/drawing/2014/main" id="{C8A6A275-467B-3DB7-B195-D50CD937AB90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1" name="Oval 680">
              <a:extLst>
                <a:ext uri="{FF2B5EF4-FFF2-40B4-BE49-F238E27FC236}">
                  <a16:creationId xmlns:a16="http://schemas.microsoft.com/office/drawing/2014/main" id="{68361812-A6C2-A6E1-6E4D-754E22839D4F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2" name="Oval 681">
              <a:extLst>
                <a:ext uri="{FF2B5EF4-FFF2-40B4-BE49-F238E27FC236}">
                  <a16:creationId xmlns:a16="http://schemas.microsoft.com/office/drawing/2014/main" id="{2C5FE40C-4D3B-05F2-A363-F8107231EE6A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3" name="Oval 682">
              <a:extLst>
                <a:ext uri="{FF2B5EF4-FFF2-40B4-BE49-F238E27FC236}">
                  <a16:creationId xmlns:a16="http://schemas.microsoft.com/office/drawing/2014/main" id="{3C708BA2-9E31-4A6A-848E-C78D0568B8FB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4" name="Oval 683">
              <a:extLst>
                <a:ext uri="{FF2B5EF4-FFF2-40B4-BE49-F238E27FC236}">
                  <a16:creationId xmlns:a16="http://schemas.microsoft.com/office/drawing/2014/main" id="{BEB4C961-70B7-C27C-7155-458FE09C5403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5" name="Oval 684">
              <a:extLst>
                <a:ext uri="{FF2B5EF4-FFF2-40B4-BE49-F238E27FC236}">
                  <a16:creationId xmlns:a16="http://schemas.microsoft.com/office/drawing/2014/main" id="{D5B36EDC-D7A8-0D66-E934-3F6AAE986A37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6" name="Oval 685">
              <a:extLst>
                <a:ext uri="{FF2B5EF4-FFF2-40B4-BE49-F238E27FC236}">
                  <a16:creationId xmlns:a16="http://schemas.microsoft.com/office/drawing/2014/main" id="{84E11F98-070A-BFE5-6B0A-E5BC494BE7DE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7" name="Oval 686">
              <a:extLst>
                <a:ext uri="{FF2B5EF4-FFF2-40B4-BE49-F238E27FC236}">
                  <a16:creationId xmlns:a16="http://schemas.microsoft.com/office/drawing/2014/main" id="{4AEA098C-E2CB-8579-2A32-329E0D0A976F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8" name="Oval 687">
              <a:extLst>
                <a:ext uri="{FF2B5EF4-FFF2-40B4-BE49-F238E27FC236}">
                  <a16:creationId xmlns:a16="http://schemas.microsoft.com/office/drawing/2014/main" id="{6C449986-2916-77D6-2FD9-63977AF73800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9" name="Oval 688">
              <a:extLst>
                <a:ext uri="{FF2B5EF4-FFF2-40B4-BE49-F238E27FC236}">
                  <a16:creationId xmlns:a16="http://schemas.microsoft.com/office/drawing/2014/main" id="{AAEE6EFB-38BA-C818-608C-B4B0ECD6F5F5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0" name="Oval 689">
              <a:extLst>
                <a:ext uri="{FF2B5EF4-FFF2-40B4-BE49-F238E27FC236}">
                  <a16:creationId xmlns:a16="http://schemas.microsoft.com/office/drawing/2014/main" id="{F326509E-4064-4625-8409-7E3696B560C7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1" name="Oval 690">
              <a:extLst>
                <a:ext uri="{FF2B5EF4-FFF2-40B4-BE49-F238E27FC236}">
                  <a16:creationId xmlns:a16="http://schemas.microsoft.com/office/drawing/2014/main" id="{D236BDC8-3807-217B-2D79-87FCFA46C823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2" name="Oval 691">
              <a:extLst>
                <a:ext uri="{FF2B5EF4-FFF2-40B4-BE49-F238E27FC236}">
                  <a16:creationId xmlns:a16="http://schemas.microsoft.com/office/drawing/2014/main" id="{D9FCD368-4D49-9E5C-D608-65F40005955D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3" name="Oval 692">
              <a:extLst>
                <a:ext uri="{FF2B5EF4-FFF2-40B4-BE49-F238E27FC236}">
                  <a16:creationId xmlns:a16="http://schemas.microsoft.com/office/drawing/2014/main" id="{90FB445F-F3AB-95C6-43AC-79418D9BA480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4" name="Oval 693">
              <a:extLst>
                <a:ext uri="{FF2B5EF4-FFF2-40B4-BE49-F238E27FC236}">
                  <a16:creationId xmlns:a16="http://schemas.microsoft.com/office/drawing/2014/main" id="{58ACA3B3-B5F5-9967-4827-C2168B237057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5" name="Oval 694">
              <a:extLst>
                <a:ext uri="{FF2B5EF4-FFF2-40B4-BE49-F238E27FC236}">
                  <a16:creationId xmlns:a16="http://schemas.microsoft.com/office/drawing/2014/main" id="{F2144523-DDFF-AC02-134E-2C7F314FBBF0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6" name="Oval 695">
              <a:extLst>
                <a:ext uri="{FF2B5EF4-FFF2-40B4-BE49-F238E27FC236}">
                  <a16:creationId xmlns:a16="http://schemas.microsoft.com/office/drawing/2014/main" id="{2E7AFBA1-FC6A-F672-77E2-671577364E7C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7" name="Oval 696">
              <a:extLst>
                <a:ext uri="{FF2B5EF4-FFF2-40B4-BE49-F238E27FC236}">
                  <a16:creationId xmlns:a16="http://schemas.microsoft.com/office/drawing/2014/main" id="{B76FE87E-9FB3-2028-0E1C-DCA49BEE5608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8" name="Oval 697">
              <a:extLst>
                <a:ext uri="{FF2B5EF4-FFF2-40B4-BE49-F238E27FC236}">
                  <a16:creationId xmlns:a16="http://schemas.microsoft.com/office/drawing/2014/main" id="{B0DCD0DC-69CA-C33B-E766-51A98145DA42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9" name="Oval 698">
              <a:extLst>
                <a:ext uri="{FF2B5EF4-FFF2-40B4-BE49-F238E27FC236}">
                  <a16:creationId xmlns:a16="http://schemas.microsoft.com/office/drawing/2014/main" id="{90596283-2901-8C0A-C221-C90482ECBCE5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0" name="Oval 699">
              <a:extLst>
                <a:ext uri="{FF2B5EF4-FFF2-40B4-BE49-F238E27FC236}">
                  <a16:creationId xmlns:a16="http://schemas.microsoft.com/office/drawing/2014/main" id="{0BE49F70-96AE-779C-21E3-332802BC222B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1" name="Oval 700">
              <a:extLst>
                <a:ext uri="{FF2B5EF4-FFF2-40B4-BE49-F238E27FC236}">
                  <a16:creationId xmlns:a16="http://schemas.microsoft.com/office/drawing/2014/main" id="{9593E5E7-6DEF-41B4-3020-85661A64DA86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2" name="Group 701">
            <a:extLst>
              <a:ext uri="{FF2B5EF4-FFF2-40B4-BE49-F238E27FC236}">
                <a16:creationId xmlns:a16="http://schemas.microsoft.com/office/drawing/2014/main" id="{C73E429E-1688-6FD7-A3B6-5C5FED658BB6}"/>
              </a:ext>
            </a:extLst>
          </p:cNvPr>
          <p:cNvGrpSpPr/>
          <p:nvPr/>
        </p:nvGrpSpPr>
        <p:grpSpPr>
          <a:xfrm>
            <a:off x="7387035" y="625640"/>
            <a:ext cx="129938" cy="6104812"/>
            <a:chOff x="3335149" y="578324"/>
            <a:chExt cx="129938" cy="6104812"/>
          </a:xfrm>
        </p:grpSpPr>
        <p:sp>
          <p:nvSpPr>
            <p:cNvPr id="703" name="Oval 702">
              <a:extLst>
                <a:ext uri="{FF2B5EF4-FFF2-40B4-BE49-F238E27FC236}">
                  <a16:creationId xmlns:a16="http://schemas.microsoft.com/office/drawing/2014/main" id="{AFFE3901-99DA-F234-867C-DE8C55D4F841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4" name="Oval 703">
              <a:extLst>
                <a:ext uri="{FF2B5EF4-FFF2-40B4-BE49-F238E27FC236}">
                  <a16:creationId xmlns:a16="http://schemas.microsoft.com/office/drawing/2014/main" id="{B59EDACC-DB37-6010-7BC8-B7E8329A68DE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5" name="Oval 704">
              <a:extLst>
                <a:ext uri="{FF2B5EF4-FFF2-40B4-BE49-F238E27FC236}">
                  <a16:creationId xmlns:a16="http://schemas.microsoft.com/office/drawing/2014/main" id="{19CE2EAC-55FA-DED6-647F-B47C47EB272A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6" name="Oval 705">
              <a:extLst>
                <a:ext uri="{FF2B5EF4-FFF2-40B4-BE49-F238E27FC236}">
                  <a16:creationId xmlns:a16="http://schemas.microsoft.com/office/drawing/2014/main" id="{8B98DAEA-F6AB-2C5A-8E66-9BEB4AD472D0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7" name="Oval 706">
              <a:extLst>
                <a:ext uri="{FF2B5EF4-FFF2-40B4-BE49-F238E27FC236}">
                  <a16:creationId xmlns:a16="http://schemas.microsoft.com/office/drawing/2014/main" id="{66D36AA7-15FE-B6E4-E4A9-8A63A2B7711C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8" name="Oval 707">
              <a:extLst>
                <a:ext uri="{FF2B5EF4-FFF2-40B4-BE49-F238E27FC236}">
                  <a16:creationId xmlns:a16="http://schemas.microsoft.com/office/drawing/2014/main" id="{227E7028-CD3D-A7BA-25F5-C2ACB7266E8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9" name="Oval 708">
              <a:extLst>
                <a:ext uri="{FF2B5EF4-FFF2-40B4-BE49-F238E27FC236}">
                  <a16:creationId xmlns:a16="http://schemas.microsoft.com/office/drawing/2014/main" id="{F869B83D-ABBB-0E6E-D840-1E4072E09CBA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0" name="Oval 709">
              <a:extLst>
                <a:ext uri="{FF2B5EF4-FFF2-40B4-BE49-F238E27FC236}">
                  <a16:creationId xmlns:a16="http://schemas.microsoft.com/office/drawing/2014/main" id="{DD614C10-08BF-9BF3-2276-6E1B85289CF1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1" name="Oval 710">
              <a:extLst>
                <a:ext uri="{FF2B5EF4-FFF2-40B4-BE49-F238E27FC236}">
                  <a16:creationId xmlns:a16="http://schemas.microsoft.com/office/drawing/2014/main" id="{2936B0FA-0646-C9B5-AC33-15FEE3128569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2" name="Oval 711">
              <a:extLst>
                <a:ext uri="{FF2B5EF4-FFF2-40B4-BE49-F238E27FC236}">
                  <a16:creationId xmlns:a16="http://schemas.microsoft.com/office/drawing/2014/main" id="{BDC4B624-F938-373A-3CB7-E68B54288170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3" name="Oval 712">
              <a:extLst>
                <a:ext uri="{FF2B5EF4-FFF2-40B4-BE49-F238E27FC236}">
                  <a16:creationId xmlns:a16="http://schemas.microsoft.com/office/drawing/2014/main" id="{F18D1547-4E22-9B46-8AE8-0E37F5D2BF6A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4" name="Oval 713">
              <a:extLst>
                <a:ext uri="{FF2B5EF4-FFF2-40B4-BE49-F238E27FC236}">
                  <a16:creationId xmlns:a16="http://schemas.microsoft.com/office/drawing/2014/main" id="{473E875A-6D5D-C8D7-3E82-84067DFEF42F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5" name="Oval 714">
              <a:extLst>
                <a:ext uri="{FF2B5EF4-FFF2-40B4-BE49-F238E27FC236}">
                  <a16:creationId xmlns:a16="http://schemas.microsoft.com/office/drawing/2014/main" id="{DBA35426-94CE-7770-574D-E9FBF6B85DF9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6" name="Oval 715">
              <a:extLst>
                <a:ext uri="{FF2B5EF4-FFF2-40B4-BE49-F238E27FC236}">
                  <a16:creationId xmlns:a16="http://schemas.microsoft.com/office/drawing/2014/main" id="{1F99E106-3D95-8FFF-5DCC-E12ACA98D186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7" name="Oval 716">
              <a:extLst>
                <a:ext uri="{FF2B5EF4-FFF2-40B4-BE49-F238E27FC236}">
                  <a16:creationId xmlns:a16="http://schemas.microsoft.com/office/drawing/2014/main" id="{CF74040C-CD98-5458-5302-8688818B7AB1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" name="Oval 717">
              <a:extLst>
                <a:ext uri="{FF2B5EF4-FFF2-40B4-BE49-F238E27FC236}">
                  <a16:creationId xmlns:a16="http://schemas.microsoft.com/office/drawing/2014/main" id="{1C303A1C-25DB-B00E-3DCB-D415F2D381B2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9" name="Oval 718">
              <a:extLst>
                <a:ext uri="{FF2B5EF4-FFF2-40B4-BE49-F238E27FC236}">
                  <a16:creationId xmlns:a16="http://schemas.microsoft.com/office/drawing/2014/main" id="{CE7DA15F-A76A-6394-A0A6-38CD2694D63E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0" name="Oval 719">
              <a:extLst>
                <a:ext uri="{FF2B5EF4-FFF2-40B4-BE49-F238E27FC236}">
                  <a16:creationId xmlns:a16="http://schemas.microsoft.com/office/drawing/2014/main" id="{60BD35F1-230E-3F7A-E9F5-AB570890C896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1" name="Oval 720">
              <a:extLst>
                <a:ext uri="{FF2B5EF4-FFF2-40B4-BE49-F238E27FC236}">
                  <a16:creationId xmlns:a16="http://schemas.microsoft.com/office/drawing/2014/main" id="{42712DEE-1E61-3310-27A9-7787363DDE80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2" name="Oval 721">
              <a:extLst>
                <a:ext uri="{FF2B5EF4-FFF2-40B4-BE49-F238E27FC236}">
                  <a16:creationId xmlns:a16="http://schemas.microsoft.com/office/drawing/2014/main" id="{87D2E75B-1C70-57E1-AF7A-0AFEB323760D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3" name="Oval 722">
              <a:extLst>
                <a:ext uri="{FF2B5EF4-FFF2-40B4-BE49-F238E27FC236}">
                  <a16:creationId xmlns:a16="http://schemas.microsoft.com/office/drawing/2014/main" id="{F1BE686F-3AA1-6D58-79A0-BD4168B0F09E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4" name="Oval 723">
              <a:extLst>
                <a:ext uri="{FF2B5EF4-FFF2-40B4-BE49-F238E27FC236}">
                  <a16:creationId xmlns:a16="http://schemas.microsoft.com/office/drawing/2014/main" id="{9D9BA53F-12D1-790E-89F8-6B9A534562CC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5" name="Oval 724">
              <a:extLst>
                <a:ext uri="{FF2B5EF4-FFF2-40B4-BE49-F238E27FC236}">
                  <a16:creationId xmlns:a16="http://schemas.microsoft.com/office/drawing/2014/main" id="{1646A636-3E5E-F15C-422C-E30754217582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6" name="Oval 725">
              <a:extLst>
                <a:ext uri="{FF2B5EF4-FFF2-40B4-BE49-F238E27FC236}">
                  <a16:creationId xmlns:a16="http://schemas.microsoft.com/office/drawing/2014/main" id="{E1C5DB0B-F40F-37B0-B85B-6394584025FF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7" name="Oval 726">
              <a:extLst>
                <a:ext uri="{FF2B5EF4-FFF2-40B4-BE49-F238E27FC236}">
                  <a16:creationId xmlns:a16="http://schemas.microsoft.com/office/drawing/2014/main" id="{7EF5D133-FD8F-B781-6899-FC80E24FDD21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8" name="Oval 727">
              <a:extLst>
                <a:ext uri="{FF2B5EF4-FFF2-40B4-BE49-F238E27FC236}">
                  <a16:creationId xmlns:a16="http://schemas.microsoft.com/office/drawing/2014/main" id="{35301F0C-F4FB-D65F-38D4-B7C7D5B700B9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9" name="Oval 728">
              <a:extLst>
                <a:ext uri="{FF2B5EF4-FFF2-40B4-BE49-F238E27FC236}">
                  <a16:creationId xmlns:a16="http://schemas.microsoft.com/office/drawing/2014/main" id="{9B28B758-AFF7-B2E0-211C-44A12F4FBAB8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0" name="Oval 729">
              <a:extLst>
                <a:ext uri="{FF2B5EF4-FFF2-40B4-BE49-F238E27FC236}">
                  <a16:creationId xmlns:a16="http://schemas.microsoft.com/office/drawing/2014/main" id="{F35EAD5B-CA4F-FB0C-187D-F41EA52F12C7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1" name="Oval 730">
              <a:extLst>
                <a:ext uri="{FF2B5EF4-FFF2-40B4-BE49-F238E27FC236}">
                  <a16:creationId xmlns:a16="http://schemas.microsoft.com/office/drawing/2014/main" id="{DE1520BA-4137-D57C-97DB-238D33E512C1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2" name="Group 731">
            <a:extLst>
              <a:ext uri="{FF2B5EF4-FFF2-40B4-BE49-F238E27FC236}">
                <a16:creationId xmlns:a16="http://schemas.microsoft.com/office/drawing/2014/main" id="{90B12D6A-158D-3C7D-98C7-99D78482E012}"/>
              </a:ext>
            </a:extLst>
          </p:cNvPr>
          <p:cNvGrpSpPr/>
          <p:nvPr/>
        </p:nvGrpSpPr>
        <p:grpSpPr>
          <a:xfrm>
            <a:off x="7617689" y="625640"/>
            <a:ext cx="129938" cy="6104812"/>
            <a:chOff x="3335149" y="578324"/>
            <a:chExt cx="129938" cy="6104812"/>
          </a:xfrm>
        </p:grpSpPr>
        <p:sp>
          <p:nvSpPr>
            <p:cNvPr id="733" name="Oval 732">
              <a:extLst>
                <a:ext uri="{FF2B5EF4-FFF2-40B4-BE49-F238E27FC236}">
                  <a16:creationId xmlns:a16="http://schemas.microsoft.com/office/drawing/2014/main" id="{3FBCED17-1438-C3BA-AC6C-0153D2D4DC3E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4" name="Oval 733">
              <a:extLst>
                <a:ext uri="{FF2B5EF4-FFF2-40B4-BE49-F238E27FC236}">
                  <a16:creationId xmlns:a16="http://schemas.microsoft.com/office/drawing/2014/main" id="{6B440D57-B9E1-BAB7-0EB1-C3CD72E9234B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5" name="Oval 734">
              <a:extLst>
                <a:ext uri="{FF2B5EF4-FFF2-40B4-BE49-F238E27FC236}">
                  <a16:creationId xmlns:a16="http://schemas.microsoft.com/office/drawing/2014/main" id="{9BA1FD4A-D8AD-BFCD-BC3C-78897D775E38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6" name="Oval 735">
              <a:extLst>
                <a:ext uri="{FF2B5EF4-FFF2-40B4-BE49-F238E27FC236}">
                  <a16:creationId xmlns:a16="http://schemas.microsoft.com/office/drawing/2014/main" id="{B4933B10-26A6-AB99-9308-3736F9ACD80F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7" name="Oval 736">
              <a:extLst>
                <a:ext uri="{FF2B5EF4-FFF2-40B4-BE49-F238E27FC236}">
                  <a16:creationId xmlns:a16="http://schemas.microsoft.com/office/drawing/2014/main" id="{CE2FEFF0-C3D9-7686-448F-102A81CEF88C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8" name="Oval 737">
              <a:extLst>
                <a:ext uri="{FF2B5EF4-FFF2-40B4-BE49-F238E27FC236}">
                  <a16:creationId xmlns:a16="http://schemas.microsoft.com/office/drawing/2014/main" id="{A9EBCC2A-70C6-B956-7E9D-763EA6678D54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9" name="Oval 738">
              <a:extLst>
                <a:ext uri="{FF2B5EF4-FFF2-40B4-BE49-F238E27FC236}">
                  <a16:creationId xmlns:a16="http://schemas.microsoft.com/office/drawing/2014/main" id="{D643FCCD-DD56-A0EF-9F4D-E83D02A8696C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0" name="Oval 739">
              <a:extLst>
                <a:ext uri="{FF2B5EF4-FFF2-40B4-BE49-F238E27FC236}">
                  <a16:creationId xmlns:a16="http://schemas.microsoft.com/office/drawing/2014/main" id="{B3548289-BF95-FDDA-AC27-E724DB79434A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1" name="Oval 740">
              <a:extLst>
                <a:ext uri="{FF2B5EF4-FFF2-40B4-BE49-F238E27FC236}">
                  <a16:creationId xmlns:a16="http://schemas.microsoft.com/office/drawing/2014/main" id="{F2DD9938-9ECD-B869-4DA7-D2C5FDF7CE20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2" name="Oval 741">
              <a:extLst>
                <a:ext uri="{FF2B5EF4-FFF2-40B4-BE49-F238E27FC236}">
                  <a16:creationId xmlns:a16="http://schemas.microsoft.com/office/drawing/2014/main" id="{0F252284-6B12-7836-C820-B7286DB4E4D9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3" name="Oval 742">
              <a:extLst>
                <a:ext uri="{FF2B5EF4-FFF2-40B4-BE49-F238E27FC236}">
                  <a16:creationId xmlns:a16="http://schemas.microsoft.com/office/drawing/2014/main" id="{EB34A94C-97F2-0CE1-0BA9-8C73DFE700B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4" name="Oval 743">
              <a:extLst>
                <a:ext uri="{FF2B5EF4-FFF2-40B4-BE49-F238E27FC236}">
                  <a16:creationId xmlns:a16="http://schemas.microsoft.com/office/drawing/2014/main" id="{39E03F1C-0C5B-E126-94F6-23B7B96E0B80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5" name="Oval 744">
              <a:extLst>
                <a:ext uri="{FF2B5EF4-FFF2-40B4-BE49-F238E27FC236}">
                  <a16:creationId xmlns:a16="http://schemas.microsoft.com/office/drawing/2014/main" id="{C7DC541A-D428-9009-BC68-891D82B720E8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6" name="Oval 745">
              <a:extLst>
                <a:ext uri="{FF2B5EF4-FFF2-40B4-BE49-F238E27FC236}">
                  <a16:creationId xmlns:a16="http://schemas.microsoft.com/office/drawing/2014/main" id="{716D38B0-075B-EED6-8A97-F7920C535EBB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7" name="Oval 746">
              <a:extLst>
                <a:ext uri="{FF2B5EF4-FFF2-40B4-BE49-F238E27FC236}">
                  <a16:creationId xmlns:a16="http://schemas.microsoft.com/office/drawing/2014/main" id="{C06D5806-A038-C28A-68D4-064FA8530013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8" name="Oval 747">
              <a:extLst>
                <a:ext uri="{FF2B5EF4-FFF2-40B4-BE49-F238E27FC236}">
                  <a16:creationId xmlns:a16="http://schemas.microsoft.com/office/drawing/2014/main" id="{9CB4EA7C-697D-B276-0EB1-CEC6380E2A51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9" name="Oval 748">
              <a:extLst>
                <a:ext uri="{FF2B5EF4-FFF2-40B4-BE49-F238E27FC236}">
                  <a16:creationId xmlns:a16="http://schemas.microsoft.com/office/drawing/2014/main" id="{7F0A542C-7A52-53AA-EFDE-FB568B1BFB41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0" name="Oval 749">
              <a:extLst>
                <a:ext uri="{FF2B5EF4-FFF2-40B4-BE49-F238E27FC236}">
                  <a16:creationId xmlns:a16="http://schemas.microsoft.com/office/drawing/2014/main" id="{9F404CC8-536C-FC8B-7530-523CFBBCCEFC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1" name="Oval 750">
              <a:extLst>
                <a:ext uri="{FF2B5EF4-FFF2-40B4-BE49-F238E27FC236}">
                  <a16:creationId xmlns:a16="http://schemas.microsoft.com/office/drawing/2014/main" id="{16C6C153-8A7B-34CA-BC7C-784E1697CE1C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2" name="Oval 751">
              <a:extLst>
                <a:ext uri="{FF2B5EF4-FFF2-40B4-BE49-F238E27FC236}">
                  <a16:creationId xmlns:a16="http://schemas.microsoft.com/office/drawing/2014/main" id="{989E95D2-B59F-F5AC-F0CC-4146BEA92B11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3" name="Oval 752">
              <a:extLst>
                <a:ext uri="{FF2B5EF4-FFF2-40B4-BE49-F238E27FC236}">
                  <a16:creationId xmlns:a16="http://schemas.microsoft.com/office/drawing/2014/main" id="{B4478DFA-D2B2-701F-E766-23BE7895FD7E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4" name="Oval 753">
              <a:extLst>
                <a:ext uri="{FF2B5EF4-FFF2-40B4-BE49-F238E27FC236}">
                  <a16:creationId xmlns:a16="http://schemas.microsoft.com/office/drawing/2014/main" id="{47846251-E8F5-447D-3CE9-A33F0586DE3F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5" name="Oval 754">
              <a:extLst>
                <a:ext uri="{FF2B5EF4-FFF2-40B4-BE49-F238E27FC236}">
                  <a16:creationId xmlns:a16="http://schemas.microsoft.com/office/drawing/2014/main" id="{C63C0255-015F-006A-F829-2C05BA8CBB4E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6" name="Oval 755">
              <a:extLst>
                <a:ext uri="{FF2B5EF4-FFF2-40B4-BE49-F238E27FC236}">
                  <a16:creationId xmlns:a16="http://schemas.microsoft.com/office/drawing/2014/main" id="{7ECD5CBC-2A86-D448-5BBF-8A097CAF91DA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7" name="Oval 756">
              <a:extLst>
                <a:ext uri="{FF2B5EF4-FFF2-40B4-BE49-F238E27FC236}">
                  <a16:creationId xmlns:a16="http://schemas.microsoft.com/office/drawing/2014/main" id="{64A027B4-2861-E3CC-4935-8CF5134B6C3F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8" name="Oval 757">
              <a:extLst>
                <a:ext uri="{FF2B5EF4-FFF2-40B4-BE49-F238E27FC236}">
                  <a16:creationId xmlns:a16="http://schemas.microsoft.com/office/drawing/2014/main" id="{D5425C03-FB66-BD7D-883D-E39D912A281D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9" name="Oval 758">
              <a:extLst>
                <a:ext uri="{FF2B5EF4-FFF2-40B4-BE49-F238E27FC236}">
                  <a16:creationId xmlns:a16="http://schemas.microsoft.com/office/drawing/2014/main" id="{D73AE984-7B98-4AAF-5EFA-A592B68FFBE7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0" name="Oval 759">
              <a:extLst>
                <a:ext uri="{FF2B5EF4-FFF2-40B4-BE49-F238E27FC236}">
                  <a16:creationId xmlns:a16="http://schemas.microsoft.com/office/drawing/2014/main" id="{25FCC107-98FB-EDF2-CAD5-B840B4C11B6C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1" name="Oval 760">
              <a:extLst>
                <a:ext uri="{FF2B5EF4-FFF2-40B4-BE49-F238E27FC236}">
                  <a16:creationId xmlns:a16="http://schemas.microsoft.com/office/drawing/2014/main" id="{F3AD5DAE-393C-AE71-41D7-498DE8E4086B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2" name="Group 761">
            <a:extLst>
              <a:ext uri="{FF2B5EF4-FFF2-40B4-BE49-F238E27FC236}">
                <a16:creationId xmlns:a16="http://schemas.microsoft.com/office/drawing/2014/main" id="{B36D7413-44DA-B5CC-7E64-D84DE00FE3D8}"/>
              </a:ext>
            </a:extLst>
          </p:cNvPr>
          <p:cNvGrpSpPr/>
          <p:nvPr/>
        </p:nvGrpSpPr>
        <p:grpSpPr>
          <a:xfrm>
            <a:off x="7848343" y="625640"/>
            <a:ext cx="129938" cy="6104812"/>
            <a:chOff x="3335149" y="578324"/>
            <a:chExt cx="129938" cy="6104812"/>
          </a:xfrm>
        </p:grpSpPr>
        <p:sp>
          <p:nvSpPr>
            <p:cNvPr id="763" name="Oval 762">
              <a:extLst>
                <a:ext uri="{FF2B5EF4-FFF2-40B4-BE49-F238E27FC236}">
                  <a16:creationId xmlns:a16="http://schemas.microsoft.com/office/drawing/2014/main" id="{EA54C13A-1B15-95C4-29F3-1ABCA3465C07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4" name="Oval 763">
              <a:extLst>
                <a:ext uri="{FF2B5EF4-FFF2-40B4-BE49-F238E27FC236}">
                  <a16:creationId xmlns:a16="http://schemas.microsoft.com/office/drawing/2014/main" id="{FE7CAA54-B554-82CF-5855-7A4159C1269B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5" name="Oval 764">
              <a:extLst>
                <a:ext uri="{FF2B5EF4-FFF2-40B4-BE49-F238E27FC236}">
                  <a16:creationId xmlns:a16="http://schemas.microsoft.com/office/drawing/2014/main" id="{A84D93B2-608A-DF8A-AEAB-70CEEC96E07C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6" name="Oval 765">
              <a:extLst>
                <a:ext uri="{FF2B5EF4-FFF2-40B4-BE49-F238E27FC236}">
                  <a16:creationId xmlns:a16="http://schemas.microsoft.com/office/drawing/2014/main" id="{B00A0695-A248-232E-735D-1E34C64677F5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7" name="Oval 766">
              <a:extLst>
                <a:ext uri="{FF2B5EF4-FFF2-40B4-BE49-F238E27FC236}">
                  <a16:creationId xmlns:a16="http://schemas.microsoft.com/office/drawing/2014/main" id="{6E4DA2D9-357C-5E05-CD89-863F6F86B333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8" name="Oval 767">
              <a:extLst>
                <a:ext uri="{FF2B5EF4-FFF2-40B4-BE49-F238E27FC236}">
                  <a16:creationId xmlns:a16="http://schemas.microsoft.com/office/drawing/2014/main" id="{6773C755-C867-8043-B701-6F871F79CF76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9" name="Oval 768">
              <a:extLst>
                <a:ext uri="{FF2B5EF4-FFF2-40B4-BE49-F238E27FC236}">
                  <a16:creationId xmlns:a16="http://schemas.microsoft.com/office/drawing/2014/main" id="{89E8127E-8435-4ADF-8300-F43ABDAFF835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0" name="Oval 769">
              <a:extLst>
                <a:ext uri="{FF2B5EF4-FFF2-40B4-BE49-F238E27FC236}">
                  <a16:creationId xmlns:a16="http://schemas.microsoft.com/office/drawing/2014/main" id="{88B3A1E7-E074-9AF4-C189-65ABE132FB96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1" name="Oval 770">
              <a:extLst>
                <a:ext uri="{FF2B5EF4-FFF2-40B4-BE49-F238E27FC236}">
                  <a16:creationId xmlns:a16="http://schemas.microsoft.com/office/drawing/2014/main" id="{9781106C-7DA3-81D1-5181-DC923163F7EC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2" name="Oval 771">
              <a:extLst>
                <a:ext uri="{FF2B5EF4-FFF2-40B4-BE49-F238E27FC236}">
                  <a16:creationId xmlns:a16="http://schemas.microsoft.com/office/drawing/2014/main" id="{151A8E76-0B30-80B7-B741-3CE5D48BEDBE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3" name="Oval 772">
              <a:extLst>
                <a:ext uri="{FF2B5EF4-FFF2-40B4-BE49-F238E27FC236}">
                  <a16:creationId xmlns:a16="http://schemas.microsoft.com/office/drawing/2014/main" id="{ECB452DD-D01D-4074-796B-B272482FF936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4" name="Oval 773">
              <a:extLst>
                <a:ext uri="{FF2B5EF4-FFF2-40B4-BE49-F238E27FC236}">
                  <a16:creationId xmlns:a16="http://schemas.microsoft.com/office/drawing/2014/main" id="{E1C1B923-9C6A-DEBD-D755-07F43CA315F4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5" name="Oval 774">
              <a:extLst>
                <a:ext uri="{FF2B5EF4-FFF2-40B4-BE49-F238E27FC236}">
                  <a16:creationId xmlns:a16="http://schemas.microsoft.com/office/drawing/2014/main" id="{7ADC1B3C-1B6E-A385-E0A2-D046EAB182B0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6" name="Oval 775">
              <a:extLst>
                <a:ext uri="{FF2B5EF4-FFF2-40B4-BE49-F238E27FC236}">
                  <a16:creationId xmlns:a16="http://schemas.microsoft.com/office/drawing/2014/main" id="{525CCA09-0364-DCE9-F0AD-F80497EA87E1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7" name="Oval 776">
              <a:extLst>
                <a:ext uri="{FF2B5EF4-FFF2-40B4-BE49-F238E27FC236}">
                  <a16:creationId xmlns:a16="http://schemas.microsoft.com/office/drawing/2014/main" id="{5B2C7613-A8C8-F76F-63FB-287DCCDF18A6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8" name="Oval 777">
              <a:extLst>
                <a:ext uri="{FF2B5EF4-FFF2-40B4-BE49-F238E27FC236}">
                  <a16:creationId xmlns:a16="http://schemas.microsoft.com/office/drawing/2014/main" id="{76CA4517-77FC-AFFB-4DA6-DDBA70F5EB9C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9" name="Oval 778">
              <a:extLst>
                <a:ext uri="{FF2B5EF4-FFF2-40B4-BE49-F238E27FC236}">
                  <a16:creationId xmlns:a16="http://schemas.microsoft.com/office/drawing/2014/main" id="{A8EE3977-6766-43A9-AC6C-9FC5550A27DC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0" name="Oval 779">
              <a:extLst>
                <a:ext uri="{FF2B5EF4-FFF2-40B4-BE49-F238E27FC236}">
                  <a16:creationId xmlns:a16="http://schemas.microsoft.com/office/drawing/2014/main" id="{66739BDD-F828-2079-63D7-4E7E1ADCE21E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1" name="Oval 780">
              <a:extLst>
                <a:ext uri="{FF2B5EF4-FFF2-40B4-BE49-F238E27FC236}">
                  <a16:creationId xmlns:a16="http://schemas.microsoft.com/office/drawing/2014/main" id="{C2834AA3-C348-F06A-A84B-956E16F67AEA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2" name="Oval 781">
              <a:extLst>
                <a:ext uri="{FF2B5EF4-FFF2-40B4-BE49-F238E27FC236}">
                  <a16:creationId xmlns:a16="http://schemas.microsoft.com/office/drawing/2014/main" id="{98585455-20AA-D55A-D818-6F296010A47F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3" name="Oval 782">
              <a:extLst>
                <a:ext uri="{FF2B5EF4-FFF2-40B4-BE49-F238E27FC236}">
                  <a16:creationId xmlns:a16="http://schemas.microsoft.com/office/drawing/2014/main" id="{21952EBE-965F-CF93-1907-6B30A9F286DF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4" name="Oval 783">
              <a:extLst>
                <a:ext uri="{FF2B5EF4-FFF2-40B4-BE49-F238E27FC236}">
                  <a16:creationId xmlns:a16="http://schemas.microsoft.com/office/drawing/2014/main" id="{93B83D69-C317-314F-FA0C-7A23CBCFD866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5" name="Oval 784">
              <a:extLst>
                <a:ext uri="{FF2B5EF4-FFF2-40B4-BE49-F238E27FC236}">
                  <a16:creationId xmlns:a16="http://schemas.microsoft.com/office/drawing/2014/main" id="{9638336F-FD7E-BE97-8ADF-CC46FAAE273D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6" name="Oval 785">
              <a:extLst>
                <a:ext uri="{FF2B5EF4-FFF2-40B4-BE49-F238E27FC236}">
                  <a16:creationId xmlns:a16="http://schemas.microsoft.com/office/drawing/2014/main" id="{9DCCCD5E-3FBC-B414-38E0-61FE72DDF018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7" name="Oval 786">
              <a:extLst>
                <a:ext uri="{FF2B5EF4-FFF2-40B4-BE49-F238E27FC236}">
                  <a16:creationId xmlns:a16="http://schemas.microsoft.com/office/drawing/2014/main" id="{5C1956FF-1F52-494C-0902-D1C9672A0966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8" name="Oval 787">
              <a:extLst>
                <a:ext uri="{FF2B5EF4-FFF2-40B4-BE49-F238E27FC236}">
                  <a16:creationId xmlns:a16="http://schemas.microsoft.com/office/drawing/2014/main" id="{BB2B049C-754D-7A2D-EB1F-0D30BA45DC70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9" name="Oval 788">
              <a:extLst>
                <a:ext uri="{FF2B5EF4-FFF2-40B4-BE49-F238E27FC236}">
                  <a16:creationId xmlns:a16="http://schemas.microsoft.com/office/drawing/2014/main" id="{9D08D4DE-F542-E7D2-C25C-D94066F0652E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0" name="Oval 789">
              <a:extLst>
                <a:ext uri="{FF2B5EF4-FFF2-40B4-BE49-F238E27FC236}">
                  <a16:creationId xmlns:a16="http://schemas.microsoft.com/office/drawing/2014/main" id="{F27C8427-8682-D191-D238-D7C4E726221B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1" name="Oval 790">
              <a:extLst>
                <a:ext uri="{FF2B5EF4-FFF2-40B4-BE49-F238E27FC236}">
                  <a16:creationId xmlns:a16="http://schemas.microsoft.com/office/drawing/2014/main" id="{780565AD-4FE7-D40A-27C2-9AFD8E9DED26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2" name="Group 791">
            <a:extLst>
              <a:ext uri="{FF2B5EF4-FFF2-40B4-BE49-F238E27FC236}">
                <a16:creationId xmlns:a16="http://schemas.microsoft.com/office/drawing/2014/main" id="{DCB94EED-F85F-2CD8-E63C-C95EDB5A3D4C}"/>
              </a:ext>
            </a:extLst>
          </p:cNvPr>
          <p:cNvGrpSpPr/>
          <p:nvPr/>
        </p:nvGrpSpPr>
        <p:grpSpPr>
          <a:xfrm>
            <a:off x="8078997" y="625640"/>
            <a:ext cx="129938" cy="6104812"/>
            <a:chOff x="3335149" y="578324"/>
            <a:chExt cx="129938" cy="6104812"/>
          </a:xfrm>
        </p:grpSpPr>
        <p:sp>
          <p:nvSpPr>
            <p:cNvPr id="793" name="Oval 792">
              <a:extLst>
                <a:ext uri="{FF2B5EF4-FFF2-40B4-BE49-F238E27FC236}">
                  <a16:creationId xmlns:a16="http://schemas.microsoft.com/office/drawing/2014/main" id="{65B08979-CB9C-91E7-53AA-CCC244B816C7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4" name="Oval 793">
              <a:extLst>
                <a:ext uri="{FF2B5EF4-FFF2-40B4-BE49-F238E27FC236}">
                  <a16:creationId xmlns:a16="http://schemas.microsoft.com/office/drawing/2014/main" id="{64BF7F8C-8A1B-2112-46B7-9B2D5FC3BE23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5" name="Oval 794">
              <a:extLst>
                <a:ext uri="{FF2B5EF4-FFF2-40B4-BE49-F238E27FC236}">
                  <a16:creationId xmlns:a16="http://schemas.microsoft.com/office/drawing/2014/main" id="{D7B0F8E0-2130-6DAC-C8C1-33BF4D6F7EA2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6" name="Oval 795">
              <a:extLst>
                <a:ext uri="{FF2B5EF4-FFF2-40B4-BE49-F238E27FC236}">
                  <a16:creationId xmlns:a16="http://schemas.microsoft.com/office/drawing/2014/main" id="{387BF8FD-C6B1-9150-14FF-B0705B44B15B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7" name="Oval 796">
              <a:extLst>
                <a:ext uri="{FF2B5EF4-FFF2-40B4-BE49-F238E27FC236}">
                  <a16:creationId xmlns:a16="http://schemas.microsoft.com/office/drawing/2014/main" id="{549DDC80-776B-2961-A928-535C80598A93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8" name="Oval 797">
              <a:extLst>
                <a:ext uri="{FF2B5EF4-FFF2-40B4-BE49-F238E27FC236}">
                  <a16:creationId xmlns:a16="http://schemas.microsoft.com/office/drawing/2014/main" id="{0A6A5E4F-4B58-1DF8-651A-4B0C16984069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9" name="Oval 798">
              <a:extLst>
                <a:ext uri="{FF2B5EF4-FFF2-40B4-BE49-F238E27FC236}">
                  <a16:creationId xmlns:a16="http://schemas.microsoft.com/office/drawing/2014/main" id="{97570351-1B48-85EE-E9FF-3F7E8C752C69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0" name="Oval 799">
              <a:extLst>
                <a:ext uri="{FF2B5EF4-FFF2-40B4-BE49-F238E27FC236}">
                  <a16:creationId xmlns:a16="http://schemas.microsoft.com/office/drawing/2014/main" id="{1665953E-33E0-8477-A5DB-E63D28B63D75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1" name="Oval 800">
              <a:extLst>
                <a:ext uri="{FF2B5EF4-FFF2-40B4-BE49-F238E27FC236}">
                  <a16:creationId xmlns:a16="http://schemas.microsoft.com/office/drawing/2014/main" id="{C10FEE79-E418-B8A0-8A2F-1EB392154AFE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2" name="Oval 801">
              <a:extLst>
                <a:ext uri="{FF2B5EF4-FFF2-40B4-BE49-F238E27FC236}">
                  <a16:creationId xmlns:a16="http://schemas.microsoft.com/office/drawing/2014/main" id="{68BFD3C6-0811-ED14-A8D2-0622876A4311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3" name="Oval 802">
              <a:extLst>
                <a:ext uri="{FF2B5EF4-FFF2-40B4-BE49-F238E27FC236}">
                  <a16:creationId xmlns:a16="http://schemas.microsoft.com/office/drawing/2014/main" id="{DEB56DEC-76DC-E87F-61DD-DA7F5076E00E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4" name="Oval 803">
              <a:extLst>
                <a:ext uri="{FF2B5EF4-FFF2-40B4-BE49-F238E27FC236}">
                  <a16:creationId xmlns:a16="http://schemas.microsoft.com/office/drawing/2014/main" id="{21DABE8D-BB8D-C354-3566-EBB9DADDB0C6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5" name="Oval 804">
              <a:extLst>
                <a:ext uri="{FF2B5EF4-FFF2-40B4-BE49-F238E27FC236}">
                  <a16:creationId xmlns:a16="http://schemas.microsoft.com/office/drawing/2014/main" id="{65B1A934-B299-E620-61DA-488537E16D26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6" name="Oval 805">
              <a:extLst>
                <a:ext uri="{FF2B5EF4-FFF2-40B4-BE49-F238E27FC236}">
                  <a16:creationId xmlns:a16="http://schemas.microsoft.com/office/drawing/2014/main" id="{784CC58E-8F89-CC0D-B60E-1E8230025BCC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7" name="Oval 806">
              <a:extLst>
                <a:ext uri="{FF2B5EF4-FFF2-40B4-BE49-F238E27FC236}">
                  <a16:creationId xmlns:a16="http://schemas.microsoft.com/office/drawing/2014/main" id="{8BED237B-0C5B-93B2-99E4-FD107FCB3BA2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8" name="Oval 807">
              <a:extLst>
                <a:ext uri="{FF2B5EF4-FFF2-40B4-BE49-F238E27FC236}">
                  <a16:creationId xmlns:a16="http://schemas.microsoft.com/office/drawing/2014/main" id="{4CB4DE5B-D4DC-6E9A-B34F-7FAF4398682E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9" name="Oval 808">
              <a:extLst>
                <a:ext uri="{FF2B5EF4-FFF2-40B4-BE49-F238E27FC236}">
                  <a16:creationId xmlns:a16="http://schemas.microsoft.com/office/drawing/2014/main" id="{0A36AF11-3F24-4A60-51E5-A84263B4FA9E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0" name="Oval 809">
              <a:extLst>
                <a:ext uri="{FF2B5EF4-FFF2-40B4-BE49-F238E27FC236}">
                  <a16:creationId xmlns:a16="http://schemas.microsoft.com/office/drawing/2014/main" id="{307926EC-3475-8D8B-F843-DD33D811A9F7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1" name="Oval 810">
              <a:extLst>
                <a:ext uri="{FF2B5EF4-FFF2-40B4-BE49-F238E27FC236}">
                  <a16:creationId xmlns:a16="http://schemas.microsoft.com/office/drawing/2014/main" id="{2CE7AA9A-6F32-2492-98AB-B91EF575B4A8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2" name="Oval 811">
              <a:extLst>
                <a:ext uri="{FF2B5EF4-FFF2-40B4-BE49-F238E27FC236}">
                  <a16:creationId xmlns:a16="http://schemas.microsoft.com/office/drawing/2014/main" id="{47218EB8-D9F2-4D8A-1989-13BD2DEDE4A4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3" name="Oval 812">
              <a:extLst>
                <a:ext uri="{FF2B5EF4-FFF2-40B4-BE49-F238E27FC236}">
                  <a16:creationId xmlns:a16="http://schemas.microsoft.com/office/drawing/2014/main" id="{D2D056D0-B62D-B899-7699-A4E2906E2989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4" name="Oval 813">
              <a:extLst>
                <a:ext uri="{FF2B5EF4-FFF2-40B4-BE49-F238E27FC236}">
                  <a16:creationId xmlns:a16="http://schemas.microsoft.com/office/drawing/2014/main" id="{71E135C7-7211-5D3E-5326-4CF63B9F0E45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5" name="Oval 814">
              <a:extLst>
                <a:ext uri="{FF2B5EF4-FFF2-40B4-BE49-F238E27FC236}">
                  <a16:creationId xmlns:a16="http://schemas.microsoft.com/office/drawing/2014/main" id="{B74DA829-1C8F-51B7-3CF9-3AE56405238B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6" name="Oval 815">
              <a:extLst>
                <a:ext uri="{FF2B5EF4-FFF2-40B4-BE49-F238E27FC236}">
                  <a16:creationId xmlns:a16="http://schemas.microsoft.com/office/drawing/2014/main" id="{54DD4F63-AEFB-32D3-D08B-DA8F910103D4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7" name="Oval 816">
              <a:extLst>
                <a:ext uri="{FF2B5EF4-FFF2-40B4-BE49-F238E27FC236}">
                  <a16:creationId xmlns:a16="http://schemas.microsoft.com/office/drawing/2014/main" id="{3E6AA88F-9196-6AD8-425D-078988A4162F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8" name="Oval 817">
              <a:extLst>
                <a:ext uri="{FF2B5EF4-FFF2-40B4-BE49-F238E27FC236}">
                  <a16:creationId xmlns:a16="http://schemas.microsoft.com/office/drawing/2014/main" id="{930921A0-1E17-B96B-3192-30290F607BA4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9" name="Oval 818">
              <a:extLst>
                <a:ext uri="{FF2B5EF4-FFF2-40B4-BE49-F238E27FC236}">
                  <a16:creationId xmlns:a16="http://schemas.microsoft.com/office/drawing/2014/main" id="{81C7F208-10C9-A018-CF50-490AAA0F3443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0" name="Oval 819">
              <a:extLst>
                <a:ext uri="{FF2B5EF4-FFF2-40B4-BE49-F238E27FC236}">
                  <a16:creationId xmlns:a16="http://schemas.microsoft.com/office/drawing/2014/main" id="{9E770BCE-1F7C-C78D-FD78-933846530194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1" name="Oval 820">
              <a:extLst>
                <a:ext uri="{FF2B5EF4-FFF2-40B4-BE49-F238E27FC236}">
                  <a16:creationId xmlns:a16="http://schemas.microsoft.com/office/drawing/2014/main" id="{98EEBE41-4817-065E-6172-3466D61CFD4A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2" name="Group 821">
            <a:extLst>
              <a:ext uri="{FF2B5EF4-FFF2-40B4-BE49-F238E27FC236}">
                <a16:creationId xmlns:a16="http://schemas.microsoft.com/office/drawing/2014/main" id="{2A4452F6-4AB7-71F6-637F-F61EE52D9E1D}"/>
              </a:ext>
            </a:extLst>
          </p:cNvPr>
          <p:cNvGrpSpPr/>
          <p:nvPr/>
        </p:nvGrpSpPr>
        <p:grpSpPr>
          <a:xfrm>
            <a:off x="8309651" y="625640"/>
            <a:ext cx="129938" cy="6104812"/>
            <a:chOff x="3335149" y="578324"/>
            <a:chExt cx="129938" cy="6104812"/>
          </a:xfrm>
        </p:grpSpPr>
        <p:sp>
          <p:nvSpPr>
            <p:cNvPr id="823" name="Oval 822">
              <a:extLst>
                <a:ext uri="{FF2B5EF4-FFF2-40B4-BE49-F238E27FC236}">
                  <a16:creationId xmlns:a16="http://schemas.microsoft.com/office/drawing/2014/main" id="{AFBFC107-898E-8B1B-0669-8C1C9AC2C6F5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4" name="Oval 823">
              <a:extLst>
                <a:ext uri="{FF2B5EF4-FFF2-40B4-BE49-F238E27FC236}">
                  <a16:creationId xmlns:a16="http://schemas.microsoft.com/office/drawing/2014/main" id="{6862B5EC-64F6-6353-0CDC-730C5D2C733C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5" name="Oval 824">
              <a:extLst>
                <a:ext uri="{FF2B5EF4-FFF2-40B4-BE49-F238E27FC236}">
                  <a16:creationId xmlns:a16="http://schemas.microsoft.com/office/drawing/2014/main" id="{6EA98A48-F855-BDC4-7846-D6A0847E9DA5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6" name="Oval 825">
              <a:extLst>
                <a:ext uri="{FF2B5EF4-FFF2-40B4-BE49-F238E27FC236}">
                  <a16:creationId xmlns:a16="http://schemas.microsoft.com/office/drawing/2014/main" id="{44A19AC1-5199-586F-CB00-EB5403855BAC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7" name="Oval 826">
              <a:extLst>
                <a:ext uri="{FF2B5EF4-FFF2-40B4-BE49-F238E27FC236}">
                  <a16:creationId xmlns:a16="http://schemas.microsoft.com/office/drawing/2014/main" id="{C564C905-B9BB-A716-FCFC-34C079D50AED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8" name="Oval 827">
              <a:extLst>
                <a:ext uri="{FF2B5EF4-FFF2-40B4-BE49-F238E27FC236}">
                  <a16:creationId xmlns:a16="http://schemas.microsoft.com/office/drawing/2014/main" id="{F3712F52-A93D-14AF-7223-EF3F47A9BCDC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9" name="Oval 828">
              <a:extLst>
                <a:ext uri="{FF2B5EF4-FFF2-40B4-BE49-F238E27FC236}">
                  <a16:creationId xmlns:a16="http://schemas.microsoft.com/office/drawing/2014/main" id="{207491AF-318A-4D58-351D-3981AC3BAA28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0" name="Oval 829">
              <a:extLst>
                <a:ext uri="{FF2B5EF4-FFF2-40B4-BE49-F238E27FC236}">
                  <a16:creationId xmlns:a16="http://schemas.microsoft.com/office/drawing/2014/main" id="{F0CC2473-3149-0DCD-5A4D-3D58CD5CF94F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1" name="Oval 830">
              <a:extLst>
                <a:ext uri="{FF2B5EF4-FFF2-40B4-BE49-F238E27FC236}">
                  <a16:creationId xmlns:a16="http://schemas.microsoft.com/office/drawing/2014/main" id="{041E245D-4267-6E6F-367D-EB3E35686970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2" name="Oval 831">
              <a:extLst>
                <a:ext uri="{FF2B5EF4-FFF2-40B4-BE49-F238E27FC236}">
                  <a16:creationId xmlns:a16="http://schemas.microsoft.com/office/drawing/2014/main" id="{7737A054-93D3-F5A0-4464-3689F7F0E6FF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3" name="Oval 832">
              <a:extLst>
                <a:ext uri="{FF2B5EF4-FFF2-40B4-BE49-F238E27FC236}">
                  <a16:creationId xmlns:a16="http://schemas.microsoft.com/office/drawing/2014/main" id="{2C895811-4E0B-CBE5-7FF0-54C5CCFE733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4" name="Oval 833">
              <a:extLst>
                <a:ext uri="{FF2B5EF4-FFF2-40B4-BE49-F238E27FC236}">
                  <a16:creationId xmlns:a16="http://schemas.microsoft.com/office/drawing/2014/main" id="{AC05BE89-2171-FF06-129D-846A0AA0C9FD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5" name="Oval 834">
              <a:extLst>
                <a:ext uri="{FF2B5EF4-FFF2-40B4-BE49-F238E27FC236}">
                  <a16:creationId xmlns:a16="http://schemas.microsoft.com/office/drawing/2014/main" id="{104A3D96-0008-FEED-387B-CE3805F0F3C2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6" name="Oval 835">
              <a:extLst>
                <a:ext uri="{FF2B5EF4-FFF2-40B4-BE49-F238E27FC236}">
                  <a16:creationId xmlns:a16="http://schemas.microsoft.com/office/drawing/2014/main" id="{F7DE136B-D1F6-08F8-1395-C8CCA19BDEBD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7" name="Oval 836">
              <a:extLst>
                <a:ext uri="{FF2B5EF4-FFF2-40B4-BE49-F238E27FC236}">
                  <a16:creationId xmlns:a16="http://schemas.microsoft.com/office/drawing/2014/main" id="{99FA3417-646F-8B27-E603-BDB392496B3E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8" name="Oval 837">
              <a:extLst>
                <a:ext uri="{FF2B5EF4-FFF2-40B4-BE49-F238E27FC236}">
                  <a16:creationId xmlns:a16="http://schemas.microsoft.com/office/drawing/2014/main" id="{6D0DA229-7042-F1E9-1D90-681A70CC0CE5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9" name="Oval 838">
              <a:extLst>
                <a:ext uri="{FF2B5EF4-FFF2-40B4-BE49-F238E27FC236}">
                  <a16:creationId xmlns:a16="http://schemas.microsoft.com/office/drawing/2014/main" id="{3429205F-DB0F-2047-BF7A-8A467694C340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0" name="Oval 839">
              <a:extLst>
                <a:ext uri="{FF2B5EF4-FFF2-40B4-BE49-F238E27FC236}">
                  <a16:creationId xmlns:a16="http://schemas.microsoft.com/office/drawing/2014/main" id="{29FDDB47-4B82-6316-5728-A87C52D1F1C2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1" name="Oval 840">
              <a:extLst>
                <a:ext uri="{FF2B5EF4-FFF2-40B4-BE49-F238E27FC236}">
                  <a16:creationId xmlns:a16="http://schemas.microsoft.com/office/drawing/2014/main" id="{2069D01C-320B-6BD8-99D1-0DE521DE243C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2" name="Oval 841">
              <a:extLst>
                <a:ext uri="{FF2B5EF4-FFF2-40B4-BE49-F238E27FC236}">
                  <a16:creationId xmlns:a16="http://schemas.microsoft.com/office/drawing/2014/main" id="{516C8ACA-B62D-269A-1699-E03CC6C4AB69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3" name="Oval 842">
              <a:extLst>
                <a:ext uri="{FF2B5EF4-FFF2-40B4-BE49-F238E27FC236}">
                  <a16:creationId xmlns:a16="http://schemas.microsoft.com/office/drawing/2014/main" id="{CF84A12C-4496-D5F9-6651-22127AD5EDCA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4" name="Oval 843">
              <a:extLst>
                <a:ext uri="{FF2B5EF4-FFF2-40B4-BE49-F238E27FC236}">
                  <a16:creationId xmlns:a16="http://schemas.microsoft.com/office/drawing/2014/main" id="{FA1BB389-6192-FB0B-823C-971648E79C38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5" name="Oval 844">
              <a:extLst>
                <a:ext uri="{FF2B5EF4-FFF2-40B4-BE49-F238E27FC236}">
                  <a16:creationId xmlns:a16="http://schemas.microsoft.com/office/drawing/2014/main" id="{256BEABC-257E-B53A-8BB3-ED403DEAB25A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6" name="Oval 845">
              <a:extLst>
                <a:ext uri="{FF2B5EF4-FFF2-40B4-BE49-F238E27FC236}">
                  <a16:creationId xmlns:a16="http://schemas.microsoft.com/office/drawing/2014/main" id="{940162F5-2364-58B4-1219-B081104D0D09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7" name="Oval 846">
              <a:extLst>
                <a:ext uri="{FF2B5EF4-FFF2-40B4-BE49-F238E27FC236}">
                  <a16:creationId xmlns:a16="http://schemas.microsoft.com/office/drawing/2014/main" id="{09382004-8506-35D3-0D0C-98D82ECB9899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8" name="Oval 847">
              <a:extLst>
                <a:ext uri="{FF2B5EF4-FFF2-40B4-BE49-F238E27FC236}">
                  <a16:creationId xmlns:a16="http://schemas.microsoft.com/office/drawing/2014/main" id="{E14B031F-D612-391A-04B4-AD58A8025D3C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9" name="Oval 848">
              <a:extLst>
                <a:ext uri="{FF2B5EF4-FFF2-40B4-BE49-F238E27FC236}">
                  <a16:creationId xmlns:a16="http://schemas.microsoft.com/office/drawing/2014/main" id="{1295C562-0DFA-72FA-B75A-EA3807A6F428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0" name="Oval 849">
              <a:extLst>
                <a:ext uri="{FF2B5EF4-FFF2-40B4-BE49-F238E27FC236}">
                  <a16:creationId xmlns:a16="http://schemas.microsoft.com/office/drawing/2014/main" id="{BE6C0261-B68F-D6C4-B877-6BEEA953132F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1" name="Oval 850">
              <a:extLst>
                <a:ext uri="{FF2B5EF4-FFF2-40B4-BE49-F238E27FC236}">
                  <a16:creationId xmlns:a16="http://schemas.microsoft.com/office/drawing/2014/main" id="{5C12AD36-71D2-CEBD-A10E-EF7A90449E84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2" name="Group 851">
            <a:extLst>
              <a:ext uri="{FF2B5EF4-FFF2-40B4-BE49-F238E27FC236}">
                <a16:creationId xmlns:a16="http://schemas.microsoft.com/office/drawing/2014/main" id="{56296642-E34C-1D22-CF67-19A06A54F883}"/>
              </a:ext>
            </a:extLst>
          </p:cNvPr>
          <p:cNvGrpSpPr/>
          <p:nvPr/>
        </p:nvGrpSpPr>
        <p:grpSpPr>
          <a:xfrm>
            <a:off x="8540305" y="625640"/>
            <a:ext cx="129938" cy="6104812"/>
            <a:chOff x="3335149" y="578324"/>
            <a:chExt cx="129938" cy="6104812"/>
          </a:xfrm>
        </p:grpSpPr>
        <p:sp>
          <p:nvSpPr>
            <p:cNvPr id="853" name="Oval 852">
              <a:extLst>
                <a:ext uri="{FF2B5EF4-FFF2-40B4-BE49-F238E27FC236}">
                  <a16:creationId xmlns:a16="http://schemas.microsoft.com/office/drawing/2014/main" id="{06A9016A-20B6-3261-9BC4-A67576375F2F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4" name="Oval 853">
              <a:extLst>
                <a:ext uri="{FF2B5EF4-FFF2-40B4-BE49-F238E27FC236}">
                  <a16:creationId xmlns:a16="http://schemas.microsoft.com/office/drawing/2014/main" id="{09BAF980-DAF0-5C82-9B15-CC5C81829DCA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5" name="Oval 854">
              <a:extLst>
                <a:ext uri="{FF2B5EF4-FFF2-40B4-BE49-F238E27FC236}">
                  <a16:creationId xmlns:a16="http://schemas.microsoft.com/office/drawing/2014/main" id="{2108C828-2A5E-A88A-0C9F-563B96801325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6" name="Oval 855">
              <a:extLst>
                <a:ext uri="{FF2B5EF4-FFF2-40B4-BE49-F238E27FC236}">
                  <a16:creationId xmlns:a16="http://schemas.microsoft.com/office/drawing/2014/main" id="{FAFC839F-84BE-2F9E-32AC-DC3AA2AA4566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7" name="Oval 856">
              <a:extLst>
                <a:ext uri="{FF2B5EF4-FFF2-40B4-BE49-F238E27FC236}">
                  <a16:creationId xmlns:a16="http://schemas.microsoft.com/office/drawing/2014/main" id="{2BB0FCA7-04E0-9FE1-4079-C6E919F8DB3A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8" name="Oval 857">
              <a:extLst>
                <a:ext uri="{FF2B5EF4-FFF2-40B4-BE49-F238E27FC236}">
                  <a16:creationId xmlns:a16="http://schemas.microsoft.com/office/drawing/2014/main" id="{5B09961A-4E37-B77B-35C9-112C240B02F4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9" name="Oval 858">
              <a:extLst>
                <a:ext uri="{FF2B5EF4-FFF2-40B4-BE49-F238E27FC236}">
                  <a16:creationId xmlns:a16="http://schemas.microsoft.com/office/drawing/2014/main" id="{A9DC2530-D7B6-2E26-0365-B2771B5E1EB9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0" name="Oval 859">
              <a:extLst>
                <a:ext uri="{FF2B5EF4-FFF2-40B4-BE49-F238E27FC236}">
                  <a16:creationId xmlns:a16="http://schemas.microsoft.com/office/drawing/2014/main" id="{C259F81E-0806-6FF8-8C1D-15CAD2527B4A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1" name="Oval 860">
              <a:extLst>
                <a:ext uri="{FF2B5EF4-FFF2-40B4-BE49-F238E27FC236}">
                  <a16:creationId xmlns:a16="http://schemas.microsoft.com/office/drawing/2014/main" id="{1DDF8F78-6353-A8C0-02A5-7FF802D20912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2" name="Oval 861">
              <a:extLst>
                <a:ext uri="{FF2B5EF4-FFF2-40B4-BE49-F238E27FC236}">
                  <a16:creationId xmlns:a16="http://schemas.microsoft.com/office/drawing/2014/main" id="{30000970-EBAA-B150-95A8-9602138AB49A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3" name="Oval 862">
              <a:extLst>
                <a:ext uri="{FF2B5EF4-FFF2-40B4-BE49-F238E27FC236}">
                  <a16:creationId xmlns:a16="http://schemas.microsoft.com/office/drawing/2014/main" id="{FFDE7D48-D3A7-88D7-6602-A5C3ED3C85AC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4" name="Oval 863">
              <a:extLst>
                <a:ext uri="{FF2B5EF4-FFF2-40B4-BE49-F238E27FC236}">
                  <a16:creationId xmlns:a16="http://schemas.microsoft.com/office/drawing/2014/main" id="{16B0B00E-76DB-8766-DA1B-5659E9DA0D4D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5" name="Oval 864">
              <a:extLst>
                <a:ext uri="{FF2B5EF4-FFF2-40B4-BE49-F238E27FC236}">
                  <a16:creationId xmlns:a16="http://schemas.microsoft.com/office/drawing/2014/main" id="{56C0597F-B0C6-448A-A069-55D1B7073DFE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6" name="Oval 865">
              <a:extLst>
                <a:ext uri="{FF2B5EF4-FFF2-40B4-BE49-F238E27FC236}">
                  <a16:creationId xmlns:a16="http://schemas.microsoft.com/office/drawing/2014/main" id="{13257C8A-DDB6-53EF-7226-CBDA441E5C8B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7" name="Oval 866">
              <a:extLst>
                <a:ext uri="{FF2B5EF4-FFF2-40B4-BE49-F238E27FC236}">
                  <a16:creationId xmlns:a16="http://schemas.microsoft.com/office/drawing/2014/main" id="{39D76169-18FE-254B-ADFF-35B7B8D272E2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8" name="Oval 867">
              <a:extLst>
                <a:ext uri="{FF2B5EF4-FFF2-40B4-BE49-F238E27FC236}">
                  <a16:creationId xmlns:a16="http://schemas.microsoft.com/office/drawing/2014/main" id="{8F440447-669F-92E4-FA35-D5EB5EC9EBE3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9" name="Oval 868">
              <a:extLst>
                <a:ext uri="{FF2B5EF4-FFF2-40B4-BE49-F238E27FC236}">
                  <a16:creationId xmlns:a16="http://schemas.microsoft.com/office/drawing/2014/main" id="{D6DC7E50-8CE2-92FA-6C7B-52569ACDA35D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0" name="Oval 869">
              <a:extLst>
                <a:ext uri="{FF2B5EF4-FFF2-40B4-BE49-F238E27FC236}">
                  <a16:creationId xmlns:a16="http://schemas.microsoft.com/office/drawing/2014/main" id="{0F1F6174-90A0-D21D-A535-BAB6474BA4E8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1" name="Oval 870">
              <a:extLst>
                <a:ext uri="{FF2B5EF4-FFF2-40B4-BE49-F238E27FC236}">
                  <a16:creationId xmlns:a16="http://schemas.microsoft.com/office/drawing/2014/main" id="{BBA71A21-496D-94BC-2230-A1A241FA40CB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2" name="Oval 871">
              <a:extLst>
                <a:ext uri="{FF2B5EF4-FFF2-40B4-BE49-F238E27FC236}">
                  <a16:creationId xmlns:a16="http://schemas.microsoft.com/office/drawing/2014/main" id="{47308AE6-9B1B-46E6-36FE-10E2A51FEA44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3" name="Oval 872">
              <a:extLst>
                <a:ext uri="{FF2B5EF4-FFF2-40B4-BE49-F238E27FC236}">
                  <a16:creationId xmlns:a16="http://schemas.microsoft.com/office/drawing/2014/main" id="{8EC5E3C7-EE56-4884-F45F-6F42FF646FA0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4" name="Oval 873">
              <a:extLst>
                <a:ext uri="{FF2B5EF4-FFF2-40B4-BE49-F238E27FC236}">
                  <a16:creationId xmlns:a16="http://schemas.microsoft.com/office/drawing/2014/main" id="{84043778-E71C-D941-ECA1-C874224E2FB7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5" name="Oval 874">
              <a:extLst>
                <a:ext uri="{FF2B5EF4-FFF2-40B4-BE49-F238E27FC236}">
                  <a16:creationId xmlns:a16="http://schemas.microsoft.com/office/drawing/2014/main" id="{714454F7-5771-A4DD-4CCF-44BEE99D7DA1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6" name="Oval 875">
              <a:extLst>
                <a:ext uri="{FF2B5EF4-FFF2-40B4-BE49-F238E27FC236}">
                  <a16:creationId xmlns:a16="http://schemas.microsoft.com/office/drawing/2014/main" id="{8FF2B65F-C03F-9B26-D7D4-2DD85ED1E72B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7" name="Oval 876">
              <a:extLst>
                <a:ext uri="{FF2B5EF4-FFF2-40B4-BE49-F238E27FC236}">
                  <a16:creationId xmlns:a16="http://schemas.microsoft.com/office/drawing/2014/main" id="{BB4FFBC6-39A6-AD28-D83E-C6416C6FE4ED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8" name="Oval 877">
              <a:extLst>
                <a:ext uri="{FF2B5EF4-FFF2-40B4-BE49-F238E27FC236}">
                  <a16:creationId xmlns:a16="http://schemas.microsoft.com/office/drawing/2014/main" id="{803F0737-9253-BE93-93FD-0FEAD2976E15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9" name="Oval 878">
              <a:extLst>
                <a:ext uri="{FF2B5EF4-FFF2-40B4-BE49-F238E27FC236}">
                  <a16:creationId xmlns:a16="http://schemas.microsoft.com/office/drawing/2014/main" id="{ADBBA301-A75F-27CB-ADA6-CA66977F104A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0" name="Oval 879">
              <a:extLst>
                <a:ext uri="{FF2B5EF4-FFF2-40B4-BE49-F238E27FC236}">
                  <a16:creationId xmlns:a16="http://schemas.microsoft.com/office/drawing/2014/main" id="{BFA1572F-F46D-0921-924E-96189D39EA9D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1" name="Oval 880">
              <a:extLst>
                <a:ext uri="{FF2B5EF4-FFF2-40B4-BE49-F238E27FC236}">
                  <a16:creationId xmlns:a16="http://schemas.microsoft.com/office/drawing/2014/main" id="{849E3E16-82CB-8DB4-3795-D0CC31A8D225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2" name="Group 881">
            <a:extLst>
              <a:ext uri="{FF2B5EF4-FFF2-40B4-BE49-F238E27FC236}">
                <a16:creationId xmlns:a16="http://schemas.microsoft.com/office/drawing/2014/main" id="{E091A144-0CEC-3DCD-2423-830B0974F27A}"/>
              </a:ext>
            </a:extLst>
          </p:cNvPr>
          <p:cNvGrpSpPr/>
          <p:nvPr/>
        </p:nvGrpSpPr>
        <p:grpSpPr>
          <a:xfrm>
            <a:off x="8770959" y="625640"/>
            <a:ext cx="129938" cy="6104812"/>
            <a:chOff x="3335149" y="578324"/>
            <a:chExt cx="129938" cy="6104812"/>
          </a:xfrm>
        </p:grpSpPr>
        <p:sp>
          <p:nvSpPr>
            <p:cNvPr id="883" name="Oval 882">
              <a:extLst>
                <a:ext uri="{FF2B5EF4-FFF2-40B4-BE49-F238E27FC236}">
                  <a16:creationId xmlns:a16="http://schemas.microsoft.com/office/drawing/2014/main" id="{390E0E6F-2ABE-80FE-5237-26D5C29503B3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4" name="Oval 883">
              <a:extLst>
                <a:ext uri="{FF2B5EF4-FFF2-40B4-BE49-F238E27FC236}">
                  <a16:creationId xmlns:a16="http://schemas.microsoft.com/office/drawing/2014/main" id="{B6FED6B2-8DB9-5F6D-4959-96439980606B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5" name="Oval 884">
              <a:extLst>
                <a:ext uri="{FF2B5EF4-FFF2-40B4-BE49-F238E27FC236}">
                  <a16:creationId xmlns:a16="http://schemas.microsoft.com/office/drawing/2014/main" id="{299914A0-1357-38A5-5E74-C44B91974853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6" name="Oval 885">
              <a:extLst>
                <a:ext uri="{FF2B5EF4-FFF2-40B4-BE49-F238E27FC236}">
                  <a16:creationId xmlns:a16="http://schemas.microsoft.com/office/drawing/2014/main" id="{FFC5F6F7-932F-84D7-4AE0-FA1A0CCC3C82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7" name="Oval 886">
              <a:extLst>
                <a:ext uri="{FF2B5EF4-FFF2-40B4-BE49-F238E27FC236}">
                  <a16:creationId xmlns:a16="http://schemas.microsoft.com/office/drawing/2014/main" id="{476C26D8-CE5E-781B-DC6E-45FE3FF23C71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8" name="Oval 887">
              <a:extLst>
                <a:ext uri="{FF2B5EF4-FFF2-40B4-BE49-F238E27FC236}">
                  <a16:creationId xmlns:a16="http://schemas.microsoft.com/office/drawing/2014/main" id="{D0ABE6A9-C765-7915-C03A-A732B4A97965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9" name="Oval 888">
              <a:extLst>
                <a:ext uri="{FF2B5EF4-FFF2-40B4-BE49-F238E27FC236}">
                  <a16:creationId xmlns:a16="http://schemas.microsoft.com/office/drawing/2014/main" id="{3247D905-D892-474B-F4CC-67CB82FCC5F1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0" name="Oval 889">
              <a:extLst>
                <a:ext uri="{FF2B5EF4-FFF2-40B4-BE49-F238E27FC236}">
                  <a16:creationId xmlns:a16="http://schemas.microsoft.com/office/drawing/2014/main" id="{588E834A-56AC-C5C7-14D7-7AAF535E1893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1" name="Oval 890">
              <a:extLst>
                <a:ext uri="{FF2B5EF4-FFF2-40B4-BE49-F238E27FC236}">
                  <a16:creationId xmlns:a16="http://schemas.microsoft.com/office/drawing/2014/main" id="{7A570256-8AB6-38CA-3F30-5332A3E25046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2" name="Oval 891">
              <a:extLst>
                <a:ext uri="{FF2B5EF4-FFF2-40B4-BE49-F238E27FC236}">
                  <a16:creationId xmlns:a16="http://schemas.microsoft.com/office/drawing/2014/main" id="{F65CFA54-B658-11F0-2588-5A1A3AE490FA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3" name="Oval 892">
              <a:extLst>
                <a:ext uri="{FF2B5EF4-FFF2-40B4-BE49-F238E27FC236}">
                  <a16:creationId xmlns:a16="http://schemas.microsoft.com/office/drawing/2014/main" id="{EF088597-391D-7D4F-E241-E156E856EB5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4" name="Oval 893">
              <a:extLst>
                <a:ext uri="{FF2B5EF4-FFF2-40B4-BE49-F238E27FC236}">
                  <a16:creationId xmlns:a16="http://schemas.microsoft.com/office/drawing/2014/main" id="{E3FE1833-107F-59D7-0124-573E80BB9863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5" name="Oval 894">
              <a:extLst>
                <a:ext uri="{FF2B5EF4-FFF2-40B4-BE49-F238E27FC236}">
                  <a16:creationId xmlns:a16="http://schemas.microsoft.com/office/drawing/2014/main" id="{B1852C3D-F594-EFB9-AD54-4E9E8A6BB1B8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6" name="Oval 895">
              <a:extLst>
                <a:ext uri="{FF2B5EF4-FFF2-40B4-BE49-F238E27FC236}">
                  <a16:creationId xmlns:a16="http://schemas.microsoft.com/office/drawing/2014/main" id="{58D06B62-010E-CD16-0C48-C48A9798B4D5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7" name="Oval 896">
              <a:extLst>
                <a:ext uri="{FF2B5EF4-FFF2-40B4-BE49-F238E27FC236}">
                  <a16:creationId xmlns:a16="http://schemas.microsoft.com/office/drawing/2014/main" id="{7110F7EB-A54B-058D-60EE-71931FE05E39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8" name="Oval 897">
              <a:extLst>
                <a:ext uri="{FF2B5EF4-FFF2-40B4-BE49-F238E27FC236}">
                  <a16:creationId xmlns:a16="http://schemas.microsoft.com/office/drawing/2014/main" id="{9A428DB3-FDEA-49DD-DACE-FC96CC713948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9" name="Oval 898">
              <a:extLst>
                <a:ext uri="{FF2B5EF4-FFF2-40B4-BE49-F238E27FC236}">
                  <a16:creationId xmlns:a16="http://schemas.microsoft.com/office/drawing/2014/main" id="{F73E88FB-F9A9-D675-BB1D-EEFC1C6D2C00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0" name="Oval 899">
              <a:extLst>
                <a:ext uri="{FF2B5EF4-FFF2-40B4-BE49-F238E27FC236}">
                  <a16:creationId xmlns:a16="http://schemas.microsoft.com/office/drawing/2014/main" id="{01CE0839-2DE5-7E02-255D-A65C756FCEF6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1" name="Oval 900">
              <a:extLst>
                <a:ext uri="{FF2B5EF4-FFF2-40B4-BE49-F238E27FC236}">
                  <a16:creationId xmlns:a16="http://schemas.microsoft.com/office/drawing/2014/main" id="{70F02729-C96E-97C3-7AC4-4F21A6107544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2" name="Oval 901">
              <a:extLst>
                <a:ext uri="{FF2B5EF4-FFF2-40B4-BE49-F238E27FC236}">
                  <a16:creationId xmlns:a16="http://schemas.microsoft.com/office/drawing/2014/main" id="{C2F4EE74-B336-F787-D08C-AE4D2FC528E0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3" name="Oval 902">
              <a:extLst>
                <a:ext uri="{FF2B5EF4-FFF2-40B4-BE49-F238E27FC236}">
                  <a16:creationId xmlns:a16="http://schemas.microsoft.com/office/drawing/2014/main" id="{44BA2AB0-9D28-D9AC-A3D3-0A54D4E1071A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4" name="Oval 903">
              <a:extLst>
                <a:ext uri="{FF2B5EF4-FFF2-40B4-BE49-F238E27FC236}">
                  <a16:creationId xmlns:a16="http://schemas.microsoft.com/office/drawing/2014/main" id="{A902642F-3C8D-627A-5786-7C01B6DC6260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5" name="Oval 904">
              <a:extLst>
                <a:ext uri="{FF2B5EF4-FFF2-40B4-BE49-F238E27FC236}">
                  <a16:creationId xmlns:a16="http://schemas.microsoft.com/office/drawing/2014/main" id="{4E84F83B-2E5E-5276-D36A-0D73763A480A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6" name="Oval 905">
              <a:extLst>
                <a:ext uri="{FF2B5EF4-FFF2-40B4-BE49-F238E27FC236}">
                  <a16:creationId xmlns:a16="http://schemas.microsoft.com/office/drawing/2014/main" id="{777F39AF-3F61-907D-2696-5D0788E7CB17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7" name="Oval 906">
              <a:extLst>
                <a:ext uri="{FF2B5EF4-FFF2-40B4-BE49-F238E27FC236}">
                  <a16:creationId xmlns:a16="http://schemas.microsoft.com/office/drawing/2014/main" id="{55829DF2-DAC4-874B-A28A-F99B6699979C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8" name="Oval 907">
              <a:extLst>
                <a:ext uri="{FF2B5EF4-FFF2-40B4-BE49-F238E27FC236}">
                  <a16:creationId xmlns:a16="http://schemas.microsoft.com/office/drawing/2014/main" id="{A65CF074-1C34-87F3-D521-7EF38B919BBA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9" name="Oval 908">
              <a:extLst>
                <a:ext uri="{FF2B5EF4-FFF2-40B4-BE49-F238E27FC236}">
                  <a16:creationId xmlns:a16="http://schemas.microsoft.com/office/drawing/2014/main" id="{09B47AAE-67F9-5E48-3541-63A815028605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0" name="Oval 909">
              <a:extLst>
                <a:ext uri="{FF2B5EF4-FFF2-40B4-BE49-F238E27FC236}">
                  <a16:creationId xmlns:a16="http://schemas.microsoft.com/office/drawing/2014/main" id="{4CBA70C7-F6BA-B9A3-B0D9-6B633D57B6B1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1" name="Oval 910">
              <a:extLst>
                <a:ext uri="{FF2B5EF4-FFF2-40B4-BE49-F238E27FC236}">
                  <a16:creationId xmlns:a16="http://schemas.microsoft.com/office/drawing/2014/main" id="{8443FC1F-C4DA-F60F-AE4B-059C89D824EB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2" name="Group 911">
            <a:extLst>
              <a:ext uri="{FF2B5EF4-FFF2-40B4-BE49-F238E27FC236}">
                <a16:creationId xmlns:a16="http://schemas.microsoft.com/office/drawing/2014/main" id="{6932F600-1E33-F234-A6D9-024B18467368}"/>
              </a:ext>
            </a:extLst>
          </p:cNvPr>
          <p:cNvGrpSpPr/>
          <p:nvPr/>
        </p:nvGrpSpPr>
        <p:grpSpPr>
          <a:xfrm>
            <a:off x="9001599" y="625640"/>
            <a:ext cx="129938" cy="6104812"/>
            <a:chOff x="3335149" y="578324"/>
            <a:chExt cx="129938" cy="6104812"/>
          </a:xfrm>
          <a:solidFill>
            <a:srgbClr val="FF0000"/>
          </a:solidFill>
        </p:grpSpPr>
        <p:sp>
          <p:nvSpPr>
            <p:cNvPr id="913" name="Oval 912">
              <a:extLst>
                <a:ext uri="{FF2B5EF4-FFF2-40B4-BE49-F238E27FC236}">
                  <a16:creationId xmlns:a16="http://schemas.microsoft.com/office/drawing/2014/main" id="{E0694864-6044-06F8-E81C-BBAAC6C2AEF8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4" name="Oval 913">
              <a:extLst>
                <a:ext uri="{FF2B5EF4-FFF2-40B4-BE49-F238E27FC236}">
                  <a16:creationId xmlns:a16="http://schemas.microsoft.com/office/drawing/2014/main" id="{23E92A39-66DE-CB0A-FAC6-3163CA19E908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5" name="Oval 914">
              <a:extLst>
                <a:ext uri="{FF2B5EF4-FFF2-40B4-BE49-F238E27FC236}">
                  <a16:creationId xmlns:a16="http://schemas.microsoft.com/office/drawing/2014/main" id="{FE96775A-A144-0131-9989-673990754966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6" name="Oval 915">
              <a:extLst>
                <a:ext uri="{FF2B5EF4-FFF2-40B4-BE49-F238E27FC236}">
                  <a16:creationId xmlns:a16="http://schemas.microsoft.com/office/drawing/2014/main" id="{36BA47AB-7C71-1FFF-0E1F-2926E1D679C4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7" name="Oval 916">
              <a:extLst>
                <a:ext uri="{FF2B5EF4-FFF2-40B4-BE49-F238E27FC236}">
                  <a16:creationId xmlns:a16="http://schemas.microsoft.com/office/drawing/2014/main" id="{EF755188-9067-F63F-5424-4AC5C7757D11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8" name="Oval 917">
              <a:extLst>
                <a:ext uri="{FF2B5EF4-FFF2-40B4-BE49-F238E27FC236}">
                  <a16:creationId xmlns:a16="http://schemas.microsoft.com/office/drawing/2014/main" id="{B45E90E6-667D-691D-9A89-9A9060AC047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9" name="Oval 918">
              <a:extLst>
                <a:ext uri="{FF2B5EF4-FFF2-40B4-BE49-F238E27FC236}">
                  <a16:creationId xmlns:a16="http://schemas.microsoft.com/office/drawing/2014/main" id="{6D1F5B87-2C45-48F6-759F-8BD9BE0EEE61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0" name="Oval 919">
              <a:extLst>
                <a:ext uri="{FF2B5EF4-FFF2-40B4-BE49-F238E27FC236}">
                  <a16:creationId xmlns:a16="http://schemas.microsoft.com/office/drawing/2014/main" id="{3BB99508-CD8A-F97C-4B81-ECB300A123A9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1" name="Oval 920">
              <a:extLst>
                <a:ext uri="{FF2B5EF4-FFF2-40B4-BE49-F238E27FC236}">
                  <a16:creationId xmlns:a16="http://schemas.microsoft.com/office/drawing/2014/main" id="{D2384CBA-D496-AF8C-A2D1-F0869CC81089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2" name="Oval 921">
              <a:extLst>
                <a:ext uri="{FF2B5EF4-FFF2-40B4-BE49-F238E27FC236}">
                  <a16:creationId xmlns:a16="http://schemas.microsoft.com/office/drawing/2014/main" id="{7EF37181-C198-5E4F-6C56-A495C8F7E516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3" name="Oval 922">
              <a:extLst>
                <a:ext uri="{FF2B5EF4-FFF2-40B4-BE49-F238E27FC236}">
                  <a16:creationId xmlns:a16="http://schemas.microsoft.com/office/drawing/2014/main" id="{6A018547-F557-86FA-D341-E4CE7302EDB0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4" name="Oval 923">
              <a:extLst>
                <a:ext uri="{FF2B5EF4-FFF2-40B4-BE49-F238E27FC236}">
                  <a16:creationId xmlns:a16="http://schemas.microsoft.com/office/drawing/2014/main" id="{2B618494-89D0-6C4B-BD18-08756921B483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5" name="Oval 924">
              <a:extLst>
                <a:ext uri="{FF2B5EF4-FFF2-40B4-BE49-F238E27FC236}">
                  <a16:creationId xmlns:a16="http://schemas.microsoft.com/office/drawing/2014/main" id="{FB179FF3-BC7F-5D62-6311-0C1744212700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6" name="Oval 925">
              <a:extLst>
                <a:ext uri="{FF2B5EF4-FFF2-40B4-BE49-F238E27FC236}">
                  <a16:creationId xmlns:a16="http://schemas.microsoft.com/office/drawing/2014/main" id="{7DFAAA48-D0E8-10D5-C2D9-872A3C71EE10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7" name="Oval 926">
              <a:extLst>
                <a:ext uri="{FF2B5EF4-FFF2-40B4-BE49-F238E27FC236}">
                  <a16:creationId xmlns:a16="http://schemas.microsoft.com/office/drawing/2014/main" id="{9352F101-8D5E-4CC2-5B6B-71A0D8E9369E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8" name="Oval 927">
              <a:extLst>
                <a:ext uri="{FF2B5EF4-FFF2-40B4-BE49-F238E27FC236}">
                  <a16:creationId xmlns:a16="http://schemas.microsoft.com/office/drawing/2014/main" id="{AFD823B3-9D0A-74E5-682C-AB19F936851B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9" name="Oval 928">
              <a:extLst>
                <a:ext uri="{FF2B5EF4-FFF2-40B4-BE49-F238E27FC236}">
                  <a16:creationId xmlns:a16="http://schemas.microsoft.com/office/drawing/2014/main" id="{2E7FCE40-81A8-21F6-1EA2-6C7178B5E82F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0" name="Oval 929">
              <a:extLst>
                <a:ext uri="{FF2B5EF4-FFF2-40B4-BE49-F238E27FC236}">
                  <a16:creationId xmlns:a16="http://schemas.microsoft.com/office/drawing/2014/main" id="{78E9D99F-CD6D-2B0D-91D0-E43E0F4B86C7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1" name="Oval 930">
              <a:extLst>
                <a:ext uri="{FF2B5EF4-FFF2-40B4-BE49-F238E27FC236}">
                  <a16:creationId xmlns:a16="http://schemas.microsoft.com/office/drawing/2014/main" id="{31546503-8978-1CF4-A6A7-DAE416E6EB17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2" name="Oval 931">
              <a:extLst>
                <a:ext uri="{FF2B5EF4-FFF2-40B4-BE49-F238E27FC236}">
                  <a16:creationId xmlns:a16="http://schemas.microsoft.com/office/drawing/2014/main" id="{3BE06F62-1539-B7F3-D572-C88F56FEB3D4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3" name="Oval 932">
              <a:extLst>
                <a:ext uri="{FF2B5EF4-FFF2-40B4-BE49-F238E27FC236}">
                  <a16:creationId xmlns:a16="http://schemas.microsoft.com/office/drawing/2014/main" id="{F44BBA7E-990C-B7E0-9F66-79743CA4ADE2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4" name="Oval 933">
              <a:extLst>
                <a:ext uri="{FF2B5EF4-FFF2-40B4-BE49-F238E27FC236}">
                  <a16:creationId xmlns:a16="http://schemas.microsoft.com/office/drawing/2014/main" id="{2B02E58F-E143-6F00-7D3C-10D585A26490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5" name="Oval 934">
              <a:extLst>
                <a:ext uri="{FF2B5EF4-FFF2-40B4-BE49-F238E27FC236}">
                  <a16:creationId xmlns:a16="http://schemas.microsoft.com/office/drawing/2014/main" id="{2016DB8D-C92A-FE57-6A79-849D41F21224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6" name="Oval 935">
              <a:extLst>
                <a:ext uri="{FF2B5EF4-FFF2-40B4-BE49-F238E27FC236}">
                  <a16:creationId xmlns:a16="http://schemas.microsoft.com/office/drawing/2014/main" id="{8F687C20-7529-322F-C24C-686345014DC3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7" name="Oval 936">
              <a:extLst>
                <a:ext uri="{FF2B5EF4-FFF2-40B4-BE49-F238E27FC236}">
                  <a16:creationId xmlns:a16="http://schemas.microsoft.com/office/drawing/2014/main" id="{5A94E183-26BA-6395-31F1-00C72C00C6C3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8" name="Oval 937">
              <a:extLst>
                <a:ext uri="{FF2B5EF4-FFF2-40B4-BE49-F238E27FC236}">
                  <a16:creationId xmlns:a16="http://schemas.microsoft.com/office/drawing/2014/main" id="{13506CBA-6382-CD82-CA64-F69EC2E45569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9" name="Oval 938">
              <a:extLst>
                <a:ext uri="{FF2B5EF4-FFF2-40B4-BE49-F238E27FC236}">
                  <a16:creationId xmlns:a16="http://schemas.microsoft.com/office/drawing/2014/main" id="{5478A4BD-327C-656B-4E34-CF0CA8DD4C2A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0" name="Oval 939">
              <a:extLst>
                <a:ext uri="{FF2B5EF4-FFF2-40B4-BE49-F238E27FC236}">
                  <a16:creationId xmlns:a16="http://schemas.microsoft.com/office/drawing/2014/main" id="{37A9190E-B3E1-EDF3-B893-952CC19442F6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1" name="Oval 940">
              <a:extLst>
                <a:ext uri="{FF2B5EF4-FFF2-40B4-BE49-F238E27FC236}">
                  <a16:creationId xmlns:a16="http://schemas.microsoft.com/office/drawing/2014/main" id="{1FC37A71-DD0C-8CF7-6202-BE81484D9221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8B7AB83D-1A94-5152-9F4E-5795079FD2B9}"/>
              </a:ext>
            </a:extLst>
          </p:cNvPr>
          <p:cNvSpPr/>
          <p:nvPr/>
        </p:nvSpPr>
        <p:spPr>
          <a:xfrm>
            <a:off x="4434114" y="3033485"/>
            <a:ext cx="965200" cy="128837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C6E91B-8FAC-F319-A156-230CD75B1204}"/>
              </a:ext>
            </a:extLst>
          </p:cNvPr>
          <p:cNvSpPr/>
          <p:nvPr/>
        </p:nvSpPr>
        <p:spPr>
          <a:xfrm>
            <a:off x="4615543" y="3156857"/>
            <a:ext cx="645886" cy="1037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502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F9AD7BC-562C-EA07-40A0-4CDC0E2CBD5D}"/>
              </a:ext>
            </a:extLst>
          </p:cNvPr>
          <p:cNvSpPr txBox="1"/>
          <p:nvPr/>
        </p:nvSpPr>
        <p:spPr>
          <a:xfrm>
            <a:off x="157316" y="889843"/>
            <a:ext cx="1294908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x location of the hole (the bold begins at ixA+1 and ends at ixB-1)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ixA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10;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ixB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20;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y location of the hole (the bold begins at iyA+1 and ends at iyB-1)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iyA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15;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iyB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32;</a:t>
            </a:r>
          </a:p>
        </p:txBody>
      </p:sp>
    </p:spTree>
    <p:extLst>
      <p:ext uri="{BB962C8B-B14F-4D97-AF65-F5344CB8AC3E}">
        <p14:creationId xmlns:p14="http://schemas.microsoft.com/office/powerpoint/2010/main" val="3776364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587327" y="225042"/>
            <a:ext cx="10795820" cy="1209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exterior boundary conditions given by vectors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ExTop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((met,1));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ExBottom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((meb,1));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ExLeft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((mel,1));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ExRight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((mer,1));</a:t>
            </a:r>
          </a:p>
          <a:p>
            <a:r>
              <a:rPr lang="en-US" sz="2800" b="1" dirty="0"/>
              <a:t>interior boundary conditions given by vectors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InTop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np.ones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((mit,1));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InBottom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np.ones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((mib,1));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InLeft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np.ones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((mil,1));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InRight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np.ones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((mir,1));</a:t>
            </a:r>
          </a:p>
          <a:p>
            <a:r>
              <a:rPr lang="en-US" sz="2400" b="1" dirty="0">
                <a:solidFill>
                  <a:srgbClr val="FF0000"/>
                </a:solidFill>
                <a:cs typeface="Courier New" panose="02070309020205020404" pitchFamily="49" charset="0"/>
              </a:rPr>
              <a:t>(Note different lengths, specified by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met, </a:t>
            </a:r>
            <a:r>
              <a:rPr lang="en-US" sz="2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meb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mel</a:t>
            </a:r>
            <a:r>
              <a:rPr lang="en-US" sz="2400" b="1" dirty="0">
                <a:solidFill>
                  <a:srgbClr val="FF0000"/>
                </a:solidFill>
                <a:cs typeface="Courier New" panose="02070309020205020404" pitchFamily="49" charset="0"/>
              </a:rPr>
              <a:t>, etc.!)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800" b="1" dirty="0"/>
              <a:t>source given by matrix</a:t>
            </a:r>
          </a:p>
          <a:p>
            <a:r>
              <a:rPr lang="pt-BR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f = </a:t>
            </a:r>
            <a:r>
              <a:rPr lang="pt-BR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pt-BR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pt-BR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Lx,Ly</a:t>
            </a:r>
            <a:r>
              <a:rPr lang="pt-BR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2800" b="1" dirty="0">
                <a:solidFill>
                  <a:srgbClr val="FF0000"/>
                </a:solidFill>
                <a:cs typeface="Courier New" panose="02070309020205020404" pitchFamily="49" charset="0"/>
              </a:rPr>
              <a:t>(but part on boundaries and inside hole ignored!)</a:t>
            </a:r>
          </a:p>
          <a:p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source given by matrix</a:t>
            </a:r>
          </a:p>
          <a:p>
            <a:pPr algn="ctr"/>
            <a:endParaRPr lang="en-US" sz="2800" b="1" dirty="0"/>
          </a:p>
          <a:p>
            <a:pPr algn="ctr"/>
            <a:r>
              <a:rPr lang="pt-BR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f = </a:t>
            </a:r>
            <a:r>
              <a:rPr lang="pt-BR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pt-BR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pt-BR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Lx,Ly</a:t>
            </a:r>
            <a:r>
              <a:rPr lang="pt-BR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endParaRPr lang="en-US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65695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84D708-71F4-D8F0-EE9F-F3E0B29FE636}"/>
              </a:ext>
            </a:extLst>
          </p:cNvPr>
          <p:cNvSpPr txBox="1"/>
          <p:nvPr/>
        </p:nvSpPr>
        <p:spPr>
          <a:xfrm>
            <a:off x="157316" y="889843"/>
            <a:ext cx="1190686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cs typeface="Courier New" panose="02070309020205020404" pitchFamily="49" charset="0"/>
              </a:rPr>
              <a:t>Scenario</a:t>
            </a:r>
          </a:p>
          <a:p>
            <a:pPr algn="ctr"/>
            <a:endParaRPr lang="en-US" sz="4400" b="1" dirty="0">
              <a:cs typeface="Courier New" panose="02070309020205020404" pitchFamily="49" charset="0"/>
            </a:endParaRPr>
          </a:p>
          <a:p>
            <a:pPr algn="ctr"/>
            <a:r>
              <a:rPr lang="en-US" sz="4400" b="1" dirty="0">
                <a:cs typeface="Courier New" panose="02070309020205020404" pitchFamily="49" charset="0"/>
              </a:rPr>
              <a:t>The material is shale</a:t>
            </a:r>
          </a:p>
          <a:p>
            <a:pPr algn="ctr"/>
            <a:r>
              <a:rPr lang="en-US" sz="4400" b="1" dirty="0">
                <a:cs typeface="Courier New" panose="02070309020205020404" pitchFamily="49" charset="0"/>
              </a:rPr>
              <a:t>and the hole is a magma conduit</a:t>
            </a:r>
          </a:p>
        </p:txBody>
      </p:sp>
    </p:spTree>
    <p:extLst>
      <p:ext uri="{BB962C8B-B14F-4D97-AF65-F5344CB8AC3E}">
        <p14:creationId xmlns:p14="http://schemas.microsoft.com/office/powerpoint/2010/main" val="34688597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587327" y="225042"/>
            <a:ext cx="1079582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Group B.1: </a:t>
            </a:r>
          </a:p>
          <a:p>
            <a:endParaRPr lang="en-US" sz="2800" b="1" dirty="0"/>
          </a:p>
          <a:p>
            <a:r>
              <a:rPr lang="en-US" sz="2800" b="1" dirty="0"/>
              <a:t>Material is shale</a:t>
            </a:r>
          </a:p>
          <a:p>
            <a:r>
              <a:rPr lang="en-US" sz="2800" b="1" dirty="0"/>
              <a:t>Interior boundary conditions T=1000</a:t>
            </a:r>
          </a:p>
          <a:p>
            <a:r>
              <a:rPr lang="en-US" sz="2800" b="1" dirty="0"/>
              <a:t>Exterior boundary conditions T=0</a:t>
            </a:r>
          </a:p>
          <a:p>
            <a:r>
              <a:rPr lang="en-US" sz="2800" b="1" dirty="0"/>
              <a:t>Shale metamorphoses at melts at T=500</a:t>
            </a:r>
          </a:p>
          <a:p>
            <a:r>
              <a:rPr lang="en-US" sz="2800" b="1" dirty="0"/>
              <a:t>square magma conduit</a:t>
            </a:r>
          </a:p>
          <a:p>
            <a:endParaRPr lang="en-US" sz="2800" b="1" dirty="0"/>
          </a:p>
          <a:p>
            <a:r>
              <a:rPr lang="en-US" sz="2800" b="1" dirty="0"/>
              <a:t>how does the zone of contact metamorphism grow as you increase the size of the magma conduit?</a:t>
            </a:r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117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1181216" y="1337291"/>
            <a:ext cx="107958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Today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Projects involving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Finite Difference Method for Solving</a:t>
            </a:r>
          </a:p>
          <a:p>
            <a:pPr algn="ctr"/>
            <a:r>
              <a:rPr lang="en-US" sz="2800" b="1" dirty="0"/>
              <a:t>Static Heat Conduction Problem</a:t>
            </a:r>
          </a:p>
          <a:p>
            <a:pPr algn="ctr"/>
            <a:r>
              <a:rPr lang="en-US" sz="2800" b="1" dirty="0"/>
              <a:t>a.k.a. the Poisson Equation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757396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587327" y="225042"/>
            <a:ext cx="107958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Group B.2: </a:t>
            </a:r>
          </a:p>
          <a:p>
            <a:endParaRPr lang="en-US" sz="2800" b="1" dirty="0"/>
          </a:p>
          <a:p>
            <a:r>
              <a:rPr lang="en-US" sz="2800" b="1" dirty="0"/>
              <a:t>Material is shale</a:t>
            </a:r>
          </a:p>
          <a:p>
            <a:r>
              <a:rPr lang="en-US" sz="2800" b="1" dirty="0"/>
              <a:t>Interior boundary conditions T=1000</a:t>
            </a:r>
          </a:p>
          <a:p>
            <a:r>
              <a:rPr lang="en-US" sz="2800" b="1" dirty="0"/>
              <a:t>Exterior boundary conditions T=0 at top, T=300 at bottom</a:t>
            </a:r>
          </a:p>
          <a:p>
            <a:r>
              <a:rPr lang="en-US" sz="2800" b="1" dirty="0"/>
              <a:t>	with exterior side boundaries linearly increasing</a:t>
            </a:r>
          </a:p>
          <a:p>
            <a:r>
              <a:rPr lang="en-US" sz="2800" b="1" dirty="0"/>
              <a:t>	from T=0 to T=300</a:t>
            </a:r>
          </a:p>
          <a:p>
            <a:r>
              <a:rPr lang="en-US" sz="2800" b="1" dirty="0"/>
              <a:t>Shale metamorphoses at melts at T=500</a:t>
            </a:r>
          </a:p>
          <a:p>
            <a:r>
              <a:rPr lang="en-US" sz="2800" b="1" dirty="0"/>
              <a:t>square magma conduit</a:t>
            </a:r>
          </a:p>
          <a:p>
            <a:endParaRPr lang="en-US" sz="2800" b="1" dirty="0"/>
          </a:p>
          <a:p>
            <a:r>
              <a:rPr lang="en-US" sz="2800" b="1" dirty="0"/>
              <a:t>how does the zone of contact metamorphism grow as you change the depth of the magma conduit?</a:t>
            </a:r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931276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1181216" y="1337291"/>
            <a:ext cx="107958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Today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Projects involving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Finite Difference Method for Solving</a:t>
            </a:r>
          </a:p>
          <a:p>
            <a:pPr algn="ctr"/>
            <a:r>
              <a:rPr lang="en-US" sz="2800" b="1" dirty="0"/>
              <a:t>Static Heat Conduction Problem</a:t>
            </a:r>
          </a:p>
          <a:p>
            <a:pPr algn="ctr"/>
            <a:r>
              <a:rPr lang="en-US" sz="2800" b="1" dirty="0"/>
              <a:t>a.k.a. the Poisson Equation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47BFED-D350-5F68-AACD-B3143D24C155}"/>
                  </a:ext>
                </a:extLst>
              </p:cNvPr>
              <p:cNvSpPr txBox="1"/>
              <p:nvPr/>
            </p:nvSpPr>
            <p:spPr>
              <a:xfrm>
                <a:off x="4679791" y="4876721"/>
                <a:ext cx="3798669" cy="13404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47BFED-D350-5F68-AACD-B3143D24C1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9791" y="4876721"/>
                <a:ext cx="3798669" cy="13404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212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2A9DFB2-8D44-4095-4395-BCA9BE739ADF}"/>
              </a:ext>
            </a:extLst>
          </p:cNvPr>
          <p:cNvGrpSpPr/>
          <p:nvPr/>
        </p:nvGrpSpPr>
        <p:grpSpPr>
          <a:xfrm>
            <a:off x="587327" y="225042"/>
            <a:ext cx="10795820" cy="6186309"/>
            <a:chOff x="1181215" y="488992"/>
            <a:chExt cx="10795820" cy="618630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EAB23CB-46B8-3450-A01C-7841B2B59C5F}"/>
                </a:ext>
              </a:extLst>
            </p:cNvPr>
            <p:cNvSpPr txBox="1"/>
            <p:nvPr/>
          </p:nvSpPr>
          <p:spPr>
            <a:xfrm>
              <a:off x="1181215" y="488992"/>
              <a:ext cx="10795820" cy="6186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Project A: </a:t>
              </a:r>
            </a:p>
            <a:p>
              <a:pPr algn="ctr"/>
              <a:r>
                <a:rPr lang="en-US" sz="2800" b="1" dirty="0"/>
                <a:t>Testing Code “</a:t>
              </a:r>
              <a:r>
                <a:rPr lang="en-US" sz="2800" b="1" dirty="0" err="1"/>
                <a:t>FDpoisson</a:t>
              </a:r>
              <a:r>
                <a:rPr lang="en-US" sz="2800" b="1" dirty="0"/>
                <a:t>” for a square grid</a:t>
              </a:r>
            </a:p>
            <a:p>
              <a:pPr algn="ctr"/>
              <a:endParaRPr lang="en-US" sz="2800" b="1" dirty="0"/>
            </a:p>
            <a:p>
              <a:pPr algn="ctr"/>
              <a:endParaRPr lang="en-US" sz="2800" b="1" dirty="0"/>
            </a:p>
            <a:p>
              <a:pPr algn="ctr"/>
              <a:r>
                <a:rPr lang="en-US" sz="2800" b="1" dirty="0"/>
                <a:t>boundary conditions given by vectors</a:t>
              </a:r>
            </a:p>
            <a:p>
              <a:pPr algn="ctr"/>
              <a:endParaRPr lang="en-US" sz="2800" b="1" dirty="0"/>
            </a:p>
            <a:p>
              <a:pPr algn="ctr"/>
              <a:endParaRPr lang="en-US" sz="2800" b="1" dirty="0"/>
            </a:p>
            <a:p>
              <a:pPr algn="ctr"/>
              <a:endParaRPr lang="en-US" sz="2800" b="1" dirty="0"/>
            </a:p>
            <a:p>
              <a:pPr algn="ctr"/>
              <a:endParaRPr lang="en-US" sz="2800" b="1" dirty="0"/>
            </a:p>
            <a:p>
              <a:pPr algn="ctr"/>
              <a:endParaRPr lang="en-US" sz="2800" b="1" dirty="0"/>
            </a:p>
            <a:p>
              <a:pPr algn="ctr"/>
              <a:endParaRPr lang="en-US" sz="2800" b="1" dirty="0"/>
            </a:p>
            <a:p>
              <a:pPr algn="ctr"/>
              <a:r>
                <a:rPr lang="en-US" sz="2800" b="1" dirty="0"/>
                <a:t>source given by matrix</a:t>
              </a:r>
            </a:p>
            <a:p>
              <a:pPr algn="ctr"/>
              <a:endParaRPr lang="en-US" sz="2800" b="1" dirty="0"/>
            </a:p>
            <a:p>
              <a:pPr algn="ctr"/>
              <a:r>
                <a:rPr lang="pt-BR" sz="3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= </a:t>
              </a:r>
              <a:r>
                <a:rPr lang="pt-BR" sz="3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np.zeros</a:t>
              </a:r>
              <a:r>
                <a:rPr lang="pt-BR" sz="3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((</a:t>
              </a:r>
              <a:r>
                <a:rPr lang="pt-BR" sz="3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Lx,Ly</a:t>
              </a:r>
              <a:r>
                <a:rPr lang="pt-BR" sz="3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));</a:t>
              </a:r>
              <a:endParaRPr lang="en-US" sz="2800" b="1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746AEA8-B017-9103-7E53-947B3C7B9623}"/>
                </a:ext>
              </a:extLst>
            </p:cNvPr>
            <p:cNvSpPr txBox="1"/>
            <p:nvPr/>
          </p:nvSpPr>
          <p:spPr>
            <a:xfrm>
              <a:off x="3698912" y="3085045"/>
              <a:ext cx="8133203" cy="20621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ExTop</a:t>
              </a:r>
              <a:r>
                <a:rPr lang="en-US" sz="3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= </a:t>
              </a:r>
              <a:r>
                <a:rPr lang="en-US" sz="3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np.zeros</a:t>
              </a:r>
              <a:r>
                <a:rPr lang="en-US" sz="3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((Lx,1));</a:t>
              </a:r>
            </a:p>
            <a:p>
              <a:r>
                <a:rPr lang="en-US" sz="3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ExBottom</a:t>
              </a:r>
              <a:r>
                <a:rPr lang="en-US" sz="3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= </a:t>
              </a:r>
              <a:r>
                <a:rPr lang="en-US" sz="3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np.zeros</a:t>
              </a:r>
              <a:r>
                <a:rPr lang="en-US" sz="3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((Lx,1));</a:t>
              </a:r>
            </a:p>
            <a:p>
              <a:r>
                <a:rPr lang="en-US" sz="3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ExLeft</a:t>
              </a:r>
              <a:r>
                <a:rPr lang="en-US" sz="3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= </a:t>
              </a:r>
              <a:r>
                <a:rPr lang="en-US" sz="3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np.zeros</a:t>
              </a:r>
              <a:r>
                <a:rPr lang="en-US" sz="3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((Ly,1));</a:t>
              </a:r>
            </a:p>
            <a:p>
              <a:r>
                <a:rPr lang="en-US" sz="3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ExRight</a:t>
              </a:r>
              <a:r>
                <a:rPr lang="en-US" sz="3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= </a:t>
              </a:r>
              <a:r>
                <a:rPr lang="en-US" sz="3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np.zeros</a:t>
              </a:r>
              <a:r>
                <a:rPr lang="en-US" sz="3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((Ly,1));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0551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Rectangle 1001">
            <a:extLst>
              <a:ext uri="{FF2B5EF4-FFF2-40B4-BE49-F238E27FC236}">
                <a16:creationId xmlns:a16="http://schemas.microsoft.com/office/drawing/2014/main" id="{E60BC00E-8FE4-E1DE-91ED-1ACFCA91620C}"/>
              </a:ext>
            </a:extLst>
          </p:cNvPr>
          <p:cNvSpPr/>
          <p:nvPr/>
        </p:nvSpPr>
        <p:spPr>
          <a:xfrm>
            <a:off x="2107933" y="675335"/>
            <a:ext cx="6968690" cy="601579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48389D0-5CFC-8749-1D84-CE47353B3919}"/>
              </a:ext>
            </a:extLst>
          </p:cNvPr>
          <p:cNvGrpSpPr/>
          <p:nvPr/>
        </p:nvGrpSpPr>
        <p:grpSpPr>
          <a:xfrm>
            <a:off x="2081993" y="625640"/>
            <a:ext cx="129938" cy="6104812"/>
            <a:chOff x="3335149" y="578324"/>
            <a:chExt cx="129938" cy="6104812"/>
          </a:xfrm>
          <a:solidFill>
            <a:srgbClr val="FFC000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34A1F1A-A952-3D34-4055-B3E4972E3B62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89ADC3F-29BE-20A9-9990-5FCC3D450FAD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015BC94-F38F-978B-1828-39CBAD6855C4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59BCE3A-6C28-6732-0161-D1298D1DE684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8B515AA-C220-778D-468C-5C6787BF58C6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BB65623-E3B8-38B0-7EF5-88E879985EEC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5C51A0B-B152-9253-9DF2-70408F73EB0F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FC21F9C-788F-BB6E-0A5F-E188343FB58B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6F834948-2049-1DBB-46F0-75D20CAF2A73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EB378851-7965-1825-7304-0D141B9531A0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55E6087-AE54-8368-E582-81A0CA7A7F6F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123BF31-A6DE-D298-5C3B-803A86BFD3A9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1ABE448-8F4A-1F7D-D81C-869DAA35750D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C306F39-C68F-0F8E-5A1E-3BDFD9D94402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188B2B5-80E8-E31E-2EFC-E2A2646751F6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2B8F970-9D83-E6FA-EF8D-A046265B48AE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E5C9C09-9EDA-A085-0708-156374808F15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66E5DBA9-B738-D0E1-A305-2FEE541A55E0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CEFBC0F-6162-6B57-2C10-E51BDE59A73B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5AC904A-0EEE-14A3-DE4A-A8754F10A293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C89FE64-FEA4-08D5-1ABF-A5658686B7AE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3156438-33AC-6FD4-2F32-AC2009B2F7A0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5E9F4BBE-E4C3-F278-8AFD-7968C37DE7E0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12AC919C-EC54-EE69-3FA0-8AF24AF2D5D9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FD238A71-68AA-CC5B-35D4-B6ED5B0042FA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8409DF0-2CBD-15FC-C513-2F486641BA7A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929D8C25-A2B3-4B32-24BE-0CE05FD083DE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DA4FF3A-D39F-496A-0D73-46D8AA1AE1CD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6DC945D5-8295-A5CB-99C7-27915BC3DE19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F0"/>
                </a:solidFill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23F13950-E3B3-90A3-3EBE-BA7361BE9C67}"/>
              </a:ext>
            </a:extLst>
          </p:cNvPr>
          <p:cNvGrpSpPr/>
          <p:nvPr/>
        </p:nvGrpSpPr>
        <p:grpSpPr>
          <a:xfrm>
            <a:off x="2312647" y="625640"/>
            <a:ext cx="129938" cy="6104812"/>
            <a:chOff x="3335149" y="578324"/>
            <a:chExt cx="129938" cy="6104812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AD8FC327-05F6-1E30-CE97-E4DE290A9B7F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93EE00F4-21A2-AA0C-C268-0442C799971D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C3F078FA-BA24-E30C-7D5B-0F26A45768EE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14D240A6-4242-65EA-9C65-12809D4968B9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839B149E-F58E-41DB-A791-1368DF03A450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A27C14-7B4D-3CC2-71A6-4E489C59F63F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B07A2930-459A-0F4D-89FF-B1B6B8635D9D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761FB43E-2C63-9571-3D75-0422F9C613F0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94EC348F-C15C-57C2-D01F-8ED31C742320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E13618E7-2C78-DDB3-E310-522D0033FAB8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29EEC180-C22B-E35E-F84E-3C613B1EB567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570F61E2-C276-445E-4C59-959324D2E07F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95C4B951-9710-FDEC-82F2-68F6C6403F40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169DA36-1FB0-FB30-7B07-1554D4DA6F57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A9087062-957E-A66B-B3C5-C40E73ED987F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74995C9-080A-7DDC-2281-2E2FBB9C155E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CBB68FC-513C-7860-DE85-88383E96737D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8F559D04-F7C8-9F49-C7E0-E5BFDE7602A0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D1510B77-5141-634E-A515-09BD81740B4B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09821530-8564-E6D6-026A-3C9C27B137FD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3F0F1542-F31A-ADA3-CA68-136C7A0DE0B3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5AA0071F-D3D8-B261-249E-EB2BD9DA4983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DA40767B-A241-26CB-F0F2-772FCD1DDF91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20EA8F6-5E9D-A144-5B9C-17B84049CDD4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C08BBA95-841D-61B6-1B1F-D908A3ED6230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32F3AEBB-0739-4C8E-1023-8B2D36AC29CC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3DA10D2-5AE4-7D9D-7EBB-14D913BDC226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EEEF187-8923-F375-5697-A6B0100B1E49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2A18B15-18CC-CC5C-0780-5967352ECE47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2D37B94B-BD66-2463-47FD-BAED6473D21D}"/>
              </a:ext>
            </a:extLst>
          </p:cNvPr>
          <p:cNvGrpSpPr/>
          <p:nvPr/>
        </p:nvGrpSpPr>
        <p:grpSpPr>
          <a:xfrm>
            <a:off x="2543301" y="625640"/>
            <a:ext cx="129938" cy="6104812"/>
            <a:chOff x="3335149" y="578324"/>
            <a:chExt cx="129938" cy="6104812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C4D7FEAC-F2AB-3266-972B-BF15E566278C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4836A677-13C7-BA3E-BB84-AD9C4F18C9E5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44D1379-A35E-EE04-6BB0-D903564DC4C8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565765F5-2D0F-6B3E-F82C-B95D98CCC73A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59B69612-474E-658A-3446-2065989287FB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5B2B2E5-B608-AA1C-C523-24513CD753D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874BC510-D4A0-4ACC-6069-B64D699FE7B2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1DBB96F7-C69A-E537-61F6-BD6766D99AA8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E6BC4E7D-800D-3015-8FC7-FD69B25A20EE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AD3B482A-1E88-9F45-9A1E-123A0C382C99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B35B0251-DEBD-01F8-613C-E88EA502E485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D2113E98-971F-F70F-43D8-0ADD081287BF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0C67ACD-989C-792C-76C6-18F040B6838A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F1700892-4EB7-A3CF-4D55-518EB2A16CB7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E9ECCC1E-B275-83A2-6199-FF41CB906887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AD5B4512-4EF4-89A4-B82D-6BFFCBF57183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C0AE90FC-8C54-0952-906D-F74F89E126A9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7BE65467-C076-F81C-4137-C126F9F9DF8A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26D4527C-4B73-5AB5-E201-2846121F732D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3E7B1A01-AD4F-2E6F-58F4-406721DB05CC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D111561E-E6C1-114D-CB14-53BC64C564EE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876E1E5C-FE93-3715-85CB-CDA86A86B0EA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5E66C0DD-B6A9-C581-7904-F4171D044E0A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4C4D6489-1999-4B08-6849-4C6DADF89EA9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D0F67DCA-A60D-1F1A-B64E-E0FD228A973E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BD925202-AF4E-8FE7-C079-09400A701B12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EE590B99-10C0-F37D-23A1-B3D6E3AA8C26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6EE5F035-60EC-04E4-7B23-632B7191FF2E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EA064A91-7060-1F70-5A1D-48D6063ABEF6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2AEC22EC-44EC-A520-5804-9227A0F73614}"/>
              </a:ext>
            </a:extLst>
          </p:cNvPr>
          <p:cNvGrpSpPr/>
          <p:nvPr/>
        </p:nvGrpSpPr>
        <p:grpSpPr>
          <a:xfrm>
            <a:off x="2773955" y="625640"/>
            <a:ext cx="129938" cy="6104812"/>
            <a:chOff x="3335149" y="578324"/>
            <a:chExt cx="129938" cy="6104812"/>
          </a:xfrm>
        </p:grpSpPr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7510F990-22FC-0845-F204-17799638963F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EA9D8860-6C34-A68B-AA74-FF0D1BDEEC2B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3F452B53-8828-225E-694B-DC4479A73BD7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728B78B-7504-540D-879D-CACF7CB38634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2C125A51-6D26-FE35-70FA-67612D639DD7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38916BAE-8774-553B-5D92-9D393CDD7EB2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88112447-829D-2296-4863-74384571A293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C878269E-5E19-28F0-82C0-78751A5F0EA0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B301312F-F2B1-5EBC-0B91-5F4F9319CB24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7673E3EB-FC93-5824-D0EB-C587B6EC50B2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42D1B537-865C-3A94-52BD-4B6D6469C33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D26930D-C1B3-8536-FFD9-CC3B5349E21F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B804D010-528E-AB7F-4AA1-E8997CF69AC1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B3A0ECD1-1181-FBF0-B6D5-0AD0A0F63D64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DB37551D-441C-1E6F-78A9-25923E3662F5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ED8984A1-4D59-0DC7-C0AA-DCC674630EF0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60D18BAC-A2A2-9632-AD76-5FDCFC7B1855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A73B9E59-34E3-099D-88FE-F4F320DFDE9C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0F96A6A2-A641-657D-0B73-21A3AC0FF494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3C4677E9-E37E-D919-0BC9-7E3FAEB4B000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9101F56F-3E89-14EC-86B8-A6B5E2DA00DD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D31A4E76-9D41-465E-3631-BFE40006B1AE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878AE624-433C-DCD0-73A1-B1258814E6D3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1F9733C7-33FB-BA7E-3D06-4C09474925E1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A2D8045A-F232-3CB3-A84A-4AE1AA049093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0F579BFE-0793-2AC6-9E4A-2087FC800D99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907C72B-B255-F504-638F-8C03F32E7BA3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4F003F80-5DAC-D295-74C1-E1734D513643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591718B7-118A-5D0B-1FB1-9B24C3080C3A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69E8CEFD-A838-295F-2D25-DFF4115C30A6}"/>
              </a:ext>
            </a:extLst>
          </p:cNvPr>
          <p:cNvGrpSpPr/>
          <p:nvPr/>
        </p:nvGrpSpPr>
        <p:grpSpPr>
          <a:xfrm>
            <a:off x="3004609" y="625640"/>
            <a:ext cx="129938" cy="6104812"/>
            <a:chOff x="3335149" y="578324"/>
            <a:chExt cx="129938" cy="6104812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15666160-18CA-14EA-2767-F6A290372C31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ABDB638-FBC0-1EE5-050D-08DA435AF3C9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668524A6-E765-C2B3-BF0F-AA01A0A79932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1D97D5DB-4C0D-BC7A-DDB7-82A10FCF6AAF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8390ABF8-5B33-EE1D-CDFD-00A872D53DEE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5967BA55-89E6-EEBC-6E4A-C3B623FCDD2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90416D78-9852-3684-9DE2-720606B798F4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6AEC6A55-5FF0-78CA-FCE4-DB1BC09C8200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64070A7E-E428-2253-2241-2B092A79B706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1E52DC3-B532-84DB-04AD-78D385CCF82E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6D1E9A22-5754-A209-5256-34FE6A8E4F8B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0FEAB67F-B699-052A-4339-4E9402237822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51C9328A-C3DC-DB59-7FDA-CEB757A1A20E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39142A6D-0DB8-C9B2-16BA-84B8A7EDEADD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C68BC567-87DC-40B3-5A0A-7D5D82B9C411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40F00BF3-A119-D651-9CED-71DA75E7FFF8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3CC797B5-055F-FABA-9C7A-CEA7A8186675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4048D8DE-1224-E177-C227-374EFBAEC6D9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21C62AAA-3BC2-E4A2-24A9-F7A926A331D7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681D2502-0636-D625-264E-1AAD8954A20A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A9A22EFD-1FC6-B69C-27A2-223CD3B374E9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9EDBA685-AECB-8316-B739-EA7AF812D529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0917235-FE12-F7C5-D9F3-6CF9F8049C7F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11F7A7B5-9967-1E71-CFCA-6C4401ECE4BB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E5BF012-58ED-297B-3BE6-ADE615A85D39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5A421C5F-0312-AC4C-5288-3960CAE1DF8F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00686B4F-0DAA-4888-0CFD-6E55FE0F0A91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50CACBA-4353-C7AF-3B05-2946D40FB268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E94A6F22-9E46-24BE-29D6-DBFD5A8CEF18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E4633811-2E82-5165-5735-7D60C9DCBE5E}"/>
              </a:ext>
            </a:extLst>
          </p:cNvPr>
          <p:cNvGrpSpPr/>
          <p:nvPr/>
        </p:nvGrpSpPr>
        <p:grpSpPr>
          <a:xfrm>
            <a:off x="3235263" y="625640"/>
            <a:ext cx="129938" cy="6104812"/>
            <a:chOff x="3335149" y="578324"/>
            <a:chExt cx="129938" cy="6104812"/>
          </a:xfrm>
        </p:grpSpPr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5802532B-0BC5-9490-69D7-B05257175AA9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B367F8B6-8D17-FD58-219E-A792C427BADC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BF159D97-7217-5625-D10A-5472F120AB89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27C74E50-9DD2-7928-011C-EF31679055F4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F534D639-2EA2-0841-F7CD-FCD4CE7AFF28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D5773627-227A-65F8-DAEF-8CFD3BB1EBE0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99B2CEFF-8D43-D40A-5BD9-508B09CEECFD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CA56DCA9-3FC6-A456-5D70-87080F53828A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C45938F4-F7EC-E966-11C7-7ECDFE3AC51F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DF01D8E7-C4FA-730B-C55A-CC58D4837025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2DAD9CB-BF3B-E918-1182-B80071080842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0EB884E7-2FD1-B59A-BA61-40AB09A07F5B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64DFF31-4F25-D8FD-FEFE-AF3B1CF7A566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68AAABF3-FB20-0A69-F475-8A019FA403E8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CE6860D8-AA71-8BAE-D628-ED4A2435AC2F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818C2C38-2A17-438E-2BA7-330B135AEF3B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CD82DEB6-95CA-F069-7F33-137E371114B6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D3AD2B2B-617B-35F5-E4B3-3E3B8F9BEDA5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D64A3274-4E96-9651-F420-EFF01B87FF30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1C76ECEE-3B5E-B43A-08D9-081A77C27E8F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59BF1608-2515-FBBB-9958-D89FEF0749C4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98324BFC-12B2-BD20-4D9D-9D270B09BD8A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FBC33CF3-BC13-CEDF-C5DD-0718B7886583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E0DAA158-FEE6-2BA5-9EB9-938B9BB93DAE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CAA4D995-6A2C-0E36-0A36-D6985F490E1A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668406D1-F791-C887-A911-6E54A5E9BB62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4A7088EF-FFF3-6661-5419-CD225E5E417B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FC5B4CAB-34B1-FC49-4F53-DD10C3044BD8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C14731AD-494E-D7FE-CC6A-7666A4E0EC20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48510CB4-F26B-23A7-4E7D-1460FB3B02C9}"/>
              </a:ext>
            </a:extLst>
          </p:cNvPr>
          <p:cNvGrpSpPr/>
          <p:nvPr/>
        </p:nvGrpSpPr>
        <p:grpSpPr>
          <a:xfrm>
            <a:off x="3465917" y="625640"/>
            <a:ext cx="129938" cy="6104812"/>
            <a:chOff x="3335149" y="578324"/>
            <a:chExt cx="129938" cy="6104812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27928C0A-D1CC-0676-EC29-A43C801BE574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961AF43F-F39F-DD9C-C075-D4E34A9C647D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5C1313A4-749A-2F24-3805-F46842A4BD69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2AC233AA-1DB7-D5E9-77C6-6FB8EF7A7401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1DC7DB21-A6E4-85D5-2844-8FAF1F74787B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728A9DB-601B-DAE9-2BFA-FFC816DED4F0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C4413642-73A4-4C6B-771A-6538F204B0AF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42E03337-1990-E5C9-C108-1601CB983290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A88C735-EF01-7437-DA00-A3FB7FA65079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D69DA2DF-76F1-213F-E9E1-CAA5167CD603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7385A741-07BA-B77E-840E-0933CE3DF385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02B9686F-8D33-3B7A-8BEE-29300291B6B3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09099DBA-C05F-256C-B7F3-7F6D0FB16CEF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F99959A1-E44B-9AC5-170C-4DDAC02A8A04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A1F7F8EA-7B9F-D37D-2ACF-D71C89EC595F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A5C363AE-4BB7-2577-3643-16C485CC5EC3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00974DF9-077E-AF55-51D5-1A2F74BA1DEF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8FE2B0BF-73BB-718B-7D38-2DA599E47260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A932768E-5A69-D010-5CE0-D5D295E749DC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277E8E3E-8102-A701-D018-934B25486153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A729A654-E5A5-D72D-F21C-F34BC64F3EBD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130216DF-481B-3AFE-111F-8975186718A2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39D873C6-27C4-B2B7-84FE-1B057DC7019C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9C13C45F-3A77-F1C0-3DB3-83D6ED3499BE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6FCF6339-4B5D-012B-9547-27FEB57B4DD4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997FADE6-2B83-39A0-B0CC-883759855A7F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35A54E64-637B-7D29-8FBC-147BED243A94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7B8E73CA-519B-1F29-FB81-231124DBAC96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28DC9B42-BB36-9116-3817-E862C887453F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0BBB0333-5F94-38C0-5DBE-E7D9E8C3B24B}"/>
              </a:ext>
            </a:extLst>
          </p:cNvPr>
          <p:cNvGrpSpPr/>
          <p:nvPr/>
        </p:nvGrpSpPr>
        <p:grpSpPr>
          <a:xfrm>
            <a:off x="3696571" y="625640"/>
            <a:ext cx="129938" cy="6104812"/>
            <a:chOff x="3335149" y="578324"/>
            <a:chExt cx="129938" cy="6104812"/>
          </a:xfrm>
        </p:grpSpPr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31DA0358-6EA6-E82E-DBEC-2639568E0A81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E6C2FF14-B93E-75F4-6193-3BD125A6B26C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AE1759F8-EED3-B6BE-802A-7B87B89A5993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D9AA3B14-66DA-3ACF-193E-B5B00330E220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8701271E-6354-1FE1-3377-A7D27484645E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84FA523D-5F69-6ACA-FA4D-8AAA8325B3E7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0336A2C9-F7C9-3FDC-814C-DE645D60FECB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>
              <a:extLst>
                <a:ext uri="{FF2B5EF4-FFF2-40B4-BE49-F238E27FC236}">
                  <a16:creationId xmlns:a16="http://schemas.microsoft.com/office/drawing/2014/main" id="{2A6847FC-2661-5A49-D586-E0DCBA8F1365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BE78AF6F-F757-F9C8-93C0-2B8F10A30169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434EA2A7-7556-FB79-1751-5A2FB3DC3207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B164729E-4537-FF0E-223F-B3751F71D590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F17C35FA-FCCD-4718-1202-3A096BC1475D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664E3891-D2D3-5AF4-DDED-88E709EFAFA9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8DB096D6-D853-5B29-0BEE-4F79E41786CF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D4EA5829-B1BB-4EBB-E5DC-EDD0C9164444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E24831A1-C39B-5709-ED99-42E196C25617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0B2023D6-6C5B-0263-F2E6-D6431D51B73F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EF7753A4-515E-F0ED-EF80-9665A777A389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F92A317C-3C01-216A-6B9A-0FE178F6D436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684D7ADF-7660-2727-28C1-59E2A2934066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7B925EE2-1219-AAE2-125C-F0AAB8DBC3E9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EEA7343A-6C11-44A4-4AE2-72D01DCC7180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0D30CB06-939A-1248-0F7F-EA6FEB40E903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Oval 245">
              <a:extLst>
                <a:ext uri="{FF2B5EF4-FFF2-40B4-BE49-F238E27FC236}">
                  <a16:creationId xmlns:a16="http://schemas.microsoft.com/office/drawing/2014/main" id="{44D83E34-F2C3-2793-3421-F74415490EED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Oval 246">
              <a:extLst>
                <a:ext uri="{FF2B5EF4-FFF2-40B4-BE49-F238E27FC236}">
                  <a16:creationId xmlns:a16="http://schemas.microsoft.com/office/drawing/2014/main" id="{80174DCC-7F34-5A06-4AEE-3D27A30CA31F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Oval 247">
              <a:extLst>
                <a:ext uri="{FF2B5EF4-FFF2-40B4-BE49-F238E27FC236}">
                  <a16:creationId xmlns:a16="http://schemas.microsoft.com/office/drawing/2014/main" id="{7847490E-BE9B-6B57-322C-90317BF08856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Oval 248">
              <a:extLst>
                <a:ext uri="{FF2B5EF4-FFF2-40B4-BE49-F238E27FC236}">
                  <a16:creationId xmlns:a16="http://schemas.microsoft.com/office/drawing/2014/main" id="{3B0E422B-C1DF-93B4-A004-C06EC5B92CD9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Oval 249">
              <a:extLst>
                <a:ext uri="{FF2B5EF4-FFF2-40B4-BE49-F238E27FC236}">
                  <a16:creationId xmlns:a16="http://schemas.microsoft.com/office/drawing/2014/main" id="{F33BA4FB-A435-5127-85A0-0860D074E538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A70FAD2F-C5A4-13CA-1D73-1EBFA54E439B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07BFE0BF-3693-E7F9-47B0-960DB92E17DF}"/>
              </a:ext>
            </a:extLst>
          </p:cNvPr>
          <p:cNvGrpSpPr/>
          <p:nvPr/>
        </p:nvGrpSpPr>
        <p:grpSpPr>
          <a:xfrm>
            <a:off x="3927225" y="625640"/>
            <a:ext cx="129938" cy="6104812"/>
            <a:chOff x="3335149" y="578324"/>
            <a:chExt cx="129938" cy="6104812"/>
          </a:xfrm>
        </p:grpSpPr>
        <p:sp>
          <p:nvSpPr>
            <p:cNvPr id="253" name="Oval 252">
              <a:extLst>
                <a:ext uri="{FF2B5EF4-FFF2-40B4-BE49-F238E27FC236}">
                  <a16:creationId xmlns:a16="http://schemas.microsoft.com/office/drawing/2014/main" id="{EA1D0FD8-1B76-45EA-C04D-4AE13C72C5E0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Oval 253">
              <a:extLst>
                <a:ext uri="{FF2B5EF4-FFF2-40B4-BE49-F238E27FC236}">
                  <a16:creationId xmlns:a16="http://schemas.microsoft.com/office/drawing/2014/main" id="{A306C1E0-EB74-3EAA-5AF7-0D09A2CE7086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Oval 254">
              <a:extLst>
                <a:ext uri="{FF2B5EF4-FFF2-40B4-BE49-F238E27FC236}">
                  <a16:creationId xmlns:a16="http://schemas.microsoft.com/office/drawing/2014/main" id="{DD803AC2-CF3D-E3EB-D3F2-8FC5A4EC3E6C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Oval 255">
              <a:extLst>
                <a:ext uri="{FF2B5EF4-FFF2-40B4-BE49-F238E27FC236}">
                  <a16:creationId xmlns:a16="http://schemas.microsoft.com/office/drawing/2014/main" id="{D41E746B-B46E-A674-2A77-256D8EC056C5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Oval 256">
              <a:extLst>
                <a:ext uri="{FF2B5EF4-FFF2-40B4-BE49-F238E27FC236}">
                  <a16:creationId xmlns:a16="http://schemas.microsoft.com/office/drawing/2014/main" id="{979F1E1A-423F-B6A3-B625-B79C30C6BC8D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Oval 257">
              <a:extLst>
                <a:ext uri="{FF2B5EF4-FFF2-40B4-BE49-F238E27FC236}">
                  <a16:creationId xmlns:a16="http://schemas.microsoft.com/office/drawing/2014/main" id="{2E8039A4-6437-2543-A52C-A11EA063942E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Oval 258">
              <a:extLst>
                <a:ext uri="{FF2B5EF4-FFF2-40B4-BE49-F238E27FC236}">
                  <a16:creationId xmlns:a16="http://schemas.microsoft.com/office/drawing/2014/main" id="{FB99B88D-07E7-7ADF-ABAA-62E44AC25037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Oval 259">
              <a:extLst>
                <a:ext uri="{FF2B5EF4-FFF2-40B4-BE49-F238E27FC236}">
                  <a16:creationId xmlns:a16="http://schemas.microsoft.com/office/drawing/2014/main" id="{54D8188F-86F8-A59F-EB0E-C2AEDF3748A3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Oval 260">
              <a:extLst>
                <a:ext uri="{FF2B5EF4-FFF2-40B4-BE49-F238E27FC236}">
                  <a16:creationId xmlns:a16="http://schemas.microsoft.com/office/drawing/2014/main" id="{377CF726-A7E9-6FD2-B2EB-184E9107A917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Oval 261">
              <a:extLst>
                <a:ext uri="{FF2B5EF4-FFF2-40B4-BE49-F238E27FC236}">
                  <a16:creationId xmlns:a16="http://schemas.microsoft.com/office/drawing/2014/main" id="{DF5908F1-320B-5E3C-00B7-A3EAEB7CBF4F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Oval 262">
              <a:extLst>
                <a:ext uri="{FF2B5EF4-FFF2-40B4-BE49-F238E27FC236}">
                  <a16:creationId xmlns:a16="http://schemas.microsoft.com/office/drawing/2014/main" id="{616DC116-EEF2-C42B-E89E-8F223670682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Oval 263">
              <a:extLst>
                <a:ext uri="{FF2B5EF4-FFF2-40B4-BE49-F238E27FC236}">
                  <a16:creationId xmlns:a16="http://schemas.microsoft.com/office/drawing/2014/main" id="{DC8A94EE-0679-66AD-E0E2-E7935F5E3CA4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Oval 264">
              <a:extLst>
                <a:ext uri="{FF2B5EF4-FFF2-40B4-BE49-F238E27FC236}">
                  <a16:creationId xmlns:a16="http://schemas.microsoft.com/office/drawing/2014/main" id="{84EA2273-78BC-454E-2128-D6752D460D3C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Oval 265">
              <a:extLst>
                <a:ext uri="{FF2B5EF4-FFF2-40B4-BE49-F238E27FC236}">
                  <a16:creationId xmlns:a16="http://schemas.microsoft.com/office/drawing/2014/main" id="{4768E521-41C9-9E8E-830D-85C5E335F770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>
              <a:extLst>
                <a:ext uri="{FF2B5EF4-FFF2-40B4-BE49-F238E27FC236}">
                  <a16:creationId xmlns:a16="http://schemas.microsoft.com/office/drawing/2014/main" id="{C37B92B1-6D3E-CB9B-0ED5-CA8570E32B89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>
              <a:extLst>
                <a:ext uri="{FF2B5EF4-FFF2-40B4-BE49-F238E27FC236}">
                  <a16:creationId xmlns:a16="http://schemas.microsoft.com/office/drawing/2014/main" id="{24D42372-0CD1-805D-CF82-88B8EB130DB3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>
              <a:extLst>
                <a:ext uri="{FF2B5EF4-FFF2-40B4-BE49-F238E27FC236}">
                  <a16:creationId xmlns:a16="http://schemas.microsoft.com/office/drawing/2014/main" id="{D089E32A-44C0-D7AF-0D76-CEFDDDDF4764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>
              <a:extLst>
                <a:ext uri="{FF2B5EF4-FFF2-40B4-BE49-F238E27FC236}">
                  <a16:creationId xmlns:a16="http://schemas.microsoft.com/office/drawing/2014/main" id="{73D1B128-BC5D-486A-225D-1132955C4AB8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>
              <a:extLst>
                <a:ext uri="{FF2B5EF4-FFF2-40B4-BE49-F238E27FC236}">
                  <a16:creationId xmlns:a16="http://schemas.microsoft.com/office/drawing/2014/main" id="{49E4FE09-D47B-4AE1-D88F-F4050B6A24F4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>
              <a:extLst>
                <a:ext uri="{FF2B5EF4-FFF2-40B4-BE49-F238E27FC236}">
                  <a16:creationId xmlns:a16="http://schemas.microsoft.com/office/drawing/2014/main" id="{59FEA636-4B49-D2E7-5630-8643CAAE82D2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72094614-E686-930C-B666-CB83E554E9C9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id="{07D7EBCC-0C22-3110-CEBF-04D9071BA848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>
              <a:extLst>
                <a:ext uri="{FF2B5EF4-FFF2-40B4-BE49-F238E27FC236}">
                  <a16:creationId xmlns:a16="http://schemas.microsoft.com/office/drawing/2014/main" id="{569E694C-7DEF-BC16-C56B-CC85F70D2EED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>
              <a:extLst>
                <a:ext uri="{FF2B5EF4-FFF2-40B4-BE49-F238E27FC236}">
                  <a16:creationId xmlns:a16="http://schemas.microsoft.com/office/drawing/2014/main" id="{C31B120D-9ADA-9AAE-DA8C-37AB718B9BD9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>
              <a:extLst>
                <a:ext uri="{FF2B5EF4-FFF2-40B4-BE49-F238E27FC236}">
                  <a16:creationId xmlns:a16="http://schemas.microsoft.com/office/drawing/2014/main" id="{4C0D181C-1DC8-576E-4DBC-FB68FE172491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>
              <a:extLst>
                <a:ext uri="{FF2B5EF4-FFF2-40B4-BE49-F238E27FC236}">
                  <a16:creationId xmlns:a16="http://schemas.microsoft.com/office/drawing/2014/main" id="{2FD1B7CD-5DC4-E0FF-FF04-B3355A511D17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>
              <a:extLst>
                <a:ext uri="{FF2B5EF4-FFF2-40B4-BE49-F238E27FC236}">
                  <a16:creationId xmlns:a16="http://schemas.microsoft.com/office/drawing/2014/main" id="{7697AC24-8BA2-69D6-A6D1-4D77256235FF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>
              <a:extLst>
                <a:ext uri="{FF2B5EF4-FFF2-40B4-BE49-F238E27FC236}">
                  <a16:creationId xmlns:a16="http://schemas.microsoft.com/office/drawing/2014/main" id="{FEFFEDB2-D5DB-388E-8FF2-22C3F749E68A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>
              <a:extLst>
                <a:ext uri="{FF2B5EF4-FFF2-40B4-BE49-F238E27FC236}">
                  <a16:creationId xmlns:a16="http://schemas.microsoft.com/office/drawing/2014/main" id="{2DAB92EB-90B1-7005-F682-23A08D65A48D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82" name="Group 281">
            <a:extLst>
              <a:ext uri="{FF2B5EF4-FFF2-40B4-BE49-F238E27FC236}">
                <a16:creationId xmlns:a16="http://schemas.microsoft.com/office/drawing/2014/main" id="{53AD40D0-EE15-7C77-1119-2E2F80EB4358}"/>
              </a:ext>
            </a:extLst>
          </p:cNvPr>
          <p:cNvGrpSpPr/>
          <p:nvPr/>
        </p:nvGrpSpPr>
        <p:grpSpPr>
          <a:xfrm>
            <a:off x="4157879" y="625640"/>
            <a:ext cx="129938" cy="6104812"/>
            <a:chOff x="3335149" y="578324"/>
            <a:chExt cx="129938" cy="6104812"/>
          </a:xfrm>
        </p:grpSpPr>
        <p:sp>
          <p:nvSpPr>
            <p:cNvPr id="283" name="Oval 282">
              <a:extLst>
                <a:ext uri="{FF2B5EF4-FFF2-40B4-BE49-F238E27FC236}">
                  <a16:creationId xmlns:a16="http://schemas.microsoft.com/office/drawing/2014/main" id="{F2AD3BE0-8600-5A97-D0AE-9927F4C91228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>
              <a:extLst>
                <a:ext uri="{FF2B5EF4-FFF2-40B4-BE49-F238E27FC236}">
                  <a16:creationId xmlns:a16="http://schemas.microsoft.com/office/drawing/2014/main" id="{BAF28C0E-F5AD-F3AC-2C2F-BB799A985283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>
              <a:extLst>
                <a:ext uri="{FF2B5EF4-FFF2-40B4-BE49-F238E27FC236}">
                  <a16:creationId xmlns:a16="http://schemas.microsoft.com/office/drawing/2014/main" id="{662F9676-6CD5-50F7-043E-C06040912050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>
              <a:extLst>
                <a:ext uri="{FF2B5EF4-FFF2-40B4-BE49-F238E27FC236}">
                  <a16:creationId xmlns:a16="http://schemas.microsoft.com/office/drawing/2014/main" id="{EDC206CE-BFA4-FABC-9CDD-000DB52DDFEA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>
              <a:extLst>
                <a:ext uri="{FF2B5EF4-FFF2-40B4-BE49-F238E27FC236}">
                  <a16:creationId xmlns:a16="http://schemas.microsoft.com/office/drawing/2014/main" id="{CE4AEA48-6372-4709-C36F-02FE255CAF51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>
              <a:extLst>
                <a:ext uri="{FF2B5EF4-FFF2-40B4-BE49-F238E27FC236}">
                  <a16:creationId xmlns:a16="http://schemas.microsoft.com/office/drawing/2014/main" id="{73904ECE-BECA-EE9F-3914-FABE7C4B9017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4BB3A1B6-6037-8B47-6670-572F64B04613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>
              <a:extLst>
                <a:ext uri="{FF2B5EF4-FFF2-40B4-BE49-F238E27FC236}">
                  <a16:creationId xmlns:a16="http://schemas.microsoft.com/office/drawing/2014/main" id="{BEE82297-F1E8-4A5D-BBC9-E5AAAF346FD9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>
              <a:extLst>
                <a:ext uri="{FF2B5EF4-FFF2-40B4-BE49-F238E27FC236}">
                  <a16:creationId xmlns:a16="http://schemas.microsoft.com/office/drawing/2014/main" id="{5BFBF4D2-DD4C-6B8C-469D-0EDA9E6DE0D5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>
              <a:extLst>
                <a:ext uri="{FF2B5EF4-FFF2-40B4-BE49-F238E27FC236}">
                  <a16:creationId xmlns:a16="http://schemas.microsoft.com/office/drawing/2014/main" id="{C135CE9C-ADE3-59A1-132B-564331500459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Oval 292">
              <a:extLst>
                <a:ext uri="{FF2B5EF4-FFF2-40B4-BE49-F238E27FC236}">
                  <a16:creationId xmlns:a16="http://schemas.microsoft.com/office/drawing/2014/main" id="{57CAAAAC-4EA2-688F-3BC3-4D0298DA7671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Oval 293">
              <a:extLst>
                <a:ext uri="{FF2B5EF4-FFF2-40B4-BE49-F238E27FC236}">
                  <a16:creationId xmlns:a16="http://schemas.microsoft.com/office/drawing/2014/main" id="{EF3CF33D-69FC-A8A9-171A-2D24FDBDF46E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C1930C8E-FB69-8E2F-F136-4CF20183085E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A067580C-8D4C-E594-3542-CA50DD706159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119DC1EA-5236-D47F-3B70-E09B25DFEA8A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Oval 297">
              <a:extLst>
                <a:ext uri="{FF2B5EF4-FFF2-40B4-BE49-F238E27FC236}">
                  <a16:creationId xmlns:a16="http://schemas.microsoft.com/office/drawing/2014/main" id="{1B84090A-76A6-68CF-6604-409476C21335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Oval 298">
              <a:extLst>
                <a:ext uri="{FF2B5EF4-FFF2-40B4-BE49-F238E27FC236}">
                  <a16:creationId xmlns:a16="http://schemas.microsoft.com/office/drawing/2014/main" id="{A3F03C51-CE48-C637-BB58-D660AFFC71CA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Oval 299">
              <a:extLst>
                <a:ext uri="{FF2B5EF4-FFF2-40B4-BE49-F238E27FC236}">
                  <a16:creationId xmlns:a16="http://schemas.microsoft.com/office/drawing/2014/main" id="{F517439E-35C0-5D2E-04DC-F0A209D1ECA9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Oval 300">
              <a:extLst>
                <a:ext uri="{FF2B5EF4-FFF2-40B4-BE49-F238E27FC236}">
                  <a16:creationId xmlns:a16="http://schemas.microsoft.com/office/drawing/2014/main" id="{F925A22B-4BA9-16A7-FBCF-0ADA3DDCACC7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61C1FB00-711D-9BAF-3BCD-C5896B27AED5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Oval 302">
              <a:extLst>
                <a:ext uri="{FF2B5EF4-FFF2-40B4-BE49-F238E27FC236}">
                  <a16:creationId xmlns:a16="http://schemas.microsoft.com/office/drawing/2014/main" id="{4D633564-55A4-5478-E846-AED68A70AC10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Oval 303">
              <a:extLst>
                <a:ext uri="{FF2B5EF4-FFF2-40B4-BE49-F238E27FC236}">
                  <a16:creationId xmlns:a16="http://schemas.microsoft.com/office/drawing/2014/main" id="{9639DE5E-94BB-E444-202E-8078561E0670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Oval 304">
              <a:extLst>
                <a:ext uri="{FF2B5EF4-FFF2-40B4-BE49-F238E27FC236}">
                  <a16:creationId xmlns:a16="http://schemas.microsoft.com/office/drawing/2014/main" id="{761BBBE1-E077-EEF3-618A-5B206FBE5E62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314A68F6-BFCD-4701-94A5-B172F653A35A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Oval 306">
              <a:extLst>
                <a:ext uri="{FF2B5EF4-FFF2-40B4-BE49-F238E27FC236}">
                  <a16:creationId xmlns:a16="http://schemas.microsoft.com/office/drawing/2014/main" id="{24244C35-4BE7-FD77-6F20-722A3DCCFC84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C4374C22-A37C-0C74-9FA4-D5840391D67E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Oval 308">
              <a:extLst>
                <a:ext uri="{FF2B5EF4-FFF2-40B4-BE49-F238E27FC236}">
                  <a16:creationId xmlns:a16="http://schemas.microsoft.com/office/drawing/2014/main" id="{74E158B2-E37A-5FF3-C102-D9CA24C4F9E2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Oval 309">
              <a:extLst>
                <a:ext uri="{FF2B5EF4-FFF2-40B4-BE49-F238E27FC236}">
                  <a16:creationId xmlns:a16="http://schemas.microsoft.com/office/drawing/2014/main" id="{BB72D5CF-8628-D397-5D73-DA65911F0192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E26DE1CE-68F4-EE0F-E6BF-C7F5C19417FA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2" name="Group 311">
            <a:extLst>
              <a:ext uri="{FF2B5EF4-FFF2-40B4-BE49-F238E27FC236}">
                <a16:creationId xmlns:a16="http://schemas.microsoft.com/office/drawing/2014/main" id="{966FDD4E-3885-BD9C-FF87-A1403C88FA5E}"/>
              </a:ext>
            </a:extLst>
          </p:cNvPr>
          <p:cNvGrpSpPr/>
          <p:nvPr/>
        </p:nvGrpSpPr>
        <p:grpSpPr>
          <a:xfrm>
            <a:off x="4388533" y="625640"/>
            <a:ext cx="129938" cy="6104812"/>
            <a:chOff x="3335149" y="578324"/>
            <a:chExt cx="129938" cy="6104812"/>
          </a:xfrm>
        </p:grpSpPr>
        <p:sp>
          <p:nvSpPr>
            <p:cNvPr id="313" name="Oval 312">
              <a:extLst>
                <a:ext uri="{FF2B5EF4-FFF2-40B4-BE49-F238E27FC236}">
                  <a16:creationId xmlns:a16="http://schemas.microsoft.com/office/drawing/2014/main" id="{307B4529-8EB9-FF2B-32C4-7F225AED5A13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Oval 313">
              <a:extLst>
                <a:ext uri="{FF2B5EF4-FFF2-40B4-BE49-F238E27FC236}">
                  <a16:creationId xmlns:a16="http://schemas.microsoft.com/office/drawing/2014/main" id="{E3EC418B-3EAC-7112-1EC7-70066C2016C8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Oval 314">
              <a:extLst>
                <a:ext uri="{FF2B5EF4-FFF2-40B4-BE49-F238E27FC236}">
                  <a16:creationId xmlns:a16="http://schemas.microsoft.com/office/drawing/2014/main" id="{A3A66B0C-79F0-2A56-6914-1C06AD79F99F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Oval 315">
              <a:extLst>
                <a:ext uri="{FF2B5EF4-FFF2-40B4-BE49-F238E27FC236}">
                  <a16:creationId xmlns:a16="http://schemas.microsoft.com/office/drawing/2014/main" id="{46ADF5F2-462D-EA80-73A7-8765CD4D8737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3AFEF813-946A-80E9-54FD-F0F2CBF83025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Oval 317">
              <a:extLst>
                <a:ext uri="{FF2B5EF4-FFF2-40B4-BE49-F238E27FC236}">
                  <a16:creationId xmlns:a16="http://schemas.microsoft.com/office/drawing/2014/main" id="{FB87779C-D990-BB66-B730-7C46D9E154D9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Oval 318">
              <a:extLst>
                <a:ext uri="{FF2B5EF4-FFF2-40B4-BE49-F238E27FC236}">
                  <a16:creationId xmlns:a16="http://schemas.microsoft.com/office/drawing/2014/main" id="{46DE2499-86CD-F463-5028-81599A2B106D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Oval 319">
              <a:extLst>
                <a:ext uri="{FF2B5EF4-FFF2-40B4-BE49-F238E27FC236}">
                  <a16:creationId xmlns:a16="http://schemas.microsoft.com/office/drawing/2014/main" id="{5E96FA28-05D0-F159-01B4-5F2D09D570D5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Oval 320">
              <a:extLst>
                <a:ext uri="{FF2B5EF4-FFF2-40B4-BE49-F238E27FC236}">
                  <a16:creationId xmlns:a16="http://schemas.microsoft.com/office/drawing/2014/main" id="{31A865FF-D1B6-6542-D777-3A648B12E7A2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2" name="Oval 321">
              <a:extLst>
                <a:ext uri="{FF2B5EF4-FFF2-40B4-BE49-F238E27FC236}">
                  <a16:creationId xmlns:a16="http://schemas.microsoft.com/office/drawing/2014/main" id="{7017231D-FD95-186A-6DB1-CA9C2E6548E9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24568555-4A78-D0EF-8010-8476CFD8FEBC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Oval 323">
              <a:extLst>
                <a:ext uri="{FF2B5EF4-FFF2-40B4-BE49-F238E27FC236}">
                  <a16:creationId xmlns:a16="http://schemas.microsoft.com/office/drawing/2014/main" id="{7E36166F-1697-DE30-2E36-F5951CC74EFD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Oval 324">
              <a:extLst>
                <a:ext uri="{FF2B5EF4-FFF2-40B4-BE49-F238E27FC236}">
                  <a16:creationId xmlns:a16="http://schemas.microsoft.com/office/drawing/2014/main" id="{098A5A56-6659-9CC1-6895-AEA754803107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Oval 325">
              <a:extLst>
                <a:ext uri="{FF2B5EF4-FFF2-40B4-BE49-F238E27FC236}">
                  <a16:creationId xmlns:a16="http://schemas.microsoft.com/office/drawing/2014/main" id="{9519F0D4-BF57-3490-6527-86988679DFA1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Oval 326">
              <a:extLst>
                <a:ext uri="{FF2B5EF4-FFF2-40B4-BE49-F238E27FC236}">
                  <a16:creationId xmlns:a16="http://schemas.microsoft.com/office/drawing/2014/main" id="{71367FA3-FA2E-4533-F5F1-6314B0795F27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Oval 327">
              <a:extLst>
                <a:ext uri="{FF2B5EF4-FFF2-40B4-BE49-F238E27FC236}">
                  <a16:creationId xmlns:a16="http://schemas.microsoft.com/office/drawing/2014/main" id="{28207E25-0FA1-1875-9CA4-9DA7550A01EB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Oval 328">
              <a:extLst>
                <a:ext uri="{FF2B5EF4-FFF2-40B4-BE49-F238E27FC236}">
                  <a16:creationId xmlns:a16="http://schemas.microsoft.com/office/drawing/2014/main" id="{351A4235-5D92-8094-1E8E-9CF161D33630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Oval 329">
              <a:extLst>
                <a:ext uri="{FF2B5EF4-FFF2-40B4-BE49-F238E27FC236}">
                  <a16:creationId xmlns:a16="http://schemas.microsoft.com/office/drawing/2014/main" id="{347938E2-FC9F-F4A5-A5C6-BAD1D9932BD3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Oval 330">
              <a:extLst>
                <a:ext uri="{FF2B5EF4-FFF2-40B4-BE49-F238E27FC236}">
                  <a16:creationId xmlns:a16="http://schemas.microsoft.com/office/drawing/2014/main" id="{33EC3C8D-A119-6075-025A-18AED28E778C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Oval 331">
              <a:extLst>
                <a:ext uri="{FF2B5EF4-FFF2-40B4-BE49-F238E27FC236}">
                  <a16:creationId xmlns:a16="http://schemas.microsoft.com/office/drawing/2014/main" id="{70F58199-F31B-ADCD-22C4-0E0BB9BF92B8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Oval 332">
              <a:extLst>
                <a:ext uri="{FF2B5EF4-FFF2-40B4-BE49-F238E27FC236}">
                  <a16:creationId xmlns:a16="http://schemas.microsoft.com/office/drawing/2014/main" id="{E6202AC2-DD3A-CB85-B4D7-5387B9D74718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>
              <a:extLst>
                <a:ext uri="{FF2B5EF4-FFF2-40B4-BE49-F238E27FC236}">
                  <a16:creationId xmlns:a16="http://schemas.microsoft.com/office/drawing/2014/main" id="{6366E5D3-0372-B230-93A8-DB3C1AACB49B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>
              <a:extLst>
                <a:ext uri="{FF2B5EF4-FFF2-40B4-BE49-F238E27FC236}">
                  <a16:creationId xmlns:a16="http://schemas.microsoft.com/office/drawing/2014/main" id="{F339CBF3-DFAC-991A-557F-EE58F2CAE292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>
              <a:extLst>
                <a:ext uri="{FF2B5EF4-FFF2-40B4-BE49-F238E27FC236}">
                  <a16:creationId xmlns:a16="http://schemas.microsoft.com/office/drawing/2014/main" id="{9D30220E-8BB9-A1F0-C41A-733ACD9EAFBA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>
              <a:extLst>
                <a:ext uri="{FF2B5EF4-FFF2-40B4-BE49-F238E27FC236}">
                  <a16:creationId xmlns:a16="http://schemas.microsoft.com/office/drawing/2014/main" id="{9518CB3F-867A-7DE1-B610-460290E2D28E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>
              <a:extLst>
                <a:ext uri="{FF2B5EF4-FFF2-40B4-BE49-F238E27FC236}">
                  <a16:creationId xmlns:a16="http://schemas.microsoft.com/office/drawing/2014/main" id="{71AD60F3-3D4D-8861-C969-4DE7A20B751D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>
              <a:extLst>
                <a:ext uri="{FF2B5EF4-FFF2-40B4-BE49-F238E27FC236}">
                  <a16:creationId xmlns:a16="http://schemas.microsoft.com/office/drawing/2014/main" id="{34C8FC1C-C01F-A06D-D9CA-ADC21F4EDA21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>
              <a:extLst>
                <a:ext uri="{FF2B5EF4-FFF2-40B4-BE49-F238E27FC236}">
                  <a16:creationId xmlns:a16="http://schemas.microsoft.com/office/drawing/2014/main" id="{1AAB2DA2-1DB7-EC94-2A35-5CC8ACC28B29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>
              <a:extLst>
                <a:ext uri="{FF2B5EF4-FFF2-40B4-BE49-F238E27FC236}">
                  <a16:creationId xmlns:a16="http://schemas.microsoft.com/office/drawing/2014/main" id="{F6ADDCEB-1AB8-1A1D-8FA5-90A8172C6DBF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42" name="Group 341">
            <a:extLst>
              <a:ext uri="{FF2B5EF4-FFF2-40B4-BE49-F238E27FC236}">
                <a16:creationId xmlns:a16="http://schemas.microsoft.com/office/drawing/2014/main" id="{FAC9D871-627F-A0C8-1B1C-49AF8EED746D}"/>
              </a:ext>
            </a:extLst>
          </p:cNvPr>
          <p:cNvGrpSpPr/>
          <p:nvPr/>
        </p:nvGrpSpPr>
        <p:grpSpPr>
          <a:xfrm>
            <a:off x="4619187" y="625640"/>
            <a:ext cx="129938" cy="6104812"/>
            <a:chOff x="3335149" y="578324"/>
            <a:chExt cx="129938" cy="6104812"/>
          </a:xfrm>
        </p:grpSpPr>
        <p:sp>
          <p:nvSpPr>
            <p:cNvPr id="343" name="Oval 342">
              <a:extLst>
                <a:ext uri="{FF2B5EF4-FFF2-40B4-BE49-F238E27FC236}">
                  <a16:creationId xmlns:a16="http://schemas.microsoft.com/office/drawing/2014/main" id="{5FFDCBB5-88EA-BDD3-A48F-D986275230B5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Oval 343">
              <a:extLst>
                <a:ext uri="{FF2B5EF4-FFF2-40B4-BE49-F238E27FC236}">
                  <a16:creationId xmlns:a16="http://schemas.microsoft.com/office/drawing/2014/main" id="{5E070C05-BCC2-F3FB-8481-220738065A3E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Oval 344">
              <a:extLst>
                <a:ext uri="{FF2B5EF4-FFF2-40B4-BE49-F238E27FC236}">
                  <a16:creationId xmlns:a16="http://schemas.microsoft.com/office/drawing/2014/main" id="{4DCA5165-5A8B-9DD3-DD64-AC3454CE4C13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Oval 345">
              <a:extLst>
                <a:ext uri="{FF2B5EF4-FFF2-40B4-BE49-F238E27FC236}">
                  <a16:creationId xmlns:a16="http://schemas.microsoft.com/office/drawing/2014/main" id="{4F45B733-A9F6-2819-BBDA-0C81AF2E49CA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Oval 346">
              <a:extLst>
                <a:ext uri="{FF2B5EF4-FFF2-40B4-BE49-F238E27FC236}">
                  <a16:creationId xmlns:a16="http://schemas.microsoft.com/office/drawing/2014/main" id="{15946229-3C37-B2E0-3D2F-04FDCEBCEC4E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Oval 347">
              <a:extLst>
                <a:ext uri="{FF2B5EF4-FFF2-40B4-BE49-F238E27FC236}">
                  <a16:creationId xmlns:a16="http://schemas.microsoft.com/office/drawing/2014/main" id="{49A226DA-0EF5-9850-E3D3-F249155741B1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Oval 348">
              <a:extLst>
                <a:ext uri="{FF2B5EF4-FFF2-40B4-BE49-F238E27FC236}">
                  <a16:creationId xmlns:a16="http://schemas.microsoft.com/office/drawing/2014/main" id="{06B01002-861F-1726-E192-DBC7D72D0E8D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Oval 349">
              <a:extLst>
                <a:ext uri="{FF2B5EF4-FFF2-40B4-BE49-F238E27FC236}">
                  <a16:creationId xmlns:a16="http://schemas.microsoft.com/office/drawing/2014/main" id="{5747A837-E652-BF1A-8080-86B0CD42D741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Oval 350">
              <a:extLst>
                <a:ext uri="{FF2B5EF4-FFF2-40B4-BE49-F238E27FC236}">
                  <a16:creationId xmlns:a16="http://schemas.microsoft.com/office/drawing/2014/main" id="{A194CDE4-655B-E4F0-5421-4348C3E59EB9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Oval 351">
              <a:extLst>
                <a:ext uri="{FF2B5EF4-FFF2-40B4-BE49-F238E27FC236}">
                  <a16:creationId xmlns:a16="http://schemas.microsoft.com/office/drawing/2014/main" id="{06CE7571-20FE-5353-BBAB-8CDD46266F5B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Oval 352">
              <a:extLst>
                <a:ext uri="{FF2B5EF4-FFF2-40B4-BE49-F238E27FC236}">
                  <a16:creationId xmlns:a16="http://schemas.microsoft.com/office/drawing/2014/main" id="{7F93B69D-5A10-4578-8BE6-898BEC084684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Oval 353">
              <a:extLst>
                <a:ext uri="{FF2B5EF4-FFF2-40B4-BE49-F238E27FC236}">
                  <a16:creationId xmlns:a16="http://schemas.microsoft.com/office/drawing/2014/main" id="{A8B9303E-0B6F-8804-6826-D64306E41930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Oval 354">
              <a:extLst>
                <a:ext uri="{FF2B5EF4-FFF2-40B4-BE49-F238E27FC236}">
                  <a16:creationId xmlns:a16="http://schemas.microsoft.com/office/drawing/2014/main" id="{37FBBC91-0EED-5F0C-81B8-5249BFC41FB6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Oval 355">
              <a:extLst>
                <a:ext uri="{FF2B5EF4-FFF2-40B4-BE49-F238E27FC236}">
                  <a16:creationId xmlns:a16="http://schemas.microsoft.com/office/drawing/2014/main" id="{E4BF567A-9DC2-8CB4-4563-823ED1E7F71E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Oval 356">
              <a:extLst>
                <a:ext uri="{FF2B5EF4-FFF2-40B4-BE49-F238E27FC236}">
                  <a16:creationId xmlns:a16="http://schemas.microsoft.com/office/drawing/2014/main" id="{7894289B-56C3-72A9-056B-602B629F0A68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Oval 357">
              <a:extLst>
                <a:ext uri="{FF2B5EF4-FFF2-40B4-BE49-F238E27FC236}">
                  <a16:creationId xmlns:a16="http://schemas.microsoft.com/office/drawing/2014/main" id="{BE8AF3E3-DCBF-FC9A-2644-F4651C549FE5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Oval 358">
              <a:extLst>
                <a:ext uri="{FF2B5EF4-FFF2-40B4-BE49-F238E27FC236}">
                  <a16:creationId xmlns:a16="http://schemas.microsoft.com/office/drawing/2014/main" id="{DF8C2226-0F97-883E-03D0-1CC016970585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Oval 359">
              <a:extLst>
                <a:ext uri="{FF2B5EF4-FFF2-40B4-BE49-F238E27FC236}">
                  <a16:creationId xmlns:a16="http://schemas.microsoft.com/office/drawing/2014/main" id="{9ED4FD79-B42E-33AE-DC72-F2D1A5B25B4C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Oval 360">
              <a:extLst>
                <a:ext uri="{FF2B5EF4-FFF2-40B4-BE49-F238E27FC236}">
                  <a16:creationId xmlns:a16="http://schemas.microsoft.com/office/drawing/2014/main" id="{7A9D70FF-F6BB-1529-C5A1-539304FA1B75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Oval 361">
              <a:extLst>
                <a:ext uri="{FF2B5EF4-FFF2-40B4-BE49-F238E27FC236}">
                  <a16:creationId xmlns:a16="http://schemas.microsoft.com/office/drawing/2014/main" id="{60106CE7-0B4E-975A-CC59-013A5FA0292B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Oval 362">
              <a:extLst>
                <a:ext uri="{FF2B5EF4-FFF2-40B4-BE49-F238E27FC236}">
                  <a16:creationId xmlns:a16="http://schemas.microsoft.com/office/drawing/2014/main" id="{A8791262-4AC3-20B4-DA6B-1B1E74C9C363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Oval 363">
              <a:extLst>
                <a:ext uri="{FF2B5EF4-FFF2-40B4-BE49-F238E27FC236}">
                  <a16:creationId xmlns:a16="http://schemas.microsoft.com/office/drawing/2014/main" id="{02982A04-E41F-0327-E7F7-A1C247F12EA1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Oval 364">
              <a:extLst>
                <a:ext uri="{FF2B5EF4-FFF2-40B4-BE49-F238E27FC236}">
                  <a16:creationId xmlns:a16="http://schemas.microsoft.com/office/drawing/2014/main" id="{3E309111-016F-463D-6614-D87433AD0135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Oval 365">
              <a:extLst>
                <a:ext uri="{FF2B5EF4-FFF2-40B4-BE49-F238E27FC236}">
                  <a16:creationId xmlns:a16="http://schemas.microsoft.com/office/drawing/2014/main" id="{2DB2BABD-BC19-84FA-4E2E-16B4E5980250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Oval 366">
              <a:extLst>
                <a:ext uri="{FF2B5EF4-FFF2-40B4-BE49-F238E27FC236}">
                  <a16:creationId xmlns:a16="http://schemas.microsoft.com/office/drawing/2014/main" id="{BFE24512-350B-2D79-A4E5-9F0E60BA6C63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Oval 367">
              <a:extLst>
                <a:ext uri="{FF2B5EF4-FFF2-40B4-BE49-F238E27FC236}">
                  <a16:creationId xmlns:a16="http://schemas.microsoft.com/office/drawing/2014/main" id="{4F5CAD95-8AC6-5749-897C-49E47658A1FB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Oval 368">
              <a:extLst>
                <a:ext uri="{FF2B5EF4-FFF2-40B4-BE49-F238E27FC236}">
                  <a16:creationId xmlns:a16="http://schemas.microsoft.com/office/drawing/2014/main" id="{71B968AA-F0EA-245A-30C7-7E6B3F7D0BB9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Oval 369">
              <a:extLst>
                <a:ext uri="{FF2B5EF4-FFF2-40B4-BE49-F238E27FC236}">
                  <a16:creationId xmlns:a16="http://schemas.microsoft.com/office/drawing/2014/main" id="{493A9538-D68C-EC40-4881-C7824329A8EC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Oval 370">
              <a:extLst>
                <a:ext uri="{FF2B5EF4-FFF2-40B4-BE49-F238E27FC236}">
                  <a16:creationId xmlns:a16="http://schemas.microsoft.com/office/drawing/2014/main" id="{6DDBBCF5-0DB0-8748-3D4D-60140BF944F0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FA9BF474-490F-2D4C-5780-57625F472AE4}"/>
              </a:ext>
            </a:extLst>
          </p:cNvPr>
          <p:cNvGrpSpPr/>
          <p:nvPr/>
        </p:nvGrpSpPr>
        <p:grpSpPr>
          <a:xfrm>
            <a:off x="4849841" y="625640"/>
            <a:ext cx="129938" cy="6104812"/>
            <a:chOff x="3335149" y="578324"/>
            <a:chExt cx="129938" cy="6104812"/>
          </a:xfrm>
        </p:grpSpPr>
        <p:sp>
          <p:nvSpPr>
            <p:cNvPr id="373" name="Oval 372">
              <a:extLst>
                <a:ext uri="{FF2B5EF4-FFF2-40B4-BE49-F238E27FC236}">
                  <a16:creationId xmlns:a16="http://schemas.microsoft.com/office/drawing/2014/main" id="{E37E70BC-D2E6-C870-20E8-7546CA6EEACD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Oval 373">
              <a:extLst>
                <a:ext uri="{FF2B5EF4-FFF2-40B4-BE49-F238E27FC236}">
                  <a16:creationId xmlns:a16="http://schemas.microsoft.com/office/drawing/2014/main" id="{BA3A6B3B-9553-D6B8-BC17-4B3742F66830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Oval 374">
              <a:extLst>
                <a:ext uri="{FF2B5EF4-FFF2-40B4-BE49-F238E27FC236}">
                  <a16:creationId xmlns:a16="http://schemas.microsoft.com/office/drawing/2014/main" id="{74977B63-1A6C-FD33-4FD8-6166838FC537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Oval 375">
              <a:extLst>
                <a:ext uri="{FF2B5EF4-FFF2-40B4-BE49-F238E27FC236}">
                  <a16:creationId xmlns:a16="http://schemas.microsoft.com/office/drawing/2014/main" id="{059CD3C9-7425-2EBB-D25D-4D55AAA1AD53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Oval 376">
              <a:extLst>
                <a:ext uri="{FF2B5EF4-FFF2-40B4-BE49-F238E27FC236}">
                  <a16:creationId xmlns:a16="http://schemas.microsoft.com/office/drawing/2014/main" id="{9EB51129-1504-3C11-3695-12E36C5B4DAF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Oval 377">
              <a:extLst>
                <a:ext uri="{FF2B5EF4-FFF2-40B4-BE49-F238E27FC236}">
                  <a16:creationId xmlns:a16="http://schemas.microsoft.com/office/drawing/2014/main" id="{E5C6A456-3276-8DFA-BFE0-B1695E3DB802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Oval 378">
              <a:extLst>
                <a:ext uri="{FF2B5EF4-FFF2-40B4-BE49-F238E27FC236}">
                  <a16:creationId xmlns:a16="http://schemas.microsoft.com/office/drawing/2014/main" id="{84E2CB18-5482-7C0B-CE18-60A7734345C5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Oval 379">
              <a:extLst>
                <a:ext uri="{FF2B5EF4-FFF2-40B4-BE49-F238E27FC236}">
                  <a16:creationId xmlns:a16="http://schemas.microsoft.com/office/drawing/2014/main" id="{7AC7C09B-FBFD-C0E0-AD17-81A0279CE44F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Oval 380">
              <a:extLst>
                <a:ext uri="{FF2B5EF4-FFF2-40B4-BE49-F238E27FC236}">
                  <a16:creationId xmlns:a16="http://schemas.microsoft.com/office/drawing/2014/main" id="{A1B6EEC1-67E7-8599-7701-A933C6AA619D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Oval 381">
              <a:extLst>
                <a:ext uri="{FF2B5EF4-FFF2-40B4-BE49-F238E27FC236}">
                  <a16:creationId xmlns:a16="http://schemas.microsoft.com/office/drawing/2014/main" id="{15AB2900-5E5E-D6EE-D2C1-A4D001842C95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Oval 382">
              <a:extLst>
                <a:ext uri="{FF2B5EF4-FFF2-40B4-BE49-F238E27FC236}">
                  <a16:creationId xmlns:a16="http://schemas.microsoft.com/office/drawing/2014/main" id="{8701CB79-DBA4-82C5-2DC7-960B025B9476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Oval 383">
              <a:extLst>
                <a:ext uri="{FF2B5EF4-FFF2-40B4-BE49-F238E27FC236}">
                  <a16:creationId xmlns:a16="http://schemas.microsoft.com/office/drawing/2014/main" id="{AEF67089-A910-872A-7EE3-C6A708A8641A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5" name="Oval 384">
              <a:extLst>
                <a:ext uri="{FF2B5EF4-FFF2-40B4-BE49-F238E27FC236}">
                  <a16:creationId xmlns:a16="http://schemas.microsoft.com/office/drawing/2014/main" id="{E05D3DD3-BB3B-8A7F-9FA8-3E48D7FB7079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6" name="Oval 385">
              <a:extLst>
                <a:ext uri="{FF2B5EF4-FFF2-40B4-BE49-F238E27FC236}">
                  <a16:creationId xmlns:a16="http://schemas.microsoft.com/office/drawing/2014/main" id="{A2AE8741-403D-0E96-1BB1-FC7E81883062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7" name="Oval 386">
              <a:extLst>
                <a:ext uri="{FF2B5EF4-FFF2-40B4-BE49-F238E27FC236}">
                  <a16:creationId xmlns:a16="http://schemas.microsoft.com/office/drawing/2014/main" id="{2D023A8B-37FF-5843-E297-1D4730625D89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Oval 387">
              <a:extLst>
                <a:ext uri="{FF2B5EF4-FFF2-40B4-BE49-F238E27FC236}">
                  <a16:creationId xmlns:a16="http://schemas.microsoft.com/office/drawing/2014/main" id="{0335E47E-DE6C-7CBA-A4D5-AD3E3B2D1012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Oval 388">
              <a:extLst>
                <a:ext uri="{FF2B5EF4-FFF2-40B4-BE49-F238E27FC236}">
                  <a16:creationId xmlns:a16="http://schemas.microsoft.com/office/drawing/2014/main" id="{0800907D-02A6-F83E-F5C0-71DDBF15F03A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0" name="Oval 389">
              <a:extLst>
                <a:ext uri="{FF2B5EF4-FFF2-40B4-BE49-F238E27FC236}">
                  <a16:creationId xmlns:a16="http://schemas.microsoft.com/office/drawing/2014/main" id="{8CE8D677-6CA0-063C-C642-15C09402156F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1" name="Oval 390">
              <a:extLst>
                <a:ext uri="{FF2B5EF4-FFF2-40B4-BE49-F238E27FC236}">
                  <a16:creationId xmlns:a16="http://schemas.microsoft.com/office/drawing/2014/main" id="{0F92BB2D-B9C2-E70E-606C-718846712117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2" name="Oval 391">
              <a:extLst>
                <a:ext uri="{FF2B5EF4-FFF2-40B4-BE49-F238E27FC236}">
                  <a16:creationId xmlns:a16="http://schemas.microsoft.com/office/drawing/2014/main" id="{3E3222B2-C783-188D-3499-05AE714524E1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Oval 392">
              <a:extLst>
                <a:ext uri="{FF2B5EF4-FFF2-40B4-BE49-F238E27FC236}">
                  <a16:creationId xmlns:a16="http://schemas.microsoft.com/office/drawing/2014/main" id="{A6412F5E-DBA0-1142-2C4E-E6B81BD0331E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Oval 393">
              <a:extLst>
                <a:ext uri="{FF2B5EF4-FFF2-40B4-BE49-F238E27FC236}">
                  <a16:creationId xmlns:a16="http://schemas.microsoft.com/office/drawing/2014/main" id="{73550335-B8A0-FFAF-2CC8-A8D9A1F38D99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Oval 394">
              <a:extLst>
                <a:ext uri="{FF2B5EF4-FFF2-40B4-BE49-F238E27FC236}">
                  <a16:creationId xmlns:a16="http://schemas.microsoft.com/office/drawing/2014/main" id="{07AC514A-E9E8-58E7-F4E0-786D452A0C1E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Oval 395">
              <a:extLst>
                <a:ext uri="{FF2B5EF4-FFF2-40B4-BE49-F238E27FC236}">
                  <a16:creationId xmlns:a16="http://schemas.microsoft.com/office/drawing/2014/main" id="{33618256-895D-CAA7-29D2-4A269720DDED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Oval 396">
              <a:extLst>
                <a:ext uri="{FF2B5EF4-FFF2-40B4-BE49-F238E27FC236}">
                  <a16:creationId xmlns:a16="http://schemas.microsoft.com/office/drawing/2014/main" id="{DAC89FAD-2C19-1B0A-94D5-79F1B7781DDA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Oval 397">
              <a:extLst>
                <a:ext uri="{FF2B5EF4-FFF2-40B4-BE49-F238E27FC236}">
                  <a16:creationId xmlns:a16="http://schemas.microsoft.com/office/drawing/2014/main" id="{05E45F29-3B25-39C0-3E50-D8AB8F86B3BD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Oval 398">
              <a:extLst>
                <a:ext uri="{FF2B5EF4-FFF2-40B4-BE49-F238E27FC236}">
                  <a16:creationId xmlns:a16="http://schemas.microsoft.com/office/drawing/2014/main" id="{95033A81-F8BB-4971-A738-1134AD537791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Oval 399">
              <a:extLst>
                <a:ext uri="{FF2B5EF4-FFF2-40B4-BE49-F238E27FC236}">
                  <a16:creationId xmlns:a16="http://schemas.microsoft.com/office/drawing/2014/main" id="{30D26CF5-9CFA-AEA2-2B07-F1857CBB8686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Oval 400">
              <a:extLst>
                <a:ext uri="{FF2B5EF4-FFF2-40B4-BE49-F238E27FC236}">
                  <a16:creationId xmlns:a16="http://schemas.microsoft.com/office/drawing/2014/main" id="{D20FE8F2-9A2E-2194-FD7D-9F1C38ECD14F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02" name="Group 401">
            <a:extLst>
              <a:ext uri="{FF2B5EF4-FFF2-40B4-BE49-F238E27FC236}">
                <a16:creationId xmlns:a16="http://schemas.microsoft.com/office/drawing/2014/main" id="{8B86268A-0C3F-8DB3-1A6B-2E13ED87F314}"/>
              </a:ext>
            </a:extLst>
          </p:cNvPr>
          <p:cNvGrpSpPr/>
          <p:nvPr/>
        </p:nvGrpSpPr>
        <p:grpSpPr>
          <a:xfrm>
            <a:off x="5080495" y="625640"/>
            <a:ext cx="129938" cy="6104812"/>
            <a:chOff x="3335149" y="578324"/>
            <a:chExt cx="129938" cy="6104812"/>
          </a:xfrm>
        </p:grpSpPr>
        <p:sp>
          <p:nvSpPr>
            <p:cNvPr id="403" name="Oval 402">
              <a:extLst>
                <a:ext uri="{FF2B5EF4-FFF2-40B4-BE49-F238E27FC236}">
                  <a16:creationId xmlns:a16="http://schemas.microsoft.com/office/drawing/2014/main" id="{F3593E6B-E4C4-9FFE-8520-3F4014C7E4E5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4" name="Oval 403">
              <a:extLst>
                <a:ext uri="{FF2B5EF4-FFF2-40B4-BE49-F238E27FC236}">
                  <a16:creationId xmlns:a16="http://schemas.microsoft.com/office/drawing/2014/main" id="{910159B4-C088-C70C-C773-75F58B8C1FAE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5" name="Oval 404">
              <a:extLst>
                <a:ext uri="{FF2B5EF4-FFF2-40B4-BE49-F238E27FC236}">
                  <a16:creationId xmlns:a16="http://schemas.microsoft.com/office/drawing/2014/main" id="{E22EC217-C4F3-A3E5-8F4D-96370D232D06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Oval 405">
              <a:extLst>
                <a:ext uri="{FF2B5EF4-FFF2-40B4-BE49-F238E27FC236}">
                  <a16:creationId xmlns:a16="http://schemas.microsoft.com/office/drawing/2014/main" id="{E041D33C-181F-1269-B746-02EA6F169B7B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Oval 406">
              <a:extLst>
                <a:ext uri="{FF2B5EF4-FFF2-40B4-BE49-F238E27FC236}">
                  <a16:creationId xmlns:a16="http://schemas.microsoft.com/office/drawing/2014/main" id="{96554AB0-B4CC-9F1D-2B1D-B36CDEAE5AD8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Oval 407">
              <a:extLst>
                <a:ext uri="{FF2B5EF4-FFF2-40B4-BE49-F238E27FC236}">
                  <a16:creationId xmlns:a16="http://schemas.microsoft.com/office/drawing/2014/main" id="{DDE038E4-90D4-2F94-486B-1C1E47D347CC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Oval 408">
              <a:extLst>
                <a:ext uri="{FF2B5EF4-FFF2-40B4-BE49-F238E27FC236}">
                  <a16:creationId xmlns:a16="http://schemas.microsoft.com/office/drawing/2014/main" id="{D319E7D7-6294-E4C4-CCC4-15BFB053B816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Oval 409">
              <a:extLst>
                <a:ext uri="{FF2B5EF4-FFF2-40B4-BE49-F238E27FC236}">
                  <a16:creationId xmlns:a16="http://schemas.microsoft.com/office/drawing/2014/main" id="{891C4127-CAF4-62B7-FB72-DB3B4CFFEFB5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" name="Oval 410">
              <a:extLst>
                <a:ext uri="{FF2B5EF4-FFF2-40B4-BE49-F238E27FC236}">
                  <a16:creationId xmlns:a16="http://schemas.microsoft.com/office/drawing/2014/main" id="{2D42FCA7-2EE1-785A-0724-6C75E24DF4A0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2" name="Oval 411">
              <a:extLst>
                <a:ext uri="{FF2B5EF4-FFF2-40B4-BE49-F238E27FC236}">
                  <a16:creationId xmlns:a16="http://schemas.microsoft.com/office/drawing/2014/main" id="{4763B616-EFFF-5F95-DBE8-569078BA0EE7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Oval 412">
              <a:extLst>
                <a:ext uri="{FF2B5EF4-FFF2-40B4-BE49-F238E27FC236}">
                  <a16:creationId xmlns:a16="http://schemas.microsoft.com/office/drawing/2014/main" id="{5550CBEF-8889-36A2-DE63-CCE476A5BE7F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Oval 413">
              <a:extLst>
                <a:ext uri="{FF2B5EF4-FFF2-40B4-BE49-F238E27FC236}">
                  <a16:creationId xmlns:a16="http://schemas.microsoft.com/office/drawing/2014/main" id="{2CF36A6A-0EA4-7FAB-1F33-8E59F4F1BC7A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Oval 414">
              <a:extLst>
                <a:ext uri="{FF2B5EF4-FFF2-40B4-BE49-F238E27FC236}">
                  <a16:creationId xmlns:a16="http://schemas.microsoft.com/office/drawing/2014/main" id="{AD02B3B1-78A5-38B4-3DA6-07CA87F1921F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Oval 415">
              <a:extLst>
                <a:ext uri="{FF2B5EF4-FFF2-40B4-BE49-F238E27FC236}">
                  <a16:creationId xmlns:a16="http://schemas.microsoft.com/office/drawing/2014/main" id="{E2D2DD33-5A86-0961-10AE-DE9A8FCCA723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Oval 416">
              <a:extLst>
                <a:ext uri="{FF2B5EF4-FFF2-40B4-BE49-F238E27FC236}">
                  <a16:creationId xmlns:a16="http://schemas.microsoft.com/office/drawing/2014/main" id="{62A1C761-E6B3-58B6-1E28-32C270730966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8" name="Oval 417">
              <a:extLst>
                <a:ext uri="{FF2B5EF4-FFF2-40B4-BE49-F238E27FC236}">
                  <a16:creationId xmlns:a16="http://schemas.microsoft.com/office/drawing/2014/main" id="{94E96F5E-418A-4676-25A7-1D51E2336826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9" name="Oval 418">
              <a:extLst>
                <a:ext uri="{FF2B5EF4-FFF2-40B4-BE49-F238E27FC236}">
                  <a16:creationId xmlns:a16="http://schemas.microsoft.com/office/drawing/2014/main" id="{F8760AE3-38D4-A1D8-04D5-D4CCE13FC267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Oval 419">
              <a:extLst>
                <a:ext uri="{FF2B5EF4-FFF2-40B4-BE49-F238E27FC236}">
                  <a16:creationId xmlns:a16="http://schemas.microsoft.com/office/drawing/2014/main" id="{03CF3ECA-30F0-7940-AD69-5E1E05778057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Oval 420">
              <a:extLst>
                <a:ext uri="{FF2B5EF4-FFF2-40B4-BE49-F238E27FC236}">
                  <a16:creationId xmlns:a16="http://schemas.microsoft.com/office/drawing/2014/main" id="{3171936D-12F8-C717-C82B-A99A2BBB3C54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2" name="Oval 421">
              <a:extLst>
                <a:ext uri="{FF2B5EF4-FFF2-40B4-BE49-F238E27FC236}">
                  <a16:creationId xmlns:a16="http://schemas.microsoft.com/office/drawing/2014/main" id="{B1A5D97B-78B4-A2B5-DC19-B261B04CA05D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Oval 422">
              <a:extLst>
                <a:ext uri="{FF2B5EF4-FFF2-40B4-BE49-F238E27FC236}">
                  <a16:creationId xmlns:a16="http://schemas.microsoft.com/office/drawing/2014/main" id="{B4EB7E72-8E8E-8EBB-B94A-CCFE09F503D3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4" name="Oval 423">
              <a:extLst>
                <a:ext uri="{FF2B5EF4-FFF2-40B4-BE49-F238E27FC236}">
                  <a16:creationId xmlns:a16="http://schemas.microsoft.com/office/drawing/2014/main" id="{D7959DDD-C4D9-B7DA-7374-0709FE75BDA9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5" name="Oval 424">
              <a:extLst>
                <a:ext uri="{FF2B5EF4-FFF2-40B4-BE49-F238E27FC236}">
                  <a16:creationId xmlns:a16="http://schemas.microsoft.com/office/drawing/2014/main" id="{AE71708A-2342-4B49-3A40-ADE7F3B2AA53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6" name="Oval 425">
              <a:extLst>
                <a:ext uri="{FF2B5EF4-FFF2-40B4-BE49-F238E27FC236}">
                  <a16:creationId xmlns:a16="http://schemas.microsoft.com/office/drawing/2014/main" id="{9C21C754-FF44-F72C-9209-5C289ECAEB17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7" name="Oval 426">
              <a:extLst>
                <a:ext uri="{FF2B5EF4-FFF2-40B4-BE49-F238E27FC236}">
                  <a16:creationId xmlns:a16="http://schemas.microsoft.com/office/drawing/2014/main" id="{C282090D-1050-B9E3-72B3-CD261AB6DB1A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8" name="Oval 427">
              <a:extLst>
                <a:ext uri="{FF2B5EF4-FFF2-40B4-BE49-F238E27FC236}">
                  <a16:creationId xmlns:a16="http://schemas.microsoft.com/office/drawing/2014/main" id="{4263EDE1-2983-22D0-6C6C-B22EB8393EF8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Oval 428">
              <a:extLst>
                <a:ext uri="{FF2B5EF4-FFF2-40B4-BE49-F238E27FC236}">
                  <a16:creationId xmlns:a16="http://schemas.microsoft.com/office/drawing/2014/main" id="{78489A40-527F-2E5B-4E49-E0440B089BA8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Oval 429">
              <a:extLst>
                <a:ext uri="{FF2B5EF4-FFF2-40B4-BE49-F238E27FC236}">
                  <a16:creationId xmlns:a16="http://schemas.microsoft.com/office/drawing/2014/main" id="{C60799D5-F495-679D-4AD1-B427B77B17F6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1" name="Oval 430">
              <a:extLst>
                <a:ext uri="{FF2B5EF4-FFF2-40B4-BE49-F238E27FC236}">
                  <a16:creationId xmlns:a16="http://schemas.microsoft.com/office/drawing/2014/main" id="{78D3C314-D5D1-F734-A5E5-D3E9EE810FB6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32" name="Group 431">
            <a:extLst>
              <a:ext uri="{FF2B5EF4-FFF2-40B4-BE49-F238E27FC236}">
                <a16:creationId xmlns:a16="http://schemas.microsoft.com/office/drawing/2014/main" id="{25554257-9A47-374F-92D5-E01A92C72711}"/>
              </a:ext>
            </a:extLst>
          </p:cNvPr>
          <p:cNvGrpSpPr/>
          <p:nvPr/>
        </p:nvGrpSpPr>
        <p:grpSpPr>
          <a:xfrm>
            <a:off x="5311149" y="625640"/>
            <a:ext cx="129938" cy="6104812"/>
            <a:chOff x="3335149" y="578324"/>
            <a:chExt cx="129938" cy="6104812"/>
          </a:xfrm>
        </p:grpSpPr>
        <p:sp>
          <p:nvSpPr>
            <p:cNvPr id="433" name="Oval 432">
              <a:extLst>
                <a:ext uri="{FF2B5EF4-FFF2-40B4-BE49-F238E27FC236}">
                  <a16:creationId xmlns:a16="http://schemas.microsoft.com/office/drawing/2014/main" id="{65BD2C79-85EF-A322-48E7-C8D6F5A31C75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" name="Oval 433">
              <a:extLst>
                <a:ext uri="{FF2B5EF4-FFF2-40B4-BE49-F238E27FC236}">
                  <a16:creationId xmlns:a16="http://schemas.microsoft.com/office/drawing/2014/main" id="{BACCC925-A16F-D135-3A96-FD00B7B1B82B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Oval 434">
              <a:extLst>
                <a:ext uri="{FF2B5EF4-FFF2-40B4-BE49-F238E27FC236}">
                  <a16:creationId xmlns:a16="http://schemas.microsoft.com/office/drawing/2014/main" id="{A76D0A04-B5A3-4AAE-5E36-0D2A061F9654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Oval 435">
              <a:extLst>
                <a:ext uri="{FF2B5EF4-FFF2-40B4-BE49-F238E27FC236}">
                  <a16:creationId xmlns:a16="http://schemas.microsoft.com/office/drawing/2014/main" id="{29381CAA-75ED-D8C5-2ADB-9ADE34F648E9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7" name="Oval 436">
              <a:extLst>
                <a:ext uri="{FF2B5EF4-FFF2-40B4-BE49-F238E27FC236}">
                  <a16:creationId xmlns:a16="http://schemas.microsoft.com/office/drawing/2014/main" id="{B95BFD75-C677-C6D7-2EFB-03C3F8ED50E8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8" name="Oval 437">
              <a:extLst>
                <a:ext uri="{FF2B5EF4-FFF2-40B4-BE49-F238E27FC236}">
                  <a16:creationId xmlns:a16="http://schemas.microsoft.com/office/drawing/2014/main" id="{D70CBB21-0561-CA97-FD1C-6C610A1E5BCB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9" name="Oval 438">
              <a:extLst>
                <a:ext uri="{FF2B5EF4-FFF2-40B4-BE49-F238E27FC236}">
                  <a16:creationId xmlns:a16="http://schemas.microsoft.com/office/drawing/2014/main" id="{2FB4AC72-71D9-8305-B0CF-B122E65207FC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0" name="Oval 439">
              <a:extLst>
                <a:ext uri="{FF2B5EF4-FFF2-40B4-BE49-F238E27FC236}">
                  <a16:creationId xmlns:a16="http://schemas.microsoft.com/office/drawing/2014/main" id="{08E7AB5C-7B26-31B3-941C-63AC35C26B16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1" name="Oval 440">
              <a:extLst>
                <a:ext uri="{FF2B5EF4-FFF2-40B4-BE49-F238E27FC236}">
                  <a16:creationId xmlns:a16="http://schemas.microsoft.com/office/drawing/2014/main" id="{2E662E2A-8FF7-C4A7-0462-7A8BA42EAC52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2" name="Oval 441">
              <a:extLst>
                <a:ext uri="{FF2B5EF4-FFF2-40B4-BE49-F238E27FC236}">
                  <a16:creationId xmlns:a16="http://schemas.microsoft.com/office/drawing/2014/main" id="{A7B74757-DB92-9F1B-D21C-D1B34ABF9673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3" name="Oval 442">
              <a:extLst>
                <a:ext uri="{FF2B5EF4-FFF2-40B4-BE49-F238E27FC236}">
                  <a16:creationId xmlns:a16="http://schemas.microsoft.com/office/drawing/2014/main" id="{2F713792-F153-4742-0ED9-8D51F71B7742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4" name="Oval 443">
              <a:extLst>
                <a:ext uri="{FF2B5EF4-FFF2-40B4-BE49-F238E27FC236}">
                  <a16:creationId xmlns:a16="http://schemas.microsoft.com/office/drawing/2014/main" id="{2163C4C4-1C4F-D5C8-20A7-A2B7D0C14DCF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5" name="Oval 444">
              <a:extLst>
                <a:ext uri="{FF2B5EF4-FFF2-40B4-BE49-F238E27FC236}">
                  <a16:creationId xmlns:a16="http://schemas.microsoft.com/office/drawing/2014/main" id="{74B0042E-435F-5155-F8B8-F3D18C6F67DE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6" name="Oval 445">
              <a:extLst>
                <a:ext uri="{FF2B5EF4-FFF2-40B4-BE49-F238E27FC236}">
                  <a16:creationId xmlns:a16="http://schemas.microsoft.com/office/drawing/2014/main" id="{ED5E3C33-FBE4-8746-1820-463AD88AF36C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7" name="Oval 446">
              <a:extLst>
                <a:ext uri="{FF2B5EF4-FFF2-40B4-BE49-F238E27FC236}">
                  <a16:creationId xmlns:a16="http://schemas.microsoft.com/office/drawing/2014/main" id="{96675845-88B4-03C6-1689-0E57AEADC544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8" name="Oval 447">
              <a:extLst>
                <a:ext uri="{FF2B5EF4-FFF2-40B4-BE49-F238E27FC236}">
                  <a16:creationId xmlns:a16="http://schemas.microsoft.com/office/drawing/2014/main" id="{AD9A108E-0ADF-4E31-8CA0-2348AC4BE1BD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9" name="Oval 448">
              <a:extLst>
                <a:ext uri="{FF2B5EF4-FFF2-40B4-BE49-F238E27FC236}">
                  <a16:creationId xmlns:a16="http://schemas.microsoft.com/office/drawing/2014/main" id="{EF64994B-7707-EC55-C7E6-B46BE6F5F3E7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" name="Oval 449">
              <a:extLst>
                <a:ext uri="{FF2B5EF4-FFF2-40B4-BE49-F238E27FC236}">
                  <a16:creationId xmlns:a16="http://schemas.microsoft.com/office/drawing/2014/main" id="{88332324-75E0-6816-A443-7C9E40DEB657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1" name="Oval 450">
              <a:extLst>
                <a:ext uri="{FF2B5EF4-FFF2-40B4-BE49-F238E27FC236}">
                  <a16:creationId xmlns:a16="http://schemas.microsoft.com/office/drawing/2014/main" id="{E0F4A566-1FEA-2497-CF05-519546F33842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2" name="Oval 451">
              <a:extLst>
                <a:ext uri="{FF2B5EF4-FFF2-40B4-BE49-F238E27FC236}">
                  <a16:creationId xmlns:a16="http://schemas.microsoft.com/office/drawing/2014/main" id="{D2280621-7BAB-4A8C-B99A-D6FEE0DD8AC2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3" name="Oval 452">
              <a:extLst>
                <a:ext uri="{FF2B5EF4-FFF2-40B4-BE49-F238E27FC236}">
                  <a16:creationId xmlns:a16="http://schemas.microsoft.com/office/drawing/2014/main" id="{F9C139C4-5792-015D-AD8A-F33DE9CE1250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4" name="Oval 453">
              <a:extLst>
                <a:ext uri="{FF2B5EF4-FFF2-40B4-BE49-F238E27FC236}">
                  <a16:creationId xmlns:a16="http://schemas.microsoft.com/office/drawing/2014/main" id="{2CECCCBB-02DB-5E5A-2A24-D80A62706F8A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Oval 454">
              <a:extLst>
                <a:ext uri="{FF2B5EF4-FFF2-40B4-BE49-F238E27FC236}">
                  <a16:creationId xmlns:a16="http://schemas.microsoft.com/office/drawing/2014/main" id="{9F07EC4B-FAFC-CB9D-86DB-8A1D0BADB0C5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Oval 455">
              <a:extLst>
                <a:ext uri="{FF2B5EF4-FFF2-40B4-BE49-F238E27FC236}">
                  <a16:creationId xmlns:a16="http://schemas.microsoft.com/office/drawing/2014/main" id="{F1CB644D-326A-4475-FBED-5E6EE4167DB1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Oval 456">
              <a:extLst>
                <a:ext uri="{FF2B5EF4-FFF2-40B4-BE49-F238E27FC236}">
                  <a16:creationId xmlns:a16="http://schemas.microsoft.com/office/drawing/2014/main" id="{E472577C-52B9-1509-C545-E16F83C04E3F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Oval 457">
              <a:extLst>
                <a:ext uri="{FF2B5EF4-FFF2-40B4-BE49-F238E27FC236}">
                  <a16:creationId xmlns:a16="http://schemas.microsoft.com/office/drawing/2014/main" id="{AAA64BAC-158C-4997-6706-8D6CBEB59F58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Oval 458">
              <a:extLst>
                <a:ext uri="{FF2B5EF4-FFF2-40B4-BE49-F238E27FC236}">
                  <a16:creationId xmlns:a16="http://schemas.microsoft.com/office/drawing/2014/main" id="{1D856F86-D13A-05AC-7CCB-DCCAFBABC0C1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0" name="Oval 459">
              <a:extLst>
                <a:ext uri="{FF2B5EF4-FFF2-40B4-BE49-F238E27FC236}">
                  <a16:creationId xmlns:a16="http://schemas.microsoft.com/office/drawing/2014/main" id="{E0E2F9B9-880A-50B0-311F-840AFC387258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1" name="Oval 460">
              <a:extLst>
                <a:ext uri="{FF2B5EF4-FFF2-40B4-BE49-F238E27FC236}">
                  <a16:creationId xmlns:a16="http://schemas.microsoft.com/office/drawing/2014/main" id="{8AF15D48-0339-FE97-54A3-A0499307E6CC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62" name="Group 461">
            <a:extLst>
              <a:ext uri="{FF2B5EF4-FFF2-40B4-BE49-F238E27FC236}">
                <a16:creationId xmlns:a16="http://schemas.microsoft.com/office/drawing/2014/main" id="{5FA5B0AE-639C-8185-F09E-3CA42AE7C8C0}"/>
              </a:ext>
            </a:extLst>
          </p:cNvPr>
          <p:cNvGrpSpPr/>
          <p:nvPr/>
        </p:nvGrpSpPr>
        <p:grpSpPr>
          <a:xfrm>
            <a:off x="5541803" y="625640"/>
            <a:ext cx="129938" cy="6104812"/>
            <a:chOff x="3335149" y="578324"/>
            <a:chExt cx="129938" cy="6104812"/>
          </a:xfrm>
        </p:grpSpPr>
        <p:sp>
          <p:nvSpPr>
            <p:cNvPr id="463" name="Oval 462">
              <a:extLst>
                <a:ext uri="{FF2B5EF4-FFF2-40B4-BE49-F238E27FC236}">
                  <a16:creationId xmlns:a16="http://schemas.microsoft.com/office/drawing/2014/main" id="{93927165-F21B-62FD-17DF-87C0ECA6E042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Oval 463">
              <a:extLst>
                <a:ext uri="{FF2B5EF4-FFF2-40B4-BE49-F238E27FC236}">
                  <a16:creationId xmlns:a16="http://schemas.microsoft.com/office/drawing/2014/main" id="{92401B55-2D6D-E1CE-6C69-13316A0F0323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Oval 464">
              <a:extLst>
                <a:ext uri="{FF2B5EF4-FFF2-40B4-BE49-F238E27FC236}">
                  <a16:creationId xmlns:a16="http://schemas.microsoft.com/office/drawing/2014/main" id="{FC50000A-9698-DC2E-BE3E-8D5ACEB4B10F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6" name="Oval 465">
              <a:extLst>
                <a:ext uri="{FF2B5EF4-FFF2-40B4-BE49-F238E27FC236}">
                  <a16:creationId xmlns:a16="http://schemas.microsoft.com/office/drawing/2014/main" id="{43149F0B-16AB-72CC-B08F-580FB578DA6B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7" name="Oval 466">
              <a:extLst>
                <a:ext uri="{FF2B5EF4-FFF2-40B4-BE49-F238E27FC236}">
                  <a16:creationId xmlns:a16="http://schemas.microsoft.com/office/drawing/2014/main" id="{2A585BDD-F6B2-42D8-5DA9-D2959392BAB6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8" name="Oval 467">
              <a:extLst>
                <a:ext uri="{FF2B5EF4-FFF2-40B4-BE49-F238E27FC236}">
                  <a16:creationId xmlns:a16="http://schemas.microsoft.com/office/drawing/2014/main" id="{1E4A45CF-E102-3CEA-DBCE-B52D2BFE047F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Oval 468">
              <a:extLst>
                <a:ext uri="{FF2B5EF4-FFF2-40B4-BE49-F238E27FC236}">
                  <a16:creationId xmlns:a16="http://schemas.microsoft.com/office/drawing/2014/main" id="{DF57A8E0-954D-4639-B666-25134C0E2656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Oval 469">
              <a:extLst>
                <a:ext uri="{FF2B5EF4-FFF2-40B4-BE49-F238E27FC236}">
                  <a16:creationId xmlns:a16="http://schemas.microsoft.com/office/drawing/2014/main" id="{C7BDF6B9-14D1-00B1-51E2-74C8903D1339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1" name="Oval 470">
              <a:extLst>
                <a:ext uri="{FF2B5EF4-FFF2-40B4-BE49-F238E27FC236}">
                  <a16:creationId xmlns:a16="http://schemas.microsoft.com/office/drawing/2014/main" id="{C72E5531-58D0-0DD6-CB57-4D93AB6C2C15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Oval 471">
              <a:extLst>
                <a:ext uri="{FF2B5EF4-FFF2-40B4-BE49-F238E27FC236}">
                  <a16:creationId xmlns:a16="http://schemas.microsoft.com/office/drawing/2014/main" id="{5A599873-44E2-0C84-2037-E6FF36B1A6BA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1CBD12E6-E522-85ED-2145-8AAE72CAF944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A43CAE08-4F72-E293-EAD8-AE46276CF7C9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Oval 474">
              <a:extLst>
                <a:ext uri="{FF2B5EF4-FFF2-40B4-BE49-F238E27FC236}">
                  <a16:creationId xmlns:a16="http://schemas.microsoft.com/office/drawing/2014/main" id="{6EEDF05B-1143-D419-F517-FCD2F4C62FD1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6" name="Oval 475">
              <a:extLst>
                <a:ext uri="{FF2B5EF4-FFF2-40B4-BE49-F238E27FC236}">
                  <a16:creationId xmlns:a16="http://schemas.microsoft.com/office/drawing/2014/main" id="{011D36A8-A8BA-E3DC-984A-7DC6E3842705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7" name="Oval 476">
              <a:extLst>
                <a:ext uri="{FF2B5EF4-FFF2-40B4-BE49-F238E27FC236}">
                  <a16:creationId xmlns:a16="http://schemas.microsoft.com/office/drawing/2014/main" id="{80402C13-B6E7-B6AB-2E69-893097366411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8" name="Oval 477">
              <a:extLst>
                <a:ext uri="{FF2B5EF4-FFF2-40B4-BE49-F238E27FC236}">
                  <a16:creationId xmlns:a16="http://schemas.microsoft.com/office/drawing/2014/main" id="{B1710498-6D38-B8CE-C84C-440D51F93276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Oval 478">
              <a:extLst>
                <a:ext uri="{FF2B5EF4-FFF2-40B4-BE49-F238E27FC236}">
                  <a16:creationId xmlns:a16="http://schemas.microsoft.com/office/drawing/2014/main" id="{C96008CD-A130-96D0-06CA-A08024C54B46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0" name="Oval 479">
              <a:extLst>
                <a:ext uri="{FF2B5EF4-FFF2-40B4-BE49-F238E27FC236}">
                  <a16:creationId xmlns:a16="http://schemas.microsoft.com/office/drawing/2014/main" id="{0DCBDB59-1E80-BE98-4A61-A3264E29E87D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1" name="Oval 480">
              <a:extLst>
                <a:ext uri="{FF2B5EF4-FFF2-40B4-BE49-F238E27FC236}">
                  <a16:creationId xmlns:a16="http://schemas.microsoft.com/office/drawing/2014/main" id="{9D79FFDC-096B-4300-BD6B-A10479712E60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2" name="Oval 481">
              <a:extLst>
                <a:ext uri="{FF2B5EF4-FFF2-40B4-BE49-F238E27FC236}">
                  <a16:creationId xmlns:a16="http://schemas.microsoft.com/office/drawing/2014/main" id="{88A41DC6-531C-4C25-B70A-E3AEE699965F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Oval 482">
              <a:extLst>
                <a:ext uri="{FF2B5EF4-FFF2-40B4-BE49-F238E27FC236}">
                  <a16:creationId xmlns:a16="http://schemas.microsoft.com/office/drawing/2014/main" id="{80ED756C-E322-F231-3CBF-BD9EE49E37AC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55BE91B1-271C-D3D8-8B99-0F39E3CAB851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08B11A72-9FF0-6CCB-AC30-EBAAC15F1BBF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Oval 485">
              <a:extLst>
                <a:ext uri="{FF2B5EF4-FFF2-40B4-BE49-F238E27FC236}">
                  <a16:creationId xmlns:a16="http://schemas.microsoft.com/office/drawing/2014/main" id="{32393C18-872A-6EA6-4D35-DF36EBEE6F6D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7" name="Oval 486">
              <a:extLst>
                <a:ext uri="{FF2B5EF4-FFF2-40B4-BE49-F238E27FC236}">
                  <a16:creationId xmlns:a16="http://schemas.microsoft.com/office/drawing/2014/main" id="{BC923624-D33E-6003-295B-DE815B84EE70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Oval 487">
              <a:extLst>
                <a:ext uri="{FF2B5EF4-FFF2-40B4-BE49-F238E27FC236}">
                  <a16:creationId xmlns:a16="http://schemas.microsoft.com/office/drawing/2014/main" id="{2E72226B-2D79-6E9F-39CD-08679F8B36CC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Oval 488">
              <a:extLst>
                <a:ext uri="{FF2B5EF4-FFF2-40B4-BE49-F238E27FC236}">
                  <a16:creationId xmlns:a16="http://schemas.microsoft.com/office/drawing/2014/main" id="{14208643-4701-72B8-EF57-C76A19D98AAD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Oval 489">
              <a:extLst>
                <a:ext uri="{FF2B5EF4-FFF2-40B4-BE49-F238E27FC236}">
                  <a16:creationId xmlns:a16="http://schemas.microsoft.com/office/drawing/2014/main" id="{7A195F82-640A-6912-1537-328A859761DD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Oval 490">
              <a:extLst>
                <a:ext uri="{FF2B5EF4-FFF2-40B4-BE49-F238E27FC236}">
                  <a16:creationId xmlns:a16="http://schemas.microsoft.com/office/drawing/2014/main" id="{9F77F618-3DD3-E7F7-715E-525EDC63AFF4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92" name="Group 491">
            <a:extLst>
              <a:ext uri="{FF2B5EF4-FFF2-40B4-BE49-F238E27FC236}">
                <a16:creationId xmlns:a16="http://schemas.microsoft.com/office/drawing/2014/main" id="{6A0918AF-44B7-558B-9AD3-03A4EAF2D36B}"/>
              </a:ext>
            </a:extLst>
          </p:cNvPr>
          <p:cNvGrpSpPr/>
          <p:nvPr/>
        </p:nvGrpSpPr>
        <p:grpSpPr>
          <a:xfrm>
            <a:off x="5772457" y="625640"/>
            <a:ext cx="129938" cy="6104812"/>
            <a:chOff x="3335149" y="578324"/>
            <a:chExt cx="129938" cy="6104812"/>
          </a:xfrm>
        </p:grpSpPr>
        <p:sp>
          <p:nvSpPr>
            <p:cNvPr id="493" name="Oval 492">
              <a:extLst>
                <a:ext uri="{FF2B5EF4-FFF2-40B4-BE49-F238E27FC236}">
                  <a16:creationId xmlns:a16="http://schemas.microsoft.com/office/drawing/2014/main" id="{8013A8D6-AA0C-07D2-105C-42D559AAEF37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4" name="Oval 493">
              <a:extLst>
                <a:ext uri="{FF2B5EF4-FFF2-40B4-BE49-F238E27FC236}">
                  <a16:creationId xmlns:a16="http://schemas.microsoft.com/office/drawing/2014/main" id="{87884EBB-8C13-DD1E-5D62-B2A75E3238A4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5" name="Oval 494">
              <a:extLst>
                <a:ext uri="{FF2B5EF4-FFF2-40B4-BE49-F238E27FC236}">
                  <a16:creationId xmlns:a16="http://schemas.microsoft.com/office/drawing/2014/main" id="{61886705-BADE-CA40-4969-43FAFBEDB9C5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6" name="Oval 495">
              <a:extLst>
                <a:ext uri="{FF2B5EF4-FFF2-40B4-BE49-F238E27FC236}">
                  <a16:creationId xmlns:a16="http://schemas.microsoft.com/office/drawing/2014/main" id="{155D9A74-AC5E-24D4-EDFB-6BE55297E680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Oval 496">
              <a:extLst>
                <a:ext uri="{FF2B5EF4-FFF2-40B4-BE49-F238E27FC236}">
                  <a16:creationId xmlns:a16="http://schemas.microsoft.com/office/drawing/2014/main" id="{64F690CF-079F-F730-7313-63DFD765AED4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8" name="Oval 497">
              <a:extLst>
                <a:ext uri="{FF2B5EF4-FFF2-40B4-BE49-F238E27FC236}">
                  <a16:creationId xmlns:a16="http://schemas.microsoft.com/office/drawing/2014/main" id="{F47B0C56-5E15-CBAC-9927-35A1498B234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9" name="Oval 498">
              <a:extLst>
                <a:ext uri="{FF2B5EF4-FFF2-40B4-BE49-F238E27FC236}">
                  <a16:creationId xmlns:a16="http://schemas.microsoft.com/office/drawing/2014/main" id="{D168AD18-B031-92E7-893B-05BB13C1C658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0" name="Oval 499">
              <a:extLst>
                <a:ext uri="{FF2B5EF4-FFF2-40B4-BE49-F238E27FC236}">
                  <a16:creationId xmlns:a16="http://schemas.microsoft.com/office/drawing/2014/main" id="{6965F145-5FD8-507F-0397-2F5A04FA0F41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1" name="Oval 500">
              <a:extLst>
                <a:ext uri="{FF2B5EF4-FFF2-40B4-BE49-F238E27FC236}">
                  <a16:creationId xmlns:a16="http://schemas.microsoft.com/office/drawing/2014/main" id="{A83E6336-B723-6534-5F1F-C1ABD8EFBE9D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2" name="Oval 501">
              <a:extLst>
                <a:ext uri="{FF2B5EF4-FFF2-40B4-BE49-F238E27FC236}">
                  <a16:creationId xmlns:a16="http://schemas.microsoft.com/office/drawing/2014/main" id="{6BB14B07-E4FB-EAE8-F0E8-AA61CF97212F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3" name="Oval 502">
              <a:extLst>
                <a:ext uri="{FF2B5EF4-FFF2-40B4-BE49-F238E27FC236}">
                  <a16:creationId xmlns:a16="http://schemas.microsoft.com/office/drawing/2014/main" id="{5A9118C7-1386-8C38-623F-87C68297C2BB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4" name="Oval 503">
              <a:extLst>
                <a:ext uri="{FF2B5EF4-FFF2-40B4-BE49-F238E27FC236}">
                  <a16:creationId xmlns:a16="http://schemas.microsoft.com/office/drawing/2014/main" id="{BB4D818C-121C-6112-BAD1-F6827FA9694F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5" name="Oval 504">
              <a:extLst>
                <a:ext uri="{FF2B5EF4-FFF2-40B4-BE49-F238E27FC236}">
                  <a16:creationId xmlns:a16="http://schemas.microsoft.com/office/drawing/2014/main" id="{5733CC30-332D-E41C-724F-FD522475F186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6" name="Oval 505">
              <a:extLst>
                <a:ext uri="{FF2B5EF4-FFF2-40B4-BE49-F238E27FC236}">
                  <a16:creationId xmlns:a16="http://schemas.microsoft.com/office/drawing/2014/main" id="{92B1DC89-8CBA-DA3F-9D2E-3BCB4AE41800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Oval 506">
              <a:extLst>
                <a:ext uri="{FF2B5EF4-FFF2-40B4-BE49-F238E27FC236}">
                  <a16:creationId xmlns:a16="http://schemas.microsoft.com/office/drawing/2014/main" id="{1F899D04-87BA-6FA2-B35F-91B095F5A388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8" name="Oval 507">
              <a:extLst>
                <a:ext uri="{FF2B5EF4-FFF2-40B4-BE49-F238E27FC236}">
                  <a16:creationId xmlns:a16="http://schemas.microsoft.com/office/drawing/2014/main" id="{DEACA613-4DBA-066A-FDA2-92EE0726B1A1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9" name="Oval 508">
              <a:extLst>
                <a:ext uri="{FF2B5EF4-FFF2-40B4-BE49-F238E27FC236}">
                  <a16:creationId xmlns:a16="http://schemas.microsoft.com/office/drawing/2014/main" id="{A59FB522-17C1-7CD9-AAFD-19F169C17E8C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0" name="Oval 509">
              <a:extLst>
                <a:ext uri="{FF2B5EF4-FFF2-40B4-BE49-F238E27FC236}">
                  <a16:creationId xmlns:a16="http://schemas.microsoft.com/office/drawing/2014/main" id="{32F88C0A-9B6A-B4AD-1726-D56AA7F7A06C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" name="Oval 510">
              <a:extLst>
                <a:ext uri="{FF2B5EF4-FFF2-40B4-BE49-F238E27FC236}">
                  <a16:creationId xmlns:a16="http://schemas.microsoft.com/office/drawing/2014/main" id="{0F8965FA-FB50-9494-E402-E7BF18094A54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2" name="Oval 511">
              <a:extLst>
                <a:ext uri="{FF2B5EF4-FFF2-40B4-BE49-F238E27FC236}">
                  <a16:creationId xmlns:a16="http://schemas.microsoft.com/office/drawing/2014/main" id="{E1ECCB31-53CB-56FD-A2D6-717AB15AD7DE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" name="Oval 512">
              <a:extLst>
                <a:ext uri="{FF2B5EF4-FFF2-40B4-BE49-F238E27FC236}">
                  <a16:creationId xmlns:a16="http://schemas.microsoft.com/office/drawing/2014/main" id="{4C568DA5-8027-600F-C407-660A5FCEE28B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4" name="Oval 513">
              <a:extLst>
                <a:ext uri="{FF2B5EF4-FFF2-40B4-BE49-F238E27FC236}">
                  <a16:creationId xmlns:a16="http://schemas.microsoft.com/office/drawing/2014/main" id="{90445C1D-FDB2-B0FD-1F05-3F31F02AE0A3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" name="Oval 514">
              <a:extLst>
                <a:ext uri="{FF2B5EF4-FFF2-40B4-BE49-F238E27FC236}">
                  <a16:creationId xmlns:a16="http://schemas.microsoft.com/office/drawing/2014/main" id="{55CCE86C-9E14-0CAB-0A28-B53BE8F07DBF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6" name="Oval 515">
              <a:extLst>
                <a:ext uri="{FF2B5EF4-FFF2-40B4-BE49-F238E27FC236}">
                  <a16:creationId xmlns:a16="http://schemas.microsoft.com/office/drawing/2014/main" id="{2F29DDC6-77D8-777F-F86F-4DE3822BAD7B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7" name="Oval 516">
              <a:extLst>
                <a:ext uri="{FF2B5EF4-FFF2-40B4-BE49-F238E27FC236}">
                  <a16:creationId xmlns:a16="http://schemas.microsoft.com/office/drawing/2014/main" id="{2E212E1A-C118-CB8F-2761-8FB64DAE6CAE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8" name="Oval 517">
              <a:extLst>
                <a:ext uri="{FF2B5EF4-FFF2-40B4-BE49-F238E27FC236}">
                  <a16:creationId xmlns:a16="http://schemas.microsoft.com/office/drawing/2014/main" id="{1117BBF9-92FC-AAC2-E0C8-A78B465718CE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9" name="Oval 518">
              <a:extLst>
                <a:ext uri="{FF2B5EF4-FFF2-40B4-BE49-F238E27FC236}">
                  <a16:creationId xmlns:a16="http://schemas.microsoft.com/office/drawing/2014/main" id="{6200A1E6-D9A4-82B2-34D6-C3A53D1640DA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0" name="Oval 519">
              <a:extLst>
                <a:ext uri="{FF2B5EF4-FFF2-40B4-BE49-F238E27FC236}">
                  <a16:creationId xmlns:a16="http://schemas.microsoft.com/office/drawing/2014/main" id="{E07628D9-F9D9-3DF4-74D5-F010AF7BC9DE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1" name="Oval 520">
              <a:extLst>
                <a:ext uri="{FF2B5EF4-FFF2-40B4-BE49-F238E27FC236}">
                  <a16:creationId xmlns:a16="http://schemas.microsoft.com/office/drawing/2014/main" id="{C1A27C9F-1BC5-E6F9-B276-1379BD2B375F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22" name="Group 521">
            <a:extLst>
              <a:ext uri="{FF2B5EF4-FFF2-40B4-BE49-F238E27FC236}">
                <a16:creationId xmlns:a16="http://schemas.microsoft.com/office/drawing/2014/main" id="{83717759-3195-8266-4355-4E68678A9F6A}"/>
              </a:ext>
            </a:extLst>
          </p:cNvPr>
          <p:cNvGrpSpPr/>
          <p:nvPr/>
        </p:nvGrpSpPr>
        <p:grpSpPr>
          <a:xfrm>
            <a:off x="6003111" y="625640"/>
            <a:ext cx="129938" cy="6104812"/>
            <a:chOff x="3335149" y="578324"/>
            <a:chExt cx="129938" cy="6104812"/>
          </a:xfrm>
        </p:grpSpPr>
        <p:sp>
          <p:nvSpPr>
            <p:cNvPr id="523" name="Oval 522">
              <a:extLst>
                <a:ext uri="{FF2B5EF4-FFF2-40B4-BE49-F238E27FC236}">
                  <a16:creationId xmlns:a16="http://schemas.microsoft.com/office/drawing/2014/main" id="{14C672EE-C609-1C6D-08E1-C2EBB2229B47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4" name="Oval 523">
              <a:extLst>
                <a:ext uri="{FF2B5EF4-FFF2-40B4-BE49-F238E27FC236}">
                  <a16:creationId xmlns:a16="http://schemas.microsoft.com/office/drawing/2014/main" id="{AF9502EA-A65B-B75C-B29E-0DB66A1E1F78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5" name="Oval 524">
              <a:extLst>
                <a:ext uri="{FF2B5EF4-FFF2-40B4-BE49-F238E27FC236}">
                  <a16:creationId xmlns:a16="http://schemas.microsoft.com/office/drawing/2014/main" id="{ECA836FF-058D-B17D-E081-7D6660350CD2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6" name="Oval 525">
              <a:extLst>
                <a:ext uri="{FF2B5EF4-FFF2-40B4-BE49-F238E27FC236}">
                  <a16:creationId xmlns:a16="http://schemas.microsoft.com/office/drawing/2014/main" id="{CF7283F2-ABA1-54E8-C786-6AB0F55D0F62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7" name="Oval 526">
              <a:extLst>
                <a:ext uri="{FF2B5EF4-FFF2-40B4-BE49-F238E27FC236}">
                  <a16:creationId xmlns:a16="http://schemas.microsoft.com/office/drawing/2014/main" id="{1E2DBA2E-3AF3-1C53-194B-991FBD0B8B56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8" name="Oval 527">
              <a:extLst>
                <a:ext uri="{FF2B5EF4-FFF2-40B4-BE49-F238E27FC236}">
                  <a16:creationId xmlns:a16="http://schemas.microsoft.com/office/drawing/2014/main" id="{779FD501-6B16-C0FE-7B2D-A21B3C8121F8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9" name="Oval 528">
              <a:extLst>
                <a:ext uri="{FF2B5EF4-FFF2-40B4-BE49-F238E27FC236}">
                  <a16:creationId xmlns:a16="http://schemas.microsoft.com/office/drawing/2014/main" id="{0D660EBE-FBD4-202B-E47E-8F7F9C25C773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0" name="Oval 529">
              <a:extLst>
                <a:ext uri="{FF2B5EF4-FFF2-40B4-BE49-F238E27FC236}">
                  <a16:creationId xmlns:a16="http://schemas.microsoft.com/office/drawing/2014/main" id="{D313C8A0-34F8-F2A9-EF53-B9D4CB57A9F7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1" name="Oval 530">
              <a:extLst>
                <a:ext uri="{FF2B5EF4-FFF2-40B4-BE49-F238E27FC236}">
                  <a16:creationId xmlns:a16="http://schemas.microsoft.com/office/drawing/2014/main" id="{54A3670E-C6C3-6187-9A00-05B041A98F9F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2" name="Oval 531">
              <a:extLst>
                <a:ext uri="{FF2B5EF4-FFF2-40B4-BE49-F238E27FC236}">
                  <a16:creationId xmlns:a16="http://schemas.microsoft.com/office/drawing/2014/main" id="{F3ED35F1-F7B0-2300-1CAC-130B21698AA4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3" name="Oval 532">
              <a:extLst>
                <a:ext uri="{FF2B5EF4-FFF2-40B4-BE49-F238E27FC236}">
                  <a16:creationId xmlns:a16="http://schemas.microsoft.com/office/drawing/2014/main" id="{224DA900-35DF-2790-9CB7-B8610C913A2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4" name="Oval 533">
              <a:extLst>
                <a:ext uri="{FF2B5EF4-FFF2-40B4-BE49-F238E27FC236}">
                  <a16:creationId xmlns:a16="http://schemas.microsoft.com/office/drawing/2014/main" id="{4AF866EF-50D4-972F-68EE-0D0C95ED2D56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5" name="Oval 534">
              <a:extLst>
                <a:ext uri="{FF2B5EF4-FFF2-40B4-BE49-F238E27FC236}">
                  <a16:creationId xmlns:a16="http://schemas.microsoft.com/office/drawing/2014/main" id="{A959CE62-15DC-07DB-C2A9-2A5551BEACFB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6" name="Oval 535">
              <a:extLst>
                <a:ext uri="{FF2B5EF4-FFF2-40B4-BE49-F238E27FC236}">
                  <a16:creationId xmlns:a16="http://schemas.microsoft.com/office/drawing/2014/main" id="{F3C8DC62-C797-8D2B-FD44-73B1C10B42CC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7" name="Oval 536">
              <a:extLst>
                <a:ext uri="{FF2B5EF4-FFF2-40B4-BE49-F238E27FC236}">
                  <a16:creationId xmlns:a16="http://schemas.microsoft.com/office/drawing/2014/main" id="{FABF4CC1-E578-4BAE-0C9D-4CEE33CF699A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8" name="Oval 537">
              <a:extLst>
                <a:ext uri="{FF2B5EF4-FFF2-40B4-BE49-F238E27FC236}">
                  <a16:creationId xmlns:a16="http://schemas.microsoft.com/office/drawing/2014/main" id="{3A9241A9-FB07-7AB2-B848-AD275CB7E536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9" name="Oval 538">
              <a:extLst>
                <a:ext uri="{FF2B5EF4-FFF2-40B4-BE49-F238E27FC236}">
                  <a16:creationId xmlns:a16="http://schemas.microsoft.com/office/drawing/2014/main" id="{838DB1A4-8590-6C57-E314-66C472665714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0" name="Oval 539">
              <a:extLst>
                <a:ext uri="{FF2B5EF4-FFF2-40B4-BE49-F238E27FC236}">
                  <a16:creationId xmlns:a16="http://schemas.microsoft.com/office/drawing/2014/main" id="{6FD99901-ADF4-133D-F7E0-0A66510C98E4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1" name="Oval 540">
              <a:extLst>
                <a:ext uri="{FF2B5EF4-FFF2-40B4-BE49-F238E27FC236}">
                  <a16:creationId xmlns:a16="http://schemas.microsoft.com/office/drawing/2014/main" id="{AA2D9D1C-9FCD-C4AA-4E64-0B4579AE6769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Oval 541">
              <a:extLst>
                <a:ext uri="{FF2B5EF4-FFF2-40B4-BE49-F238E27FC236}">
                  <a16:creationId xmlns:a16="http://schemas.microsoft.com/office/drawing/2014/main" id="{836B6A9F-6898-29DF-1E75-8A39FB7F5F29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Oval 542">
              <a:extLst>
                <a:ext uri="{FF2B5EF4-FFF2-40B4-BE49-F238E27FC236}">
                  <a16:creationId xmlns:a16="http://schemas.microsoft.com/office/drawing/2014/main" id="{589886AF-BAD4-F87D-1086-4B0F5ED91B88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4" name="Oval 543">
              <a:extLst>
                <a:ext uri="{FF2B5EF4-FFF2-40B4-BE49-F238E27FC236}">
                  <a16:creationId xmlns:a16="http://schemas.microsoft.com/office/drawing/2014/main" id="{A1CBA1BC-AEF8-DBF4-ACCA-919FE8402A4F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5" name="Oval 544">
              <a:extLst>
                <a:ext uri="{FF2B5EF4-FFF2-40B4-BE49-F238E27FC236}">
                  <a16:creationId xmlns:a16="http://schemas.microsoft.com/office/drawing/2014/main" id="{FE2A808C-9F81-3FCE-5CD3-92AD04A41B07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" name="Oval 545">
              <a:extLst>
                <a:ext uri="{FF2B5EF4-FFF2-40B4-BE49-F238E27FC236}">
                  <a16:creationId xmlns:a16="http://schemas.microsoft.com/office/drawing/2014/main" id="{2C95A517-3FDB-8A36-65F8-9706A3EF5071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Oval 546">
              <a:extLst>
                <a:ext uri="{FF2B5EF4-FFF2-40B4-BE49-F238E27FC236}">
                  <a16:creationId xmlns:a16="http://schemas.microsoft.com/office/drawing/2014/main" id="{ACCDCE7C-C7C0-4F9A-229E-AE372E48D9BC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8" name="Oval 547">
              <a:extLst>
                <a:ext uri="{FF2B5EF4-FFF2-40B4-BE49-F238E27FC236}">
                  <a16:creationId xmlns:a16="http://schemas.microsoft.com/office/drawing/2014/main" id="{686F73D2-C2C7-A3FA-9BDB-40414093C04E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9" name="Oval 548">
              <a:extLst>
                <a:ext uri="{FF2B5EF4-FFF2-40B4-BE49-F238E27FC236}">
                  <a16:creationId xmlns:a16="http://schemas.microsoft.com/office/drawing/2014/main" id="{E2E8622E-F122-1FFB-FD89-6ED4F8C812CE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0" name="Oval 549">
              <a:extLst>
                <a:ext uri="{FF2B5EF4-FFF2-40B4-BE49-F238E27FC236}">
                  <a16:creationId xmlns:a16="http://schemas.microsoft.com/office/drawing/2014/main" id="{CB7ECE6B-A05A-52E6-9C9A-A748ED0D1971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1" name="Oval 550">
              <a:extLst>
                <a:ext uri="{FF2B5EF4-FFF2-40B4-BE49-F238E27FC236}">
                  <a16:creationId xmlns:a16="http://schemas.microsoft.com/office/drawing/2014/main" id="{457A01B9-A60E-AB5D-5D5A-85CFC04EA9DD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52" name="Group 551">
            <a:extLst>
              <a:ext uri="{FF2B5EF4-FFF2-40B4-BE49-F238E27FC236}">
                <a16:creationId xmlns:a16="http://schemas.microsoft.com/office/drawing/2014/main" id="{0547CB00-EAB3-1867-0DE8-263B114C60B8}"/>
              </a:ext>
            </a:extLst>
          </p:cNvPr>
          <p:cNvGrpSpPr/>
          <p:nvPr/>
        </p:nvGrpSpPr>
        <p:grpSpPr>
          <a:xfrm>
            <a:off x="6233765" y="625640"/>
            <a:ext cx="129938" cy="6104812"/>
            <a:chOff x="3335149" y="578324"/>
            <a:chExt cx="129938" cy="6104812"/>
          </a:xfrm>
        </p:grpSpPr>
        <p:sp>
          <p:nvSpPr>
            <p:cNvPr id="553" name="Oval 552">
              <a:extLst>
                <a:ext uri="{FF2B5EF4-FFF2-40B4-BE49-F238E27FC236}">
                  <a16:creationId xmlns:a16="http://schemas.microsoft.com/office/drawing/2014/main" id="{53C383AF-D233-78BD-CA22-9C977AB7E6A6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4" name="Oval 553">
              <a:extLst>
                <a:ext uri="{FF2B5EF4-FFF2-40B4-BE49-F238E27FC236}">
                  <a16:creationId xmlns:a16="http://schemas.microsoft.com/office/drawing/2014/main" id="{E8ACB02F-6FFA-C57F-7D48-A2E4BE5A23EB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5" name="Oval 554">
              <a:extLst>
                <a:ext uri="{FF2B5EF4-FFF2-40B4-BE49-F238E27FC236}">
                  <a16:creationId xmlns:a16="http://schemas.microsoft.com/office/drawing/2014/main" id="{9F2F8F48-1803-AF1C-8656-B8056FE5A0C9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6" name="Oval 555">
              <a:extLst>
                <a:ext uri="{FF2B5EF4-FFF2-40B4-BE49-F238E27FC236}">
                  <a16:creationId xmlns:a16="http://schemas.microsoft.com/office/drawing/2014/main" id="{F24B58AA-1A99-6665-07BC-E81A355D1F3D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7" name="Oval 556">
              <a:extLst>
                <a:ext uri="{FF2B5EF4-FFF2-40B4-BE49-F238E27FC236}">
                  <a16:creationId xmlns:a16="http://schemas.microsoft.com/office/drawing/2014/main" id="{E1387F17-0FE4-281F-9E0D-083EE481D4CA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8" name="Oval 557">
              <a:extLst>
                <a:ext uri="{FF2B5EF4-FFF2-40B4-BE49-F238E27FC236}">
                  <a16:creationId xmlns:a16="http://schemas.microsoft.com/office/drawing/2014/main" id="{193CB855-D81B-ABBE-1ACF-D69B59EF167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9" name="Oval 558">
              <a:extLst>
                <a:ext uri="{FF2B5EF4-FFF2-40B4-BE49-F238E27FC236}">
                  <a16:creationId xmlns:a16="http://schemas.microsoft.com/office/drawing/2014/main" id="{8AEE57EA-E858-AAE3-E51D-682E859203C3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0" name="Oval 559">
              <a:extLst>
                <a:ext uri="{FF2B5EF4-FFF2-40B4-BE49-F238E27FC236}">
                  <a16:creationId xmlns:a16="http://schemas.microsoft.com/office/drawing/2014/main" id="{46B77FA9-173C-18D5-70D9-D891BE80126E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1" name="Oval 560">
              <a:extLst>
                <a:ext uri="{FF2B5EF4-FFF2-40B4-BE49-F238E27FC236}">
                  <a16:creationId xmlns:a16="http://schemas.microsoft.com/office/drawing/2014/main" id="{06A21EF3-8F41-4E1D-72E0-897E04D4EF9F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2" name="Oval 561">
              <a:extLst>
                <a:ext uri="{FF2B5EF4-FFF2-40B4-BE49-F238E27FC236}">
                  <a16:creationId xmlns:a16="http://schemas.microsoft.com/office/drawing/2014/main" id="{291645AD-2F16-0CC9-A1DB-A0FE871FFD33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3" name="Oval 562">
              <a:extLst>
                <a:ext uri="{FF2B5EF4-FFF2-40B4-BE49-F238E27FC236}">
                  <a16:creationId xmlns:a16="http://schemas.microsoft.com/office/drawing/2014/main" id="{B5C26A1A-8188-BFF6-6866-F036CBA69D0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4" name="Oval 563">
              <a:extLst>
                <a:ext uri="{FF2B5EF4-FFF2-40B4-BE49-F238E27FC236}">
                  <a16:creationId xmlns:a16="http://schemas.microsoft.com/office/drawing/2014/main" id="{D7DEC1F2-1549-D0F3-AAA5-796036A95CF1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5" name="Oval 564">
              <a:extLst>
                <a:ext uri="{FF2B5EF4-FFF2-40B4-BE49-F238E27FC236}">
                  <a16:creationId xmlns:a16="http://schemas.microsoft.com/office/drawing/2014/main" id="{760B1330-1059-F1A2-50B2-8FE7E5938074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6" name="Oval 565">
              <a:extLst>
                <a:ext uri="{FF2B5EF4-FFF2-40B4-BE49-F238E27FC236}">
                  <a16:creationId xmlns:a16="http://schemas.microsoft.com/office/drawing/2014/main" id="{2F64F748-1D84-9942-AAF0-083861B3C47F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7" name="Oval 566">
              <a:extLst>
                <a:ext uri="{FF2B5EF4-FFF2-40B4-BE49-F238E27FC236}">
                  <a16:creationId xmlns:a16="http://schemas.microsoft.com/office/drawing/2014/main" id="{64EABE6A-4357-A9BF-51CC-11D0CF0B8567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8" name="Oval 567">
              <a:extLst>
                <a:ext uri="{FF2B5EF4-FFF2-40B4-BE49-F238E27FC236}">
                  <a16:creationId xmlns:a16="http://schemas.microsoft.com/office/drawing/2014/main" id="{48E147C9-06D7-0345-3F86-FAF83E7C4F41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9" name="Oval 568">
              <a:extLst>
                <a:ext uri="{FF2B5EF4-FFF2-40B4-BE49-F238E27FC236}">
                  <a16:creationId xmlns:a16="http://schemas.microsoft.com/office/drawing/2014/main" id="{C4CF4485-F673-7DD3-A71E-61E464D14D4E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0" name="Oval 569">
              <a:extLst>
                <a:ext uri="{FF2B5EF4-FFF2-40B4-BE49-F238E27FC236}">
                  <a16:creationId xmlns:a16="http://schemas.microsoft.com/office/drawing/2014/main" id="{3407B946-B4A0-C980-1A24-720EE769EE42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1" name="Oval 570">
              <a:extLst>
                <a:ext uri="{FF2B5EF4-FFF2-40B4-BE49-F238E27FC236}">
                  <a16:creationId xmlns:a16="http://schemas.microsoft.com/office/drawing/2014/main" id="{86993C5F-F743-A5D9-652B-2FC7F92293E7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2" name="Oval 571">
              <a:extLst>
                <a:ext uri="{FF2B5EF4-FFF2-40B4-BE49-F238E27FC236}">
                  <a16:creationId xmlns:a16="http://schemas.microsoft.com/office/drawing/2014/main" id="{2D473319-D331-A7E1-CABE-0278154E9A04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3" name="Oval 572">
              <a:extLst>
                <a:ext uri="{FF2B5EF4-FFF2-40B4-BE49-F238E27FC236}">
                  <a16:creationId xmlns:a16="http://schemas.microsoft.com/office/drawing/2014/main" id="{D10FD931-969F-123D-E0A7-8CD525314749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4" name="Oval 573">
              <a:extLst>
                <a:ext uri="{FF2B5EF4-FFF2-40B4-BE49-F238E27FC236}">
                  <a16:creationId xmlns:a16="http://schemas.microsoft.com/office/drawing/2014/main" id="{76A9326E-D411-3DA9-4849-AB25C4048ED3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5" name="Oval 574">
              <a:extLst>
                <a:ext uri="{FF2B5EF4-FFF2-40B4-BE49-F238E27FC236}">
                  <a16:creationId xmlns:a16="http://schemas.microsoft.com/office/drawing/2014/main" id="{1EC3D070-D865-7844-E051-5550C316418D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6" name="Oval 575">
              <a:extLst>
                <a:ext uri="{FF2B5EF4-FFF2-40B4-BE49-F238E27FC236}">
                  <a16:creationId xmlns:a16="http://schemas.microsoft.com/office/drawing/2014/main" id="{BD460B36-326C-1700-E934-892A660D983A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7" name="Oval 576">
              <a:extLst>
                <a:ext uri="{FF2B5EF4-FFF2-40B4-BE49-F238E27FC236}">
                  <a16:creationId xmlns:a16="http://schemas.microsoft.com/office/drawing/2014/main" id="{D94B9AE8-45E5-492A-F03D-EE6D6772A1F9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Oval 577">
              <a:extLst>
                <a:ext uri="{FF2B5EF4-FFF2-40B4-BE49-F238E27FC236}">
                  <a16:creationId xmlns:a16="http://schemas.microsoft.com/office/drawing/2014/main" id="{1F13A250-6DB5-29A1-64DC-F644E8CCDDE0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9" name="Oval 578">
              <a:extLst>
                <a:ext uri="{FF2B5EF4-FFF2-40B4-BE49-F238E27FC236}">
                  <a16:creationId xmlns:a16="http://schemas.microsoft.com/office/drawing/2014/main" id="{6C0A4574-D611-3663-120D-003A927358D0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0" name="Oval 579">
              <a:extLst>
                <a:ext uri="{FF2B5EF4-FFF2-40B4-BE49-F238E27FC236}">
                  <a16:creationId xmlns:a16="http://schemas.microsoft.com/office/drawing/2014/main" id="{EB9B05F5-BAAD-17EA-3BFC-7D71FACBF0A9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1" name="Oval 580">
              <a:extLst>
                <a:ext uri="{FF2B5EF4-FFF2-40B4-BE49-F238E27FC236}">
                  <a16:creationId xmlns:a16="http://schemas.microsoft.com/office/drawing/2014/main" id="{77D3C4FB-194A-2344-F5F2-C3B3A4A2BA58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82" name="Group 581">
            <a:extLst>
              <a:ext uri="{FF2B5EF4-FFF2-40B4-BE49-F238E27FC236}">
                <a16:creationId xmlns:a16="http://schemas.microsoft.com/office/drawing/2014/main" id="{FAD2A140-8D86-3132-7A64-105ED63AC837}"/>
              </a:ext>
            </a:extLst>
          </p:cNvPr>
          <p:cNvGrpSpPr/>
          <p:nvPr/>
        </p:nvGrpSpPr>
        <p:grpSpPr>
          <a:xfrm>
            <a:off x="6464419" y="625640"/>
            <a:ext cx="129938" cy="6104812"/>
            <a:chOff x="3335149" y="578324"/>
            <a:chExt cx="129938" cy="6104812"/>
          </a:xfrm>
        </p:grpSpPr>
        <p:sp>
          <p:nvSpPr>
            <p:cNvPr id="583" name="Oval 582">
              <a:extLst>
                <a:ext uri="{FF2B5EF4-FFF2-40B4-BE49-F238E27FC236}">
                  <a16:creationId xmlns:a16="http://schemas.microsoft.com/office/drawing/2014/main" id="{F2B77993-4AE0-1229-FF8F-64FEFB78AEB9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4" name="Oval 583">
              <a:extLst>
                <a:ext uri="{FF2B5EF4-FFF2-40B4-BE49-F238E27FC236}">
                  <a16:creationId xmlns:a16="http://schemas.microsoft.com/office/drawing/2014/main" id="{2901AE29-AE1B-1F07-34FC-1D3CE04BDED8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5" name="Oval 584">
              <a:extLst>
                <a:ext uri="{FF2B5EF4-FFF2-40B4-BE49-F238E27FC236}">
                  <a16:creationId xmlns:a16="http://schemas.microsoft.com/office/drawing/2014/main" id="{39713BFF-53A5-B41D-5652-CB509FD6B87C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6" name="Oval 585">
              <a:extLst>
                <a:ext uri="{FF2B5EF4-FFF2-40B4-BE49-F238E27FC236}">
                  <a16:creationId xmlns:a16="http://schemas.microsoft.com/office/drawing/2014/main" id="{BC7E2718-8EC2-6404-DCF9-D41321E0F698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7" name="Oval 586">
              <a:extLst>
                <a:ext uri="{FF2B5EF4-FFF2-40B4-BE49-F238E27FC236}">
                  <a16:creationId xmlns:a16="http://schemas.microsoft.com/office/drawing/2014/main" id="{BE165AAF-3F45-007F-C4D3-834B55371CBA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8" name="Oval 587">
              <a:extLst>
                <a:ext uri="{FF2B5EF4-FFF2-40B4-BE49-F238E27FC236}">
                  <a16:creationId xmlns:a16="http://schemas.microsoft.com/office/drawing/2014/main" id="{82514799-B85F-F180-E067-A2D189AECE4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9" name="Oval 588">
              <a:extLst>
                <a:ext uri="{FF2B5EF4-FFF2-40B4-BE49-F238E27FC236}">
                  <a16:creationId xmlns:a16="http://schemas.microsoft.com/office/drawing/2014/main" id="{FE3188E5-80AD-DC52-6243-23AA82186A30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0" name="Oval 589">
              <a:extLst>
                <a:ext uri="{FF2B5EF4-FFF2-40B4-BE49-F238E27FC236}">
                  <a16:creationId xmlns:a16="http://schemas.microsoft.com/office/drawing/2014/main" id="{16AA6DBC-48A1-C5CD-5E9E-6567C454102C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1" name="Oval 590">
              <a:extLst>
                <a:ext uri="{FF2B5EF4-FFF2-40B4-BE49-F238E27FC236}">
                  <a16:creationId xmlns:a16="http://schemas.microsoft.com/office/drawing/2014/main" id="{457075FF-7D8E-FFDE-91A5-6EC68822778D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2" name="Oval 591">
              <a:extLst>
                <a:ext uri="{FF2B5EF4-FFF2-40B4-BE49-F238E27FC236}">
                  <a16:creationId xmlns:a16="http://schemas.microsoft.com/office/drawing/2014/main" id="{67E8AB2B-6AD8-4ACD-7B6C-4EE2B8F864C5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3" name="Oval 592">
              <a:extLst>
                <a:ext uri="{FF2B5EF4-FFF2-40B4-BE49-F238E27FC236}">
                  <a16:creationId xmlns:a16="http://schemas.microsoft.com/office/drawing/2014/main" id="{4083CE63-D889-2BA8-98A3-036441489AEA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4" name="Oval 593">
              <a:extLst>
                <a:ext uri="{FF2B5EF4-FFF2-40B4-BE49-F238E27FC236}">
                  <a16:creationId xmlns:a16="http://schemas.microsoft.com/office/drawing/2014/main" id="{A4A08BA1-CC1D-D265-8848-344508A118B5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5" name="Oval 594">
              <a:extLst>
                <a:ext uri="{FF2B5EF4-FFF2-40B4-BE49-F238E27FC236}">
                  <a16:creationId xmlns:a16="http://schemas.microsoft.com/office/drawing/2014/main" id="{FDA2A243-A17A-C735-4063-6677F87F60B5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6" name="Oval 595">
              <a:extLst>
                <a:ext uri="{FF2B5EF4-FFF2-40B4-BE49-F238E27FC236}">
                  <a16:creationId xmlns:a16="http://schemas.microsoft.com/office/drawing/2014/main" id="{F7A15D46-463E-D1F9-A251-6D28CDF28482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7" name="Oval 596">
              <a:extLst>
                <a:ext uri="{FF2B5EF4-FFF2-40B4-BE49-F238E27FC236}">
                  <a16:creationId xmlns:a16="http://schemas.microsoft.com/office/drawing/2014/main" id="{9EDBD617-CA4D-0127-DB25-79AA9255EB14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8" name="Oval 597">
              <a:extLst>
                <a:ext uri="{FF2B5EF4-FFF2-40B4-BE49-F238E27FC236}">
                  <a16:creationId xmlns:a16="http://schemas.microsoft.com/office/drawing/2014/main" id="{B0DCDBE2-B15C-5DD4-3978-F8A0F1F9C396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9" name="Oval 598">
              <a:extLst>
                <a:ext uri="{FF2B5EF4-FFF2-40B4-BE49-F238E27FC236}">
                  <a16:creationId xmlns:a16="http://schemas.microsoft.com/office/drawing/2014/main" id="{836258A9-F253-B133-788E-7311571408A3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0" name="Oval 599">
              <a:extLst>
                <a:ext uri="{FF2B5EF4-FFF2-40B4-BE49-F238E27FC236}">
                  <a16:creationId xmlns:a16="http://schemas.microsoft.com/office/drawing/2014/main" id="{6C0607B4-B51B-C667-69C7-802163513EA3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1" name="Oval 600">
              <a:extLst>
                <a:ext uri="{FF2B5EF4-FFF2-40B4-BE49-F238E27FC236}">
                  <a16:creationId xmlns:a16="http://schemas.microsoft.com/office/drawing/2014/main" id="{AEAC078F-7345-8EBE-2CF5-DF736A75D1A8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2" name="Oval 601">
              <a:extLst>
                <a:ext uri="{FF2B5EF4-FFF2-40B4-BE49-F238E27FC236}">
                  <a16:creationId xmlns:a16="http://schemas.microsoft.com/office/drawing/2014/main" id="{7B0F1943-1CF4-1B27-2CAA-1688805FEB90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3" name="Oval 602">
              <a:extLst>
                <a:ext uri="{FF2B5EF4-FFF2-40B4-BE49-F238E27FC236}">
                  <a16:creationId xmlns:a16="http://schemas.microsoft.com/office/drawing/2014/main" id="{91788637-6AE6-F799-F758-1D6DE6BE3686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4" name="Oval 603">
              <a:extLst>
                <a:ext uri="{FF2B5EF4-FFF2-40B4-BE49-F238E27FC236}">
                  <a16:creationId xmlns:a16="http://schemas.microsoft.com/office/drawing/2014/main" id="{5BB63AE4-AE1F-452B-7370-D01B51B287A9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5" name="Oval 604">
              <a:extLst>
                <a:ext uri="{FF2B5EF4-FFF2-40B4-BE49-F238E27FC236}">
                  <a16:creationId xmlns:a16="http://schemas.microsoft.com/office/drawing/2014/main" id="{F4A47C67-ABFF-3E90-E57B-423386386432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6" name="Oval 605">
              <a:extLst>
                <a:ext uri="{FF2B5EF4-FFF2-40B4-BE49-F238E27FC236}">
                  <a16:creationId xmlns:a16="http://schemas.microsoft.com/office/drawing/2014/main" id="{4F8B9BC2-F4F4-3EDB-3BB6-E7FFE1C654ED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7" name="Oval 606">
              <a:extLst>
                <a:ext uri="{FF2B5EF4-FFF2-40B4-BE49-F238E27FC236}">
                  <a16:creationId xmlns:a16="http://schemas.microsoft.com/office/drawing/2014/main" id="{36C4F524-6687-3187-5955-A3BF274C8FF1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8" name="Oval 607">
              <a:extLst>
                <a:ext uri="{FF2B5EF4-FFF2-40B4-BE49-F238E27FC236}">
                  <a16:creationId xmlns:a16="http://schemas.microsoft.com/office/drawing/2014/main" id="{27DA9C0C-4641-ED4D-915C-3CC124EB27BB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9" name="Oval 608">
              <a:extLst>
                <a:ext uri="{FF2B5EF4-FFF2-40B4-BE49-F238E27FC236}">
                  <a16:creationId xmlns:a16="http://schemas.microsoft.com/office/drawing/2014/main" id="{81375D17-F3DE-7675-B6E8-08A8AAE05891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0" name="Oval 609">
              <a:extLst>
                <a:ext uri="{FF2B5EF4-FFF2-40B4-BE49-F238E27FC236}">
                  <a16:creationId xmlns:a16="http://schemas.microsoft.com/office/drawing/2014/main" id="{0290CEA2-088D-3E78-34A5-D4A32228502B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1" name="Oval 610">
              <a:extLst>
                <a:ext uri="{FF2B5EF4-FFF2-40B4-BE49-F238E27FC236}">
                  <a16:creationId xmlns:a16="http://schemas.microsoft.com/office/drawing/2014/main" id="{70939592-3E8F-2768-78A3-912885B7FB29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12" name="Group 611">
            <a:extLst>
              <a:ext uri="{FF2B5EF4-FFF2-40B4-BE49-F238E27FC236}">
                <a16:creationId xmlns:a16="http://schemas.microsoft.com/office/drawing/2014/main" id="{D22D477F-3974-8893-DB93-46BE03BCD044}"/>
              </a:ext>
            </a:extLst>
          </p:cNvPr>
          <p:cNvGrpSpPr/>
          <p:nvPr/>
        </p:nvGrpSpPr>
        <p:grpSpPr>
          <a:xfrm>
            <a:off x="6695073" y="625640"/>
            <a:ext cx="129938" cy="6104812"/>
            <a:chOff x="3335149" y="578324"/>
            <a:chExt cx="129938" cy="6104812"/>
          </a:xfrm>
        </p:grpSpPr>
        <p:sp>
          <p:nvSpPr>
            <p:cNvPr id="613" name="Oval 612">
              <a:extLst>
                <a:ext uri="{FF2B5EF4-FFF2-40B4-BE49-F238E27FC236}">
                  <a16:creationId xmlns:a16="http://schemas.microsoft.com/office/drawing/2014/main" id="{54A2BACC-CEA6-AC96-4462-86101FF29BCD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4" name="Oval 613">
              <a:extLst>
                <a:ext uri="{FF2B5EF4-FFF2-40B4-BE49-F238E27FC236}">
                  <a16:creationId xmlns:a16="http://schemas.microsoft.com/office/drawing/2014/main" id="{73475952-43AC-B887-3D77-63BE28A7AD35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5" name="Oval 614">
              <a:extLst>
                <a:ext uri="{FF2B5EF4-FFF2-40B4-BE49-F238E27FC236}">
                  <a16:creationId xmlns:a16="http://schemas.microsoft.com/office/drawing/2014/main" id="{9A196457-C32A-81A2-752B-77B6BF1C10CC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6" name="Oval 615">
              <a:extLst>
                <a:ext uri="{FF2B5EF4-FFF2-40B4-BE49-F238E27FC236}">
                  <a16:creationId xmlns:a16="http://schemas.microsoft.com/office/drawing/2014/main" id="{E62A1F37-A25F-BAD1-2ED4-7055A4EAFA5C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7" name="Oval 616">
              <a:extLst>
                <a:ext uri="{FF2B5EF4-FFF2-40B4-BE49-F238E27FC236}">
                  <a16:creationId xmlns:a16="http://schemas.microsoft.com/office/drawing/2014/main" id="{EE58827C-E517-F243-06FF-635FEB66C2CB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8" name="Oval 617">
              <a:extLst>
                <a:ext uri="{FF2B5EF4-FFF2-40B4-BE49-F238E27FC236}">
                  <a16:creationId xmlns:a16="http://schemas.microsoft.com/office/drawing/2014/main" id="{332F5FA1-6DAF-E16E-1E34-0F3C049634D9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9" name="Oval 618">
              <a:extLst>
                <a:ext uri="{FF2B5EF4-FFF2-40B4-BE49-F238E27FC236}">
                  <a16:creationId xmlns:a16="http://schemas.microsoft.com/office/drawing/2014/main" id="{8DA51C64-AFB8-1600-9182-DB7A8269E03B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0" name="Oval 619">
              <a:extLst>
                <a:ext uri="{FF2B5EF4-FFF2-40B4-BE49-F238E27FC236}">
                  <a16:creationId xmlns:a16="http://schemas.microsoft.com/office/drawing/2014/main" id="{77143C83-9274-3FCE-A982-42609389D1DF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1" name="Oval 620">
              <a:extLst>
                <a:ext uri="{FF2B5EF4-FFF2-40B4-BE49-F238E27FC236}">
                  <a16:creationId xmlns:a16="http://schemas.microsoft.com/office/drawing/2014/main" id="{109812C8-1531-A347-36A6-21C2158869EC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2" name="Oval 621">
              <a:extLst>
                <a:ext uri="{FF2B5EF4-FFF2-40B4-BE49-F238E27FC236}">
                  <a16:creationId xmlns:a16="http://schemas.microsoft.com/office/drawing/2014/main" id="{BD74A73C-0408-2FA3-580E-DB9C3816699C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3" name="Oval 622">
              <a:extLst>
                <a:ext uri="{FF2B5EF4-FFF2-40B4-BE49-F238E27FC236}">
                  <a16:creationId xmlns:a16="http://schemas.microsoft.com/office/drawing/2014/main" id="{D5FFB4E5-4D02-9BBD-9623-DCD3D7402EB8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4" name="Oval 623">
              <a:extLst>
                <a:ext uri="{FF2B5EF4-FFF2-40B4-BE49-F238E27FC236}">
                  <a16:creationId xmlns:a16="http://schemas.microsoft.com/office/drawing/2014/main" id="{C0D93B24-F17D-7C31-02E9-F8E42C8D2204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5" name="Oval 624">
              <a:extLst>
                <a:ext uri="{FF2B5EF4-FFF2-40B4-BE49-F238E27FC236}">
                  <a16:creationId xmlns:a16="http://schemas.microsoft.com/office/drawing/2014/main" id="{AECCA07D-5C8B-93D8-C065-17F858891ED5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6" name="Oval 625">
              <a:extLst>
                <a:ext uri="{FF2B5EF4-FFF2-40B4-BE49-F238E27FC236}">
                  <a16:creationId xmlns:a16="http://schemas.microsoft.com/office/drawing/2014/main" id="{D28A7021-F130-0AC7-E243-19FAC98913BE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7" name="Oval 626">
              <a:extLst>
                <a:ext uri="{FF2B5EF4-FFF2-40B4-BE49-F238E27FC236}">
                  <a16:creationId xmlns:a16="http://schemas.microsoft.com/office/drawing/2014/main" id="{420C2501-DA8E-D731-A622-3DA6C63F07A9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8" name="Oval 627">
              <a:extLst>
                <a:ext uri="{FF2B5EF4-FFF2-40B4-BE49-F238E27FC236}">
                  <a16:creationId xmlns:a16="http://schemas.microsoft.com/office/drawing/2014/main" id="{D2E46278-2566-3D40-0538-AD7A6518DB03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9" name="Oval 628">
              <a:extLst>
                <a:ext uri="{FF2B5EF4-FFF2-40B4-BE49-F238E27FC236}">
                  <a16:creationId xmlns:a16="http://schemas.microsoft.com/office/drawing/2014/main" id="{69989A3A-320D-607E-2776-9DD5898640A4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0" name="Oval 629">
              <a:extLst>
                <a:ext uri="{FF2B5EF4-FFF2-40B4-BE49-F238E27FC236}">
                  <a16:creationId xmlns:a16="http://schemas.microsoft.com/office/drawing/2014/main" id="{442E9003-C2B5-D96C-5831-349F3BA7C7E0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1" name="Oval 630">
              <a:extLst>
                <a:ext uri="{FF2B5EF4-FFF2-40B4-BE49-F238E27FC236}">
                  <a16:creationId xmlns:a16="http://schemas.microsoft.com/office/drawing/2014/main" id="{89A8965C-330D-08BF-A9A2-7EF885D9F77B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2" name="Oval 631">
              <a:extLst>
                <a:ext uri="{FF2B5EF4-FFF2-40B4-BE49-F238E27FC236}">
                  <a16:creationId xmlns:a16="http://schemas.microsoft.com/office/drawing/2014/main" id="{31287A6E-1BA4-14F0-2DC4-FC6F4E7650F7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3" name="Oval 632">
              <a:extLst>
                <a:ext uri="{FF2B5EF4-FFF2-40B4-BE49-F238E27FC236}">
                  <a16:creationId xmlns:a16="http://schemas.microsoft.com/office/drawing/2014/main" id="{D38BB997-084A-D8CC-CE72-F5B1F03489A1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4" name="Oval 633">
              <a:extLst>
                <a:ext uri="{FF2B5EF4-FFF2-40B4-BE49-F238E27FC236}">
                  <a16:creationId xmlns:a16="http://schemas.microsoft.com/office/drawing/2014/main" id="{8A6F39E0-304F-9BFA-9127-87A87FBB330E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5" name="Oval 634">
              <a:extLst>
                <a:ext uri="{FF2B5EF4-FFF2-40B4-BE49-F238E27FC236}">
                  <a16:creationId xmlns:a16="http://schemas.microsoft.com/office/drawing/2014/main" id="{FB072648-7FC5-3055-669C-A981D8DB7098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6" name="Oval 635">
              <a:extLst>
                <a:ext uri="{FF2B5EF4-FFF2-40B4-BE49-F238E27FC236}">
                  <a16:creationId xmlns:a16="http://schemas.microsoft.com/office/drawing/2014/main" id="{F968CF80-FF62-C8EE-3D9C-51283E23CDF3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7" name="Oval 636">
              <a:extLst>
                <a:ext uri="{FF2B5EF4-FFF2-40B4-BE49-F238E27FC236}">
                  <a16:creationId xmlns:a16="http://schemas.microsoft.com/office/drawing/2014/main" id="{CBE6A0CE-1638-6692-4EE6-F5613D5EAD85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8" name="Oval 637">
              <a:extLst>
                <a:ext uri="{FF2B5EF4-FFF2-40B4-BE49-F238E27FC236}">
                  <a16:creationId xmlns:a16="http://schemas.microsoft.com/office/drawing/2014/main" id="{219D39D0-B8E9-BC26-A731-007E40B9FC6F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9" name="Oval 638">
              <a:extLst>
                <a:ext uri="{FF2B5EF4-FFF2-40B4-BE49-F238E27FC236}">
                  <a16:creationId xmlns:a16="http://schemas.microsoft.com/office/drawing/2014/main" id="{FADD59F0-91E9-3FA4-A917-9F642F18D0CA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0" name="Oval 639">
              <a:extLst>
                <a:ext uri="{FF2B5EF4-FFF2-40B4-BE49-F238E27FC236}">
                  <a16:creationId xmlns:a16="http://schemas.microsoft.com/office/drawing/2014/main" id="{041D7966-E8A0-A8F8-0856-C51FFA379B34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1" name="Oval 640">
              <a:extLst>
                <a:ext uri="{FF2B5EF4-FFF2-40B4-BE49-F238E27FC236}">
                  <a16:creationId xmlns:a16="http://schemas.microsoft.com/office/drawing/2014/main" id="{AD36519E-8EDD-84B2-D972-AD7BA0203F4B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2" name="Group 641">
            <a:extLst>
              <a:ext uri="{FF2B5EF4-FFF2-40B4-BE49-F238E27FC236}">
                <a16:creationId xmlns:a16="http://schemas.microsoft.com/office/drawing/2014/main" id="{097B2347-2F17-4A3A-06E5-FC10D416FA16}"/>
              </a:ext>
            </a:extLst>
          </p:cNvPr>
          <p:cNvGrpSpPr/>
          <p:nvPr/>
        </p:nvGrpSpPr>
        <p:grpSpPr>
          <a:xfrm>
            <a:off x="6925727" y="625640"/>
            <a:ext cx="129938" cy="6104812"/>
            <a:chOff x="3335149" y="578324"/>
            <a:chExt cx="129938" cy="6104812"/>
          </a:xfrm>
        </p:grpSpPr>
        <p:sp>
          <p:nvSpPr>
            <p:cNvPr id="643" name="Oval 642">
              <a:extLst>
                <a:ext uri="{FF2B5EF4-FFF2-40B4-BE49-F238E27FC236}">
                  <a16:creationId xmlns:a16="http://schemas.microsoft.com/office/drawing/2014/main" id="{9768C2A2-9345-DBD6-92A0-AC73C17DB796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4" name="Oval 643">
              <a:extLst>
                <a:ext uri="{FF2B5EF4-FFF2-40B4-BE49-F238E27FC236}">
                  <a16:creationId xmlns:a16="http://schemas.microsoft.com/office/drawing/2014/main" id="{E05F09E8-4416-E2BE-3372-A0F139664D07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5" name="Oval 644">
              <a:extLst>
                <a:ext uri="{FF2B5EF4-FFF2-40B4-BE49-F238E27FC236}">
                  <a16:creationId xmlns:a16="http://schemas.microsoft.com/office/drawing/2014/main" id="{2F408CDC-E16E-0442-AC4A-9F7EB0E2A072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6" name="Oval 645">
              <a:extLst>
                <a:ext uri="{FF2B5EF4-FFF2-40B4-BE49-F238E27FC236}">
                  <a16:creationId xmlns:a16="http://schemas.microsoft.com/office/drawing/2014/main" id="{DBECBCBC-3864-FD91-E7B7-4EB55DD834E5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7" name="Oval 646">
              <a:extLst>
                <a:ext uri="{FF2B5EF4-FFF2-40B4-BE49-F238E27FC236}">
                  <a16:creationId xmlns:a16="http://schemas.microsoft.com/office/drawing/2014/main" id="{9A199D0A-0B6A-93EC-5FB0-0A3F918DAAF8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8" name="Oval 647">
              <a:extLst>
                <a:ext uri="{FF2B5EF4-FFF2-40B4-BE49-F238E27FC236}">
                  <a16:creationId xmlns:a16="http://schemas.microsoft.com/office/drawing/2014/main" id="{AA186234-5D91-BFE3-DCF2-6B73BA4805E8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9" name="Oval 648">
              <a:extLst>
                <a:ext uri="{FF2B5EF4-FFF2-40B4-BE49-F238E27FC236}">
                  <a16:creationId xmlns:a16="http://schemas.microsoft.com/office/drawing/2014/main" id="{12B1B6FB-5D88-FB01-2380-3DA59A7F1A87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0" name="Oval 649">
              <a:extLst>
                <a:ext uri="{FF2B5EF4-FFF2-40B4-BE49-F238E27FC236}">
                  <a16:creationId xmlns:a16="http://schemas.microsoft.com/office/drawing/2014/main" id="{574568BE-7F16-E795-3E6C-EFFC3DC322BA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1" name="Oval 650">
              <a:extLst>
                <a:ext uri="{FF2B5EF4-FFF2-40B4-BE49-F238E27FC236}">
                  <a16:creationId xmlns:a16="http://schemas.microsoft.com/office/drawing/2014/main" id="{66AA884D-8E0A-E9A0-9CDB-C0D536310C5B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2" name="Oval 651">
              <a:extLst>
                <a:ext uri="{FF2B5EF4-FFF2-40B4-BE49-F238E27FC236}">
                  <a16:creationId xmlns:a16="http://schemas.microsoft.com/office/drawing/2014/main" id="{7F941E3D-E985-BFCE-ECF4-E1B10650877B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3" name="Oval 652">
              <a:extLst>
                <a:ext uri="{FF2B5EF4-FFF2-40B4-BE49-F238E27FC236}">
                  <a16:creationId xmlns:a16="http://schemas.microsoft.com/office/drawing/2014/main" id="{A328ED28-5871-3EA5-D029-FEB945E51FD3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4" name="Oval 653">
              <a:extLst>
                <a:ext uri="{FF2B5EF4-FFF2-40B4-BE49-F238E27FC236}">
                  <a16:creationId xmlns:a16="http://schemas.microsoft.com/office/drawing/2014/main" id="{6438346E-B471-3622-6389-43958887C846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5" name="Oval 654">
              <a:extLst>
                <a:ext uri="{FF2B5EF4-FFF2-40B4-BE49-F238E27FC236}">
                  <a16:creationId xmlns:a16="http://schemas.microsoft.com/office/drawing/2014/main" id="{3CA5316F-48B9-4CCA-02E9-DC60621A4C75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6" name="Oval 655">
              <a:extLst>
                <a:ext uri="{FF2B5EF4-FFF2-40B4-BE49-F238E27FC236}">
                  <a16:creationId xmlns:a16="http://schemas.microsoft.com/office/drawing/2014/main" id="{3045BB62-6F42-4009-A3EF-9E8B725C6E33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7" name="Oval 656">
              <a:extLst>
                <a:ext uri="{FF2B5EF4-FFF2-40B4-BE49-F238E27FC236}">
                  <a16:creationId xmlns:a16="http://schemas.microsoft.com/office/drawing/2014/main" id="{59F394D7-252A-4931-F016-C825FC4E9FA3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8" name="Oval 657">
              <a:extLst>
                <a:ext uri="{FF2B5EF4-FFF2-40B4-BE49-F238E27FC236}">
                  <a16:creationId xmlns:a16="http://schemas.microsoft.com/office/drawing/2014/main" id="{225AB74E-B0A2-F618-14C2-6CABEF73EBA8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9" name="Oval 658">
              <a:extLst>
                <a:ext uri="{FF2B5EF4-FFF2-40B4-BE49-F238E27FC236}">
                  <a16:creationId xmlns:a16="http://schemas.microsoft.com/office/drawing/2014/main" id="{5227DBED-AB35-DD87-8612-AA2BBDD25D7D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0" name="Oval 659">
              <a:extLst>
                <a:ext uri="{FF2B5EF4-FFF2-40B4-BE49-F238E27FC236}">
                  <a16:creationId xmlns:a16="http://schemas.microsoft.com/office/drawing/2014/main" id="{44728224-3895-D2B2-6350-19B41AA956D8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1" name="Oval 660">
              <a:extLst>
                <a:ext uri="{FF2B5EF4-FFF2-40B4-BE49-F238E27FC236}">
                  <a16:creationId xmlns:a16="http://schemas.microsoft.com/office/drawing/2014/main" id="{4275E39A-7D1F-BBF7-F74E-DE9F306F07AE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2" name="Oval 661">
              <a:extLst>
                <a:ext uri="{FF2B5EF4-FFF2-40B4-BE49-F238E27FC236}">
                  <a16:creationId xmlns:a16="http://schemas.microsoft.com/office/drawing/2014/main" id="{C4253685-4C24-3DD3-071C-FDB9B03A7C7C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3" name="Oval 662">
              <a:extLst>
                <a:ext uri="{FF2B5EF4-FFF2-40B4-BE49-F238E27FC236}">
                  <a16:creationId xmlns:a16="http://schemas.microsoft.com/office/drawing/2014/main" id="{DAF1DFE8-797F-2B33-D954-D369204831B2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4" name="Oval 663">
              <a:extLst>
                <a:ext uri="{FF2B5EF4-FFF2-40B4-BE49-F238E27FC236}">
                  <a16:creationId xmlns:a16="http://schemas.microsoft.com/office/drawing/2014/main" id="{507E6D42-69D4-6562-A893-E6377145FE43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5" name="Oval 664">
              <a:extLst>
                <a:ext uri="{FF2B5EF4-FFF2-40B4-BE49-F238E27FC236}">
                  <a16:creationId xmlns:a16="http://schemas.microsoft.com/office/drawing/2014/main" id="{48AF89F9-5340-E9ED-6CBD-66B3A9795EE6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6" name="Oval 665">
              <a:extLst>
                <a:ext uri="{FF2B5EF4-FFF2-40B4-BE49-F238E27FC236}">
                  <a16:creationId xmlns:a16="http://schemas.microsoft.com/office/drawing/2014/main" id="{CDEC6364-37F8-C220-EB33-297041978D58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7" name="Oval 666">
              <a:extLst>
                <a:ext uri="{FF2B5EF4-FFF2-40B4-BE49-F238E27FC236}">
                  <a16:creationId xmlns:a16="http://schemas.microsoft.com/office/drawing/2014/main" id="{8285A44F-4200-4885-E4DF-A4B19F87F03A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8" name="Oval 667">
              <a:extLst>
                <a:ext uri="{FF2B5EF4-FFF2-40B4-BE49-F238E27FC236}">
                  <a16:creationId xmlns:a16="http://schemas.microsoft.com/office/drawing/2014/main" id="{D4E57317-9B31-2803-D4A8-386970BAF837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9" name="Oval 668">
              <a:extLst>
                <a:ext uri="{FF2B5EF4-FFF2-40B4-BE49-F238E27FC236}">
                  <a16:creationId xmlns:a16="http://schemas.microsoft.com/office/drawing/2014/main" id="{7FB8F89F-2DC2-52EF-3095-72DF347BA5DC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0" name="Oval 669">
              <a:extLst>
                <a:ext uri="{FF2B5EF4-FFF2-40B4-BE49-F238E27FC236}">
                  <a16:creationId xmlns:a16="http://schemas.microsoft.com/office/drawing/2014/main" id="{3EDF4A70-0780-A1CE-153A-83ACDAB2E833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1" name="Oval 670">
              <a:extLst>
                <a:ext uri="{FF2B5EF4-FFF2-40B4-BE49-F238E27FC236}">
                  <a16:creationId xmlns:a16="http://schemas.microsoft.com/office/drawing/2014/main" id="{6A9D8578-5BFB-5525-84BC-21C8EE6A2BF0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2" name="Group 671">
            <a:extLst>
              <a:ext uri="{FF2B5EF4-FFF2-40B4-BE49-F238E27FC236}">
                <a16:creationId xmlns:a16="http://schemas.microsoft.com/office/drawing/2014/main" id="{C4D9C35C-56D1-FDE8-79E9-B9DFF8BE17D8}"/>
              </a:ext>
            </a:extLst>
          </p:cNvPr>
          <p:cNvGrpSpPr/>
          <p:nvPr/>
        </p:nvGrpSpPr>
        <p:grpSpPr>
          <a:xfrm>
            <a:off x="7156381" y="625640"/>
            <a:ext cx="129938" cy="6104812"/>
            <a:chOff x="3335149" y="578324"/>
            <a:chExt cx="129938" cy="6104812"/>
          </a:xfrm>
        </p:grpSpPr>
        <p:sp>
          <p:nvSpPr>
            <p:cNvPr id="673" name="Oval 672">
              <a:extLst>
                <a:ext uri="{FF2B5EF4-FFF2-40B4-BE49-F238E27FC236}">
                  <a16:creationId xmlns:a16="http://schemas.microsoft.com/office/drawing/2014/main" id="{40CA88B3-ED26-4156-BDAD-BBADB8161985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4" name="Oval 673">
              <a:extLst>
                <a:ext uri="{FF2B5EF4-FFF2-40B4-BE49-F238E27FC236}">
                  <a16:creationId xmlns:a16="http://schemas.microsoft.com/office/drawing/2014/main" id="{88F66B5C-B1F1-B7CE-2F85-914D93FD4069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5" name="Oval 674">
              <a:extLst>
                <a:ext uri="{FF2B5EF4-FFF2-40B4-BE49-F238E27FC236}">
                  <a16:creationId xmlns:a16="http://schemas.microsoft.com/office/drawing/2014/main" id="{539EB3F1-D8D2-852A-05BA-5B4005F8EB79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6" name="Oval 675">
              <a:extLst>
                <a:ext uri="{FF2B5EF4-FFF2-40B4-BE49-F238E27FC236}">
                  <a16:creationId xmlns:a16="http://schemas.microsoft.com/office/drawing/2014/main" id="{954949B2-BF49-AEA5-4CEC-CCDA91D993A6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7" name="Oval 676">
              <a:extLst>
                <a:ext uri="{FF2B5EF4-FFF2-40B4-BE49-F238E27FC236}">
                  <a16:creationId xmlns:a16="http://schemas.microsoft.com/office/drawing/2014/main" id="{F7636DE1-54A5-C482-9A11-7D0F2CC921A8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8" name="Oval 677">
              <a:extLst>
                <a:ext uri="{FF2B5EF4-FFF2-40B4-BE49-F238E27FC236}">
                  <a16:creationId xmlns:a16="http://schemas.microsoft.com/office/drawing/2014/main" id="{3452FE18-2660-A64C-01DE-3F8AE948C378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9" name="Oval 678">
              <a:extLst>
                <a:ext uri="{FF2B5EF4-FFF2-40B4-BE49-F238E27FC236}">
                  <a16:creationId xmlns:a16="http://schemas.microsoft.com/office/drawing/2014/main" id="{7FE34A9B-1A28-CF8D-C51A-8FE0B58441F6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0" name="Oval 679">
              <a:extLst>
                <a:ext uri="{FF2B5EF4-FFF2-40B4-BE49-F238E27FC236}">
                  <a16:creationId xmlns:a16="http://schemas.microsoft.com/office/drawing/2014/main" id="{C8A6A275-467B-3DB7-B195-D50CD937AB90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1" name="Oval 680">
              <a:extLst>
                <a:ext uri="{FF2B5EF4-FFF2-40B4-BE49-F238E27FC236}">
                  <a16:creationId xmlns:a16="http://schemas.microsoft.com/office/drawing/2014/main" id="{68361812-A6C2-A6E1-6E4D-754E22839D4F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2" name="Oval 681">
              <a:extLst>
                <a:ext uri="{FF2B5EF4-FFF2-40B4-BE49-F238E27FC236}">
                  <a16:creationId xmlns:a16="http://schemas.microsoft.com/office/drawing/2014/main" id="{2C5FE40C-4D3B-05F2-A363-F8107231EE6A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3" name="Oval 682">
              <a:extLst>
                <a:ext uri="{FF2B5EF4-FFF2-40B4-BE49-F238E27FC236}">
                  <a16:creationId xmlns:a16="http://schemas.microsoft.com/office/drawing/2014/main" id="{3C708BA2-9E31-4A6A-848E-C78D0568B8FB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4" name="Oval 683">
              <a:extLst>
                <a:ext uri="{FF2B5EF4-FFF2-40B4-BE49-F238E27FC236}">
                  <a16:creationId xmlns:a16="http://schemas.microsoft.com/office/drawing/2014/main" id="{BEB4C961-70B7-C27C-7155-458FE09C5403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5" name="Oval 684">
              <a:extLst>
                <a:ext uri="{FF2B5EF4-FFF2-40B4-BE49-F238E27FC236}">
                  <a16:creationId xmlns:a16="http://schemas.microsoft.com/office/drawing/2014/main" id="{D5B36EDC-D7A8-0D66-E934-3F6AAE986A37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6" name="Oval 685">
              <a:extLst>
                <a:ext uri="{FF2B5EF4-FFF2-40B4-BE49-F238E27FC236}">
                  <a16:creationId xmlns:a16="http://schemas.microsoft.com/office/drawing/2014/main" id="{84E11F98-070A-BFE5-6B0A-E5BC494BE7DE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7" name="Oval 686">
              <a:extLst>
                <a:ext uri="{FF2B5EF4-FFF2-40B4-BE49-F238E27FC236}">
                  <a16:creationId xmlns:a16="http://schemas.microsoft.com/office/drawing/2014/main" id="{4AEA098C-E2CB-8579-2A32-329E0D0A976F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8" name="Oval 687">
              <a:extLst>
                <a:ext uri="{FF2B5EF4-FFF2-40B4-BE49-F238E27FC236}">
                  <a16:creationId xmlns:a16="http://schemas.microsoft.com/office/drawing/2014/main" id="{6C449986-2916-77D6-2FD9-63977AF73800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9" name="Oval 688">
              <a:extLst>
                <a:ext uri="{FF2B5EF4-FFF2-40B4-BE49-F238E27FC236}">
                  <a16:creationId xmlns:a16="http://schemas.microsoft.com/office/drawing/2014/main" id="{AAEE6EFB-38BA-C818-608C-B4B0ECD6F5F5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0" name="Oval 689">
              <a:extLst>
                <a:ext uri="{FF2B5EF4-FFF2-40B4-BE49-F238E27FC236}">
                  <a16:creationId xmlns:a16="http://schemas.microsoft.com/office/drawing/2014/main" id="{F326509E-4064-4625-8409-7E3696B560C7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1" name="Oval 690">
              <a:extLst>
                <a:ext uri="{FF2B5EF4-FFF2-40B4-BE49-F238E27FC236}">
                  <a16:creationId xmlns:a16="http://schemas.microsoft.com/office/drawing/2014/main" id="{D236BDC8-3807-217B-2D79-87FCFA46C823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2" name="Oval 691">
              <a:extLst>
                <a:ext uri="{FF2B5EF4-FFF2-40B4-BE49-F238E27FC236}">
                  <a16:creationId xmlns:a16="http://schemas.microsoft.com/office/drawing/2014/main" id="{D9FCD368-4D49-9E5C-D608-65F40005955D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3" name="Oval 692">
              <a:extLst>
                <a:ext uri="{FF2B5EF4-FFF2-40B4-BE49-F238E27FC236}">
                  <a16:creationId xmlns:a16="http://schemas.microsoft.com/office/drawing/2014/main" id="{90FB445F-F3AB-95C6-43AC-79418D9BA480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4" name="Oval 693">
              <a:extLst>
                <a:ext uri="{FF2B5EF4-FFF2-40B4-BE49-F238E27FC236}">
                  <a16:creationId xmlns:a16="http://schemas.microsoft.com/office/drawing/2014/main" id="{58ACA3B3-B5F5-9967-4827-C2168B237057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5" name="Oval 694">
              <a:extLst>
                <a:ext uri="{FF2B5EF4-FFF2-40B4-BE49-F238E27FC236}">
                  <a16:creationId xmlns:a16="http://schemas.microsoft.com/office/drawing/2014/main" id="{F2144523-DDFF-AC02-134E-2C7F314FBBF0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6" name="Oval 695">
              <a:extLst>
                <a:ext uri="{FF2B5EF4-FFF2-40B4-BE49-F238E27FC236}">
                  <a16:creationId xmlns:a16="http://schemas.microsoft.com/office/drawing/2014/main" id="{2E7AFBA1-FC6A-F672-77E2-671577364E7C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7" name="Oval 696">
              <a:extLst>
                <a:ext uri="{FF2B5EF4-FFF2-40B4-BE49-F238E27FC236}">
                  <a16:creationId xmlns:a16="http://schemas.microsoft.com/office/drawing/2014/main" id="{B76FE87E-9FB3-2028-0E1C-DCA49BEE5608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8" name="Oval 697">
              <a:extLst>
                <a:ext uri="{FF2B5EF4-FFF2-40B4-BE49-F238E27FC236}">
                  <a16:creationId xmlns:a16="http://schemas.microsoft.com/office/drawing/2014/main" id="{B0DCD0DC-69CA-C33B-E766-51A98145DA42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9" name="Oval 698">
              <a:extLst>
                <a:ext uri="{FF2B5EF4-FFF2-40B4-BE49-F238E27FC236}">
                  <a16:creationId xmlns:a16="http://schemas.microsoft.com/office/drawing/2014/main" id="{90596283-2901-8C0A-C221-C90482ECBCE5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0" name="Oval 699">
              <a:extLst>
                <a:ext uri="{FF2B5EF4-FFF2-40B4-BE49-F238E27FC236}">
                  <a16:creationId xmlns:a16="http://schemas.microsoft.com/office/drawing/2014/main" id="{0BE49F70-96AE-779C-21E3-332802BC222B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1" name="Oval 700">
              <a:extLst>
                <a:ext uri="{FF2B5EF4-FFF2-40B4-BE49-F238E27FC236}">
                  <a16:creationId xmlns:a16="http://schemas.microsoft.com/office/drawing/2014/main" id="{9593E5E7-6DEF-41B4-3020-85661A64DA86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2" name="Group 701">
            <a:extLst>
              <a:ext uri="{FF2B5EF4-FFF2-40B4-BE49-F238E27FC236}">
                <a16:creationId xmlns:a16="http://schemas.microsoft.com/office/drawing/2014/main" id="{C73E429E-1688-6FD7-A3B6-5C5FED658BB6}"/>
              </a:ext>
            </a:extLst>
          </p:cNvPr>
          <p:cNvGrpSpPr/>
          <p:nvPr/>
        </p:nvGrpSpPr>
        <p:grpSpPr>
          <a:xfrm>
            <a:off x="7387035" y="625640"/>
            <a:ext cx="129938" cy="6104812"/>
            <a:chOff x="3335149" y="578324"/>
            <a:chExt cx="129938" cy="6104812"/>
          </a:xfrm>
        </p:grpSpPr>
        <p:sp>
          <p:nvSpPr>
            <p:cNvPr id="703" name="Oval 702">
              <a:extLst>
                <a:ext uri="{FF2B5EF4-FFF2-40B4-BE49-F238E27FC236}">
                  <a16:creationId xmlns:a16="http://schemas.microsoft.com/office/drawing/2014/main" id="{AFFE3901-99DA-F234-867C-DE8C55D4F841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4" name="Oval 703">
              <a:extLst>
                <a:ext uri="{FF2B5EF4-FFF2-40B4-BE49-F238E27FC236}">
                  <a16:creationId xmlns:a16="http://schemas.microsoft.com/office/drawing/2014/main" id="{B59EDACC-DB37-6010-7BC8-B7E8329A68DE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5" name="Oval 704">
              <a:extLst>
                <a:ext uri="{FF2B5EF4-FFF2-40B4-BE49-F238E27FC236}">
                  <a16:creationId xmlns:a16="http://schemas.microsoft.com/office/drawing/2014/main" id="{19CE2EAC-55FA-DED6-647F-B47C47EB272A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6" name="Oval 705">
              <a:extLst>
                <a:ext uri="{FF2B5EF4-FFF2-40B4-BE49-F238E27FC236}">
                  <a16:creationId xmlns:a16="http://schemas.microsoft.com/office/drawing/2014/main" id="{8B98DAEA-F6AB-2C5A-8E66-9BEB4AD472D0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7" name="Oval 706">
              <a:extLst>
                <a:ext uri="{FF2B5EF4-FFF2-40B4-BE49-F238E27FC236}">
                  <a16:creationId xmlns:a16="http://schemas.microsoft.com/office/drawing/2014/main" id="{66D36AA7-15FE-B6E4-E4A9-8A63A2B7711C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8" name="Oval 707">
              <a:extLst>
                <a:ext uri="{FF2B5EF4-FFF2-40B4-BE49-F238E27FC236}">
                  <a16:creationId xmlns:a16="http://schemas.microsoft.com/office/drawing/2014/main" id="{227E7028-CD3D-A7BA-25F5-C2ACB7266E8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9" name="Oval 708">
              <a:extLst>
                <a:ext uri="{FF2B5EF4-FFF2-40B4-BE49-F238E27FC236}">
                  <a16:creationId xmlns:a16="http://schemas.microsoft.com/office/drawing/2014/main" id="{F869B83D-ABBB-0E6E-D840-1E4072E09CBA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0" name="Oval 709">
              <a:extLst>
                <a:ext uri="{FF2B5EF4-FFF2-40B4-BE49-F238E27FC236}">
                  <a16:creationId xmlns:a16="http://schemas.microsoft.com/office/drawing/2014/main" id="{DD614C10-08BF-9BF3-2276-6E1B85289CF1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1" name="Oval 710">
              <a:extLst>
                <a:ext uri="{FF2B5EF4-FFF2-40B4-BE49-F238E27FC236}">
                  <a16:creationId xmlns:a16="http://schemas.microsoft.com/office/drawing/2014/main" id="{2936B0FA-0646-C9B5-AC33-15FEE3128569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2" name="Oval 711">
              <a:extLst>
                <a:ext uri="{FF2B5EF4-FFF2-40B4-BE49-F238E27FC236}">
                  <a16:creationId xmlns:a16="http://schemas.microsoft.com/office/drawing/2014/main" id="{BDC4B624-F938-373A-3CB7-E68B54288170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3" name="Oval 712">
              <a:extLst>
                <a:ext uri="{FF2B5EF4-FFF2-40B4-BE49-F238E27FC236}">
                  <a16:creationId xmlns:a16="http://schemas.microsoft.com/office/drawing/2014/main" id="{F18D1547-4E22-9B46-8AE8-0E37F5D2BF6A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4" name="Oval 713">
              <a:extLst>
                <a:ext uri="{FF2B5EF4-FFF2-40B4-BE49-F238E27FC236}">
                  <a16:creationId xmlns:a16="http://schemas.microsoft.com/office/drawing/2014/main" id="{473E875A-6D5D-C8D7-3E82-84067DFEF42F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5" name="Oval 714">
              <a:extLst>
                <a:ext uri="{FF2B5EF4-FFF2-40B4-BE49-F238E27FC236}">
                  <a16:creationId xmlns:a16="http://schemas.microsoft.com/office/drawing/2014/main" id="{DBA35426-94CE-7770-574D-E9FBF6B85DF9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6" name="Oval 715">
              <a:extLst>
                <a:ext uri="{FF2B5EF4-FFF2-40B4-BE49-F238E27FC236}">
                  <a16:creationId xmlns:a16="http://schemas.microsoft.com/office/drawing/2014/main" id="{1F99E106-3D95-8FFF-5DCC-E12ACA98D186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7" name="Oval 716">
              <a:extLst>
                <a:ext uri="{FF2B5EF4-FFF2-40B4-BE49-F238E27FC236}">
                  <a16:creationId xmlns:a16="http://schemas.microsoft.com/office/drawing/2014/main" id="{CF74040C-CD98-5458-5302-8688818B7AB1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" name="Oval 717">
              <a:extLst>
                <a:ext uri="{FF2B5EF4-FFF2-40B4-BE49-F238E27FC236}">
                  <a16:creationId xmlns:a16="http://schemas.microsoft.com/office/drawing/2014/main" id="{1C303A1C-25DB-B00E-3DCB-D415F2D381B2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9" name="Oval 718">
              <a:extLst>
                <a:ext uri="{FF2B5EF4-FFF2-40B4-BE49-F238E27FC236}">
                  <a16:creationId xmlns:a16="http://schemas.microsoft.com/office/drawing/2014/main" id="{CE7DA15F-A76A-6394-A0A6-38CD2694D63E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0" name="Oval 719">
              <a:extLst>
                <a:ext uri="{FF2B5EF4-FFF2-40B4-BE49-F238E27FC236}">
                  <a16:creationId xmlns:a16="http://schemas.microsoft.com/office/drawing/2014/main" id="{60BD35F1-230E-3F7A-E9F5-AB570890C896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1" name="Oval 720">
              <a:extLst>
                <a:ext uri="{FF2B5EF4-FFF2-40B4-BE49-F238E27FC236}">
                  <a16:creationId xmlns:a16="http://schemas.microsoft.com/office/drawing/2014/main" id="{42712DEE-1E61-3310-27A9-7787363DDE80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2" name="Oval 721">
              <a:extLst>
                <a:ext uri="{FF2B5EF4-FFF2-40B4-BE49-F238E27FC236}">
                  <a16:creationId xmlns:a16="http://schemas.microsoft.com/office/drawing/2014/main" id="{87D2E75B-1C70-57E1-AF7A-0AFEB323760D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3" name="Oval 722">
              <a:extLst>
                <a:ext uri="{FF2B5EF4-FFF2-40B4-BE49-F238E27FC236}">
                  <a16:creationId xmlns:a16="http://schemas.microsoft.com/office/drawing/2014/main" id="{F1BE686F-3AA1-6D58-79A0-BD4168B0F09E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4" name="Oval 723">
              <a:extLst>
                <a:ext uri="{FF2B5EF4-FFF2-40B4-BE49-F238E27FC236}">
                  <a16:creationId xmlns:a16="http://schemas.microsoft.com/office/drawing/2014/main" id="{9D9BA53F-12D1-790E-89F8-6B9A534562CC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5" name="Oval 724">
              <a:extLst>
                <a:ext uri="{FF2B5EF4-FFF2-40B4-BE49-F238E27FC236}">
                  <a16:creationId xmlns:a16="http://schemas.microsoft.com/office/drawing/2014/main" id="{1646A636-3E5E-F15C-422C-E30754217582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6" name="Oval 725">
              <a:extLst>
                <a:ext uri="{FF2B5EF4-FFF2-40B4-BE49-F238E27FC236}">
                  <a16:creationId xmlns:a16="http://schemas.microsoft.com/office/drawing/2014/main" id="{E1C5DB0B-F40F-37B0-B85B-6394584025FF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7" name="Oval 726">
              <a:extLst>
                <a:ext uri="{FF2B5EF4-FFF2-40B4-BE49-F238E27FC236}">
                  <a16:creationId xmlns:a16="http://schemas.microsoft.com/office/drawing/2014/main" id="{7EF5D133-FD8F-B781-6899-FC80E24FDD21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8" name="Oval 727">
              <a:extLst>
                <a:ext uri="{FF2B5EF4-FFF2-40B4-BE49-F238E27FC236}">
                  <a16:creationId xmlns:a16="http://schemas.microsoft.com/office/drawing/2014/main" id="{35301F0C-F4FB-D65F-38D4-B7C7D5B700B9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9" name="Oval 728">
              <a:extLst>
                <a:ext uri="{FF2B5EF4-FFF2-40B4-BE49-F238E27FC236}">
                  <a16:creationId xmlns:a16="http://schemas.microsoft.com/office/drawing/2014/main" id="{9B28B758-AFF7-B2E0-211C-44A12F4FBAB8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0" name="Oval 729">
              <a:extLst>
                <a:ext uri="{FF2B5EF4-FFF2-40B4-BE49-F238E27FC236}">
                  <a16:creationId xmlns:a16="http://schemas.microsoft.com/office/drawing/2014/main" id="{F35EAD5B-CA4F-FB0C-187D-F41EA52F12C7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1" name="Oval 730">
              <a:extLst>
                <a:ext uri="{FF2B5EF4-FFF2-40B4-BE49-F238E27FC236}">
                  <a16:creationId xmlns:a16="http://schemas.microsoft.com/office/drawing/2014/main" id="{DE1520BA-4137-D57C-97DB-238D33E512C1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2" name="Group 731">
            <a:extLst>
              <a:ext uri="{FF2B5EF4-FFF2-40B4-BE49-F238E27FC236}">
                <a16:creationId xmlns:a16="http://schemas.microsoft.com/office/drawing/2014/main" id="{90B12D6A-158D-3C7D-98C7-99D78482E012}"/>
              </a:ext>
            </a:extLst>
          </p:cNvPr>
          <p:cNvGrpSpPr/>
          <p:nvPr/>
        </p:nvGrpSpPr>
        <p:grpSpPr>
          <a:xfrm>
            <a:off x="7617689" y="625640"/>
            <a:ext cx="129938" cy="6104812"/>
            <a:chOff x="3335149" y="578324"/>
            <a:chExt cx="129938" cy="6104812"/>
          </a:xfrm>
        </p:grpSpPr>
        <p:sp>
          <p:nvSpPr>
            <p:cNvPr id="733" name="Oval 732">
              <a:extLst>
                <a:ext uri="{FF2B5EF4-FFF2-40B4-BE49-F238E27FC236}">
                  <a16:creationId xmlns:a16="http://schemas.microsoft.com/office/drawing/2014/main" id="{3FBCED17-1438-C3BA-AC6C-0153D2D4DC3E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4" name="Oval 733">
              <a:extLst>
                <a:ext uri="{FF2B5EF4-FFF2-40B4-BE49-F238E27FC236}">
                  <a16:creationId xmlns:a16="http://schemas.microsoft.com/office/drawing/2014/main" id="{6B440D57-B9E1-BAB7-0EB1-C3CD72E9234B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5" name="Oval 734">
              <a:extLst>
                <a:ext uri="{FF2B5EF4-FFF2-40B4-BE49-F238E27FC236}">
                  <a16:creationId xmlns:a16="http://schemas.microsoft.com/office/drawing/2014/main" id="{9BA1FD4A-D8AD-BFCD-BC3C-78897D775E38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6" name="Oval 735">
              <a:extLst>
                <a:ext uri="{FF2B5EF4-FFF2-40B4-BE49-F238E27FC236}">
                  <a16:creationId xmlns:a16="http://schemas.microsoft.com/office/drawing/2014/main" id="{B4933B10-26A6-AB99-9308-3736F9ACD80F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7" name="Oval 736">
              <a:extLst>
                <a:ext uri="{FF2B5EF4-FFF2-40B4-BE49-F238E27FC236}">
                  <a16:creationId xmlns:a16="http://schemas.microsoft.com/office/drawing/2014/main" id="{CE2FEFF0-C3D9-7686-448F-102A81CEF88C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8" name="Oval 737">
              <a:extLst>
                <a:ext uri="{FF2B5EF4-FFF2-40B4-BE49-F238E27FC236}">
                  <a16:creationId xmlns:a16="http://schemas.microsoft.com/office/drawing/2014/main" id="{A9EBCC2A-70C6-B956-7E9D-763EA6678D54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9" name="Oval 738">
              <a:extLst>
                <a:ext uri="{FF2B5EF4-FFF2-40B4-BE49-F238E27FC236}">
                  <a16:creationId xmlns:a16="http://schemas.microsoft.com/office/drawing/2014/main" id="{D643FCCD-DD56-A0EF-9F4D-E83D02A8696C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0" name="Oval 739">
              <a:extLst>
                <a:ext uri="{FF2B5EF4-FFF2-40B4-BE49-F238E27FC236}">
                  <a16:creationId xmlns:a16="http://schemas.microsoft.com/office/drawing/2014/main" id="{B3548289-BF95-FDDA-AC27-E724DB79434A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1" name="Oval 740">
              <a:extLst>
                <a:ext uri="{FF2B5EF4-FFF2-40B4-BE49-F238E27FC236}">
                  <a16:creationId xmlns:a16="http://schemas.microsoft.com/office/drawing/2014/main" id="{F2DD9938-9ECD-B869-4DA7-D2C5FDF7CE20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2" name="Oval 741">
              <a:extLst>
                <a:ext uri="{FF2B5EF4-FFF2-40B4-BE49-F238E27FC236}">
                  <a16:creationId xmlns:a16="http://schemas.microsoft.com/office/drawing/2014/main" id="{0F252284-6B12-7836-C820-B7286DB4E4D9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3" name="Oval 742">
              <a:extLst>
                <a:ext uri="{FF2B5EF4-FFF2-40B4-BE49-F238E27FC236}">
                  <a16:creationId xmlns:a16="http://schemas.microsoft.com/office/drawing/2014/main" id="{EB34A94C-97F2-0CE1-0BA9-8C73DFE700B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4" name="Oval 743">
              <a:extLst>
                <a:ext uri="{FF2B5EF4-FFF2-40B4-BE49-F238E27FC236}">
                  <a16:creationId xmlns:a16="http://schemas.microsoft.com/office/drawing/2014/main" id="{39E03F1C-0C5B-E126-94F6-23B7B96E0B80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5" name="Oval 744">
              <a:extLst>
                <a:ext uri="{FF2B5EF4-FFF2-40B4-BE49-F238E27FC236}">
                  <a16:creationId xmlns:a16="http://schemas.microsoft.com/office/drawing/2014/main" id="{C7DC541A-D428-9009-BC68-891D82B720E8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6" name="Oval 745">
              <a:extLst>
                <a:ext uri="{FF2B5EF4-FFF2-40B4-BE49-F238E27FC236}">
                  <a16:creationId xmlns:a16="http://schemas.microsoft.com/office/drawing/2014/main" id="{716D38B0-075B-EED6-8A97-F7920C535EBB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7" name="Oval 746">
              <a:extLst>
                <a:ext uri="{FF2B5EF4-FFF2-40B4-BE49-F238E27FC236}">
                  <a16:creationId xmlns:a16="http://schemas.microsoft.com/office/drawing/2014/main" id="{C06D5806-A038-C28A-68D4-064FA8530013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8" name="Oval 747">
              <a:extLst>
                <a:ext uri="{FF2B5EF4-FFF2-40B4-BE49-F238E27FC236}">
                  <a16:creationId xmlns:a16="http://schemas.microsoft.com/office/drawing/2014/main" id="{9CB4EA7C-697D-B276-0EB1-CEC6380E2A51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9" name="Oval 748">
              <a:extLst>
                <a:ext uri="{FF2B5EF4-FFF2-40B4-BE49-F238E27FC236}">
                  <a16:creationId xmlns:a16="http://schemas.microsoft.com/office/drawing/2014/main" id="{7F0A542C-7A52-53AA-EFDE-FB568B1BFB41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0" name="Oval 749">
              <a:extLst>
                <a:ext uri="{FF2B5EF4-FFF2-40B4-BE49-F238E27FC236}">
                  <a16:creationId xmlns:a16="http://schemas.microsoft.com/office/drawing/2014/main" id="{9F404CC8-536C-FC8B-7530-523CFBBCCEFC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1" name="Oval 750">
              <a:extLst>
                <a:ext uri="{FF2B5EF4-FFF2-40B4-BE49-F238E27FC236}">
                  <a16:creationId xmlns:a16="http://schemas.microsoft.com/office/drawing/2014/main" id="{16C6C153-8A7B-34CA-BC7C-784E1697CE1C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2" name="Oval 751">
              <a:extLst>
                <a:ext uri="{FF2B5EF4-FFF2-40B4-BE49-F238E27FC236}">
                  <a16:creationId xmlns:a16="http://schemas.microsoft.com/office/drawing/2014/main" id="{989E95D2-B59F-F5AC-F0CC-4146BEA92B11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3" name="Oval 752">
              <a:extLst>
                <a:ext uri="{FF2B5EF4-FFF2-40B4-BE49-F238E27FC236}">
                  <a16:creationId xmlns:a16="http://schemas.microsoft.com/office/drawing/2014/main" id="{B4478DFA-D2B2-701F-E766-23BE7895FD7E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4" name="Oval 753">
              <a:extLst>
                <a:ext uri="{FF2B5EF4-FFF2-40B4-BE49-F238E27FC236}">
                  <a16:creationId xmlns:a16="http://schemas.microsoft.com/office/drawing/2014/main" id="{47846251-E8F5-447D-3CE9-A33F0586DE3F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5" name="Oval 754">
              <a:extLst>
                <a:ext uri="{FF2B5EF4-FFF2-40B4-BE49-F238E27FC236}">
                  <a16:creationId xmlns:a16="http://schemas.microsoft.com/office/drawing/2014/main" id="{C63C0255-015F-006A-F829-2C05BA8CBB4E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6" name="Oval 755">
              <a:extLst>
                <a:ext uri="{FF2B5EF4-FFF2-40B4-BE49-F238E27FC236}">
                  <a16:creationId xmlns:a16="http://schemas.microsoft.com/office/drawing/2014/main" id="{7ECD5CBC-2A86-D448-5BBF-8A097CAF91DA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7" name="Oval 756">
              <a:extLst>
                <a:ext uri="{FF2B5EF4-FFF2-40B4-BE49-F238E27FC236}">
                  <a16:creationId xmlns:a16="http://schemas.microsoft.com/office/drawing/2014/main" id="{64A027B4-2861-E3CC-4935-8CF5134B6C3F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8" name="Oval 757">
              <a:extLst>
                <a:ext uri="{FF2B5EF4-FFF2-40B4-BE49-F238E27FC236}">
                  <a16:creationId xmlns:a16="http://schemas.microsoft.com/office/drawing/2014/main" id="{D5425C03-FB66-BD7D-883D-E39D912A281D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9" name="Oval 758">
              <a:extLst>
                <a:ext uri="{FF2B5EF4-FFF2-40B4-BE49-F238E27FC236}">
                  <a16:creationId xmlns:a16="http://schemas.microsoft.com/office/drawing/2014/main" id="{D73AE984-7B98-4AAF-5EFA-A592B68FFBE7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0" name="Oval 759">
              <a:extLst>
                <a:ext uri="{FF2B5EF4-FFF2-40B4-BE49-F238E27FC236}">
                  <a16:creationId xmlns:a16="http://schemas.microsoft.com/office/drawing/2014/main" id="{25FCC107-98FB-EDF2-CAD5-B840B4C11B6C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1" name="Oval 760">
              <a:extLst>
                <a:ext uri="{FF2B5EF4-FFF2-40B4-BE49-F238E27FC236}">
                  <a16:creationId xmlns:a16="http://schemas.microsoft.com/office/drawing/2014/main" id="{F3AD5DAE-393C-AE71-41D7-498DE8E4086B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2" name="Group 761">
            <a:extLst>
              <a:ext uri="{FF2B5EF4-FFF2-40B4-BE49-F238E27FC236}">
                <a16:creationId xmlns:a16="http://schemas.microsoft.com/office/drawing/2014/main" id="{B36D7413-44DA-B5CC-7E64-D84DE00FE3D8}"/>
              </a:ext>
            </a:extLst>
          </p:cNvPr>
          <p:cNvGrpSpPr/>
          <p:nvPr/>
        </p:nvGrpSpPr>
        <p:grpSpPr>
          <a:xfrm>
            <a:off x="7848343" y="625640"/>
            <a:ext cx="129938" cy="6104812"/>
            <a:chOff x="3335149" y="578324"/>
            <a:chExt cx="129938" cy="6104812"/>
          </a:xfrm>
        </p:grpSpPr>
        <p:sp>
          <p:nvSpPr>
            <p:cNvPr id="763" name="Oval 762">
              <a:extLst>
                <a:ext uri="{FF2B5EF4-FFF2-40B4-BE49-F238E27FC236}">
                  <a16:creationId xmlns:a16="http://schemas.microsoft.com/office/drawing/2014/main" id="{EA54C13A-1B15-95C4-29F3-1ABCA3465C07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4" name="Oval 763">
              <a:extLst>
                <a:ext uri="{FF2B5EF4-FFF2-40B4-BE49-F238E27FC236}">
                  <a16:creationId xmlns:a16="http://schemas.microsoft.com/office/drawing/2014/main" id="{FE7CAA54-B554-82CF-5855-7A4159C1269B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5" name="Oval 764">
              <a:extLst>
                <a:ext uri="{FF2B5EF4-FFF2-40B4-BE49-F238E27FC236}">
                  <a16:creationId xmlns:a16="http://schemas.microsoft.com/office/drawing/2014/main" id="{A84D93B2-608A-DF8A-AEAB-70CEEC96E07C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6" name="Oval 765">
              <a:extLst>
                <a:ext uri="{FF2B5EF4-FFF2-40B4-BE49-F238E27FC236}">
                  <a16:creationId xmlns:a16="http://schemas.microsoft.com/office/drawing/2014/main" id="{B00A0695-A248-232E-735D-1E34C64677F5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7" name="Oval 766">
              <a:extLst>
                <a:ext uri="{FF2B5EF4-FFF2-40B4-BE49-F238E27FC236}">
                  <a16:creationId xmlns:a16="http://schemas.microsoft.com/office/drawing/2014/main" id="{6E4DA2D9-357C-5E05-CD89-863F6F86B333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8" name="Oval 767">
              <a:extLst>
                <a:ext uri="{FF2B5EF4-FFF2-40B4-BE49-F238E27FC236}">
                  <a16:creationId xmlns:a16="http://schemas.microsoft.com/office/drawing/2014/main" id="{6773C755-C867-8043-B701-6F871F79CF76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9" name="Oval 768">
              <a:extLst>
                <a:ext uri="{FF2B5EF4-FFF2-40B4-BE49-F238E27FC236}">
                  <a16:creationId xmlns:a16="http://schemas.microsoft.com/office/drawing/2014/main" id="{89E8127E-8435-4ADF-8300-F43ABDAFF835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0" name="Oval 769">
              <a:extLst>
                <a:ext uri="{FF2B5EF4-FFF2-40B4-BE49-F238E27FC236}">
                  <a16:creationId xmlns:a16="http://schemas.microsoft.com/office/drawing/2014/main" id="{88B3A1E7-E074-9AF4-C189-65ABE132FB96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1" name="Oval 770">
              <a:extLst>
                <a:ext uri="{FF2B5EF4-FFF2-40B4-BE49-F238E27FC236}">
                  <a16:creationId xmlns:a16="http://schemas.microsoft.com/office/drawing/2014/main" id="{9781106C-7DA3-81D1-5181-DC923163F7EC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2" name="Oval 771">
              <a:extLst>
                <a:ext uri="{FF2B5EF4-FFF2-40B4-BE49-F238E27FC236}">
                  <a16:creationId xmlns:a16="http://schemas.microsoft.com/office/drawing/2014/main" id="{151A8E76-0B30-80B7-B741-3CE5D48BEDBE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3" name="Oval 772">
              <a:extLst>
                <a:ext uri="{FF2B5EF4-FFF2-40B4-BE49-F238E27FC236}">
                  <a16:creationId xmlns:a16="http://schemas.microsoft.com/office/drawing/2014/main" id="{ECB452DD-D01D-4074-796B-B272482FF936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4" name="Oval 773">
              <a:extLst>
                <a:ext uri="{FF2B5EF4-FFF2-40B4-BE49-F238E27FC236}">
                  <a16:creationId xmlns:a16="http://schemas.microsoft.com/office/drawing/2014/main" id="{E1C1B923-9C6A-DEBD-D755-07F43CA315F4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5" name="Oval 774">
              <a:extLst>
                <a:ext uri="{FF2B5EF4-FFF2-40B4-BE49-F238E27FC236}">
                  <a16:creationId xmlns:a16="http://schemas.microsoft.com/office/drawing/2014/main" id="{7ADC1B3C-1B6E-A385-E0A2-D046EAB182B0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6" name="Oval 775">
              <a:extLst>
                <a:ext uri="{FF2B5EF4-FFF2-40B4-BE49-F238E27FC236}">
                  <a16:creationId xmlns:a16="http://schemas.microsoft.com/office/drawing/2014/main" id="{525CCA09-0364-DCE9-F0AD-F80497EA87E1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7" name="Oval 776">
              <a:extLst>
                <a:ext uri="{FF2B5EF4-FFF2-40B4-BE49-F238E27FC236}">
                  <a16:creationId xmlns:a16="http://schemas.microsoft.com/office/drawing/2014/main" id="{5B2C7613-A8C8-F76F-63FB-287DCCDF18A6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8" name="Oval 777">
              <a:extLst>
                <a:ext uri="{FF2B5EF4-FFF2-40B4-BE49-F238E27FC236}">
                  <a16:creationId xmlns:a16="http://schemas.microsoft.com/office/drawing/2014/main" id="{76CA4517-77FC-AFFB-4DA6-DDBA70F5EB9C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9" name="Oval 778">
              <a:extLst>
                <a:ext uri="{FF2B5EF4-FFF2-40B4-BE49-F238E27FC236}">
                  <a16:creationId xmlns:a16="http://schemas.microsoft.com/office/drawing/2014/main" id="{A8EE3977-6766-43A9-AC6C-9FC5550A27DC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0" name="Oval 779">
              <a:extLst>
                <a:ext uri="{FF2B5EF4-FFF2-40B4-BE49-F238E27FC236}">
                  <a16:creationId xmlns:a16="http://schemas.microsoft.com/office/drawing/2014/main" id="{66739BDD-F828-2079-63D7-4E7E1ADCE21E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1" name="Oval 780">
              <a:extLst>
                <a:ext uri="{FF2B5EF4-FFF2-40B4-BE49-F238E27FC236}">
                  <a16:creationId xmlns:a16="http://schemas.microsoft.com/office/drawing/2014/main" id="{C2834AA3-C348-F06A-A84B-956E16F67AEA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2" name="Oval 781">
              <a:extLst>
                <a:ext uri="{FF2B5EF4-FFF2-40B4-BE49-F238E27FC236}">
                  <a16:creationId xmlns:a16="http://schemas.microsoft.com/office/drawing/2014/main" id="{98585455-20AA-D55A-D818-6F296010A47F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3" name="Oval 782">
              <a:extLst>
                <a:ext uri="{FF2B5EF4-FFF2-40B4-BE49-F238E27FC236}">
                  <a16:creationId xmlns:a16="http://schemas.microsoft.com/office/drawing/2014/main" id="{21952EBE-965F-CF93-1907-6B30A9F286DF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4" name="Oval 783">
              <a:extLst>
                <a:ext uri="{FF2B5EF4-FFF2-40B4-BE49-F238E27FC236}">
                  <a16:creationId xmlns:a16="http://schemas.microsoft.com/office/drawing/2014/main" id="{93B83D69-C317-314F-FA0C-7A23CBCFD866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5" name="Oval 784">
              <a:extLst>
                <a:ext uri="{FF2B5EF4-FFF2-40B4-BE49-F238E27FC236}">
                  <a16:creationId xmlns:a16="http://schemas.microsoft.com/office/drawing/2014/main" id="{9638336F-FD7E-BE97-8ADF-CC46FAAE273D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6" name="Oval 785">
              <a:extLst>
                <a:ext uri="{FF2B5EF4-FFF2-40B4-BE49-F238E27FC236}">
                  <a16:creationId xmlns:a16="http://schemas.microsoft.com/office/drawing/2014/main" id="{9DCCCD5E-3FBC-B414-38E0-61FE72DDF018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7" name="Oval 786">
              <a:extLst>
                <a:ext uri="{FF2B5EF4-FFF2-40B4-BE49-F238E27FC236}">
                  <a16:creationId xmlns:a16="http://schemas.microsoft.com/office/drawing/2014/main" id="{5C1956FF-1F52-494C-0902-D1C9672A0966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8" name="Oval 787">
              <a:extLst>
                <a:ext uri="{FF2B5EF4-FFF2-40B4-BE49-F238E27FC236}">
                  <a16:creationId xmlns:a16="http://schemas.microsoft.com/office/drawing/2014/main" id="{BB2B049C-754D-7A2D-EB1F-0D30BA45DC70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9" name="Oval 788">
              <a:extLst>
                <a:ext uri="{FF2B5EF4-FFF2-40B4-BE49-F238E27FC236}">
                  <a16:creationId xmlns:a16="http://schemas.microsoft.com/office/drawing/2014/main" id="{9D08D4DE-F542-E7D2-C25C-D94066F0652E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0" name="Oval 789">
              <a:extLst>
                <a:ext uri="{FF2B5EF4-FFF2-40B4-BE49-F238E27FC236}">
                  <a16:creationId xmlns:a16="http://schemas.microsoft.com/office/drawing/2014/main" id="{F27C8427-8682-D191-D238-D7C4E726221B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1" name="Oval 790">
              <a:extLst>
                <a:ext uri="{FF2B5EF4-FFF2-40B4-BE49-F238E27FC236}">
                  <a16:creationId xmlns:a16="http://schemas.microsoft.com/office/drawing/2014/main" id="{780565AD-4FE7-D40A-27C2-9AFD8E9DED26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2" name="Group 791">
            <a:extLst>
              <a:ext uri="{FF2B5EF4-FFF2-40B4-BE49-F238E27FC236}">
                <a16:creationId xmlns:a16="http://schemas.microsoft.com/office/drawing/2014/main" id="{DCB94EED-F85F-2CD8-E63C-C95EDB5A3D4C}"/>
              </a:ext>
            </a:extLst>
          </p:cNvPr>
          <p:cNvGrpSpPr/>
          <p:nvPr/>
        </p:nvGrpSpPr>
        <p:grpSpPr>
          <a:xfrm>
            <a:off x="8078997" y="625640"/>
            <a:ext cx="129938" cy="6104812"/>
            <a:chOff x="3335149" y="578324"/>
            <a:chExt cx="129938" cy="6104812"/>
          </a:xfrm>
        </p:grpSpPr>
        <p:sp>
          <p:nvSpPr>
            <p:cNvPr id="793" name="Oval 792">
              <a:extLst>
                <a:ext uri="{FF2B5EF4-FFF2-40B4-BE49-F238E27FC236}">
                  <a16:creationId xmlns:a16="http://schemas.microsoft.com/office/drawing/2014/main" id="{65B08979-CB9C-91E7-53AA-CCC244B816C7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4" name="Oval 793">
              <a:extLst>
                <a:ext uri="{FF2B5EF4-FFF2-40B4-BE49-F238E27FC236}">
                  <a16:creationId xmlns:a16="http://schemas.microsoft.com/office/drawing/2014/main" id="{64BF7F8C-8A1B-2112-46B7-9B2D5FC3BE23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5" name="Oval 794">
              <a:extLst>
                <a:ext uri="{FF2B5EF4-FFF2-40B4-BE49-F238E27FC236}">
                  <a16:creationId xmlns:a16="http://schemas.microsoft.com/office/drawing/2014/main" id="{D7B0F8E0-2130-6DAC-C8C1-33BF4D6F7EA2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6" name="Oval 795">
              <a:extLst>
                <a:ext uri="{FF2B5EF4-FFF2-40B4-BE49-F238E27FC236}">
                  <a16:creationId xmlns:a16="http://schemas.microsoft.com/office/drawing/2014/main" id="{387BF8FD-C6B1-9150-14FF-B0705B44B15B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7" name="Oval 796">
              <a:extLst>
                <a:ext uri="{FF2B5EF4-FFF2-40B4-BE49-F238E27FC236}">
                  <a16:creationId xmlns:a16="http://schemas.microsoft.com/office/drawing/2014/main" id="{549DDC80-776B-2961-A928-535C80598A93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8" name="Oval 797">
              <a:extLst>
                <a:ext uri="{FF2B5EF4-FFF2-40B4-BE49-F238E27FC236}">
                  <a16:creationId xmlns:a16="http://schemas.microsoft.com/office/drawing/2014/main" id="{0A6A5E4F-4B58-1DF8-651A-4B0C16984069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9" name="Oval 798">
              <a:extLst>
                <a:ext uri="{FF2B5EF4-FFF2-40B4-BE49-F238E27FC236}">
                  <a16:creationId xmlns:a16="http://schemas.microsoft.com/office/drawing/2014/main" id="{97570351-1B48-85EE-E9FF-3F7E8C752C69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0" name="Oval 799">
              <a:extLst>
                <a:ext uri="{FF2B5EF4-FFF2-40B4-BE49-F238E27FC236}">
                  <a16:creationId xmlns:a16="http://schemas.microsoft.com/office/drawing/2014/main" id="{1665953E-33E0-8477-A5DB-E63D28B63D75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1" name="Oval 800">
              <a:extLst>
                <a:ext uri="{FF2B5EF4-FFF2-40B4-BE49-F238E27FC236}">
                  <a16:creationId xmlns:a16="http://schemas.microsoft.com/office/drawing/2014/main" id="{C10FEE79-E418-B8A0-8A2F-1EB392154AFE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2" name="Oval 801">
              <a:extLst>
                <a:ext uri="{FF2B5EF4-FFF2-40B4-BE49-F238E27FC236}">
                  <a16:creationId xmlns:a16="http://schemas.microsoft.com/office/drawing/2014/main" id="{68BFD3C6-0811-ED14-A8D2-0622876A4311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3" name="Oval 802">
              <a:extLst>
                <a:ext uri="{FF2B5EF4-FFF2-40B4-BE49-F238E27FC236}">
                  <a16:creationId xmlns:a16="http://schemas.microsoft.com/office/drawing/2014/main" id="{DEB56DEC-76DC-E87F-61DD-DA7F5076E00E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4" name="Oval 803">
              <a:extLst>
                <a:ext uri="{FF2B5EF4-FFF2-40B4-BE49-F238E27FC236}">
                  <a16:creationId xmlns:a16="http://schemas.microsoft.com/office/drawing/2014/main" id="{21DABE8D-BB8D-C354-3566-EBB9DADDB0C6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5" name="Oval 804">
              <a:extLst>
                <a:ext uri="{FF2B5EF4-FFF2-40B4-BE49-F238E27FC236}">
                  <a16:creationId xmlns:a16="http://schemas.microsoft.com/office/drawing/2014/main" id="{65B1A934-B299-E620-61DA-488537E16D26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6" name="Oval 805">
              <a:extLst>
                <a:ext uri="{FF2B5EF4-FFF2-40B4-BE49-F238E27FC236}">
                  <a16:creationId xmlns:a16="http://schemas.microsoft.com/office/drawing/2014/main" id="{784CC58E-8F89-CC0D-B60E-1E8230025BCC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7" name="Oval 806">
              <a:extLst>
                <a:ext uri="{FF2B5EF4-FFF2-40B4-BE49-F238E27FC236}">
                  <a16:creationId xmlns:a16="http://schemas.microsoft.com/office/drawing/2014/main" id="{8BED237B-0C5B-93B2-99E4-FD107FCB3BA2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8" name="Oval 807">
              <a:extLst>
                <a:ext uri="{FF2B5EF4-FFF2-40B4-BE49-F238E27FC236}">
                  <a16:creationId xmlns:a16="http://schemas.microsoft.com/office/drawing/2014/main" id="{4CB4DE5B-D4DC-6E9A-B34F-7FAF4398682E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9" name="Oval 808">
              <a:extLst>
                <a:ext uri="{FF2B5EF4-FFF2-40B4-BE49-F238E27FC236}">
                  <a16:creationId xmlns:a16="http://schemas.microsoft.com/office/drawing/2014/main" id="{0A36AF11-3F24-4A60-51E5-A84263B4FA9E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0" name="Oval 809">
              <a:extLst>
                <a:ext uri="{FF2B5EF4-FFF2-40B4-BE49-F238E27FC236}">
                  <a16:creationId xmlns:a16="http://schemas.microsoft.com/office/drawing/2014/main" id="{307926EC-3475-8D8B-F843-DD33D811A9F7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1" name="Oval 810">
              <a:extLst>
                <a:ext uri="{FF2B5EF4-FFF2-40B4-BE49-F238E27FC236}">
                  <a16:creationId xmlns:a16="http://schemas.microsoft.com/office/drawing/2014/main" id="{2CE7AA9A-6F32-2492-98AB-B91EF575B4A8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2" name="Oval 811">
              <a:extLst>
                <a:ext uri="{FF2B5EF4-FFF2-40B4-BE49-F238E27FC236}">
                  <a16:creationId xmlns:a16="http://schemas.microsoft.com/office/drawing/2014/main" id="{47218EB8-D9F2-4D8A-1989-13BD2DEDE4A4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3" name="Oval 812">
              <a:extLst>
                <a:ext uri="{FF2B5EF4-FFF2-40B4-BE49-F238E27FC236}">
                  <a16:creationId xmlns:a16="http://schemas.microsoft.com/office/drawing/2014/main" id="{D2D056D0-B62D-B899-7699-A4E2906E2989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4" name="Oval 813">
              <a:extLst>
                <a:ext uri="{FF2B5EF4-FFF2-40B4-BE49-F238E27FC236}">
                  <a16:creationId xmlns:a16="http://schemas.microsoft.com/office/drawing/2014/main" id="{71E135C7-7211-5D3E-5326-4CF63B9F0E45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5" name="Oval 814">
              <a:extLst>
                <a:ext uri="{FF2B5EF4-FFF2-40B4-BE49-F238E27FC236}">
                  <a16:creationId xmlns:a16="http://schemas.microsoft.com/office/drawing/2014/main" id="{B74DA829-1C8F-51B7-3CF9-3AE56405238B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6" name="Oval 815">
              <a:extLst>
                <a:ext uri="{FF2B5EF4-FFF2-40B4-BE49-F238E27FC236}">
                  <a16:creationId xmlns:a16="http://schemas.microsoft.com/office/drawing/2014/main" id="{54DD4F63-AEFB-32D3-D08B-DA8F910103D4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7" name="Oval 816">
              <a:extLst>
                <a:ext uri="{FF2B5EF4-FFF2-40B4-BE49-F238E27FC236}">
                  <a16:creationId xmlns:a16="http://schemas.microsoft.com/office/drawing/2014/main" id="{3E6AA88F-9196-6AD8-425D-078988A4162F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8" name="Oval 817">
              <a:extLst>
                <a:ext uri="{FF2B5EF4-FFF2-40B4-BE49-F238E27FC236}">
                  <a16:creationId xmlns:a16="http://schemas.microsoft.com/office/drawing/2014/main" id="{930921A0-1E17-B96B-3192-30290F607BA4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9" name="Oval 818">
              <a:extLst>
                <a:ext uri="{FF2B5EF4-FFF2-40B4-BE49-F238E27FC236}">
                  <a16:creationId xmlns:a16="http://schemas.microsoft.com/office/drawing/2014/main" id="{81C7F208-10C9-A018-CF50-490AAA0F3443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0" name="Oval 819">
              <a:extLst>
                <a:ext uri="{FF2B5EF4-FFF2-40B4-BE49-F238E27FC236}">
                  <a16:creationId xmlns:a16="http://schemas.microsoft.com/office/drawing/2014/main" id="{9E770BCE-1F7C-C78D-FD78-933846530194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1" name="Oval 820">
              <a:extLst>
                <a:ext uri="{FF2B5EF4-FFF2-40B4-BE49-F238E27FC236}">
                  <a16:creationId xmlns:a16="http://schemas.microsoft.com/office/drawing/2014/main" id="{98EEBE41-4817-065E-6172-3466D61CFD4A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2" name="Group 821">
            <a:extLst>
              <a:ext uri="{FF2B5EF4-FFF2-40B4-BE49-F238E27FC236}">
                <a16:creationId xmlns:a16="http://schemas.microsoft.com/office/drawing/2014/main" id="{2A4452F6-4AB7-71F6-637F-F61EE52D9E1D}"/>
              </a:ext>
            </a:extLst>
          </p:cNvPr>
          <p:cNvGrpSpPr/>
          <p:nvPr/>
        </p:nvGrpSpPr>
        <p:grpSpPr>
          <a:xfrm>
            <a:off x="8309651" y="625640"/>
            <a:ext cx="129938" cy="6104812"/>
            <a:chOff x="3335149" y="578324"/>
            <a:chExt cx="129938" cy="6104812"/>
          </a:xfrm>
        </p:grpSpPr>
        <p:sp>
          <p:nvSpPr>
            <p:cNvPr id="823" name="Oval 822">
              <a:extLst>
                <a:ext uri="{FF2B5EF4-FFF2-40B4-BE49-F238E27FC236}">
                  <a16:creationId xmlns:a16="http://schemas.microsoft.com/office/drawing/2014/main" id="{AFBFC107-898E-8B1B-0669-8C1C9AC2C6F5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4" name="Oval 823">
              <a:extLst>
                <a:ext uri="{FF2B5EF4-FFF2-40B4-BE49-F238E27FC236}">
                  <a16:creationId xmlns:a16="http://schemas.microsoft.com/office/drawing/2014/main" id="{6862B5EC-64F6-6353-0CDC-730C5D2C733C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5" name="Oval 824">
              <a:extLst>
                <a:ext uri="{FF2B5EF4-FFF2-40B4-BE49-F238E27FC236}">
                  <a16:creationId xmlns:a16="http://schemas.microsoft.com/office/drawing/2014/main" id="{6EA98A48-F855-BDC4-7846-D6A0847E9DA5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6" name="Oval 825">
              <a:extLst>
                <a:ext uri="{FF2B5EF4-FFF2-40B4-BE49-F238E27FC236}">
                  <a16:creationId xmlns:a16="http://schemas.microsoft.com/office/drawing/2014/main" id="{44A19AC1-5199-586F-CB00-EB5403855BAC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7" name="Oval 826">
              <a:extLst>
                <a:ext uri="{FF2B5EF4-FFF2-40B4-BE49-F238E27FC236}">
                  <a16:creationId xmlns:a16="http://schemas.microsoft.com/office/drawing/2014/main" id="{C564C905-B9BB-A716-FCFC-34C079D50AED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8" name="Oval 827">
              <a:extLst>
                <a:ext uri="{FF2B5EF4-FFF2-40B4-BE49-F238E27FC236}">
                  <a16:creationId xmlns:a16="http://schemas.microsoft.com/office/drawing/2014/main" id="{F3712F52-A93D-14AF-7223-EF3F47A9BCDC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9" name="Oval 828">
              <a:extLst>
                <a:ext uri="{FF2B5EF4-FFF2-40B4-BE49-F238E27FC236}">
                  <a16:creationId xmlns:a16="http://schemas.microsoft.com/office/drawing/2014/main" id="{207491AF-318A-4D58-351D-3981AC3BAA28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0" name="Oval 829">
              <a:extLst>
                <a:ext uri="{FF2B5EF4-FFF2-40B4-BE49-F238E27FC236}">
                  <a16:creationId xmlns:a16="http://schemas.microsoft.com/office/drawing/2014/main" id="{F0CC2473-3149-0DCD-5A4D-3D58CD5CF94F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1" name="Oval 830">
              <a:extLst>
                <a:ext uri="{FF2B5EF4-FFF2-40B4-BE49-F238E27FC236}">
                  <a16:creationId xmlns:a16="http://schemas.microsoft.com/office/drawing/2014/main" id="{041E245D-4267-6E6F-367D-EB3E35686970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2" name="Oval 831">
              <a:extLst>
                <a:ext uri="{FF2B5EF4-FFF2-40B4-BE49-F238E27FC236}">
                  <a16:creationId xmlns:a16="http://schemas.microsoft.com/office/drawing/2014/main" id="{7737A054-93D3-F5A0-4464-3689F7F0E6FF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3" name="Oval 832">
              <a:extLst>
                <a:ext uri="{FF2B5EF4-FFF2-40B4-BE49-F238E27FC236}">
                  <a16:creationId xmlns:a16="http://schemas.microsoft.com/office/drawing/2014/main" id="{2C895811-4E0B-CBE5-7FF0-54C5CCFE733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4" name="Oval 833">
              <a:extLst>
                <a:ext uri="{FF2B5EF4-FFF2-40B4-BE49-F238E27FC236}">
                  <a16:creationId xmlns:a16="http://schemas.microsoft.com/office/drawing/2014/main" id="{AC05BE89-2171-FF06-129D-846A0AA0C9FD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5" name="Oval 834">
              <a:extLst>
                <a:ext uri="{FF2B5EF4-FFF2-40B4-BE49-F238E27FC236}">
                  <a16:creationId xmlns:a16="http://schemas.microsoft.com/office/drawing/2014/main" id="{104A3D96-0008-FEED-387B-CE3805F0F3C2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6" name="Oval 835">
              <a:extLst>
                <a:ext uri="{FF2B5EF4-FFF2-40B4-BE49-F238E27FC236}">
                  <a16:creationId xmlns:a16="http://schemas.microsoft.com/office/drawing/2014/main" id="{F7DE136B-D1F6-08F8-1395-C8CCA19BDEBD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7" name="Oval 836">
              <a:extLst>
                <a:ext uri="{FF2B5EF4-FFF2-40B4-BE49-F238E27FC236}">
                  <a16:creationId xmlns:a16="http://schemas.microsoft.com/office/drawing/2014/main" id="{99FA3417-646F-8B27-E603-BDB392496B3E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8" name="Oval 837">
              <a:extLst>
                <a:ext uri="{FF2B5EF4-FFF2-40B4-BE49-F238E27FC236}">
                  <a16:creationId xmlns:a16="http://schemas.microsoft.com/office/drawing/2014/main" id="{6D0DA229-7042-F1E9-1D90-681A70CC0CE5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9" name="Oval 838">
              <a:extLst>
                <a:ext uri="{FF2B5EF4-FFF2-40B4-BE49-F238E27FC236}">
                  <a16:creationId xmlns:a16="http://schemas.microsoft.com/office/drawing/2014/main" id="{3429205F-DB0F-2047-BF7A-8A467694C340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0" name="Oval 839">
              <a:extLst>
                <a:ext uri="{FF2B5EF4-FFF2-40B4-BE49-F238E27FC236}">
                  <a16:creationId xmlns:a16="http://schemas.microsoft.com/office/drawing/2014/main" id="{29FDDB47-4B82-6316-5728-A87C52D1F1C2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1" name="Oval 840">
              <a:extLst>
                <a:ext uri="{FF2B5EF4-FFF2-40B4-BE49-F238E27FC236}">
                  <a16:creationId xmlns:a16="http://schemas.microsoft.com/office/drawing/2014/main" id="{2069D01C-320B-6BD8-99D1-0DE521DE243C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2" name="Oval 841">
              <a:extLst>
                <a:ext uri="{FF2B5EF4-FFF2-40B4-BE49-F238E27FC236}">
                  <a16:creationId xmlns:a16="http://schemas.microsoft.com/office/drawing/2014/main" id="{516C8ACA-B62D-269A-1699-E03CC6C4AB69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3" name="Oval 842">
              <a:extLst>
                <a:ext uri="{FF2B5EF4-FFF2-40B4-BE49-F238E27FC236}">
                  <a16:creationId xmlns:a16="http://schemas.microsoft.com/office/drawing/2014/main" id="{CF84A12C-4496-D5F9-6651-22127AD5EDCA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4" name="Oval 843">
              <a:extLst>
                <a:ext uri="{FF2B5EF4-FFF2-40B4-BE49-F238E27FC236}">
                  <a16:creationId xmlns:a16="http://schemas.microsoft.com/office/drawing/2014/main" id="{FA1BB389-6192-FB0B-823C-971648E79C38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5" name="Oval 844">
              <a:extLst>
                <a:ext uri="{FF2B5EF4-FFF2-40B4-BE49-F238E27FC236}">
                  <a16:creationId xmlns:a16="http://schemas.microsoft.com/office/drawing/2014/main" id="{256BEABC-257E-B53A-8BB3-ED403DEAB25A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6" name="Oval 845">
              <a:extLst>
                <a:ext uri="{FF2B5EF4-FFF2-40B4-BE49-F238E27FC236}">
                  <a16:creationId xmlns:a16="http://schemas.microsoft.com/office/drawing/2014/main" id="{940162F5-2364-58B4-1219-B081104D0D09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7" name="Oval 846">
              <a:extLst>
                <a:ext uri="{FF2B5EF4-FFF2-40B4-BE49-F238E27FC236}">
                  <a16:creationId xmlns:a16="http://schemas.microsoft.com/office/drawing/2014/main" id="{09382004-8506-35D3-0D0C-98D82ECB9899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8" name="Oval 847">
              <a:extLst>
                <a:ext uri="{FF2B5EF4-FFF2-40B4-BE49-F238E27FC236}">
                  <a16:creationId xmlns:a16="http://schemas.microsoft.com/office/drawing/2014/main" id="{E14B031F-D612-391A-04B4-AD58A8025D3C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9" name="Oval 848">
              <a:extLst>
                <a:ext uri="{FF2B5EF4-FFF2-40B4-BE49-F238E27FC236}">
                  <a16:creationId xmlns:a16="http://schemas.microsoft.com/office/drawing/2014/main" id="{1295C562-0DFA-72FA-B75A-EA3807A6F428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0" name="Oval 849">
              <a:extLst>
                <a:ext uri="{FF2B5EF4-FFF2-40B4-BE49-F238E27FC236}">
                  <a16:creationId xmlns:a16="http://schemas.microsoft.com/office/drawing/2014/main" id="{BE6C0261-B68F-D6C4-B877-6BEEA953132F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1" name="Oval 850">
              <a:extLst>
                <a:ext uri="{FF2B5EF4-FFF2-40B4-BE49-F238E27FC236}">
                  <a16:creationId xmlns:a16="http://schemas.microsoft.com/office/drawing/2014/main" id="{5C12AD36-71D2-CEBD-A10E-EF7A90449E84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2" name="Group 851">
            <a:extLst>
              <a:ext uri="{FF2B5EF4-FFF2-40B4-BE49-F238E27FC236}">
                <a16:creationId xmlns:a16="http://schemas.microsoft.com/office/drawing/2014/main" id="{56296642-E34C-1D22-CF67-19A06A54F883}"/>
              </a:ext>
            </a:extLst>
          </p:cNvPr>
          <p:cNvGrpSpPr/>
          <p:nvPr/>
        </p:nvGrpSpPr>
        <p:grpSpPr>
          <a:xfrm>
            <a:off x="8540305" y="625640"/>
            <a:ext cx="129938" cy="6104812"/>
            <a:chOff x="3335149" y="578324"/>
            <a:chExt cx="129938" cy="6104812"/>
          </a:xfrm>
        </p:grpSpPr>
        <p:sp>
          <p:nvSpPr>
            <p:cNvPr id="853" name="Oval 852">
              <a:extLst>
                <a:ext uri="{FF2B5EF4-FFF2-40B4-BE49-F238E27FC236}">
                  <a16:creationId xmlns:a16="http://schemas.microsoft.com/office/drawing/2014/main" id="{06A9016A-20B6-3261-9BC4-A67576375F2F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4" name="Oval 853">
              <a:extLst>
                <a:ext uri="{FF2B5EF4-FFF2-40B4-BE49-F238E27FC236}">
                  <a16:creationId xmlns:a16="http://schemas.microsoft.com/office/drawing/2014/main" id="{09BAF980-DAF0-5C82-9B15-CC5C81829DCA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5" name="Oval 854">
              <a:extLst>
                <a:ext uri="{FF2B5EF4-FFF2-40B4-BE49-F238E27FC236}">
                  <a16:creationId xmlns:a16="http://schemas.microsoft.com/office/drawing/2014/main" id="{2108C828-2A5E-A88A-0C9F-563B96801325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6" name="Oval 855">
              <a:extLst>
                <a:ext uri="{FF2B5EF4-FFF2-40B4-BE49-F238E27FC236}">
                  <a16:creationId xmlns:a16="http://schemas.microsoft.com/office/drawing/2014/main" id="{FAFC839F-84BE-2F9E-32AC-DC3AA2AA4566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7" name="Oval 856">
              <a:extLst>
                <a:ext uri="{FF2B5EF4-FFF2-40B4-BE49-F238E27FC236}">
                  <a16:creationId xmlns:a16="http://schemas.microsoft.com/office/drawing/2014/main" id="{2BB0FCA7-04E0-9FE1-4079-C6E919F8DB3A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8" name="Oval 857">
              <a:extLst>
                <a:ext uri="{FF2B5EF4-FFF2-40B4-BE49-F238E27FC236}">
                  <a16:creationId xmlns:a16="http://schemas.microsoft.com/office/drawing/2014/main" id="{5B09961A-4E37-B77B-35C9-112C240B02F4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9" name="Oval 858">
              <a:extLst>
                <a:ext uri="{FF2B5EF4-FFF2-40B4-BE49-F238E27FC236}">
                  <a16:creationId xmlns:a16="http://schemas.microsoft.com/office/drawing/2014/main" id="{A9DC2530-D7B6-2E26-0365-B2771B5E1EB9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0" name="Oval 859">
              <a:extLst>
                <a:ext uri="{FF2B5EF4-FFF2-40B4-BE49-F238E27FC236}">
                  <a16:creationId xmlns:a16="http://schemas.microsoft.com/office/drawing/2014/main" id="{C259F81E-0806-6FF8-8C1D-15CAD2527B4A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1" name="Oval 860">
              <a:extLst>
                <a:ext uri="{FF2B5EF4-FFF2-40B4-BE49-F238E27FC236}">
                  <a16:creationId xmlns:a16="http://schemas.microsoft.com/office/drawing/2014/main" id="{1DDF8F78-6353-A8C0-02A5-7FF802D20912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2" name="Oval 861">
              <a:extLst>
                <a:ext uri="{FF2B5EF4-FFF2-40B4-BE49-F238E27FC236}">
                  <a16:creationId xmlns:a16="http://schemas.microsoft.com/office/drawing/2014/main" id="{30000970-EBAA-B150-95A8-9602138AB49A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3" name="Oval 862">
              <a:extLst>
                <a:ext uri="{FF2B5EF4-FFF2-40B4-BE49-F238E27FC236}">
                  <a16:creationId xmlns:a16="http://schemas.microsoft.com/office/drawing/2014/main" id="{FFDE7D48-D3A7-88D7-6602-A5C3ED3C85AC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4" name="Oval 863">
              <a:extLst>
                <a:ext uri="{FF2B5EF4-FFF2-40B4-BE49-F238E27FC236}">
                  <a16:creationId xmlns:a16="http://schemas.microsoft.com/office/drawing/2014/main" id="{16B0B00E-76DB-8766-DA1B-5659E9DA0D4D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5" name="Oval 864">
              <a:extLst>
                <a:ext uri="{FF2B5EF4-FFF2-40B4-BE49-F238E27FC236}">
                  <a16:creationId xmlns:a16="http://schemas.microsoft.com/office/drawing/2014/main" id="{56C0597F-B0C6-448A-A069-55D1B7073DFE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6" name="Oval 865">
              <a:extLst>
                <a:ext uri="{FF2B5EF4-FFF2-40B4-BE49-F238E27FC236}">
                  <a16:creationId xmlns:a16="http://schemas.microsoft.com/office/drawing/2014/main" id="{13257C8A-DDB6-53EF-7226-CBDA441E5C8B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7" name="Oval 866">
              <a:extLst>
                <a:ext uri="{FF2B5EF4-FFF2-40B4-BE49-F238E27FC236}">
                  <a16:creationId xmlns:a16="http://schemas.microsoft.com/office/drawing/2014/main" id="{39D76169-18FE-254B-ADFF-35B7B8D272E2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8" name="Oval 867">
              <a:extLst>
                <a:ext uri="{FF2B5EF4-FFF2-40B4-BE49-F238E27FC236}">
                  <a16:creationId xmlns:a16="http://schemas.microsoft.com/office/drawing/2014/main" id="{8F440447-669F-92E4-FA35-D5EB5EC9EBE3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9" name="Oval 868">
              <a:extLst>
                <a:ext uri="{FF2B5EF4-FFF2-40B4-BE49-F238E27FC236}">
                  <a16:creationId xmlns:a16="http://schemas.microsoft.com/office/drawing/2014/main" id="{D6DC7E50-8CE2-92FA-6C7B-52569ACDA35D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0" name="Oval 869">
              <a:extLst>
                <a:ext uri="{FF2B5EF4-FFF2-40B4-BE49-F238E27FC236}">
                  <a16:creationId xmlns:a16="http://schemas.microsoft.com/office/drawing/2014/main" id="{0F1F6174-90A0-D21D-A535-BAB6474BA4E8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1" name="Oval 870">
              <a:extLst>
                <a:ext uri="{FF2B5EF4-FFF2-40B4-BE49-F238E27FC236}">
                  <a16:creationId xmlns:a16="http://schemas.microsoft.com/office/drawing/2014/main" id="{BBA71A21-496D-94BC-2230-A1A241FA40CB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2" name="Oval 871">
              <a:extLst>
                <a:ext uri="{FF2B5EF4-FFF2-40B4-BE49-F238E27FC236}">
                  <a16:creationId xmlns:a16="http://schemas.microsoft.com/office/drawing/2014/main" id="{47308AE6-9B1B-46E6-36FE-10E2A51FEA44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3" name="Oval 872">
              <a:extLst>
                <a:ext uri="{FF2B5EF4-FFF2-40B4-BE49-F238E27FC236}">
                  <a16:creationId xmlns:a16="http://schemas.microsoft.com/office/drawing/2014/main" id="{8EC5E3C7-EE56-4884-F45F-6F42FF646FA0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4" name="Oval 873">
              <a:extLst>
                <a:ext uri="{FF2B5EF4-FFF2-40B4-BE49-F238E27FC236}">
                  <a16:creationId xmlns:a16="http://schemas.microsoft.com/office/drawing/2014/main" id="{84043778-E71C-D941-ECA1-C874224E2FB7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5" name="Oval 874">
              <a:extLst>
                <a:ext uri="{FF2B5EF4-FFF2-40B4-BE49-F238E27FC236}">
                  <a16:creationId xmlns:a16="http://schemas.microsoft.com/office/drawing/2014/main" id="{714454F7-5771-A4DD-4CCF-44BEE99D7DA1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6" name="Oval 875">
              <a:extLst>
                <a:ext uri="{FF2B5EF4-FFF2-40B4-BE49-F238E27FC236}">
                  <a16:creationId xmlns:a16="http://schemas.microsoft.com/office/drawing/2014/main" id="{8FF2B65F-C03F-9B26-D7D4-2DD85ED1E72B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7" name="Oval 876">
              <a:extLst>
                <a:ext uri="{FF2B5EF4-FFF2-40B4-BE49-F238E27FC236}">
                  <a16:creationId xmlns:a16="http://schemas.microsoft.com/office/drawing/2014/main" id="{BB4FFBC6-39A6-AD28-D83E-C6416C6FE4ED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8" name="Oval 877">
              <a:extLst>
                <a:ext uri="{FF2B5EF4-FFF2-40B4-BE49-F238E27FC236}">
                  <a16:creationId xmlns:a16="http://schemas.microsoft.com/office/drawing/2014/main" id="{803F0737-9253-BE93-93FD-0FEAD2976E15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9" name="Oval 878">
              <a:extLst>
                <a:ext uri="{FF2B5EF4-FFF2-40B4-BE49-F238E27FC236}">
                  <a16:creationId xmlns:a16="http://schemas.microsoft.com/office/drawing/2014/main" id="{ADBBA301-A75F-27CB-ADA6-CA66977F104A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0" name="Oval 879">
              <a:extLst>
                <a:ext uri="{FF2B5EF4-FFF2-40B4-BE49-F238E27FC236}">
                  <a16:creationId xmlns:a16="http://schemas.microsoft.com/office/drawing/2014/main" id="{BFA1572F-F46D-0921-924E-96189D39EA9D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1" name="Oval 880">
              <a:extLst>
                <a:ext uri="{FF2B5EF4-FFF2-40B4-BE49-F238E27FC236}">
                  <a16:creationId xmlns:a16="http://schemas.microsoft.com/office/drawing/2014/main" id="{849E3E16-82CB-8DB4-3795-D0CC31A8D225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2" name="Group 881">
            <a:extLst>
              <a:ext uri="{FF2B5EF4-FFF2-40B4-BE49-F238E27FC236}">
                <a16:creationId xmlns:a16="http://schemas.microsoft.com/office/drawing/2014/main" id="{E091A144-0CEC-3DCD-2423-830B0974F27A}"/>
              </a:ext>
            </a:extLst>
          </p:cNvPr>
          <p:cNvGrpSpPr/>
          <p:nvPr/>
        </p:nvGrpSpPr>
        <p:grpSpPr>
          <a:xfrm>
            <a:off x="8770959" y="625640"/>
            <a:ext cx="129938" cy="6104812"/>
            <a:chOff x="3335149" y="578324"/>
            <a:chExt cx="129938" cy="6104812"/>
          </a:xfrm>
        </p:grpSpPr>
        <p:sp>
          <p:nvSpPr>
            <p:cNvPr id="883" name="Oval 882">
              <a:extLst>
                <a:ext uri="{FF2B5EF4-FFF2-40B4-BE49-F238E27FC236}">
                  <a16:creationId xmlns:a16="http://schemas.microsoft.com/office/drawing/2014/main" id="{390E0E6F-2ABE-80FE-5237-26D5C29503B3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4" name="Oval 883">
              <a:extLst>
                <a:ext uri="{FF2B5EF4-FFF2-40B4-BE49-F238E27FC236}">
                  <a16:creationId xmlns:a16="http://schemas.microsoft.com/office/drawing/2014/main" id="{B6FED6B2-8DB9-5F6D-4959-96439980606B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5" name="Oval 884">
              <a:extLst>
                <a:ext uri="{FF2B5EF4-FFF2-40B4-BE49-F238E27FC236}">
                  <a16:creationId xmlns:a16="http://schemas.microsoft.com/office/drawing/2014/main" id="{299914A0-1357-38A5-5E74-C44B91974853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6" name="Oval 885">
              <a:extLst>
                <a:ext uri="{FF2B5EF4-FFF2-40B4-BE49-F238E27FC236}">
                  <a16:creationId xmlns:a16="http://schemas.microsoft.com/office/drawing/2014/main" id="{FFC5F6F7-932F-84D7-4AE0-FA1A0CCC3C82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7" name="Oval 886">
              <a:extLst>
                <a:ext uri="{FF2B5EF4-FFF2-40B4-BE49-F238E27FC236}">
                  <a16:creationId xmlns:a16="http://schemas.microsoft.com/office/drawing/2014/main" id="{476C26D8-CE5E-781B-DC6E-45FE3FF23C71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8" name="Oval 887">
              <a:extLst>
                <a:ext uri="{FF2B5EF4-FFF2-40B4-BE49-F238E27FC236}">
                  <a16:creationId xmlns:a16="http://schemas.microsoft.com/office/drawing/2014/main" id="{D0ABE6A9-C765-7915-C03A-A732B4A97965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9" name="Oval 888">
              <a:extLst>
                <a:ext uri="{FF2B5EF4-FFF2-40B4-BE49-F238E27FC236}">
                  <a16:creationId xmlns:a16="http://schemas.microsoft.com/office/drawing/2014/main" id="{3247D905-D892-474B-F4CC-67CB82FCC5F1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0" name="Oval 889">
              <a:extLst>
                <a:ext uri="{FF2B5EF4-FFF2-40B4-BE49-F238E27FC236}">
                  <a16:creationId xmlns:a16="http://schemas.microsoft.com/office/drawing/2014/main" id="{588E834A-56AC-C5C7-14D7-7AAF535E1893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1" name="Oval 890">
              <a:extLst>
                <a:ext uri="{FF2B5EF4-FFF2-40B4-BE49-F238E27FC236}">
                  <a16:creationId xmlns:a16="http://schemas.microsoft.com/office/drawing/2014/main" id="{7A570256-8AB6-38CA-3F30-5332A3E25046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2" name="Oval 891">
              <a:extLst>
                <a:ext uri="{FF2B5EF4-FFF2-40B4-BE49-F238E27FC236}">
                  <a16:creationId xmlns:a16="http://schemas.microsoft.com/office/drawing/2014/main" id="{F65CFA54-B658-11F0-2588-5A1A3AE490FA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3" name="Oval 892">
              <a:extLst>
                <a:ext uri="{FF2B5EF4-FFF2-40B4-BE49-F238E27FC236}">
                  <a16:creationId xmlns:a16="http://schemas.microsoft.com/office/drawing/2014/main" id="{EF088597-391D-7D4F-E241-E156E856EB5D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4" name="Oval 893">
              <a:extLst>
                <a:ext uri="{FF2B5EF4-FFF2-40B4-BE49-F238E27FC236}">
                  <a16:creationId xmlns:a16="http://schemas.microsoft.com/office/drawing/2014/main" id="{E3FE1833-107F-59D7-0124-573E80BB9863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5" name="Oval 894">
              <a:extLst>
                <a:ext uri="{FF2B5EF4-FFF2-40B4-BE49-F238E27FC236}">
                  <a16:creationId xmlns:a16="http://schemas.microsoft.com/office/drawing/2014/main" id="{B1852C3D-F594-EFB9-AD54-4E9E8A6BB1B8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6" name="Oval 895">
              <a:extLst>
                <a:ext uri="{FF2B5EF4-FFF2-40B4-BE49-F238E27FC236}">
                  <a16:creationId xmlns:a16="http://schemas.microsoft.com/office/drawing/2014/main" id="{58D06B62-010E-CD16-0C48-C48A9798B4D5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7" name="Oval 896">
              <a:extLst>
                <a:ext uri="{FF2B5EF4-FFF2-40B4-BE49-F238E27FC236}">
                  <a16:creationId xmlns:a16="http://schemas.microsoft.com/office/drawing/2014/main" id="{7110F7EB-A54B-058D-60EE-71931FE05E39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8" name="Oval 897">
              <a:extLst>
                <a:ext uri="{FF2B5EF4-FFF2-40B4-BE49-F238E27FC236}">
                  <a16:creationId xmlns:a16="http://schemas.microsoft.com/office/drawing/2014/main" id="{9A428DB3-FDEA-49DD-DACE-FC96CC713948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9" name="Oval 898">
              <a:extLst>
                <a:ext uri="{FF2B5EF4-FFF2-40B4-BE49-F238E27FC236}">
                  <a16:creationId xmlns:a16="http://schemas.microsoft.com/office/drawing/2014/main" id="{F73E88FB-F9A9-D675-BB1D-EEFC1C6D2C00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0" name="Oval 899">
              <a:extLst>
                <a:ext uri="{FF2B5EF4-FFF2-40B4-BE49-F238E27FC236}">
                  <a16:creationId xmlns:a16="http://schemas.microsoft.com/office/drawing/2014/main" id="{01CE0839-2DE5-7E02-255D-A65C756FCEF6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1" name="Oval 900">
              <a:extLst>
                <a:ext uri="{FF2B5EF4-FFF2-40B4-BE49-F238E27FC236}">
                  <a16:creationId xmlns:a16="http://schemas.microsoft.com/office/drawing/2014/main" id="{70F02729-C96E-97C3-7AC4-4F21A6107544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2" name="Oval 901">
              <a:extLst>
                <a:ext uri="{FF2B5EF4-FFF2-40B4-BE49-F238E27FC236}">
                  <a16:creationId xmlns:a16="http://schemas.microsoft.com/office/drawing/2014/main" id="{C2F4EE74-B336-F787-D08C-AE4D2FC528E0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3" name="Oval 902">
              <a:extLst>
                <a:ext uri="{FF2B5EF4-FFF2-40B4-BE49-F238E27FC236}">
                  <a16:creationId xmlns:a16="http://schemas.microsoft.com/office/drawing/2014/main" id="{44BA2AB0-9D28-D9AC-A3D3-0A54D4E1071A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4" name="Oval 903">
              <a:extLst>
                <a:ext uri="{FF2B5EF4-FFF2-40B4-BE49-F238E27FC236}">
                  <a16:creationId xmlns:a16="http://schemas.microsoft.com/office/drawing/2014/main" id="{A902642F-3C8D-627A-5786-7C01B6DC6260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5" name="Oval 904">
              <a:extLst>
                <a:ext uri="{FF2B5EF4-FFF2-40B4-BE49-F238E27FC236}">
                  <a16:creationId xmlns:a16="http://schemas.microsoft.com/office/drawing/2014/main" id="{4E84F83B-2E5E-5276-D36A-0D73763A480A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6" name="Oval 905">
              <a:extLst>
                <a:ext uri="{FF2B5EF4-FFF2-40B4-BE49-F238E27FC236}">
                  <a16:creationId xmlns:a16="http://schemas.microsoft.com/office/drawing/2014/main" id="{777F39AF-3F61-907D-2696-5D0788E7CB17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7" name="Oval 906">
              <a:extLst>
                <a:ext uri="{FF2B5EF4-FFF2-40B4-BE49-F238E27FC236}">
                  <a16:creationId xmlns:a16="http://schemas.microsoft.com/office/drawing/2014/main" id="{55829DF2-DAC4-874B-A28A-F99B6699979C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8" name="Oval 907">
              <a:extLst>
                <a:ext uri="{FF2B5EF4-FFF2-40B4-BE49-F238E27FC236}">
                  <a16:creationId xmlns:a16="http://schemas.microsoft.com/office/drawing/2014/main" id="{A65CF074-1C34-87F3-D521-7EF38B919BBA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9" name="Oval 908">
              <a:extLst>
                <a:ext uri="{FF2B5EF4-FFF2-40B4-BE49-F238E27FC236}">
                  <a16:creationId xmlns:a16="http://schemas.microsoft.com/office/drawing/2014/main" id="{09B47AAE-67F9-5E48-3541-63A815028605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0" name="Oval 909">
              <a:extLst>
                <a:ext uri="{FF2B5EF4-FFF2-40B4-BE49-F238E27FC236}">
                  <a16:creationId xmlns:a16="http://schemas.microsoft.com/office/drawing/2014/main" id="{4CBA70C7-F6BA-B9A3-B0D9-6B633D57B6B1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1" name="Oval 910">
              <a:extLst>
                <a:ext uri="{FF2B5EF4-FFF2-40B4-BE49-F238E27FC236}">
                  <a16:creationId xmlns:a16="http://schemas.microsoft.com/office/drawing/2014/main" id="{8443FC1F-C4DA-F60F-AE4B-059C89D824EB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2" name="Group 911">
            <a:extLst>
              <a:ext uri="{FF2B5EF4-FFF2-40B4-BE49-F238E27FC236}">
                <a16:creationId xmlns:a16="http://schemas.microsoft.com/office/drawing/2014/main" id="{6932F600-1E33-F234-A6D9-024B18467368}"/>
              </a:ext>
            </a:extLst>
          </p:cNvPr>
          <p:cNvGrpSpPr/>
          <p:nvPr/>
        </p:nvGrpSpPr>
        <p:grpSpPr>
          <a:xfrm>
            <a:off x="9001599" y="625640"/>
            <a:ext cx="129938" cy="6104812"/>
            <a:chOff x="3335149" y="578324"/>
            <a:chExt cx="129938" cy="6104812"/>
          </a:xfrm>
          <a:solidFill>
            <a:srgbClr val="FF0000"/>
          </a:solidFill>
        </p:grpSpPr>
        <p:sp>
          <p:nvSpPr>
            <p:cNvPr id="913" name="Oval 912">
              <a:extLst>
                <a:ext uri="{FF2B5EF4-FFF2-40B4-BE49-F238E27FC236}">
                  <a16:creationId xmlns:a16="http://schemas.microsoft.com/office/drawing/2014/main" id="{E0694864-6044-06F8-E81C-BBAAC6C2AEF8}"/>
                </a:ext>
              </a:extLst>
            </p:cNvPr>
            <p:cNvSpPr/>
            <p:nvPr/>
          </p:nvSpPr>
          <p:spPr>
            <a:xfrm>
              <a:off x="3335149" y="578324"/>
              <a:ext cx="125121" cy="11549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4" name="Oval 913">
              <a:extLst>
                <a:ext uri="{FF2B5EF4-FFF2-40B4-BE49-F238E27FC236}">
                  <a16:creationId xmlns:a16="http://schemas.microsoft.com/office/drawing/2014/main" id="{23E92A39-66DE-CB0A-FAC6-3163CA19E908}"/>
                </a:ext>
              </a:extLst>
            </p:cNvPr>
            <p:cNvSpPr/>
            <p:nvPr/>
          </p:nvSpPr>
          <p:spPr>
            <a:xfrm>
              <a:off x="3339966" y="79222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5" name="Oval 914">
              <a:extLst>
                <a:ext uri="{FF2B5EF4-FFF2-40B4-BE49-F238E27FC236}">
                  <a16:creationId xmlns:a16="http://schemas.microsoft.com/office/drawing/2014/main" id="{FE96775A-A144-0131-9989-673990754966}"/>
                </a:ext>
              </a:extLst>
            </p:cNvPr>
            <p:cNvSpPr/>
            <p:nvPr/>
          </p:nvSpPr>
          <p:spPr>
            <a:xfrm>
              <a:off x="3339966" y="100613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6" name="Oval 915">
              <a:extLst>
                <a:ext uri="{FF2B5EF4-FFF2-40B4-BE49-F238E27FC236}">
                  <a16:creationId xmlns:a16="http://schemas.microsoft.com/office/drawing/2014/main" id="{36BA47AB-7C71-1FFF-0E1F-2926E1D679C4}"/>
                </a:ext>
              </a:extLst>
            </p:cNvPr>
            <p:cNvSpPr/>
            <p:nvPr/>
          </p:nvSpPr>
          <p:spPr>
            <a:xfrm>
              <a:off x="3339966" y="122003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7" name="Oval 916">
              <a:extLst>
                <a:ext uri="{FF2B5EF4-FFF2-40B4-BE49-F238E27FC236}">
                  <a16:creationId xmlns:a16="http://schemas.microsoft.com/office/drawing/2014/main" id="{EF755188-9067-F63F-5424-4AC5C7757D11}"/>
                </a:ext>
              </a:extLst>
            </p:cNvPr>
            <p:cNvSpPr/>
            <p:nvPr/>
          </p:nvSpPr>
          <p:spPr>
            <a:xfrm>
              <a:off x="3339966" y="143394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8" name="Oval 917">
              <a:extLst>
                <a:ext uri="{FF2B5EF4-FFF2-40B4-BE49-F238E27FC236}">
                  <a16:creationId xmlns:a16="http://schemas.microsoft.com/office/drawing/2014/main" id="{B45E90E6-667D-691D-9A89-9A9060AC0473}"/>
                </a:ext>
              </a:extLst>
            </p:cNvPr>
            <p:cNvSpPr/>
            <p:nvPr/>
          </p:nvSpPr>
          <p:spPr>
            <a:xfrm>
              <a:off x="3339966" y="164784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9" name="Oval 918">
              <a:extLst>
                <a:ext uri="{FF2B5EF4-FFF2-40B4-BE49-F238E27FC236}">
                  <a16:creationId xmlns:a16="http://schemas.microsoft.com/office/drawing/2014/main" id="{6D1F5B87-2C45-48F6-759F-8BD9BE0EEE61}"/>
                </a:ext>
              </a:extLst>
            </p:cNvPr>
            <p:cNvSpPr/>
            <p:nvPr/>
          </p:nvSpPr>
          <p:spPr>
            <a:xfrm>
              <a:off x="3339966" y="186174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0" name="Oval 919">
              <a:extLst>
                <a:ext uri="{FF2B5EF4-FFF2-40B4-BE49-F238E27FC236}">
                  <a16:creationId xmlns:a16="http://schemas.microsoft.com/office/drawing/2014/main" id="{3BB99508-CD8A-F97C-4B81-ECB300A123A9}"/>
                </a:ext>
              </a:extLst>
            </p:cNvPr>
            <p:cNvSpPr/>
            <p:nvPr/>
          </p:nvSpPr>
          <p:spPr>
            <a:xfrm>
              <a:off x="3339966" y="207565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1" name="Oval 920">
              <a:extLst>
                <a:ext uri="{FF2B5EF4-FFF2-40B4-BE49-F238E27FC236}">
                  <a16:creationId xmlns:a16="http://schemas.microsoft.com/office/drawing/2014/main" id="{D2384CBA-D496-AF8C-A2D1-F0869CC81089}"/>
                </a:ext>
              </a:extLst>
            </p:cNvPr>
            <p:cNvSpPr/>
            <p:nvPr/>
          </p:nvSpPr>
          <p:spPr>
            <a:xfrm>
              <a:off x="3339966" y="228955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2" name="Oval 921">
              <a:extLst>
                <a:ext uri="{FF2B5EF4-FFF2-40B4-BE49-F238E27FC236}">
                  <a16:creationId xmlns:a16="http://schemas.microsoft.com/office/drawing/2014/main" id="{7EF37181-C198-5E4F-6C56-A495C8F7E516}"/>
                </a:ext>
              </a:extLst>
            </p:cNvPr>
            <p:cNvSpPr/>
            <p:nvPr/>
          </p:nvSpPr>
          <p:spPr>
            <a:xfrm>
              <a:off x="3339966" y="250346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3" name="Oval 922">
              <a:extLst>
                <a:ext uri="{FF2B5EF4-FFF2-40B4-BE49-F238E27FC236}">
                  <a16:creationId xmlns:a16="http://schemas.microsoft.com/office/drawing/2014/main" id="{6A018547-F557-86FA-D341-E4CE7302EDB0}"/>
                </a:ext>
              </a:extLst>
            </p:cNvPr>
            <p:cNvSpPr/>
            <p:nvPr/>
          </p:nvSpPr>
          <p:spPr>
            <a:xfrm>
              <a:off x="3339966" y="271736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4" name="Oval 923">
              <a:extLst>
                <a:ext uri="{FF2B5EF4-FFF2-40B4-BE49-F238E27FC236}">
                  <a16:creationId xmlns:a16="http://schemas.microsoft.com/office/drawing/2014/main" id="{2B618494-89D0-6C4B-BD18-08756921B483}"/>
                </a:ext>
              </a:extLst>
            </p:cNvPr>
            <p:cNvSpPr/>
            <p:nvPr/>
          </p:nvSpPr>
          <p:spPr>
            <a:xfrm>
              <a:off x="3339966" y="293126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5" name="Oval 924">
              <a:extLst>
                <a:ext uri="{FF2B5EF4-FFF2-40B4-BE49-F238E27FC236}">
                  <a16:creationId xmlns:a16="http://schemas.microsoft.com/office/drawing/2014/main" id="{FB179FF3-BC7F-5D62-6311-0C1744212700}"/>
                </a:ext>
              </a:extLst>
            </p:cNvPr>
            <p:cNvSpPr/>
            <p:nvPr/>
          </p:nvSpPr>
          <p:spPr>
            <a:xfrm>
              <a:off x="3339966" y="314517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6" name="Oval 925">
              <a:extLst>
                <a:ext uri="{FF2B5EF4-FFF2-40B4-BE49-F238E27FC236}">
                  <a16:creationId xmlns:a16="http://schemas.microsoft.com/office/drawing/2014/main" id="{7DFAAA48-D0E8-10D5-C2D9-872A3C71EE10}"/>
                </a:ext>
              </a:extLst>
            </p:cNvPr>
            <p:cNvSpPr/>
            <p:nvPr/>
          </p:nvSpPr>
          <p:spPr>
            <a:xfrm>
              <a:off x="3339966" y="335907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7" name="Oval 926">
              <a:extLst>
                <a:ext uri="{FF2B5EF4-FFF2-40B4-BE49-F238E27FC236}">
                  <a16:creationId xmlns:a16="http://schemas.microsoft.com/office/drawing/2014/main" id="{9352F101-8D5E-4CC2-5B6B-71A0D8E9369E}"/>
                </a:ext>
              </a:extLst>
            </p:cNvPr>
            <p:cNvSpPr/>
            <p:nvPr/>
          </p:nvSpPr>
          <p:spPr>
            <a:xfrm>
              <a:off x="3339966" y="357298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8" name="Oval 927">
              <a:extLst>
                <a:ext uri="{FF2B5EF4-FFF2-40B4-BE49-F238E27FC236}">
                  <a16:creationId xmlns:a16="http://schemas.microsoft.com/office/drawing/2014/main" id="{AFD823B3-9D0A-74E5-682C-AB19F936851B}"/>
                </a:ext>
              </a:extLst>
            </p:cNvPr>
            <p:cNvSpPr/>
            <p:nvPr/>
          </p:nvSpPr>
          <p:spPr>
            <a:xfrm>
              <a:off x="3339966" y="378688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9" name="Oval 928">
              <a:extLst>
                <a:ext uri="{FF2B5EF4-FFF2-40B4-BE49-F238E27FC236}">
                  <a16:creationId xmlns:a16="http://schemas.microsoft.com/office/drawing/2014/main" id="{2E7FCE40-81A8-21F6-1EA2-6C7178B5E82F}"/>
                </a:ext>
              </a:extLst>
            </p:cNvPr>
            <p:cNvSpPr/>
            <p:nvPr/>
          </p:nvSpPr>
          <p:spPr>
            <a:xfrm>
              <a:off x="3339966" y="400078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0" name="Oval 929">
              <a:extLst>
                <a:ext uri="{FF2B5EF4-FFF2-40B4-BE49-F238E27FC236}">
                  <a16:creationId xmlns:a16="http://schemas.microsoft.com/office/drawing/2014/main" id="{78E9D99F-CD6D-2B0D-91D0-E43E0F4B86C7}"/>
                </a:ext>
              </a:extLst>
            </p:cNvPr>
            <p:cNvSpPr/>
            <p:nvPr/>
          </p:nvSpPr>
          <p:spPr>
            <a:xfrm>
              <a:off x="3339966" y="421469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1" name="Oval 930">
              <a:extLst>
                <a:ext uri="{FF2B5EF4-FFF2-40B4-BE49-F238E27FC236}">
                  <a16:creationId xmlns:a16="http://schemas.microsoft.com/office/drawing/2014/main" id="{31546503-8978-1CF4-A6A7-DAE416E6EB17}"/>
                </a:ext>
              </a:extLst>
            </p:cNvPr>
            <p:cNvSpPr/>
            <p:nvPr/>
          </p:nvSpPr>
          <p:spPr>
            <a:xfrm>
              <a:off x="3339966" y="442859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2" name="Oval 931">
              <a:extLst>
                <a:ext uri="{FF2B5EF4-FFF2-40B4-BE49-F238E27FC236}">
                  <a16:creationId xmlns:a16="http://schemas.microsoft.com/office/drawing/2014/main" id="{3BE06F62-1539-B7F3-D572-C88F56FEB3D4}"/>
                </a:ext>
              </a:extLst>
            </p:cNvPr>
            <p:cNvSpPr/>
            <p:nvPr/>
          </p:nvSpPr>
          <p:spPr>
            <a:xfrm>
              <a:off x="3339966" y="464250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3" name="Oval 932">
              <a:extLst>
                <a:ext uri="{FF2B5EF4-FFF2-40B4-BE49-F238E27FC236}">
                  <a16:creationId xmlns:a16="http://schemas.microsoft.com/office/drawing/2014/main" id="{F44BBA7E-990C-B7E0-9F66-79743CA4ADE2}"/>
                </a:ext>
              </a:extLst>
            </p:cNvPr>
            <p:cNvSpPr/>
            <p:nvPr/>
          </p:nvSpPr>
          <p:spPr>
            <a:xfrm>
              <a:off x="3339966" y="485640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4" name="Oval 933">
              <a:extLst>
                <a:ext uri="{FF2B5EF4-FFF2-40B4-BE49-F238E27FC236}">
                  <a16:creationId xmlns:a16="http://schemas.microsoft.com/office/drawing/2014/main" id="{2B02E58F-E143-6F00-7D3C-10D585A26490}"/>
                </a:ext>
              </a:extLst>
            </p:cNvPr>
            <p:cNvSpPr/>
            <p:nvPr/>
          </p:nvSpPr>
          <p:spPr>
            <a:xfrm>
              <a:off x="3339966" y="507030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5" name="Oval 934">
              <a:extLst>
                <a:ext uri="{FF2B5EF4-FFF2-40B4-BE49-F238E27FC236}">
                  <a16:creationId xmlns:a16="http://schemas.microsoft.com/office/drawing/2014/main" id="{2016DB8D-C92A-FE57-6A79-849D41F21224}"/>
                </a:ext>
              </a:extLst>
            </p:cNvPr>
            <p:cNvSpPr/>
            <p:nvPr/>
          </p:nvSpPr>
          <p:spPr>
            <a:xfrm>
              <a:off x="3339966" y="528421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6" name="Oval 935">
              <a:extLst>
                <a:ext uri="{FF2B5EF4-FFF2-40B4-BE49-F238E27FC236}">
                  <a16:creationId xmlns:a16="http://schemas.microsoft.com/office/drawing/2014/main" id="{8F687C20-7529-322F-C24C-686345014DC3}"/>
                </a:ext>
              </a:extLst>
            </p:cNvPr>
            <p:cNvSpPr/>
            <p:nvPr/>
          </p:nvSpPr>
          <p:spPr>
            <a:xfrm>
              <a:off x="3339966" y="5498116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7" name="Oval 936">
              <a:extLst>
                <a:ext uri="{FF2B5EF4-FFF2-40B4-BE49-F238E27FC236}">
                  <a16:creationId xmlns:a16="http://schemas.microsoft.com/office/drawing/2014/main" id="{5A94E183-26BA-6395-31F1-00C72C00C6C3}"/>
                </a:ext>
              </a:extLst>
            </p:cNvPr>
            <p:cNvSpPr/>
            <p:nvPr/>
          </p:nvSpPr>
          <p:spPr>
            <a:xfrm>
              <a:off x="3339966" y="5712020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8" name="Oval 937">
              <a:extLst>
                <a:ext uri="{FF2B5EF4-FFF2-40B4-BE49-F238E27FC236}">
                  <a16:creationId xmlns:a16="http://schemas.microsoft.com/office/drawing/2014/main" id="{13506CBA-6382-CD82-CA64-F69EC2E45569}"/>
                </a:ext>
              </a:extLst>
            </p:cNvPr>
            <p:cNvSpPr/>
            <p:nvPr/>
          </p:nvSpPr>
          <p:spPr>
            <a:xfrm>
              <a:off x="3339966" y="5925924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9" name="Oval 938">
              <a:extLst>
                <a:ext uri="{FF2B5EF4-FFF2-40B4-BE49-F238E27FC236}">
                  <a16:creationId xmlns:a16="http://schemas.microsoft.com/office/drawing/2014/main" id="{5478A4BD-327C-656B-4E34-CF0CA8DD4C2A}"/>
                </a:ext>
              </a:extLst>
            </p:cNvPr>
            <p:cNvSpPr/>
            <p:nvPr/>
          </p:nvSpPr>
          <p:spPr>
            <a:xfrm>
              <a:off x="3339966" y="613982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0" name="Oval 939">
              <a:extLst>
                <a:ext uri="{FF2B5EF4-FFF2-40B4-BE49-F238E27FC236}">
                  <a16:creationId xmlns:a16="http://schemas.microsoft.com/office/drawing/2014/main" id="{37A9190E-B3E1-EDF3-B893-952CC19442F6}"/>
                </a:ext>
              </a:extLst>
            </p:cNvPr>
            <p:cNvSpPr/>
            <p:nvPr/>
          </p:nvSpPr>
          <p:spPr>
            <a:xfrm>
              <a:off x="3339966" y="6353732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1" name="Oval 940">
              <a:extLst>
                <a:ext uri="{FF2B5EF4-FFF2-40B4-BE49-F238E27FC236}">
                  <a16:creationId xmlns:a16="http://schemas.microsoft.com/office/drawing/2014/main" id="{1FC37A71-DD0C-8CF7-6202-BE81484D9221}"/>
                </a:ext>
              </a:extLst>
            </p:cNvPr>
            <p:cNvSpPr/>
            <p:nvPr/>
          </p:nvSpPr>
          <p:spPr>
            <a:xfrm>
              <a:off x="3339966" y="6567638"/>
              <a:ext cx="125121" cy="11549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12512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698090" y="564293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Group A.1</a:t>
            </a:r>
          </a:p>
          <a:p>
            <a:pPr algn="ctr"/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30A346-DB36-E511-1C53-E3EDDC1C0C9C}"/>
              </a:ext>
            </a:extLst>
          </p:cNvPr>
          <p:cNvSpPr txBox="1"/>
          <p:nvPr/>
        </p:nvSpPr>
        <p:spPr>
          <a:xfrm>
            <a:off x="698090" y="1537938"/>
            <a:ext cx="114939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Test 1.</a:t>
            </a:r>
          </a:p>
          <a:p>
            <a:r>
              <a:rPr lang="en-US" sz="2800" b="1" dirty="0"/>
              <a:t>	zero boundary conditions</a:t>
            </a:r>
          </a:p>
          <a:p>
            <a:r>
              <a:rPr lang="en-US" sz="2800" b="1" dirty="0"/>
              <a:t>	point source </a:t>
            </a:r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f[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ix,iy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]=something</a:t>
            </a:r>
          </a:p>
          <a:p>
            <a:r>
              <a:rPr lang="en-US" sz="2800" b="1" dirty="0"/>
              <a:t>	test symmetry of solution for sources placed in symmetrical positions</a:t>
            </a:r>
          </a:p>
          <a:p>
            <a:pPr algn="ctr"/>
            <a:endParaRPr lang="en-US" sz="2800" b="1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F433C14-2871-2876-AF4E-70054738C530}"/>
              </a:ext>
            </a:extLst>
          </p:cNvPr>
          <p:cNvGrpSpPr/>
          <p:nvPr/>
        </p:nvGrpSpPr>
        <p:grpSpPr>
          <a:xfrm>
            <a:off x="2889315" y="4127399"/>
            <a:ext cx="2271860" cy="1989056"/>
            <a:chOff x="4293909" y="4054432"/>
            <a:chExt cx="2271860" cy="198905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8D5998D-01DD-C524-3019-236A97BCCFEC}"/>
                </a:ext>
              </a:extLst>
            </p:cNvPr>
            <p:cNvSpPr/>
            <p:nvPr/>
          </p:nvSpPr>
          <p:spPr>
            <a:xfrm>
              <a:off x="4293909" y="4054432"/>
              <a:ext cx="2271860" cy="1989056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29DEDF0-B300-9E35-AAA3-E39F3E9CC629}"/>
                </a:ext>
              </a:extLst>
            </p:cNvPr>
            <p:cNvSpPr/>
            <p:nvPr/>
          </p:nvSpPr>
          <p:spPr>
            <a:xfrm>
              <a:off x="4703975" y="5693790"/>
              <a:ext cx="235670" cy="169682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80DD18E-81F2-6D0F-8D2C-5B119B12AEE8}"/>
              </a:ext>
            </a:extLst>
          </p:cNvPr>
          <p:cNvGrpSpPr/>
          <p:nvPr/>
        </p:nvGrpSpPr>
        <p:grpSpPr>
          <a:xfrm rot="10800000">
            <a:off x="9138500" y="4127399"/>
            <a:ext cx="2271860" cy="1989056"/>
            <a:chOff x="4293909" y="4054432"/>
            <a:chExt cx="2271860" cy="198905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C87FE0A-6B78-8EA1-1A78-D8AD45FCED37}"/>
                </a:ext>
              </a:extLst>
            </p:cNvPr>
            <p:cNvSpPr/>
            <p:nvPr/>
          </p:nvSpPr>
          <p:spPr>
            <a:xfrm>
              <a:off x="4293909" y="4054432"/>
              <a:ext cx="2271860" cy="1989056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24EA063-4005-E69E-8F2C-C2A54476106B}"/>
                </a:ext>
              </a:extLst>
            </p:cNvPr>
            <p:cNvSpPr/>
            <p:nvPr/>
          </p:nvSpPr>
          <p:spPr>
            <a:xfrm>
              <a:off x="4703975" y="5693790"/>
              <a:ext cx="235670" cy="169682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C5318DD5-7726-A3A4-7211-3C409E9D5950}"/>
              </a:ext>
            </a:extLst>
          </p:cNvPr>
          <p:cNvSpPr txBox="1"/>
          <p:nvPr/>
        </p:nvSpPr>
        <p:spPr>
          <a:xfrm>
            <a:off x="6096000" y="4307415"/>
            <a:ext cx="20058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is just this rotated 180 deg</a:t>
            </a:r>
          </a:p>
          <a:p>
            <a:pPr algn="ctr"/>
            <a:endParaRPr lang="en-US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4C1866-C121-89BA-4BFA-05DB11E22C82}"/>
              </a:ext>
            </a:extLst>
          </p:cNvPr>
          <p:cNvSpPr txBox="1"/>
          <p:nvPr/>
        </p:nvSpPr>
        <p:spPr>
          <a:xfrm>
            <a:off x="8407138" y="6304070"/>
            <a:ext cx="33802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but do a few cases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02610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698090" y="111807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Group A.1</a:t>
            </a:r>
          </a:p>
          <a:p>
            <a:pPr algn="ctr"/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30A346-DB36-E511-1C53-E3EDDC1C0C9C}"/>
              </a:ext>
            </a:extLst>
          </p:cNvPr>
          <p:cNvSpPr txBox="1"/>
          <p:nvPr/>
        </p:nvSpPr>
        <p:spPr>
          <a:xfrm>
            <a:off x="141402" y="741544"/>
            <a:ext cx="1205059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Test 2.</a:t>
            </a:r>
          </a:p>
          <a:p>
            <a:r>
              <a:rPr lang="en-US" sz="2800" b="1" dirty="0"/>
              <a:t>	zero boundary conditions</a:t>
            </a:r>
          </a:p>
          <a:p>
            <a:r>
              <a:rPr lang="en-US" sz="2800" b="1" dirty="0"/>
              <a:t>	point source  a dipole                                             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f[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ix,iy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]=something	  or	 f[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ix,iy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]=something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f[ix+2,iy]=-something     f[ix,iy+2]=-something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800" b="1" dirty="0"/>
              <a:t>	test symmetry of solution for sources placed in symmetrical positions</a:t>
            </a:r>
          </a:p>
          <a:p>
            <a:pPr algn="ctr"/>
            <a:endParaRPr lang="en-US" sz="28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318DD5-7726-A3A4-7211-3C409E9D5950}"/>
              </a:ext>
            </a:extLst>
          </p:cNvPr>
          <p:cNvSpPr txBox="1"/>
          <p:nvPr/>
        </p:nvSpPr>
        <p:spPr>
          <a:xfrm>
            <a:off x="5784915" y="4300573"/>
            <a:ext cx="20058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is just this rotated 180 deg</a:t>
            </a:r>
          </a:p>
          <a:p>
            <a:pPr algn="ctr"/>
            <a:endParaRPr lang="en-US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4C1866-C121-89BA-4BFA-05DB11E22C82}"/>
              </a:ext>
            </a:extLst>
          </p:cNvPr>
          <p:cNvSpPr txBox="1"/>
          <p:nvPr/>
        </p:nvSpPr>
        <p:spPr>
          <a:xfrm>
            <a:off x="8407138" y="6304070"/>
            <a:ext cx="33802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but do a few cases</a:t>
            </a:r>
          </a:p>
          <a:p>
            <a:pPr algn="ctr"/>
            <a:endParaRPr lang="en-US" sz="2800" b="1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E0D45BE-2026-7B7C-4107-A131CE35C030}"/>
              </a:ext>
            </a:extLst>
          </p:cNvPr>
          <p:cNvGrpSpPr/>
          <p:nvPr/>
        </p:nvGrpSpPr>
        <p:grpSpPr>
          <a:xfrm>
            <a:off x="2889315" y="4127399"/>
            <a:ext cx="2271860" cy="1989056"/>
            <a:chOff x="2889315" y="4127399"/>
            <a:chExt cx="2271860" cy="19890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F433C14-2871-2876-AF4E-70054738C530}"/>
                </a:ext>
              </a:extLst>
            </p:cNvPr>
            <p:cNvGrpSpPr/>
            <p:nvPr/>
          </p:nvGrpSpPr>
          <p:grpSpPr>
            <a:xfrm>
              <a:off x="2889315" y="4127399"/>
              <a:ext cx="2271860" cy="1989056"/>
              <a:chOff x="4293909" y="4054432"/>
              <a:chExt cx="2271860" cy="1989056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8D5998D-01DD-C524-3019-236A97BCCFEC}"/>
                  </a:ext>
                </a:extLst>
              </p:cNvPr>
              <p:cNvSpPr/>
              <p:nvPr/>
            </p:nvSpPr>
            <p:spPr>
              <a:xfrm>
                <a:off x="4293909" y="4054432"/>
                <a:ext cx="2271860" cy="198905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A29DEDF0-B300-9E35-AAA3-E39F3E9CC629}"/>
                  </a:ext>
                </a:extLst>
              </p:cNvPr>
              <p:cNvSpPr/>
              <p:nvPr/>
            </p:nvSpPr>
            <p:spPr>
              <a:xfrm>
                <a:off x="4703975" y="5693790"/>
                <a:ext cx="235670" cy="169682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B2C01D7-2BF8-9196-6C25-BA9948FFF75F}"/>
                </a:ext>
              </a:extLst>
            </p:cNvPr>
            <p:cNvSpPr/>
            <p:nvPr/>
          </p:nvSpPr>
          <p:spPr>
            <a:xfrm>
              <a:off x="3299381" y="5501900"/>
              <a:ext cx="235670" cy="16968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5ABDA13-3849-64F8-0003-C1AC6022B7D5}"/>
              </a:ext>
            </a:extLst>
          </p:cNvPr>
          <p:cNvGrpSpPr/>
          <p:nvPr/>
        </p:nvGrpSpPr>
        <p:grpSpPr>
          <a:xfrm rot="10800000">
            <a:off x="8311298" y="4127399"/>
            <a:ext cx="2271860" cy="1989056"/>
            <a:chOff x="2889315" y="4127399"/>
            <a:chExt cx="2271860" cy="1989056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6C73C225-701A-E4F6-92C6-EEE45809AB66}"/>
                </a:ext>
              </a:extLst>
            </p:cNvPr>
            <p:cNvGrpSpPr/>
            <p:nvPr/>
          </p:nvGrpSpPr>
          <p:grpSpPr>
            <a:xfrm>
              <a:off x="2889315" y="4127399"/>
              <a:ext cx="2271860" cy="1989056"/>
              <a:chOff x="4293909" y="4054432"/>
              <a:chExt cx="2271860" cy="1989056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A4D20E9-F577-3C40-698C-C492EA1FBBA1}"/>
                  </a:ext>
                </a:extLst>
              </p:cNvPr>
              <p:cNvSpPr/>
              <p:nvPr/>
            </p:nvSpPr>
            <p:spPr>
              <a:xfrm>
                <a:off x="4293909" y="4054432"/>
                <a:ext cx="2271860" cy="198905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CB41C306-6D0F-D68D-3C36-D8010AE30979}"/>
                  </a:ext>
                </a:extLst>
              </p:cNvPr>
              <p:cNvSpPr/>
              <p:nvPr/>
            </p:nvSpPr>
            <p:spPr>
              <a:xfrm>
                <a:off x="4703975" y="5693790"/>
                <a:ext cx="235670" cy="169682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5EF53A8-48C3-B1E6-2FFA-7830C2878C65}"/>
                </a:ext>
              </a:extLst>
            </p:cNvPr>
            <p:cNvSpPr/>
            <p:nvPr/>
          </p:nvSpPr>
          <p:spPr>
            <a:xfrm>
              <a:off x="3299381" y="5501900"/>
              <a:ext cx="235670" cy="16968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399822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698090" y="564293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Group A.2</a:t>
            </a:r>
          </a:p>
          <a:p>
            <a:pPr algn="ctr"/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30A346-DB36-E511-1C53-E3EDDC1C0C9C}"/>
              </a:ext>
            </a:extLst>
          </p:cNvPr>
          <p:cNvSpPr txBox="1"/>
          <p:nvPr/>
        </p:nvSpPr>
        <p:spPr>
          <a:xfrm>
            <a:off x="698090" y="1041346"/>
            <a:ext cx="1149391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Test 1.</a:t>
            </a:r>
          </a:p>
          <a:p>
            <a:r>
              <a:rPr lang="en-US" sz="2800" b="1" dirty="0"/>
              <a:t>	one boundary a parabola x(1-x) or y(1-y)</a:t>
            </a:r>
          </a:p>
          <a:p>
            <a:r>
              <a:rPr lang="en-US" sz="2800" b="1" dirty="0"/>
              <a:t>		x’s and y’s in vectors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="1" dirty="0"/>
              <a:t> and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2800" b="1" dirty="0"/>
              <a:t>;</a:t>
            </a:r>
          </a:p>
          <a:p>
            <a:r>
              <a:rPr lang="en-US" sz="2800" b="1" dirty="0"/>
              <a:t>		elementwise multiply of two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vectors 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np.multiply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a,b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800" b="1" dirty="0"/>
              <a:t>	zero source </a:t>
            </a:r>
          </a:p>
          <a:p>
            <a:r>
              <a:rPr lang="en-US" sz="2800" b="1" dirty="0"/>
              <a:t>	test symmetry of solution for sources placed in symmetrical positions</a:t>
            </a:r>
          </a:p>
          <a:p>
            <a:pPr algn="ctr"/>
            <a:endParaRPr lang="en-US" sz="28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318DD5-7726-A3A4-7211-3C409E9D5950}"/>
              </a:ext>
            </a:extLst>
          </p:cNvPr>
          <p:cNvSpPr txBox="1"/>
          <p:nvPr/>
        </p:nvSpPr>
        <p:spPr>
          <a:xfrm>
            <a:off x="5266441" y="4428992"/>
            <a:ext cx="20058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is just this rotated 90 deg</a:t>
            </a:r>
          </a:p>
          <a:p>
            <a:pPr algn="ctr"/>
            <a:endParaRPr lang="en-US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4C1866-C121-89BA-4BFA-05DB11E22C82}"/>
              </a:ext>
            </a:extLst>
          </p:cNvPr>
          <p:cNvSpPr txBox="1"/>
          <p:nvPr/>
        </p:nvSpPr>
        <p:spPr>
          <a:xfrm>
            <a:off x="8407138" y="6304070"/>
            <a:ext cx="33802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but do a few cases</a:t>
            </a:r>
          </a:p>
          <a:p>
            <a:pPr algn="ctr"/>
            <a:endParaRPr lang="en-US" sz="2800" b="1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A589FB1-3D8C-349F-3AC5-A6F7B06CB0D1}"/>
              </a:ext>
            </a:extLst>
          </p:cNvPr>
          <p:cNvGrpSpPr/>
          <p:nvPr/>
        </p:nvGrpSpPr>
        <p:grpSpPr>
          <a:xfrm rot="16200000">
            <a:off x="2121031" y="4084481"/>
            <a:ext cx="2408548" cy="2271861"/>
            <a:chOff x="2611225" y="3985996"/>
            <a:chExt cx="2408548" cy="227186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8D5998D-01DD-C524-3019-236A97BCCFEC}"/>
                </a:ext>
              </a:extLst>
            </p:cNvPr>
            <p:cNvSpPr/>
            <p:nvPr/>
          </p:nvSpPr>
          <p:spPr>
            <a:xfrm rot="5400000">
              <a:off x="2679569" y="3917652"/>
              <a:ext cx="2271860" cy="240854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10B2FCC1-5842-07E7-1E89-27796E883335}"/>
                </a:ext>
              </a:extLst>
            </p:cNvPr>
            <p:cNvCxnSpPr/>
            <p:nvPr/>
          </p:nvCxnSpPr>
          <p:spPr>
            <a:xfrm rot="5400000">
              <a:off x="3883843" y="5121927"/>
              <a:ext cx="227186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E5CA09E-126E-C9C0-DDE3-66C51FE43029}"/>
              </a:ext>
            </a:extLst>
          </p:cNvPr>
          <p:cNvGrpSpPr/>
          <p:nvPr/>
        </p:nvGrpSpPr>
        <p:grpSpPr>
          <a:xfrm>
            <a:off x="8413421" y="4084480"/>
            <a:ext cx="2408548" cy="2271861"/>
            <a:chOff x="2611225" y="3985996"/>
            <a:chExt cx="2408548" cy="227186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E0BE761-3188-7D5E-4BA5-9E2AAD2E4C39}"/>
                </a:ext>
              </a:extLst>
            </p:cNvPr>
            <p:cNvSpPr/>
            <p:nvPr/>
          </p:nvSpPr>
          <p:spPr>
            <a:xfrm rot="5400000">
              <a:off x="2679569" y="3917652"/>
              <a:ext cx="2271860" cy="240854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4F0316E-F780-AC30-5250-F80DCD45F86B}"/>
                </a:ext>
              </a:extLst>
            </p:cNvPr>
            <p:cNvCxnSpPr/>
            <p:nvPr/>
          </p:nvCxnSpPr>
          <p:spPr>
            <a:xfrm rot="5400000">
              <a:off x="3883843" y="5121927"/>
              <a:ext cx="227186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71194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698090" y="564293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Group A.3</a:t>
            </a:r>
          </a:p>
          <a:p>
            <a:pPr algn="ctr"/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30A346-DB36-E511-1C53-E3EDDC1C0C9C}"/>
              </a:ext>
            </a:extLst>
          </p:cNvPr>
          <p:cNvSpPr txBox="1"/>
          <p:nvPr/>
        </p:nvSpPr>
        <p:spPr>
          <a:xfrm>
            <a:off x="698090" y="1208983"/>
            <a:ext cx="1149391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Test 1.</a:t>
            </a:r>
          </a:p>
          <a:p>
            <a:r>
              <a:rPr lang="en-US" sz="2800" b="1" dirty="0"/>
              <a:t>	Change boundary conditions for top and bottom to be insulating</a:t>
            </a:r>
          </a:p>
          <a:p>
            <a:r>
              <a:rPr lang="en-US" sz="2800" b="1" dirty="0"/>
              <a:t>		(see next slide)</a:t>
            </a:r>
          </a:p>
          <a:p>
            <a:r>
              <a:rPr lang="en-US" sz="2800" b="1" dirty="0"/>
              <a:t>	left boundary condition of zero, right of 1 </a:t>
            </a:r>
          </a:p>
          <a:p>
            <a:r>
              <a:rPr lang="en-US" sz="2800" b="1" dirty="0"/>
              <a:t>	zero source </a:t>
            </a:r>
          </a:p>
          <a:p>
            <a:r>
              <a:rPr lang="en-US" sz="2800" b="1" dirty="0"/>
              <a:t>	test solution linearly increases from left to right</a:t>
            </a:r>
          </a:p>
          <a:p>
            <a:pPr algn="ctr"/>
            <a:endParaRPr lang="en-US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4C1866-C121-89BA-4BFA-05DB11E22C82}"/>
              </a:ext>
            </a:extLst>
          </p:cNvPr>
          <p:cNvSpPr txBox="1"/>
          <p:nvPr/>
        </p:nvSpPr>
        <p:spPr>
          <a:xfrm>
            <a:off x="1635158" y="3954223"/>
            <a:ext cx="3380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insulating</a:t>
            </a:r>
            <a:endParaRPr lang="en-US" sz="28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D5998D-01DD-C524-3019-236A97BCCFEC}"/>
              </a:ext>
            </a:extLst>
          </p:cNvPr>
          <p:cNvSpPr/>
          <p:nvPr/>
        </p:nvSpPr>
        <p:spPr>
          <a:xfrm>
            <a:off x="2189375" y="4016137"/>
            <a:ext cx="2271860" cy="240854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0B2FCC1-5842-07E7-1E89-27796E883335}"/>
              </a:ext>
            </a:extLst>
          </p:cNvPr>
          <p:cNvCxnSpPr/>
          <p:nvPr/>
        </p:nvCxnSpPr>
        <p:spPr>
          <a:xfrm>
            <a:off x="2189376" y="4016137"/>
            <a:ext cx="227186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F6AA254-31EF-49F0-9DA7-5AD51B7CAFAE}"/>
              </a:ext>
            </a:extLst>
          </p:cNvPr>
          <p:cNvCxnSpPr/>
          <p:nvPr/>
        </p:nvCxnSpPr>
        <p:spPr>
          <a:xfrm>
            <a:off x="2189375" y="6424685"/>
            <a:ext cx="227186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7D1D683-D2AF-5CE5-294C-D7E312D553AF}"/>
              </a:ext>
            </a:extLst>
          </p:cNvPr>
          <p:cNvSpPr txBox="1"/>
          <p:nvPr/>
        </p:nvSpPr>
        <p:spPr>
          <a:xfrm>
            <a:off x="1702716" y="6093062"/>
            <a:ext cx="3380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insulating</a:t>
            </a:r>
            <a:endParaRPr lang="en-US" sz="2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6F7573-DB07-E458-A561-5D14A37DAFEA}"/>
              </a:ext>
            </a:extLst>
          </p:cNvPr>
          <p:cNvSpPr txBox="1"/>
          <p:nvPr/>
        </p:nvSpPr>
        <p:spPr>
          <a:xfrm rot="16200000">
            <a:off x="683893" y="4983187"/>
            <a:ext cx="3380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cold</a:t>
            </a:r>
            <a:endParaRPr lang="en-US" sz="28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162223-615B-9D36-45F9-2570FB7DC639}"/>
              </a:ext>
            </a:extLst>
          </p:cNvPr>
          <p:cNvSpPr txBox="1"/>
          <p:nvPr/>
        </p:nvSpPr>
        <p:spPr>
          <a:xfrm rot="16200000">
            <a:off x="2544508" y="4983187"/>
            <a:ext cx="3380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hot</a:t>
            </a:r>
            <a:endParaRPr lang="en-US" sz="2800" b="1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5EA4E5A-20D0-3E26-356F-3B4BCB7C7262}"/>
              </a:ext>
            </a:extLst>
          </p:cNvPr>
          <p:cNvCxnSpPr>
            <a:cxnSpLocks/>
          </p:cNvCxnSpPr>
          <p:nvPr/>
        </p:nvCxnSpPr>
        <p:spPr>
          <a:xfrm>
            <a:off x="2147458" y="4016136"/>
            <a:ext cx="41915" cy="2408549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9EDDC64-D54C-5F6B-5F8C-AE32551B49F8}"/>
              </a:ext>
            </a:extLst>
          </p:cNvPr>
          <p:cNvCxnSpPr>
            <a:cxnSpLocks/>
          </p:cNvCxnSpPr>
          <p:nvPr/>
        </p:nvCxnSpPr>
        <p:spPr>
          <a:xfrm>
            <a:off x="4461235" y="4016136"/>
            <a:ext cx="41915" cy="240854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4057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6717</TotalTime>
  <Words>1083</Words>
  <Application>Microsoft Office PowerPoint</Application>
  <PresentationFormat>Widescreen</PresentationFormat>
  <Paragraphs>188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AU</cp:lastModifiedBy>
  <cp:revision>143</cp:revision>
  <dcterms:created xsi:type="dcterms:W3CDTF">2023-10-13T16:14:50Z</dcterms:created>
  <dcterms:modified xsi:type="dcterms:W3CDTF">2023-12-05T22:03:59Z</dcterms:modified>
</cp:coreProperties>
</file>