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57" r:id="rId2"/>
    <p:sldId id="518" r:id="rId3"/>
    <p:sldId id="766" r:id="rId4"/>
    <p:sldId id="745" r:id="rId5"/>
    <p:sldId id="743" r:id="rId6"/>
    <p:sldId id="744" r:id="rId7"/>
    <p:sldId id="746" r:id="rId8"/>
    <p:sldId id="748" r:id="rId9"/>
    <p:sldId id="749" r:id="rId10"/>
    <p:sldId id="750" r:id="rId11"/>
    <p:sldId id="751" r:id="rId12"/>
    <p:sldId id="752" r:id="rId13"/>
    <p:sldId id="753" r:id="rId14"/>
    <p:sldId id="754" r:id="rId15"/>
    <p:sldId id="755" r:id="rId16"/>
    <p:sldId id="756" r:id="rId17"/>
    <p:sldId id="764" r:id="rId18"/>
    <p:sldId id="759" r:id="rId19"/>
    <p:sldId id="758" r:id="rId20"/>
    <p:sldId id="760" r:id="rId21"/>
    <p:sldId id="761" r:id="rId22"/>
    <p:sldId id="765" r:id="rId23"/>
    <p:sldId id="762" r:id="rId24"/>
    <p:sldId id="767" r:id="rId25"/>
    <p:sldId id="780" r:id="rId26"/>
    <p:sldId id="768" r:id="rId27"/>
    <p:sldId id="769" r:id="rId28"/>
    <p:sldId id="779" r:id="rId29"/>
    <p:sldId id="781" r:id="rId30"/>
    <p:sldId id="770" r:id="rId31"/>
    <p:sldId id="721" r:id="rId32"/>
    <p:sldId id="771" r:id="rId33"/>
    <p:sldId id="772" r:id="rId34"/>
    <p:sldId id="773" r:id="rId35"/>
    <p:sldId id="783" r:id="rId36"/>
    <p:sldId id="784" r:id="rId37"/>
    <p:sldId id="785" r:id="rId38"/>
    <p:sldId id="786" r:id="rId39"/>
    <p:sldId id="787" r:id="rId40"/>
    <p:sldId id="782" r:id="rId41"/>
    <p:sldId id="775" r:id="rId42"/>
    <p:sldId id="776" r:id="rId43"/>
    <p:sldId id="777" r:id="rId44"/>
    <p:sldId id="778" r:id="rId4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6739"/>
    <a:srgbClr val="F99F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3733" autoAdjust="0"/>
  </p:normalViewPr>
  <p:slideViewPr>
    <p:cSldViewPr snapToGrid="0">
      <p:cViewPr varScale="1">
        <p:scale>
          <a:sx n="66" d="100"/>
          <a:sy n="66" d="100"/>
        </p:scale>
        <p:origin x="61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9A8DE-9D9C-4C99-A102-396ACD540F71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571043-8DF1-4871-A3DC-820FFF21B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438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571043-8DF1-4871-A3DC-820FFF21BB3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171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80D91-A479-5222-7585-AE48F33CF7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9D4CC4-F6E8-9AD5-FFAF-CA63470BC0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617C0-AEAB-CD5A-1403-531F6CFC7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7B06E6-3CB6-49B9-A981-7D98574D5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67CD9-1E3B-CF29-6D80-454B19D90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305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11043-F92D-DB42-2554-43EBEEFCE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4FCA3B-D39C-6525-2419-3198DE5D7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174B3-E579-36BB-04E2-457E3D9DE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5CE86-BB85-C129-4C86-51935B756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467A1A-0E66-FBBD-4D03-91A93C480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473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83C0C4-3869-F518-8BBE-A2850A026B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574ABF-8E23-7C10-54A5-5F6384E4FF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AFDDE-FDFB-5A23-B87F-8980B63EF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3F473D-7891-5072-0E00-39D75F739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8B5467-C466-5EFD-C96C-A7266F6D7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053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27C65-71A2-878F-3E0A-E2FB2E6E9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78FD4-87EF-F808-0058-93A391BD2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75D37B-53A9-31E0-09F3-3E8A04998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999BA-9DE1-7C5E-C9FF-A344692B2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3B5DD-E983-99FD-623F-F9E33512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598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0C9D9-2205-D701-5C00-AA5A44AA6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C67143-5919-CE6E-E422-DD503CF2A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18501-4F70-2F35-0F7D-F141BB65A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BDA1E-9922-E0E4-53FE-0EEE347F7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A6B5B-3FD0-0B0B-E58E-97B315C0A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92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39AFB-D4BF-0F77-94B6-A4A6088FA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0E7CA-482D-0FBB-E15B-2122C1DEF6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8B0E23-A188-4A52-04E8-E049F6F2D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14CCC-0586-DDA1-DB7E-6BE597AA7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DE815-FB52-3DFD-133E-6811AAF35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D94B6E-342E-4E53-07A0-732BCA069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442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E37C0-4901-56F7-2DC9-210D02108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E7D6B1-A1AD-8653-E6B0-8211DCC6C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19368E-40D2-B1E0-283E-00872A989F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43C6FE-4710-0EE6-0AE5-4CCDD03395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C4E302-B9BD-20D4-0081-497759E6A8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90B876-AF1F-F5E2-CBC1-366A904EF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01FCF6-56AE-F672-3794-65D034088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6A27D6-5803-2509-4C37-BA3535179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963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66931-26DE-114B-F9D3-1A5F1599B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28B325-0FEB-0C6D-AE91-66E4722AE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07D8F5-BC51-AD50-05C7-4DD795AF3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830860-5578-47F7-6DD4-877F2CBA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55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E8ECE9-736E-DCE6-7A4E-8CD7BF01B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8134B0-D436-07A1-6E4A-484C8A0D1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430C1-9F61-7C29-5340-808ABD808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38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5EB0F-A49B-0A7E-C516-3F2C934E9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0C557-3E87-595B-6960-0B9815D88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2A0C21-5BCE-8EFF-FD0A-3ECEA8A2A3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5462A4-20DF-938C-5914-2F0137EAF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C437CE-56B4-3164-26D1-EAC436442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3FD9E9-E2B5-A0FB-2DCC-148B03269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287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17C8A-B99D-0E47-30E6-B03A91741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2CC987-AC26-1D86-B8A4-A30FB5960F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6E8AB3-83B7-ABC2-558F-E2CE565525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7D908E-9F4B-1693-7FEB-7EDB5BCCD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4281AA-D4E2-E0C2-9D47-92A642445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46DAED-045E-D3B0-D809-413B94D9F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54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40F9BC-CF58-DC22-32DB-C8ED69C0A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BEC15F-20A7-D0BA-C18C-03EB356F54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78C2D-86A5-3526-C38F-904E606B7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D10F4E-027A-968C-96D4-9D24FEC0BD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3BE93-BFD3-DF0A-FB6D-97BC3C74E8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03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0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7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9.png"/><Relationship Id="rId9" Type="http://schemas.openxmlformats.org/officeDocument/2006/relationships/image" Target="../media/image4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9.png"/><Relationship Id="rId4" Type="http://schemas.openxmlformats.org/officeDocument/2006/relationships/image" Target="../media/image5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4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4.png"/><Relationship Id="rId4" Type="http://schemas.openxmlformats.org/officeDocument/2006/relationships/image" Target="../media/image6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png"/><Relationship Id="rId3" Type="http://schemas.openxmlformats.org/officeDocument/2006/relationships/image" Target="../media/image210.png"/><Relationship Id="rId7" Type="http://schemas.openxmlformats.org/officeDocument/2006/relationships/image" Target="../media/image140.png"/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0.png"/><Relationship Id="rId10" Type="http://schemas.openxmlformats.org/officeDocument/2006/relationships/image" Target="../media/image170.png"/><Relationship Id="rId4" Type="http://schemas.openxmlformats.org/officeDocument/2006/relationships/image" Target="../media/image120.png"/><Relationship Id="rId9" Type="http://schemas.openxmlformats.org/officeDocument/2006/relationships/image" Target="../media/image160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png"/><Relationship Id="rId3" Type="http://schemas.openxmlformats.org/officeDocument/2006/relationships/image" Target="../media/image210.png"/><Relationship Id="rId7" Type="http://schemas.openxmlformats.org/officeDocument/2006/relationships/image" Target="../media/image140.png"/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0.png"/><Relationship Id="rId10" Type="http://schemas.openxmlformats.org/officeDocument/2006/relationships/image" Target="../media/image170.png"/><Relationship Id="rId4" Type="http://schemas.openxmlformats.org/officeDocument/2006/relationships/image" Target="../media/image120.png"/><Relationship Id="rId9" Type="http://schemas.openxmlformats.org/officeDocument/2006/relationships/image" Target="../media/image160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3" Type="http://schemas.openxmlformats.org/officeDocument/2006/relationships/image" Target="../media/image620.png"/><Relationship Id="rId7" Type="http://schemas.openxmlformats.org/officeDocument/2006/relationships/image" Target="../media/image660.png"/><Relationship Id="rId2" Type="http://schemas.openxmlformats.org/officeDocument/2006/relationships/image" Target="../media/image6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50.png"/><Relationship Id="rId5" Type="http://schemas.openxmlformats.org/officeDocument/2006/relationships/image" Target="../media/image640.png"/><Relationship Id="rId4" Type="http://schemas.openxmlformats.org/officeDocument/2006/relationships/image" Target="../media/image630.png"/><Relationship Id="rId9" Type="http://schemas.openxmlformats.org/officeDocument/2006/relationships/image" Target="../media/image68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7" Type="http://schemas.openxmlformats.org/officeDocument/2006/relationships/image" Target="../media/image74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3.png"/><Relationship Id="rId5" Type="http://schemas.openxmlformats.org/officeDocument/2006/relationships/image" Target="../media/image72.png"/><Relationship Id="rId4" Type="http://schemas.openxmlformats.org/officeDocument/2006/relationships/image" Target="../media/image71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13" Type="http://schemas.openxmlformats.org/officeDocument/2006/relationships/image" Target="../media/image80.png"/><Relationship Id="rId3" Type="http://schemas.openxmlformats.org/officeDocument/2006/relationships/image" Target="../media/image70.png"/><Relationship Id="rId7" Type="http://schemas.openxmlformats.org/officeDocument/2006/relationships/image" Target="../media/image74.png"/><Relationship Id="rId12" Type="http://schemas.openxmlformats.org/officeDocument/2006/relationships/image" Target="../media/image79.png"/><Relationship Id="rId17" Type="http://schemas.openxmlformats.org/officeDocument/2006/relationships/image" Target="../media/image84.png"/><Relationship Id="rId2" Type="http://schemas.openxmlformats.org/officeDocument/2006/relationships/image" Target="../media/image69.png"/><Relationship Id="rId16" Type="http://schemas.openxmlformats.org/officeDocument/2006/relationships/image" Target="../media/image8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3.png"/><Relationship Id="rId11" Type="http://schemas.openxmlformats.org/officeDocument/2006/relationships/image" Target="../media/image78.png"/><Relationship Id="rId5" Type="http://schemas.openxmlformats.org/officeDocument/2006/relationships/image" Target="../media/image72.png"/><Relationship Id="rId15" Type="http://schemas.openxmlformats.org/officeDocument/2006/relationships/image" Target="../media/image82.png"/><Relationship Id="rId10" Type="http://schemas.openxmlformats.org/officeDocument/2006/relationships/image" Target="../media/image77.png"/><Relationship Id="rId4" Type="http://schemas.openxmlformats.org/officeDocument/2006/relationships/image" Target="../media/image71.png"/><Relationship Id="rId9" Type="http://schemas.openxmlformats.org/officeDocument/2006/relationships/image" Target="../media/image76.png"/><Relationship Id="rId14" Type="http://schemas.openxmlformats.org/officeDocument/2006/relationships/image" Target="../media/image81.pn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13" Type="http://schemas.openxmlformats.org/officeDocument/2006/relationships/image" Target="../media/image81.png"/><Relationship Id="rId3" Type="http://schemas.openxmlformats.org/officeDocument/2006/relationships/image" Target="../media/image70.png"/><Relationship Id="rId7" Type="http://schemas.openxmlformats.org/officeDocument/2006/relationships/image" Target="../media/image74.png"/><Relationship Id="rId12" Type="http://schemas.openxmlformats.org/officeDocument/2006/relationships/image" Target="../media/image80.png"/><Relationship Id="rId17" Type="http://schemas.openxmlformats.org/officeDocument/2006/relationships/image" Target="../media/image85.png"/><Relationship Id="rId2" Type="http://schemas.openxmlformats.org/officeDocument/2006/relationships/image" Target="../media/image69.png"/><Relationship Id="rId16" Type="http://schemas.openxmlformats.org/officeDocument/2006/relationships/image" Target="../media/image8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3.png"/><Relationship Id="rId11" Type="http://schemas.openxmlformats.org/officeDocument/2006/relationships/image" Target="../media/image79.png"/><Relationship Id="rId5" Type="http://schemas.openxmlformats.org/officeDocument/2006/relationships/image" Target="../media/image72.png"/><Relationship Id="rId15" Type="http://schemas.openxmlformats.org/officeDocument/2006/relationships/image" Target="../media/image83.png"/><Relationship Id="rId10" Type="http://schemas.openxmlformats.org/officeDocument/2006/relationships/image" Target="../media/image78.png"/><Relationship Id="rId4" Type="http://schemas.openxmlformats.org/officeDocument/2006/relationships/image" Target="../media/image71.png"/><Relationship Id="rId9" Type="http://schemas.openxmlformats.org/officeDocument/2006/relationships/image" Target="../media/image77.png"/><Relationship Id="rId14" Type="http://schemas.openxmlformats.org/officeDocument/2006/relationships/image" Target="../media/image82.pn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13" Type="http://schemas.openxmlformats.org/officeDocument/2006/relationships/image" Target="../media/image81.png"/><Relationship Id="rId3" Type="http://schemas.openxmlformats.org/officeDocument/2006/relationships/image" Target="../media/image70.png"/><Relationship Id="rId7" Type="http://schemas.openxmlformats.org/officeDocument/2006/relationships/image" Target="../media/image74.png"/><Relationship Id="rId12" Type="http://schemas.openxmlformats.org/officeDocument/2006/relationships/image" Target="../media/image80.png"/><Relationship Id="rId2" Type="http://schemas.openxmlformats.org/officeDocument/2006/relationships/image" Target="../media/image69.png"/><Relationship Id="rId16" Type="http://schemas.openxmlformats.org/officeDocument/2006/relationships/image" Target="../media/image8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3.png"/><Relationship Id="rId11" Type="http://schemas.openxmlformats.org/officeDocument/2006/relationships/image" Target="../media/image86.png"/><Relationship Id="rId5" Type="http://schemas.openxmlformats.org/officeDocument/2006/relationships/image" Target="../media/image72.png"/><Relationship Id="rId15" Type="http://schemas.openxmlformats.org/officeDocument/2006/relationships/image" Target="../media/image83.png"/><Relationship Id="rId10" Type="http://schemas.openxmlformats.org/officeDocument/2006/relationships/image" Target="../media/image78.png"/><Relationship Id="rId4" Type="http://schemas.openxmlformats.org/officeDocument/2006/relationships/image" Target="../media/image71.png"/><Relationship Id="rId9" Type="http://schemas.openxmlformats.org/officeDocument/2006/relationships/image" Target="../media/image77.png"/><Relationship Id="rId14" Type="http://schemas.openxmlformats.org/officeDocument/2006/relationships/image" Target="../media/image87.pn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png"/><Relationship Id="rId13" Type="http://schemas.openxmlformats.org/officeDocument/2006/relationships/image" Target="../media/image93.png"/><Relationship Id="rId18" Type="http://schemas.openxmlformats.org/officeDocument/2006/relationships/image" Target="../media/image98.png"/><Relationship Id="rId3" Type="http://schemas.openxmlformats.org/officeDocument/2006/relationships/image" Target="../media/image70.png"/><Relationship Id="rId7" Type="http://schemas.openxmlformats.org/officeDocument/2006/relationships/image" Target="../media/image74.png"/><Relationship Id="rId12" Type="http://schemas.openxmlformats.org/officeDocument/2006/relationships/image" Target="../media/image92.png"/><Relationship Id="rId17" Type="http://schemas.openxmlformats.org/officeDocument/2006/relationships/image" Target="../media/image97.png"/><Relationship Id="rId2" Type="http://schemas.openxmlformats.org/officeDocument/2006/relationships/image" Target="../media/image69.png"/><Relationship Id="rId16" Type="http://schemas.openxmlformats.org/officeDocument/2006/relationships/image" Target="../media/image9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3.png"/><Relationship Id="rId11" Type="http://schemas.openxmlformats.org/officeDocument/2006/relationships/image" Target="../media/image91.png"/><Relationship Id="rId5" Type="http://schemas.openxmlformats.org/officeDocument/2006/relationships/image" Target="../media/image72.png"/><Relationship Id="rId15" Type="http://schemas.openxmlformats.org/officeDocument/2006/relationships/image" Target="../media/image95.png"/><Relationship Id="rId10" Type="http://schemas.openxmlformats.org/officeDocument/2006/relationships/image" Target="../media/image90.png"/><Relationship Id="rId4" Type="http://schemas.openxmlformats.org/officeDocument/2006/relationships/image" Target="../media/image71.png"/><Relationship Id="rId9" Type="http://schemas.openxmlformats.org/officeDocument/2006/relationships/image" Target="../media/image89.png"/><Relationship Id="rId14" Type="http://schemas.openxmlformats.org/officeDocument/2006/relationships/image" Target="../media/image9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0.png"/><Relationship Id="rId13" Type="http://schemas.openxmlformats.org/officeDocument/2006/relationships/image" Target="../media/image102.png"/><Relationship Id="rId3" Type="http://schemas.openxmlformats.org/officeDocument/2006/relationships/image" Target="../media/image700.png"/><Relationship Id="rId7" Type="http://schemas.openxmlformats.org/officeDocument/2006/relationships/image" Target="../media/image740.png"/><Relationship Id="rId12" Type="http://schemas.openxmlformats.org/officeDocument/2006/relationships/image" Target="../media/image101.png"/><Relationship Id="rId2" Type="http://schemas.openxmlformats.org/officeDocument/2006/relationships/image" Target="../media/image69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30.png"/><Relationship Id="rId11" Type="http://schemas.openxmlformats.org/officeDocument/2006/relationships/image" Target="../media/image100.png"/><Relationship Id="rId5" Type="http://schemas.openxmlformats.org/officeDocument/2006/relationships/image" Target="../media/image720.png"/><Relationship Id="rId10" Type="http://schemas.openxmlformats.org/officeDocument/2006/relationships/image" Target="../media/image770.png"/><Relationship Id="rId4" Type="http://schemas.openxmlformats.org/officeDocument/2006/relationships/image" Target="../media/image710.png"/><Relationship Id="rId9" Type="http://schemas.openxmlformats.org/officeDocument/2006/relationships/image" Target="../media/image99.png"/><Relationship Id="rId14" Type="http://schemas.openxmlformats.org/officeDocument/2006/relationships/image" Target="../media/image103.pn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0.png"/><Relationship Id="rId13" Type="http://schemas.openxmlformats.org/officeDocument/2006/relationships/image" Target="../media/image900.png"/><Relationship Id="rId3" Type="http://schemas.openxmlformats.org/officeDocument/2006/relationships/image" Target="../media/image800.png"/><Relationship Id="rId7" Type="http://schemas.openxmlformats.org/officeDocument/2006/relationships/image" Target="../media/image840.png"/><Relationship Id="rId12" Type="http://schemas.openxmlformats.org/officeDocument/2006/relationships/image" Target="../media/image890.png"/><Relationship Id="rId2" Type="http://schemas.openxmlformats.org/officeDocument/2006/relationships/image" Target="../media/image79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30.png"/><Relationship Id="rId11" Type="http://schemas.openxmlformats.org/officeDocument/2006/relationships/image" Target="../media/image880.png"/><Relationship Id="rId5" Type="http://schemas.openxmlformats.org/officeDocument/2006/relationships/image" Target="../media/image820.png"/><Relationship Id="rId10" Type="http://schemas.openxmlformats.org/officeDocument/2006/relationships/image" Target="../media/image870.png"/><Relationship Id="rId4" Type="http://schemas.openxmlformats.org/officeDocument/2006/relationships/image" Target="../media/image810.png"/><Relationship Id="rId9" Type="http://schemas.openxmlformats.org/officeDocument/2006/relationships/image" Target="../media/image860.png"/><Relationship Id="rId14" Type="http://schemas.openxmlformats.org/officeDocument/2006/relationships/image" Target="../media/image910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0.png"/><Relationship Id="rId2" Type="http://schemas.openxmlformats.org/officeDocument/2006/relationships/image" Target="../media/image72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20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0.png"/><Relationship Id="rId2" Type="http://schemas.openxmlformats.org/officeDocument/2006/relationships/image" Target="../media/image720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2.png"/><Relationship Id="rId5" Type="http://schemas.openxmlformats.org/officeDocument/2006/relationships/image" Target="../media/image6.png"/><Relationship Id="rId10" Type="http://schemas.openxmlformats.org/officeDocument/2006/relationships/image" Target="../media/image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10.png"/><Relationship Id="rId5" Type="http://schemas.openxmlformats.org/officeDocument/2006/relationships/image" Target="../media/image6.png"/><Relationship Id="rId10" Type="http://schemas.openxmlformats.org/officeDocument/2006/relationships/image" Target="../media/image1.png"/><Relationship Id="rId4" Type="http://schemas.openxmlformats.org/officeDocument/2006/relationships/image" Target="../media/image11.png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786580" y="1799303"/>
            <a:ext cx="107958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2023 EESC W3400</a:t>
            </a:r>
          </a:p>
          <a:p>
            <a:pPr algn="ctr"/>
            <a:r>
              <a:rPr lang="en-US" sz="2800" b="1" dirty="0" err="1"/>
              <a:t>Lec</a:t>
            </a:r>
            <a:r>
              <a:rPr lang="en-US" sz="2800" b="1"/>
              <a:t> 23: FD method illustrated by channel flow with eddy</a:t>
            </a:r>
            <a:endParaRPr lang="en-US" sz="2800" b="1" dirty="0"/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Computational Earth Science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Bill Menke, Instructor</a:t>
            </a:r>
          </a:p>
          <a:p>
            <a:pPr algn="ctr"/>
            <a:r>
              <a:rPr lang="en-US" sz="2800" dirty="0"/>
              <a:t>Emily Glazer, Teaching Assistant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TR 2:40 – 3:55</a:t>
            </a:r>
          </a:p>
        </p:txBody>
      </p:sp>
    </p:spTree>
    <p:extLst>
      <p:ext uri="{BB962C8B-B14F-4D97-AF65-F5344CB8AC3E}">
        <p14:creationId xmlns:p14="http://schemas.microsoft.com/office/powerpoint/2010/main" val="1833802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/>
              <p:nvPr/>
            </p:nvSpPr>
            <p:spPr>
              <a:xfrm>
                <a:off x="372862" y="203134"/>
                <a:ext cx="722672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now suppose that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 being transported by fluid motion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62" y="203134"/>
                <a:ext cx="7226722" cy="461665"/>
              </a:xfrm>
              <a:prstGeom prst="rect">
                <a:avLst/>
              </a:prstGeom>
              <a:blipFill>
                <a:blip r:embed="rId2"/>
                <a:stretch>
                  <a:fillRect l="-1265" t="-10526" r="-253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E05BC92-C3E9-12FD-8F06-25C661A0874F}"/>
                  </a:ext>
                </a:extLst>
              </p:cNvPr>
              <p:cNvSpPr txBox="1"/>
              <p:nvPr/>
            </p:nvSpPr>
            <p:spPr>
              <a:xfrm>
                <a:off x="471996" y="1190035"/>
                <a:ext cx="83102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the flux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 the concentration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times the fluid velocity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E05BC92-C3E9-12FD-8F06-25C661A087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996" y="1190035"/>
                <a:ext cx="8310288" cy="461665"/>
              </a:xfrm>
              <a:prstGeom prst="rect">
                <a:avLst/>
              </a:prstGeom>
              <a:blipFill>
                <a:blip r:embed="rId3"/>
                <a:stretch>
                  <a:fillRect l="-1100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B767025-49B0-D059-E656-EDC622123011}"/>
                  </a:ext>
                </a:extLst>
              </p:cNvPr>
              <p:cNvSpPr txBox="1"/>
              <p:nvPr/>
            </p:nvSpPr>
            <p:spPr>
              <a:xfrm>
                <a:off x="543017" y="2070404"/>
                <a:ext cx="182537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3200" dirty="0"/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B767025-49B0-D059-E656-EDC6221230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017" y="2070404"/>
                <a:ext cx="1825371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9E9034-E162-C605-6D8C-51E452D3E60F}"/>
                  </a:ext>
                </a:extLst>
              </p:cNvPr>
              <p:cNvSpPr txBox="1"/>
              <p:nvPr/>
            </p:nvSpPr>
            <p:spPr>
              <a:xfrm>
                <a:off x="4054877" y="1914944"/>
                <a:ext cx="2973378" cy="10285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9E9034-E162-C605-6D8C-51E452D3E6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877" y="1914944"/>
                <a:ext cx="2973378" cy="102855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CEF0D7-F2E5-CDFE-094D-17588F87D2EC}"/>
                  </a:ext>
                </a:extLst>
              </p:cNvPr>
              <p:cNvSpPr txBox="1"/>
              <p:nvPr/>
            </p:nvSpPr>
            <p:spPr>
              <a:xfrm>
                <a:off x="4054877" y="3110172"/>
                <a:ext cx="3918829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CEF0D7-F2E5-CDFE-094D-17588F87D2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877" y="3110172"/>
                <a:ext cx="3918829" cy="10273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F2A3942-C72E-DA22-FE7D-901E9162A9FA}"/>
                  </a:ext>
                </a:extLst>
              </p:cNvPr>
              <p:cNvSpPr txBox="1"/>
              <p:nvPr/>
            </p:nvSpPr>
            <p:spPr>
              <a:xfrm>
                <a:off x="3986223" y="4401057"/>
                <a:ext cx="4842608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F2A3942-C72E-DA22-FE7D-901E9162A9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6223" y="4401057"/>
                <a:ext cx="4842608" cy="102733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C4C8011-CABB-5B29-0A15-E62529401F7C}"/>
                  </a:ext>
                </a:extLst>
              </p:cNvPr>
              <p:cNvSpPr txBox="1"/>
              <p:nvPr/>
            </p:nvSpPr>
            <p:spPr>
              <a:xfrm>
                <a:off x="3986223" y="5595067"/>
                <a:ext cx="4842608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C4C8011-CABB-5B29-0A15-E62529401F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6223" y="5595067"/>
                <a:ext cx="4842608" cy="102733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01546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/>
              <p:nvPr/>
            </p:nvSpPr>
            <p:spPr>
              <a:xfrm>
                <a:off x="372862" y="203134"/>
                <a:ext cx="722672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now suppose that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 being transported by fluid motion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62" y="203134"/>
                <a:ext cx="7226722" cy="461665"/>
              </a:xfrm>
              <a:prstGeom prst="rect">
                <a:avLst/>
              </a:prstGeom>
              <a:blipFill>
                <a:blip r:embed="rId2"/>
                <a:stretch>
                  <a:fillRect l="-1265" t="-10526" r="-253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E05BC92-C3E9-12FD-8F06-25C661A0874F}"/>
                  </a:ext>
                </a:extLst>
              </p:cNvPr>
              <p:cNvSpPr txBox="1"/>
              <p:nvPr/>
            </p:nvSpPr>
            <p:spPr>
              <a:xfrm>
                <a:off x="471996" y="1190035"/>
                <a:ext cx="83102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the flux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 the concentration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times the fluid velocity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E05BC92-C3E9-12FD-8F06-25C661A087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996" y="1190035"/>
                <a:ext cx="8310288" cy="461665"/>
              </a:xfrm>
              <a:prstGeom prst="rect">
                <a:avLst/>
              </a:prstGeom>
              <a:blipFill>
                <a:blip r:embed="rId3"/>
                <a:stretch>
                  <a:fillRect l="-1100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B767025-49B0-D059-E656-EDC622123011}"/>
                  </a:ext>
                </a:extLst>
              </p:cNvPr>
              <p:cNvSpPr txBox="1"/>
              <p:nvPr/>
            </p:nvSpPr>
            <p:spPr>
              <a:xfrm>
                <a:off x="543017" y="2070404"/>
                <a:ext cx="182537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3200" dirty="0"/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B767025-49B0-D059-E656-EDC6221230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017" y="2070404"/>
                <a:ext cx="1825371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9E9034-E162-C605-6D8C-51E452D3E60F}"/>
                  </a:ext>
                </a:extLst>
              </p:cNvPr>
              <p:cNvSpPr txBox="1"/>
              <p:nvPr/>
            </p:nvSpPr>
            <p:spPr>
              <a:xfrm>
                <a:off x="4054877" y="1914944"/>
                <a:ext cx="2973378" cy="10285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9E9034-E162-C605-6D8C-51E452D3E6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877" y="1914944"/>
                <a:ext cx="2973378" cy="102855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CEF0D7-F2E5-CDFE-094D-17588F87D2EC}"/>
                  </a:ext>
                </a:extLst>
              </p:cNvPr>
              <p:cNvSpPr txBox="1"/>
              <p:nvPr/>
            </p:nvSpPr>
            <p:spPr>
              <a:xfrm>
                <a:off x="4054877" y="3110172"/>
                <a:ext cx="3918829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CEF0D7-F2E5-CDFE-094D-17588F87D2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877" y="3110172"/>
                <a:ext cx="3918829" cy="10273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F2A3942-C72E-DA22-FE7D-901E9162A9FA}"/>
                  </a:ext>
                </a:extLst>
              </p:cNvPr>
              <p:cNvSpPr txBox="1"/>
              <p:nvPr/>
            </p:nvSpPr>
            <p:spPr>
              <a:xfrm>
                <a:off x="3986223" y="4401057"/>
                <a:ext cx="4842608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F2A3942-C72E-DA22-FE7D-901E9162A9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6223" y="4401057"/>
                <a:ext cx="4842608" cy="102733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C4C8011-CABB-5B29-0A15-E62529401F7C}"/>
                  </a:ext>
                </a:extLst>
              </p:cNvPr>
              <p:cNvSpPr txBox="1"/>
              <p:nvPr/>
            </p:nvSpPr>
            <p:spPr>
              <a:xfrm>
                <a:off x="3986223" y="5595067"/>
                <a:ext cx="4842608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C4C8011-CABB-5B29-0A15-E62529401F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6223" y="5595067"/>
                <a:ext cx="4842608" cy="102733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Multiplication Sign 1">
            <a:extLst>
              <a:ext uri="{FF2B5EF4-FFF2-40B4-BE49-F238E27FC236}">
                <a16:creationId xmlns:a16="http://schemas.microsoft.com/office/drawing/2014/main" id="{CF4E9F8F-3BB9-5F7B-F744-0D900A217C10}"/>
              </a:ext>
            </a:extLst>
          </p:cNvPr>
          <p:cNvSpPr/>
          <p:nvPr/>
        </p:nvSpPr>
        <p:spPr>
          <a:xfrm>
            <a:off x="7028255" y="5595067"/>
            <a:ext cx="945451" cy="116084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2ADBC5-9D10-6C6C-62EF-4F5A8D84AB8E}"/>
              </a:ext>
            </a:extLst>
          </p:cNvPr>
          <p:cNvSpPr txBox="1"/>
          <p:nvPr/>
        </p:nvSpPr>
        <p:spPr>
          <a:xfrm>
            <a:off x="9021563" y="5179568"/>
            <a:ext cx="24927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small if the fluid is incompressible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EC94209-C8C0-6EC3-6D94-5CF754C91952}"/>
              </a:ext>
            </a:extLst>
          </p:cNvPr>
          <p:cNvSpPr/>
          <p:nvPr/>
        </p:nvSpPr>
        <p:spPr>
          <a:xfrm>
            <a:off x="7989903" y="5459767"/>
            <a:ext cx="923278" cy="230819"/>
          </a:xfrm>
          <a:custGeom>
            <a:avLst/>
            <a:gdLst>
              <a:gd name="connsiteX0" fmla="*/ 0 w 923278"/>
              <a:gd name="connsiteY0" fmla="*/ 230819 h 230819"/>
              <a:gd name="connsiteX1" fmla="*/ 923278 w 923278"/>
              <a:gd name="connsiteY1" fmla="*/ 0 h 230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3278" h="230819">
                <a:moveTo>
                  <a:pt x="0" y="230819"/>
                </a:moveTo>
                <a:lnTo>
                  <a:pt x="923278" y="0"/>
                </a:lnTo>
              </a:path>
            </a:pathLst>
          </a:custGeom>
          <a:noFill/>
          <a:ln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48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/>
              <p:nvPr/>
            </p:nvSpPr>
            <p:spPr>
              <a:xfrm>
                <a:off x="176628" y="1793116"/>
                <a:ext cx="8520538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now suppose that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 concentration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400" dirty="0"/>
                  <a:t> 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𝑃𝐶𝐵𝑠</m:t>
                    </m:r>
                  </m:oMath>
                </a14:m>
                <a:r>
                  <a:rPr lang="en-US" sz="2400" dirty="0"/>
                  <a:t> of in ocean water</a:t>
                </a:r>
              </a:p>
              <a:p>
                <a:r>
                  <a:rPr lang="en-US" sz="2400" dirty="0"/>
                  <a:t>with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400" dirty="0"/>
                  <a:t> unknown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28" y="1793116"/>
                <a:ext cx="8520538" cy="830997"/>
              </a:xfrm>
              <a:prstGeom prst="rect">
                <a:avLst/>
              </a:prstGeom>
              <a:blipFill>
                <a:blip r:embed="rId2"/>
                <a:stretch>
                  <a:fillRect l="-1144" t="-5882" r="-72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C4C8011-CABB-5B29-0A15-E62529401F7C}"/>
                  </a:ext>
                </a:extLst>
              </p:cNvPr>
              <p:cNvSpPr txBox="1"/>
              <p:nvPr/>
            </p:nvSpPr>
            <p:spPr>
              <a:xfrm>
                <a:off x="6058800" y="333768"/>
                <a:ext cx="2973185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C4C8011-CABB-5B29-0A15-E62529401F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8800" y="333768"/>
                <a:ext cx="2973185" cy="102733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B2ADBC5-9D10-6C6C-62EF-4F5A8D84AB8E}"/>
                  </a:ext>
                </a:extLst>
              </p:cNvPr>
              <p:cNvSpPr txBox="1"/>
              <p:nvPr/>
            </p:nvSpPr>
            <p:spPr>
              <a:xfrm>
                <a:off x="4591605" y="4415718"/>
                <a:ext cx="2492775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might not be too hard to solve if we know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B2ADBC5-9D10-6C6C-62EF-4F5A8D84AB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1605" y="4415718"/>
                <a:ext cx="2492775" cy="1200329"/>
              </a:xfrm>
              <a:prstGeom prst="rect">
                <a:avLst/>
              </a:prstGeom>
              <a:blipFill>
                <a:blip r:embed="rId4"/>
                <a:stretch>
                  <a:fillRect l="-3667" t="-4061" r="-4890"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EC737A6-735F-23BC-0A8D-94832BD775C6}"/>
                  </a:ext>
                </a:extLst>
              </p:cNvPr>
              <p:cNvSpPr txBox="1"/>
              <p:nvPr/>
            </p:nvSpPr>
            <p:spPr>
              <a:xfrm>
                <a:off x="5939996" y="2964417"/>
                <a:ext cx="2973185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𝑑𝐶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EC737A6-735F-23BC-0A8D-94832BD775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9996" y="2964417"/>
                <a:ext cx="2973185" cy="10273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7043843F-EDDF-552E-A8AC-6AF6DCDFBEB5}"/>
              </a:ext>
            </a:extLst>
          </p:cNvPr>
          <p:cNvSpPr txBox="1"/>
          <p:nvPr/>
        </p:nvSpPr>
        <p:spPr>
          <a:xfrm>
            <a:off x="8321706" y="5323903"/>
            <a:ext cx="24927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could use the finite difference method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30E0F78-2A9B-A219-4132-22497A2FE9DC}"/>
              </a:ext>
            </a:extLst>
          </p:cNvPr>
          <p:cNvSpPr/>
          <p:nvPr/>
        </p:nvSpPr>
        <p:spPr>
          <a:xfrm>
            <a:off x="8753383" y="2672179"/>
            <a:ext cx="976543" cy="621437"/>
          </a:xfrm>
          <a:custGeom>
            <a:avLst/>
            <a:gdLst>
              <a:gd name="connsiteX0" fmla="*/ 0 w 976543"/>
              <a:gd name="connsiteY0" fmla="*/ 621437 h 621437"/>
              <a:gd name="connsiteX1" fmla="*/ 390617 w 976543"/>
              <a:gd name="connsiteY1" fmla="*/ 301840 h 621437"/>
              <a:gd name="connsiteX2" fmla="*/ 577048 w 976543"/>
              <a:gd name="connsiteY2" fmla="*/ 443883 h 621437"/>
              <a:gd name="connsiteX3" fmla="*/ 976543 w 976543"/>
              <a:gd name="connsiteY3" fmla="*/ 0 h 621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6543" h="621437">
                <a:moveTo>
                  <a:pt x="0" y="621437"/>
                </a:moveTo>
                <a:cubicBezTo>
                  <a:pt x="147221" y="476434"/>
                  <a:pt x="294442" y="331432"/>
                  <a:pt x="390617" y="301840"/>
                </a:cubicBezTo>
                <a:cubicBezTo>
                  <a:pt x="486792" y="272248"/>
                  <a:pt x="479394" y="494190"/>
                  <a:pt x="577048" y="443883"/>
                </a:cubicBezTo>
                <a:cubicBezTo>
                  <a:pt x="674702" y="393576"/>
                  <a:pt x="825622" y="196788"/>
                  <a:pt x="976543" y="0"/>
                </a:cubicBezTo>
              </a:path>
            </a:pathLst>
          </a:custGeom>
          <a:noFill/>
          <a:ln w="28575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19BB71-ED04-2DAA-1166-BEE665788679}"/>
              </a:ext>
            </a:extLst>
          </p:cNvPr>
          <p:cNvSpPr txBox="1"/>
          <p:nvPr/>
        </p:nvSpPr>
        <p:spPr>
          <a:xfrm>
            <a:off x="9568093" y="1841182"/>
            <a:ext cx="23452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source like waste dumping</a:t>
            </a:r>
          </a:p>
        </p:txBody>
      </p:sp>
    </p:spTree>
    <p:extLst>
      <p:ext uri="{BB962C8B-B14F-4D97-AF65-F5344CB8AC3E}">
        <p14:creationId xmlns:p14="http://schemas.microsoft.com/office/powerpoint/2010/main" val="1608596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/>
              <p:nvPr/>
            </p:nvSpPr>
            <p:spPr>
              <a:xfrm>
                <a:off x="176628" y="1793116"/>
                <a:ext cx="95898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now suppose that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 momentum of the ocean water itself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28" y="1793116"/>
                <a:ext cx="9589869" cy="461665"/>
              </a:xfrm>
              <a:prstGeom prst="rect">
                <a:avLst/>
              </a:prstGeom>
              <a:blipFill>
                <a:blip r:embed="rId2"/>
                <a:stretch>
                  <a:fillRect l="-1017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C4C8011-CABB-5B29-0A15-E62529401F7C}"/>
                  </a:ext>
                </a:extLst>
              </p:cNvPr>
              <p:cNvSpPr txBox="1"/>
              <p:nvPr/>
            </p:nvSpPr>
            <p:spPr>
              <a:xfrm>
                <a:off x="6058800" y="333768"/>
                <a:ext cx="2973185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C4C8011-CABB-5B29-0A15-E62529401F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8800" y="333768"/>
                <a:ext cx="2973185" cy="102733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EC737A6-735F-23BC-0A8D-94832BD775C6}"/>
                  </a:ext>
                </a:extLst>
              </p:cNvPr>
              <p:cNvSpPr txBox="1"/>
              <p:nvPr/>
            </p:nvSpPr>
            <p:spPr>
              <a:xfrm>
                <a:off x="5948874" y="2964417"/>
                <a:ext cx="3985643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EC737A6-735F-23BC-0A8D-94832BD775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8874" y="2964417"/>
                <a:ext cx="3985643" cy="10273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18203ED-9E4A-3AB4-DAB7-E994229C98B9}"/>
                  </a:ext>
                </a:extLst>
              </p:cNvPr>
              <p:cNvSpPr txBox="1"/>
              <p:nvPr/>
            </p:nvSpPr>
            <p:spPr>
              <a:xfrm>
                <a:off x="176628" y="2254781"/>
                <a:ext cx="350262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velocity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dirty="0"/>
                  <a:t> is the unknown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18203ED-9E4A-3AB4-DAB7-E994229C98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28" y="2254781"/>
                <a:ext cx="3502626" cy="461665"/>
              </a:xfrm>
              <a:prstGeom prst="rect">
                <a:avLst/>
              </a:prstGeom>
              <a:blipFill>
                <a:blip r:embed="rId5"/>
                <a:stretch>
                  <a:fillRect l="-2783" t="-10526" r="-1565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895BF79-35F6-7051-E6AC-3BF2F403C11D}"/>
                  </a:ext>
                </a:extLst>
              </p:cNvPr>
              <p:cNvSpPr txBox="1"/>
              <p:nvPr/>
            </p:nvSpPr>
            <p:spPr>
              <a:xfrm>
                <a:off x="176628" y="2733584"/>
                <a:ext cx="505189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constant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US" sz="2400" dirty="0"/>
                  <a:t> since fluid is incompressible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895BF79-35F6-7051-E6AC-3BF2F403C1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28" y="2733584"/>
                <a:ext cx="5051896" cy="461665"/>
              </a:xfrm>
              <a:prstGeom prst="rect">
                <a:avLst/>
              </a:prstGeom>
              <a:blipFill>
                <a:blip r:embed="rId6"/>
                <a:stretch>
                  <a:fillRect l="-1930" t="-10526" r="-603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97D988C-8442-5390-1265-383FC382BB78}"/>
              </a:ext>
            </a:extLst>
          </p:cNvPr>
          <p:cNvSpPr/>
          <p:nvPr/>
        </p:nvSpPr>
        <p:spPr>
          <a:xfrm>
            <a:off x="9503340" y="2716446"/>
            <a:ext cx="976543" cy="621437"/>
          </a:xfrm>
          <a:custGeom>
            <a:avLst/>
            <a:gdLst>
              <a:gd name="connsiteX0" fmla="*/ 0 w 976543"/>
              <a:gd name="connsiteY0" fmla="*/ 621437 h 621437"/>
              <a:gd name="connsiteX1" fmla="*/ 390617 w 976543"/>
              <a:gd name="connsiteY1" fmla="*/ 301840 h 621437"/>
              <a:gd name="connsiteX2" fmla="*/ 577048 w 976543"/>
              <a:gd name="connsiteY2" fmla="*/ 443883 h 621437"/>
              <a:gd name="connsiteX3" fmla="*/ 976543 w 976543"/>
              <a:gd name="connsiteY3" fmla="*/ 0 h 621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6543" h="621437">
                <a:moveTo>
                  <a:pt x="0" y="621437"/>
                </a:moveTo>
                <a:cubicBezTo>
                  <a:pt x="147221" y="476434"/>
                  <a:pt x="294442" y="331432"/>
                  <a:pt x="390617" y="301840"/>
                </a:cubicBezTo>
                <a:cubicBezTo>
                  <a:pt x="486792" y="272248"/>
                  <a:pt x="479394" y="494190"/>
                  <a:pt x="577048" y="443883"/>
                </a:cubicBezTo>
                <a:cubicBezTo>
                  <a:pt x="674702" y="393576"/>
                  <a:pt x="825622" y="196788"/>
                  <a:pt x="976543" y="0"/>
                </a:cubicBezTo>
              </a:path>
            </a:pathLst>
          </a:custGeom>
          <a:noFill/>
          <a:ln w="28575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BF1FEC-B143-B38A-0C09-80BC4AA0367B}"/>
              </a:ext>
            </a:extLst>
          </p:cNvPr>
          <p:cNvSpPr txBox="1"/>
          <p:nvPr/>
        </p:nvSpPr>
        <p:spPr>
          <a:xfrm>
            <a:off x="9832963" y="1516117"/>
            <a:ext cx="20660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forces like</a:t>
            </a:r>
          </a:p>
          <a:p>
            <a:r>
              <a:rPr lang="en-US" sz="2400" dirty="0">
                <a:solidFill>
                  <a:srgbClr val="FF0000"/>
                </a:solidFill>
              </a:rPr>
              <a:t>contact forces</a:t>
            </a:r>
          </a:p>
          <a:p>
            <a:r>
              <a:rPr lang="en-US" sz="2400" dirty="0">
                <a:solidFill>
                  <a:srgbClr val="FF0000"/>
                </a:solidFill>
              </a:rPr>
              <a:t>and gravity</a:t>
            </a:r>
          </a:p>
        </p:txBody>
      </p:sp>
    </p:spTree>
    <p:extLst>
      <p:ext uri="{BB962C8B-B14F-4D97-AF65-F5344CB8AC3E}">
        <p14:creationId xmlns:p14="http://schemas.microsoft.com/office/powerpoint/2010/main" val="15834789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/>
              <p:nvPr/>
            </p:nvSpPr>
            <p:spPr>
              <a:xfrm>
                <a:off x="176628" y="1793116"/>
                <a:ext cx="95898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now suppose that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 momentum of the ocean water itself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28" y="1793116"/>
                <a:ext cx="9589869" cy="461665"/>
              </a:xfrm>
              <a:prstGeom prst="rect">
                <a:avLst/>
              </a:prstGeom>
              <a:blipFill>
                <a:blip r:embed="rId2"/>
                <a:stretch>
                  <a:fillRect l="-1017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C4C8011-CABB-5B29-0A15-E62529401F7C}"/>
                  </a:ext>
                </a:extLst>
              </p:cNvPr>
              <p:cNvSpPr txBox="1"/>
              <p:nvPr/>
            </p:nvSpPr>
            <p:spPr>
              <a:xfrm>
                <a:off x="6058800" y="333768"/>
                <a:ext cx="2973185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C4C8011-CABB-5B29-0A15-E62529401F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8800" y="333768"/>
                <a:ext cx="2973185" cy="102733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EC737A6-735F-23BC-0A8D-94832BD775C6}"/>
                  </a:ext>
                </a:extLst>
              </p:cNvPr>
              <p:cNvSpPr txBox="1"/>
              <p:nvPr/>
            </p:nvSpPr>
            <p:spPr>
              <a:xfrm>
                <a:off x="5948874" y="2964417"/>
                <a:ext cx="3985643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EC737A6-735F-23BC-0A8D-94832BD775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8874" y="2964417"/>
                <a:ext cx="3985643" cy="10273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18203ED-9E4A-3AB4-DAB7-E994229C98B9}"/>
                  </a:ext>
                </a:extLst>
              </p:cNvPr>
              <p:cNvSpPr txBox="1"/>
              <p:nvPr/>
            </p:nvSpPr>
            <p:spPr>
              <a:xfrm>
                <a:off x="176628" y="2254781"/>
                <a:ext cx="350262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velocity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dirty="0"/>
                  <a:t> is the unknown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18203ED-9E4A-3AB4-DAB7-E994229C98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28" y="2254781"/>
                <a:ext cx="3502626" cy="461665"/>
              </a:xfrm>
              <a:prstGeom prst="rect">
                <a:avLst/>
              </a:prstGeom>
              <a:blipFill>
                <a:blip r:embed="rId5"/>
                <a:stretch>
                  <a:fillRect l="-2783" t="-10526" r="-1565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895BF79-35F6-7051-E6AC-3BF2F403C11D}"/>
                  </a:ext>
                </a:extLst>
              </p:cNvPr>
              <p:cNvSpPr txBox="1"/>
              <p:nvPr/>
            </p:nvSpPr>
            <p:spPr>
              <a:xfrm>
                <a:off x="176628" y="2733584"/>
                <a:ext cx="505189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constant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US" sz="2400" dirty="0"/>
                  <a:t> since fluid is incompressible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895BF79-35F6-7051-E6AC-3BF2F403C1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28" y="2733584"/>
                <a:ext cx="5051896" cy="461665"/>
              </a:xfrm>
              <a:prstGeom prst="rect">
                <a:avLst/>
              </a:prstGeom>
              <a:blipFill>
                <a:blip r:embed="rId6"/>
                <a:stretch>
                  <a:fillRect l="-1930" t="-10526" r="-603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B59A17B1-8412-7B82-017A-2728EF6E73BA}"/>
              </a:ext>
            </a:extLst>
          </p:cNvPr>
          <p:cNvSpPr/>
          <p:nvPr/>
        </p:nvSpPr>
        <p:spPr>
          <a:xfrm>
            <a:off x="7794594" y="2894120"/>
            <a:ext cx="1237391" cy="150032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57A59AB-B788-7F01-7EE0-EDA0E5157251}"/>
                  </a:ext>
                </a:extLst>
              </p:cNvPr>
              <p:cNvSpPr txBox="1"/>
              <p:nvPr/>
            </p:nvSpPr>
            <p:spPr>
              <a:xfrm>
                <a:off x="7068475" y="4633541"/>
                <a:ext cx="249277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non-linear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57A59AB-B788-7F01-7EE0-EDA0E51572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8475" y="4633541"/>
                <a:ext cx="2492775" cy="461665"/>
              </a:xfrm>
              <a:prstGeom prst="rect">
                <a:avLst/>
              </a:prstGeom>
              <a:blipFill>
                <a:blip r:embed="rId7"/>
                <a:stretch>
                  <a:fillRect l="-3922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A4DA73D0-E41C-1485-8608-79F1C20DD099}"/>
              </a:ext>
            </a:extLst>
          </p:cNvPr>
          <p:cNvSpPr txBox="1"/>
          <p:nvPr/>
        </p:nvSpPr>
        <p:spPr>
          <a:xfrm>
            <a:off x="8206297" y="5024331"/>
            <a:ext cx="36187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extremely difficult to solve</a:t>
            </a:r>
          </a:p>
        </p:txBody>
      </p:sp>
    </p:spTree>
    <p:extLst>
      <p:ext uri="{BB962C8B-B14F-4D97-AF65-F5344CB8AC3E}">
        <p14:creationId xmlns:p14="http://schemas.microsoft.com/office/powerpoint/2010/main" val="13613983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5C3238DB-5A7C-34FB-EFD0-9CA08FE36AAC}"/>
              </a:ext>
            </a:extLst>
          </p:cNvPr>
          <p:cNvSpPr txBox="1"/>
          <p:nvPr/>
        </p:nvSpPr>
        <p:spPr>
          <a:xfrm>
            <a:off x="320082" y="205008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forces in a moving fluid</a:t>
            </a:r>
          </a:p>
          <a:p>
            <a:pPr algn="ctr"/>
            <a:endParaRPr lang="en-US" sz="2800" b="1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3FEEDBF-49C7-114A-CA0E-E81FC495CEAB}"/>
              </a:ext>
            </a:extLst>
          </p:cNvPr>
          <p:cNvSpPr/>
          <p:nvPr/>
        </p:nvSpPr>
        <p:spPr>
          <a:xfrm>
            <a:off x="4870648" y="1672046"/>
            <a:ext cx="2288613" cy="2055223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AEBEE59-C02A-ED39-49C5-4F808E56DD31}"/>
              </a:ext>
            </a:extLst>
          </p:cNvPr>
          <p:cNvSpPr txBox="1"/>
          <p:nvPr/>
        </p:nvSpPr>
        <p:spPr>
          <a:xfrm>
            <a:off x="1761351" y="875414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gravity</a:t>
            </a:r>
          </a:p>
          <a:p>
            <a:pPr algn="ctr"/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2A6856B-C5ED-7C50-0CA6-6B2D9F054271}"/>
                  </a:ext>
                </a:extLst>
              </p:cNvPr>
              <p:cNvSpPr txBox="1"/>
              <p:nvPr/>
            </p:nvSpPr>
            <p:spPr>
              <a:xfrm>
                <a:off x="6096000" y="4601179"/>
                <a:ext cx="1687578" cy="6236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2A6856B-C5ED-7C50-0CA6-6B2D9F0542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4601179"/>
                <a:ext cx="1687578" cy="6236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Arrow: Right 4">
            <a:extLst>
              <a:ext uri="{FF2B5EF4-FFF2-40B4-BE49-F238E27FC236}">
                <a16:creationId xmlns:a16="http://schemas.microsoft.com/office/drawing/2014/main" id="{1C64CEA9-EF8A-5564-0A30-4586C02F32F8}"/>
              </a:ext>
            </a:extLst>
          </p:cNvPr>
          <p:cNvSpPr/>
          <p:nvPr/>
        </p:nvSpPr>
        <p:spPr>
          <a:xfrm rot="5400000">
            <a:off x="5035239" y="3657601"/>
            <a:ext cx="2142309" cy="18288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C168CD7-1F2F-B2D5-AE5F-D6C8387E7B87}"/>
                  </a:ext>
                </a:extLst>
              </p:cNvPr>
              <p:cNvSpPr txBox="1"/>
              <p:nvPr/>
            </p:nvSpPr>
            <p:spPr>
              <a:xfrm>
                <a:off x="7373593" y="2385498"/>
                <a:ext cx="141199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C168CD7-1F2F-B2D5-AE5F-D6C8387E7B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3593" y="2385498"/>
                <a:ext cx="1411990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26840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5C3238DB-5A7C-34FB-EFD0-9CA08FE36AAC}"/>
              </a:ext>
            </a:extLst>
          </p:cNvPr>
          <p:cNvSpPr txBox="1"/>
          <p:nvPr/>
        </p:nvSpPr>
        <p:spPr>
          <a:xfrm>
            <a:off x="320082" y="205008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forces in a moving fluid</a:t>
            </a:r>
          </a:p>
          <a:p>
            <a:pPr algn="ctr"/>
            <a:endParaRPr lang="en-US" sz="2800" b="1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3FEEDBF-49C7-114A-CA0E-E81FC495CEAB}"/>
              </a:ext>
            </a:extLst>
          </p:cNvPr>
          <p:cNvSpPr/>
          <p:nvPr/>
        </p:nvSpPr>
        <p:spPr>
          <a:xfrm>
            <a:off x="4870648" y="1672046"/>
            <a:ext cx="2288613" cy="2055223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AEBEE59-C02A-ED39-49C5-4F808E56DD31}"/>
              </a:ext>
            </a:extLst>
          </p:cNvPr>
          <p:cNvSpPr txBox="1"/>
          <p:nvPr/>
        </p:nvSpPr>
        <p:spPr>
          <a:xfrm>
            <a:off x="2710585" y="1208920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pressure</a:t>
            </a:r>
          </a:p>
          <a:p>
            <a:pPr algn="ctr"/>
            <a:endParaRPr lang="en-US" sz="2800" b="1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1C64CEA9-EF8A-5564-0A30-4586C02F32F8}"/>
              </a:ext>
            </a:extLst>
          </p:cNvPr>
          <p:cNvSpPr/>
          <p:nvPr/>
        </p:nvSpPr>
        <p:spPr>
          <a:xfrm>
            <a:off x="3919614" y="2498776"/>
            <a:ext cx="736703" cy="29805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C168CD7-1F2F-B2D5-AE5F-D6C8387E7B87}"/>
                  </a:ext>
                </a:extLst>
              </p:cNvPr>
              <p:cNvSpPr txBox="1"/>
              <p:nvPr/>
            </p:nvSpPr>
            <p:spPr>
              <a:xfrm>
                <a:off x="8750854" y="2620520"/>
                <a:ext cx="2030428" cy="10241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𝑑𝑝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C168CD7-1F2F-B2D5-AE5F-D6C8387E7B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0854" y="2620520"/>
                <a:ext cx="2030428" cy="102412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rrow: Right 2">
            <a:extLst>
              <a:ext uri="{FF2B5EF4-FFF2-40B4-BE49-F238E27FC236}">
                <a16:creationId xmlns:a16="http://schemas.microsoft.com/office/drawing/2014/main" id="{543E21B1-AAEE-DF98-A9F1-5B63942C875C}"/>
              </a:ext>
            </a:extLst>
          </p:cNvPr>
          <p:cNvSpPr/>
          <p:nvPr/>
        </p:nvSpPr>
        <p:spPr>
          <a:xfrm rot="10800000">
            <a:off x="7373591" y="2497627"/>
            <a:ext cx="1656414" cy="30035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FE3E67B-249E-66AC-94FF-7A23AC90A994}"/>
                  </a:ext>
                </a:extLst>
              </p:cNvPr>
              <p:cNvSpPr txBox="1"/>
              <p:nvPr/>
            </p:nvSpPr>
            <p:spPr>
              <a:xfrm>
                <a:off x="3549065" y="1996182"/>
                <a:ext cx="147779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low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FE3E67B-249E-66AC-94FF-7A23AC90A9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065" y="1996182"/>
                <a:ext cx="1477799" cy="523220"/>
              </a:xfrm>
              <a:prstGeom prst="rect">
                <a:avLst/>
              </a:prstGeom>
              <a:blipFill>
                <a:blip r:embed="rId3"/>
                <a:stretch>
                  <a:fillRect l="-8230"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074E652-ABA8-B203-CC56-2309F9C4AECE}"/>
                  </a:ext>
                </a:extLst>
              </p:cNvPr>
              <p:cNvSpPr txBox="1"/>
              <p:nvPr/>
            </p:nvSpPr>
            <p:spPr>
              <a:xfrm>
                <a:off x="7525992" y="2053538"/>
                <a:ext cx="147779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high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074E652-ABA8-B203-CC56-2309F9C4AE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5992" y="2053538"/>
                <a:ext cx="1477799" cy="523220"/>
              </a:xfrm>
              <a:prstGeom prst="rect">
                <a:avLst/>
              </a:prstGeom>
              <a:blipFill>
                <a:blip r:embed="rId4"/>
                <a:stretch>
                  <a:fillRect l="-8678" t="-11628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86410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5C3238DB-5A7C-34FB-EFD0-9CA08FE36AAC}"/>
              </a:ext>
            </a:extLst>
          </p:cNvPr>
          <p:cNvSpPr txBox="1"/>
          <p:nvPr/>
        </p:nvSpPr>
        <p:spPr>
          <a:xfrm>
            <a:off x="320082" y="205008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forces in a moving fluid</a:t>
            </a:r>
          </a:p>
          <a:p>
            <a:pPr algn="ctr"/>
            <a:endParaRPr lang="en-US" sz="28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AEBEE59-C02A-ED39-49C5-4F808E56DD31}"/>
              </a:ext>
            </a:extLst>
          </p:cNvPr>
          <p:cNvSpPr txBox="1"/>
          <p:nvPr/>
        </p:nvSpPr>
        <p:spPr>
          <a:xfrm>
            <a:off x="320082" y="938527"/>
            <a:ext cx="24761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contact forces</a:t>
            </a:r>
          </a:p>
          <a:p>
            <a:pPr algn="ctr"/>
            <a:endParaRPr lang="en-US" sz="2800" b="1" dirty="0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48A67C9-7849-C491-5306-403C5D7EC336}"/>
              </a:ext>
            </a:extLst>
          </p:cNvPr>
          <p:cNvGrpSpPr/>
          <p:nvPr/>
        </p:nvGrpSpPr>
        <p:grpSpPr>
          <a:xfrm flipH="1">
            <a:off x="1722684" y="1835052"/>
            <a:ext cx="1160454" cy="1368942"/>
            <a:chOff x="2235889" y="1696475"/>
            <a:chExt cx="1160454" cy="1368942"/>
          </a:xfrm>
        </p:grpSpPr>
        <p:sp>
          <p:nvSpPr>
            <p:cNvPr id="5" name="Arrow: Right 4">
              <a:extLst>
                <a:ext uri="{FF2B5EF4-FFF2-40B4-BE49-F238E27FC236}">
                  <a16:creationId xmlns:a16="http://schemas.microsoft.com/office/drawing/2014/main" id="{1C64CEA9-EF8A-5564-0A30-4586C02F32F8}"/>
                </a:ext>
              </a:extLst>
            </p:cNvPr>
            <p:cNvSpPr/>
            <p:nvPr/>
          </p:nvSpPr>
          <p:spPr>
            <a:xfrm>
              <a:off x="2235890" y="2020797"/>
              <a:ext cx="672774" cy="32432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Arrow: Right 2">
              <a:extLst>
                <a:ext uri="{FF2B5EF4-FFF2-40B4-BE49-F238E27FC236}">
                  <a16:creationId xmlns:a16="http://schemas.microsoft.com/office/drawing/2014/main" id="{543E21B1-AAEE-DF98-A9F1-5B63942C875C}"/>
                </a:ext>
              </a:extLst>
            </p:cNvPr>
            <p:cNvSpPr/>
            <p:nvPr/>
          </p:nvSpPr>
          <p:spPr>
            <a:xfrm>
              <a:off x="2235889" y="1696475"/>
              <a:ext cx="1160454" cy="32432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Arrow: Right 5">
              <a:extLst>
                <a:ext uri="{FF2B5EF4-FFF2-40B4-BE49-F238E27FC236}">
                  <a16:creationId xmlns:a16="http://schemas.microsoft.com/office/drawing/2014/main" id="{F8A7F05A-163E-DC38-53DB-94526BD354F7}"/>
                </a:ext>
              </a:extLst>
            </p:cNvPr>
            <p:cNvSpPr/>
            <p:nvPr/>
          </p:nvSpPr>
          <p:spPr>
            <a:xfrm>
              <a:off x="2235889" y="2441216"/>
              <a:ext cx="472477" cy="32432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Arrow: Right 7">
              <a:extLst>
                <a:ext uri="{FF2B5EF4-FFF2-40B4-BE49-F238E27FC236}">
                  <a16:creationId xmlns:a16="http://schemas.microsoft.com/office/drawing/2014/main" id="{F4F5C1B0-1553-F5EF-450A-0A789342EFCC}"/>
                </a:ext>
              </a:extLst>
            </p:cNvPr>
            <p:cNvSpPr/>
            <p:nvPr/>
          </p:nvSpPr>
          <p:spPr>
            <a:xfrm>
              <a:off x="2235889" y="2846305"/>
              <a:ext cx="280888" cy="21911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DB5BBB4-546A-BB86-C322-3049DC33866B}"/>
                  </a:ext>
                </a:extLst>
              </p:cNvPr>
              <p:cNvSpPr txBox="1"/>
              <p:nvPr/>
            </p:nvSpPr>
            <p:spPr>
              <a:xfrm>
                <a:off x="3483161" y="3338162"/>
                <a:ext cx="147779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low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DB5BBB4-546A-BB86-C322-3049DC3386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3161" y="3338162"/>
                <a:ext cx="1477799" cy="523220"/>
              </a:xfrm>
              <a:prstGeom prst="rect">
                <a:avLst/>
              </a:prstGeom>
              <a:blipFill>
                <a:blip r:embed="rId2"/>
                <a:stretch>
                  <a:fillRect l="-8230" t="-11765" b="-341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1479D1E-819B-F0A7-83B0-8D45E0BDAFD5}"/>
                  </a:ext>
                </a:extLst>
              </p:cNvPr>
              <p:cNvSpPr txBox="1"/>
              <p:nvPr/>
            </p:nvSpPr>
            <p:spPr>
              <a:xfrm>
                <a:off x="4240193" y="4417067"/>
                <a:ext cx="147779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high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1479D1E-819B-F0A7-83B0-8D45E0BDAF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0193" y="4417067"/>
                <a:ext cx="1477799" cy="523220"/>
              </a:xfrm>
              <a:prstGeom prst="rect">
                <a:avLst/>
              </a:prstGeom>
              <a:blipFill>
                <a:blip r:embed="rId3"/>
                <a:stretch>
                  <a:fillRect l="-8678" t="-11765" b="-341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DEC41C4-8A60-691D-5E66-A7EA810CF950}"/>
              </a:ext>
            </a:extLst>
          </p:cNvPr>
          <p:cNvCxnSpPr>
            <a:cxnSpLocks/>
          </p:cNvCxnSpPr>
          <p:nvPr/>
        </p:nvCxnSpPr>
        <p:spPr>
          <a:xfrm flipV="1">
            <a:off x="2960916" y="3322791"/>
            <a:ext cx="2222863" cy="88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5649627-E87A-0EA7-A156-607589608298}"/>
                  </a:ext>
                </a:extLst>
              </p:cNvPr>
              <p:cNvSpPr txBox="1"/>
              <p:nvPr/>
            </p:nvSpPr>
            <p:spPr>
              <a:xfrm>
                <a:off x="4635616" y="3065417"/>
                <a:ext cx="147779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5649627-E87A-0EA7-A156-6075896082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5616" y="3065417"/>
                <a:ext cx="1477799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1A04038-9C7B-5212-374C-D58C2C74A598}"/>
              </a:ext>
            </a:extLst>
          </p:cNvPr>
          <p:cNvCxnSpPr>
            <a:cxnSpLocks/>
          </p:cNvCxnSpPr>
          <p:nvPr/>
        </p:nvCxnSpPr>
        <p:spPr>
          <a:xfrm>
            <a:off x="2934791" y="3335855"/>
            <a:ext cx="0" cy="10445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AECBE0F-D7CE-1887-D32F-BCAECC4691B7}"/>
                  </a:ext>
                </a:extLst>
              </p:cNvPr>
              <p:cNvSpPr txBox="1"/>
              <p:nvPr/>
            </p:nvSpPr>
            <p:spPr>
              <a:xfrm>
                <a:off x="2169764" y="4229387"/>
                <a:ext cx="147779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AECBE0F-D7CE-1887-D32F-BCAECC4691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9764" y="4229387"/>
                <a:ext cx="1477799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7" name="Group 36">
            <a:extLst>
              <a:ext uri="{FF2B5EF4-FFF2-40B4-BE49-F238E27FC236}">
                <a16:creationId xmlns:a16="http://schemas.microsoft.com/office/drawing/2014/main" id="{A84C7671-696E-4CA4-5ED4-70DCF1ABF008}"/>
              </a:ext>
            </a:extLst>
          </p:cNvPr>
          <p:cNvGrpSpPr/>
          <p:nvPr/>
        </p:nvGrpSpPr>
        <p:grpSpPr>
          <a:xfrm rot="10800000" flipH="1">
            <a:off x="3032396" y="3471896"/>
            <a:ext cx="1160454" cy="1368942"/>
            <a:chOff x="2388289" y="1848875"/>
            <a:chExt cx="1160454" cy="1368942"/>
          </a:xfrm>
        </p:grpSpPr>
        <p:sp>
          <p:nvSpPr>
            <p:cNvPr id="33" name="Arrow: Right 32">
              <a:extLst>
                <a:ext uri="{FF2B5EF4-FFF2-40B4-BE49-F238E27FC236}">
                  <a16:creationId xmlns:a16="http://schemas.microsoft.com/office/drawing/2014/main" id="{401BC3BC-F795-81CF-C3CF-EA5877851A03}"/>
                </a:ext>
              </a:extLst>
            </p:cNvPr>
            <p:cNvSpPr/>
            <p:nvPr/>
          </p:nvSpPr>
          <p:spPr>
            <a:xfrm>
              <a:off x="2388290" y="2173197"/>
              <a:ext cx="672774" cy="32432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Arrow: Right 33">
              <a:extLst>
                <a:ext uri="{FF2B5EF4-FFF2-40B4-BE49-F238E27FC236}">
                  <a16:creationId xmlns:a16="http://schemas.microsoft.com/office/drawing/2014/main" id="{3085AB9D-AB0F-746C-BAC9-84BB3AE1FBEA}"/>
                </a:ext>
              </a:extLst>
            </p:cNvPr>
            <p:cNvSpPr/>
            <p:nvPr/>
          </p:nvSpPr>
          <p:spPr>
            <a:xfrm>
              <a:off x="2388289" y="1848875"/>
              <a:ext cx="1160454" cy="32432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Arrow: Right 34">
              <a:extLst>
                <a:ext uri="{FF2B5EF4-FFF2-40B4-BE49-F238E27FC236}">
                  <a16:creationId xmlns:a16="http://schemas.microsoft.com/office/drawing/2014/main" id="{AFAD8AC3-3FFD-B403-35FD-BBAD05B10D79}"/>
                </a:ext>
              </a:extLst>
            </p:cNvPr>
            <p:cNvSpPr/>
            <p:nvPr/>
          </p:nvSpPr>
          <p:spPr>
            <a:xfrm>
              <a:off x="2388289" y="2593616"/>
              <a:ext cx="472477" cy="32432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Arrow: Right 35">
              <a:extLst>
                <a:ext uri="{FF2B5EF4-FFF2-40B4-BE49-F238E27FC236}">
                  <a16:creationId xmlns:a16="http://schemas.microsoft.com/office/drawing/2014/main" id="{10CACE45-4623-2E2C-1F36-6B91835A2608}"/>
                </a:ext>
              </a:extLst>
            </p:cNvPr>
            <p:cNvSpPr/>
            <p:nvPr/>
          </p:nvSpPr>
          <p:spPr>
            <a:xfrm>
              <a:off x="2388289" y="2998705"/>
              <a:ext cx="280888" cy="21911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126AA4BF-9491-B046-2225-ADB1FBEDF618}"/>
              </a:ext>
            </a:extLst>
          </p:cNvPr>
          <p:cNvSpPr txBox="1"/>
          <p:nvPr/>
        </p:nvSpPr>
        <p:spPr>
          <a:xfrm>
            <a:off x="330201" y="2664044"/>
            <a:ext cx="24761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shearing</a:t>
            </a:r>
          </a:p>
          <a:p>
            <a:r>
              <a:rPr lang="en-US" sz="2800" dirty="0"/>
              <a:t>fluid</a:t>
            </a:r>
          </a:p>
          <a:p>
            <a:pPr algn="ctr"/>
            <a:endParaRPr lang="en-US" sz="2800" b="1" dirty="0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98E3C15E-B244-542B-3025-7C454336B37F}"/>
              </a:ext>
            </a:extLst>
          </p:cNvPr>
          <p:cNvSpPr/>
          <p:nvPr/>
        </p:nvSpPr>
        <p:spPr>
          <a:xfrm>
            <a:off x="7114903" y="1835052"/>
            <a:ext cx="548630" cy="3105235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6AA152-74B2-141C-E34C-43C2F173CDD8}"/>
              </a:ext>
            </a:extLst>
          </p:cNvPr>
          <p:cNvSpPr txBox="1"/>
          <p:nvPr/>
        </p:nvSpPr>
        <p:spPr>
          <a:xfrm>
            <a:off x="7898879" y="3104398"/>
            <a:ext cx="37337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shearing fluid</a:t>
            </a:r>
          </a:p>
          <a:p>
            <a:pPr algn="ctr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6052535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5C3238DB-5A7C-34FB-EFD0-9CA08FE36AAC}"/>
              </a:ext>
            </a:extLst>
          </p:cNvPr>
          <p:cNvSpPr txBox="1"/>
          <p:nvPr/>
        </p:nvSpPr>
        <p:spPr>
          <a:xfrm>
            <a:off x="320082" y="205008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forces in a moving fluid</a:t>
            </a:r>
          </a:p>
          <a:p>
            <a:pPr algn="ctr"/>
            <a:endParaRPr lang="en-US" sz="28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AEBEE59-C02A-ED39-49C5-4F808E56DD31}"/>
              </a:ext>
            </a:extLst>
          </p:cNvPr>
          <p:cNvSpPr txBox="1"/>
          <p:nvPr/>
        </p:nvSpPr>
        <p:spPr>
          <a:xfrm>
            <a:off x="320082" y="938527"/>
            <a:ext cx="24761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contact forces</a:t>
            </a:r>
          </a:p>
          <a:p>
            <a:pPr algn="ctr"/>
            <a:endParaRPr lang="en-US" sz="2800" b="1" dirty="0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48A67C9-7849-C491-5306-403C5D7EC336}"/>
              </a:ext>
            </a:extLst>
          </p:cNvPr>
          <p:cNvGrpSpPr/>
          <p:nvPr/>
        </p:nvGrpSpPr>
        <p:grpSpPr>
          <a:xfrm flipH="1">
            <a:off x="1722684" y="1835052"/>
            <a:ext cx="1160454" cy="1368942"/>
            <a:chOff x="2235889" y="1696475"/>
            <a:chExt cx="1160454" cy="1368942"/>
          </a:xfrm>
        </p:grpSpPr>
        <p:sp>
          <p:nvSpPr>
            <p:cNvPr id="5" name="Arrow: Right 4">
              <a:extLst>
                <a:ext uri="{FF2B5EF4-FFF2-40B4-BE49-F238E27FC236}">
                  <a16:creationId xmlns:a16="http://schemas.microsoft.com/office/drawing/2014/main" id="{1C64CEA9-EF8A-5564-0A30-4586C02F32F8}"/>
                </a:ext>
              </a:extLst>
            </p:cNvPr>
            <p:cNvSpPr/>
            <p:nvPr/>
          </p:nvSpPr>
          <p:spPr>
            <a:xfrm>
              <a:off x="2235890" y="2020797"/>
              <a:ext cx="672774" cy="32432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Arrow: Right 2">
              <a:extLst>
                <a:ext uri="{FF2B5EF4-FFF2-40B4-BE49-F238E27FC236}">
                  <a16:creationId xmlns:a16="http://schemas.microsoft.com/office/drawing/2014/main" id="{543E21B1-AAEE-DF98-A9F1-5B63942C875C}"/>
                </a:ext>
              </a:extLst>
            </p:cNvPr>
            <p:cNvSpPr/>
            <p:nvPr/>
          </p:nvSpPr>
          <p:spPr>
            <a:xfrm>
              <a:off x="2235889" y="1696475"/>
              <a:ext cx="1160454" cy="32432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Arrow: Right 5">
              <a:extLst>
                <a:ext uri="{FF2B5EF4-FFF2-40B4-BE49-F238E27FC236}">
                  <a16:creationId xmlns:a16="http://schemas.microsoft.com/office/drawing/2014/main" id="{F8A7F05A-163E-DC38-53DB-94526BD354F7}"/>
                </a:ext>
              </a:extLst>
            </p:cNvPr>
            <p:cNvSpPr/>
            <p:nvPr/>
          </p:nvSpPr>
          <p:spPr>
            <a:xfrm>
              <a:off x="2235889" y="2441216"/>
              <a:ext cx="472477" cy="32432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Arrow: Right 7">
              <a:extLst>
                <a:ext uri="{FF2B5EF4-FFF2-40B4-BE49-F238E27FC236}">
                  <a16:creationId xmlns:a16="http://schemas.microsoft.com/office/drawing/2014/main" id="{F4F5C1B0-1553-F5EF-450A-0A789342EFCC}"/>
                </a:ext>
              </a:extLst>
            </p:cNvPr>
            <p:cNvSpPr/>
            <p:nvPr/>
          </p:nvSpPr>
          <p:spPr>
            <a:xfrm>
              <a:off x="2235889" y="2846305"/>
              <a:ext cx="280888" cy="21911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E4999593-472A-27C7-50C3-417FBCB06D21}"/>
              </a:ext>
            </a:extLst>
          </p:cNvPr>
          <p:cNvSpPr/>
          <p:nvPr/>
        </p:nvSpPr>
        <p:spPr>
          <a:xfrm>
            <a:off x="1458685" y="3243942"/>
            <a:ext cx="2860766" cy="18382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DB5BBB4-546A-BB86-C322-3049DC33866B}"/>
                  </a:ext>
                </a:extLst>
              </p:cNvPr>
              <p:cNvSpPr txBox="1"/>
              <p:nvPr/>
            </p:nvSpPr>
            <p:spPr>
              <a:xfrm>
                <a:off x="3483161" y="3338162"/>
                <a:ext cx="147779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low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DB5BBB4-546A-BB86-C322-3049DC3386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3161" y="3338162"/>
                <a:ext cx="1477799" cy="523220"/>
              </a:xfrm>
              <a:prstGeom prst="rect">
                <a:avLst/>
              </a:prstGeom>
              <a:blipFill>
                <a:blip r:embed="rId2"/>
                <a:stretch>
                  <a:fillRect l="-8230" t="-11765" b="-341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1479D1E-819B-F0A7-83B0-8D45E0BDAFD5}"/>
                  </a:ext>
                </a:extLst>
              </p:cNvPr>
              <p:cNvSpPr txBox="1"/>
              <p:nvPr/>
            </p:nvSpPr>
            <p:spPr>
              <a:xfrm>
                <a:off x="4240193" y="4417067"/>
                <a:ext cx="147779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high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1479D1E-819B-F0A7-83B0-8D45E0BDAF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0193" y="4417067"/>
                <a:ext cx="1477799" cy="523220"/>
              </a:xfrm>
              <a:prstGeom prst="rect">
                <a:avLst/>
              </a:prstGeom>
              <a:blipFill>
                <a:blip r:embed="rId3"/>
                <a:stretch>
                  <a:fillRect l="-8678" t="-11765" b="-341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C8D1ACEA-818D-26CF-4FFB-13373C278D7D}"/>
              </a:ext>
            </a:extLst>
          </p:cNvPr>
          <p:cNvSpPr/>
          <p:nvPr/>
        </p:nvSpPr>
        <p:spPr>
          <a:xfrm>
            <a:off x="6557554" y="3223117"/>
            <a:ext cx="2860766" cy="18382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2DDD5CC4-3867-2D04-9A66-CD3EA096AC31}"/>
              </a:ext>
            </a:extLst>
          </p:cNvPr>
          <p:cNvSpPr/>
          <p:nvPr/>
        </p:nvSpPr>
        <p:spPr>
          <a:xfrm>
            <a:off x="7307087" y="3517274"/>
            <a:ext cx="1160454" cy="32432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B512318-AD5D-44D9-B03C-B2A6EC089DAC}"/>
                  </a:ext>
                </a:extLst>
              </p:cNvPr>
              <p:cNvSpPr txBox="1"/>
              <p:nvPr/>
            </p:nvSpPr>
            <p:spPr>
              <a:xfrm>
                <a:off x="8486292" y="3502382"/>
                <a:ext cx="4453473" cy="7609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drag force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𝜈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B512318-AD5D-44D9-B03C-B2A6EC089D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6292" y="3502382"/>
                <a:ext cx="4453473" cy="760978"/>
              </a:xfrm>
              <a:prstGeom prst="rect">
                <a:avLst/>
              </a:prstGeom>
              <a:blipFill>
                <a:blip r:embed="rId4"/>
                <a:stretch>
                  <a:fillRect l="-2736" b="-4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DEC41C4-8A60-691D-5E66-A7EA810CF950}"/>
              </a:ext>
            </a:extLst>
          </p:cNvPr>
          <p:cNvCxnSpPr>
            <a:cxnSpLocks/>
          </p:cNvCxnSpPr>
          <p:nvPr/>
        </p:nvCxnSpPr>
        <p:spPr>
          <a:xfrm flipV="1">
            <a:off x="2960916" y="3322791"/>
            <a:ext cx="2222863" cy="88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5649627-E87A-0EA7-A156-607589608298}"/>
                  </a:ext>
                </a:extLst>
              </p:cNvPr>
              <p:cNvSpPr txBox="1"/>
              <p:nvPr/>
            </p:nvSpPr>
            <p:spPr>
              <a:xfrm>
                <a:off x="4635616" y="3065417"/>
                <a:ext cx="147779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5649627-E87A-0EA7-A156-6075896082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5616" y="3065417"/>
                <a:ext cx="1477799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1A04038-9C7B-5212-374C-D58C2C74A598}"/>
              </a:ext>
            </a:extLst>
          </p:cNvPr>
          <p:cNvCxnSpPr>
            <a:cxnSpLocks/>
          </p:cNvCxnSpPr>
          <p:nvPr/>
        </p:nvCxnSpPr>
        <p:spPr>
          <a:xfrm>
            <a:off x="2934791" y="3335855"/>
            <a:ext cx="0" cy="10445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AECBE0F-D7CE-1887-D32F-BCAECC4691B7}"/>
                  </a:ext>
                </a:extLst>
              </p:cNvPr>
              <p:cNvSpPr txBox="1"/>
              <p:nvPr/>
            </p:nvSpPr>
            <p:spPr>
              <a:xfrm>
                <a:off x="2169764" y="4229387"/>
                <a:ext cx="147779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AECBE0F-D7CE-1887-D32F-BCAECC4691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9764" y="4229387"/>
                <a:ext cx="1477799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20CC153-4A2A-4731-0C39-8DB5FCF2A0C5}"/>
              </a:ext>
            </a:extLst>
          </p:cNvPr>
          <p:cNvCxnSpPr>
            <a:cxnSpLocks/>
          </p:cNvCxnSpPr>
          <p:nvPr/>
        </p:nvCxnSpPr>
        <p:spPr>
          <a:xfrm>
            <a:off x="7911151" y="3318555"/>
            <a:ext cx="22751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B4C1A36-1078-2A7F-EA16-85413803AC00}"/>
                  </a:ext>
                </a:extLst>
              </p:cNvPr>
              <p:cNvSpPr txBox="1"/>
              <p:nvPr/>
            </p:nvSpPr>
            <p:spPr>
              <a:xfrm>
                <a:off x="9638103" y="3061181"/>
                <a:ext cx="147779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B4C1A36-1078-2A7F-EA16-85413803AC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38103" y="3061181"/>
                <a:ext cx="1477799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B5C3FAB-172C-3C6F-F4B7-F3A64454990D}"/>
              </a:ext>
            </a:extLst>
          </p:cNvPr>
          <p:cNvCxnSpPr>
            <a:cxnSpLocks/>
          </p:cNvCxnSpPr>
          <p:nvPr/>
        </p:nvCxnSpPr>
        <p:spPr>
          <a:xfrm>
            <a:off x="7937278" y="3331619"/>
            <a:ext cx="0" cy="10445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E74B3F9-71E1-7989-8A67-B419146042FA}"/>
                  </a:ext>
                </a:extLst>
              </p:cNvPr>
              <p:cNvSpPr txBox="1"/>
              <p:nvPr/>
            </p:nvSpPr>
            <p:spPr>
              <a:xfrm>
                <a:off x="7172251" y="4225151"/>
                <a:ext cx="147779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E74B3F9-71E1-7989-8A67-B419146042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2251" y="4225151"/>
                <a:ext cx="1477799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>
            <a:extLst>
              <a:ext uri="{FF2B5EF4-FFF2-40B4-BE49-F238E27FC236}">
                <a16:creationId xmlns:a16="http://schemas.microsoft.com/office/drawing/2014/main" id="{0277D045-0F46-567B-C062-4601455E2473}"/>
              </a:ext>
            </a:extLst>
          </p:cNvPr>
          <p:cNvSpPr txBox="1"/>
          <p:nvPr/>
        </p:nvSpPr>
        <p:spPr>
          <a:xfrm>
            <a:off x="1432561" y="3104858"/>
            <a:ext cx="18893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stationary</a:t>
            </a:r>
            <a:endParaRPr lang="en-US" sz="2000" b="1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A55A822-744A-2266-A6C0-DB3FCEDAD94B}"/>
              </a:ext>
            </a:extLst>
          </p:cNvPr>
          <p:cNvSpPr txBox="1"/>
          <p:nvPr/>
        </p:nvSpPr>
        <p:spPr>
          <a:xfrm>
            <a:off x="6522335" y="3104064"/>
            <a:ext cx="18893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stationary</a:t>
            </a:r>
            <a:endParaRPr lang="en-US" sz="20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050EB23-2168-AD99-0AA7-97C668161692}"/>
              </a:ext>
            </a:extLst>
          </p:cNvPr>
          <p:cNvSpPr txBox="1"/>
          <p:nvPr/>
        </p:nvSpPr>
        <p:spPr>
          <a:xfrm>
            <a:off x="10144937" y="1333117"/>
            <a:ext cx="24761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viscosity</a:t>
            </a:r>
          </a:p>
          <a:p>
            <a:pPr algn="ctr"/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2" name="Arc 31">
            <a:extLst>
              <a:ext uri="{FF2B5EF4-FFF2-40B4-BE49-F238E27FC236}">
                <a16:creationId xmlns:a16="http://schemas.microsoft.com/office/drawing/2014/main" id="{CE11F05C-59A9-8130-CB4D-210637396D6C}"/>
              </a:ext>
            </a:extLst>
          </p:cNvPr>
          <p:cNvSpPr/>
          <p:nvPr/>
        </p:nvSpPr>
        <p:spPr>
          <a:xfrm rot="15421986">
            <a:off x="9781788" y="1617448"/>
            <a:ext cx="914400" cy="914400"/>
          </a:xfrm>
          <a:prstGeom prst="arc">
            <a:avLst/>
          </a:prstGeom>
          <a:ln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A84C7671-696E-4CA4-5ED4-70DCF1ABF008}"/>
              </a:ext>
            </a:extLst>
          </p:cNvPr>
          <p:cNvGrpSpPr/>
          <p:nvPr/>
        </p:nvGrpSpPr>
        <p:grpSpPr>
          <a:xfrm rot="10800000" flipH="1">
            <a:off x="3032396" y="3471896"/>
            <a:ext cx="1160454" cy="1368942"/>
            <a:chOff x="2388289" y="1848875"/>
            <a:chExt cx="1160454" cy="1368942"/>
          </a:xfrm>
        </p:grpSpPr>
        <p:sp>
          <p:nvSpPr>
            <p:cNvPr id="33" name="Arrow: Right 32">
              <a:extLst>
                <a:ext uri="{FF2B5EF4-FFF2-40B4-BE49-F238E27FC236}">
                  <a16:creationId xmlns:a16="http://schemas.microsoft.com/office/drawing/2014/main" id="{401BC3BC-F795-81CF-C3CF-EA5877851A03}"/>
                </a:ext>
              </a:extLst>
            </p:cNvPr>
            <p:cNvSpPr/>
            <p:nvPr/>
          </p:nvSpPr>
          <p:spPr>
            <a:xfrm>
              <a:off x="2388290" y="2173197"/>
              <a:ext cx="672774" cy="32432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Arrow: Right 33">
              <a:extLst>
                <a:ext uri="{FF2B5EF4-FFF2-40B4-BE49-F238E27FC236}">
                  <a16:creationId xmlns:a16="http://schemas.microsoft.com/office/drawing/2014/main" id="{3085AB9D-AB0F-746C-BAC9-84BB3AE1FBEA}"/>
                </a:ext>
              </a:extLst>
            </p:cNvPr>
            <p:cNvSpPr/>
            <p:nvPr/>
          </p:nvSpPr>
          <p:spPr>
            <a:xfrm>
              <a:off x="2388289" y="1848875"/>
              <a:ext cx="1160454" cy="32432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Arrow: Right 34">
              <a:extLst>
                <a:ext uri="{FF2B5EF4-FFF2-40B4-BE49-F238E27FC236}">
                  <a16:creationId xmlns:a16="http://schemas.microsoft.com/office/drawing/2014/main" id="{AFAD8AC3-3FFD-B403-35FD-BBAD05B10D79}"/>
                </a:ext>
              </a:extLst>
            </p:cNvPr>
            <p:cNvSpPr/>
            <p:nvPr/>
          </p:nvSpPr>
          <p:spPr>
            <a:xfrm>
              <a:off x="2388289" y="2593616"/>
              <a:ext cx="472477" cy="32432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Arrow: Right 35">
              <a:extLst>
                <a:ext uri="{FF2B5EF4-FFF2-40B4-BE49-F238E27FC236}">
                  <a16:creationId xmlns:a16="http://schemas.microsoft.com/office/drawing/2014/main" id="{10CACE45-4623-2E2C-1F36-6B91835A2608}"/>
                </a:ext>
              </a:extLst>
            </p:cNvPr>
            <p:cNvSpPr/>
            <p:nvPr/>
          </p:nvSpPr>
          <p:spPr>
            <a:xfrm>
              <a:off x="2388289" y="2998705"/>
              <a:ext cx="280888" cy="21911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7BBF4FD4-E940-9D53-B73F-8094C354337D}"/>
              </a:ext>
            </a:extLst>
          </p:cNvPr>
          <p:cNvSpPr/>
          <p:nvPr/>
        </p:nvSpPr>
        <p:spPr>
          <a:xfrm rot="10800000">
            <a:off x="7272028" y="2860110"/>
            <a:ext cx="1160454" cy="32432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D31CED1F-5D00-9D05-9B24-AEA407C9DC8B}"/>
                  </a:ext>
                </a:extLst>
              </p:cNvPr>
              <p:cNvSpPr txBox="1"/>
              <p:nvPr/>
            </p:nvSpPr>
            <p:spPr>
              <a:xfrm>
                <a:off x="7411366" y="2109462"/>
                <a:ext cx="4453473" cy="9839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D31CED1F-5D00-9D05-9B24-AEA407C9DC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1366" y="2109462"/>
                <a:ext cx="4453473" cy="9839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28825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5C3238DB-5A7C-34FB-EFD0-9CA08FE36AAC}"/>
              </a:ext>
            </a:extLst>
          </p:cNvPr>
          <p:cNvSpPr txBox="1"/>
          <p:nvPr/>
        </p:nvSpPr>
        <p:spPr>
          <a:xfrm>
            <a:off x="320082" y="205008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forces in a moving fluid</a:t>
            </a:r>
          </a:p>
          <a:p>
            <a:pPr algn="ctr"/>
            <a:endParaRPr lang="en-US" sz="2800" b="1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3FEEDBF-49C7-114A-CA0E-E81FC495CEAB}"/>
              </a:ext>
            </a:extLst>
          </p:cNvPr>
          <p:cNvSpPr/>
          <p:nvPr/>
        </p:nvSpPr>
        <p:spPr>
          <a:xfrm>
            <a:off x="1459936" y="2401388"/>
            <a:ext cx="2288613" cy="2055223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AEBEE59-C02A-ED39-49C5-4F808E56DD31}"/>
              </a:ext>
            </a:extLst>
          </p:cNvPr>
          <p:cNvSpPr txBox="1"/>
          <p:nvPr/>
        </p:nvSpPr>
        <p:spPr>
          <a:xfrm>
            <a:off x="320082" y="938527"/>
            <a:ext cx="24761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contact forces</a:t>
            </a:r>
          </a:p>
          <a:p>
            <a:pPr algn="ctr"/>
            <a:endParaRPr lang="en-US" sz="2800" b="1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1C64CEA9-EF8A-5564-0A30-4586C02F32F8}"/>
              </a:ext>
            </a:extLst>
          </p:cNvPr>
          <p:cNvSpPr/>
          <p:nvPr/>
        </p:nvSpPr>
        <p:spPr>
          <a:xfrm rot="10800000">
            <a:off x="2235889" y="2020797"/>
            <a:ext cx="736703" cy="29805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543E21B1-AAEE-DF98-A9F1-5B63942C875C}"/>
              </a:ext>
            </a:extLst>
          </p:cNvPr>
          <p:cNvSpPr/>
          <p:nvPr/>
        </p:nvSpPr>
        <p:spPr>
          <a:xfrm>
            <a:off x="1776034" y="4580713"/>
            <a:ext cx="1656414" cy="30035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FE3E67B-249E-66AC-94FF-7A23AC90A994}"/>
                  </a:ext>
                </a:extLst>
              </p:cNvPr>
              <p:cNvSpPr txBox="1"/>
              <p:nvPr/>
            </p:nvSpPr>
            <p:spPr>
              <a:xfrm>
                <a:off x="1558162" y="1504810"/>
                <a:ext cx="209616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FE3E67B-249E-66AC-94FF-7A23AC90A9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8162" y="1504810"/>
                <a:ext cx="2096161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B43E3A4-D050-A8A0-57AD-72BAA2002761}"/>
                  </a:ext>
                </a:extLst>
              </p:cNvPr>
              <p:cNvSpPr txBox="1"/>
              <p:nvPr/>
            </p:nvSpPr>
            <p:spPr>
              <a:xfrm>
                <a:off x="1443310" y="4899966"/>
                <a:ext cx="228861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+∆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B43E3A4-D050-A8A0-57AD-72BAA20027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3310" y="4899966"/>
                <a:ext cx="2288613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F7B51B52-11B6-BF79-E500-586A4810E34A}"/>
              </a:ext>
            </a:extLst>
          </p:cNvPr>
          <p:cNvSpPr txBox="1"/>
          <p:nvPr/>
        </p:nvSpPr>
        <p:spPr>
          <a:xfrm>
            <a:off x="4252002" y="2401388"/>
            <a:ext cx="64800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net force</a:t>
            </a:r>
          </a:p>
          <a:p>
            <a:pPr algn="ctr"/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F622925-7FA8-BA34-8233-0E212B249DDE}"/>
                  </a:ext>
                </a:extLst>
              </p:cNvPr>
              <p:cNvSpPr txBox="1"/>
              <p:nvPr/>
            </p:nvSpPr>
            <p:spPr>
              <a:xfrm>
                <a:off x="5717992" y="2169826"/>
                <a:ext cx="944065" cy="9839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F622925-7FA8-BA34-8233-0E212B249D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7992" y="2169826"/>
                <a:ext cx="944065" cy="9839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5632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902541" y="631897"/>
            <a:ext cx="1079582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Today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the Navier Stokes Equation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trick of solving for pressure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trick of repeating boundaries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trick of particle tracking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eddy in a channel</a:t>
            </a:r>
          </a:p>
        </p:txBody>
      </p:sp>
    </p:spTree>
    <p:extLst>
      <p:ext uri="{BB962C8B-B14F-4D97-AF65-F5344CB8AC3E}">
        <p14:creationId xmlns:p14="http://schemas.microsoft.com/office/powerpoint/2010/main" val="42757396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5C3238DB-5A7C-34FB-EFD0-9CA08FE36AAC}"/>
              </a:ext>
            </a:extLst>
          </p:cNvPr>
          <p:cNvSpPr txBox="1"/>
          <p:nvPr/>
        </p:nvSpPr>
        <p:spPr>
          <a:xfrm>
            <a:off x="320082" y="205008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forces in a moving fluid</a:t>
            </a:r>
          </a:p>
          <a:p>
            <a:pPr algn="ctr"/>
            <a:endParaRPr lang="en-US" sz="2800" b="1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3FEEDBF-49C7-114A-CA0E-E81FC495CEAB}"/>
              </a:ext>
            </a:extLst>
          </p:cNvPr>
          <p:cNvSpPr/>
          <p:nvPr/>
        </p:nvSpPr>
        <p:spPr>
          <a:xfrm>
            <a:off x="1459936" y="2401388"/>
            <a:ext cx="2288613" cy="2055223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AEBEE59-C02A-ED39-49C5-4F808E56DD31}"/>
              </a:ext>
            </a:extLst>
          </p:cNvPr>
          <p:cNvSpPr txBox="1"/>
          <p:nvPr/>
        </p:nvSpPr>
        <p:spPr>
          <a:xfrm>
            <a:off x="320082" y="938527"/>
            <a:ext cx="24761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contact forces</a:t>
            </a:r>
          </a:p>
          <a:p>
            <a:pPr algn="ctr"/>
            <a:endParaRPr lang="en-US" sz="2800" b="1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1C64CEA9-EF8A-5564-0A30-4586C02F32F8}"/>
              </a:ext>
            </a:extLst>
          </p:cNvPr>
          <p:cNvSpPr/>
          <p:nvPr/>
        </p:nvSpPr>
        <p:spPr>
          <a:xfrm rot="10800000">
            <a:off x="2235889" y="2020797"/>
            <a:ext cx="736703" cy="29805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543E21B1-AAEE-DF98-A9F1-5B63942C875C}"/>
              </a:ext>
            </a:extLst>
          </p:cNvPr>
          <p:cNvSpPr/>
          <p:nvPr/>
        </p:nvSpPr>
        <p:spPr>
          <a:xfrm>
            <a:off x="1776034" y="4580713"/>
            <a:ext cx="1656414" cy="30035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FE3E67B-249E-66AC-94FF-7A23AC90A994}"/>
                  </a:ext>
                </a:extLst>
              </p:cNvPr>
              <p:cNvSpPr txBox="1"/>
              <p:nvPr/>
            </p:nvSpPr>
            <p:spPr>
              <a:xfrm>
                <a:off x="1558162" y="1504810"/>
                <a:ext cx="209616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FE3E67B-249E-66AC-94FF-7A23AC90A9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8162" y="1504810"/>
                <a:ext cx="2096161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B43E3A4-D050-A8A0-57AD-72BAA2002761}"/>
                  </a:ext>
                </a:extLst>
              </p:cNvPr>
              <p:cNvSpPr txBox="1"/>
              <p:nvPr/>
            </p:nvSpPr>
            <p:spPr>
              <a:xfrm>
                <a:off x="1443310" y="4899966"/>
                <a:ext cx="228861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+∆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B43E3A4-D050-A8A0-57AD-72BAA20027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3310" y="4899966"/>
                <a:ext cx="2288613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F7B51B52-11B6-BF79-E500-586A4810E34A}"/>
              </a:ext>
            </a:extLst>
          </p:cNvPr>
          <p:cNvSpPr txBox="1"/>
          <p:nvPr/>
        </p:nvSpPr>
        <p:spPr>
          <a:xfrm>
            <a:off x="4252002" y="2401388"/>
            <a:ext cx="64800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net force</a:t>
            </a:r>
          </a:p>
          <a:p>
            <a:pPr algn="ctr"/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F622925-7FA8-BA34-8233-0E212B249DDE}"/>
                  </a:ext>
                </a:extLst>
              </p:cNvPr>
              <p:cNvSpPr txBox="1"/>
              <p:nvPr/>
            </p:nvSpPr>
            <p:spPr>
              <a:xfrm>
                <a:off x="5535112" y="2318854"/>
                <a:ext cx="2288613" cy="9839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F622925-7FA8-BA34-8233-0E212B249D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5112" y="2318854"/>
                <a:ext cx="2288613" cy="9839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C3E221E-20FA-ED45-7836-A1514C72DFD3}"/>
                  </a:ext>
                </a:extLst>
              </p:cNvPr>
              <p:cNvSpPr txBox="1"/>
              <p:nvPr/>
            </p:nvSpPr>
            <p:spPr>
              <a:xfrm>
                <a:off x="6096000" y="3537285"/>
                <a:ext cx="2288613" cy="10604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  <m:d>
                        <m:dPr>
                          <m:ctrlP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𝜈</m:t>
                          </m:r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𝑑𝑦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C3E221E-20FA-ED45-7836-A1514C72DF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3537285"/>
                <a:ext cx="2288613" cy="106048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C24437B-A989-A855-84B9-DDB05B75F79E}"/>
                  </a:ext>
                </a:extLst>
              </p:cNvPr>
              <p:cNvSpPr txBox="1"/>
              <p:nvPr/>
            </p:nvSpPr>
            <p:spPr>
              <a:xfrm>
                <a:off x="5717992" y="5048012"/>
                <a:ext cx="2288613" cy="10305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C24437B-A989-A855-84B9-DDB05B75F7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7992" y="5048012"/>
                <a:ext cx="2288613" cy="103053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61480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E285000-095F-E1C8-6788-98FA34779E31}"/>
                  </a:ext>
                </a:extLst>
              </p:cNvPr>
              <p:cNvSpPr txBox="1"/>
              <p:nvPr/>
            </p:nvSpPr>
            <p:spPr>
              <a:xfrm>
                <a:off x="2389032" y="952737"/>
                <a:ext cx="6716006" cy="16570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p>
                            <m:sSup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3200" b="1" dirty="0"/>
              </a:p>
              <a:p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E285000-095F-E1C8-6788-98FA34779E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9032" y="952737"/>
                <a:ext cx="6716006" cy="165705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BAC4562E-0034-A1D0-D2E3-59B1C28C78CA}"/>
              </a:ext>
            </a:extLst>
          </p:cNvPr>
          <p:cNvSpPr txBox="1"/>
          <p:nvPr/>
        </p:nvSpPr>
        <p:spPr>
          <a:xfrm>
            <a:off x="320082" y="205008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 the x-component only equation is</a:t>
            </a:r>
          </a:p>
          <a:p>
            <a:pPr algn="ctr"/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5A82123-259B-E784-17B9-0EF0BE082AF2}"/>
                  </a:ext>
                </a:extLst>
              </p:cNvPr>
              <p:cNvSpPr txBox="1"/>
              <p:nvPr/>
            </p:nvSpPr>
            <p:spPr>
              <a:xfrm>
                <a:off x="6152750" y="2348184"/>
                <a:ext cx="6039250" cy="712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when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US" sz="2800" dirty="0"/>
                  <a:t> is small (incompressible)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5A82123-259B-E784-17B9-0EF0BE082A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2750" y="2348184"/>
                <a:ext cx="6039250" cy="712887"/>
              </a:xfrm>
              <a:prstGeom prst="rect">
                <a:avLst/>
              </a:prstGeom>
              <a:blipFill>
                <a:blip r:embed="rId3"/>
                <a:stretch>
                  <a:fillRect l="-2018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43601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E285000-095F-E1C8-6788-98FA34779E31}"/>
                  </a:ext>
                </a:extLst>
              </p:cNvPr>
              <p:cNvSpPr txBox="1"/>
              <p:nvPr/>
            </p:nvSpPr>
            <p:spPr>
              <a:xfrm>
                <a:off x="2389032" y="952737"/>
                <a:ext cx="6716006" cy="16570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p>
                            <m:sSup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3200" b="1" dirty="0"/>
              </a:p>
              <a:p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E285000-095F-E1C8-6788-98FA34779E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9032" y="952737"/>
                <a:ext cx="6716006" cy="165705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BAC4562E-0034-A1D0-D2E3-59B1C28C78CA}"/>
              </a:ext>
            </a:extLst>
          </p:cNvPr>
          <p:cNvSpPr txBox="1"/>
          <p:nvPr/>
        </p:nvSpPr>
        <p:spPr>
          <a:xfrm>
            <a:off x="320082" y="205008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 the x-component only equation is</a:t>
            </a:r>
          </a:p>
          <a:p>
            <a:pPr algn="ctr"/>
            <a:endParaRPr lang="en-US" sz="28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A83248-4DE5-58EA-B756-E7BC9B58E275}"/>
              </a:ext>
            </a:extLst>
          </p:cNvPr>
          <p:cNvSpPr txBox="1"/>
          <p:nvPr/>
        </p:nvSpPr>
        <p:spPr>
          <a:xfrm>
            <a:off x="349125" y="4044805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and the full Navier Stokes equation is</a:t>
            </a:r>
          </a:p>
          <a:p>
            <a:pPr algn="ctr"/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9BDF10C-0CC8-38A0-74D9-2ED0CE190005}"/>
                  </a:ext>
                </a:extLst>
              </p:cNvPr>
              <p:cNvSpPr txBox="1"/>
              <p:nvPr/>
            </p:nvSpPr>
            <p:spPr>
              <a:xfrm>
                <a:off x="2097294" y="4623054"/>
                <a:ext cx="6959598" cy="1519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  <m:r>
                            <a:rPr lang="en-US" sz="32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e>
                      </m:d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2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</m:oMath>
                  </m:oMathPara>
                </a14:m>
                <a:endParaRPr lang="en-US" sz="3200" b="1" dirty="0"/>
              </a:p>
              <a:p>
                <a:endParaRPr lang="en-US" sz="32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9BDF10C-0CC8-38A0-74D9-2ED0CE1900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7294" y="4623054"/>
                <a:ext cx="6959598" cy="1519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E47FFC2-C9E3-326B-31FA-7F809AB8685C}"/>
                  </a:ext>
                </a:extLst>
              </p:cNvPr>
              <p:cNvSpPr txBox="1"/>
              <p:nvPr/>
            </p:nvSpPr>
            <p:spPr>
              <a:xfrm>
                <a:off x="6500202" y="5881219"/>
                <a:ext cx="50212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when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∇</m:t>
                    </m:r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𝐯</m:t>
                    </m:r>
                    <m: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800" dirty="0"/>
                  <a:t> (incompressible)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E47FFC2-C9E3-326B-31FA-7F809AB868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0202" y="5881219"/>
                <a:ext cx="5021238" cy="523220"/>
              </a:xfrm>
              <a:prstGeom prst="rect">
                <a:avLst/>
              </a:prstGeom>
              <a:blipFill>
                <a:blip r:embed="rId4"/>
                <a:stretch>
                  <a:fillRect l="-2427" t="-11628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5EF22B6B-F7DA-B412-CF21-B36247D14F9A}"/>
              </a:ext>
            </a:extLst>
          </p:cNvPr>
          <p:cNvSpPr/>
          <p:nvPr/>
        </p:nvSpPr>
        <p:spPr>
          <a:xfrm>
            <a:off x="4145280" y="870857"/>
            <a:ext cx="1332411" cy="128886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550E6D-625A-79E5-1076-03FB66602067}"/>
              </a:ext>
            </a:extLst>
          </p:cNvPr>
          <p:cNvSpPr/>
          <p:nvPr/>
        </p:nvSpPr>
        <p:spPr>
          <a:xfrm>
            <a:off x="4027715" y="4553381"/>
            <a:ext cx="1332411" cy="128886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7F0DCD3-9E30-5B04-BACC-E2FC6D49741F}"/>
                  </a:ext>
                </a:extLst>
              </p:cNvPr>
              <p:cNvSpPr txBox="1"/>
              <p:nvPr/>
            </p:nvSpPr>
            <p:spPr>
              <a:xfrm>
                <a:off x="6152750" y="2348184"/>
                <a:ext cx="6039250" cy="712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when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US" sz="2800" dirty="0"/>
                  <a:t> is small (incompressible)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7F0DCD3-9E30-5B04-BACC-E2FC6D4974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2750" y="2348184"/>
                <a:ext cx="6039250" cy="712887"/>
              </a:xfrm>
              <a:prstGeom prst="rect">
                <a:avLst/>
              </a:prstGeom>
              <a:blipFill>
                <a:blip r:embed="rId5"/>
                <a:stretch>
                  <a:fillRect l="-2018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73865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AC4562E-0034-A1D0-D2E3-59B1C28C78CA}"/>
              </a:ext>
            </a:extLst>
          </p:cNvPr>
          <p:cNvSpPr txBox="1"/>
          <p:nvPr/>
        </p:nvSpPr>
        <p:spPr>
          <a:xfrm rot="16200000">
            <a:off x="764219" y="1698420"/>
            <a:ext cx="5018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change in momentum with time</a:t>
            </a:r>
          </a:p>
          <a:p>
            <a:pPr algn="ctr"/>
            <a:endParaRPr lang="en-US" sz="28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34F327-92C2-A448-88F6-C909A38BB9A2}"/>
              </a:ext>
            </a:extLst>
          </p:cNvPr>
          <p:cNvSpPr txBox="1"/>
          <p:nvPr/>
        </p:nvSpPr>
        <p:spPr>
          <a:xfrm>
            <a:off x="267831" y="238117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and the full Navier Stokes equation is</a:t>
            </a:r>
          </a:p>
          <a:p>
            <a:pPr algn="ctr"/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A1E320C-C6F0-B429-2EE7-FD6862172B50}"/>
                  </a:ext>
                </a:extLst>
              </p:cNvPr>
              <p:cNvSpPr txBox="1"/>
              <p:nvPr/>
            </p:nvSpPr>
            <p:spPr>
              <a:xfrm>
                <a:off x="2097294" y="4623054"/>
                <a:ext cx="6669839" cy="1519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  <m:r>
                            <a:rPr lang="en-US" sz="32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e>
                      </m:d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2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</m:oMath>
                  </m:oMathPara>
                </a14:m>
                <a:endParaRPr lang="en-US" sz="3200" b="1" dirty="0"/>
              </a:p>
              <a:p>
                <a:endParaRPr lang="en-US" sz="32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A1E320C-C6F0-B429-2EE7-FD6862172B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7294" y="4623054"/>
                <a:ext cx="6669839" cy="1519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27C653E-DEB0-A9DB-0A24-27BC44EFB657}"/>
                  </a:ext>
                </a:extLst>
              </p:cNvPr>
              <p:cNvSpPr txBox="1"/>
              <p:nvPr/>
            </p:nvSpPr>
            <p:spPr>
              <a:xfrm>
                <a:off x="6500202" y="5881219"/>
                <a:ext cx="50212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when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∇</m:t>
                    </m:r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𝐯</m:t>
                    </m:r>
                    <m: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800" dirty="0"/>
                  <a:t> (incompressible)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27C653E-DEB0-A9DB-0A24-27BC44EFB6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0202" y="5881219"/>
                <a:ext cx="5021238" cy="523220"/>
              </a:xfrm>
              <a:prstGeom prst="rect">
                <a:avLst/>
              </a:prstGeom>
              <a:blipFill>
                <a:blip r:embed="rId3"/>
                <a:stretch>
                  <a:fillRect l="-2427" t="-11628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E5AF3FBE-6B17-D5E4-CEAA-E7596AD93E7E}"/>
              </a:ext>
            </a:extLst>
          </p:cNvPr>
          <p:cNvSpPr txBox="1"/>
          <p:nvPr/>
        </p:nvSpPr>
        <p:spPr>
          <a:xfrm rot="16200000">
            <a:off x="2140335" y="2130684"/>
            <a:ext cx="501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advection in momentum</a:t>
            </a:r>
            <a:endParaRPr lang="en-US" sz="28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17250B-1762-4248-A5B1-371736333B72}"/>
              </a:ext>
            </a:extLst>
          </p:cNvPr>
          <p:cNvSpPr txBox="1"/>
          <p:nvPr/>
        </p:nvSpPr>
        <p:spPr>
          <a:xfrm rot="16200000">
            <a:off x="3386809" y="2130684"/>
            <a:ext cx="501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gravity</a:t>
            </a:r>
            <a:endParaRPr lang="en-US" sz="28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E3AEF6-C940-232B-EA7A-AB794A93D5BB}"/>
              </a:ext>
            </a:extLst>
          </p:cNvPr>
          <p:cNvSpPr txBox="1"/>
          <p:nvPr/>
        </p:nvSpPr>
        <p:spPr>
          <a:xfrm rot="16200000">
            <a:off x="4306920" y="2130684"/>
            <a:ext cx="501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pressure contact force</a:t>
            </a:r>
            <a:endParaRPr lang="en-US" sz="28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131A0E-7EB3-B78F-A3F0-85B2D9D09B0F}"/>
              </a:ext>
            </a:extLst>
          </p:cNvPr>
          <p:cNvSpPr txBox="1"/>
          <p:nvPr/>
        </p:nvSpPr>
        <p:spPr>
          <a:xfrm rot="16200000">
            <a:off x="5525827" y="2130684"/>
            <a:ext cx="501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viscous contact forces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71730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834F327-92C2-A448-88F6-C909A38BB9A2}"/>
              </a:ext>
            </a:extLst>
          </p:cNvPr>
          <p:cNvSpPr txBox="1"/>
          <p:nvPr/>
        </p:nvSpPr>
        <p:spPr>
          <a:xfrm>
            <a:off x="267831" y="238117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Navier Stokes equation for an incompressible viscous fluid</a:t>
            </a:r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A1E320C-C6F0-B429-2EE7-FD6862172B50}"/>
                  </a:ext>
                </a:extLst>
              </p:cNvPr>
              <p:cNvSpPr txBox="1"/>
              <p:nvPr/>
            </p:nvSpPr>
            <p:spPr>
              <a:xfrm>
                <a:off x="94323" y="1087374"/>
                <a:ext cx="6959598" cy="1519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  <m:r>
                            <a:rPr lang="en-US" sz="32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e>
                      </m:d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2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</m:oMath>
                  </m:oMathPara>
                </a14:m>
                <a:endParaRPr lang="en-US" sz="3200" b="1" dirty="0"/>
              </a:p>
              <a:p>
                <a:endParaRPr lang="en-US" sz="32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A1E320C-C6F0-B429-2EE7-FD6862172B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23" y="1087374"/>
                <a:ext cx="6959598" cy="1519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27C653E-DEB0-A9DB-0A24-27BC44EFB657}"/>
                  </a:ext>
                </a:extLst>
              </p:cNvPr>
              <p:cNvSpPr txBox="1"/>
              <p:nvPr/>
            </p:nvSpPr>
            <p:spPr>
              <a:xfrm>
                <a:off x="491287" y="2345539"/>
                <a:ext cx="50212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r>
                        <a:rPr lang="en-US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27C653E-DEB0-A9DB-0A24-27BC44EFB6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287" y="2345539"/>
                <a:ext cx="502123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A89FCB13-0148-AF9A-437B-49DEACF9493A}"/>
              </a:ext>
            </a:extLst>
          </p:cNvPr>
          <p:cNvSpPr txBox="1"/>
          <p:nvPr/>
        </p:nvSpPr>
        <p:spPr>
          <a:xfrm>
            <a:off x="10043031" y="1822319"/>
            <a:ext cx="21489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 equations</a:t>
            </a:r>
            <a:endParaRPr lang="en-US" sz="2800" b="1" dirty="0"/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id="{21CBB95C-CD32-CB04-4E28-378970A3AD0C}"/>
              </a:ext>
            </a:extLst>
          </p:cNvPr>
          <p:cNvSpPr/>
          <p:nvPr/>
        </p:nvSpPr>
        <p:spPr>
          <a:xfrm>
            <a:off x="9523876" y="1413627"/>
            <a:ext cx="357052" cy="1340604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32F4103-0E71-B4B6-D621-B82984B46090}"/>
              </a:ext>
            </a:extLst>
          </p:cNvPr>
          <p:cNvSpPr txBox="1"/>
          <p:nvPr/>
        </p:nvSpPr>
        <p:spPr>
          <a:xfrm>
            <a:off x="7461375" y="1413627"/>
            <a:ext cx="21489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 equations</a:t>
            </a:r>
            <a:endParaRPr lang="en-US" sz="28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CB0CC5A-B009-915A-CBEF-83F2729F4CBF}"/>
              </a:ext>
            </a:extLst>
          </p:cNvPr>
          <p:cNvSpPr txBox="1"/>
          <p:nvPr/>
        </p:nvSpPr>
        <p:spPr>
          <a:xfrm>
            <a:off x="7461375" y="2165322"/>
            <a:ext cx="21489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 equation</a:t>
            </a:r>
            <a:endParaRPr lang="en-US" sz="28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FD144CC-68CE-284A-2BE9-FE0BCFA6F525}"/>
              </a:ext>
            </a:extLst>
          </p:cNvPr>
          <p:cNvSpPr txBox="1"/>
          <p:nvPr/>
        </p:nvSpPr>
        <p:spPr>
          <a:xfrm>
            <a:off x="9702403" y="3466022"/>
            <a:ext cx="2065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 unknowns</a:t>
            </a:r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3FC7481-9D90-5FD6-F8BB-9F94F7D34C18}"/>
                  </a:ext>
                </a:extLst>
              </p:cNvPr>
              <p:cNvSpPr txBox="1"/>
              <p:nvPr/>
            </p:nvSpPr>
            <p:spPr>
              <a:xfrm>
                <a:off x="7461375" y="3365610"/>
                <a:ext cx="5021238" cy="6236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lang="en-US" sz="3200" i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3FC7481-9D90-5FD6-F8BB-9F94F7D34C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1375" y="3365610"/>
                <a:ext cx="5021238" cy="6236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CA54080C-1054-1767-928B-C38BC7CCBAB2}"/>
              </a:ext>
            </a:extLst>
          </p:cNvPr>
          <p:cNvSpPr txBox="1"/>
          <p:nvPr/>
        </p:nvSpPr>
        <p:spPr>
          <a:xfrm>
            <a:off x="491287" y="4523678"/>
            <a:ext cx="68511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same number of equations as unknowns, so solving equation may be possible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434439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698090" y="1328582"/>
            <a:ext cx="107958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Part 2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trick to find pressure</a:t>
            </a:r>
          </a:p>
        </p:txBody>
      </p:sp>
    </p:spTree>
    <p:extLst>
      <p:ext uri="{BB962C8B-B14F-4D97-AF65-F5344CB8AC3E}">
        <p14:creationId xmlns:p14="http://schemas.microsoft.com/office/powerpoint/2010/main" val="18672416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834F327-92C2-A448-88F6-C909A38BB9A2}"/>
              </a:ext>
            </a:extLst>
          </p:cNvPr>
          <p:cNvSpPr txBox="1"/>
          <p:nvPr/>
        </p:nvSpPr>
        <p:spPr>
          <a:xfrm>
            <a:off x="267831" y="238117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mathematical trick to find the pressure field</a:t>
            </a:r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C054023-A7B3-9397-2E93-24520EF371F0}"/>
                  </a:ext>
                </a:extLst>
              </p:cNvPr>
              <p:cNvSpPr txBox="1"/>
              <p:nvPr/>
            </p:nvSpPr>
            <p:spPr>
              <a:xfrm>
                <a:off x="1011598" y="1370481"/>
                <a:ext cx="1079582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at time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800" dirty="0"/>
                  <a:t>, start with a velocity field that satisfies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∇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𝐯</m:t>
                    </m:r>
                    <m: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2800" dirty="0"/>
              </a:p>
              <a:p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C054023-A7B3-9397-2E93-24520EF371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598" y="1370481"/>
                <a:ext cx="10795820" cy="954107"/>
              </a:xfrm>
              <a:prstGeom prst="rect">
                <a:avLst/>
              </a:prstGeom>
              <a:blipFill>
                <a:blip r:embed="rId2"/>
                <a:stretch>
                  <a:fillRect l="-1186" t="-64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37194E1-4B63-C77A-A4ED-73AE396090C4}"/>
                  </a:ext>
                </a:extLst>
              </p:cNvPr>
              <p:cNvSpPr txBox="1"/>
              <p:nvPr/>
            </p:nvSpPr>
            <p:spPr>
              <a:xfrm>
                <a:off x="1011598" y="2152106"/>
                <a:ext cx="1079582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at each subsequent time step, adjust the pressure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800" dirty="0"/>
                  <a:t> so that the new velocity satisfies satisfies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∇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𝐯</m:t>
                    </m:r>
                    <m: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800" dirty="0"/>
                  <a:t>, too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37194E1-4B63-C77A-A4ED-73AE396090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598" y="2152106"/>
                <a:ext cx="10795820" cy="954107"/>
              </a:xfrm>
              <a:prstGeom prst="rect">
                <a:avLst/>
              </a:prstGeom>
              <a:blipFill>
                <a:blip r:embed="rId3"/>
                <a:stretch>
                  <a:fillRect l="-1186" t="-5732" b="-17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15235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834F327-92C2-A448-88F6-C909A38BB9A2}"/>
              </a:ext>
            </a:extLst>
          </p:cNvPr>
          <p:cNvSpPr txBox="1"/>
          <p:nvPr/>
        </p:nvSpPr>
        <p:spPr>
          <a:xfrm>
            <a:off x="267831" y="238117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Navier Stokes equation for an incompressible viscous fluid</a:t>
            </a:r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A1E320C-C6F0-B429-2EE7-FD6862172B50}"/>
                  </a:ext>
                </a:extLst>
              </p:cNvPr>
              <p:cNvSpPr txBox="1"/>
              <p:nvPr/>
            </p:nvSpPr>
            <p:spPr>
              <a:xfrm>
                <a:off x="381706" y="1087374"/>
                <a:ext cx="6400855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d>
                        <m:d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  <m:r>
                            <a:rPr lang="en-US" sz="32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e>
                      </m:d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2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A1E320C-C6F0-B429-2EE7-FD6862172B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706" y="1087374"/>
                <a:ext cx="6400855" cy="102733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27C653E-DEB0-A9DB-0A24-27BC44EFB657}"/>
                  </a:ext>
                </a:extLst>
              </p:cNvPr>
              <p:cNvSpPr txBox="1"/>
              <p:nvPr/>
            </p:nvSpPr>
            <p:spPr>
              <a:xfrm>
                <a:off x="381706" y="2409966"/>
                <a:ext cx="50212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ea typeface="Cambria Math" panose="02040503050406030204" pitchFamily="18" charset="0"/>
                  </a:rPr>
                  <a:t>take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∇</m:t>
                    </m:r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27C653E-DEB0-A9DB-0A24-27BC44EFB6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706" y="2409966"/>
                <a:ext cx="5021238" cy="523220"/>
              </a:xfrm>
              <a:prstGeom prst="rect">
                <a:avLst/>
              </a:prstGeom>
              <a:blipFill>
                <a:blip r:embed="rId3"/>
                <a:stretch>
                  <a:fillRect l="-2552"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2AE7AC3-DA9A-B691-E551-1B557D4A6C8B}"/>
                  </a:ext>
                </a:extLst>
              </p:cNvPr>
              <p:cNvSpPr txBox="1"/>
              <p:nvPr/>
            </p:nvSpPr>
            <p:spPr>
              <a:xfrm>
                <a:off x="381706" y="3007614"/>
                <a:ext cx="9825382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=0=</m:t>
                      </m:r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∇</m:t>
                              </m:r>
                              <m:r>
                                <a:rPr lang="en-US" sz="3200" b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𝐯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2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2AE7AC3-DA9A-B691-E551-1B557D4A6C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706" y="3007614"/>
                <a:ext cx="9825382" cy="10273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4806CEE-6334-BE03-21CF-428711D4807D}"/>
                  </a:ext>
                </a:extLst>
              </p:cNvPr>
              <p:cNvSpPr txBox="1"/>
              <p:nvPr/>
            </p:nvSpPr>
            <p:spPr>
              <a:xfrm>
                <a:off x="3033156" y="5228196"/>
                <a:ext cx="725467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∇</m:t>
                              </m:r>
                              <m:r>
                                <a:rPr lang="en-US" sz="3200" b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𝐯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2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4806CEE-6334-BE03-21CF-428711D480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3156" y="5228196"/>
                <a:ext cx="7254678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E2B3BDBC-D1C4-FFEE-5996-E168BFD9E2AE}"/>
              </a:ext>
            </a:extLst>
          </p:cNvPr>
          <p:cNvSpPr txBox="1"/>
          <p:nvPr/>
        </p:nvSpPr>
        <p:spPr>
          <a:xfrm>
            <a:off x="1082082" y="4543031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at each time step, solve Poisson equation for pressure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1922802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834F327-92C2-A448-88F6-C909A38BB9A2}"/>
              </a:ext>
            </a:extLst>
          </p:cNvPr>
          <p:cNvSpPr txBox="1"/>
          <p:nvPr/>
        </p:nvSpPr>
        <p:spPr>
          <a:xfrm>
            <a:off x="267831" y="238117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Step 1: use velocities at current time to calculate pressure</a:t>
            </a:r>
          </a:p>
          <a:p>
            <a:r>
              <a:rPr lang="en-US" sz="2800" dirty="0"/>
              <a:t>	solve Poisson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A1E320C-C6F0-B429-2EE7-FD6862172B50}"/>
                  </a:ext>
                </a:extLst>
              </p:cNvPr>
              <p:cNvSpPr txBox="1"/>
              <p:nvPr/>
            </p:nvSpPr>
            <p:spPr>
              <a:xfrm>
                <a:off x="1822974" y="3064974"/>
                <a:ext cx="4617546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+∆</m:t>
                          </m:r>
                          <m:r>
                            <a:rPr lang="en-US" sz="32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  <m:d>
                        <m:d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A1E320C-C6F0-B429-2EE7-FD6862172B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2974" y="3064974"/>
                <a:ext cx="4617546" cy="102733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4806CEE-6334-BE03-21CF-428711D4807D}"/>
                  </a:ext>
                </a:extLst>
              </p:cNvPr>
              <p:cNvSpPr txBox="1"/>
              <p:nvPr/>
            </p:nvSpPr>
            <p:spPr>
              <a:xfrm>
                <a:off x="1762014" y="1392832"/>
                <a:ext cx="725467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∇</m:t>
                              </m:r>
                              <m:r>
                                <a:rPr lang="en-US" sz="3200" b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𝐯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2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4806CEE-6334-BE03-21CF-428711D480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014" y="1392832"/>
                <a:ext cx="7254678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2B3BDBC-D1C4-FFEE-5996-E168BFD9E2AE}"/>
                  </a:ext>
                </a:extLst>
              </p:cNvPr>
              <p:cNvSpPr txBox="1"/>
              <p:nvPr/>
            </p:nvSpPr>
            <p:spPr>
              <a:xfrm>
                <a:off x="267830" y="2408286"/>
                <a:ext cx="1192416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Step 2: use Navier Stokes Equation to time step velocities one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2800" dirty="0"/>
                  <a:t> into the future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2B3BDBC-D1C4-FFEE-5996-E168BFD9E2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830" y="2408286"/>
                <a:ext cx="11924169" cy="523220"/>
              </a:xfrm>
              <a:prstGeom prst="rect">
                <a:avLst/>
              </a:prstGeom>
              <a:blipFill>
                <a:blip r:embed="rId4"/>
                <a:stretch>
                  <a:fillRect l="-1074"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C48C958-9E88-E46D-7542-EC26056A4B58}"/>
                  </a:ext>
                </a:extLst>
              </p:cNvPr>
              <p:cNvSpPr txBox="1"/>
              <p:nvPr/>
            </p:nvSpPr>
            <p:spPr>
              <a:xfrm>
                <a:off x="5290299" y="4711324"/>
                <a:ext cx="6688241" cy="11106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𝜈</m:t>
                          </m:r>
                          <m:sSup>
                            <m:sSup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∇</m:t>
                              </m:r>
                            </m:e>
                            <m:sup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∇</m:t>
                              </m:r>
                              <m:r>
                                <a:rPr lang="en-US" sz="3200" b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𝐯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2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C48C958-9E88-E46D-7542-EC26056A4B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0299" y="4711324"/>
                <a:ext cx="6688241" cy="111068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EADCD36C-D433-1310-83FF-B43CD028B885}"/>
              </a:ext>
            </a:extLst>
          </p:cNvPr>
          <p:cNvSpPr txBox="1"/>
          <p:nvPr/>
        </p:nvSpPr>
        <p:spPr>
          <a:xfrm>
            <a:off x="5290299" y="4188104"/>
            <a:ext cx="19116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with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6737E8-8072-5921-1DBF-8CEA52B57911}"/>
              </a:ext>
            </a:extLst>
          </p:cNvPr>
          <p:cNvSpPr txBox="1"/>
          <p:nvPr/>
        </p:nvSpPr>
        <p:spPr>
          <a:xfrm>
            <a:off x="411522" y="5872125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Step 3: go to step 1</a:t>
            </a:r>
          </a:p>
        </p:txBody>
      </p:sp>
    </p:spTree>
    <p:extLst>
      <p:ext uri="{BB962C8B-B14F-4D97-AF65-F5344CB8AC3E}">
        <p14:creationId xmlns:p14="http://schemas.microsoft.com/office/powerpoint/2010/main" val="25013209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346042B-073B-48F5-F876-55271FACC3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072" t="22855" r="46143" b="33047"/>
          <a:stretch/>
        </p:blipFill>
        <p:spPr>
          <a:xfrm>
            <a:off x="1158241" y="407125"/>
            <a:ext cx="8604068" cy="625750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BD3EBD7-D99C-9943-B3D9-E4979ABF482B}"/>
                  </a:ext>
                </a:extLst>
              </p:cNvPr>
              <p:cNvSpPr txBox="1"/>
              <p:nvPr/>
            </p:nvSpPr>
            <p:spPr>
              <a:xfrm>
                <a:off x="4643887" y="1239165"/>
                <a:ext cx="4543655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Monitor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∇</m:t>
                    </m:r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𝐯</m:t>
                    </m:r>
                  </m:oMath>
                </a14:m>
                <a:r>
                  <a:rPr lang="en-US" sz="2800" dirty="0"/>
                  <a:t> to check it doesn’t grow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BD3EBD7-D99C-9943-B3D9-E4979ABF48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3887" y="1239165"/>
                <a:ext cx="4543655" cy="954107"/>
              </a:xfrm>
              <a:prstGeom prst="rect">
                <a:avLst/>
              </a:prstGeom>
              <a:blipFill>
                <a:blip r:embed="rId3"/>
                <a:stretch>
                  <a:fillRect l="-2819" t="-5732" b="-17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8850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1181216" y="1337291"/>
            <a:ext cx="1079582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Part 1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the Navier Stokes Equation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(equation for conservation of momentum in a moving fluid)</a:t>
            </a:r>
          </a:p>
        </p:txBody>
      </p:sp>
    </p:spTree>
    <p:extLst>
      <p:ext uri="{BB962C8B-B14F-4D97-AF65-F5344CB8AC3E}">
        <p14:creationId xmlns:p14="http://schemas.microsoft.com/office/powerpoint/2010/main" val="17900308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698090" y="1328582"/>
            <a:ext cx="107958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Part 3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trick of repeating boundary conditions</a:t>
            </a:r>
          </a:p>
        </p:txBody>
      </p:sp>
    </p:spTree>
    <p:extLst>
      <p:ext uri="{BB962C8B-B14F-4D97-AF65-F5344CB8AC3E}">
        <p14:creationId xmlns:p14="http://schemas.microsoft.com/office/powerpoint/2010/main" val="9055619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1B265077-EFD8-B98F-DD5F-A966E152671C}"/>
              </a:ext>
            </a:extLst>
          </p:cNvPr>
          <p:cNvGrpSpPr/>
          <p:nvPr/>
        </p:nvGrpSpPr>
        <p:grpSpPr>
          <a:xfrm>
            <a:off x="3421652" y="906041"/>
            <a:ext cx="5622470" cy="4619005"/>
            <a:chOff x="3047504" y="1119105"/>
            <a:chExt cx="5622470" cy="461900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A213AC4A-035A-28C7-B4C7-79F2658EF367}"/>
                </a:ext>
              </a:extLst>
            </p:cNvPr>
            <p:cNvSpPr/>
            <p:nvPr/>
          </p:nvSpPr>
          <p:spPr>
            <a:xfrm>
              <a:off x="3249226" y="1606857"/>
              <a:ext cx="4651899" cy="32758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32B3A21A-4146-4B1F-F5EF-BF8950FD737A}"/>
                </a:ext>
              </a:extLst>
            </p:cNvPr>
            <p:cNvCxnSpPr/>
            <p:nvPr/>
          </p:nvCxnSpPr>
          <p:spPr>
            <a:xfrm>
              <a:off x="3249226" y="1606857"/>
              <a:ext cx="502476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/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BBB3879-6D51-8702-E542-28EE9436A4CA}"/>
                </a:ext>
              </a:extLst>
            </p:cNvPr>
            <p:cNvCxnSpPr>
              <a:cxnSpLocks/>
            </p:cNvCxnSpPr>
            <p:nvPr/>
          </p:nvCxnSpPr>
          <p:spPr>
            <a:xfrm>
              <a:off x="3249226" y="1606857"/>
              <a:ext cx="0" cy="366499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/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/>
                <p:nvPr/>
              </p:nvSpPr>
              <p:spPr>
                <a:xfrm>
                  <a:off x="3108963" y="1119105"/>
                  <a:ext cx="280525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8963" y="1119105"/>
                  <a:ext cx="280525" cy="43088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5C3238DB-5A7C-34FB-EFD0-9CA08FE36AAC}"/>
              </a:ext>
            </a:extLst>
          </p:cNvPr>
          <p:cNvSpPr txBox="1"/>
          <p:nvPr/>
        </p:nvSpPr>
        <p:spPr>
          <a:xfrm>
            <a:off x="320082" y="205008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Finite Difference grid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1DB1226-A834-238C-D483-AE0003DAE91A}"/>
              </a:ext>
            </a:extLst>
          </p:cNvPr>
          <p:cNvGrpSpPr/>
          <p:nvPr/>
        </p:nvGrpSpPr>
        <p:grpSpPr>
          <a:xfrm>
            <a:off x="3566047" y="1310275"/>
            <a:ext cx="160130" cy="3349378"/>
            <a:chOff x="3332543" y="1386857"/>
            <a:chExt cx="160130" cy="3349378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43CD55D6-00B9-4B49-2325-3F48DF085349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9AE7E498-DD1E-7A9B-7D21-538B0593833B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98ACE4B-6FA9-5511-BF76-77EF8CE1552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97AE96A-9949-2DAC-67DE-111693E0884B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E6D9B6FA-6285-FE3D-099A-8302B90B8F75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DEBE6E94-EFD7-37CF-F43D-9853C8A2D0D3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A6211B8-088B-910F-A763-15F1678393EF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6CEF650D-31D4-7320-6E51-7BFAFB013A14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0A70F13-76EA-FCF2-2226-AAA940567E16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8E473E2-9381-632F-21E2-C49C409827F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98BD3C8B-0424-F6CF-2BF0-E61EF8585FEB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B1ACCB9-667D-0FEC-2663-E120398C1845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6CFE3C25-D8F6-3F7B-88C6-9A6EE3145B97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5A8E96D4-E846-D1A6-4A2E-87F91FAC52E8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B1BEA9A-160A-DF34-8657-534EAF5555F8}"/>
              </a:ext>
            </a:extLst>
          </p:cNvPr>
          <p:cNvGrpSpPr/>
          <p:nvPr/>
        </p:nvGrpSpPr>
        <p:grpSpPr>
          <a:xfrm>
            <a:off x="3950646" y="1310275"/>
            <a:ext cx="160130" cy="3349378"/>
            <a:chOff x="3332543" y="1386857"/>
            <a:chExt cx="160130" cy="334937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85638EA-416F-8394-8ADA-63674229BEC4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4B7DE6F6-F96D-2780-2DFF-F51E1C7A4884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E42F74A1-74E6-DE49-C3EF-132309F384CC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8559B580-E3E3-93F2-EA3B-4C0A8EFEF579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74C64913-1A00-989C-ECD0-D533A8857136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76714B6D-EF34-FE08-A8A7-A78CCB1FD927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2E5C1A76-82D2-B467-C92A-EE84B302F43F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4E2BF2E5-55C7-3B59-C9B9-73323E0C76F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71E43318-7CED-F9CB-759B-26B6B2FD6FEF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70816827-F174-DA2B-043B-0168FB90ECEA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6B7A856B-B1A0-CB1E-B291-913AC5DA5F6F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1C9CB851-C66A-2AC6-2A26-13E2154A28C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6F8EAFE9-BF79-2DE2-9CD4-B802F2E6C74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9D9C6708-AAF7-285A-B800-9BC105348405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B2E3F14-51DA-44A5-A7AC-7834DB98991B}"/>
              </a:ext>
            </a:extLst>
          </p:cNvPr>
          <p:cNvGrpSpPr/>
          <p:nvPr/>
        </p:nvGrpSpPr>
        <p:grpSpPr>
          <a:xfrm>
            <a:off x="4335245" y="1310275"/>
            <a:ext cx="160130" cy="3349378"/>
            <a:chOff x="3332543" y="1386857"/>
            <a:chExt cx="160130" cy="3349378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EDF5DE85-4FBC-6519-C3C2-A995EF2AF584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6232E7B0-8359-AB67-7F99-E183ECF1EB67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2F4F6350-7BC9-07D9-2563-196DE662DFF6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3F335A0-83D4-4309-6762-BC565326246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A19E727A-3260-35B2-ABDF-16F2DAB36A08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BD9950BA-4B1D-68F2-2B76-A8BF4083D576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4B8FC798-6C53-A758-32FB-CF34126085D0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148417B2-413A-058A-798B-AA6BE8BF129E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BE499A45-4B1B-FB8C-8AB5-8610E7F238C1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F2F358CD-2E74-7BAD-9F89-53B15BA4B9E1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44DEB992-8E00-A34C-6A95-7FCB27713DA1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B8AAAE50-3ADD-927E-87A1-99116BB4824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A0FC03AE-0134-AF66-2D9A-EA08B1D96AF9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10E45818-7688-E360-D4D1-8D9DE8D7AEF3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FC98C86B-E5C8-E151-6C6A-255AC56B4FD1}"/>
              </a:ext>
            </a:extLst>
          </p:cNvPr>
          <p:cNvGrpSpPr/>
          <p:nvPr/>
        </p:nvGrpSpPr>
        <p:grpSpPr>
          <a:xfrm>
            <a:off x="4719844" y="1310275"/>
            <a:ext cx="160130" cy="3349378"/>
            <a:chOff x="3332543" y="1386857"/>
            <a:chExt cx="160130" cy="3349378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3A92D642-8CDF-74BA-80A2-1B243BAC4D03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8B746583-FDE5-8945-A825-C06A457B78EE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3E94A655-A0AC-4AFE-5601-F50B5F571BFB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093DA743-E46D-E575-619F-CE31403624D0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1F1CC7D5-51AC-85AC-25AB-75E381E97303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13211F9-A26A-75C7-B27E-E68705E7F03A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0804DD2C-5D0D-9CB1-E72E-304628F7A07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7457E4FD-EA87-66DC-C727-FC85F6DB1F29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2D9274B6-9486-C9AB-8B6D-222FC8754CD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962A142F-DFA4-928C-8838-227D9E447DB5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E91AF1B5-4BE5-BDBA-5DCE-18C334CC9032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03E4DAC5-3408-C487-0D99-45145CC1E80D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48FC55C8-397D-F889-673E-0E248060FD1E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8560CAE-2BD3-3C79-42B5-F7B7A4BB5C57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112C72D1-C3AE-9465-E4EA-04F37C73DBC3}"/>
              </a:ext>
            </a:extLst>
          </p:cNvPr>
          <p:cNvGrpSpPr/>
          <p:nvPr/>
        </p:nvGrpSpPr>
        <p:grpSpPr>
          <a:xfrm>
            <a:off x="5104443" y="1310275"/>
            <a:ext cx="160130" cy="3349378"/>
            <a:chOff x="3332543" y="1386857"/>
            <a:chExt cx="160130" cy="3349378"/>
          </a:xfrm>
        </p:grpSpPr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6F2AF175-C388-6DA5-9B2F-1E3EDA93A412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8B57A035-BC84-12B2-B065-4A0F17637415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852B43EB-ECB0-9904-E996-A4BC9BA64153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BB756AF9-9CE5-1702-B881-4294448AB85F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6755DD2D-3736-74C4-0E46-C7DC41686C0D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F0E98E95-E6C1-16E5-8BC0-A2AC1620EB75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FF74BE09-6862-AD2E-A01A-2E99DD09D7CB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C97117FA-30E0-A0C1-AEB2-68C28A17E57C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E6FFAFAA-6173-AFB6-34C2-ECB9BB0D5A21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1F1FE661-36B9-E943-3561-D3D813053A86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C8DFBFEA-AB05-ABCA-4F90-C7776AB71DB5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425EB1CE-80E2-921A-D324-E00EF72CB59F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603CA738-EE9A-0AC1-CC67-1B4B8282B0CD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41360ACC-290B-898C-9773-B077E2CDDDC2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CCDBA4E7-2B87-0B1D-2272-EDAEB5E43783}"/>
              </a:ext>
            </a:extLst>
          </p:cNvPr>
          <p:cNvGrpSpPr/>
          <p:nvPr/>
        </p:nvGrpSpPr>
        <p:grpSpPr>
          <a:xfrm>
            <a:off x="5489042" y="1310275"/>
            <a:ext cx="160130" cy="3349378"/>
            <a:chOff x="3332543" y="1386857"/>
            <a:chExt cx="160130" cy="3349378"/>
          </a:xfrm>
        </p:grpSpPr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1E39E46F-7900-35EC-157D-5717CE0C23E5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002561DB-9942-85ED-5F76-E5DF0355E791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C56E4267-8C68-9FF6-7862-F95FC4FA9BB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37E3C672-2F37-670B-FE8B-4D9F6A759A33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A56D7C35-87C3-276A-9448-A64DAA41440D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441CD0FE-8B11-C77B-A873-76780F202CC3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71DCCEF5-DC0E-1D6F-FAF1-833DE995DDA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141C3E9B-F801-CFC4-D3CD-1819B0AF059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ABDE8DE8-789A-D60C-9DDD-01894903B34B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DADF5E32-6ADF-577A-7349-20BAB8A17B4A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77E19054-F982-55FE-8DE6-D3FED4F85793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0DD42988-ABE5-2BD9-34E9-2872C155F1F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06D5371E-B17C-58CF-868C-DB9D03280159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EF549496-A3B3-D8E3-515E-2448B8EDB766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ED88FA53-0A6B-EC00-0AAA-BA8322044461}"/>
              </a:ext>
            </a:extLst>
          </p:cNvPr>
          <p:cNvGrpSpPr/>
          <p:nvPr/>
        </p:nvGrpSpPr>
        <p:grpSpPr>
          <a:xfrm>
            <a:off x="5873641" y="1310275"/>
            <a:ext cx="160130" cy="3349378"/>
            <a:chOff x="3332543" y="1386857"/>
            <a:chExt cx="160130" cy="3349378"/>
          </a:xfrm>
        </p:grpSpPr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24F33D29-3B38-9698-CDA1-F50180054626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977F0E59-818E-9609-D5FF-E2C125834095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22AA2F4E-8AE3-BB65-5F56-719339FD7C80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0038719A-A4EB-C0E7-11FF-7EF42B859041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744F6F27-4483-9B2C-44B4-EFBDD5B16DF7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565BC361-5DBB-7875-B907-538099952A5D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22F2692B-814E-1707-20EE-45095561446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D0335F11-3842-804E-4F1F-602651EB2F8E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4A942206-240D-A080-AE33-168B929913E3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20067991-2583-6BF4-CF9C-C256F6B554A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04A968C1-8561-F6AC-08FE-84D6C0796918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16C6EB1E-0C71-834E-586F-143575545B3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3EF28826-3DCB-F5F1-28D8-7CB229C2C5C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9A094AED-9C6F-8091-FD42-0D20E514F184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9B8D36E3-B105-1D21-58BA-C99FABC67F0A}"/>
              </a:ext>
            </a:extLst>
          </p:cNvPr>
          <p:cNvGrpSpPr/>
          <p:nvPr/>
        </p:nvGrpSpPr>
        <p:grpSpPr>
          <a:xfrm>
            <a:off x="6258240" y="1310275"/>
            <a:ext cx="160130" cy="3349378"/>
            <a:chOff x="3332543" y="1386857"/>
            <a:chExt cx="160130" cy="3349378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2BC84B37-F432-A9C4-2260-3BDEC96A491E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32B482BB-0FC4-6DF4-A95C-5E78D8BB3F06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BC0E0BFA-FED6-3D48-2067-E0C25EA73132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5F3A0D01-568E-A991-BE2B-6B475558C006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3FD414CE-ED87-F313-F2E6-E5D8C75D7DE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70EE070E-7068-B645-52AE-0B9DF78DAA62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BEB1485F-7D59-E2CA-FD8E-CABAD8ACA66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F9C21B72-C27C-E124-D1DF-AF0DFD1F0B21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2A2433F1-E3A4-89CD-C832-C2D826529BAF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2B71CDFD-EFBD-4913-00CC-8E271A1977D0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4A2AD48A-83D2-7D2B-D3AB-CA8E5139E264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3AB3D2B6-5F23-568A-6EFB-7C2BEBFEB047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B0D9D45B-5294-9A7D-5FED-8250709304B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DECD106E-264F-02A0-D698-BFF4BF919F64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492C29B7-CC1E-202F-F43B-F0652072B2E9}"/>
              </a:ext>
            </a:extLst>
          </p:cNvPr>
          <p:cNvGrpSpPr/>
          <p:nvPr/>
        </p:nvGrpSpPr>
        <p:grpSpPr>
          <a:xfrm>
            <a:off x="6642839" y="1310275"/>
            <a:ext cx="160130" cy="3349378"/>
            <a:chOff x="3332543" y="1386857"/>
            <a:chExt cx="160130" cy="3349378"/>
          </a:xfrm>
        </p:grpSpPr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61C5C981-6025-4379-9D85-3B30044DF40B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0E968D94-A620-E5DE-A7F7-96DF77B3E0E4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4C6C55D4-53E0-0104-A7CD-8C41A70E3C68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E3B2099F-AAF9-7E7D-07E3-F04E78E6B16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84F00B77-0FFC-B794-33DE-374E317CE284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1F30BCC6-06F5-D9D0-04C1-F43CD20690AD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E82990FD-0763-CF04-046C-0573F25FFA4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8C36E5EF-1610-95EE-07E1-64ECA70E2E6A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40E60015-0889-B5A4-2571-069F3F47A00D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223A3E9B-6187-1DCD-7864-4C7D7D535F62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3F5808A6-2716-11B4-3124-39143B5E9644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7BC4EE3B-3918-3C36-A624-B4CF2AEC9DA3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FC9F3866-AC59-E638-AE97-861AA3E19B43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D42858D0-9228-EA3E-5F8B-747525F995C6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06E7A2F7-002F-9F27-855E-3A7C94B3E14D}"/>
              </a:ext>
            </a:extLst>
          </p:cNvPr>
          <p:cNvGrpSpPr/>
          <p:nvPr/>
        </p:nvGrpSpPr>
        <p:grpSpPr>
          <a:xfrm>
            <a:off x="7027438" y="1310275"/>
            <a:ext cx="160130" cy="3349378"/>
            <a:chOff x="3332543" y="1386857"/>
            <a:chExt cx="160130" cy="3349378"/>
          </a:xfrm>
        </p:grpSpPr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CE2D409E-14F6-A49B-3587-4B909492F160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2C8CA0A1-CAFD-94E2-B2E6-1B9D860EB937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52DB88A3-9914-3DBC-6FD2-944DE98656D4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DD00E949-0757-F929-EE26-410BDD347E34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6D971DD0-E086-9F41-0E86-0381FF2A04E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ED2F6108-514B-096B-8B23-DD9FB32B0FF7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4C653D2A-0946-BC2D-678D-285E315D1D23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ED3AE3E4-01C8-94DD-9EF2-28914F79B77F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7C58F605-1F78-CFAC-17CE-05C30BD7F713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5F894550-5E58-BA0E-5C4C-BFE6A571DB36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1233820B-112F-2E09-3170-E8FE1075DD7E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02B593F4-6E4A-931D-1D3E-61FD55366B5C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8A73257C-1334-8C66-9156-0C3D03190AEB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>
              <a:extLst>
                <a:ext uri="{FF2B5EF4-FFF2-40B4-BE49-F238E27FC236}">
                  <a16:creationId xmlns:a16="http://schemas.microsoft.com/office/drawing/2014/main" id="{3277FB05-14BD-7DBA-0708-B70A58FAE460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42F4AB01-EEC5-7720-435D-17DF9D8CCEA9}"/>
              </a:ext>
            </a:extLst>
          </p:cNvPr>
          <p:cNvGrpSpPr/>
          <p:nvPr/>
        </p:nvGrpSpPr>
        <p:grpSpPr>
          <a:xfrm>
            <a:off x="7412037" y="1310275"/>
            <a:ext cx="160130" cy="3349378"/>
            <a:chOff x="3332543" y="1386857"/>
            <a:chExt cx="160130" cy="3349378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8F8625A6-0E8D-36D2-9F0D-B372034F51B3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9555B575-AED2-4F03-D2AB-28F381237340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2B33A841-0D9C-A5F7-1604-40AC22B8B95F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1D176E06-F5A1-8270-6680-8410E05CD1B1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C557DF9D-E709-2641-7AD2-0FC50E37859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2C892A24-32E8-ABED-F664-98D6FA6FA5E0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BAD19BFC-EBAC-D6AB-62B5-B06208913495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9C050630-1AC2-5F98-E469-2B3DDEDEA06D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3ABA3E1B-CEAA-5204-B357-4F3D3526CD3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C00F3D89-49ED-1554-7C8F-34A26778D7BF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>
              <a:extLst>
                <a:ext uri="{FF2B5EF4-FFF2-40B4-BE49-F238E27FC236}">
                  <a16:creationId xmlns:a16="http://schemas.microsoft.com/office/drawing/2014/main" id="{1ECEFAFB-BBEC-9AE4-9518-3B36BE7366D6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8E3DC1A0-AC5B-3051-063C-C51B3831855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963F2F87-851C-D0D0-F825-09F0A8D6321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5CDCFCBA-5C33-EF0C-0078-5113F8FDA058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29E952F1-E62B-CA48-6331-B5F7330FF70D}"/>
              </a:ext>
            </a:extLst>
          </p:cNvPr>
          <p:cNvGrpSpPr/>
          <p:nvPr/>
        </p:nvGrpSpPr>
        <p:grpSpPr>
          <a:xfrm>
            <a:off x="7796636" y="1310275"/>
            <a:ext cx="160130" cy="3349378"/>
            <a:chOff x="3332543" y="1386857"/>
            <a:chExt cx="160130" cy="3349378"/>
          </a:xfrm>
        </p:grpSpPr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BF3AD8BB-B5FC-90B7-58B3-0E1399FD2349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531140CD-4068-E662-02A6-C2872ABFFA2E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B26BCBA1-31A0-BA9A-CFA5-157017890B95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>
              <a:extLst>
                <a:ext uri="{FF2B5EF4-FFF2-40B4-BE49-F238E27FC236}">
                  <a16:creationId xmlns:a16="http://schemas.microsoft.com/office/drawing/2014/main" id="{DC7C3059-1A04-C749-B952-622DDBDF3E9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ED90B13F-3BCA-6E60-FB9D-B2C57E95DA86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CA4255C0-C431-5306-9A85-E8E8D4EDF91B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84430FE3-7E4F-8579-0CF3-CD4D296DD0AB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>
              <a:extLst>
                <a:ext uri="{FF2B5EF4-FFF2-40B4-BE49-F238E27FC236}">
                  <a16:creationId xmlns:a16="http://schemas.microsoft.com/office/drawing/2014/main" id="{C7195B75-4AB4-BD78-3F3D-50C0FED5FA42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49A9F188-79A8-79A1-E228-15E7EACA0DFE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E0DA329D-93A5-8BB2-0F20-6094594B9444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42F1A76E-1368-D5A3-F71E-E8C50D1DA583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>
              <a:extLst>
                <a:ext uri="{FF2B5EF4-FFF2-40B4-BE49-F238E27FC236}">
                  <a16:creationId xmlns:a16="http://schemas.microsoft.com/office/drawing/2014/main" id="{CCAD4504-2A51-B677-AD59-5229546333BA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831B4B99-5595-2CF1-1E4A-A43BDA833144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09002198-C021-5A8E-E31C-A88D093C0CF2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A5C9AD91-70AB-3BCE-38CE-9D27DE4B6DAE}"/>
              </a:ext>
            </a:extLst>
          </p:cNvPr>
          <p:cNvGrpSpPr/>
          <p:nvPr/>
        </p:nvGrpSpPr>
        <p:grpSpPr>
          <a:xfrm>
            <a:off x="8181230" y="1310275"/>
            <a:ext cx="160130" cy="3349378"/>
            <a:chOff x="3332543" y="1386857"/>
            <a:chExt cx="160130" cy="3349378"/>
          </a:xfrm>
        </p:grpSpPr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CEA3D0CB-C7B4-C071-A5D3-14FF7D8F793B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390C9FB3-CAF1-B7C0-C84C-27D6885B7839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1AC7C8C3-BBA9-E822-1AA3-CE78F587D3D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31257F5D-BEB8-A437-30F3-5FF06F9678C3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795FD4C3-FA0B-80BA-9C87-D0B0B10C3C02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D16D54A1-2BBF-0E55-5156-7AD47DC4BF75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68BE267F-08E5-3A1B-D092-617F8270689D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67D18706-DD82-5DF2-A1D4-E8DF9A91D43B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BF569BFE-36AC-83F3-4F75-BD7D7E53874C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C1A8DB3B-D9E5-6849-5576-3D7B19B77B7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E8EA5E40-312B-73F7-64DB-01BF43CE0690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4B7EF00A-AF66-1CD3-86C8-29E489110828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CF2A7B7D-6DE7-4C51-48E8-40BB12222B1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9D0E892A-BE00-D6DD-1EEF-463F8BD7DD3B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8" name="TextBox 217">
                <a:extLst>
                  <a:ext uri="{FF2B5EF4-FFF2-40B4-BE49-F238E27FC236}">
                    <a16:creationId xmlns:a16="http://schemas.microsoft.com/office/drawing/2014/main" id="{18D5A836-B297-9A36-76E3-9117BB4BED18}"/>
                  </a:ext>
                </a:extLst>
              </p:cNvPr>
              <p:cNvSpPr txBox="1"/>
              <p:nvPr/>
            </p:nvSpPr>
            <p:spPr>
              <a:xfrm>
                <a:off x="2365018" y="4383446"/>
                <a:ext cx="111825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8" name="TextBox 217">
                <a:extLst>
                  <a:ext uri="{FF2B5EF4-FFF2-40B4-BE49-F238E27FC236}">
                    <a16:creationId xmlns:a16="http://schemas.microsoft.com/office/drawing/2014/main" id="{18D5A836-B297-9A36-76E3-9117BB4BED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5018" y="4383446"/>
                <a:ext cx="1118255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9" name="TextBox 218">
                <a:extLst>
                  <a:ext uri="{FF2B5EF4-FFF2-40B4-BE49-F238E27FC236}">
                    <a16:creationId xmlns:a16="http://schemas.microsoft.com/office/drawing/2014/main" id="{81F3C1C4-C363-E4F3-0B79-448F7C97F101}"/>
                  </a:ext>
                </a:extLst>
              </p:cNvPr>
              <p:cNvSpPr txBox="1"/>
              <p:nvPr/>
            </p:nvSpPr>
            <p:spPr>
              <a:xfrm>
                <a:off x="3210607" y="1199962"/>
                <a:ext cx="28052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9" name="TextBox 218">
                <a:extLst>
                  <a:ext uri="{FF2B5EF4-FFF2-40B4-BE49-F238E27FC236}">
                    <a16:creationId xmlns:a16="http://schemas.microsoft.com/office/drawing/2014/main" id="{81F3C1C4-C363-E4F3-0B79-448F7C97F1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0607" y="1199962"/>
                <a:ext cx="280525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9F53AB6C-2761-DA7B-D2D1-256DFB632BE9}"/>
                  </a:ext>
                </a:extLst>
              </p:cNvPr>
              <p:cNvSpPr txBox="1"/>
              <p:nvPr/>
            </p:nvSpPr>
            <p:spPr>
              <a:xfrm>
                <a:off x="7640189" y="842464"/>
                <a:ext cx="107818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9F53AB6C-2761-DA7B-D2D1-256DFB632B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0189" y="842464"/>
                <a:ext cx="1078180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1" name="TextBox 220">
                <a:extLst>
                  <a:ext uri="{FF2B5EF4-FFF2-40B4-BE49-F238E27FC236}">
                    <a16:creationId xmlns:a16="http://schemas.microsoft.com/office/drawing/2014/main" id="{7C0AA476-A31D-2133-D5E1-BD6DD580B3AC}"/>
                  </a:ext>
                </a:extLst>
              </p:cNvPr>
              <p:cNvSpPr txBox="1"/>
              <p:nvPr/>
            </p:nvSpPr>
            <p:spPr>
              <a:xfrm>
                <a:off x="5195778" y="630834"/>
                <a:ext cx="44480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1" name="TextBox 220">
                <a:extLst>
                  <a:ext uri="{FF2B5EF4-FFF2-40B4-BE49-F238E27FC236}">
                    <a16:creationId xmlns:a16="http://schemas.microsoft.com/office/drawing/2014/main" id="{7C0AA476-A31D-2133-D5E1-BD6DD580B3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5778" y="630834"/>
                <a:ext cx="444801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2" name="TextBox 221">
                <a:extLst>
                  <a:ext uri="{FF2B5EF4-FFF2-40B4-BE49-F238E27FC236}">
                    <a16:creationId xmlns:a16="http://schemas.microsoft.com/office/drawing/2014/main" id="{CBD928CB-7178-4F54-973C-84EF5AC742F1}"/>
                  </a:ext>
                </a:extLst>
              </p:cNvPr>
              <p:cNvSpPr txBox="1"/>
              <p:nvPr/>
            </p:nvSpPr>
            <p:spPr>
              <a:xfrm>
                <a:off x="2872264" y="2547280"/>
                <a:ext cx="496611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2" name="TextBox 221">
                <a:extLst>
                  <a:ext uri="{FF2B5EF4-FFF2-40B4-BE49-F238E27FC236}">
                    <a16:creationId xmlns:a16="http://schemas.microsoft.com/office/drawing/2014/main" id="{CBD928CB-7178-4F54-973C-84EF5AC742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2264" y="2547280"/>
                <a:ext cx="496611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3" name="Left Brace 222">
            <a:extLst>
              <a:ext uri="{FF2B5EF4-FFF2-40B4-BE49-F238E27FC236}">
                <a16:creationId xmlns:a16="http://schemas.microsoft.com/office/drawing/2014/main" id="{49DD3F63-7EB8-D46E-C12A-2D6AC82C1BAA}"/>
              </a:ext>
            </a:extLst>
          </p:cNvPr>
          <p:cNvSpPr/>
          <p:nvPr/>
        </p:nvSpPr>
        <p:spPr>
          <a:xfrm rot="5400000">
            <a:off x="5324646" y="1011705"/>
            <a:ext cx="157663" cy="31398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4" name="Left Brace 223">
            <a:extLst>
              <a:ext uri="{FF2B5EF4-FFF2-40B4-BE49-F238E27FC236}">
                <a16:creationId xmlns:a16="http://schemas.microsoft.com/office/drawing/2014/main" id="{5166D15C-376C-02D7-318C-8F9067D61C04}"/>
              </a:ext>
            </a:extLst>
          </p:cNvPr>
          <p:cNvSpPr/>
          <p:nvPr/>
        </p:nvSpPr>
        <p:spPr>
          <a:xfrm>
            <a:off x="3358216" y="2613862"/>
            <a:ext cx="157663" cy="31398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3553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1B265077-EFD8-B98F-DD5F-A966E152671C}"/>
              </a:ext>
            </a:extLst>
          </p:cNvPr>
          <p:cNvGrpSpPr/>
          <p:nvPr/>
        </p:nvGrpSpPr>
        <p:grpSpPr>
          <a:xfrm>
            <a:off x="3421652" y="906041"/>
            <a:ext cx="5622470" cy="4619005"/>
            <a:chOff x="3047504" y="1119105"/>
            <a:chExt cx="5622470" cy="461900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A213AC4A-035A-28C7-B4C7-79F2658EF367}"/>
                </a:ext>
              </a:extLst>
            </p:cNvPr>
            <p:cNvSpPr/>
            <p:nvPr/>
          </p:nvSpPr>
          <p:spPr>
            <a:xfrm>
              <a:off x="3249226" y="1606857"/>
              <a:ext cx="4651899" cy="32758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32B3A21A-4146-4B1F-F5EF-BF8950FD737A}"/>
                </a:ext>
              </a:extLst>
            </p:cNvPr>
            <p:cNvCxnSpPr/>
            <p:nvPr/>
          </p:nvCxnSpPr>
          <p:spPr>
            <a:xfrm>
              <a:off x="3249226" y="1606857"/>
              <a:ext cx="502476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/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BBB3879-6D51-8702-E542-28EE9436A4CA}"/>
                </a:ext>
              </a:extLst>
            </p:cNvPr>
            <p:cNvCxnSpPr>
              <a:cxnSpLocks/>
            </p:cNvCxnSpPr>
            <p:nvPr/>
          </p:nvCxnSpPr>
          <p:spPr>
            <a:xfrm>
              <a:off x="3249226" y="1606857"/>
              <a:ext cx="0" cy="366499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/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/>
                <p:nvPr/>
              </p:nvSpPr>
              <p:spPr>
                <a:xfrm>
                  <a:off x="3108963" y="1119105"/>
                  <a:ext cx="280525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8963" y="1119105"/>
                  <a:ext cx="280525" cy="43088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5C3238DB-5A7C-34FB-EFD0-9CA08FE36AAC}"/>
              </a:ext>
            </a:extLst>
          </p:cNvPr>
          <p:cNvSpPr txBox="1"/>
          <p:nvPr/>
        </p:nvSpPr>
        <p:spPr>
          <a:xfrm>
            <a:off x="320082" y="205008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Finite Difference grid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1DB1226-A834-238C-D483-AE0003DAE91A}"/>
              </a:ext>
            </a:extLst>
          </p:cNvPr>
          <p:cNvGrpSpPr/>
          <p:nvPr/>
        </p:nvGrpSpPr>
        <p:grpSpPr>
          <a:xfrm>
            <a:off x="3566047" y="1310275"/>
            <a:ext cx="160130" cy="3349378"/>
            <a:chOff x="3332543" y="1386857"/>
            <a:chExt cx="160130" cy="3349378"/>
          </a:xfrm>
          <a:solidFill>
            <a:srgbClr val="FF0000"/>
          </a:solidFill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43CD55D6-00B9-4B49-2325-3F48DF085349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9AE7E498-DD1E-7A9B-7D21-538B0593833B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98ACE4B-6FA9-5511-BF76-77EF8CE1552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97AE96A-9949-2DAC-67DE-111693E0884B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E6D9B6FA-6285-FE3D-099A-8302B90B8F75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DEBE6E94-EFD7-37CF-F43D-9853C8A2D0D3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A6211B8-088B-910F-A763-15F1678393EF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6CEF650D-31D4-7320-6E51-7BFAFB013A14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0A70F13-76EA-FCF2-2226-AAA940567E16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8E473E2-9381-632F-21E2-C49C409827F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98BD3C8B-0424-F6CF-2BF0-E61EF8585FEB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B1ACCB9-667D-0FEC-2663-E120398C1845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6CFE3C25-D8F6-3F7B-88C6-9A6EE3145B97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5A8E96D4-E846-D1A6-4A2E-87F91FAC52E8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B1BEA9A-160A-DF34-8657-534EAF5555F8}"/>
              </a:ext>
            </a:extLst>
          </p:cNvPr>
          <p:cNvGrpSpPr/>
          <p:nvPr/>
        </p:nvGrpSpPr>
        <p:grpSpPr>
          <a:xfrm>
            <a:off x="3950646" y="1310275"/>
            <a:ext cx="160130" cy="3349378"/>
            <a:chOff x="3332543" y="1386857"/>
            <a:chExt cx="160130" cy="334937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85638EA-416F-8394-8ADA-63674229BEC4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4B7DE6F6-F96D-2780-2DFF-F51E1C7A4884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E42F74A1-74E6-DE49-C3EF-132309F384CC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8559B580-E3E3-93F2-EA3B-4C0A8EFEF579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74C64913-1A00-989C-ECD0-D533A8857136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76714B6D-EF34-FE08-A8A7-A78CCB1FD927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2E5C1A76-82D2-B467-C92A-EE84B302F43F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4E2BF2E5-55C7-3B59-C9B9-73323E0C76F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71E43318-7CED-F9CB-759B-26B6B2FD6FEF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70816827-F174-DA2B-043B-0168FB90ECEA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6B7A856B-B1A0-CB1E-B291-913AC5DA5F6F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1C9CB851-C66A-2AC6-2A26-13E2154A28C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6F8EAFE9-BF79-2DE2-9CD4-B802F2E6C74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9D9C6708-AAF7-285A-B800-9BC105348405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B2E3F14-51DA-44A5-A7AC-7834DB98991B}"/>
              </a:ext>
            </a:extLst>
          </p:cNvPr>
          <p:cNvGrpSpPr/>
          <p:nvPr/>
        </p:nvGrpSpPr>
        <p:grpSpPr>
          <a:xfrm>
            <a:off x="4335245" y="1310275"/>
            <a:ext cx="160130" cy="3349378"/>
            <a:chOff x="3332543" y="1386857"/>
            <a:chExt cx="160130" cy="3349378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EDF5DE85-4FBC-6519-C3C2-A995EF2AF584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6232E7B0-8359-AB67-7F99-E183ECF1EB67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2F4F6350-7BC9-07D9-2563-196DE662DFF6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3F335A0-83D4-4309-6762-BC565326246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A19E727A-3260-35B2-ABDF-16F2DAB36A08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BD9950BA-4B1D-68F2-2B76-A8BF4083D576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4B8FC798-6C53-A758-32FB-CF34126085D0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148417B2-413A-058A-798B-AA6BE8BF129E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BE499A45-4B1B-FB8C-8AB5-8610E7F238C1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F2F358CD-2E74-7BAD-9F89-53B15BA4B9E1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44DEB992-8E00-A34C-6A95-7FCB27713DA1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B8AAAE50-3ADD-927E-87A1-99116BB4824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A0FC03AE-0134-AF66-2D9A-EA08B1D96AF9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10E45818-7688-E360-D4D1-8D9DE8D7AEF3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FC98C86B-E5C8-E151-6C6A-255AC56B4FD1}"/>
              </a:ext>
            </a:extLst>
          </p:cNvPr>
          <p:cNvGrpSpPr/>
          <p:nvPr/>
        </p:nvGrpSpPr>
        <p:grpSpPr>
          <a:xfrm>
            <a:off x="4719844" y="1310275"/>
            <a:ext cx="160130" cy="3349378"/>
            <a:chOff x="3332543" y="1386857"/>
            <a:chExt cx="160130" cy="3349378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3A92D642-8CDF-74BA-80A2-1B243BAC4D03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8B746583-FDE5-8945-A825-C06A457B78EE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3E94A655-A0AC-4AFE-5601-F50B5F571BFB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093DA743-E46D-E575-619F-CE31403624D0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1F1CC7D5-51AC-85AC-25AB-75E381E97303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13211F9-A26A-75C7-B27E-E68705E7F03A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0804DD2C-5D0D-9CB1-E72E-304628F7A07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7457E4FD-EA87-66DC-C727-FC85F6DB1F29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2D9274B6-9486-C9AB-8B6D-222FC8754CD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962A142F-DFA4-928C-8838-227D9E447DB5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E91AF1B5-4BE5-BDBA-5DCE-18C334CC9032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03E4DAC5-3408-C487-0D99-45145CC1E80D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48FC55C8-397D-F889-673E-0E248060FD1E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8560CAE-2BD3-3C79-42B5-F7B7A4BB5C57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112C72D1-C3AE-9465-E4EA-04F37C73DBC3}"/>
              </a:ext>
            </a:extLst>
          </p:cNvPr>
          <p:cNvGrpSpPr/>
          <p:nvPr/>
        </p:nvGrpSpPr>
        <p:grpSpPr>
          <a:xfrm>
            <a:off x="5104443" y="1310275"/>
            <a:ext cx="160130" cy="3349378"/>
            <a:chOff x="3332543" y="1386857"/>
            <a:chExt cx="160130" cy="3349378"/>
          </a:xfrm>
        </p:grpSpPr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6F2AF175-C388-6DA5-9B2F-1E3EDA93A412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8B57A035-BC84-12B2-B065-4A0F17637415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852B43EB-ECB0-9904-E996-A4BC9BA64153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BB756AF9-9CE5-1702-B881-4294448AB85F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6755DD2D-3736-74C4-0E46-C7DC41686C0D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F0E98E95-E6C1-16E5-8BC0-A2AC1620EB75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FF74BE09-6862-AD2E-A01A-2E99DD09D7CB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C97117FA-30E0-A0C1-AEB2-68C28A17E57C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E6FFAFAA-6173-AFB6-34C2-ECB9BB0D5A21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1F1FE661-36B9-E943-3561-D3D813053A86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C8DFBFEA-AB05-ABCA-4F90-C7776AB71DB5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425EB1CE-80E2-921A-D324-E00EF72CB59F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603CA738-EE9A-0AC1-CC67-1B4B8282B0CD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41360ACC-290B-898C-9773-B077E2CDDDC2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CCDBA4E7-2B87-0B1D-2272-EDAEB5E43783}"/>
              </a:ext>
            </a:extLst>
          </p:cNvPr>
          <p:cNvGrpSpPr/>
          <p:nvPr/>
        </p:nvGrpSpPr>
        <p:grpSpPr>
          <a:xfrm>
            <a:off x="5489042" y="1310275"/>
            <a:ext cx="160130" cy="3349378"/>
            <a:chOff x="3332543" y="1386857"/>
            <a:chExt cx="160130" cy="3349378"/>
          </a:xfrm>
        </p:grpSpPr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1E39E46F-7900-35EC-157D-5717CE0C23E5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002561DB-9942-85ED-5F76-E5DF0355E791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C56E4267-8C68-9FF6-7862-F95FC4FA9BB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37E3C672-2F37-670B-FE8B-4D9F6A759A33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A56D7C35-87C3-276A-9448-A64DAA41440D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441CD0FE-8B11-C77B-A873-76780F202CC3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71DCCEF5-DC0E-1D6F-FAF1-833DE995DDA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141C3E9B-F801-CFC4-D3CD-1819B0AF059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ABDE8DE8-789A-D60C-9DDD-01894903B34B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DADF5E32-6ADF-577A-7349-20BAB8A17B4A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77E19054-F982-55FE-8DE6-D3FED4F85793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0DD42988-ABE5-2BD9-34E9-2872C155F1F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06D5371E-B17C-58CF-868C-DB9D03280159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EF549496-A3B3-D8E3-515E-2448B8EDB766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ED88FA53-0A6B-EC00-0AAA-BA8322044461}"/>
              </a:ext>
            </a:extLst>
          </p:cNvPr>
          <p:cNvGrpSpPr/>
          <p:nvPr/>
        </p:nvGrpSpPr>
        <p:grpSpPr>
          <a:xfrm>
            <a:off x="5873641" y="1310275"/>
            <a:ext cx="160130" cy="3349378"/>
            <a:chOff x="3332543" y="1386857"/>
            <a:chExt cx="160130" cy="3349378"/>
          </a:xfrm>
        </p:grpSpPr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24F33D29-3B38-9698-CDA1-F50180054626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977F0E59-818E-9609-D5FF-E2C125834095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22AA2F4E-8AE3-BB65-5F56-719339FD7C80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0038719A-A4EB-C0E7-11FF-7EF42B859041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744F6F27-4483-9B2C-44B4-EFBDD5B16DF7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565BC361-5DBB-7875-B907-538099952A5D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22F2692B-814E-1707-20EE-45095561446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D0335F11-3842-804E-4F1F-602651EB2F8E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4A942206-240D-A080-AE33-168B929913E3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20067991-2583-6BF4-CF9C-C256F6B554A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04A968C1-8561-F6AC-08FE-84D6C0796918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16C6EB1E-0C71-834E-586F-143575545B3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3EF28826-3DCB-F5F1-28D8-7CB229C2C5C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9A094AED-9C6F-8091-FD42-0D20E514F184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9B8D36E3-B105-1D21-58BA-C99FABC67F0A}"/>
              </a:ext>
            </a:extLst>
          </p:cNvPr>
          <p:cNvGrpSpPr/>
          <p:nvPr/>
        </p:nvGrpSpPr>
        <p:grpSpPr>
          <a:xfrm>
            <a:off x="6258240" y="1310275"/>
            <a:ext cx="160130" cy="3349378"/>
            <a:chOff x="3332543" y="1386857"/>
            <a:chExt cx="160130" cy="3349378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2BC84B37-F432-A9C4-2260-3BDEC96A491E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32B482BB-0FC4-6DF4-A95C-5E78D8BB3F06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BC0E0BFA-FED6-3D48-2067-E0C25EA73132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5F3A0D01-568E-A991-BE2B-6B475558C006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3FD414CE-ED87-F313-F2E6-E5D8C75D7DE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70EE070E-7068-B645-52AE-0B9DF78DAA62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BEB1485F-7D59-E2CA-FD8E-CABAD8ACA66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F9C21B72-C27C-E124-D1DF-AF0DFD1F0B21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2A2433F1-E3A4-89CD-C832-C2D826529BAF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2B71CDFD-EFBD-4913-00CC-8E271A1977D0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4A2AD48A-83D2-7D2B-D3AB-CA8E5139E264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3AB3D2B6-5F23-568A-6EFB-7C2BEBFEB047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B0D9D45B-5294-9A7D-5FED-8250709304B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DECD106E-264F-02A0-D698-BFF4BF919F64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492C29B7-CC1E-202F-F43B-F0652072B2E9}"/>
              </a:ext>
            </a:extLst>
          </p:cNvPr>
          <p:cNvGrpSpPr/>
          <p:nvPr/>
        </p:nvGrpSpPr>
        <p:grpSpPr>
          <a:xfrm>
            <a:off x="6642839" y="1310275"/>
            <a:ext cx="160130" cy="3349378"/>
            <a:chOff x="3332543" y="1386857"/>
            <a:chExt cx="160130" cy="3349378"/>
          </a:xfrm>
        </p:grpSpPr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61C5C981-6025-4379-9D85-3B30044DF40B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0E968D94-A620-E5DE-A7F7-96DF77B3E0E4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4C6C55D4-53E0-0104-A7CD-8C41A70E3C68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E3B2099F-AAF9-7E7D-07E3-F04E78E6B16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84F00B77-0FFC-B794-33DE-374E317CE284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1F30BCC6-06F5-D9D0-04C1-F43CD20690AD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E82990FD-0763-CF04-046C-0573F25FFA4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8C36E5EF-1610-95EE-07E1-64ECA70E2E6A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40E60015-0889-B5A4-2571-069F3F47A00D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223A3E9B-6187-1DCD-7864-4C7D7D535F62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3F5808A6-2716-11B4-3124-39143B5E9644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7BC4EE3B-3918-3C36-A624-B4CF2AEC9DA3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FC9F3866-AC59-E638-AE97-861AA3E19B43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D42858D0-9228-EA3E-5F8B-747525F995C6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06E7A2F7-002F-9F27-855E-3A7C94B3E14D}"/>
              </a:ext>
            </a:extLst>
          </p:cNvPr>
          <p:cNvGrpSpPr/>
          <p:nvPr/>
        </p:nvGrpSpPr>
        <p:grpSpPr>
          <a:xfrm>
            <a:off x="7027438" y="1310275"/>
            <a:ext cx="160130" cy="3349378"/>
            <a:chOff x="3332543" y="1386857"/>
            <a:chExt cx="160130" cy="3349378"/>
          </a:xfrm>
        </p:grpSpPr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CE2D409E-14F6-A49B-3587-4B909492F160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2C8CA0A1-CAFD-94E2-B2E6-1B9D860EB937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52DB88A3-9914-3DBC-6FD2-944DE98656D4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DD00E949-0757-F929-EE26-410BDD347E34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6D971DD0-E086-9F41-0E86-0381FF2A04E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ED2F6108-514B-096B-8B23-DD9FB32B0FF7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4C653D2A-0946-BC2D-678D-285E315D1D23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ED3AE3E4-01C8-94DD-9EF2-28914F79B77F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7C58F605-1F78-CFAC-17CE-05C30BD7F713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5F894550-5E58-BA0E-5C4C-BFE6A571DB36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1233820B-112F-2E09-3170-E8FE1075DD7E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02B593F4-6E4A-931D-1D3E-61FD55366B5C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8A73257C-1334-8C66-9156-0C3D03190AEB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>
              <a:extLst>
                <a:ext uri="{FF2B5EF4-FFF2-40B4-BE49-F238E27FC236}">
                  <a16:creationId xmlns:a16="http://schemas.microsoft.com/office/drawing/2014/main" id="{3277FB05-14BD-7DBA-0708-B70A58FAE460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42F4AB01-EEC5-7720-435D-17DF9D8CCEA9}"/>
              </a:ext>
            </a:extLst>
          </p:cNvPr>
          <p:cNvGrpSpPr/>
          <p:nvPr/>
        </p:nvGrpSpPr>
        <p:grpSpPr>
          <a:xfrm>
            <a:off x="7412037" y="1310275"/>
            <a:ext cx="160130" cy="3349378"/>
            <a:chOff x="3332543" y="1386857"/>
            <a:chExt cx="160130" cy="3349378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8F8625A6-0E8D-36D2-9F0D-B372034F51B3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9555B575-AED2-4F03-D2AB-28F381237340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2B33A841-0D9C-A5F7-1604-40AC22B8B95F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1D176E06-F5A1-8270-6680-8410E05CD1B1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C557DF9D-E709-2641-7AD2-0FC50E37859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2C892A24-32E8-ABED-F664-98D6FA6FA5E0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BAD19BFC-EBAC-D6AB-62B5-B06208913495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9C050630-1AC2-5F98-E469-2B3DDEDEA06D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3ABA3E1B-CEAA-5204-B357-4F3D3526CD3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C00F3D89-49ED-1554-7C8F-34A26778D7BF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>
              <a:extLst>
                <a:ext uri="{FF2B5EF4-FFF2-40B4-BE49-F238E27FC236}">
                  <a16:creationId xmlns:a16="http://schemas.microsoft.com/office/drawing/2014/main" id="{1ECEFAFB-BBEC-9AE4-9518-3B36BE7366D6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8E3DC1A0-AC5B-3051-063C-C51B3831855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963F2F87-851C-D0D0-F825-09F0A8D6321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5CDCFCBA-5C33-EF0C-0078-5113F8FDA058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29E952F1-E62B-CA48-6331-B5F7330FF70D}"/>
              </a:ext>
            </a:extLst>
          </p:cNvPr>
          <p:cNvGrpSpPr/>
          <p:nvPr/>
        </p:nvGrpSpPr>
        <p:grpSpPr>
          <a:xfrm>
            <a:off x="7796636" y="1310275"/>
            <a:ext cx="160130" cy="3349378"/>
            <a:chOff x="3332543" y="1386857"/>
            <a:chExt cx="160130" cy="3349378"/>
          </a:xfrm>
        </p:grpSpPr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BF3AD8BB-B5FC-90B7-58B3-0E1399FD2349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531140CD-4068-E662-02A6-C2872ABFFA2E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B26BCBA1-31A0-BA9A-CFA5-157017890B95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>
              <a:extLst>
                <a:ext uri="{FF2B5EF4-FFF2-40B4-BE49-F238E27FC236}">
                  <a16:creationId xmlns:a16="http://schemas.microsoft.com/office/drawing/2014/main" id="{DC7C3059-1A04-C749-B952-622DDBDF3E9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ED90B13F-3BCA-6E60-FB9D-B2C57E95DA86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CA4255C0-C431-5306-9A85-E8E8D4EDF91B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84430FE3-7E4F-8579-0CF3-CD4D296DD0AB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>
              <a:extLst>
                <a:ext uri="{FF2B5EF4-FFF2-40B4-BE49-F238E27FC236}">
                  <a16:creationId xmlns:a16="http://schemas.microsoft.com/office/drawing/2014/main" id="{C7195B75-4AB4-BD78-3F3D-50C0FED5FA42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49A9F188-79A8-79A1-E228-15E7EACA0DFE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E0DA329D-93A5-8BB2-0F20-6094594B9444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42F1A76E-1368-D5A3-F71E-E8C50D1DA583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>
              <a:extLst>
                <a:ext uri="{FF2B5EF4-FFF2-40B4-BE49-F238E27FC236}">
                  <a16:creationId xmlns:a16="http://schemas.microsoft.com/office/drawing/2014/main" id="{CCAD4504-2A51-B677-AD59-5229546333BA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831B4B99-5595-2CF1-1E4A-A43BDA833144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09002198-C021-5A8E-E31C-A88D093C0CF2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A5C9AD91-70AB-3BCE-38CE-9D27DE4B6DAE}"/>
              </a:ext>
            </a:extLst>
          </p:cNvPr>
          <p:cNvGrpSpPr/>
          <p:nvPr/>
        </p:nvGrpSpPr>
        <p:grpSpPr>
          <a:xfrm>
            <a:off x="8181230" y="1310275"/>
            <a:ext cx="160130" cy="3349378"/>
            <a:chOff x="3332543" y="1386857"/>
            <a:chExt cx="160130" cy="3349378"/>
          </a:xfrm>
        </p:grpSpPr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CEA3D0CB-C7B4-C071-A5D3-14FF7D8F793B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390C9FB3-CAF1-B7C0-C84C-27D6885B7839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1AC7C8C3-BBA9-E822-1AA3-CE78F587D3D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31257F5D-BEB8-A437-30F3-5FF06F9678C3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795FD4C3-FA0B-80BA-9C87-D0B0B10C3C02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D16D54A1-2BBF-0E55-5156-7AD47DC4BF75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68BE267F-08E5-3A1B-D092-617F8270689D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67D18706-DD82-5DF2-A1D4-E8DF9A91D43B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BF569BFE-36AC-83F3-4F75-BD7D7E53874C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C1A8DB3B-D9E5-6849-5576-3D7B19B77B7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E8EA5E40-312B-73F7-64DB-01BF43CE0690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4B7EF00A-AF66-1CD3-86C8-29E489110828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CF2A7B7D-6DE7-4C51-48E8-40BB12222B1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9D0E892A-BE00-D6DD-1EEF-463F8BD7DD3B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8" name="TextBox 217">
                <a:extLst>
                  <a:ext uri="{FF2B5EF4-FFF2-40B4-BE49-F238E27FC236}">
                    <a16:creationId xmlns:a16="http://schemas.microsoft.com/office/drawing/2014/main" id="{18D5A836-B297-9A36-76E3-9117BB4BED18}"/>
                  </a:ext>
                </a:extLst>
              </p:cNvPr>
              <p:cNvSpPr txBox="1"/>
              <p:nvPr/>
            </p:nvSpPr>
            <p:spPr>
              <a:xfrm>
                <a:off x="2365018" y="4383446"/>
                <a:ext cx="111825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8" name="TextBox 217">
                <a:extLst>
                  <a:ext uri="{FF2B5EF4-FFF2-40B4-BE49-F238E27FC236}">
                    <a16:creationId xmlns:a16="http://schemas.microsoft.com/office/drawing/2014/main" id="{18D5A836-B297-9A36-76E3-9117BB4BED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5018" y="4383446"/>
                <a:ext cx="1118255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9" name="TextBox 218">
                <a:extLst>
                  <a:ext uri="{FF2B5EF4-FFF2-40B4-BE49-F238E27FC236}">
                    <a16:creationId xmlns:a16="http://schemas.microsoft.com/office/drawing/2014/main" id="{81F3C1C4-C363-E4F3-0B79-448F7C97F101}"/>
                  </a:ext>
                </a:extLst>
              </p:cNvPr>
              <p:cNvSpPr txBox="1"/>
              <p:nvPr/>
            </p:nvSpPr>
            <p:spPr>
              <a:xfrm>
                <a:off x="3210607" y="1199962"/>
                <a:ext cx="28052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9" name="TextBox 218">
                <a:extLst>
                  <a:ext uri="{FF2B5EF4-FFF2-40B4-BE49-F238E27FC236}">
                    <a16:creationId xmlns:a16="http://schemas.microsoft.com/office/drawing/2014/main" id="{81F3C1C4-C363-E4F3-0B79-448F7C97F1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0607" y="1199962"/>
                <a:ext cx="280525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9F53AB6C-2761-DA7B-D2D1-256DFB632BE9}"/>
                  </a:ext>
                </a:extLst>
              </p:cNvPr>
              <p:cNvSpPr txBox="1"/>
              <p:nvPr/>
            </p:nvSpPr>
            <p:spPr>
              <a:xfrm>
                <a:off x="7640189" y="842464"/>
                <a:ext cx="107818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9F53AB6C-2761-DA7B-D2D1-256DFB632B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0189" y="842464"/>
                <a:ext cx="1078180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1" name="TextBox 220">
                <a:extLst>
                  <a:ext uri="{FF2B5EF4-FFF2-40B4-BE49-F238E27FC236}">
                    <a16:creationId xmlns:a16="http://schemas.microsoft.com/office/drawing/2014/main" id="{7C0AA476-A31D-2133-D5E1-BD6DD580B3AC}"/>
                  </a:ext>
                </a:extLst>
              </p:cNvPr>
              <p:cNvSpPr txBox="1"/>
              <p:nvPr/>
            </p:nvSpPr>
            <p:spPr>
              <a:xfrm>
                <a:off x="5195778" y="630834"/>
                <a:ext cx="44480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1" name="TextBox 220">
                <a:extLst>
                  <a:ext uri="{FF2B5EF4-FFF2-40B4-BE49-F238E27FC236}">
                    <a16:creationId xmlns:a16="http://schemas.microsoft.com/office/drawing/2014/main" id="{7C0AA476-A31D-2133-D5E1-BD6DD580B3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5778" y="630834"/>
                <a:ext cx="444801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2" name="TextBox 221">
                <a:extLst>
                  <a:ext uri="{FF2B5EF4-FFF2-40B4-BE49-F238E27FC236}">
                    <a16:creationId xmlns:a16="http://schemas.microsoft.com/office/drawing/2014/main" id="{CBD928CB-7178-4F54-973C-84EF5AC742F1}"/>
                  </a:ext>
                </a:extLst>
              </p:cNvPr>
              <p:cNvSpPr txBox="1"/>
              <p:nvPr/>
            </p:nvSpPr>
            <p:spPr>
              <a:xfrm>
                <a:off x="2872264" y="2547280"/>
                <a:ext cx="496611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2" name="TextBox 221">
                <a:extLst>
                  <a:ext uri="{FF2B5EF4-FFF2-40B4-BE49-F238E27FC236}">
                    <a16:creationId xmlns:a16="http://schemas.microsoft.com/office/drawing/2014/main" id="{CBD928CB-7178-4F54-973C-84EF5AC742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2264" y="2547280"/>
                <a:ext cx="496611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3" name="Left Brace 222">
            <a:extLst>
              <a:ext uri="{FF2B5EF4-FFF2-40B4-BE49-F238E27FC236}">
                <a16:creationId xmlns:a16="http://schemas.microsoft.com/office/drawing/2014/main" id="{49DD3F63-7EB8-D46E-C12A-2D6AC82C1BAA}"/>
              </a:ext>
            </a:extLst>
          </p:cNvPr>
          <p:cNvSpPr/>
          <p:nvPr/>
        </p:nvSpPr>
        <p:spPr>
          <a:xfrm rot="5400000">
            <a:off x="5324646" y="1011705"/>
            <a:ext cx="157663" cy="31398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4" name="Left Brace 223">
            <a:extLst>
              <a:ext uri="{FF2B5EF4-FFF2-40B4-BE49-F238E27FC236}">
                <a16:creationId xmlns:a16="http://schemas.microsoft.com/office/drawing/2014/main" id="{5166D15C-376C-02D7-318C-8F9067D61C04}"/>
              </a:ext>
            </a:extLst>
          </p:cNvPr>
          <p:cNvSpPr/>
          <p:nvPr/>
        </p:nvSpPr>
        <p:spPr>
          <a:xfrm>
            <a:off x="3358216" y="2613862"/>
            <a:ext cx="157663" cy="31398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7BDF380-F905-9523-33E7-F42EF50997B4}"/>
              </a:ext>
            </a:extLst>
          </p:cNvPr>
          <p:cNvGrpSpPr/>
          <p:nvPr/>
        </p:nvGrpSpPr>
        <p:grpSpPr>
          <a:xfrm>
            <a:off x="8543028" y="1325226"/>
            <a:ext cx="160130" cy="3349378"/>
            <a:chOff x="3332543" y="1386857"/>
            <a:chExt cx="160130" cy="3349378"/>
          </a:xfrm>
          <a:solidFill>
            <a:srgbClr val="FF0000"/>
          </a:solidFill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6E980AAC-119E-045E-5B41-91AE4896AC2D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3A3BB1C0-C584-3758-8BC6-057D447FCCC3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F413B44-0508-402D-5F2F-8B4D9C2CCF8B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29899CC-3DE6-2FB0-BED5-B2F6DAF49185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17A84613-72AA-3169-72CA-3FF26AAD0823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2212339-5B99-53F2-9678-EB47CDA68C09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F4D98AA2-2D2A-758D-B24D-939F7A455961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26295230-936A-8B92-A7A2-7D32C91E1531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DEA4B94-25B6-3B8E-1CDC-B6BA29757E1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3590D444-4660-284B-3F64-ED21FF1A829B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5F5E2E2D-4A6D-C5F5-5C5B-DA55ED58A6C8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F73AD372-6379-2D16-4337-70DB8889C363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>
              <a:extLst>
                <a:ext uri="{FF2B5EF4-FFF2-40B4-BE49-F238E27FC236}">
                  <a16:creationId xmlns:a16="http://schemas.microsoft.com/office/drawing/2014/main" id="{46072503-9621-F483-DA8D-827773612C34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>
              <a:extLst>
                <a:ext uri="{FF2B5EF4-FFF2-40B4-BE49-F238E27FC236}">
                  <a16:creationId xmlns:a16="http://schemas.microsoft.com/office/drawing/2014/main" id="{03A19676-ED90-0672-55F2-17CAC6DAA39A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7" name="Freeform: Shape 226">
            <a:extLst>
              <a:ext uri="{FF2B5EF4-FFF2-40B4-BE49-F238E27FC236}">
                <a16:creationId xmlns:a16="http://schemas.microsoft.com/office/drawing/2014/main" id="{46E76378-061F-0D1E-9170-55871935148C}"/>
              </a:ext>
            </a:extLst>
          </p:cNvPr>
          <p:cNvSpPr/>
          <p:nvPr/>
        </p:nvSpPr>
        <p:spPr>
          <a:xfrm>
            <a:off x="3718560" y="4772297"/>
            <a:ext cx="4807131" cy="495094"/>
          </a:xfrm>
          <a:custGeom>
            <a:avLst/>
            <a:gdLst>
              <a:gd name="connsiteX0" fmla="*/ 0 w 4807131"/>
              <a:gd name="connsiteY0" fmla="*/ 26126 h 495094"/>
              <a:gd name="connsiteX1" fmla="*/ 1088571 w 4807131"/>
              <a:gd name="connsiteY1" fmla="*/ 470263 h 495094"/>
              <a:gd name="connsiteX2" fmla="*/ 3048000 w 4807131"/>
              <a:gd name="connsiteY2" fmla="*/ 391886 h 495094"/>
              <a:gd name="connsiteX3" fmla="*/ 4807131 w 4807131"/>
              <a:gd name="connsiteY3" fmla="*/ 0 h 495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07131" h="495094">
                <a:moveTo>
                  <a:pt x="0" y="26126"/>
                </a:moveTo>
                <a:cubicBezTo>
                  <a:pt x="290285" y="217714"/>
                  <a:pt x="580571" y="409303"/>
                  <a:pt x="1088571" y="470263"/>
                </a:cubicBezTo>
                <a:cubicBezTo>
                  <a:pt x="1596571" y="531223"/>
                  <a:pt x="2428240" y="470263"/>
                  <a:pt x="3048000" y="391886"/>
                </a:cubicBezTo>
                <a:cubicBezTo>
                  <a:pt x="3667760" y="313509"/>
                  <a:pt x="4237445" y="156754"/>
                  <a:pt x="4807131" y="0"/>
                </a:cubicBezTo>
              </a:path>
            </a:pathLst>
          </a:custGeom>
          <a:noFill/>
          <a:ln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089E0F28-9632-FE6B-A2E3-1F3A00BD329E}"/>
              </a:ext>
            </a:extLst>
          </p:cNvPr>
          <p:cNvSpPr txBox="1"/>
          <p:nvPr/>
        </p:nvSpPr>
        <p:spPr>
          <a:xfrm>
            <a:off x="4904338" y="5319821"/>
            <a:ext cx="4544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require to be the same</a:t>
            </a:r>
          </a:p>
        </p:txBody>
      </p:sp>
    </p:spTree>
    <p:extLst>
      <p:ext uri="{BB962C8B-B14F-4D97-AF65-F5344CB8AC3E}">
        <p14:creationId xmlns:p14="http://schemas.microsoft.com/office/powerpoint/2010/main" val="13702419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1B265077-EFD8-B98F-DD5F-A966E152671C}"/>
              </a:ext>
            </a:extLst>
          </p:cNvPr>
          <p:cNvGrpSpPr/>
          <p:nvPr/>
        </p:nvGrpSpPr>
        <p:grpSpPr>
          <a:xfrm>
            <a:off x="3421652" y="906041"/>
            <a:ext cx="5622470" cy="4619005"/>
            <a:chOff x="3047504" y="1119105"/>
            <a:chExt cx="5622470" cy="461900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A213AC4A-035A-28C7-B4C7-79F2658EF367}"/>
                </a:ext>
              </a:extLst>
            </p:cNvPr>
            <p:cNvSpPr/>
            <p:nvPr/>
          </p:nvSpPr>
          <p:spPr>
            <a:xfrm>
              <a:off x="3249226" y="1606857"/>
              <a:ext cx="4651899" cy="32758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32B3A21A-4146-4B1F-F5EF-BF8950FD737A}"/>
                </a:ext>
              </a:extLst>
            </p:cNvPr>
            <p:cNvCxnSpPr/>
            <p:nvPr/>
          </p:nvCxnSpPr>
          <p:spPr>
            <a:xfrm>
              <a:off x="3249226" y="1606857"/>
              <a:ext cx="502476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/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BBB3879-6D51-8702-E542-28EE9436A4CA}"/>
                </a:ext>
              </a:extLst>
            </p:cNvPr>
            <p:cNvCxnSpPr>
              <a:cxnSpLocks/>
            </p:cNvCxnSpPr>
            <p:nvPr/>
          </p:nvCxnSpPr>
          <p:spPr>
            <a:xfrm>
              <a:off x="3249226" y="1606857"/>
              <a:ext cx="0" cy="366499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/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/>
                <p:nvPr/>
              </p:nvSpPr>
              <p:spPr>
                <a:xfrm>
                  <a:off x="3108963" y="1119105"/>
                  <a:ext cx="280525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8963" y="1119105"/>
                  <a:ext cx="280525" cy="43088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5C3238DB-5A7C-34FB-EFD0-9CA08FE36AAC}"/>
              </a:ext>
            </a:extLst>
          </p:cNvPr>
          <p:cNvSpPr txBox="1"/>
          <p:nvPr/>
        </p:nvSpPr>
        <p:spPr>
          <a:xfrm>
            <a:off x="320082" y="205008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Finite Difference grid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1DB1226-A834-238C-D483-AE0003DAE91A}"/>
              </a:ext>
            </a:extLst>
          </p:cNvPr>
          <p:cNvGrpSpPr/>
          <p:nvPr/>
        </p:nvGrpSpPr>
        <p:grpSpPr>
          <a:xfrm>
            <a:off x="3566047" y="1310275"/>
            <a:ext cx="160130" cy="3349378"/>
            <a:chOff x="3332543" y="1386857"/>
            <a:chExt cx="160130" cy="3349378"/>
          </a:xfrm>
          <a:solidFill>
            <a:srgbClr val="FF0000"/>
          </a:solidFill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43CD55D6-00B9-4B49-2325-3F48DF085349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9AE7E498-DD1E-7A9B-7D21-538B0593833B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98ACE4B-6FA9-5511-BF76-77EF8CE1552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97AE96A-9949-2DAC-67DE-111693E0884B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E6D9B6FA-6285-FE3D-099A-8302B90B8F75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DEBE6E94-EFD7-37CF-F43D-9853C8A2D0D3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A6211B8-088B-910F-A763-15F1678393EF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6CEF650D-31D4-7320-6E51-7BFAFB013A14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0A70F13-76EA-FCF2-2226-AAA940567E16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8E473E2-9381-632F-21E2-C49C409827F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98BD3C8B-0424-F6CF-2BF0-E61EF8585FEB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B1ACCB9-667D-0FEC-2663-E120398C1845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6CFE3C25-D8F6-3F7B-88C6-9A6EE3145B97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5A8E96D4-E846-D1A6-4A2E-87F91FAC52E8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B1BEA9A-160A-DF34-8657-534EAF5555F8}"/>
              </a:ext>
            </a:extLst>
          </p:cNvPr>
          <p:cNvGrpSpPr/>
          <p:nvPr/>
        </p:nvGrpSpPr>
        <p:grpSpPr>
          <a:xfrm>
            <a:off x="3950646" y="1310275"/>
            <a:ext cx="160130" cy="3349378"/>
            <a:chOff x="3332543" y="1386857"/>
            <a:chExt cx="160130" cy="334937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85638EA-416F-8394-8ADA-63674229BEC4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4B7DE6F6-F96D-2780-2DFF-F51E1C7A4884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E42F74A1-74E6-DE49-C3EF-132309F384CC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8559B580-E3E3-93F2-EA3B-4C0A8EFEF579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74C64913-1A00-989C-ECD0-D533A8857136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76714B6D-EF34-FE08-A8A7-A78CCB1FD927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2E5C1A76-82D2-B467-C92A-EE84B302F43F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4E2BF2E5-55C7-3B59-C9B9-73323E0C76F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71E43318-7CED-F9CB-759B-26B6B2FD6FEF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70816827-F174-DA2B-043B-0168FB90ECEA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6B7A856B-B1A0-CB1E-B291-913AC5DA5F6F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1C9CB851-C66A-2AC6-2A26-13E2154A28C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6F8EAFE9-BF79-2DE2-9CD4-B802F2E6C74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9D9C6708-AAF7-285A-B800-9BC105348405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B2E3F14-51DA-44A5-A7AC-7834DB98991B}"/>
              </a:ext>
            </a:extLst>
          </p:cNvPr>
          <p:cNvGrpSpPr/>
          <p:nvPr/>
        </p:nvGrpSpPr>
        <p:grpSpPr>
          <a:xfrm>
            <a:off x="4335245" y="1310275"/>
            <a:ext cx="160130" cy="3349378"/>
            <a:chOff x="3332543" y="1386857"/>
            <a:chExt cx="160130" cy="3349378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EDF5DE85-4FBC-6519-C3C2-A995EF2AF584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6232E7B0-8359-AB67-7F99-E183ECF1EB67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2F4F6350-7BC9-07D9-2563-196DE662DFF6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3F335A0-83D4-4309-6762-BC565326246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A19E727A-3260-35B2-ABDF-16F2DAB36A08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BD9950BA-4B1D-68F2-2B76-A8BF4083D576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4B8FC798-6C53-A758-32FB-CF34126085D0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148417B2-413A-058A-798B-AA6BE8BF129E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BE499A45-4B1B-FB8C-8AB5-8610E7F238C1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F2F358CD-2E74-7BAD-9F89-53B15BA4B9E1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44DEB992-8E00-A34C-6A95-7FCB27713DA1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B8AAAE50-3ADD-927E-87A1-99116BB4824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A0FC03AE-0134-AF66-2D9A-EA08B1D96AF9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10E45818-7688-E360-D4D1-8D9DE8D7AEF3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FC98C86B-E5C8-E151-6C6A-255AC56B4FD1}"/>
              </a:ext>
            </a:extLst>
          </p:cNvPr>
          <p:cNvGrpSpPr/>
          <p:nvPr/>
        </p:nvGrpSpPr>
        <p:grpSpPr>
          <a:xfrm>
            <a:off x="4719844" y="1310275"/>
            <a:ext cx="160130" cy="3349378"/>
            <a:chOff x="3332543" y="1386857"/>
            <a:chExt cx="160130" cy="3349378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3A92D642-8CDF-74BA-80A2-1B243BAC4D03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8B746583-FDE5-8945-A825-C06A457B78EE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3E94A655-A0AC-4AFE-5601-F50B5F571BFB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093DA743-E46D-E575-619F-CE31403624D0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1F1CC7D5-51AC-85AC-25AB-75E381E97303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13211F9-A26A-75C7-B27E-E68705E7F03A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0804DD2C-5D0D-9CB1-E72E-304628F7A07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7457E4FD-EA87-66DC-C727-FC85F6DB1F29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2D9274B6-9486-C9AB-8B6D-222FC8754CD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962A142F-DFA4-928C-8838-227D9E447DB5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E91AF1B5-4BE5-BDBA-5DCE-18C334CC9032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03E4DAC5-3408-C487-0D99-45145CC1E80D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48FC55C8-397D-F889-673E-0E248060FD1E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8560CAE-2BD3-3C79-42B5-F7B7A4BB5C57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112C72D1-C3AE-9465-E4EA-04F37C73DBC3}"/>
              </a:ext>
            </a:extLst>
          </p:cNvPr>
          <p:cNvGrpSpPr/>
          <p:nvPr/>
        </p:nvGrpSpPr>
        <p:grpSpPr>
          <a:xfrm>
            <a:off x="5104443" y="1310275"/>
            <a:ext cx="160130" cy="3349378"/>
            <a:chOff x="3332543" y="1386857"/>
            <a:chExt cx="160130" cy="3349378"/>
          </a:xfrm>
        </p:grpSpPr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6F2AF175-C388-6DA5-9B2F-1E3EDA93A412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8B57A035-BC84-12B2-B065-4A0F17637415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852B43EB-ECB0-9904-E996-A4BC9BA64153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BB756AF9-9CE5-1702-B881-4294448AB85F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6755DD2D-3736-74C4-0E46-C7DC41686C0D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F0E98E95-E6C1-16E5-8BC0-A2AC1620EB75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FF74BE09-6862-AD2E-A01A-2E99DD09D7CB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C97117FA-30E0-A0C1-AEB2-68C28A17E57C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E6FFAFAA-6173-AFB6-34C2-ECB9BB0D5A21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1F1FE661-36B9-E943-3561-D3D813053A86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C8DFBFEA-AB05-ABCA-4F90-C7776AB71DB5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425EB1CE-80E2-921A-D324-E00EF72CB59F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603CA738-EE9A-0AC1-CC67-1B4B8282B0CD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41360ACC-290B-898C-9773-B077E2CDDDC2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CCDBA4E7-2B87-0B1D-2272-EDAEB5E43783}"/>
              </a:ext>
            </a:extLst>
          </p:cNvPr>
          <p:cNvGrpSpPr/>
          <p:nvPr/>
        </p:nvGrpSpPr>
        <p:grpSpPr>
          <a:xfrm>
            <a:off x="5489042" y="1310275"/>
            <a:ext cx="160130" cy="3349378"/>
            <a:chOff x="3332543" y="1386857"/>
            <a:chExt cx="160130" cy="3349378"/>
          </a:xfrm>
        </p:grpSpPr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1E39E46F-7900-35EC-157D-5717CE0C23E5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002561DB-9942-85ED-5F76-E5DF0355E791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C56E4267-8C68-9FF6-7862-F95FC4FA9BB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37E3C672-2F37-670B-FE8B-4D9F6A759A33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A56D7C35-87C3-276A-9448-A64DAA41440D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441CD0FE-8B11-C77B-A873-76780F202CC3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71DCCEF5-DC0E-1D6F-FAF1-833DE995DDA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141C3E9B-F801-CFC4-D3CD-1819B0AF059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ABDE8DE8-789A-D60C-9DDD-01894903B34B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DADF5E32-6ADF-577A-7349-20BAB8A17B4A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77E19054-F982-55FE-8DE6-D3FED4F85793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0DD42988-ABE5-2BD9-34E9-2872C155F1F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06D5371E-B17C-58CF-868C-DB9D03280159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EF549496-A3B3-D8E3-515E-2448B8EDB766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ED88FA53-0A6B-EC00-0AAA-BA8322044461}"/>
              </a:ext>
            </a:extLst>
          </p:cNvPr>
          <p:cNvGrpSpPr/>
          <p:nvPr/>
        </p:nvGrpSpPr>
        <p:grpSpPr>
          <a:xfrm>
            <a:off x="5873641" y="1310275"/>
            <a:ext cx="160130" cy="3349378"/>
            <a:chOff x="3332543" y="1386857"/>
            <a:chExt cx="160130" cy="3349378"/>
          </a:xfrm>
        </p:grpSpPr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24F33D29-3B38-9698-CDA1-F50180054626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977F0E59-818E-9609-D5FF-E2C125834095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22AA2F4E-8AE3-BB65-5F56-719339FD7C80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0038719A-A4EB-C0E7-11FF-7EF42B859041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744F6F27-4483-9B2C-44B4-EFBDD5B16DF7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565BC361-5DBB-7875-B907-538099952A5D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22F2692B-814E-1707-20EE-45095561446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D0335F11-3842-804E-4F1F-602651EB2F8E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4A942206-240D-A080-AE33-168B929913E3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20067991-2583-6BF4-CF9C-C256F6B554A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04A968C1-8561-F6AC-08FE-84D6C0796918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16C6EB1E-0C71-834E-586F-143575545B3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3EF28826-3DCB-F5F1-28D8-7CB229C2C5C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9A094AED-9C6F-8091-FD42-0D20E514F184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9B8D36E3-B105-1D21-58BA-C99FABC67F0A}"/>
              </a:ext>
            </a:extLst>
          </p:cNvPr>
          <p:cNvGrpSpPr/>
          <p:nvPr/>
        </p:nvGrpSpPr>
        <p:grpSpPr>
          <a:xfrm>
            <a:off x="6258240" y="1310275"/>
            <a:ext cx="160130" cy="3349378"/>
            <a:chOff x="3332543" y="1386857"/>
            <a:chExt cx="160130" cy="3349378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2BC84B37-F432-A9C4-2260-3BDEC96A491E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32B482BB-0FC4-6DF4-A95C-5E78D8BB3F06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BC0E0BFA-FED6-3D48-2067-E0C25EA73132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5F3A0D01-568E-A991-BE2B-6B475558C006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3FD414CE-ED87-F313-F2E6-E5D8C75D7DE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70EE070E-7068-B645-52AE-0B9DF78DAA62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BEB1485F-7D59-E2CA-FD8E-CABAD8ACA66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F9C21B72-C27C-E124-D1DF-AF0DFD1F0B21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2A2433F1-E3A4-89CD-C832-C2D826529BAF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2B71CDFD-EFBD-4913-00CC-8E271A1977D0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4A2AD48A-83D2-7D2B-D3AB-CA8E5139E264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3AB3D2B6-5F23-568A-6EFB-7C2BEBFEB047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B0D9D45B-5294-9A7D-5FED-8250709304B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DECD106E-264F-02A0-D698-BFF4BF919F64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492C29B7-CC1E-202F-F43B-F0652072B2E9}"/>
              </a:ext>
            </a:extLst>
          </p:cNvPr>
          <p:cNvGrpSpPr/>
          <p:nvPr/>
        </p:nvGrpSpPr>
        <p:grpSpPr>
          <a:xfrm>
            <a:off x="6642839" y="1310275"/>
            <a:ext cx="160130" cy="3349378"/>
            <a:chOff x="3332543" y="1386857"/>
            <a:chExt cx="160130" cy="3349378"/>
          </a:xfrm>
        </p:grpSpPr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61C5C981-6025-4379-9D85-3B30044DF40B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0E968D94-A620-E5DE-A7F7-96DF77B3E0E4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4C6C55D4-53E0-0104-A7CD-8C41A70E3C68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E3B2099F-AAF9-7E7D-07E3-F04E78E6B16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84F00B77-0FFC-B794-33DE-374E317CE284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1F30BCC6-06F5-D9D0-04C1-F43CD20690AD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E82990FD-0763-CF04-046C-0573F25FFA4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8C36E5EF-1610-95EE-07E1-64ECA70E2E6A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40E60015-0889-B5A4-2571-069F3F47A00D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223A3E9B-6187-1DCD-7864-4C7D7D535F62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3F5808A6-2716-11B4-3124-39143B5E9644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7BC4EE3B-3918-3C36-A624-B4CF2AEC9DA3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FC9F3866-AC59-E638-AE97-861AA3E19B43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D42858D0-9228-EA3E-5F8B-747525F995C6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06E7A2F7-002F-9F27-855E-3A7C94B3E14D}"/>
              </a:ext>
            </a:extLst>
          </p:cNvPr>
          <p:cNvGrpSpPr/>
          <p:nvPr/>
        </p:nvGrpSpPr>
        <p:grpSpPr>
          <a:xfrm>
            <a:off x="7027438" y="1310275"/>
            <a:ext cx="160130" cy="3349378"/>
            <a:chOff x="3332543" y="1386857"/>
            <a:chExt cx="160130" cy="3349378"/>
          </a:xfrm>
        </p:grpSpPr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CE2D409E-14F6-A49B-3587-4B909492F160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2C8CA0A1-CAFD-94E2-B2E6-1B9D860EB937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52DB88A3-9914-3DBC-6FD2-944DE98656D4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DD00E949-0757-F929-EE26-410BDD347E34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6D971DD0-E086-9F41-0E86-0381FF2A04E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ED2F6108-514B-096B-8B23-DD9FB32B0FF7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4C653D2A-0946-BC2D-678D-285E315D1D23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ED3AE3E4-01C8-94DD-9EF2-28914F79B77F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7C58F605-1F78-CFAC-17CE-05C30BD7F713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5F894550-5E58-BA0E-5C4C-BFE6A571DB36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1233820B-112F-2E09-3170-E8FE1075DD7E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02B593F4-6E4A-931D-1D3E-61FD55366B5C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8A73257C-1334-8C66-9156-0C3D03190AEB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>
              <a:extLst>
                <a:ext uri="{FF2B5EF4-FFF2-40B4-BE49-F238E27FC236}">
                  <a16:creationId xmlns:a16="http://schemas.microsoft.com/office/drawing/2014/main" id="{3277FB05-14BD-7DBA-0708-B70A58FAE460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42F4AB01-EEC5-7720-435D-17DF9D8CCEA9}"/>
              </a:ext>
            </a:extLst>
          </p:cNvPr>
          <p:cNvGrpSpPr/>
          <p:nvPr/>
        </p:nvGrpSpPr>
        <p:grpSpPr>
          <a:xfrm>
            <a:off x="7412037" y="1310275"/>
            <a:ext cx="160130" cy="3349378"/>
            <a:chOff x="3332543" y="1386857"/>
            <a:chExt cx="160130" cy="3349378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8F8625A6-0E8D-36D2-9F0D-B372034F51B3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9555B575-AED2-4F03-D2AB-28F381237340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2B33A841-0D9C-A5F7-1604-40AC22B8B95F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1D176E06-F5A1-8270-6680-8410E05CD1B1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C557DF9D-E709-2641-7AD2-0FC50E37859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2C892A24-32E8-ABED-F664-98D6FA6FA5E0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BAD19BFC-EBAC-D6AB-62B5-B06208913495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9C050630-1AC2-5F98-E469-2B3DDEDEA06D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3ABA3E1B-CEAA-5204-B357-4F3D3526CD3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C00F3D89-49ED-1554-7C8F-34A26778D7BF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>
              <a:extLst>
                <a:ext uri="{FF2B5EF4-FFF2-40B4-BE49-F238E27FC236}">
                  <a16:creationId xmlns:a16="http://schemas.microsoft.com/office/drawing/2014/main" id="{1ECEFAFB-BBEC-9AE4-9518-3B36BE7366D6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8E3DC1A0-AC5B-3051-063C-C51B3831855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963F2F87-851C-D0D0-F825-09F0A8D6321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5CDCFCBA-5C33-EF0C-0078-5113F8FDA058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29E952F1-E62B-CA48-6331-B5F7330FF70D}"/>
              </a:ext>
            </a:extLst>
          </p:cNvPr>
          <p:cNvGrpSpPr/>
          <p:nvPr/>
        </p:nvGrpSpPr>
        <p:grpSpPr>
          <a:xfrm>
            <a:off x="7796636" y="1310275"/>
            <a:ext cx="160130" cy="3349378"/>
            <a:chOff x="3332543" y="1386857"/>
            <a:chExt cx="160130" cy="3349378"/>
          </a:xfrm>
        </p:grpSpPr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BF3AD8BB-B5FC-90B7-58B3-0E1399FD2349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531140CD-4068-E662-02A6-C2872ABFFA2E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B26BCBA1-31A0-BA9A-CFA5-157017890B95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>
              <a:extLst>
                <a:ext uri="{FF2B5EF4-FFF2-40B4-BE49-F238E27FC236}">
                  <a16:creationId xmlns:a16="http://schemas.microsoft.com/office/drawing/2014/main" id="{DC7C3059-1A04-C749-B952-622DDBDF3E9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ED90B13F-3BCA-6E60-FB9D-B2C57E95DA86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CA4255C0-C431-5306-9A85-E8E8D4EDF91B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84430FE3-7E4F-8579-0CF3-CD4D296DD0AB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>
              <a:extLst>
                <a:ext uri="{FF2B5EF4-FFF2-40B4-BE49-F238E27FC236}">
                  <a16:creationId xmlns:a16="http://schemas.microsoft.com/office/drawing/2014/main" id="{C7195B75-4AB4-BD78-3F3D-50C0FED5FA42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49A9F188-79A8-79A1-E228-15E7EACA0DFE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E0DA329D-93A5-8BB2-0F20-6094594B9444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42F1A76E-1368-D5A3-F71E-E8C50D1DA583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>
              <a:extLst>
                <a:ext uri="{FF2B5EF4-FFF2-40B4-BE49-F238E27FC236}">
                  <a16:creationId xmlns:a16="http://schemas.microsoft.com/office/drawing/2014/main" id="{CCAD4504-2A51-B677-AD59-5229546333BA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831B4B99-5595-2CF1-1E4A-A43BDA833144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09002198-C021-5A8E-E31C-A88D093C0CF2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A5C9AD91-70AB-3BCE-38CE-9D27DE4B6DAE}"/>
              </a:ext>
            </a:extLst>
          </p:cNvPr>
          <p:cNvGrpSpPr/>
          <p:nvPr/>
        </p:nvGrpSpPr>
        <p:grpSpPr>
          <a:xfrm>
            <a:off x="8181230" y="1310275"/>
            <a:ext cx="160130" cy="3349378"/>
            <a:chOff x="3332543" y="1386857"/>
            <a:chExt cx="160130" cy="3349378"/>
          </a:xfrm>
        </p:grpSpPr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CEA3D0CB-C7B4-C071-A5D3-14FF7D8F793B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390C9FB3-CAF1-B7C0-C84C-27D6885B7839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1AC7C8C3-BBA9-E822-1AA3-CE78F587D3D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31257F5D-BEB8-A437-30F3-5FF06F9678C3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795FD4C3-FA0B-80BA-9C87-D0B0B10C3C02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D16D54A1-2BBF-0E55-5156-7AD47DC4BF75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68BE267F-08E5-3A1B-D092-617F8270689D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67D18706-DD82-5DF2-A1D4-E8DF9A91D43B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BF569BFE-36AC-83F3-4F75-BD7D7E53874C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C1A8DB3B-D9E5-6849-5576-3D7B19B77B7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E8EA5E40-312B-73F7-64DB-01BF43CE0690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4B7EF00A-AF66-1CD3-86C8-29E489110828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CF2A7B7D-6DE7-4C51-48E8-40BB12222B1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9D0E892A-BE00-D6DD-1EEF-463F8BD7DD3B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8" name="TextBox 217">
                <a:extLst>
                  <a:ext uri="{FF2B5EF4-FFF2-40B4-BE49-F238E27FC236}">
                    <a16:creationId xmlns:a16="http://schemas.microsoft.com/office/drawing/2014/main" id="{18D5A836-B297-9A36-76E3-9117BB4BED18}"/>
                  </a:ext>
                </a:extLst>
              </p:cNvPr>
              <p:cNvSpPr txBox="1"/>
              <p:nvPr/>
            </p:nvSpPr>
            <p:spPr>
              <a:xfrm>
                <a:off x="2365018" y="4383446"/>
                <a:ext cx="111825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8" name="TextBox 217">
                <a:extLst>
                  <a:ext uri="{FF2B5EF4-FFF2-40B4-BE49-F238E27FC236}">
                    <a16:creationId xmlns:a16="http://schemas.microsoft.com/office/drawing/2014/main" id="{18D5A836-B297-9A36-76E3-9117BB4BED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5018" y="4383446"/>
                <a:ext cx="1118255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9" name="TextBox 218">
                <a:extLst>
                  <a:ext uri="{FF2B5EF4-FFF2-40B4-BE49-F238E27FC236}">
                    <a16:creationId xmlns:a16="http://schemas.microsoft.com/office/drawing/2014/main" id="{81F3C1C4-C363-E4F3-0B79-448F7C97F101}"/>
                  </a:ext>
                </a:extLst>
              </p:cNvPr>
              <p:cNvSpPr txBox="1"/>
              <p:nvPr/>
            </p:nvSpPr>
            <p:spPr>
              <a:xfrm>
                <a:off x="3210607" y="1199962"/>
                <a:ext cx="28052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9" name="TextBox 218">
                <a:extLst>
                  <a:ext uri="{FF2B5EF4-FFF2-40B4-BE49-F238E27FC236}">
                    <a16:creationId xmlns:a16="http://schemas.microsoft.com/office/drawing/2014/main" id="{81F3C1C4-C363-E4F3-0B79-448F7C97F1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0607" y="1199962"/>
                <a:ext cx="280525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9F53AB6C-2761-DA7B-D2D1-256DFB632BE9}"/>
                  </a:ext>
                </a:extLst>
              </p:cNvPr>
              <p:cNvSpPr txBox="1"/>
              <p:nvPr/>
            </p:nvSpPr>
            <p:spPr>
              <a:xfrm>
                <a:off x="7640189" y="842464"/>
                <a:ext cx="107818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9F53AB6C-2761-DA7B-D2D1-256DFB632B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0189" y="842464"/>
                <a:ext cx="1078180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1" name="TextBox 220">
                <a:extLst>
                  <a:ext uri="{FF2B5EF4-FFF2-40B4-BE49-F238E27FC236}">
                    <a16:creationId xmlns:a16="http://schemas.microsoft.com/office/drawing/2014/main" id="{7C0AA476-A31D-2133-D5E1-BD6DD580B3AC}"/>
                  </a:ext>
                </a:extLst>
              </p:cNvPr>
              <p:cNvSpPr txBox="1"/>
              <p:nvPr/>
            </p:nvSpPr>
            <p:spPr>
              <a:xfrm>
                <a:off x="5195778" y="630834"/>
                <a:ext cx="44480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1" name="TextBox 220">
                <a:extLst>
                  <a:ext uri="{FF2B5EF4-FFF2-40B4-BE49-F238E27FC236}">
                    <a16:creationId xmlns:a16="http://schemas.microsoft.com/office/drawing/2014/main" id="{7C0AA476-A31D-2133-D5E1-BD6DD580B3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5778" y="630834"/>
                <a:ext cx="444801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2" name="TextBox 221">
                <a:extLst>
                  <a:ext uri="{FF2B5EF4-FFF2-40B4-BE49-F238E27FC236}">
                    <a16:creationId xmlns:a16="http://schemas.microsoft.com/office/drawing/2014/main" id="{CBD928CB-7178-4F54-973C-84EF5AC742F1}"/>
                  </a:ext>
                </a:extLst>
              </p:cNvPr>
              <p:cNvSpPr txBox="1"/>
              <p:nvPr/>
            </p:nvSpPr>
            <p:spPr>
              <a:xfrm>
                <a:off x="2872264" y="2547280"/>
                <a:ext cx="496611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2" name="TextBox 221">
                <a:extLst>
                  <a:ext uri="{FF2B5EF4-FFF2-40B4-BE49-F238E27FC236}">
                    <a16:creationId xmlns:a16="http://schemas.microsoft.com/office/drawing/2014/main" id="{CBD928CB-7178-4F54-973C-84EF5AC742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2264" y="2547280"/>
                <a:ext cx="496611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3" name="Left Brace 222">
            <a:extLst>
              <a:ext uri="{FF2B5EF4-FFF2-40B4-BE49-F238E27FC236}">
                <a16:creationId xmlns:a16="http://schemas.microsoft.com/office/drawing/2014/main" id="{49DD3F63-7EB8-D46E-C12A-2D6AC82C1BAA}"/>
              </a:ext>
            </a:extLst>
          </p:cNvPr>
          <p:cNvSpPr/>
          <p:nvPr/>
        </p:nvSpPr>
        <p:spPr>
          <a:xfrm rot="5400000">
            <a:off x="5324646" y="1011705"/>
            <a:ext cx="157663" cy="31398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4" name="Left Brace 223">
            <a:extLst>
              <a:ext uri="{FF2B5EF4-FFF2-40B4-BE49-F238E27FC236}">
                <a16:creationId xmlns:a16="http://schemas.microsoft.com/office/drawing/2014/main" id="{5166D15C-376C-02D7-318C-8F9067D61C04}"/>
              </a:ext>
            </a:extLst>
          </p:cNvPr>
          <p:cNvSpPr/>
          <p:nvPr/>
        </p:nvSpPr>
        <p:spPr>
          <a:xfrm>
            <a:off x="3358216" y="2613862"/>
            <a:ext cx="157663" cy="31398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7BDF380-F905-9523-33E7-F42EF50997B4}"/>
              </a:ext>
            </a:extLst>
          </p:cNvPr>
          <p:cNvGrpSpPr/>
          <p:nvPr/>
        </p:nvGrpSpPr>
        <p:grpSpPr>
          <a:xfrm>
            <a:off x="8543028" y="1325226"/>
            <a:ext cx="160130" cy="3349378"/>
            <a:chOff x="3332543" y="1386857"/>
            <a:chExt cx="160130" cy="3349378"/>
          </a:xfrm>
          <a:solidFill>
            <a:srgbClr val="FF0000"/>
          </a:solidFill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6E980AAC-119E-045E-5B41-91AE4896AC2D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3A3BB1C0-C584-3758-8BC6-057D447FCCC3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F413B44-0508-402D-5F2F-8B4D9C2CCF8B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29899CC-3DE6-2FB0-BED5-B2F6DAF49185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17A84613-72AA-3169-72CA-3FF26AAD0823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2212339-5B99-53F2-9678-EB47CDA68C09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F4D98AA2-2D2A-758D-B24D-939F7A455961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26295230-936A-8B92-A7A2-7D32C91E1531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DEA4B94-25B6-3B8E-1CDC-B6BA29757E1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3590D444-4660-284B-3F64-ED21FF1A829B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5F5E2E2D-4A6D-C5F5-5C5B-DA55ED58A6C8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F73AD372-6379-2D16-4337-70DB8889C363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>
              <a:extLst>
                <a:ext uri="{FF2B5EF4-FFF2-40B4-BE49-F238E27FC236}">
                  <a16:creationId xmlns:a16="http://schemas.microsoft.com/office/drawing/2014/main" id="{46072503-9621-F483-DA8D-827773612C34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>
              <a:extLst>
                <a:ext uri="{FF2B5EF4-FFF2-40B4-BE49-F238E27FC236}">
                  <a16:creationId xmlns:a16="http://schemas.microsoft.com/office/drawing/2014/main" id="{03A19676-ED90-0672-55F2-17CAC6DAA39A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7" name="Freeform: Shape 226">
            <a:extLst>
              <a:ext uri="{FF2B5EF4-FFF2-40B4-BE49-F238E27FC236}">
                <a16:creationId xmlns:a16="http://schemas.microsoft.com/office/drawing/2014/main" id="{46E76378-061F-0D1E-9170-55871935148C}"/>
              </a:ext>
            </a:extLst>
          </p:cNvPr>
          <p:cNvSpPr/>
          <p:nvPr/>
        </p:nvSpPr>
        <p:spPr>
          <a:xfrm>
            <a:off x="3718560" y="4772297"/>
            <a:ext cx="4807131" cy="495094"/>
          </a:xfrm>
          <a:custGeom>
            <a:avLst/>
            <a:gdLst>
              <a:gd name="connsiteX0" fmla="*/ 0 w 4807131"/>
              <a:gd name="connsiteY0" fmla="*/ 26126 h 495094"/>
              <a:gd name="connsiteX1" fmla="*/ 1088571 w 4807131"/>
              <a:gd name="connsiteY1" fmla="*/ 470263 h 495094"/>
              <a:gd name="connsiteX2" fmla="*/ 3048000 w 4807131"/>
              <a:gd name="connsiteY2" fmla="*/ 391886 h 495094"/>
              <a:gd name="connsiteX3" fmla="*/ 4807131 w 4807131"/>
              <a:gd name="connsiteY3" fmla="*/ 0 h 495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07131" h="495094">
                <a:moveTo>
                  <a:pt x="0" y="26126"/>
                </a:moveTo>
                <a:cubicBezTo>
                  <a:pt x="290285" y="217714"/>
                  <a:pt x="580571" y="409303"/>
                  <a:pt x="1088571" y="470263"/>
                </a:cubicBezTo>
                <a:cubicBezTo>
                  <a:pt x="1596571" y="531223"/>
                  <a:pt x="2428240" y="470263"/>
                  <a:pt x="3048000" y="391886"/>
                </a:cubicBezTo>
                <a:cubicBezTo>
                  <a:pt x="3667760" y="313509"/>
                  <a:pt x="4237445" y="156754"/>
                  <a:pt x="4807131" y="0"/>
                </a:cubicBezTo>
              </a:path>
            </a:pathLst>
          </a:custGeom>
          <a:noFill/>
          <a:ln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089E0F28-9632-FE6B-A2E3-1F3A00BD329E}"/>
              </a:ext>
            </a:extLst>
          </p:cNvPr>
          <p:cNvSpPr txBox="1"/>
          <p:nvPr/>
        </p:nvSpPr>
        <p:spPr>
          <a:xfrm>
            <a:off x="4904338" y="5319821"/>
            <a:ext cx="4544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require to be the same</a:t>
            </a:r>
          </a:p>
        </p:txBody>
      </p:sp>
      <p:sp>
        <p:nvSpPr>
          <p:cNvPr id="229" name="Flowchart: Magnetic Disk 228">
            <a:extLst>
              <a:ext uri="{FF2B5EF4-FFF2-40B4-BE49-F238E27FC236}">
                <a16:creationId xmlns:a16="http://schemas.microsoft.com/office/drawing/2014/main" id="{E6DD5098-6D98-90BE-ACEF-12372EAFE024}"/>
              </a:ext>
            </a:extLst>
          </p:cNvPr>
          <p:cNvSpPr/>
          <p:nvPr/>
        </p:nvSpPr>
        <p:spPr>
          <a:xfrm>
            <a:off x="9814560" y="1393793"/>
            <a:ext cx="1935562" cy="3132695"/>
          </a:xfrm>
          <a:prstGeom prst="flowChartMagneticDisk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30" name="Group 229">
            <a:extLst>
              <a:ext uri="{FF2B5EF4-FFF2-40B4-BE49-F238E27FC236}">
                <a16:creationId xmlns:a16="http://schemas.microsoft.com/office/drawing/2014/main" id="{9B1FAAB3-FA57-C5AA-987C-03376E57E649}"/>
              </a:ext>
            </a:extLst>
          </p:cNvPr>
          <p:cNvGrpSpPr/>
          <p:nvPr/>
        </p:nvGrpSpPr>
        <p:grpSpPr>
          <a:xfrm>
            <a:off x="11303546" y="2314830"/>
            <a:ext cx="113391" cy="2122582"/>
            <a:chOff x="3332543" y="1386857"/>
            <a:chExt cx="160130" cy="3349378"/>
          </a:xfrm>
          <a:solidFill>
            <a:srgbClr val="FF0000"/>
          </a:solidFill>
        </p:grpSpPr>
        <p:sp>
          <p:nvSpPr>
            <p:cNvPr id="231" name="Oval 230">
              <a:extLst>
                <a:ext uri="{FF2B5EF4-FFF2-40B4-BE49-F238E27FC236}">
                  <a16:creationId xmlns:a16="http://schemas.microsoft.com/office/drawing/2014/main" id="{359796E1-2CAA-2830-1A04-E210BE8F7EA6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>
              <a:extLst>
                <a:ext uri="{FF2B5EF4-FFF2-40B4-BE49-F238E27FC236}">
                  <a16:creationId xmlns:a16="http://schemas.microsoft.com/office/drawing/2014/main" id="{E4C8693A-13B1-70E8-FCFA-AEB854F85CB6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>
              <a:extLst>
                <a:ext uri="{FF2B5EF4-FFF2-40B4-BE49-F238E27FC236}">
                  <a16:creationId xmlns:a16="http://schemas.microsoft.com/office/drawing/2014/main" id="{775D4472-36F3-BBE0-69BC-938397E53E84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>
              <a:extLst>
                <a:ext uri="{FF2B5EF4-FFF2-40B4-BE49-F238E27FC236}">
                  <a16:creationId xmlns:a16="http://schemas.microsoft.com/office/drawing/2014/main" id="{BAB7137A-5581-1F20-9AA9-431C26D63D46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>
              <a:extLst>
                <a:ext uri="{FF2B5EF4-FFF2-40B4-BE49-F238E27FC236}">
                  <a16:creationId xmlns:a16="http://schemas.microsoft.com/office/drawing/2014/main" id="{0B093AE2-4AE5-49F4-0422-B0C14898E02A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>
              <a:extLst>
                <a:ext uri="{FF2B5EF4-FFF2-40B4-BE49-F238E27FC236}">
                  <a16:creationId xmlns:a16="http://schemas.microsoft.com/office/drawing/2014/main" id="{D02EC4D2-3728-8776-A79F-D015C9211BB4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>
              <a:extLst>
                <a:ext uri="{FF2B5EF4-FFF2-40B4-BE49-F238E27FC236}">
                  <a16:creationId xmlns:a16="http://schemas.microsoft.com/office/drawing/2014/main" id="{D694861C-71D6-BA0D-C36C-0645B30DF17F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Oval 237">
              <a:extLst>
                <a:ext uri="{FF2B5EF4-FFF2-40B4-BE49-F238E27FC236}">
                  <a16:creationId xmlns:a16="http://schemas.microsoft.com/office/drawing/2014/main" id="{AB32E820-3378-D9FF-15C7-44F11D85B4AA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>
              <a:extLst>
                <a:ext uri="{FF2B5EF4-FFF2-40B4-BE49-F238E27FC236}">
                  <a16:creationId xmlns:a16="http://schemas.microsoft.com/office/drawing/2014/main" id="{A3B29E5B-EE83-CEDB-1770-76AA82CCCE40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>
              <a:extLst>
                <a:ext uri="{FF2B5EF4-FFF2-40B4-BE49-F238E27FC236}">
                  <a16:creationId xmlns:a16="http://schemas.microsoft.com/office/drawing/2014/main" id="{FB277CCA-BF60-10F1-C2D3-DCFBCABC559D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>
              <a:extLst>
                <a:ext uri="{FF2B5EF4-FFF2-40B4-BE49-F238E27FC236}">
                  <a16:creationId xmlns:a16="http://schemas.microsoft.com/office/drawing/2014/main" id="{7F371C7D-1E4B-C361-0A98-ED88DFBA1E60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>
              <a:extLst>
                <a:ext uri="{FF2B5EF4-FFF2-40B4-BE49-F238E27FC236}">
                  <a16:creationId xmlns:a16="http://schemas.microsoft.com/office/drawing/2014/main" id="{FA17EBF5-CC63-A145-7EB1-0266BB42A1C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Oval 242">
              <a:extLst>
                <a:ext uri="{FF2B5EF4-FFF2-40B4-BE49-F238E27FC236}">
                  <a16:creationId xmlns:a16="http://schemas.microsoft.com/office/drawing/2014/main" id="{44D9CAC1-BFE1-65BD-CC8E-473D65BD95D3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Oval 243">
              <a:extLst>
                <a:ext uri="{FF2B5EF4-FFF2-40B4-BE49-F238E27FC236}">
                  <a16:creationId xmlns:a16="http://schemas.microsoft.com/office/drawing/2014/main" id="{E9AD225A-8918-86A0-F7A0-74C56BF43459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0" name="Group 289">
            <a:extLst>
              <a:ext uri="{FF2B5EF4-FFF2-40B4-BE49-F238E27FC236}">
                <a16:creationId xmlns:a16="http://schemas.microsoft.com/office/drawing/2014/main" id="{21EECE8D-7605-8AD2-7873-377387F6881A}"/>
              </a:ext>
            </a:extLst>
          </p:cNvPr>
          <p:cNvGrpSpPr/>
          <p:nvPr/>
        </p:nvGrpSpPr>
        <p:grpSpPr>
          <a:xfrm>
            <a:off x="11513683" y="2223087"/>
            <a:ext cx="113391" cy="2122582"/>
            <a:chOff x="3332543" y="1386857"/>
            <a:chExt cx="160130" cy="3349378"/>
          </a:xfrm>
          <a:solidFill>
            <a:srgbClr val="0070C0"/>
          </a:solidFill>
        </p:grpSpPr>
        <p:sp>
          <p:nvSpPr>
            <p:cNvPr id="291" name="Oval 290">
              <a:extLst>
                <a:ext uri="{FF2B5EF4-FFF2-40B4-BE49-F238E27FC236}">
                  <a16:creationId xmlns:a16="http://schemas.microsoft.com/office/drawing/2014/main" id="{61308881-8896-00F9-76B3-600EA1261B32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Oval 291">
              <a:extLst>
                <a:ext uri="{FF2B5EF4-FFF2-40B4-BE49-F238E27FC236}">
                  <a16:creationId xmlns:a16="http://schemas.microsoft.com/office/drawing/2014/main" id="{152406AB-E0AA-774C-1994-37D3C1906614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" name="Oval 292">
              <a:extLst>
                <a:ext uri="{FF2B5EF4-FFF2-40B4-BE49-F238E27FC236}">
                  <a16:creationId xmlns:a16="http://schemas.microsoft.com/office/drawing/2014/main" id="{0CC8F646-C909-9F94-CAC2-0AC71A2A6AE6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" name="Oval 293">
              <a:extLst>
                <a:ext uri="{FF2B5EF4-FFF2-40B4-BE49-F238E27FC236}">
                  <a16:creationId xmlns:a16="http://schemas.microsoft.com/office/drawing/2014/main" id="{67D765E3-C152-62D7-6760-24F511F5F826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" name="Oval 294">
              <a:extLst>
                <a:ext uri="{FF2B5EF4-FFF2-40B4-BE49-F238E27FC236}">
                  <a16:creationId xmlns:a16="http://schemas.microsoft.com/office/drawing/2014/main" id="{A836C004-EABA-207F-D349-A602A253452A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Oval 295">
              <a:extLst>
                <a:ext uri="{FF2B5EF4-FFF2-40B4-BE49-F238E27FC236}">
                  <a16:creationId xmlns:a16="http://schemas.microsoft.com/office/drawing/2014/main" id="{B47A092D-DF0A-DE33-F3A4-4E573376795F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Oval 296">
              <a:extLst>
                <a:ext uri="{FF2B5EF4-FFF2-40B4-BE49-F238E27FC236}">
                  <a16:creationId xmlns:a16="http://schemas.microsoft.com/office/drawing/2014/main" id="{C9946095-9AD9-F2E1-0042-FE6D2D25AFF0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" name="Oval 297">
              <a:extLst>
                <a:ext uri="{FF2B5EF4-FFF2-40B4-BE49-F238E27FC236}">
                  <a16:creationId xmlns:a16="http://schemas.microsoft.com/office/drawing/2014/main" id="{4C26B0C4-4309-324C-CA02-C6921950824F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Oval 298">
              <a:extLst>
                <a:ext uri="{FF2B5EF4-FFF2-40B4-BE49-F238E27FC236}">
                  <a16:creationId xmlns:a16="http://schemas.microsoft.com/office/drawing/2014/main" id="{16044BD0-A7D1-22A7-1ED3-A190EE90F542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Oval 299">
              <a:extLst>
                <a:ext uri="{FF2B5EF4-FFF2-40B4-BE49-F238E27FC236}">
                  <a16:creationId xmlns:a16="http://schemas.microsoft.com/office/drawing/2014/main" id="{1D53BB9C-1E8C-E072-6D11-90CAA286DBA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" name="Oval 300">
              <a:extLst>
                <a:ext uri="{FF2B5EF4-FFF2-40B4-BE49-F238E27FC236}">
                  <a16:creationId xmlns:a16="http://schemas.microsoft.com/office/drawing/2014/main" id="{DB255A90-5A6C-457F-E742-161B600E7B7C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" name="Oval 301">
              <a:extLst>
                <a:ext uri="{FF2B5EF4-FFF2-40B4-BE49-F238E27FC236}">
                  <a16:creationId xmlns:a16="http://schemas.microsoft.com/office/drawing/2014/main" id="{B4774C8C-A40F-F694-4F80-AF4849DD7BE3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" name="Oval 302">
              <a:extLst>
                <a:ext uri="{FF2B5EF4-FFF2-40B4-BE49-F238E27FC236}">
                  <a16:creationId xmlns:a16="http://schemas.microsoft.com/office/drawing/2014/main" id="{71B39209-B9FA-EAAE-D07A-1277680412C5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4" name="Oval 303">
              <a:extLst>
                <a:ext uri="{FF2B5EF4-FFF2-40B4-BE49-F238E27FC236}">
                  <a16:creationId xmlns:a16="http://schemas.microsoft.com/office/drawing/2014/main" id="{A1AD1BE7-20A7-5D21-1F06-DB5C385DC951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5" name="Group 304">
            <a:extLst>
              <a:ext uri="{FF2B5EF4-FFF2-40B4-BE49-F238E27FC236}">
                <a16:creationId xmlns:a16="http://schemas.microsoft.com/office/drawing/2014/main" id="{9BAD8175-0F81-DEA2-ED38-45B236BB1F8E}"/>
              </a:ext>
            </a:extLst>
          </p:cNvPr>
          <p:cNvGrpSpPr/>
          <p:nvPr/>
        </p:nvGrpSpPr>
        <p:grpSpPr>
          <a:xfrm>
            <a:off x="10263227" y="2343674"/>
            <a:ext cx="113391" cy="2122582"/>
            <a:chOff x="3332543" y="1386857"/>
            <a:chExt cx="160130" cy="3349378"/>
          </a:xfrm>
          <a:solidFill>
            <a:srgbClr val="0070C0"/>
          </a:solidFill>
        </p:grpSpPr>
        <p:sp>
          <p:nvSpPr>
            <p:cNvPr id="306" name="Oval 305">
              <a:extLst>
                <a:ext uri="{FF2B5EF4-FFF2-40B4-BE49-F238E27FC236}">
                  <a16:creationId xmlns:a16="http://schemas.microsoft.com/office/drawing/2014/main" id="{E0E07F88-34CC-FE4D-71BA-0C2396CABF7B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7" name="Oval 306">
              <a:extLst>
                <a:ext uri="{FF2B5EF4-FFF2-40B4-BE49-F238E27FC236}">
                  <a16:creationId xmlns:a16="http://schemas.microsoft.com/office/drawing/2014/main" id="{A8F1B8C6-D56E-3F46-95B2-1DA5A7B9171D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" name="Oval 307">
              <a:extLst>
                <a:ext uri="{FF2B5EF4-FFF2-40B4-BE49-F238E27FC236}">
                  <a16:creationId xmlns:a16="http://schemas.microsoft.com/office/drawing/2014/main" id="{18351ACB-262D-79B1-5DAF-12C68EBFC2E0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" name="Oval 308">
              <a:extLst>
                <a:ext uri="{FF2B5EF4-FFF2-40B4-BE49-F238E27FC236}">
                  <a16:creationId xmlns:a16="http://schemas.microsoft.com/office/drawing/2014/main" id="{2B5E3224-26F6-B1BE-1D80-4D2429FD90DF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" name="Oval 309">
              <a:extLst>
                <a:ext uri="{FF2B5EF4-FFF2-40B4-BE49-F238E27FC236}">
                  <a16:creationId xmlns:a16="http://schemas.microsoft.com/office/drawing/2014/main" id="{5FA11113-6021-CF48-B289-721230171014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1" name="Oval 310">
              <a:extLst>
                <a:ext uri="{FF2B5EF4-FFF2-40B4-BE49-F238E27FC236}">
                  <a16:creationId xmlns:a16="http://schemas.microsoft.com/office/drawing/2014/main" id="{63E6924C-EDD5-E9AE-4731-680508047DE7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2" name="Oval 311">
              <a:extLst>
                <a:ext uri="{FF2B5EF4-FFF2-40B4-BE49-F238E27FC236}">
                  <a16:creationId xmlns:a16="http://schemas.microsoft.com/office/drawing/2014/main" id="{CD32D64E-198D-E09B-88F5-C8CEFD57331D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3" name="Oval 312">
              <a:extLst>
                <a:ext uri="{FF2B5EF4-FFF2-40B4-BE49-F238E27FC236}">
                  <a16:creationId xmlns:a16="http://schemas.microsoft.com/office/drawing/2014/main" id="{61671D37-5F81-6E54-DEEB-A0FDDA7F0ED8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4" name="Oval 313">
              <a:extLst>
                <a:ext uri="{FF2B5EF4-FFF2-40B4-BE49-F238E27FC236}">
                  <a16:creationId xmlns:a16="http://schemas.microsoft.com/office/drawing/2014/main" id="{3C9A4913-1732-96C8-A17D-B9B4F2551DF4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5" name="Oval 314">
              <a:extLst>
                <a:ext uri="{FF2B5EF4-FFF2-40B4-BE49-F238E27FC236}">
                  <a16:creationId xmlns:a16="http://schemas.microsoft.com/office/drawing/2014/main" id="{FE3D8814-8E4F-3D7B-E5ED-03D88C10E165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6" name="Oval 315">
              <a:extLst>
                <a:ext uri="{FF2B5EF4-FFF2-40B4-BE49-F238E27FC236}">
                  <a16:creationId xmlns:a16="http://schemas.microsoft.com/office/drawing/2014/main" id="{4655CB43-27BF-68B1-344C-15EB68A58F51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7" name="Oval 316">
              <a:extLst>
                <a:ext uri="{FF2B5EF4-FFF2-40B4-BE49-F238E27FC236}">
                  <a16:creationId xmlns:a16="http://schemas.microsoft.com/office/drawing/2014/main" id="{08BF023A-3D13-8C1F-ED39-5D8D8C27D10C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8" name="Oval 317">
              <a:extLst>
                <a:ext uri="{FF2B5EF4-FFF2-40B4-BE49-F238E27FC236}">
                  <a16:creationId xmlns:a16="http://schemas.microsoft.com/office/drawing/2014/main" id="{1F4EEF77-3411-7A45-A915-CD40EBDDFB63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9" name="Oval 318">
              <a:extLst>
                <a:ext uri="{FF2B5EF4-FFF2-40B4-BE49-F238E27FC236}">
                  <a16:creationId xmlns:a16="http://schemas.microsoft.com/office/drawing/2014/main" id="{F997E5AE-ECFF-5660-60C1-E81F59A4E784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0" name="Group 319">
            <a:extLst>
              <a:ext uri="{FF2B5EF4-FFF2-40B4-BE49-F238E27FC236}">
                <a16:creationId xmlns:a16="http://schemas.microsoft.com/office/drawing/2014/main" id="{CAEC278E-E1F3-64AC-7711-EC11263327DB}"/>
              </a:ext>
            </a:extLst>
          </p:cNvPr>
          <p:cNvGrpSpPr/>
          <p:nvPr/>
        </p:nvGrpSpPr>
        <p:grpSpPr>
          <a:xfrm>
            <a:off x="10536017" y="2361357"/>
            <a:ext cx="113391" cy="2122582"/>
            <a:chOff x="3332543" y="1386857"/>
            <a:chExt cx="160130" cy="3349378"/>
          </a:xfrm>
          <a:solidFill>
            <a:srgbClr val="0070C0"/>
          </a:solidFill>
        </p:grpSpPr>
        <p:sp>
          <p:nvSpPr>
            <p:cNvPr id="321" name="Oval 320">
              <a:extLst>
                <a:ext uri="{FF2B5EF4-FFF2-40B4-BE49-F238E27FC236}">
                  <a16:creationId xmlns:a16="http://schemas.microsoft.com/office/drawing/2014/main" id="{2EE07596-69AE-CA0A-83C2-B4B5399FE1C1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2" name="Oval 321">
              <a:extLst>
                <a:ext uri="{FF2B5EF4-FFF2-40B4-BE49-F238E27FC236}">
                  <a16:creationId xmlns:a16="http://schemas.microsoft.com/office/drawing/2014/main" id="{2D99A26A-561E-59D9-210D-14407EA92EE6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3" name="Oval 322">
              <a:extLst>
                <a:ext uri="{FF2B5EF4-FFF2-40B4-BE49-F238E27FC236}">
                  <a16:creationId xmlns:a16="http://schemas.microsoft.com/office/drawing/2014/main" id="{853F47A8-6E9E-3872-31BB-A08023C44B50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4" name="Oval 323">
              <a:extLst>
                <a:ext uri="{FF2B5EF4-FFF2-40B4-BE49-F238E27FC236}">
                  <a16:creationId xmlns:a16="http://schemas.microsoft.com/office/drawing/2014/main" id="{5D750D2B-A85A-AF67-C310-A287B683584E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5" name="Oval 324">
              <a:extLst>
                <a:ext uri="{FF2B5EF4-FFF2-40B4-BE49-F238E27FC236}">
                  <a16:creationId xmlns:a16="http://schemas.microsoft.com/office/drawing/2014/main" id="{A6160F02-6DBA-49AC-471E-F8E34C0E9353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6" name="Oval 325">
              <a:extLst>
                <a:ext uri="{FF2B5EF4-FFF2-40B4-BE49-F238E27FC236}">
                  <a16:creationId xmlns:a16="http://schemas.microsoft.com/office/drawing/2014/main" id="{3496522D-9BD0-4317-606A-AA37CB595AE5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7" name="Oval 326">
              <a:extLst>
                <a:ext uri="{FF2B5EF4-FFF2-40B4-BE49-F238E27FC236}">
                  <a16:creationId xmlns:a16="http://schemas.microsoft.com/office/drawing/2014/main" id="{2F28BEFD-770A-294F-BB8A-922A4101863D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8" name="Oval 327">
              <a:extLst>
                <a:ext uri="{FF2B5EF4-FFF2-40B4-BE49-F238E27FC236}">
                  <a16:creationId xmlns:a16="http://schemas.microsoft.com/office/drawing/2014/main" id="{A1D24D93-AD0E-64B9-5A80-3EA6C17F328B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9" name="Oval 328">
              <a:extLst>
                <a:ext uri="{FF2B5EF4-FFF2-40B4-BE49-F238E27FC236}">
                  <a16:creationId xmlns:a16="http://schemas.microsoft.com/office/drawing/2014/main" id="{58D8BADD-A2BF-6A63-A4E5-9D02F2DA6E44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0" name="Oval 329">
              <a:extLst>
                <a:ext uri="{FF2B5EF4-FFF2-40B4-BE49-F238E27FC236}">
                  <a16:creationId xmlns:a16="http://schemas.microsoft.com/office/drawing/2014/main" id="{08235C60-EAB8-48F5-7F6C-747F3B591970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1" name="Oval 330">
              <a:extLst>
                <a:ext uri="{FF2B5EF4-FFF2-40B4-BE49-F238E27FC236}">
                  <a16:creationId xmlns:a16="http://schemas.microsoft.com/office/drawing/2014/main" id="{5B0D9DE8-0DE1-33DB-8B74-6BFED2F9DE36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2" name="Oval 331">
              <a:extLst>
                <a:ext uri="{FF2B5EF4-FFF2-40B4-BE49-F238E27FC236}">
                  <a16:creationId xmlns:a16="http://schemas.microsoft.com/office/drawing/2014/main" id="{543E872A-0A0D-690C-EC7C-F91B2BBEBFD6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3" name="Oval 332">
              <a:extLst>
                <a:ext uri="{FF2B5EF4-FFF2-40B4-BE49-F238E27FC236}">
                  <a16:creationId xmlns:a16="http://schemas.microsoft.com/office/drawing/2014/main" id="{3A8BFC42-8399-4519-AABF-D0F361284C6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" name="Oval 333">
              <a:extLst>
                <a:ext uri="{FF2B5EF4-FFF2-40B4-BE49-F238E27FC236}">
                  <a16:creationId xmlns:a16="http://schemas.microsoft.com/office/drawing/2014/main" id="{5A85B914-32C4-F0BB-C655-84250F73B200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5" name="Group 334">
            <a:extLst>
              <a:ext uri="{FF2B5EF4-FFF2-40B4-BE49-F238E27FC236}">
                <a16:creationId xmlns:a16="http://schemas.microsoft.com/office/drawing/2014/main" id="{A7B23A7E-4376-8CBB-EA80-CE1777327DEF}"/>
              </a:ext>
            </a:extLst>
          </p:cNvPr>
          <p:cNvGrpSpPr/>
          <p:nvPr/>
        </p:nvGrpSpPr>
        <p:grpSpPr>
          <a:xfrm>
            <a:off x="10818532" y="2401532"/>
            <a:ext cx="113391" cy="2122582"/>
            <a:chOff x="3332543" y="1386857"/>
            <a:chExt cx="160130" cy="3349378"/>
          </a:xfrm>
          <a:solidFill>
            <a:srgbClr val="0070C0"/>
          </a:solidFill>
        </p:grpSpPr>
        <p:sp>
          <p:nvSpPr>
            <p:cNvPr id="336" name="Oval 335">
              <a:extLst>
                <a:ext uri="{FF2B5EF4-FFF2-40B4-BE49-F238E27FC236}">
                  <a16:creationId xmlns:a16="http://schemas.microsoft.com/office/drawing/2014/main" id="{4D67EBD5-CF45-D3AC-9C04-840B916DEC0D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Oval 336">
              <a:extLst>
                <a:ext uri="{FF2B5EF4-FFF2-40B4-BE49-F238E27FC236}">
                  <a16:creationId xmlns:a16="http://schemas.microsoft.com/office/drawing/2014/main" id="{5775855F-95F7-6E26-E31A-ABEAE9FF7B5F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Oval 337">
              <a:extLst>
                <a:ext uri="{FF2B5EF4-FFF2-40B4-BE49-F238E27FC236}">
                  <a16:creationId xmlns:a16="http://schemas.microsoft.com/office/drawing/2014/main" id="{E6799F7E-02EC-BCBC-FDA0-D0E4AB940D4D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Oval 338">
              <a:extLst>
                <a:ext uri="{FF2B5EF4-FFF2-40B4-BE49-F238E27FC236}">
                  <a16:creationId xmlns:a16="http://schemas.microsoft.com/office/drawing/2014/main" id="{277C235D-0A18-4812-E773-B6EC791FBB34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0" name="Oval 339">
              <a:extLst>
                <a:ext uri="{FF2B5EF4-FFF2-40B4-BE49-F238E27FC236}">
                  <a16:creationId xmlns:a16="http://schemas.microsoft.com/office/drawing/2014/main" id="{62EA5C0B-661F-B8F0-ABA7-C6BBFE8692BC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1" name="Oval 340">
              <a:extLst>
                <a:ext uri="{FF2B5EF4-FFF2-40B4-BE49-F238E27FC236}">
                  <a16:creationId xmlns:a16="http://schemas.microsoft.com/office/drawing/2014/main" id="{ED15250A-C272-235C-F758-0EC23D38C3BF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2" name="Oval 341">
              <a:extLst>
                <a:ext uri="{FF2B5EF4-FFF2-40B4-BE49-F238E27FC236}">
                  <a16:creationId xmlns:a16="http://schemas.microsoft.com/office/drawing/2014/main" id="{944FE68E-64DA-B3E6-D7F2-EFA47128B43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3" name="Oval 342">
              <a:extLst>
                <a:ext uri="{FF2B5EF4-FFF2-40B4-BE49-F238E27FC236}">
                  <a16:creationId xmlns:a16="http://schemas.microsoft.com/office/drawing/2014/main" id="{93A8AE50-37BE-7898-F86F-FF868FC3F03C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4" name="Oval 343">
              <a:extLst>
                <a:ext uri="{FF2B5EF4-FFF2-40B4-BE49-F238E27FC236}">
                  <a16:creationId xmlns:a16="http://schemas.microsoft.com/office/drawing/2014/main" id="{220064BF-2889-1D24-97B7-7727577C5681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5" name="Oval 344">
              <a:extLst>
                <a:ext uri="{FF2B5EF4-FFF2-40B4-BE49-F238E27FC236}">
                  <a16:creationId xmlns:a16="http://schemas.microsoft.com/office/drawing/2014/main" id="{CB23B54B-FEA9-D280-4CAA-C78033EA2E42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6" name="Oval 345">
              <a:extLst>
                <a:ext uri="{FF2B5EF4-FFF2-40B4-BE49-F238E27FC236}">
                  <a16:creationId xmlns:a16="http://schemas.microsoft.com/office/drawing/2014/main" id="{E7989D96-6104-57CE-487A-2D25A1702998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7" name="Oval 346">
              <a:extLst>
                <a:ext uri="{FF2B5EF4-FFF2-40B4-BE49-F238E27FC236}">
                  <a16:creationId xmlns:a16="http://schemas.microsoft.com/office/drawing/2014/main" id="{BD14BE28-0B60-4E06-FE26-8F469D63E1F3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8" name="Oval 347">
              <a:extLst>
                <a:ext uri="{FF2B5EF4-FFF2-40B4-BE49-F238E27FC236}">
                  <a16:creationId xmlns:a16="http://schemas.microsoft.com/office/drawing/2014/main" id="{A0A3E9AC-5386-8497-1FF8-118F830E1A98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9" name="Oval 348">
              <a:extLst>
                <a:ext uri="{FF2B5EF4-FFF2-40B4-BE49-F238E27FC236}">
                  <a16:creationId xmlns:a16="http://schemas.microsoft.com/office/drawing/2014/main" id="{171CC331-5174-DBC2-918E-42DBD9E789EE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0" name="Group 349">
            <a:extLst>
              <a:ext uri="{FF2B5EF4-FFF2-40B4-BE49-F238E27FC236}">
                <a16:creationId xmlns:a16="http://schemas.microsoft.com/office/drawing/2014/main" id="{31404272-F762-E0C3-6B39-0B0367FCE6C1}"/>
              </a:ext>
            </a:extLst>
          </p:cNvPr>
          <p:cNvGrpSpPr/>
          <p:nvPr/>
        </p:nvGrpSpPr>
        <p:grpSpPr>
          <a:xfrm>
            <a:off x="11088046" y="2388612"/>
            <a:ext cx="113391" cy="2122582"/>
            <a:chOff x="3332543" y="1386857"/>
            <a:chExt cx="160130" cy="3349378"/>
          </a:xfrm>
          <a:solidFill>
            <a:srgbClr val="0070C0"/>
          </a:solidFill>
        </p:grpSpPr>
        <p:sp>
          <p:nvSpPr>
            <p:cNvPr id="351" name="Oval 350">
              <a:extLst>
                <a:ext uri="{FF2B5EF4-FFF2-40B4-BE49-F238E27FC236}">
                  <a16:creationId xmlns:a16="http://schemas.microsoft.com/office/drawing/2014/main" id="{33BB1C28-8D25-DEBA-2A71-D759BE35498C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2" name="Oval 351">
              <a:extLst>
                <a:ext uri="{FF2B5EF4-FFF2-40B4-BE49-F238E27FC236}">
                  <a16:creationId xmlns:a16="http://schemas.microsoft.com/office/drawing/2014/main" id="{B035D09F-01F6-B276-85BF-BD821EA3743D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3" name="Oval 352">
              <a:extLst>
                <a:ext uri="{FF2B5EF4-FFF2-40B4-BE49-F238E27FC236}">
                  <a16:creationId xmlns:a16="http://schemas.microsoft.com/office/drawing/2014/main" id="{FE69B263-B744-0CD8-B786-4E705FC33075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4" name="Oval 353">
              <a:extLst>
                <a:ext uri="{FF2B5EF4-FFF2-40B4-BE49-F238E27FC236}">
                  <a16:creationId xmlns:a16="http://schemas.microsoft.com/office/drawing/2014/main" id="{54495FB3-7ED7-E0E4-4936-D918E5C76D53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5" name="Oval 354">
              <a:extLst>
                <a:ext uri="{FF2B5EF4-FFF2-40B4-BE49-F238E27FC236}">
                  <a16:creationId xmlns:a16="http://schemas.microsoft.com/office/drawing/2014/main" id="{A15C4301-D5BF-DBDA-FC2B-7878E6AF5186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6" name="Oval 355">
              <a:extLst>
                <a:ext uri="{FF2B5EF4-FFF2-40B4-BE49-F238E27FC236}">
                  <a16:creationId xmlns:a16="http://schemas.microsoft.com/office/drawing/2014/main" id="{CE21C36F-5185-0077-4507-44979DD171D3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7" name="Oval 356">
              <a:extLst>
                <a:ext uri="{FF2B5EF4-FFF2-40B4-BE49-F238E27FC236}">
                  <a16:creationId xmlns:a16="http://schemas.microsoft.com/office/drawing/2014/main" id="{722C1531-2F1A-F76B-19AF-9C74A5D75EE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8" name="Oval 357">
              <a:extLst>
                <a:ext uri="{FF2B5EF4-FFF2-40B4-BE49-F238E27FC236}">
                  <a16:creationId xmlns:a16="http://schemas.microsoft.com/office/drawing/2014/main" id="{2BCD6EA9-43EA-4173-270D-7ECE42C6940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9" name="Oval 358">
              <a:extLst>
                <a:ext uri="{FF2B5EF4-FFF2-40B4-BE49-F238E27FC236}">
                  <a16:creationId xmlns:a16="http://schemas.microsoft.com/office/drawing/2014/main" id="{4850D380-8C7B-0062-75E0-AAA6012DB535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0" name="Oval 359">
              <a:extLst>
                <a:ext uri="{FF2B5EF4-FFF2-40B4-BE49-F238E27FC236}">
                  <a16:creationId xmlns:a16="http://schemas.microsoft.com/office/drawing/2014/main" id="{E92246CF-5D21-7E9D-C64F-A9DF80A8D2DC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1" name="Oval 360">
              <a:extLst>
                <a:ext uri="{FF2B5EF4-FFF2-40B4-BE49-F238E27FC236}">
                  <a16:creationId xmlns:a16="http://schemas.microsoft.com/office/drawing/2014/main" id="{AF8A1BAB-06C1-F023-CECF-6A8D12762E9C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2" name="Oval 361">
              <a:extLst>
                <a:ext uri="{FF2B5EF4-FFF2-40B4-BE49-F238E27FC236}">
                  <a16:creationId xmlns:a16="http://schemas.microsoft.com/office/drawing/2014/main" id="{2E515C32-FA48-CA7E-6964-97F849486B92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3" name="Oval 362">
              <a:extLst>
                <a:ext uri="{FF2B5EF4-FFF2-40B4-BE49-F238E27FC236}">
                  <a16:creationId xmlns:a16="http://schemas.microsoft.com/office/drawing/2014/main" id="{CF3AFDAE-F1EC-3857-4330-D1C04CF59D3D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4" name="Oval 363">
              <a:extLst>
                <a:ext uri="{FF2B5EF4-FFF2-40B4-BE49-F238E27FC236}">
                  <a16:creationId xmlns:a16="http://schemas.microsoft.com/office/drawing/2014/main" id="{DDEF5492-AF14-1C71-950E-875C85ACAB81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5" name="Group 364">
            <a:extLst>
              <a:ext uri="{FF2B5EF4-FFF2-40B4-BE49-F238E27FC236}">
                <a16:creationId xmlns:a16="http://schemas.microsoft.com/office/drawing/2014/main" id="{4FB504DB-4AC3-9930-3C6F-D8C110B2725E}"/>
              </a:ext>
            </a:extLst>
          </p:cNvPr>
          <p:cNvGrpSpPr/>
          <p:nvPr/>
        </p:nvGrpSpPr>
        <p:grpSpPr>
          <a:xfrm>
            <a:off x="9787975" y="2102500"/>
            <a:ext cx="113391" cy="2122582"/>
            <a:chOff x="3332543" y="1386857"/>
            <a:chExt cx="160130" cy="3349378"/>
          </a:xfrm>
          <a:solidFill>
            <a:srgbClr val="0070C0"/>
          </a:solidFill>
        </p:grpSpPr>
        <p:sp>
          <p:nvSpPr>
            <p:cNvPr id="366" name="Oval 365">
              <a:extLst>
                <a:ext uri="{FF2B5EF4-FFF2-40B4-BE49-F238E27FC236}">
                  <a16:creationId xmlns:a16="http://schemas.microsoft.com/office/drawing/2014/main" id="{820B7776-AF5A-8063-11CA-DE487DCCF2C0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7" name="Oval 366">
              <a:extLst>
                <a:ext uri="{FF2B5EF4-FFF2-40B4-BE49-F238E27FC236}">
                  <a16:creationId xmlns:a16="http://schemas.microsoft.com/office/drawing/2014/main" id="{6E052984-3BA8-99DC-6FCB-18CF16FF9FCD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8" name="Oval 367">
              <a:extLst>
                <a:ext uri="{FF2B5EF4-FFF2-40B4-BE49-F238E27FC236}">
                  <a16:creationId xmlns:a16="http://schemas.microsoft.com/office/drawing/2014/main" id="{41653F82-0D30-A570-8F13-74E7EBDD5DAD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9" name="Oval 368">
              <a:extLst>
                <a:ext uri="{FF2B5EF4-FFF2-40B4-BE49-F238E27FC236}">
                  <a16:creationId xmlns:a16="http://schemas.microsoft.com/office/drawing/2014/main" id="{552A0F2A-319B-B011-D571-6719516B4C79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0" name="Oval 369">
              <a:extLst>
                <a:ext uri="{FF2B5EF4-FFF2-40B4-BE49-F238E27FC236}">
                  <a16:creationId xmlns:a16="http://schemas.microsoft.com/office/drawing/2014/main" id="{0DF7E485-9307-C8ED-2616-C72EDEFFEE6D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1" name="Oval 370">
              <a:extLst>
                <a:ext uri="{FF2B5EF4-FFF2-40B4-BE49-F238E27FC236}">
                  <a16:creationId xmlns:a16="http://schemas.microsoft.com/office/drawing/2014/main" id="{6D083A06-CE53-97E8-A4ED-596F3D71451F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2" name="Oval 371">
              <a:extLst>
                <a:ext uri="{FF2B5EF4-FFF2-40B4-BE49-F238E27FC236}">
                  <a16:creationId xmlns:a16="http://schemas.microsoft.com/office/drawing/2014/main" id="{2BF0D9D5-0A00-2326-FA54-2FB7FEE4DD1B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3" name="Oval 372">
              <a:extLst>
                <a:ext uri="{FF2B5EF4-FFF2-40B4-BE49-F238E27FC236}">
                  <a16:creationId xmlns:a16="http://schemas.microsoft.com/office/drawing/2014/main" id="{5DCD0522-99FB-0A01-ACBD-E1C3FF9EFCB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4" name="Oval 373">
              <a:extLst>
                <a:ext uri="{FF2B5EF4-FFF2-40B4-BE49-F238E27FC236}">
                  <a16:creationId xmlns:a16="http://schemas.microsoft.com/office/drawing/2014/main" id="{9876B8B8-B97C-0FC5-38F2-39C9E357169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5" name="Oval 374">
              <a:extLst>
                <a:ext uri="{FF2B5EF4-FFF2-40B4-BE49-F238E27FC236}">
                  <a16:creationId xmlns:a16="http://schemas.microsoft.com/office/drawing/2014/main" id="{942E8F2E-5EAE-42E5-1009-B8E227A67DDD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6" name="Oval 375">
              <a:extLst>
                <a:ext uri="{FF2B5EF4-FFF2-40B4-BE49-F238E27FC236}">
                  <a16:creationId xmlns:a16="http://schemas.microsoft.com/office/drawing/2014/main" id="{DA6ECE55-6A8A-92AA-84CA-38FA46729692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7" name="Oval 376">
              <a:extLst>
                <a:ext uri="{FF2B5EF4-FFF2-40B4-BE49-F238E27FC236}">
                  <a16:creationId xmlns:a16="http://schemas.microsoft.com/office/drawing/2014/main" id="{51555E56-22B7-23CA-48E1-B1FAAA0C1B1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8" name="Oval 377">
              <a:extLst>
                <a:ext uri="{FF2B5EF4-FFF2-40B4-BE49-F238E27FC236}">
                  <a16:creationId xmlns:a16="http://schemas.microsoft.com/office/drawing/2014/main" id="{B42DEFD4-002D-E1B7-366E-F68CCCF67633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9" name="Oval 378">
              <a:extLst>
                <a:ext uri="{FF2B5EF4-FFF2-40B4-BE49-F238E27FC236}">
                  <a16:creationId xmlns:a16="http://schemas.microsoft.com/office/drawing/2014/main" id="{82BB9495-F0BA-0356-657D-452425EF883C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0" name="Group 379">
            <a:extLst>
              <a:ext uri="{FF2B5EF4-FFF2-40B4-BE49-F238E27FC236}">
                <a16:creationId xmlns:a16="http://schemas.microsoft.com/office/drawing/2014/main" id="{8C7BC0E0-0FE8-AB1C-E80E-B5E2C723E8BF}"/>
              </a:ext>
            </a:extLst>
          </p:cNvPr>
          <p:cNvGrpSpPr/>
          <p:nvPr/>
        </p:nvGrpSpPr>
        <p:grpSpPr>
          <a:xfrm>
            <a:off x="10011606" y="2278633"/>
            <a:ext cx="113391" cy="2122582"/>
            <a:chOff x="3332543" y="1386857"/>
            <a:chExt cx="160130" cy="3349378"/>
          </a:xfrm>
          <a:solidFill>
            <a:srgbClr val="0070C0"/>
          </a:solidFill>
        </p:grpSpPr>
        <p:sp>
          <p:nvSpPr>
            <p:cNvPr id="381" name="Oval 380">
              <a:extLst>
                <a:ext uri="{FF2B5EF4-FFF2-40B4-BE49-F238E27FC236}">
                  <a16:creationId xmlns:a16="http://schemas.microsoft.com/office/drawing/2014/main" id="{BB9B7180-499A-DED1-8059-AB4AA4ACB6FF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2" name="Oval 381">
              <a:extLst>
                <a:ext uri="{FF2B5EF4-FFF2-40B4-BE49-F238E27FC236}">
                  <a16:creationId xmlns:a16="http://schemas.microsoft.com/office/drawing/2014/main" id="{B99224E5-AE4C-1C74-6A4E-C8DC2192BFCD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3" name="Oval 382">
              <a:extLst>
                <a:ext uri="{FF2B5EF4-FFF2-40B4-BE49-F238E27FC236}">
                  <a16:creationId xmlns:a16="http://schemas.microsoft.com/office/drawing/2014/main" id="{AFBA4712-8740-099C-020C-49F9BBE7D5BA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4" name="Oval 383">
              <a:extLst>
                <a:ext uri="{FF2B5EF4-FFF2-40B4-BE49-F238E27FC236}">
                  <a16:creationId xmlns:a16="http://schemas.microsoft.com/office/drawing/2014/main" id="{ACCF0103-0E3D-6BD7-02F2-12A463751D92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5" name="Oval 384">
              <a:extLst>
                <a:ext uri="{FF2B5EF4-FFF2-40B4-BE49-F238E27FC236}">
                  <a16:creationId xmlns:a16="http://schemas.microsoft.com/office/drawing/2014/main" id="{1AB1C161-46CA-3E9C-65CB-9AE8E24D537B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6" name="Oval 385">
              <a:extLst>
                <a:ext uri="{FF2B5EF4-FFF2-40B4-BE49-F238E27FC236}">
                  <a16:creationId xmlns:a16="http://schemas.microsoft.com/office/drawing/2014/main" id="{62E77DCB-9692-250C-D26B-4366B3906316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7" name="Oval 386">
              <a:extLst>
                <a:ext uri="{FF2B5EF4-FFF2-40B4-BE49-F238E27FC236}">
                  <a16:creationId xmlns:a16="http://schemas.microsoft.com/office/drawing/2014/main" id="{9462162C-FEBE-00A2-C62C-50E58A0C18F1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8" name="Oval 387">
              <a:extLst>
                <a:ext uri="{FF2B5EF4-FFF2-40B4-BE49-F238E27FC236}">
                  <a16:creationId xmlns:a16="http://schemas.microsoft.com/office/drawing/2014/main" id="{EC708354-7D88-B338-90CF-12E75037631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9" name="Oval 388">
              <a:extLst>
                <a:ext uri="{FF2B5EF4-FFF2-40B4-BE49-F238E27FC236}">
                  <a16:creationId xmlns:a16="http://schemas.microsoft.com/office/drawing/2014/main" id="{0DBAD35F-8AFC-8921-7B45-6AD0B3C15479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0" name="Oval 389">
              <a:extLst>
                <a:ext uri="{FF2B5EF4-FFF2-40B4-BE49-F238E27FC236}">
                  <a16:creationId xmlns:a16="http://schemas.microsoft.com/office/drawing/2014/main" id="{6E4A86AE-0C95-FF85-8C1B-4DC03102E37E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1" name="Oval 390">
              <a:extLst>
                <a:ext uri="{FF2B5EF4-FFF2-40B4-BE49-F238E27FC236}">
                  <a16:creationId xmlns:a16="http://schemas.microsoft.com/office/drawing/2014/main" id="{D9CE74B6-D2E4-BFCD-3D06-3515ADDA21AA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2" name="Oval 391">
              <a:extLst>
                <a:ext uri="{FF2B5EF4-FFF2-40B4-BE49-F238E27FC236}">
                  <a16:creationId xmlns:a16="http://schemas.microsoft.com/office/drawing/2014/main" id="{DC05B360-E7F4-584B-4E7D-F7E853272CE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3" name="Oval 392">
              <a:extLst>
                <a:ext uri="{FF2B5EF4-FFF2-40B4-BE49-F238E27FC236}">
                  <a16:creationId xmlns:a16="http://schemas.microsoft.com/office/drawing/2014/main" id="{A1E44201-F534-3698-4C8D-F4E0E2AFDD8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4" name="Oval 393">
              <a:extLst>
                <a:ext uri="{FF2B5EF4-FFF2-40B4-BE49-F238E27FC236}">
                  <a16:creationId xmlns:a16="http://schemas.microsoft.com/office/drawing/2014/main" id="{F376D7DB-C966-08DA-AC15-B097312B5D99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5" name="Group 394">
            <a:extLst>
              <a:ext uri="{FF2B5EF4-FFF2-40B4-BE49-F238E27FC236}">
                <a16:creationId xmlns:a16="http://schemas.microsoft.com/office/drawing/2014/main" id="{693C82DD-01F6-A9C4-9C16-545AB7F1EC7E}"/>
              </a:ext>
            </a:extLst>
          </p:cNvPr>
          <p:cNvGrpSpPr/>
          <p:nvPr/>
        </p:nvGrpSpPr>
        <p:grpSpPr>
          <a:xfrm>
            <a:off x="11698254" y="2062324"/>
            <a:ext cx="113391" cy="2122582"/>
            <a:chOff x="3332543" y="1386857"/>
            <a:chExt cx="160130" cy="3349378"/>
          </a:xfrm>
          <a:solidFill>
            <a:srgbClr val="0070C0"/>
          </a:solidFill>
        </p:grpSpPr>
        <p:sp>
          <p:nvSpPr>
            <p:cNvPr id="396" name="Oval 395">
              <a:extLst>
                <a:ext uri="{FF2B5EF4-FFF2-40B4-BE49-F238E27FC236}">
                  <a16:creationId xmlns:a16="http://schemas.microsoft.com/office/drawing/2014/main" id="{2915EC54-6E99-C370-D53D-1E355B8F8B62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7" name="Oval 396">
              <a:extLst>
                <a:ext uri="{FF2B5EF4-FFF2-40B4-BE49-F238E27FC236}">
                  <a16:creationId xmlns:a16="http://schemas.microsoft.com/office/drawing/2014/main" id="{F0D31C78-0281-13D3-3777-9F1E76A369E6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8" name="Oval 397">
              <a:extLst>
                <a:ext uri="{FF2B5EF4-FFF2-40B4-BE49-F238E27FC236}">
                  <a16:creationId xmlns:a16="http://schemas.microsoft.com/office/drawing/2014/main" id="{6B01FE0A-F762-3890-FB87-6B4B595427BA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9" name="Oval 398">
              <a:extLst>
                <a:ext uri="{FF2B5EF4-FFF2-40B4-BE49-F238E27FC236}">
                  <a16:creationId xmlns:a16="http://schemas.microsoft.com/office/drawing/2014/main" id="{6329D99A-6696-BD82-8A3B-B0960730D701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0" name="Oval 399">
              <a:extLst>
                <a:ext uri="{FF2B5EF4-FFF2-40B4-BE49-F238E27FC236}">
                  <a16:creationId xmlns:a16="http://schemas.microsoft.com/office/drawing/2014/main" id="{636CA504-5F21-48F2-95C3-2CB51450A44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1" name="Oval 400">
              <a:extLst>
                <a:ext uri="{FF2B5EF4-FFF2-40B4-BE49-F238E27FC236}">
                  <a16:creationId xmlns:a16="http://schemas.microsoft.com/office/drawing/2014/main" id="{58F9221C-098A-1F5A-1AE5-C235CB4B3331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2" name="Oval 401">
              <a:extLst>
                <a:ext uri="{FF2B5EF4-FFF2-40B4-BE49-F238E27FC236}">
                  <a16:creationId xmlns:a16="http://schemas.microsoft.com/office/drawing/2014/main" id="{3B13D4CF-8975-80B8-F653-4740A50EB99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3" name="Oval 402">
              <a:extLst>
                <a:ext uri="{FF2B5EF4-FFF2-40B4-BE49-F238E27FC236}">
                  <a16:creationId xmlns:a16="http://schemas.microsoft.com/office/drawing/2014/main" id="{FEBBD99C-9EB2-0EFA-2081-D19FC4E3445A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4" name="Oval 403">
              <a:extLst>
                <a:ext uri="{FF2B5EF4-FFF2-40B4-BE49-F238E27FC236}">
                  <a16:creationId xmlns:a16="http://schemas.microsoft.com/office/drawing/2014/main" id="{FCC4C09A-CBC1-2469-D3E7-F600E89A614A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5" name="Oval 404">
              <a:extLst>
                <a:ext uri="{FF2B5EF4-FFF2-40B4-BE49-F238E27FC236}">
                  <a16:creationId xmlns:a16="http://schemas.microsoft.com/office/drawing/2014/main" id="{CF9CFEBA-E56D-F924-5085-A645EA5E12B4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6" name="Oval 405">
              <a:extLst>
                <a:ext uri="{FF2B5EF4-FFF2-40B4-BE49-F238E27FC236}">
                  <a16:creationId xmlns:a16="http://schemas.microsoft.com/office/drawing/2014/main" id="{EE46CAC0-B9F5-509C-77C5-03F847BBC2AB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7" name="Oval 406">
              <a:extLst>
                <a:ext uri="{FF2B5EF4-FFF2-40B4-BE49-F238E27FC236}">
                  <a16:creationId xmlns:a16="http://schemas.microsoft.com/office/drawing/2014/main" id="{48CF0DAB-DE0C-287C-3866-40869948F656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8" name="Oval 407">
              <a:extLst>
                <a:ext uri="{FF2B5EF4-FFF2-40B4-BE49-F238E27FC236}">
                  <a16:creationId xmlns:a16="http://schemas.microsoft.com/office/drawing/2014/main" id="{1F0F1CB5-5CAE-B0C1-DECD-2393DEB145F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9" name="Oval 408">
              <a:extLst>
                <a:ext uri="{FF2B5EF4-FFF2-40B4-BE49-F238E27FC236}">
                  <a16:creationId xmlns:a16="http://schemas.microsoft.com/office/drawing/2014/main" id="{E29A5485-D1D7-28C9-1CFF-E71BC69CECD6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0" name="TextBox 409">
            <a:extLst>
              <a:ext uri="{FF2B5EF4-FFF2-40B4-BE49-F238E27FC236}">
                <a16:creationId xmlns:a16="http://schemas.microsoft.com/office/drawing/2014/main" id="{E084CAFB-F3AA-D069-5A04-5D1C5777CF2C}"/>
              </a:ext>
            </a:extLst>
          </p:cNvPr>
          <p:cNvSpPr txBox="1"/>
          <p:nvPr/>
        </p:nvSpPr>
        <p:spPr>
          <a:xfrm>
            <a:off x="9453926" y="4791692"/>
            <a:ext cx="26568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like you turned it into a cylinder</a:t>
            </a:r>
          </a:p>
        </p:txBody>
      </p:sp>
    </p:spTree>
    <p:extLst>
      <p:ext uri="{BB962C8B-B14F-4D97-AF65-F5344CB8AC3E}">
        <p14:creationId xmlns:p14="http://schemas.microsoft.com/office/powerpoint/2010/main" val="29258585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1181216" y="1337291"/>
            <a:ext cx="107958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Part 4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trick of tracer particle tracking</a:t>
            </a:r>
          </a:p>
        </p:txBody>
      </p:sp>
    </p:spTree>
    <p:extLst>
      <p:ext uri="{BB962C8B-B14F-4D97-AF65-F5344CB8AC3E}">
        <p14:creationId xmlns:p14="http://schemas.microsoft.com/office/powerpoint/2010/main" val="5660588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0BBA3F5-1740-5FC6-6457-4AA58619A667}"/>
              </a:ext>
            </a:extLst>
          </p:cNvPr>
          <p:cNvSpPr/>
          <p:nvPr/>
        </p:nvSpPr>
        <p:spPr>
          <a:xfrm>
            <a:off x="766354" y="1602376"/>
            <a:ext cx="4737463" cy="431945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2F11D5C-5120-AF98-BB93-C9A32DD2570F}"/>
              </a:ext>
            </a:extLst>
          </p:cNvPr>
          <p:cNvCxnSpPr/>
          <p:nvPr/>
        </p:nvCxnSpPr>
        <p:spPr>
          <a:xfrm>
            <a:off x="766354" y="5921828"/>
            <a:ext cx="5651863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66A6A8E-C3F4-3CDC-800C-2C2635212050}"/>
              </a:ext>
            </a:extLst>
          </p:cNvPr>
          <p:cNvCxnSpPr>
            <a:cxnSpLocks/>
          </p:cNvCxnSpPr>
          <p:nvPr/>
        </p:nvCxnSpPr>
        <p:spPr>
          <a:xfrm flipV="1">
            <a:off x="766354" y="936171"/>
            <a:ext cx="0" cy="498565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15E3C36-536A-EC49-7A1E-DBD8D7DACF90}"/>
                  </a:ext>
                </a:extLst>
              </p:cNvPr>
              <p:cNvSpPr txBox="1"/>
              <p:nvPr/>
            </p:nvSpPr>
            <p:spPr>
              <a:xfrm>
                <a:off x="581271" y="248195"/>
                <a:ext cx="37016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15E3C36-536A-EC49-7A1E-DBD8D7DACF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71" y="248195"/>
                <a:ext cx="370166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E7F3CA1-1779-CD0B-EB26-DCD7840DB055}"/>
                  </a:ext>
                </a:extLst>
              </p:cNvPr>
              <p:cNvSpPr txBox="1"/>
              <p:nvPr/>
            </p:nvSpPr>
            <p:spPr>
              <a:xfrm>
                <a:off x="6418217" y="5644829"/>
                <a:ext cx="36343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E7F3CA1-1779-CD0B-EB26-DCD7840DB0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8217" y="5644829"/>
                <a:ext cx="363433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Group 37">
            <a:extLst>
              <a:ext uri="{FF2B5EF4-FFF2-40B4-BE49-F238E27FC236}">
                <a16:creationId xmlns:a16="http://schemas.microsoft.com/office/drawing/2014/main" id="{209097A5-1847-5C1A-9159-BF6E2BA195F8}"/>
              </a:ext>
            </a:extLst>
          </p:cNvPr>
          <p:cNvGrpSpPr/>
          <p:nvPr/>
        </p:nvGrpSpPr>
        <p:grpSpPr>
          <a:xfrm>
            <a:off x="1711188" y="2286158"/>
            <a:ext cx="3645459" cy="2786512"/>
            <a:chOff x="1711188" y="2286158"/>
            <a:chExt cx="3645459" cy="2786512"/>
          </a:xfrm>
        </p:grpSpPr>
        <p:sp>
          <p:nvSpPr>
            <p:cNvPr id="24" name="Arrow: Down 23">
              <a:extLst>
                <a:ext uri="{FF2B5EF4-FFF2-40B4-BE49-F238E27FC236}">
                  <a16:creationId xmlns:a16="http://schemas.microsoft.com/office/drawing/2014/main" id="{93E3AA1C-FA4A-B89A-D5AE-B6AAE2151E0C}"/>
                </a:ext>
              </a:extLst>
            </p:cNvPr>
            <p:cNvSpPr/>
            <p:nvPr/>
          </p:nvSpPr>
          <p:spPr>
            <a:xfrm rot="14890638">
              <a:off x="2020362" y="1996622"/>
              <a:ext cx="370163" cy="949235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Arrow: Down 24">
              <a:extLst>
                <a:ext uri="{FF2B5EF4-FFF2-40B4-BE49-F238E27FC236}">
                  <a16:creationId xmlns:a16="http://schemas.microsoft.com/office/drawing/2014/main" id="{70F76A2B-6640-DD3D-F290-1AD00330CECC}"/>
                </a:ext>
              </a:extLst>
            </p:cNvPr>
            <p:cNvSpPr/>
            <p:nvPr/>
          </p:nvSpPr>
          <p:spPr>
            <a:xfrm rot="16200000">
              <a:off x="3407203" y="2170706"/>
              <a:ext cx="370163" cy="996937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Arrow: Down 25">
              <a:extLst>
                <a:ext uri="{FF2B5EF4-FFF2-40B4-BE49-F238E27FC236}">
                  <a16:creationId xmlns:a16="http://schemas.microsoft.com/office/drawing/2014/main" id="{0155FAB3-C676-CA8A-76D0-B98CAEFBC805}"/>
                </a:ext>
              </a:extLst>
            </p:cNvPr>
            <p:cNvSpPr/>
            <p:nvPr/>
          </p:nvSpPr>
          <p:spPr>
            <a:xfrm rot="17696134">
              <a:off x="4660331" y="2372522"/>
              <a:ext cx="370163" cy="996937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Arrow: Down 26">
              <a:extLst>
                <a:ext uri="{FF2B5EF4-FFF2-40B4-BE49-F238E27FC236}">
                  <a16:creationId xmlns:a16="http://schemas.microsoft.com/office/drawing/2014/main" id="{3D73EB81-47DC-0A31-33FE-3E04869FBE15}"/>
                </a:ext>
              </a:extLst>
            </p:cNvPr>
            <p:cNvSpPr/>
            <p:nvPr/>
          </p:nvSpPr>
          <p:spPr>
            <a:xfrm rot="14890638">
              <a:off x="2000724" y="2993758"/>
              <a:ext cx="370163" cy="949235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Arrow: Down 27">
              <a:extLst>
                <a:ext uri="{FF2B5EF4-FFF2-40B4-BE49-F238E27FC236}">
                  <a16:creationId xmlns:a16="http://schemas.microsoft.com/office/drawing/2014/main" id="{4B1675E3-288A-F81F-2F65-BE155F8BE5CB}"/>
                </a:ext>
              </a:extLst>
            </p:cNvPr>
            <p:cNvSpPr/>
            <p:nvPr/>
          </p:nvSpPr>
          <p:spPr>
            <a:xfrm rot="16200000">
              <a:off x="3372565" y="3203774"/>
              <a:ext cx="370163" cy="996937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Arrow: Down 28">
              <a:extLst>
                <a:ext uri="{FF2B5EF4-FFF2-40B4-BE49-F238E27FC236}">
                  <a16:creationId xmlns:a16="http://schemas.microsoft.com/office/drawing/2014/main" id="{21B4DDBA-1590-61EE-3E90-4266992611BB}"/>
                </a:ext>
              </a:extLst>
            </p:cNvPr>
            <p:cNvSpPr/>
            <p:nvPr/>
          </p:nvSpPr>
          <p:spPr>
            <a:xfrm rot="17696134">
              <a:off x="4670199" y="3405486"/>
              <a:ext cx="370163" cy="996937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Arrow: Down 29">
              <a:extLst>
                <a:ext uri="{FF2B5EF4-FFF2-40B4-BE49-F238E27FC236}">
                  <a16:creationId xmlns:a16="http://schemas.microsoft.com/office/drawing/2014/main" id="{E4910D08-2E00-27EE-E171-B6BA5D92B1E5}"/>
                </a:ext>
              </a:extLst>
            </p:cNvPr>
            <p:cNvSpPr/>
            <p:nvPr/>
          </p:nvSpPr>
          <p:spPr>
            <a:xfrm rot="17696134">
              <a:off x="4673097" y="4389120"/>
              <a:ext cx="370163" cy="996937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Arrow: Down 30">
              <a:extLst>
                <a:ext uri="{FF2B5EF4-FFF2-40B4-BE49-F238E27FC236}">
                  <a16:creationId xmlns:a16="http://schemas.microsoft.com/office/drawing/2014/main" id="{BA3DE28F-0AB0-6883-D0E4-E38459298590}"/>
                </a:ext>
              </a:extLst>
            </p:cNvPr>
            <p:cNvSpPr/>
            <p:nvPr/>
          </p:nvSpPr>
          <p:spPr>
            <a:xfrm rot="16200000">
              <a:off x="3372565" y="4173154"/>
              <a:ext cx="370163" cy="996937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Arrow: Down 31">
              <a:extLst>
                <a:ext uri="{FF2B5EF4-FFF2-40B4-BE49-F238E27FC236}">
                  <a16:creationId xmlns:a16="http://schemas.microsoft.com/office/drawing/2014/main" id="{E521C2B2-E8EB-C65E-6AB1-0F27B4F509FF}"/>
                </a:ext>
              </a:extLst>
            </p:cNvPr>
            <p:cNvSpPr/>
            <p:nvPr/>
          </p:nvSpPr>
          <p:spPr>
            <a:xfrm rot="14890638">
              <a:off x="2003282" y="4046359"/>
              <a:ext cx="370163" cy="949235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44E41A18-E5A4-DE86-6AE0-FD5613D29496}"/>
              </a:ext>
            </a:extLst>
          </p:cNvPr>
          <p:cNvSpPr txBox="1"/>
          <p:nvPr/>
        </p:nvSpPr>
        <p:spPr>
          <a:xfrm>
            <a:off x="1202023" y="507257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velocity field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7778DFE3-6A6D-1E28-F253-609498EFA635}"/>
                  </a:ext>
                </a:extLst>
              </p:cNvPr>
              <p:cNvSpPr txBox="1"/>
              <p:nvPr/>
            </p:nvSpPr>
            <p:spPr>
              <a:xfrm>
                <a:off x="581271" y="6024087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7778DFE3-6A6D-1E28-F253-609498EFA6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71" y="6024087"/>
                <a:ext cx="359073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E773591A-FB57-E8AB-DBFC-CF918670EC1D}"/>
                  </a:ext>
                </a:extLst>
              </p:cNvPr>
              <p:cNvSpPr txBox="1"/>
              <p:nvPr/>
            </p:nvSpPr>
            <p:spPr>
              <a:xfrm>
                <a:off x="5324280" y="5928534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E773591A-FB57-E8AB-DBFC-CF918670EC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4280" y="5928534"/>
                <a:ext cx="359073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40009332-25AE-9292-5072-B8FA2538D713}"/>
                  </a:ext>
                </a:extLst>
              </p:cNvPr>
              <p:cNvSpPr txBox="1"/>
              <p:nvPr/>
            </p:nvSpPr>
            <p:spPr>
              <a:xfrm>
                <a:off x="286133" y="1395723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40009332-25AE-9292-5072-B8FA2538D7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33" y="1395723"/>
                <a:ext cx="359073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1F92D62A-7B93-A5A1-69D5-F9E002CECBE7}"/>
                  </a:ext>
                </a:extLst>
              </p:cNvPr>
              <p:cNvSpPr txBox="1"/>
              <p:nvPr/>
            </p:nvSpPr>
            <p:spPr>
              <a:xfrm>
                <a:off x="325082" y="5626413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1F92D62A-7B93-A5A1-69D5-F9E002CECB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082" y="5626413"/>
                <a:ext cx="359073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218470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30BA8780-0B7E-2DBC-A11E-3E4DEE6D82B4}"/>
              </a:ext>
            </a:extLst>
          </p:cNvPr>
          <p:cNvGrpSpPr/>
          <p:nvPr/>
        </p:nvGrpSpPr>
        <p:grpSpPr>
          <a:xfrm>
            <a:off x="766354" y="936171"/>
            <a:ext cx="5651863" cy="4985657"/>
            <a:chOff x="1419497" y="222069"/>
            <a:chExt cx="5651863" cy="4985657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20BBA3F5-1740-5FC6-6457-4AA58619A667}"/>
                </a:ext>
              </a:extLst>
            </p:cNvPr>
            <p:cNvSpPr/>
            <p:nvPr/>
          </p:nvSpPr>
          <p:spPr>
            <a:xfrm>
              <a:off x="1419497" y="888274"/>
              <a:ext cx="4737463" cy="43194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000C0976-8159-A441-B4BF-A8E52BC1F525}"/>
                </a:ext>
              </a:extLst>
            </p:cNvPr>
            <p:cNvGrpSpPr/>
            <p:nvPr/>
          </p:nvGrpSpPr>
          <p:grpSpPr>
            <a:xfrm>
              <a:off x="2329542" y="1841862"/>
              <a:ext cx="235132" cy="2220689"/>
              <a:chOff x="2142309" y="1915886"/>
              <a:chExt cx="235132" cy="2220689"/>
            </a:xfrm>
          </p:grpSpPr>
          <p:sp>
            <p:nvSpPr>
              <p:cNvPr id="3" name="Oval 2">
                <a:extLst>
                  <a:ext uri="{FF2B5EF4-FFF2-40B4-BE49-F238E27FC236}">
                    <a16:creationId xmlns:a16="http://schemas.microsoft.com/office/drawing/2014/main" id="{6A9EA536-E353-BDD4-0BA9-CE4493703219}"/>
                  </a:ext>
                </a:extLst>
              </p:cNvPr>
              <p:cNvSpPr/>
              <p:nvPr/>
            </p:nvSpPr>
            <p:spPr>
              <a:xfrm>
                <a:off x="2142309" y="1915886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EBF9AD91-5CDE-4180-42FD-52D23084BFF3}"/>
                  </a:ext>
                </a:extLst>
              </p:cNvPr>
              <p:cNvSpPr/>
              <p:nvPr/>
            </p:nvSpPr>
            <p:spPr>
              <a:xfrm>
                <a:off x="2142309" y="2913019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C02BB02E-610D-9714-FC66-4E6BB73BCB53}"/>
                  </a:ext>
                </a:extLst>
              </p:cNvPr>
              <p:cNvSpPr/>
              <p:nvPr/>
            </p:nvSpPr>
            <p:spPr>
              <a:xfrm>
                <a:off x="2142309" y="3910152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32C0707-8E13-9CF3-C0D2-C5DC427D7CD9}"/>
                </a:ext>
              </a:extLst>
            </p:cNvPr>
            <p:cNvGrpSpPr/>
            <p:nvPr/>
          </p:nvGrpSpPr>
          <p:grpSpPr>
            <a:xfrm>
              <a:off x="3651068" y="1841862"/>
              <a:ext cx="235132" cy="2220689"/>
              <a:chOff x="2142309" y="1915886"/>
              <a:chExt cx="235132" cy="2220689"/>
            </a:xfrm>
          </p:grpSpPr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1DF0F28A-CA45-7F8F-8F17-8427DA1245DD}"/>
                  </a:ext>
                </a:extLst>
              </p:cNvPr>
              <p:cNvSpPr/>
              <p:nvPr/>
            </p:nvSpPr>
            <p:spPr>
              <a:xfrm>
                <a:off x="2142309" y="1915886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753240FB-A95C-CD89-C6DF-39B8644C7E17}"/>
                  </a:ext>
                </a:extLst>
              </p:cNvPr>
              <p:cNvSpPr/>
              <p:nvPr/>
            </p:nvSpPr>
            <p:spPr>
              <a:xfrm>
                <a:off x="2142309" y="2913019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9666104E-DD49-04E6-82CF-66463D588C44}"/>
                  </a:ext>
                </a:extLst>
              </p:cNvPr>
              <p:cNvSpPr/>
              <p:nvPr/>
            </p:nvSpPr>
            <p:spPr>
              <a:xfrm>
                <a:off x="2142309" y="3910152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A9263E95-8780-DDDF-3E04-3870ADE193CF}"/>
                </a:ext>
              </a:extLst>
            </p:cNvPr>
            <p:cNvGrpSpPr/>
            <p:nvPr/>
          </p:nvGrpSpPr>
          <p:grpSpPr>
            <a:xfrm>
              <a:off x="4972594" y="1841863"/>
              <a:ext cx="235132" cy="2220689"/>
              <a:chOff x="2142309" y="1915886"/>
              <a:chExt cx="235132" cy="2220689"/>
            </a:xfrm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46C48A90-A344-4613-DC2D-4DBF86CC012B}"/>
                  </a:ext>
                </a:extLst>
              </p:cNvPr>
              <p:cNvSpPr/>
              <p:nvPr/>
            </p:nvSpPr>
            <p:spPr>
              <a:xfrm>
                <a:off x="2142309" y="1915886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F668FB72-CAAB-67C8-F12F-FADED9825A82}"/>
                  </a:ext>
                </a:extLst>
              </p:cNvPr>
              <p:cNvSpPr/>
              <p:nvPr/>
            </p:nvSpPr>
            <p:spPr>
              <a:xfrm>
                <a:off x="2142309" y="2913019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1ED070E0-81BA-0D68-3443-BEE1B4D7A03F}"/>
                  </a:ext>
                </a:extLst>
              </p:cNvPr>
              <p:cNvSpPr/>
              <p:nvPr/>
            </p:nvSpPr>
            <p:spPr>
              <a:xfrm>
                <a:off x="2142309" y="3910152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42F11D5C-5120-AF98-BB93-C9A32DD2570F}"/>
                </a:ext>
              </a:extLst>
            </p:cNvPr>
            <p:cNvCxnSpPr/>
            <p:nvPr/>
          </p:nvCxnSpPr>
          <p:spPr>
            <a:xfrm>
              <a:off x="1419497" y="5207726"/>
              <a:ext cx="5651863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366A6A8E-C3F4-3CDC-800C-2C263521205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19497" y="222069"/>
              <a:ext cx="0" cy="498565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15E3C36-536A-EC49-7A1E-DBD8D7DACF90}"/>
                  </a:ext>
                </a:extLst>
              </p:cNvPr>
              <p:cNvSpPr txBox="1"/>
              <p:nvPr/>
            </p:nvSpPr>
            <p:spPr>
              <a:xfrm>
                <a:off x="581271" y="248195"/>
                <a:ext cx="37016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15E3C36-536A-EC49-7A1E-DBD8D7DACF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71" y="248195"/>
                <a:ext cx="370166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E7F3CA1-1779-CD0B-EB26-DCD7840DB055}"/>
                  </a:ext>
                </a:extLst>
              </p:cNvPr>
              <p:cNvSpPr txBox="1"/>
              <p:nvPr/>
            </p:nvSpPr>
            <p:spPr>
              <a:xfrm>
                <a:off x="6418217" y="5644829"/>
                <a:ext cx="36343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E7F3CA1-1779-CD0B-EB26-DCD7840DB0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8217" y="5644829"/>
                <a:ext cx="363433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D0FE165-0617-CBAE-BDF9-32C6AA5F7D7B}"/>
                  </a:ext>
                </a:extLst>
              </p:cNvPr>
              <p:cNvSpPr txBox="1"/>
              <p:nvPr/>
            </p:nvSpPr>
            <p:spPr>
              <a:xfrm>
                <a:off x="581271" y="6024087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D0FE165-0617-CBAE-BDF9-32C6AA5F7D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71" y="6024087"/>
                <a:ext cx="359073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A535E55-952D-2AA2-B384-AD6677F53921}"/>
                  </a:ext>
                </a:extLst>
              </p:cNvPr>
              <p:cNvSpPr txBox="1"/>
              <p:nvPr/>
            </p:nvSpPr>
            <p:spPr>
              <a:xfrm>
                <a:off x="5324280" y="5928534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A535E55-952D-2AA2-B384-AD6677F539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4280" y="5928534"/>
                <a:ext cx="359073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AE5783E-0854-7140-6CFB-90403037AC69}"/>
                  </a:ext>
                </a:extLst>
              </p:cNvPr>
              <p:cNvSpPr txBox="1"/>
              <p:nvPr/>
            </p:nvSpPr>
            <p:spPr>
              <a:xfrm>
                <a:off x="286133" y="1395723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AE5783E-0854-7140-6CFB-90403037AC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33" y="1395723"/>
                <a:ext cx="359073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FF5ADA1-2144-C554-4D41-26EE75B765BF}"/>
                  </a:ext>
                </a:extLst>
              </p:cNvPr>
              <p:cNvSpPr txBox="1"/>
              <p:nvPr/>
            </p:nvSpPr>
            <p:spPr>
              <a:xfrm>
                <a:off x="325082" y="5626413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FF5ADA1-2144-C554-4D41-26EE75B765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082" y="5626413"/>
                <a:ext cx="359073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18D3E6C6-981C-521F-33EE-AB66C7B425E5}"/>
                  </a:ext>
                </a:extLst>
              </p:cNvPr>
              <p:cNvSpPr txBox="1"/>
              <p:nvPr/>
            </p:nvSpPr>
            <p:spPr>
              <a:xfrm>
                <a:off x="1202023" y="507257"/>
                <a:ext cx="1079582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/>
                  <a:t>tracer particles at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18D3E6C6-981C-521F-33EE-AB66C7B425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2023" y="507257"/>
                <a:ext cx="10795820" cy="523220"/>
              </a:xfrm>
              <a:prstGeom prst="rect">
                <a:avLst/>
              </a:prstGeom>
              <a:blipFill>
                <a:blip r:embed="rId8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6919D173-8429-7BF8-D30D-A22FA039F9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558052"/>
              </p:ext>
            </p:extLst>
          </p:nvPr>
        </p:nvGraphicFramePr>
        <p:xfrm>
          <a:off x="7649754" y="1560869"/>
          <a:ext cx="3088641" cy="3553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9547">
                  <a:extLst>
                    <a:ext uri="{9D8B030D-6E8A-4147-A177-3AD203B41FA5}">
                      <a16:colId xmlns:a16="http://schemas.microsoft.com/office/drawing/2014/main" val="847274138"/>
                    </a:ext>
                  </a:extLst>
                </a:gridCol>
                <a:gridCol w="1029547">
                  <a:extLst>
                    <a:ext uri="{9D8B030D-6E8A-4147-A177-3AD203B41FA5}">
                      <a16:colId xmlns:a16="http://schemas.microsoft.com/office/drawing/2014/main" val="3305191235"/>
                    </a:ext>
                  </a:extLst>
                </a:gridCol>
                <a:gridCol w="1029547">
                  <a:extLst>
                    <a:ext uri="{9D8B030D-6E8A-4147-A177-3AD203B41FA5}">
                      <a16:colId xmlns:a16="http://schemas.microsoft.com/office/drawing/2014/main" val="19707754"/>
                    </a:ext>
                  </a:extLst>
                </a:gridCol>
              </a:tblGrid>
              <a:tr h="888392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9658602"/>
                  </a:ext>
                </a:extLst>
              </a:tr>
              <a:tr h="888392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0023763"/>
                  </a:ext>
                </a:extLst>
              </a:tr>
              <a:tr h="888392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6548546"/>
                  </a:ext>
                </a:extLst>
              </a:tr>
              <a:tr h="888392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2264502"/>
                  </a:ext>
                </a:extLst>
              </a:tr>
            </a:tbl>
          </a:graphicData>
        </a:graphic>
      </p:graphicFrame>
      <p:grpSp>
        <p:nvGrpSpPr>
          <p:cNvPr id="35" name="Group 34">
            <a:extLst>
              <a:ext uri="{FF2B5EF4-FFF2-40B4-BE49-F238E27FC236}">
                <a16:creationId xmlns:a16="http://schemas.microsoft.com/office/drawing/2014/main" id="{C65439CA-BB79-19DF-060D-9452325A6EE8}"/>
              </a:ext>
            </a:extLst>
          </p:cNvPr>
          <p:cNvGrpSpPr/>
          <p:nvPr/>
        </p:nvGrpSpPr>
        <p:grpSpPr>
          <a:xfrm>
            <a:off x="1661799" y="4849720"/>
            <a:ext cx="2881899" cy="445643"/>
            <a:chOff x="1676399" y="2798410"/>
            <a:chExt cx="2881899" cy="44564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A7CF98D0-4714-26A7-4C51-A298800CBE4A}"/>
                    </a:ext>
                  </a:extLst>
                </p:cNvPr>
                <p:cNvSpPr txBox="1"/>
                <p:nvPr/>
              </p:nvSpPr>
              <p:spPr>
                <a:xfrm>
                  <a:off x="1676399" y="2798410"/>
                  <a:ext cx="238848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A7CF98D0-4714-26A7-4C51-A298800CBE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76399" y="2798410"/>
                  <a:ext cx="238848" cy="369332"/>
                </a:xfrm>
                <a:prstGeom prst="rect">
                  <a:avLst/>
                </a:prstGeom>
                <a:blipFill>
                  <a:blip r:embed="rId9"/>
                  <a:stretch>
                    <a:fillRect l="-30769" r="-30769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7581D63D-46A5-A981-D70A-8A73B96559F3}"/>
                    </a:ext>
                  </a:extLst>
                </p:cNvPr>
                <p:cNvSpPr txBox="1"/>
                <p:nvPr/>
              </p:nvSpPr>
              <p:spPr>
                <a:xfrm>
                  <a:off x="2993890" y="2850663"/>
                  <a:ext cx="23884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7581D63D-46A5-A981-D70A-8A73B96559F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3890" y="2850663"/>
                  <a:ext cx="238847" cy="369332"/>
                </a:xfrm>
                <a:prstGeom prst="rect">
                  <a:avLst/>
                </a:prstGeom>
                <a:blipFill>
                  <a:blip r:embed="rId10"/>
                  <a:stretch>
                    <a:fillRect l="-30769" r="-30769" b="-655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F3AB9B75-8D07-41C0-45BF-9DBEB0427BB4}"/>
                    </a:ext>
                  </a:extLst>
                </p:cNvPr>
                <p:cNvSpPr txBox="1"/>
                <p:nvPr/>
              </p:nvSpPr>
              <p:spPr>
                <a:xfrm>
                  <a:off x="4319451" y="2874721"/>
                  <a:ext cx="23884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F3AB9B75-8D07-41C0-45BF-9DBEB0427BB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19451" y="2874721"/>
                  <a:ext cx="238847" cy="369332"/>
                </a:xfrm>
                <a:prstGeom prst="rect">
                  <a:avLst/>
                </a:prstGeom>
                <a:blipFill>
                  <a:blip r:embed="rId11"/>
                  <a:stretch>
                    <a:fillRect l="-28205" r="-33333" b="-655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F29ABEA-436E-4A6A-CAEE-589A3AA99C11}"/>
                  </a:ext>
                </a:extLst>
              </p:cNvPr>
              <p:cNvSpPr txBox="1"/>
              <p:nvPr/>
            </p:nvSpPr>
            <p:spPr>
              <a:xfrm>
                <a:off x="1672684" y="3804255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F29ABEA-436E-4A6A-CAEE-589A3AA99C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2684" y="3804255"/>
                <a:ext cx="238847" cy="369332"/>
              </a:xfrm>
              <a:prstGeom prst="rect">
                <a:avLst/>
              </a:prstGeom>
              <a:blipFill>
                <a:blip r:embed="rId12"/>
                <a:stretch>
                  <a:fillRect l="-27500" r="-30000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6D4456D-8D41-9786-7116-A864B765F9AA}"/>
                  </a:ext>
                </a:extLst>
              </p:cNvPr>
              <p:cNvSpPr txBox="1"/>
              <p:nvPr/>
            </p:nvSpPr>
            <p:spPr>
              <a:xfrm>
                <a:off x="3015661" y="3804255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6D4456D-8D41-9786-7116-A864B765F9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5661" y="3804255"/>
                <a:ext cx="238847" cy="369332"/>
              </a:xfrm>
              <a:prstGeom prst="rect">
                <a:avLst/>
              </a:prstGeom>
              <a:blipFill>
                <a:blip r:embed="rId13"/>
                <a:stretch>
                  <a:fillRect l="-33333" r="-33333"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6AA0F89-C08C-6075-7320-24989E6601C9}"/>
                  </a:ext>
                </a:extLst>
              </p:cNvPr>
              <p:cNvSpPr txBox="1"/>
              <p:nvPr/>
            </p:nvSpPr>
            <p:spPr>
              <a:xfrm>
                <a:off x="4319451" y="3820697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6AA0F89-C08C-6075-7320-24989E6601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9451" y="3820697"/>
                <a:ext cx="238847" cy="369332"/>
              </a:xfrm>
              <a:prstGeom prst="rect">
                <a:avLst/>
              </a:prstGeom>
              <a:blipFill>
                <a:blip r:embed="rId14"/>
                <a:stretch>
                  <a:fillRect l="-30769" r="-30769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Group 35">
            <a:extLst>
              <a:ext uri="{FF2B5EF4-FFF2-40B4-BE49-F238E27FC236}">
                <a16:creationId xmlns:a16="http://schemas.microsoft.com/office/drawing/2014/main" id="{03356B97-CCEF-27B4-9B70-1387D8DEC773}"/>
              </a:ext>
            </a:extLst>
          </p:cNvPr>
          <p:cNvGrpSpPr/>
          <p:nvPr/>
        </p:nvGrpSpPr>
        <p:grpSpPr>
          <a:xfrm>
            <a:off x="1646878" y="2847532"/>
            <a:ext cx="2896820" cy="378044"/>
            <a:chOff x="1661478" y="4867299"/>
            <a:chExt cx="2896820" cy="37804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2AA2B274-9E29-FF49-15C3-EB48A44019C9}"/>
                    </a:ext>
                  </a:extLst>
                </p:cNvPr>
                <p:cNvSpPr txBox="1"/>
                <p:nvPr/>
              </p:nvSpPr>
              <p:spPr>
                <a:xfrm>
                  <a:off x="1661478" y="4867299"/>
                  <a:ext cx="23884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2AA2B274-9E29-FF49-15C3-EB48A44019C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61478" y="4867299"/>
                  <a:ext cx="238847" cy="369332"/>
                </a:xfrm>
                <a:prstGeom prst="rect">
                  <a:avLst/>
                </a:prstGeom>
                <a:blipFill>
                  <a:blip r:embed="rId15"/>
                  <a:stretch>
                    <a:fillRect l="-28205" r="-33333" b="-655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E658B803-6312-F84C-F38B-1D298617B039}"/>
                    </a:ext>
                  </a:extLst>
                </p:cNvPr>
                <p:cNvSpPr txBox="1"/>
                <p:nvPr/>
              </p:nvSpPr>
              <p:spPr>
                <a:xfrm>
                  <a:off x="2995746" y="4876011"/>
                  <a:ext cx="23884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E658B803-6312-F84C-F38B-1D298617B03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5746" y="4876011"/>
                  <a:ext cx="238847" cy="369332"/>
                </a:xfrm>
                <a:prstGeom prst="rect">
                  <a:avLst/>
                </a:prstGeom>
                <a:blipFill>
                  <a:blip r:embed="rId16"/>
                  <a:stretch>
                    <a:fillRect l="-28205" r="-33333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2B49504E-85BC-F13B-A07A-2FDB2EC8A302}"/>
                    </a:ext>
                  </a:extLst>
                </p:cNvPr>
                <p:cNvSpPr txBox="1"/>
                <p:nvPr/>
              </p:nvSpPr>
              <p:spPr>
                <a:xfrm>
                  <a:off x="4319451" y="4876011"/>
                  <a:ext cx="23884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2B49504E-85BC-F13B-A07A-2FDB2EC8A30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19451" y="4876011"/>
                  <a:ext cx="238847" cy="369332"/>
                </a:xfrm>
                <a:prstGeom prst="rect">
                  <a:avLst/>
                </a:prstGeom>
                <a:blipFill>
                  <a:blip r:embed="rId17"/>
                  <a:stretch>
                    <a:fillRect l="-28205" r="-33333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AFB04FE3-63F6-FFF3-11A3-7F6047119CF4}"/>
              </a:ext>
            </a:extLst>
          </p:cNvPr>
          <p:cNvSpPr txBox="1"/>
          <p:nvPr/>
        </p:nvSpPr>
        <p:spPr>
          <a:xfrm>
            <a:off x="6605297" y="1086483"/>
            <a:ext cx="5185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table of tracer particles</a:t>
            </a:r>
          </a:p>
        </p:txBody>
      </p:sp>
    </p:spTree>
    <p:extLst>
      <p:ext uri="{BB962C8B-B14F-4D97-AF65-F5344CB8AC3E}">
        <p14:creationId xmlns:p14="http://schemas.microsoft.com/office/powerpoint/2010/main" val="18774702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30BA8780-0B7E-2DBC-A11E-3E4DEE6D82B4}"/>
              </a:ext>
            </a:extLst>
          </p:cNvPr>
          <p:cNvGrpSpPr/>
          <p:nvPr/>
        </p:nvGrpSpPr>
        <p:grpSpPr>
          <a:xfrm>
            <a:off x="766354" y="936171"/>
            <a:ext cx="5651863" cy="4985657"/>
            <a:chOff x="1419497" y="222069"/>
            <a:chExt cx="5651863" cy="4985657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20BBA3F5-1740-5FC6-6457-4AA58619A667}"/>
                </a:ext>
              </a:extLst>
            </p:cNvPr>
            <p:cNvSpPr/>
            <p:nvPr/>
          </p:nvSpPr>
          <p:spPr>
            <a:xfrm>
              <a:off x="1419497" y="888274"/>
              <a:ext cx="4737463" cy="43194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000C0976-8159-A441-B4BF-A8E52BC1F525}"/>
                </a:ext>
              </a:extLst>
            </p:cNvPr>
            <p:cNvGrpSpPr/>
            <p:nvPr/>
          </p:nvGrpSpPr>
          <p:grpSpPr>
            <a:xfrm>
              <a:off x="2329542" y="1841862"/>
              <a:ext cx="235132" cy="2220689"/>
              <a:chOff x="2142309" y="1915886"/>
              <a:chExt cx="235132" cy="2220689"/>
            </a:xfrm>
          </p:grpSpPr>
          <p:sp>
            <p:nvSpPr>
              <p:cNvPr id="3" name="Oval 2">
                <a:extLst>
                  <a:ext uri="{FF2B5EF4-FFF2-40B4-BE49-F238E27FC236}">
                    <a16:creationId xmlns:a16="http://schemas.microsoft.com/office/drawing/2014/main" id="{6A9EA536-E353-BDD4-0BA9-CE4493703219}"/>
                  </a:ext>
                </a:extLst>
              </p:cNvPr>
              <p:cNvSpPr/>
              <p:nvPr/>
            </p:nvSpPr>
            <p:spPr>
              <a:xfrm>
                <a:off x="2142309" y="1915886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EBF9AD91-5CDE-4180-42FD-52D23084BFF3}"/>
                  </a:ext>
                </a:extLst>
              </p:cNvPr>
              <p:cNvSpPr/>
              <p:nvPr/>
            </p:nvSpPr>
            <p:spPr>
              <a:xfrm>
                <a:off x="2142309" y="2913019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C02BB02E-610D-9714-FC66-4E6BB73BCB53}"/>
                  </a:ext>
                </a:extLst>
              </p:cNvPr>
              <p:cNvSpPr/>
              <p:nvPr/>
            </p:nvSpPr>
            <p:spPr>
              <a:xfrm>
                <a:off x="2142309" y="3910152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32C0707-8E13-9CF3-C0D2-C5DC427D7CD9}"/>
                </a:ext>
              </a:extLst>
            </p:cNvPr>
            <p:cNvGrpSpPr/>
            <p:nvPr/>
          </p:nvGrpSpPr>
          <p:grpSpPr>
            <a:xfrm>
              <a:off x="3651068" y="1841862"/>
              <a:ext cx="235132" cy="2220689"/>
              <a:chOff x="2142309" y="1915886"/>
              <a:chExt cx="235132" cy="2220689"/>
            </a:xfrm>
          </p:grpSpPr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1DF0F28A-CA45-7F8F-8F17-8427DA1245DD}"/>
                  </a:ext>
                </a:extLst>
              </p:cNvPr>
              <p:cNvSpPr/>
              <p:nvPr/>
            </p:nvSpPr>
            <p:spPr>
              <a:xfrm>
                <a:off x="2142309" y="1915886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753240FB-A95C-CD89-C6DF-39B8644C7E17}"/>
                  </a:ext>
                </a:extLst>
              </p:cNvPr>
              <p:cNvSpPr/>
              <p:nvPr/>
            </p:nvSpPr>
            <p:spPr>
              <a:xfrm>
                <a:off x="2142309" y="2913019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9666104E-DD49-04E6-82CF-66463D588C44}"/>
                  </a:ext>
                </a:extLst>
              </p:cNvPr>
              <p:cNvSpPr/>
              <p:nvPr/>
            </p:nvSpPr>
            <p:spPr>
              <a:xfrm>
                <a:off x="2142309" y="3910152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A9263E95-8780-DDDF-3E04-3870ADE193CF}"/>
                </a:ext>
              </a:extLst>
            </p:cNvPr>
            <p:cNvGrpSpPr/>
            <p:nvPr/>
          </p:nvGrpSpPr>
          <p:grpSpPr>
            <a:xfrm>
              <a:off x="4972594" y="1841863"/>
              <a:ext cx="235132" cy="2220689"/>
              <a:chOff x="2142309" y="1915886"/>
              <a:chExt cx="235132" cy="2220689"/>
            </a:xfrm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46C48A90-A344-4613-DC2D-4DBF86CC012B}"/>
                  </a:ext>
                </a:extLst>
              </p:cNvPr>
              <p:cNvSpPr/>
              <p:nvPr/>
            </p:nvSpPr>
            <p:spPr>
              <a:xfrm>
                <a:off x="2142309" y="1915886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F668FB72-CAAB-67C8-F12F-FADED9825A82}"/>
                  </a:ext>
                </a:extLst>
              </p:cNvPr>
              <p:cNvSpPr/>
              <p:nvPr/>
            </p:nvSpPr>
            <p:spPr>
              <a:xfrm>
                <a:off x="2142309" y="2913019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1ED070E0-81BA-0D68-3443-BEE1B4D7A03F}"/>
                  </a:ext>
                </a:extLst>
              </p:cNvPr>
              <p:cNvSpPr/>
              <p:nvPr/>
            </p:nvSpPr>
            <p:spPr>
              <a:xfrm>
                <a:off x="2142309" y="3910152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42F11D5C-5120-AF98-BB93-C9A32DD2570F}"/>
                </a:ext>
              </a:extLst>
            </p:cNvPr>
            <p:cNvCxnSpPr/>
            <p:nvPr/>
          </p:nvCxnSpPr>
          <p:spPr>
            <a:xfrm>
              <a:off x="1419497" y="5207726"/>
              <a:ext cx="5651863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366A6A8E-C3F4-3CDC-800C-2C263521205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19497" y="222069"/>
              <a:ext cx="0" cy="498565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15E3C36-536A-EC49-7A1E-DBD8D7DACF90}"/>
                  </a:ext>
                </a:extLst>
              </p:cNvPr>
              <p:cNvSpPr txBox="1"/>
              <p:nvPr/>
            </p:nvSpPr>
            <p:spPr>
              <a:xfrm>
                <a:off x="581271" y="248195"/>
                <a:ext cx="37016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15E3C36-536A-EC49-7A1E-DBD8D7DACF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71" y="248195"/>
                <a:ext cx="370166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E7F3CA1-1779-CD0B-EB26-DCD7840DB055}"/>
                  </a:ext>
                </a:extLst>
              </p:cNvPr>
              <p:cNvSpPr txBox="1"/>
              <p:nvPr/>
            </p:nvSpPr>
            <p:spPr>
              <a:xfrm>
                <a:off x="6418217" y="5644829"/>
                <a:ext cx="36343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E7F3CA1-1779-CD0B-EB26-DCD7840DB0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8217" y="5644829"/>
                <a:ext cx="363433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D0FE165-0617-CBAE-BDF9-32C6AA5F7D7B}"/>
                  </a:ext>
                </a:extLst>
              </p:cNvPr>
              <p:cNvSpPr txBox="1"/>
              <p:nvPr/>
            </p:nvSpPr>
            <p:spPr>
              <a:xfrm>
                <a:off x="581271" y="6024087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D0FE165-0617-CBAE-BDF9-32C6AA5F7D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71" y="6024087"/>
                <a:ext cx="359073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A535E55-952D-2AA2-B384-AD6677F53921}"/>
                  </a:ext>
                </a:extLst>
              </p:cNvPr>
              <p:cNvSpPr txBox="1"/>
              <p:nvPr/>
            </p:nvSpPr>
            <p:spPr>
              <a:xfrm>
                <a:off x="5324280" y="5928534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A535E55-952D-2AA2-B384-AD6677F539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4280" y="5928534"/>
                <a:ext cx="359073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AE5783E-0854-7140-6CFB-90403037AC69}"/>
                  </a:ext>
                </a:extLst>
              </p:cNvPr>
              <p:cNvSpPr txBox="1"/>
              <p:nvPr/>
            </p:nvSpPr>
            <p:spPr>
              <a:xfrm>
                <a:off x="286133" y="1395723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AE5783E-0854-7140-6CFB-90403037AC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33" y="1395723"/>
                <a:ext cx="359073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FF5ADA1-2144-C554-4D41-26EE75B765BF}"/>
                  </a:ext>
                </a:extLst>
              </p:cNvPr>
              <p:cNvSpPr txBox="1"/>
              <p:nvPr/>
            </p:nvSpPr>
            <p:spPr>
              <a:xfrm>
                <a:off x="325082" y="5626413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FF5ADA1-2144-C554-4D41-26EE75B765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082" y="5626413"/>
                <a:ext cx="359073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5" name="Group 34">
            <a:extLst>
              <a:ext uri="{FF2B5EF4-FFF2-40B4-BE49-F238E27FC236}">
                <a16:creationId xmlns:a16="http://schemas.microsoft.com/office/drawing/2014/main" id="{C65439CA-BB79-19DF-060D-9452325A6EE8}"/>
              </a:ext>
            </a:extLst>
          </p:cNvPr>
          <p:cNvGrpSpPr/>
          <p:nvPr/>
        </p:nvGrpSpPr>
        <p:grpSpPr>
          <a:xfrm>
            <a:off x="1661799" y="4849720"/>
            <a:ext cx="2881899" cy="445643"/>
            <a:chOff x="1676399" y="2798410"/>
            <a:chExt cx="2881899" cy="44564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A7CF98D0-4714-26A7-4C51-A298800CBE4A}"/>
                    </a:ext>
                  </a:extLst>
                </p:cNvPr>
                <p:cNvSpPr txBox="1"/>
                <p:nvPr/>
              </p:nvSpPr>
              <p:spPr>
                <a:xfrm>
                  <a:off x="1676399" y="2798410"/>
                  <a:ext cx="238848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A7CF98D0-4714-26A7-4C51-A298800CBE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76399" y="2798410"/>
                  <a:ext cx="238848" cy="369332"/>
                </a:xfrm>
                <a:prstGeom prst="rect">
                  <a:avLst/>
                </a:prstGeom>
                <a:blipFill>
                  <a:blip r:embed="rId8"/>
                  <a:stretch>
                    <a:fillRect l="-30769" r="-30769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7581D63D-46A5-A981-D70A-8A73B96559F3}"/>
                    </a:ext>
                  </a:extLst>
                </p:cNvPr>
                <p:cNvSpPr txBox="1"/>
                <p:nvPr/>
              </p:nvSpPr>
              <p:spPr>
                <a:xfrm>
                  <a:off x="2993890" y="2850663"/>
                  <a:ext cx="23884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7581D63D-46A5-A981-D70A-8A73B96559F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3890" y="2850663"/>
                  <a:ext cx="238847" cy="369332"/>
                </a:xfrm>
                <a:prstGeom prst="rect">
                  <a:avLst/>
                </a:prstGeom>
                <a:blipFill>
                  <a:blip r:embed="rId9"/>
                  <a:stretch>
                    <a:fillRect l="-30769" r="-30769" b="-655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F3AB9B75-8D07-41C0-45BF-9DBEB0427BB4}"/>
                    </a:ext>
                  </a:extLst>
                </p:cNvPr>
                <p:cNvSpPr txBox="1"/>
                <p:nvPr/>
              </p:nvSpPr>
              <p:spPr>
                <a:xfrm>
                  <a:off x="4319451" y="2874721"/>
                  <a:ext cx="23884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F3AB9B75-8D07-41C0-45BF-9DBEB0427BB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19451" y="2874721"/>
                  <a:ext cx="238847" cy="369332"/>
                </a:xfrm>
                <a:prstGeom prst="rect">
                  <a:avLst/>
                </a:prstGeom>
                <a:blipFill>
                  <a:blip r:embed="rId10"/>
                  <a:stretch>
                    <a:fillRect l="-28205" r="-33333" b="-655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F29ABEA-436E-4A6A-CAEE-589A3AA99C11}"/>
                  </a:ext>
                </a:extLst>
              </p:cNvPr>
              <p:cNvSpPr txBox="1"/>
              <p:nvPr/>
            </p:nvSpPr>
            <p:spPr>
              <a:xfrm>
                <a:off x="1672684" y="3804255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F29ABEA-436E-4A6A-CAEE-589A3AA99C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2684" y="3804255"/>
                <a:ext cx="238847" cy="369332"/>
              </a:xfrm>
              <a:prstGeom prst="rect">
                <a:avLst/>
              </a:prstGeom>
              <a:blipFill>
                <a:blip r:embed="rId11"/>
                <a:stretch>
                  <a:fillRect l="-27500" r="-30000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6D4456D-8D41-9786-7116-A864B765F9AA}"/>
                  </a:ext>
                </a:extLst>
              </p:cNvPr>
              <p:cNvSpPr txBox="1"/>
              <p:nvPr/>
            </p:nvSpPr>
            <p:spPr>
              <a:xfrm>
                <a:off x="3015661" y="3804255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6D4456D-8D41-9786-7116-A864B765F9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5661" y="3804255"/>
                <a:ext cx="238847" cy="369332"/>
              </a:xfrm>
              <a:prstGeom prst="rect">
                <a:avLst/>
              </a:prstGeom>
              <a:blipFill>
                <a:blip r:embed="rId12"/>
                <a:stretch>
                  <a:fillRect l="-33333" r="-33333"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6AA0F89-C08C-6075-7320-24989E6601C9}"/>
                  </a:ext>
                </a:extLst>
              </p:cNvPr>
              <p:cNvSpPr txBox="1"/>
              <p:nvPr/>
            </p:nvSpPr>
            <p:spPr>
              <a:xfrm>
                <a:off x="4319451" y="3820697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6AA0F89-C08C-6075-7320-24989E6601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9451" y="3820697"/>
                <a:ext cx="238847" cy="369332"/>
              </a:xfrm>
              <a:prstGeom prst="rect">
                <a:avLst/>
              </a:prstGeom>
              <a:blipFill>
                <a:blip r:embed="rId13"/>
                <a:stretch>
                  <a:fillRect l="-30769" r="-30769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Group 35">
            <a:extLst>
              <a:ext uri="{FF2B5EF4-FFF2-40B4-BE49-F238E27FC236}">
                <a16:creationId xmlns:a16="http://schemas.microsoft.com/office/drawing/2014/main" id="{03356B97-CCEF-27B4-9B70-1387D8DEC773}"/>
              </a:ext>
            </a:extLst>
          </p:cNvPr>
          <p:cNvGrpSpPr/>
          <p:nvPr/>
        </p:nvGrpSpPr>
        <p:grpSpPr>
          <a:xfrm>
            <a:off x="1646878" y="2847532"/>
            <a:ext cx="2896820" cy="378044"/>
            <a:chOff x="1661478" y="4867299"/>
            <a:chExt cx="2896820" cy="37804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2AA2B274-9E29-FF49-15C3-EB48A44019C9}"/>
                    </a:ext>
                  </a:extLst>
                </p:cNvPr>
                <p:cNvSpPr txBox="1"/>
                <p:nvPr/>
              </p:nvSpPr>
              <p:spPr>
                <a:xfrm>
                  <a:off x="1661478" y="4867299"/>
                  <a:ext cx="23884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2AA2B274-9E29-FF49-15C3-EB48A44019C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61478" y="4867299"/>
                  <a:ext cx="238847" cy="369332"/>
                </a:xfrm>
                <a:prstGeom prst="rect">
                  <a:avLst/>
                </a:prstGeom>
                <a:blipFill>
                  <a:blip r:embed="rId14"/>
                  <a:stretch>
                    <a:fillRect l="-28205" r="-33333" b="-655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E658B803-6312-F84C-F38B-1D298617B039}"/>
                    </a:ext>
                  </a:extLst>
                </p:cNvPr>
                <p:cNvSpPr txBox="1"/>
                <p:nvPr/>
              </p:nvSpPr>
              <p:spPr>
                <a:xfrm>
                  <a:off x="2995746" y="4876011"/>
                  <a:ext cx="23884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E658B803-6312-F84C-F38B-1D298617B03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5746" y="4876011"/>
                  <a:ext cx="238847" cy="369332"/>
                </a:xfrm>
                <a:prstGeom prst="rect">
                  <a:avLst/>
                </a:prstGeom>
                <a:blipFill>
                  <a:blip r:embed="rId15"/>
                  <a:stretch>
                    <a:fillRect l="-28205" r="-33333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2B49504E-85BC-F13B-A07A-2FDB2EC8A302}"/>
                    </a:ext>
                  </a:extLst>
                </p:cNvPr>
                <p:cNvSpPr txBox="1"/>
                <p:nvPr/>
              </p:nvSpPr>
              <p:spPr>
                <a:xfrm>
                  <a:off x="4319451" y="4876011"/>
                  <a:ext cx="23884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2B49504E-85BC-F13B-A07A-2FDB2EC8A30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19451" y="4876011"/>
                  <a:ext cx="238847" cy="369332"/>
                </a:xfrm>
                <a:prstGeom prst="rect">
                  <a:avLst/>
                </a:prstGeom>
                <a:blipFill>
                  <a:blip r:embed="rId16"/>
                  <a:stretch>
                    <a:fillRect l="-28205" r="-33333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7FEA9D32-7E3E-6E5C-7B6B-681326DE8D9F}"/>
              </a:ext>
            </a:extLst>
          </p:cNvPr>
          <p:cNvGrpSpPr/>
          <p:nvPr/>
        </p:nvGrpSpPr>
        <p:grpSpPr>
          <a:xfrm>
            <a:off x="1711188" y="2286158"/>
            <a:ext cx="3645459" cy="2786512"/>
            <a:chOff x="1711188" y="2286158"/>
            <a:chExt cx="3645459" cy="2786512"/>
          </a:xfrm>
        </p:grpSpPr>
        <p:sp>
          <p:nvSpPr>
            <p:cNvPr id="38" name="Arrow: Down 37">
              <a:extLst>
                <a:ext uri="{FF2B5EF4-FFF2-40B4-BE49-F238E27FC236}">
                  <a16:creationId xmlns:a16="http://schemas.microsoft.com/office/drawing/2014/main" id="{730EBAE0-132F-F844-FDB6-5F386E122CF7}"/>
                </a:ext>
              </a:extLst>
            </p:cNvPr>
            <p:cNvSpPr/>
            <p:nvPr/>
          </p:nvSpPr>
          <p:spPr>
            <a:xfrm rot="14890638">
              <a:off x="2020362" y="1996622"/>
              <a:ext cx="370163" cy="949235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Arrow: Down 38">
              <a:extLst>
                <a:ext uri="{FF2B5EF4-FFF2-40B4-BE49-F238E27FC236}">
                  <a16:creationId xmlns:a16="http://schemas.microsoft.com/office/drawing/2014/main" id="{272DE0DB-051D-B361-9C13-C9A831CBEE02}"/>
                </a:ext>
              </a:extLst>
            </p:cNvPr>
            <p:cNvSpPr/>
            <p:nvPr/>
          </p:nvSpPr>
          <p:spPr>
            <a:xfrm rot="16200000">
              <a:off x="3407203" y="2170706"/>
              <a:ext cx="370163" cy="996937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Arrow: Down 39">
              <a:extLst>
                <a:ext uri="{FF2B5EF4-FFF2-40B4-BE49-F238E27FC236}">
                  <a16:creationId xmlns:a16="http://schemas.microsoft.com/office/drawing/2014/main" id="{47012879-8F67-02A4-03CF-5F126EB1D97F}"/>
                </a:ext>
              </a:extLst>
            </p:cNvPr>
            <p:cNvSpPr/>
            <p:nvPr/>
          </p:nvSpPr>
          <p:spPr>
            <a:xfrm rot="17696134">
              <a:off x="4660331" y="2372522"/>
              <a:ext cx="370163" cy="996937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Arrow: Down 40">
              <a:extLst>
                <a:ext uri="{FF2B5EF4-FFF2-40B4-BE49-F238E27FC236}">
                  <a16:creationId xmlns:a16="http://schemas.microsoft.com/office/drawing/2014/main" id="{C931025C-61AE-A6A1-575D-96BC7FE7823C}"/>
                </a:ext>
              </a:extLst>
            </p:cNvPr>
            <p:cNvSpPr/>
            <p:nvPr/>
          </p:nvSpPr>
          <p:spPr>
            <a:xfrm rot="14890638">
              <a:off x="2000724" y="2993758"/>
              <a:ext cx="370163" cy="949235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Arrow: Down 41">
              <a:extLst>
                <a:ext uri="{FF2B5EF4-FFF2-40B4-BE49-F238E27FC236}">
                  <a16:creationId xmlns:a16="http://schemas.microsoft.com/office/drawing/2014/main" id="{DB7F289A-2BC2-38C7-0694-7826568F29D9}"/>
                </a:ext>
              </a:extLst>
            </p:cNvPr>
            <p:cNvSpPr/>
            <p:nvPr/>
          </p:nvSpPr>
          <p:spPr>
            <a:xfrm rot="16200000">
              <a:off x="3372565" y="3203774"/>
              <a:ext cx="370163" cy="996937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Arrow: Down 42">
              <a:extLst>
                <a:ext uri="{FF2B5EF4-FFF2-40B4-BE49-F238E27FC236}">
                  <a16:creationId xmlns:a16="http://schemas.microsoft.com/office/drawing/2014/main" id="{C7AA1E6E-6A4C-610E-5F6D-2195793392D1}"/>
                </a:ext>
              </a:extLst>
            </p:cNvPr>
            <p:cNvSpPr/>
            <p:nvPr/>
          </p:nvSpPr>
          <p:spPr>
            <a:xfrm rot="17696134">
              <a:off x="4670199" y="3405486"/>
              <a:ext cx="370163" cy="996937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Arrow: Down 43">
              <a:extLst>
                <a:ext uri="{FF2B5EF4-FFF2-40B4-BE49-F238E27FC236}">
                  <a16:creationId xmlns:a16="http://schemas.microsoft.com/office/drawing/2014/main" id="{B97506DB-83CB-382D-08A4-A705DA15C9DA}"/>
                </a:ext>
              </a:extLst>
            </p:cNvPr>
            <p:cNvSpPr/>
            <p:nvPr/>
          </p:nvSpPr>
          <p:spPr>
            <a:xfrm rot="17696134">
              <a:off x="4673097" y="4389120"/>
              <a:ext cx="370163" cy="996937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Arrow: Down 44">
              <a:extLst>
                <a:ext uri="{FF2B5EF4-FFF2-40B4-BE49-F238E27FC236}">
                  <a16:creationId xmlns:a16="http://schemas.microsoft.com/office/drawing/2014/main" id="{2CC570D8-203B-A9A2-AF6C-46E7048BB03C}"/>
                </a:ext>
              </a:extLst>
            </p:cNvPr>
            <p:cNvSpPr/>
            <p:nvPr/>
          </p:nvSpPr>
          <p:spPr>
            <a:xfrm rot="16200000">
              <a:off x="3372565" y="4173154"/>
              <a:ext cx="370163" cy="996937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Arrow: Down 45">
              <a:extLst>
                <a:ext uri="{FF2B5EF4-FFF2-40B4-BE49-F238E27FC236}">
                  <a16:creationId xmlns:a16="http://schemas.microsoft.com/office/drawing/2014/main" id="{456AE1EC-9790-06AD-D690-32B690A66027}"/>
                </a:ext>
              </a:extLst>
            </p:cNvPr>
            <p:cNvSpPr/>
            <p:nvPr/>
          </p:nvSpPr>
          <p:spPr>
            <a:xfrm rot="14890638">
              <a:off x="2003282" y="4046359"/>
              <a:ext cx="370163" cy="949235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B4E17AF8-1E27-1386-4769-5085AB75C93C}"/>
                  </a:ext>
                </a:extLst>
              </p:cNvPr>
              <p:cNvSpPr txBox="1"/>
              <p:nvPr/>
            </p:nvSpPr>
            <p:spPr>
              <a:xfrm>
                <a:off x="6163864" y="2555105"/>
                <a:ext cx="5238935" cy="10633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+∆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</m:e>
                        <m:sub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</m:e>
                        <m:sub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B4E17AF8-1E27-1386-4769-5085AB75C9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3864" y="2555105"/>
                <a:ext cx="5238935" cy="1063304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>
            <a:extLst>
              <a:ext uri="{FF2B5EF4-FFF2-40B4-BE49-F238E27FC236}">
                <a16:creationId xmlns:a16="http://schemas.microsoft.com/office/drawing/2014/main" id="{B918F723-A7B1-EB56-3644-81E7835A1A47}"/>
              </a:ext>
            </a:extLst>
          </p:cNvPr>
          <p:cNvSpPr txBox="1"/>
          <p:nvPr/>
        </p:nvSpPr>
        <p:spPr>
          <a:xfrm>
            <a:off x="6327896" y="1395723"/>
            <a:ext cx="4910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advance along velocity vector</a:t>
            </a:r>
          </a:p>
        </p:txBody>
      </p:sp>
    </p:spTree>
    <p:extLst>
      <p:ext uri="{BB962C8B-B14F-4D97-AF65-F5344CB8AC3E}">
        <p14:creationId xmlns:p14="http://schemas.microsoft.com/office/powerpoint/2010/main" val="427743318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0BBA3F5-1740-5FC6-6457-4AA58619A667}"/>
              </a:ext>
            </a:extLst>
          </p:cNvPr>
          <p:cNvSpPr/>
          <p:nvPr/>
        </p:nvSpPr>
        <p:spPr>
          <a:xfrm>
            <a:off x="766354" y="1602376"/>
            <a:ext cx="4737463" cy="431945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00C0976-8159-A441-B4BF-A8E52BC1F525}"/>
              </a:ext>
            </a:extLst>
          </p:cNvPr>
          <p:cNvGrpSpPr/>
          <p:nvPr/>
        </p:nvGrpSpPr>
        <p:grpSpPr>
          <a:xfrm>
            <a:off x="1676399" y="2555964"/>
            <a:ext cx="235132" cy="2220689"/>
            <a:chOff x="2142309" y="1915886"/>
            <a:chExt cx="235132" cy="2220689"/>
          </a:xfrm>
          <a:noFill/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6A9EA536-E353-BDD4-0BA9-CE4493703219}"/>
                </a:ext>
              </a:extLst>
            </p:cNvPr>
            <p:cNvSpPr/>
            <p:nvPr/>
          </p:nvSpPr>
          <p:spPr>
            <a:xfrm>
              <a:off x="2142309" y="1915886"/>
              <a:ext cx="235132" cy="226423"/>
            </a:xfrm>
            <a:prstGeom prst="ellipse">
              <a:avLst/>
            </a:prstGeom>
            <a:grp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BF9AD91-5CDE-4180-42FD-52D23084BFF3}"/>
                </a:ext>
              </a:extLst>
            </p:cNvPr>
            <p:cNvSpPr/>
            <p:nvPr/>
          </p:nvSpPr>
          <p:spPr>
            <a:xfrm>
              <a:off x="2142309" y="2913019"/>
              <a:ext cx="235132" cy="226423"/>
            </a:xfrm>
            <a:prstGeom prst="ellipse">
              <a:avLst/>
            </a:prstGeom>
            <a:grp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C02BB02E-610D-9714-FC66-4E6BB73BCB53}"/>
                </a:ext>
              </a:extLst>
            </p:cNvPr>
            <p:cNvSpPr/>
            <p:nvPr/>
          </p:nvSpPr>
          <p:spPr>
            <a:xfrm>
              <a:off x="2142309" y="3910152"/>
              <a:ext cx="235132" cy="226423"/>
            </a:xfrm>
            <a:prstGeom prst="ellipse">
              <a:avLst/>
            </a:prstGeom>
            <a:grp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932C0707-8E13-9CF3-C0D2-C5DC427D7CD9}"/>
              </a:ext>
            </a:extLst>
          </p:cNvPr>
          <p:cNvGrpSpPr/>
          <p:nvPr/>
        </p:nvGrpSpPr>
        <p:grpSpPr>
          <a:xfrm>
            <a:off x="2997925" y="2555964"/>
            <a:ext cx="235132" cy="2220689"/>
            <a:chOff x="2142309" y="1915886"/>
            <a:chExt cx="235132" cy="2220689"/>
          </a:xfrm>
          <a:noFill/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1DF0F28A-CA45-7F8F-8F17-8427DA1245DD}"/>
                </a:ext>
              </a:extLst>
            </p:cNvPr>
            <p:cNvSpPr/>
            <p:nvPr/>
          </p:nvSpPr>
          <p:spPr>
            <a:xfrm>
              <a:off x="2142309" y="1915886"/>
              <a:ext cx="235132" cy="226423"/>
            </a:xfrm>
            <a:prstGeom prst="ellipse">
              <a:avLst/>
            </a:prstGeom>
            <a:grp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53240FB-A95C-CD89-C6DF-39B8644C7E17}"/>
                </a:ext>
              </a:extLst>
            </p:cNvPr>
            <p:cNvSpPr/>
            <p:nvPr/>
          </p:nvSpPr>
          <p:spPr>
            <a:xfrm>
              <a:off x="2142309" y="2913019"/>
              <a:ext cx="235132" cy="226423"/>
            </a:xfrm>
            <a:prstGeom prst="ellipse">
              <a:avLst/>
            </a:prstGeom>
            <a:grp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666104E-DD49-04E6-82CF-66463D588C44}"/>
                </a:ext>
              </a:extLst>
            </p:cNvPr>
            <p:cNvSpPr/>
            <p:nvPr/>
          </p:nvSpPr>
          <p:spPr>
            <a:xfrm>
              <a:off x="2142309" y="3910152"/>
              <a:ext cx="235132" cy="226423"/>
            </a:xfrm>
            <a:prstGeom prst="ellipse">
              <a:avLst/>
            </a:prstGeom>
            <a:grp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9263E95-8780-DDDF-3E04-3870ADE193CF}"/>
              </a:ext>
            </a:extLst>
          </p:cNvPr>
          <p:cNvGrpSpPr/>
          <p:nvPr/>
        </p:nvGrpSpPr>
        <p:grpSpPr>
          <a:xfrm>
            <a:off x="4319451" y="2555965"/>
            <a:ext cx="235132" cy="2220689"/>
            <a:chOff x="2142309" y="1915886"/>
            <a:chExt cx="235132" cy="2220689"/>
          </a:xfrm>
          <a:noFill/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6C48A90-A344-4613-DC2D-4DBF86CC012B}"/>
                </a:ext>
              </a:extLst>
            </p:cNvPr>
            <p:cNvSpPr/>
            <p:nvPr/>
          </p:nvSpPr>
          <p:spPr>
            <a:xfrm>
              <a:off x="2142309" y="1915886"/>
              <a:ext cx="235132" cy="226423"/>
            </a:xfrm>
            <a:prstGeom prst="ellipse">
              <a:avLst/>
            </a:prstGeom>
            <a:grp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F668FB72-CAAB-67C8-F12F-FADED9825A82}"/>
                </a:ext>
              </a:extLst>
            </p:cNvPr>
            <p:cNvSpPr/>
            <p:nvPr/>
          </p:nvSpPr>
          <p:spPr>
            <a:xfrm>
              <a:off x="2142309" y="2913019"/>
              <a:ext cx="235132" cy="226423"/>
            </a:xfrm>
            <a:prstGeom prst="ellipse">
              <a:avLst/>
            </a:prstGeom>
            <a:grp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ED070E0-81BA-0D68-3443-BEE1B4D7A03F}"/>
                </a:ext>
              </a:extLst>
            </p:cNvPr>
            <p:cNvSpPr/>
            <p:nvPr/>
          </p:nvSpPr>
          <p:spPr>
            <a:xfrm>
              <a:off x="2142309" y="3910152"/>
              <a:ext cx="235132" cy="226423"/>
            </a:xfrm>
            <a:prstGeom prst="ellipse">
              <a:avLst/>
            </a:prstGeom>
            <a:grp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2F11D5C-5120-AF98-BB93-C9A32DD2570F}"/>
              </a:ext>
            </a:extLst>
          </p:cNvPr>
          <p:cNvCxnSpPr/>
          <p:nvPr/>
        </p:nvCxnSpPr>
        <p:spPr>
          <a:xfrm>
            <a:off x="766354" y="5921828"/>
            <a:ext cx="5651863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66A6A8E-C3F4-3CDC-800C-2C2635212050}"/>
              </a:ext>
            </a:extLst>
          </p:cNvPr>
          <p:cNvCxnSpPr>
            <a:cxnSpLocks/>
          </p:cNvCxnSpPr>
          <p:nvPr/>
        </p:nvCxnSpPr>
        <p:spPr>
          <a:xfrm flipV="1">
            <a:off x="766354" y="936171"/>
            <a:ext cx="0" cy="498565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15E3C36-536A-EC49-7A1E-DBD8D7DACF90}"/>
                  </a:ext>
                </a:extLst>
              </p:cNvPr>
              <p:cNvSpPr txBox="1"/>
              <p:nvPr/>
            </p:nvSpPr>
            <p:spPr>
              <a:xfrm>
                <a:off x="581271" y="248195"/>
                <a:ext cx="37016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15E3C36-536A-EC49-7A1E-DBD8D7DACF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71" y="248195"/>
                <a:ext cx="370166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E7F3CA1-1779-CD0B-EB26-DCD7840DB055}"/>
                  </a:ext>
                </a:extLst>
              </p:cNvPr>
              <p:cNvSpPr txBox="1"/>
              <p:nvPr/>
            </p:nvSpPr>
            <p:spPr>
              <a:xfrm>
                <a:off x="6418217" y="5644829"/>
                <a:ext cx="36343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E7F3CA1-1779-CD0B-EB26-DCD7840DB0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8217" y="5644829"/>
                <a:ext cx="363433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D0FE165-0617-CBAE-BDF9-32C6AA5F7D7B}"/>
                  </a:ext>
                </a:extLst>
              </p:cNvPr>
              <p:cNvSpPr txBox="1"/>
              <p:nvPr/>
            </p:nvSpPr>
            <p:spPr>
              <a:xfrm>
                <a:off x="581271" y="6024087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D0FE165-0617-CBAE-BDF9-32C6AA5F7D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71" y="6024087"/>
                <a:ext cx="359073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A535E55-952D-2AA2-B384-AD6677F53921}"/>
                  </a:ext>
                </a:extLst>
              </p:cNvPr>
              <p:cNvSpPr txBox="1"/>
              <p:nvPr/>
            </p:nvSpPr>
            <p:spPr>
              <a:xfrm>
                <a:off x="5324280" y="5928534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A535E55-952D-2AA2-B384-AD6677F539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4280" y="5928534"/>
                <a:ext cx="359073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AE5783E-0854-7140-6CFB-90403037AC69}"/>
                  </a:ext>
                </a:extLst>
              </p:cNvPr>
              <p:cNvSpPr txBox="1"/>
              <p:nvPr/>
            </p:nvSpPr>
            <p:spPr>
              <a:xfrm>
                <a:off x="286133" y="1395723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AE5783E-0854-7140-6CFB-90403037AC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33" y="1395723"/>
                <a:ext cx="359073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FF5ADA1-2144-C554-4D41-26EE75B765BF}"/>
                  </a:ext>
                </a:extLst>
              </p:cNvPr>
              <p:cNvSpPr txBox="1"/>
              <p:nvPr/>
            </p:nvSpPr>
            <p:spPr>
              <a:xfrm>
                <a:off x="325082" y="5626413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FF5ADA1-2144-C554-4D41-26EE75B765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082" y="5626413"/>
                <a:ext cx="359073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7CF98D0-4714-26A7-4C51-A298800CBE4A}"/>
                  </a:ext>
                </a:extLst>
              </p:cNvPr>
              <p:cNvSpPr txBox="1"/>
              <p:nvPr/>
            </p:nvSpPr>
            <p:spPr>
              <a:xfrm>
                <a:off x="1661799" y="4849720"/>
                <a:ext cx="23884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7CF98D0-4714-26A7-4C51-A298800CBE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1799" y="4849720"/>
                <a:ext cx="238848" cy="369332"/>
              </a:xfrm>
              <a:prstGeom prst="rect">
                <a:avLst/>
              </a:prstGeom>
              <a:blipFill>
                <a:blip r:embed="rId8"/>
                <a:stretch>
                  <a:fillRect l="-30769" r="-30769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581D63D-46A5-A981-D70A-8A73B96559F3}"/>
                  </a:ext>
                </a:extLst>
              </p:cNvPr>
              <p:cNvSpPr txBox="1"/>
              <p:nvPr/>
            </p:nvSpPr>
            <p:spPr>
              <a:xfrm>
                <a:off x="2979290" y="4901973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581D63D-46A5-A981-D70A-8A73B96559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9290" y="4901973"/>
                <a:ext cx="238847" cy="369332"/>
              </a:xfrm>
              <a:prstGeom prst="rect">
                <a:avLst/>
              </a:prstGeom>
              <a:blipFill>
                <a:blip r:embed="rId9"/>
                <a:stretch>
                  <a:fillRect l="-30769" r="-30769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3AB9B75-8D07-41C0-45BF-9DBEB0427BB4}"/>
                  </a:ext>
                </a:extLst>
              </p:cNvPr>
              <p:cNvSpPr txBox="1"/>
              <p:nvPr/>
            </p:nvSpPr>
            <p:spPr>
              <a:xfrm>
                <a:off x="4304851" y="4926031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3AB9B75-8D07-41C0-45BF-9DBEB0427B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4851" y="4926031"/>
                <a:ext cx="238847" cy="369332"/>
              </a:xfrm>
              <a:prstGeom prst="rect">
                <a:avLst/>
              </a:prstGeom>
              <a:blipFill>
                <a:blip r:embed="rId10"/>
                <a:stretch>
                  <a:fillRect l="-28205" r="-33333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F29ABEA-436E-4A6A-CAEE-589A3AA99C11}"/>
                  </a:ext>
                </a:extLst>
              </p:cNvPr>
              <p:cNvSpPr txBox="1"/>
              <p:nvPr/>
            </p:nvSpPr>
            <p:spPr>
              <a:xfrm>
                <a:off x="1672684" y="3804255"/>
                <a:ext cx="238847" cy="369332"/>
              </a:xfrm>
              <a:prstGeom prst="rect">
                <a:avLst/>
              </a:prstGeom>
              <a:noFill/>
              <a:ln w="28575">
                <a:solidFill>
                  <a:srgbClr val="0070C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F29ABEA-436E-4A6A-CAEE-589A3AA99C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2684" y="3804255"/>
                <a:ext cx="238847" cy="369332"/>
              </a:xfrm>
              <a:prstGeom prst="rect">
                <a:avLst/>
              </a:prstGeom>
              <a:blipFill>
                <a:blip r:embed="rId11"/>
                <a:stretch>
                  <a:fillRect l="-20000" r="-20000" b="-1515"/>
                </a:stretch>
              </a:blipFill>
              <a:ln w="28575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6D4456D-8D41-9786-7116-A864B765F9AA}"/>
                  </a:ext>
                </a:extLst>
              </p:cNvPr>
              <p:cNvSpPr txBox="1"/>
              <p:nvPr/>
            </p:nvSpPr>
            <p:spPr>
              <a:xfrm>
                <a:off x="3015661" y="3804255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6D4456D-8D41-9786-7116-A864B765F9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5661" y="3804255"/>
                <a:ext cx="238847" cy="369332"/>
              </a:xfrm>
              <a:prstGeom prst="rect">
                <a:avLst/>
              </a:prstGeom>
              <a:blipFill>
                <a:blip r:embed="rId12"/>
                <a:stretch>
                  <a:fillRect l="-33333" r="-33333"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6AA0F89-C08C-6075-7320-24989E6601C9}"/>
                  </a:ext>
                </a:extLst>
              </p:cNvPr>
              <p:cNvSpPr txBox="1"/>
              <p:nvPr/>
            </p:nvSpPr>
            <p:spPr>
              <a:xfrm>
                <a:off x="4319451" y="3820697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6AA0F89-C08C-6075-7320-24989E6601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9451" y="3820697"/>
                <a:ext cx="238847" cy="369332"/>
              </a:xfrm>
              <a:prstGeom prst="rect">
                <a:avLst/>
              </a:prstGeom>
              <a:blipFill>
                <a:blip r:embed="rId13"/>
                <a:stretch>
                  <a:fillRect l="-30769" r="-30769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2AA2B274-9E29-FF49-15C3-EB48A44019C9}"/>
                  </a:ext>
                </a:extLst>
              </p:cNvPr>
              <p:cNvSpPr txBox="1"/>
              <p:nvPr/>
            </p:nvSpPr>
            <p:spPr>
              <a:xfrm>
                <a:off x="1646878" y="2847532"/>
                <a:ext cx="238847" cy="369332"/>
              </a:xfrm>
              <a:prstGeom prst="rect">
                <a:avLst/>
              </a:prstGeom>
              <a:noFill/>
              <a:ln w="28575">
                <a:solidFill>
                  <a:srgbClr val="0070C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2AA2B274-9E29-FF49-15C3-EB48A44019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6878" y="2847532"/>
                <a:ext cx="238847" cy="369332"/>
              </a:xfrm>
              <a:prstGeom prst="rect">
                <a:avLst/>
              </a:prstGeom>
              <a:blipFill>
                <a:blip r:embed="rId14"/>
                <a:stretch>
                  <a:fillRect l="-20455" r="-22727" b="-1515"/>
                </a:stretch>
              </a:blipFill>
              <a:ln w="28575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E658B803-6312-F84C-F38B-1D298617B039}"/>
                  </a:ext>
                </a:extLst>
              </p:cNvPr>
              <p:cNvSpPr txBox="1"/>
              <p:nvPr/>
            </p:nvSpPr>
            <p:spPr>
              <a:xfrm>
                <a:off x="2981146" y="2856244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E658B803-6312-F84C-F38B-1D298617B0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1146" y="2856244"/>
                <a:ext cx="238847" cy="369332"/>
              </a:xfrm>
              <a:prstGeom prst="rect">
                <a:avLst/>
              </a:prstGeom>
              <a:blipFill>
                <a:blip r:embed="rId15"/>
                <a:stretch>
                  <a:fillRect l="-28205" r="-33333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2B49504E-85BC-F13B-A07A-2FDB2EC8A302}"/>
                  </a:ext>
                </a:extLst>
              </p:cNvPr>
              <p:cNvSpPr txBox="1"/>
              <p:nvPr/>
            </p:nvSpPr>
            <p:spPr>
              <a:xfrm>
                <a:off x="4304851" y="2856244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2B49504E-85BC-F13B-A07A-2FDB2EC8A3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4851" y="2856244"/>
                <a:ext cx="238847" cy="369332"/>
              </a:xfrm>
              <a:prstGeom prst="rect">
                <a:avLst/>
              </a:prstGeom>
              <a:blipFill>
                <a:blip r:embed="rId16"/>
                <a:stretch>
                  <a:fillRect l="-28205" r="-33333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Arrow: Down 37">
            <a:extLst>
              <a:ext uri="{FF2B5EF4-FFF2-40B4-BE49-F238E27FC236}">
                <a16:creationId xmlns:a16="http://schemas.microsoft.com/office/drawing/2014/main" id="{730EBAE0-132F-F844-FDB6-5F386E122CF7}"/>
              </a:ext>
            </a:extLst>
          </p:cNvPr>
          <p:cNvSpPr/>
          <p:nvPr/>
        </p:nvSpPr>
        <p:spPr>
          <a:xfrm rot="14890638">
            <a:off x="2020362" y="1996622"/>
            <a:ext cx="370163" cy="949235"/>
          </a:xfrm>
          <a:prstGeom prst="down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Arrow: Down 38">
            <a:extLst>
              <a:ext uri="{FF2B5EF4-FFF2-40B4-BE49-F238E27FC236}">
                <a16:creationId xmlns:a16="http://schemas.microsoft.com/office/drawing/2014/main" id="{272DE0DB-051D-B361-9C13-C9A831CBEE02}"/>
              </a:ext>
            </a:extLst>
          </p:cNvPr>
          <p:cNvSpPr/>
          <p:nvPr/>
        </p:nvSpPr>
        <p:spPr>
          <a:xfrm rot="16200000">
            <a:off x="3407203" y="2170706"/>
            <a:ext cx="370163" cy="996937"/>
          </a:xfrm>
          <a:prstGeom prst="down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Arrow: Down 39">
            <a:extLst>
              <a:ext uri="{FF2B5EF4-FFF2-40B4-BE49-F238E27FC236}">
                <a16:creationId xmlns:a16="http://schemas.microsoft.com/office/drawing/2014/main" id="{47012879-8F67-02A4-03CF-5F126EB1D97F}"/>
              </a:ext>
            </a:extLst>
          </p:cNvPr>
          <p:cNvSpPr/>
          <p:nvPr/>
        </p:nvSpPr>
        <p:spPr>
          <a:xfrm rot="17696134">
            <a:off x="4660331" y="2372522"/>
            <a:ext cx="370163" cy="996937"/>
          </a:xfrm>
          <a:prstGeom prst="down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Arrow: Down 40">
            <a:extLst>
              <a:ext uri="{FF2B5EF4-FFF2-40B4-BE49-F238E27FC236}">
                <a16:creationId xmlns:a16="http://schemas.microsoft.com/office/drawing/2014/main" id="{C931025C-61AE-A6A1-575D-96BC7FE7823C}"/>
              </a:ext>
            </a:extLst>
          </p:cNvPr>
          <p:cNvSpPr/>
          <p:nvPr/>
        </p:nvSpPr>
        <p:spPr>
          <a:xfrm rot="14890638">
            <a:off x="2000724" y="2993758"/>
            <a:ext cx="370163" cy="949235"/>
          </a:xfrm>
          <a:prstGeom prst="down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DB7F289A-2BC2-38C7-0694-7826568F29D9}"/>
              </a:ext>
            </a:extLst>
          </p:cNvPr>
          <p:cNvSpPr/>
          <p:nvPr/>
        </p:nvSpPr>
        <p:spPr>
          <a:xfrm rot="16200000">
            <a:off x="3372565" y="3203774"/>
            <a:ext cx="370163" cy="996937"/>
          </a:xfrm>
          <a:prstGeom prst="down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Arrow: Down 42">
            <a:extLst>
              <a:ext uri="{FF2B5EF4-FFF2-40B4-BE49-F238E27FC236}">
                <a16:creationId xmlns:a16="http://schemas.microsoft.com/office/drawing/2014/main" id="{C7AA1E6E-6A4C-610E-5F6D-2195793392D1}"/>
              </a:ext>
            </a:extLst>
          </p:cNvPr>
          <p:cNvSpPr/>
          <p:nvPr/>
        </p:nvSpPr>
        <p:spPr>
          <a:xfrm rot="17696134">
            <a:off x="4670199" y="3405486"/>
            <a:ext cx="370163" cy="996937"/>
          </a:xfrm>
          <a:prstGeom prst="down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Arrow: Down 43">
            <a:extLst>
              <a:ext uri="{FF2B5EF4-FFF2-40B4-BE49-F238E27FC236}">
                <a16:creationId xmlns:a16="http://schemas.microsoft.com/office/drawing/2014/main" id="{B97506DB-83CB-382D-08A4-A705DA15C9DA}"/>
              </a:ext>
            </a:extLst>
          </p:cNvPr>
          <p:cNvSpPr/>
          <p:nvPr/>
        </p:nvSpPr>
        <p:spPr>
          <a:xfrm rot="17696134">
            <a:off x="4673097" y="4389120"/>
            <a:ext cx="370163" cy="996937"/>
          </a:xfrm>
          <a:prstGeom prst="down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Arrow: Down 44">
            <a:extLst>
              <a:ext uri="{FF2B5EF4-FFF2-40B4-BE49-F238E27FC236}">
                <a16:creationId xmlns:a16="http://schemas.microsoft.com/office/drawing/2014/main" id="{2CC570D8-203B-A9A2-AF6C-46E7048BB03C}"/>
              </a:ext>
            </a:extLst>
          </p:cNvPr>
          <p:cNvSpPr/>
          <p:nvPr/>
        </p:nvSpPr>
        <p:spPr>
          <a:xfrm rot="16200000">
            <a:off x="3372565" y="4173154"/>
            <a:ext cx="370163" cy="996937"/>
          </a:xfrm>
          <a:prstGeom prst="down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Arrow: Down 45">
            <a:extLst>
              <a:ext uri="{FF2B5EF4-FFF2-40B4-BE49-F238E27FC236}">
                <a16:creationId xmlns:a16="http://schemas.microsoft.com/office/drawing/2014/main" id="{456AE1EC-9790-06AD-D690-32B690A66027}"/>
              </a:ext>
            </a:extLst>
          </p:cNvPr>
          <p:cNvSpPr/>
          <p:nvPr/>
        </p:nvSpPr>
        <p:spPr>
          <a:xfrm rot="14890638">
            <a:off x="2003282" y="4046359"/>
            <a:ext cx="370163" cy="949235"/>
          </a:xfrm>
          <a:prstGeom prst="down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918F723-A7B1-EB56-3644-81E7835A1A47}"/>
              </a:ext>
            </a:extLst>
          </p:cNvPr>
          <p:cNvSpPr txBox="1"/>
          <p:nvPr/>
        </p:nvSpPr>
        <p:spPr>
          <a:xfrm>
            <a:off x="6327896" y="1395723"/>
            <a:ext cx="4910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advance along velocity vector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F003735-01EF-7B51-2E77-DC1524C8988A}"/>
              </a:ext>
            </a:extLst>
          </p:cNvPr>
          <p:cNvGrpSpPr/>
          <p:nvPr/>
        </p:nvGrpSpPr>
        <p:grpSpPr>
          <a:xfrm>
            <a:off x="2038284" y="2385764"/>
            <a:ext cx="235132" cy="2220689"/>
            <a:chOff x="2142309" y="1915886"/>
            <a:chExt cx="235132" cy="2220689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2074D300-9B5F-FFCB-4C67-4610C4F862E8}"/>
                </a:ext>
              </a:extLst>
            </p:cNvPr>
            <p:cNvSpPr/>
            <p:nvPr/>
          </p:nvSpPr>
          <p:spPr>
            <a:xfrm>
              <a:off x="2142309" y="1915886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0E26471A-DB61-57C4-F0AF-75F3B851FCB8}"/>
                </a:ext>
              </a:extLst>
            </p:cNvPr>
            <p:cNvSpPr/>
            <p:nvPr/>
          </p:nvSpPr>
          <p:spPr>
            <a:xfrm>
              <a:off x="2142309" y="2913019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82FC35A2-C36A-3092-E48C-37EC88C5E30E}"/>
                </a:ext>
              </a:extLst>
            </p:cNvPr>
            <p:cNvSpPr/>
            <p:nvPr/>
          </p:nvSpPr>
          <p:spPr>
            <a:xfrm>
              <a:off x="2142309" y="3910152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BB099DA2-024D-E510-013A-573D1591756B}"/>
              </a:ext>
            </a:extLst>
          </p:cNvPr>
          <p:cNvGrpSpPr/>
          <p:nvPr/>
        </p:nvGrpSpPr>
        <p:grpSpPr>
          <a:xfrm>
            <a:off x="3367558" y="2567943"/>
            <a:ext cx="235132" cy="2220689"/>
            <a:chOff x="2142309" y="1915886"/>
            <a:chExt cx="235132" cy="2220689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FC87AEBD-7588-C6D8-3EFD-D504A64C7056}"/>
                </a:ext>
              </a:extLst>
            </p:cNvPr>
            <p:cNvSpPr/>
            <p:nvPr/>
          </p:nvSpPr>
          <p:spPr>
            <a:xfrm>
              <a:off x="2142309" y="1915886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AFCA071D-E65D-D5B8-1FAE-2EE2FEA833C6}"/>
                </a:ext>
              </a:extLst>
            </p:cNvPr>
            <p:cNvSpPr/>
            <p:nvPr/>
          </p:nvSpPr>
          <p:spPr>
            <a:xfrm>
              <a:off x="2142309" y="2913019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31A8F577-8CD3-2CE4-383E-56697470E06E}"/>
                </a:ext>
              </a:extLst>
            </p:cNvPr>
            <p:cNvSpPr/>
            <p:nvPr/>
          </p:nvSpPr>
          <p:spPr>
            <a:xfrm>
              <a:off x="2142309" y="3910152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B4B9CE9C-E66F-FADE-45A9-618839DAB779}"/>
              </a:ext>
            </a:extLst>
          </p:cNvPr>
          <p:cNvGrpSpPr/>
          <p:nvPr/>
        </p:nvGrpSpPr>
        <p:grpSpPr>
          <a:xfrm>
            <a:off x="4671059" y="2732695"/>
            <a:ext cx="235132" cy="2220689"/>
            <a:chOff x="2142309" y="1915886"/>
            <a:chExt cx="235132" cy="2220689"/>
          </a:xfrm>
        </p:grpSpPr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DD218B07-A35E-5698-C025-E28C76D1CE17}"/>
                </a:ext>
              </a:extLst>
            </p:cNvPr>
            <p:cNvSpPr/>
            <p:nvPr/>
          </p:nvSpPr>
          <p:spPr>
            <a:xfrm>
              <a:off x="2142309" y="1915886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2F67DB4B-AF6F-C578-1CD7-5F872B913FDD}"/>
                </a:ext>
              </a:extLst>
            </p:cNvPr>
            <p:cNvSpPr/>
            <p:nvPr/>
          </p:nvSpPr>
          <p:spPr>
            <a:xfrm>
              <a:off x="2142309" y="2913019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FE9C2EB8-5557-3DA3-F3BC-00B45CBC026D}"/>
                </a:ext>
              </a:extLst>
            </p:cNvPr>
            <p:cNvSpPr/>
            <p:nvPr/>
          </p:nvSpPr>
          <p:spPr>
            <a:xfrm>
              <a:off x="2142309" y="3910152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2569811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0BBA3F5-1740-5FC6-6457-4AA58619A667}"/>
              </a:ext>
            </a:extLst>
          </p:cNvPr>
          <p:cNvSpPr/>
          <p:nvPr/>
        </p:nvSpPr>
        <p:spPr>
          <a:xfrm>
            <a:off x="766354" y="1602376"/>
            <a:ext cx="4737463" cy="431945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2F11D5C-5120-AF98-BB93-C9A32DD2570F}"/>
              </a:ext>
            </a:extLst>
          </p:cNvPr>
          <p:cNvCxnSpPr/>
          <p:nvPr/>
        </p:nvCxnSpPr>
        <p:spPr>
          <a:xfrm>
            <a:off x="766354" y="5921828"/>
            <a:ext cx="5651863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66A6A8E-C3F4-3CDC-800C-2C2635212050}"/>
              </a:ext>
            </a:extLst>
          </p:cNvPr>
          <p:cNvCxnSpPr>
            <a:cxnSpLocks/>
          </p:cNvCxnSpPr>
          <p:nvPr/>
        </p:nvCxnSpPr>
        <p:spPr>
          <a:xfrm flipV="1">
            <a:off x="766354" y="936171"/>
            <a:ext cx="0" cy="498565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15E3C36-536A-EC49-7A1E-DBD8D7DACF90}"/>
                  </a:ext>
                </a:extLst>
              </p:cNvPr>
              <p:cNvSpPr txBox="1"/>
              <p:nvPr/>
            </p:nvSpPr>
            <p:spPr>
              <a:xfrm>
                <a:off x="581271" y="248195"/>
                <a:ext cx="37016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15E3C36-536A-EC49-7A1E-DBD8D7DACF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71" y="248195"/>
                <a:ext cx="370166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E7F3CA1-1779-CD0B-EB26-DCD7840DB055}"/>
                  </a:ext>
                </a:extLst>
              </p:cNvPr>
              <p:cNvSpPr txBox="1"/>
              <p:nvPr/>
            </p:nvSpPr>
            <p:spPr>
              <a:xfrm>
                <a:off x="6418217" y="5644829"/>
                <a:ext cx="36343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E7F3CA1-1779-CD0B-EB26-DCD7840DB0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8217" y="5644829"/>
                <a:ext cx="363433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D0FE165-0617-CBAE-BDF9-32C6AA5F7D7B}"/>
                  </a:ext>
                </a:extLst>
              </p:cNvPr>
              <p:cNvSpPr txBox="1"/>
              <p:nvPr/>
            </p:nvSpPr>
            <p:spPr>
              <a:xfrm>
                <a:off x="581271" y="6024087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D0FE165-0617-CBAE-BDF9-32C6AA5F7D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71" y="6024087"/>
                <a:ext cx="359073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A535E55-952D-2AA2-B384-AD6677F53921}"/>
                  </a:ext>
                </a:extLst>
              </p:cNvPr>
              <p:cNvSpPr txBox="1"/>
              <p:nvPr/>
            </p:nvSpPr>
            <p:spPr>
              <a:xfrm>
                <a:off x="5324280" y="5928534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A535E55-952D-2AA2-B384-AD6677F539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4280" y="5928534"/>
                <a:ext cx="359073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AE5783E-0854-7140-6CFB-90403037AC69}"/>
                  </a:ext>
                </a:extLst>
              </p:cNvPr>
              <p:cNvSpPr txBox="1"/>
              <p:nvPr/>
            </p:nvSpPr>
            <p:spPr>
              <a:xfrm>
                <a:off x="286133" y="1395723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AE5783E-0854-7140-6CFB-90403037AC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33" y="1395723"/>
                <a:ext cx="359073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FF5ADA1-2144-C554-4D41-26EE75B765BF}"/>
                  </a:ext>
                </a:extLst>
              </p:cNvPr>
              <p:cNvSpPr txBox="1"/>
              <p:nvPr/>
            </p:nvSpPr>
            <p:spPr>
              <a:xfrm>
                <a:off x="325082" y="5626413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FF5ADA1-2144-C554-4D41-26EE75B765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082" y="5626413"/>
                <a:ext cx="359073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7CF98D0-4714-26A7-4C51-A298800CBE4A}"/>
                  </a:ext>
                </a:extLst>
              </p:cNvPr>
              <p:cNvSpPr txBox="1"/>
              <p:nvPr/>
            </p:nvSpPr>
            <p:spPr>
              <a:xfrm>
                <a:off x="2029364" y="4636531"/>
                <a:ext cx="23884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7CF98D0-4714-26A7-4C51-A298800CBE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9364" y="4636531"/>
                <a:ext cx="238848" cy="369332"/>
              </a:xfrm>
              <a:prstGeom prst="rect">
                <a:avLst/>
              </a:prstGeom>
              <a:blipFill>
                <a:blip r:embed="rId8"/>
                <a:stretch>
                  <a:fillRect l="-30769" r="-30769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581D63D-46A5-A981-D70A-8A73B96559F3}"/>
                  </a:ext>
                </a:extLst>
              </p:cNvPr>
              <p:cNvSpPr txBox="1"/>
              <p:nvPr/>
            </p:nvSpPr>
            <p:spPr>
              <a:xfrm>
                <a:off x="3336581" y="4833135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581D63D-46A5-A981-D70A-8A73B96559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6581" y="4833135"/>
                <a:ext cx="238847" cy="369332"/>
              </a:xfrm>
              <a:prstGeom prst="rect">
                <a:avLst/>
              </a:prstGeom>
              <a:blipFill>
                <a:blip r:embed="rId9"/>
                <a:stretch>
                  <a:fillRect l="-27500" r="-30000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3AB9B75-8D07-41C0-45BF-9DBEB0427BB4}"/>
                  </a:ext>
                </a:extLst>
              </p:cNvPr>
              <p:cNvSpPr txBox="1"/>
              <p:nvPr/>
            </p:nvSpPr>
            <p:spPr>
              <a:xfrm>
                <a:off x="4635128" y="4980597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3AB9B75-8D07-41C0-45BF-9DBEB0427B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5128" y="4980597"/>
                <a:ext cx="238847" cy="369332"/>
              </a:xfrm>
              <a:prstGeom prst="rect">
                <a:avLst/>
              </a:prstGeom>
              <a:blipFill>
                <a:blip r:embed="rId10"/>
                <a:stretch>
                  <a:fillRect l="-27500" r="-30000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F29ABEA-436E-4A6A-CAEE-589A3AA99C11}"/>
                  </a:ext>
                </a:extLst>
              </p:cNvPr>
              <p:cNvSpPr txBox="1"/>
              <p:nvPr/>
            </p:nvSpPr>
            <p:spPr>
              <a:xfrm>
                <a:off x="2029365" y="3666477"/>
                <a:ext cx="238847" cy="369332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F29ABEA-436E-4A6A-CAEE-589A3AA99C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9365" y="3666477"/>
                <a:ext cx="238847" cy="369332"/>
              </a:xfrm>
              <a:prstGeom prst="rect">
                <a:avLst/>
              </a:prstGeom>
              <a:blipFill>
                <a:blip r:embed="rId11"/>
                <a:stretch>
                  <a:fillRect l="-30769" r="-30769" b="-6557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6D4456D-8D41-9786-7116-A864B765F9AA}"/>
                  </a:ext>
                </a:extLst>
              </p:cNvPr>
              <p:cNvSpPr txBox="1"/>
              <p:nvPr/>
            </p:nvSpPr>
            <p:spPr>
              <a:xfrm>
                <a:off x="3353438" y="3820697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6D4456D-8D41-9786-7116-A864B765F9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438" y="3820697"/>
                <a:ext cx="238847" cy="369332"/>
              </a:xfrm>
              <a:prstGeom prst="rect">
                <a:avLst/>
              </a:prstGeom>
              <a:blipFill>
                <a:blip r:embed="rId12"/>
                <a:stretch>
                  <a:fillRect l="-30769" r="-35897"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6AA0F89-C08C-6075-7320-24989E6601C9}"/>
                  </a:ext>
                </a:extLst>
              </p:cNvPr>
              <p:cNvSpPr txBox="1"/>
              <p:nvPr/>
            </p:nvSpPr>
            <p:spPr>
              <a:xfrm>
                <a:off x="4650247" y="3916099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6AA0F89-C08C-6075-7320-24989E6601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0247" y="3916099"/>
                <a:ext cx="238847" cy="369332"/>
              </a:xfrm>
              <a:prstGeom prst="rect">
                <a:avLst/>
              </a:prstGeom>
              <a:blipFill>
                <a:blip r:embed="rId13"/>
                <a:stretch>
                  <a:fillRect l="-30769" r="-30769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2AA2B274-9E29-FF49-15C3-EB48A44019C9}"/>
                  </a:ext>
                </a:extLst>
              </p:cNvPr>
              <p:cNvSpPr txBox="1"/>
              <p:nvPr/>
            </p:nvSpPr>
            <p:spPr>
              <a:xfrm>
                <a:off x="2033399" y="2646622"/>
                <a:ext cx="238847" cy="369332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2AA2B274-9E29-FF49-15C3-EB48A44019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3399" y="2646622"/>
                <a:ext cx="238847" cy="369332"/>
              </a:xfrm>
              <a:prstGeom prst="rect">
                <a:avLst/>
              </a:prstGeom>
              <a:blipFill>
                <a:blip r:embed="rId14"/>
                <a:stretch>
                  <a:fillRect l="-30769" r="-30769" b="-6557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E658B803-6312-F84C-F38B-1D298617B039}"/>
                  </a:ext>
                </a:extLst>
              </p:cNvPr>
              <p:cNvSpPr txBox="1"/>
              <p:nvPr/>
            </p:nvSpPr>
            <p:spPr>
              <a:xfrm>
                <a:off x="3359243" y="2772801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E658B803-6312-F84C-F38B-1D298617B0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9243" y="2772801"/>
                <a:ext cx="238847" cy="369332"/>
              </a:xfrm>
              <a:prstGeom prst="rect">
                <a:avLst/>
              </a:prstGeom>
              <a:blipFill>
                <a:blip r:embed="rId15"/>
                <a:stretch>
                  <a:fillRect l="-28205" r="-33333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2B49504E-85BC-F13B-A07A-2FDB2EC8A302}"/>
                  </a:ext>
                </a:extLst>
              </p:cNvPr>
              <p:cNvSpPr txBox="1"/>
              <p:nvPr/>
            </p:nvSpPr>
            <p:spPr>
              <a:xfrm>
                <a:off x="4691372" y="2655334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2B49504E-85BC-F13B-A07A-2FDB2EC8A3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1372" y="2655334"/>
                <a:ext cx="238847" cy="369332"/>
              </a:xfrm>
              <a:prstGeom prst="rect">
                <a:avLst/>
              </a:prstGeom>
              <a:blipFill>
                <a:blip r:embed="rId16"/>
                <a:stretch>
                  <a:fillRect l="-30769" r="-30769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Group 23">
            <a:extLst>
              <a:ext uri="{FF2B5EF4-FFF2-40B4-BE49-F238E27FC236}">
                <a16:creationId xmlns:a16="http://schemas.microsoft.com/office/drawing/2014/main" id="{CF003735-01EF-7B51-2E77-DC1524C8988A}"/>
              </a:ext>
            </a:extLst>
          </p:cNvPr>
          <p:cNvGrpSpPr/>
          <p:nvPr/>
        </p:nvGrpSpPr>
        <p:grpSpPr>
          <a:xfrm>
            <a:off x="2038284" y="2385764"/>
            <a:ext cx="235132" cy="2220689"/>
            <a:chOff x="2142309" y="1915886"/>
            <a:chExt cx="235132" cy="2220689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2074D300-9B5F-FFCB-4C67-4610C4F862E8}"/>
                </a:ext>
              </a:extLst>
            </p:cNvPr>
            <p:cNvSpPr/>
            <p:nvPr/>
          </p:nvSpPr>
          <p:spPr>
            <a:xfrm>
              <a:off x="2142309" y="1915886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0E26471A-DB61-57C4-F0AF-75F3B851FCB8}"/>
                </a:ext>
              </a:extLst>
            </p:cNvPr>
            <p:cNvSpPr/>
            <p:nvPr/>
          </p:nvSpPr>
          <p:spPr>
            <a:xfrm>
              <a:off x="2142309" y="2913019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82FC35A2-C36A-3092-E48C-37EC88C5E30E}"/>
                </a:ext>
              </a:extLst>
            </p:cNvPr>
            <p:cNvSpPr/>
            <p:nvPr/>
          </p:nvSpPr>
          <p:spPr>
            <a:xfrm>
              <a:off x="2142309" y="3910152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BB099DA2-024D-E510-013A-573D1591756B}"/>
              </a:ext>
            </a:extLst>
          </p:cNvPr>
          <p:cNvGrpSpPr/>
          <p:nvPr/>
        </p:nvGrpSpPr>
        <p:grpSpPr>
          <a:xfrm>
            <a:off x="3367558" y="2567943"/>
            <a:ext cx="235132" cy="2220689"/>
            <a:chOff x="2142309" y="1915886"/>
            <a:chExt cx="235132" cy="2220689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FC87AEBD-7588-C6D8-3EFD-D504A64C7056}"/>
                </a:ext>
              </a:extLst>
            </p:cNvPr>
            <p:cNvSpPr/>
            <p:nvPr/>
          </p:nvSpPr>
          <p:spPr>
            <a:xfrm>
              <a:off x="2142309" y="1915886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AFCA071D-E65D-D5B8-1FAE-2EE2FEA833C6}"/>
                </a:ext>
              </a:extLst>
            </p:cNvPr>
            <p:cNvSpPr/>
            <p:nvPr/>
          </p:nvSpPr>
          <p:spPr>
            <a:xfrm>
              <a:off x="2142309" y="2913019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31A8F577-8CD3-2CE4-383E-56697470E06E}"/>
                </a:ext>
              </a:extLst>
            </p:cNvPr>
            <p:cNvSpPr/>
            <p:nvPr/>
          </p:nvSpPr>
          <p:spPr>
            <a:xfrm>
              <a:off x="2142309" y="3910152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B4B9CE9C-E66F-FADE-45A9-618839DAB779}"/>
              </a:ext>
            </a:extLst>
          </p:cNvPr>
          <p:cNvGrpSpPr/>
          <p:nvPr/>
        </p:nvGrpSpPr>
        <p:grpSpPr>
          <a:xfrm>
            <a:off x="4671059" y="2732695"/>
            <a:ext cx="235132" cy="2220689"/>
            <a:chOff x="2142309" y="1915886"/>
            <a:chExt cx="235132" cy="2220689"/>
          </a:xfrm>
        </p:grpSpPr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DD218B07-A35E-5698-C025-E28C76D1CE17}"/>
                </a:ext>
              </a:extLst>
            </p:cNvPr>
            <p:cNvSpPr/>
            <p:nvPr/>
          </p:nvSpPr>
          <p:spPr>
            <a:xfrm>
              <a:off x="2142309" y="1915886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2F67DB4B-AF6F-C578-1CD7-5F872B913FDD}"/>
                </a:ext>
              </a:extLst>
            </p:cNvPr>
            <p:cNvSpPr/>
            <p:nvPr/>
          </p:nvSpPr>
          <p:spPr>
            <a:xfrm>
              <a:off x="2142309" y="2913019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FE9C2EB8-5557-3DA3-F3BC-00B45CBC026D}"/>
                </a:ext>
              </a:extLst>
            </p:cNvPr>
            <p:cNvSpPr/>
            <p:nvPr/>
          </p:nvSpPr>
          <p:spPr>
            <a:xfrm>
              <a:off x="2142309" y="3910152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DA82DA6-D777-DD5A-DAA8-4C99387F846E}"/>
                  </a:ext>
                </a:extLst>
              </p:cNvPr>
              <p:cNvSpPr txBox="1"/>
              <p:nvPr/>
            </p:nvSpPr>
            <p:spPr>
              <a:xfrm>
                <a:off x="1202023" y="507257"/>
                <a:ext cx="1079582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/>
                  <a:t>tracer particles at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=∆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𝒕</m:t>
                    </m:r>
                  </m:oMath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DA82DA6-D777-DD5A-DAA8-4C99387F84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2023" y="507257"/>
                <a:ext cx="10795820" cy="523220"/>
              </a:xfrm>
              <a:prstGeom prst="rect">
                <a:avLst/>
              </a:prstGeom>
              <a:blipFill>
                <a:blip r:embed="rId17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7CACA9CA-CDC8-F9A5-27F3-05DF5091F2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2607876"/>
              </p:ext>
            </p:extLst>
          </p:nvPr>
        </p:nvGraphicFramePr>
        <p:xfrm>
          <a:off x="7649754" y="1560869"/>
          <a:ext cx="3088641" cy="3553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9547">
                  <a:extLst>
                    <a:ext uri="{9D8B030D-6E8A-4147-A177-3AD203B41FA5}">
                      <a16:colId xmlns:a16="http://schemas.microsoft.com/office/drawing/2014/main" val="847274138"/>
                    </a:ext>
                  </a:extLst>
                </a:gridCol>
                <a:gridCol w="1029547">
                  <a:extLst>
                    <a:ext uri="{9D8B030D-6E8A-4147-A177-3AD203B41FA5}">
                      <a16:colId xmlns:a16="http://schemas.microsoft.com/office/drawing/2014/main" val="3305191235"/>
                    </a:ext>
                  </a:extLst>
                </a:gridCol>
                <a:gridCol w="1029547">
                  <a:extLst>
                    <a:ext uri="{9D8B030D-6E8A-4147-A177-3AD203B41FA5}">
                      <a16:colId xmlns:a16="http://schemas.microsoft.com/office/drawing/2014/main" val="19707754"/>
                    </a:ext>
                  </a:extLst>
                </a:gridCol>
              </a:tblGrid>
              <a:tr h="888392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9658602"/>
                  </a:ext>
                </a:extLst>
              </a:tr>
              <a:tr h="888392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1.4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1.1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0023763"/>
                  </a:ext>
                </a:extLst>
              </a:tr>
              <a:tr h="888392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2.5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1.0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6548546"/>
                  </a:ext>
                </a:extLst>
              </a:tr>
              <a:tr h="888392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226450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4E6EF10B-E683-3C62-4EAD-482BB918B381}"/>
                  </a:ext>
                </a:extLst>
              </p:cNvPr>
              <p:cNvSpPr txBox="1"/>
              <p:nvPr/>
            </p:nvSpPr>
            <p:spPr>
              <a:xfrm>
                <a:off x="4660884" y="2968321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4E6EF10B-E683-3C62-4EAD-482BB918B3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0884" y="2968321"/>
                <a:ext cx="238847" cy="369332"/>
              </a:xfrm>
              <a:prstGeom prst="rect">
                <a:avLst/>
              </a:prstGeom>
              <a:blipFill>
                <a:blip r:embed="rId18"/>
                <a:stretch>
                  <a:fillRect l="-30769" r="-30769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>
            <a:extLst>
              <a:ext uri="{FF2B5EF4-FFF2-40B4-BE49-F238E27FC236}">
                <a16:creationId xmlns:a16="http://schemas.microsoft.com/office/drawing/2014/main" id="{43106BFD-94AB-A931-5DCE-08C086D8D45B}"/>
              </a:ext>
            </a:extLst>
          </p:cNvPr>
          <p:cNvSpPr txBox="1"/>
          <p:nvPr/>
        </p:nvSpPr>
        <p:spPr>
          <a:xfrm>
            <a:off x="7646170" y="6180411"/>
            <a:ext cx="43516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repeat for each time step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2A42D28-1909-82B4-0451-108C8191EE62}"/>
              </a:ext>
            </a:extLst>
          </p:cNvPr>
          <p:cNvSpPr txBox="1"/>
          <p:nvPr/>
        </p:nvSpPr>
        <p:spPr>
          <a:xfrm>
            <a:off x="6601217" y="1126242"/>
            <a:ext cx="5185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table of tracer particles</a:t>
            </a:r>
          </a:p>
        </p:txBody>
      </p:sp>
    </p:spTree>
    <p:extLst>
      <p:ext uri="{BB962C8B-B14F-4D97-AF65-F5344CB8AC3E}">
        <p14:creationId xmlns:p14="http://schemas.microsoft.com/office/powerpoint/2010/main" val="2722910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1D283CD-B463-4EB4-1635-61737B2F9E72}"/>
                  </a:ext>
                </a:extLst>
              </p:cNvPr>
              <p:cNvSpPr txBox="1"/>
              <p:nvPr/>
            </p:nvSpPr>
            <p:spPr>
              <a:xfrm>
                <a:off x="372862" y="203134"/>
                <a:ext cx="762240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Conservation of a quantity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in the presence of fluid motion</a:t>
                </a: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1D283CD-B463-4EB4-1635-61737B2F9E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62" y="203134"/>
                <a:ext cx="7622408" cy="461665"/>
              </a:xfrm>
              <a:prstGeom prst="rect">
                <a:avLst/>
              </a:prstGeom>
              <a:blipFill>
                <a:blip r:embed="rId2"/>
                <a:stretch>
                  <a:fillRect l="-1199" t="-10526" r="-959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0EF6D7E-ED9B-EA7D-0CF1-BF6CDEB50DCF}"/>
                  </a:ext>
                </a:extLst>
              </p:cNvPr>
              <p:cNvSpPr txBox="1"/>
              <p:nvPr/>
            </p:nvSpPr>
            <p:spPr>
              <a:xfrm>
                <a:off x="822820" y="4865989"/>
                <a:ext cx="1022049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increase in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with time  =   net flux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into volume + production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in volume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0EF6D7E-ED9B-EA7D-0CF1-BF6CDEB50D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820" y="4865989"/>
                <a:ext cx="10220490" cy="461665"/>
              </a:xfrm>
              <a:prstGeom prst="rect">
                <a:avLst/>
              </a:prstGeom>
              <a:blipFill>
                <a:blip r:embed="rId3"/>
                <a:stretch>
                  <a:fillRect l="-954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337587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1181216" y="1337291"/>
            <a:ext cx="107958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Part 5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eddy in a shearing channel</a:t>
            </a:r>
          </a:p>
        </p:txBody>
      </p:sp>
    </p:spTree>
    <p:extLst>
      <p:ext uri="{BB962C8B-B14F-4D97-AF65-F5344CB8AC3E}">
        <p14:creationId xmlns:p14="http://schemas.microsoft.com/office/powerpoint/2010/main" val="24314175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F9583B6-EC58-93AB-606B-B88477D734FB}"/>
              </a:ext>
            </a:extLst>
          </p:cNvPr>
          <p:cNvSpPr/>
          <p:nvPr/>
        </p:nvSpPr>
        <p:spPr>
          <a:xfrm>
            <a:off x="3544389" y="1410789"/>
            <a:ext cx="4981302" cy="314379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81FDF410-234A-2399-460B-0FCAB9925C74}"/>
              </a:ext>
            </a:extLst>
          </p:cNvPr>
          <p:cNvSpPr/>
          <p:nvPr/>
        </p:nvSpPr>
        <p:spPr>
          <a:xfrm>
            <a:off x="5120640" y="992777"/>
            <a:ext cx="1950720" cy="3570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9578D78-B486-FCD9-24E5-CC44C9A1A2A8}"/>
                  </a:ext>
                </a:extLst>
              </p:cNvPr>
              <p:cNvSpPr txBox="1"/>
              <p:nvPr/>
            </p:nvSpPr>
            <p:spPr>
              <a:xfrm>
                <a:off x="5102587" y="396011"/>
                <a:ext cx="1618841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9578D78-B486-FCD9-24E5-CC44C9A1A2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2587" y="396011"/>
                <a:ext cx="1618841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EA54123-500D-0FF3-EBD9-264A5310F012}"/>
                  </a:ext>
                </a:extLst>
              </p:cNvPr>
              <p:cNvSpPr txBox="1"/>
              <p:nvPr/>
            </p:nvSpPr>
            <p:spPr>
              <a:xfrm>
                <a:off x="5390101" y="4615543"/>
                <a:ext cx="1411797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EA54123-500D-0FF3-EBD9-264A5310F0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0101" y="4615543"/>
                <a:ext cx="1411797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E9A639A-CA88-0754-8864-510B8F454544}"/>
              </a:ext>
            </a:extLst>
          </p:cNvPr>
          <p:cNvCxnSpPr/>
          <p:nvPr/>
        </p:nvCxnSpPr>
        <p:spPr>
          <a:xfrm>
            <a:off x="3544389" y="1410789"/>
            <a:ext cx="498130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DCFE596-1EBE-8A39-E273-B3CBFEB310C9}"/>
                  </a:ext>
                </a:extLst>
              </p:cNvPr>
              <p:cNvSpPr txBox="1"/>
              <p:nvPr/>
            </p:nvSpPr>
            <p:spPr>
              <a:xfrm>
                <a:off x="5211974" y="1883864"/>
                <a:ext cx="2596673" cy="5977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/</m:t>
                      </m:r>
                      <m:sSub>
                        <m:sSub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DCFE596-1EBE-8A39-E273-B3CBFEB310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1974" y="1883864"/>
                <a:ext cx="2596673" cy="59772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11EF75F-5ECB-BA56-4896-AC5639EDFE01}"/>
              </a:ext>
            </a:extLst>
          </p:cNvPr>
          <p:cNvCxnSpPr>
            <a:cxnSpLocks/>
          </p:cNvCxnSpPr>
          <p:nvPr/>
        </p:nvCxnSpPr>
        <p:spPr>
          <a:xfrm flipV="1">
            <a:off x="3326674" y="3759425"/>
            <a:ext cx="0" cy="7951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2F13493-3917-51EA-A9E6-A8F281B2529E}"/>
                  </a:ext>
                </a:extLst>
              </p:cNvPr>
              <p:cNvSpPr txBox="1"/>
              <p:nvPr/>
            </p:nvSpPr>
            <p:spPr>
              <a:xfrm>
                <a:off x="3141591" y="3152001"/>
                <a:ext cx="37016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2F13493-3917-51EA-A9E6-A8F281B252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1591" y="3152001"/>
                <a:ext cx="370166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A1C2E8-5C37-7132-30D0-681285A26B96}"/>
                  </a:ext>
                </a:extLst>
              </p:cNvPr>
              <p:cNvSpPr txBox="1"/>
              <p:nvPr/>
            </p:nvSpPr>
            <p:spPr>
              <a:xfrm>
                <a:off x="4342387" y="4545875"/>
                <a:ext cx="36343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A1C2E8-5C37-7132-30D0-681285A26B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2387" y="4545875"/>
                <a:ext cx="363433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A5310C1-4086-A719-0267-33A5836808D1}"/>
              </a:ext>
            </a:extLst>
          </p:cNvPr>
          <p:cNvCxnSpPr>
            <a:cxnSpLocks/>
          </p:cNvCxnSpPr>
          <p:nvPr/>
        </p:nvCxnSpPr>
        <p:spPr>
          <a:xfrm>
            <a:off x="3544389" y="4831582"/>
            <a:ext cx="762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73C37F1-4E41-30FE-1425-ED1A0BE7C93C}"/>
                  </a:ext>
                </a:extLst>
              </p:cNvPr>
              <p:cNvSpPr txBox="1"/>
              <p:nvPr/>
            </p:nvSpPr>
            <p:spPr>
              <a:xfrm>
                <a:off x="5312706" y="3482426"/>
                <a:ext cx="1223925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73C37F1-4E41-30FE-1425-ED1A0BE7C9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2706" y="3482426"/>
                <a:ext cx="1223925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F4DB26E-9CC3-07E9-5BA3-8F06D61402C3}"/>
                  </a:ext>
                </a:extLst>
              </p:cNvPr>
              <p:cNvSpPr txBox="1"/>
              <p:nvPr/>
            </p:nvSpPr>
            <p:spPr>
              <a:xfrm>
                <a:off x="5211974" y="2700887"/>
                <a:ext cx="1425390" cy="5977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F4DB26E-9CC3-07E9-5BA3-8F06D61402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1974" y="2700887"/>
                <a:ext cx="1425390" cy="59772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DF57EC74-5716-3C5A-0265-6C1B95CE3C2A}"/>
              </a:ext>
            </a:extLst>
          </p:cNvPr>
          <p:cNvSpPr txBox="1"/>
          <p:nvPr/>
        </p:nvSpPr>
        <p:spPr>
          <a:xfrm>
            <a:off x="252549" y="165180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“background” solution</a:t>
            </a:r>
          </a:p>
          <a:p>
            <a:r>
              <a:rPr lang="en-US" sz="2800" b="1" dirty="0"/>
              <a:t>is shear flow in channel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DD9350D-04F1-B2AC-368D-C5D35B692AE9}"/>
              </a:ext>
            </a:extLst>
          </p:cNvPr>
          <p:cNvCxnSpPr>
            <a:cxnSpLocks/>
          </p:cNvCxnSpPr>
          <p:nvPr/>
        </p:nvCxnSpPr>
        <p:spPr>
          <a:xfrm flipV="1">
            <a:off x="9231086" y="1119287"/>
            <a:ext cx="0" cy="342658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E5FA954-A109-6633-12F2-2654349F496E}"/>
              </a:ext>
            </a:extLst>
          </p:cNvPr>
          <p:cNvCxnSpPr>
            <a:cxnSpLocks/>
          </p:cNvCxnSpPr>
          <p:nvPr/>
        </p:nvCxnSpPr>
        <p:spPr>
          <a:xfrm>
            <a:off x="9231086" y="4532812"/>
            <a:ext cx="13106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B527D81-DE82-6C14-1A60-A8E46C8BF532}"/>
              </a:ext>
            </a:extLst>
          </p:cNvPr>
          <p:cNvCxnSpPr/>
          <p:nvPr/>
        </p:nvCxnSpPr>
        <p:spPr>
          <a:xfrm flipV="1">
            <a:off x="9227895" y="1418381"/>
            <a:ext cx="914400" cy="312202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6CDB1447-99A2-2173-01D4-22F5CBEDEF61}"/>
                  </a:ext>
                </a:extLst>
              </p:cNvPr>
              <p:cNvSpPr txBox="1"/>
              <p:nvPr/>
            </p:nvSpPr>
            <p:spPr>
              <a:xfrm>
                <a:off x="9046003" y="533687"/>
                <a:ext cx="37016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6CDB1447-99A2-2173-01D4-22F5CBEDEF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6003" y="533687"/>
                <a:ext cx="370166" cy="55399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F023E16-54A4-1268-B8D5-78850EB40B49}"/>
                  </a:ext>
                </a:extLst>
              </p:cNvPr>
              <p:cNvSpPr txBox="1"/>
              <p:nvPr/>
            </p:nvSpPr>
            <p:spPr>
              <a:xfrm>
                <a:off x="10541726" y="4227184"/>
                <a:ext cx="55579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F023E16-54A4-1268-B8D5-78850EB40B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41726" y="4227184"/>
                <a:ext cx="555793" cy="55399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5EF353F-9D86-A638-0EEF-9297C819D1CB}"/>
              </a:ext>
            </a:extLst>
          </p:cNvPr>
          <p:cNvCxnSpPr/>
          <p:nvPr/>
        </p:nvCxnSpPr>
        <p:spPr>
          <a:xfrm>
            <a:off x="10241280" y="4197524"/>
            <a:ext cx="0" cy="34851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652DA77-3912-83F6-62E4-B17F9B0F7684}"/>
                  </a:ext>
                </a:extLst>
              </p:cNvPr>
              <p:cNvSpPr txBox="1"/>
              <p:nvPr/>
            </p:nvSpPr>
            <p:spPr>
              <a:xfrm>
                <a:off x="10142296" y="4528220"/>
                <a:ext cx="37523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652DA77-3912-83F6-62E4-B17F9B0F76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2296" y="4528220"/>
                <a:ext cx="375231" cy="369332"/>
              </a:xfrm>
              <a:prstGeom prst="rect">
                <a:avLst/>
              </a:prstGeom>
              <a:blipFill>
                <a:blip r:embed="rId11"/>
                <a:stretch>
                  <a:fillRect l="-11475" r="-8197"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1F04CC1-81AC-7FA8-1870-F9F6AF0BF6B1}"/>
                  </a:ext>
                </a:extLst>
              </p:cNvPr>
              <p:cNvSpPr txBox="1"/>
              <p:nvPr/>
            </p:nvSpPr>
            <p:spPr>
              <a:xfrm>
                <a:off x="2861814" y="1132350"/>
                <a:ext cx="590033" cy="5977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1F04CC1-81AC-7FA8-1870-F9F6AF0BF6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814" y="1132350"/>
                <a:ext cx="590033" cy="59772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B4EFB84-E824-EEBC-1572-92944EFEC568}"/>
                  </a:ext>
                </a:extLst>
              </p:cNvPr>
              <p:cNvSpPr txBox="1"/>
              <p:nvPr/>
            </p:nvSpPr>
            <p:spPr>
              <a:xfrm>
                <a:off x="3092774" y="4528220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B4EFB84-E824-EEBC-1572-92944EFEC5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2774" y="4528220"/>
                <a:ext cx="359073" cy="55399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81695D9-7EA4-3CE3-6BD2-12D02E49121C}"/>
              </a:ext>
            </a:extLst>
          </p:cNvPr>
          <p:cNvCxnSpPr>
            <a:cxnSpLocks/>
          </p:cNvCxnSpPr>
          <p:nvPr/>
        </p:nvCxnSpPr>
        <p:spPr>
          <a:xfrm>
            <a:off x="9231087" y="1410788"/>
            <a:ext cx="3570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36579E26-69B8-4ACF-12FD-D556645DD982}"/>
                  </a:ext>
                </a:extLst>
              </p:cNvPr>
              <p:cNvSpPr txBox="1"/>
              <p:nvPr/>
            </p:nvSpPr>
            <p:spPr>
              <a:xfrm>
                <a:off x="8786234" y="1211534"/>
                <a:ext cx="393313" cy="3985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36579E26-69B8-4ACF-12FD-D556645DD9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6234" y="1211534"/>
                <a:ext cx="393313" cy="398507"/>
              </a:xfrm>
              <a:prstGeom prst="rect">
                <a:avLst/>
              </a:prstGeom>
              <a:blipFill>
                <a:blip r:embed="rId14"/>
                <a:stretch>
                  <a:fillRect l="-16923" r="-6154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603988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F9583B6-EC58-93AB-606B-B88477D734FB}"/>
              </a:ext>
            </a:extLst>
          </p:cNvPr>
          <p:cNvSpPr/>
          <p:nvPr/>
        </p:nvSpPr>
        <p:spPr>
          <a:xfrm>
            <a:off x="3509555" y="1014778"/>
            <a:ext cx="4981302" cy="314379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81FDF410-234A-2399-460B-0FCAB9925C74}"/>
              </a:ext>
            </a:extLst>
          </p:cNvPr>
          <p:cNvSpPr/>
          <p:nvPr/>
        </p:nvSpPr>
        <p:spPr>
          <a:xfrm>
            <a:off x="5085806" y="596766"/>
            <a:ext cx="1950720" cy="3570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9578D78-B486-FCD9-24E5-CC44C9A1A2A8}"/>
                  </a:ext>
                </a:extLst>
              </p:cNvPr>
              <p:cNvSpPr txBox="1"/>
              <p:nvPr/>
            </p:nvSpPr>
            <p:spPr>
              <a:xfrm>
                <a:off x="5067753" y="0"/>
                <a:ext cx="1618841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9578D78-B486-FCD9-24E5-CC44C9A1A2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7753" y="0"/>
                <a:ext cx="1618841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EA54123-500D-0FF3-EBD9-264A5310F012}"/>
                  </a:ext>
                </a:extLst>
              </p:cNvPr>
              <p:cNvSpPr txBox="1"/>
              <p:nvPr/>
            </p:nvSpPr>
            <p:spPr>
              <a:xfrm>
                <a:off x="5355267" y="4219532"/>
                <a:ext cx="1411797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EA54123-500D-0FF3-EBD9-264A5310F0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5267" y="4219532"/>
                <a:ext cx="1411797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E9A639A-CA88-0754-8864-510B8F454544}"/>
              </a:ext>
            </a:extLst>
          </p:cNvPr>
          <p:cNvCxnSpPr/>
          <p:nvPr/>
        </p:nvCxnSpPr>
        <p:spPr>
          <a:xfrm>
            <a:off x="3509555" y="1014778"/>
            <a:ext cx="498130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DCFE596-1EBE-8A39-E273-B3CBFEB310C9}"/>
                  </a:ext>
                </a:extLst>
              </p:cNvPr>
              <p:cNvSpPr txBox="1"/>
              <p:nvPr/>
            </p:nvSpPr>
            <p:spPr>
              <a:xfrm>
                <a:off x="5177140" y="1487853"/>
                <a:ext cx="2596673" cy="5977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/</m:t>
                      </m:r>
                      <m:sSub>
                        <m:sSub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DCFE596-1EBE-8A39-E273-B3CBFEB310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7140" y="1487853"/>
                <a:ext cx="2596673" cy="59772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11EF75F-5ECB-BA56-4896-AC5639EDFE01}"/>
              </a:ext>
            </a:extLst>
          </p:cNvPr>
          <p:cNvCxnSpPr>
            <a:cxnSpLocks/>
          </p:cNvCxnSpPr>
          <p:nvPr/>
        </p:nvCxnSpPr>
        <p:spPr>
          <a:xfrm flipV="1">
            <a:off x="3291840" y="3363414"/>
            <a:ext cx="0" cy="7951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2F13493-3917-51EA-A9E6-A8F281B2529E}"/>
                  </a:ext>
                </a:extLst>
              </p:cNvPr>
              <p:cNvSpPr txBox="1"/>
              <p:nvPr/>
            </p:nvSpPr>
            <p:spPr>
              <a:xfrm>
                <a:off x="3106757" y="2755990"/>
                <a:ext cx="37016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2F13493-3917-51EA-A9E6-A8F281B252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6757" y="2755990"/>
                <a:ext cx="370166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A1C2E8-5C37-7132-30D0-681285A26B96}"/>
                  </a:ext>
                </a:extLst>
              </p:cNvPr>
              <p:cNvSpPr txBox="1"/>
              <p:nvPr/>
            </p:nvSpPr>
            <p:spPr>
              <a:xfrm>
                <a:off x="4307553" y="4149864"/>
                <a:ext cx="36343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A1C2E8-5C37-7132-30D0-681285A26B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7553" y="4149864"/>
                <a:ext cx="363433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A5310C1-4086-A719-0267-33A5836808D1}"/>
              </a:ext>
            </a:extLst>
          </p:cNvPr>
          <p:cNvCxnSpPr>
            <a:cxnSpLocks/>
          </p:cNvCxnSpPr>
          <p:nvPr/>
        </p:nvCxnSpPr>
        <p:spPr>
          <a:xfrm>
            <a:off x="3509555" y="4435571"/>
            <a:ext cx="762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73C37F1-4E41-30FE-1425-ED1A0BE7C93C}"/>
                  </a:ext>
                </a:extLst>
              </p:cNvPr>
              <p:cNvSpPr txBox="1"/>
              <p:nvPr/>
            </p:nvSpPr>
            <p:spPr>
              <a:xfrm>
                <a:off x="5277872" y="3086415"/>
                <a:ext cx="1223925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73C37F1-4E41-30FE-1425-ED1A0BE7C9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7872" y="3086415"/>
                <a:ext cx="1223925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F4DB26E-9CC3-07E9-5BA3-8F06D61402C3}"/>
                  </a:ext>
                </a:extLst>
              </p:cNvPr>
              <p:cNvSpPr txBox="1"/>
              <p:nvPr/>
            </p:nvSpPr>
            <p:spPr>
              <a:xfrm>
                <a:off x="5177140" y="2304876"/>
                <a:ext cx="1425390" cy="5977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F4DB26E-9CC3-07E9-5BA3-8F06D61402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7140" y="2304876"/>
                <a:ext cx="1425390" cy="59772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52EC028-60A5-A24F-0EAC-00CE3AE2AF2B}"/>
                  </a:ext>
                </a:extLst>
              </p:cNvPr>
              <p:cNvSpPr txBox="1"/>
              <p:nvPr/>
            </p:nvSpPr>
            <p:spPr>
              <a:xfrm>
                <a:off x="793417" y="5003577"/>
                <a:ext cx="9123699" cy="12659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400" b="1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52EC028-60A5-A24F-0EAC-00CE3AE2AF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417" y="5003577"/>
                <a:ext cx="9123699" cy="126592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0D69B3C-D9C9-FFD4-44F7-25005F2C2CBD}"/>
                  </a:ext>
                </a:extLst>
              </p:cNvPr>
              <p:cNvSpPr txBox="1"/>
              <p:nvPr/>
            </p:nvSpPr>
            <p:spPr>
              <a:xfrm>
                <a:off x="1045460" y="5945550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0D69B3C-D9C9-FFD4-44F7-25005F2C2C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5460" y="5945550"/>
                <a:ext cx="359073" cy="55399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9A0C1B7-5664-BB17-3AC2-299353DF5914}"/>
                  </a:ext>
                </a:extLst>
              </p:cNvPr>
              <p:cNvSpPr txBox="1"/>
              <p:nvPr/>
            </p:nvSpPr>
            <p:spPr>
              <a:xfrm>
                <a:off x="2521563" y="5945550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9A0C1B7-5664-BB17-3AC2-299353DF59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1563" y="5945550"/>
                <a:ext cx="359073" cy="55399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7506729-26DE-B83A-E1D0-537870AB3E69}"/>
                  </a:ext>
                </a:extLst>
              </p:cNvPr>
              <p:cNvSpPr txBox="1"/>
              <p:nvPr/>
            </p:nvSpPr>
            <p:spPr>
              <a:xfrm>
                <a:off x="3330018" y="5945550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7506729-26DE-B83A-E1D0-537870AB3E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0018" y="5945550"/>
                <a:ext cx="359073" cy="55399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544C1A9-3AB0-6557-AB74-664600104C1D}"/>
                  </a:ext>
                </a:extLst>
              </p:cNvPr>
              <p:cNvSpPr txBox="1"/>
              <p:nvPr/>
            </p:nvSpPr>
            <p:spPr>
              <a:xfrm>
                <a:off x="4007264" y="5945550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544C1A9-3AB0-6557-AB74-664600104C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7264" y="5945550"/>
                <a:ext cx="359073" cy="55399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5FD5B427-2FB4-ABD5-33F9-7F4CE4803AE9}"/>
                  </a:ext>
                </a:extLst>
              </p:cNvPr>
              <p:cNvSpPr txBox="1"/>
              <p:nvPr/>
            </p:nvSpPr>
            <p:spPr>
              <a:xfrm>
                <a:off x="5037273" y="5945550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5FD5B427-2FB4-ABD5-33F9-7F4CE4803A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7273" y="5945550"/>
                <a:ext cx="359073" cy="55399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>
            <a:extLst>
              <a:ext uri="{FF2B5EF4-FFF2-40B4-BE49-F238E27FC236}">
                <a16:creationId xmlns:a16="http://schemas.microsoft.com/office/drawing/2014/main" id="{828E303C-F2DB-E57E-1DD3-A11703A6693D}"/>
              </a:ext>
            </a:extLst>
          </p:cNvPr>
          <p:cNvSpPr txBox="1"/>
          <p:nvPr/>
        </p:nvSpPr>
        <p:spPr>
          <a:xfrm>
            <a:off x="7275416" y="5514663"/>
            <a:ext cx="3871124" cy="86177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equation satisfied because</a:t>
            </a:r>
          </a:p>
          <a:p>
            <a:r>
              <a:rPr lang="en-US" sz="2800" dirty="0">
                <a:solidFill>
                  <a:srgbClr val="FF0000"/>
                </a:solidFill>
              </a:rPr>
              <a:t>every term is zero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F809DE-A24A-75E9-ACE7-AC4988C70B7E}"/>
              </a:ext>
            </a:extLst>
          </p:cNvPr>
          <p:cNvSpPr txBox="1"/>
          <p:nvPr/>
        </p:nvSpPr>
        <p:spPr>
          <a:xfrm>
            <a:off x="269965" y="4503212"/>
            <a:ext cx="2836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satisfies equation</a:t>
            </a:r>
          </a:p>
        </p:txBody>
      </p:sp>
    </p:spTree>
    <p:extLst>
      <p:ext uri="{BB962C8B-B14F-4D97-AF65-F5344CB8AC3E}">
        <p14:creationId xmlns:p14="http://schemas.microsoft.com/office/powerpoint/2010/main" val="293286654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F9583B6-EC58-93AB-606B-B88477D734FB}"/>
              </a:ext>
            </a:extLst>
          </p:cNvPr>
          <p:cNvSpPr/>
          <p:nvPr/>
        </p:nvSpPr>
        <p:spPr>
          <a:xfrm>
            <a:off x="3544389" y="1410789"/>
            <a:ext cx="4981302" cy="314379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81FDF410-234A-2399-460B-0FCAB9925C74}"/>
              </a:ext>
            </a:extLst>
          </p:cNvPr>
          <p:cNvSpPr/>
          <p:nvPr/>
        </p:nvSpPr>
        <p:spPr>
          <a:xfrm>
            <a:off x="5120640" y="992777"/>
            <a:ext cx="1950720" cy="3570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E9A639A-CA88-0754-8864-510B8F454544}"/>
              </a:ext>
            </a:extLst>
          </p:cNvPr>
          <p:cNvCxnSpPr/>
          <p:nvPr/>
        </p:nvCxnSpPr>
        <p:spPr>
          <a:xfrm>
            <a:off x="3544389" y="1410789"/>
            <a:ext cx="498130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11EF75F-5ECB-BA56-4896-AC5639EDFE01}"/>
              </a:ext>
            </a:extLst>
          </p:cNvPr>
          <p:cNvCxnSpPr>
            <a:cxnSpLocks/>
          </p:cNvCxnSpPr>
          <p:nvPr/>
        </p:nvCxnSpPr>
        <p:spPr>
          <a:xfrm flipV="1">
            <a:off x="3326674" y="3759425"/>
            <a:ext cx="0" cy="7951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2F13493-3917-51EA-A9E6-A8F281B2529E}"/>
                  </a:ext>
                </a:extLst>
              </p:cNvPr>
              <p:cNvSpPr txBox="1"/>
              <p:nvPr/>
            </p:nvSpPr>
            <p:spPr>
              <a:xfrm>
                <a:off x="3141591" y="3152001"/>
                <a:ext cx="37016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2F13493-3917-51EA-A9E6-A8F281B252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1591" y="3152001"/>
                <a:ext cx="370166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A1C2E8-5C37-7132-30D0-681285A26B96}"/>
                  </a:ext>
                </a:extLst>
              </p:cNvPr>
              <p:cNvSpPr txBox="1"/>
              <p:nvPr/>
            </p:nvSpPr>
            <p:spPr>
              <a:xfrm>
                <a:off x="4342387" y="4545875"/>
                <a:ext cx="36343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A1C2E8-5C37-7132-30D0-681285A26B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2387" y="4545875"/>
                <a:ext cx="363433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A5310C1-4086-A719-0267-33A5836808D1}"/>
              </a:ext>
            </a:extLst>
          </p:cNvPr>
          <p:cNvCxnSpPr>
            <a:cxnSpLocks/>
          </p:cNvCxnSpPr>
          <p:nvPr/>
        </p:nvCxnSpPr>
        <p:spPr>
          <a:xfrm>
            <a:off x="3544389" y="4831582"/>
            <a:ext cx="762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F57EC74-5716-3C5A-0265-6C1B95CE3C2A}"/>
              </a:ext>
            </a:extLst>
          </p:cNvPr>
          <p:cNvSpPr txBox="1"/>
          <p:nvPr/>
        </p:nvSpPr>
        <p:spPr>
          <a:xfrm>
            <a:off x="252549" y="165180"/>
            <a:ext cx="2429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initial “eddy”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9FDA266-2E8B-2237-A6F9-9EB3EFF3CDF5}"/>
              </a:ext>
            </a:extLst>
          </p:cNvPr>
          <p:cNvSpPr/>
          <p:nvPr/>
        </p:nvSpPr>
        <p:spPr>
          <a:xfrm>
            <a:off x="5965371" y="2238103"/>
            <a:ext cx="104503" cy="11320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0A79A5E0-9D5F-FE9E-E635-93B4D8E98598}"/>
              </a:ext>
            </a:extLst>
          </p:cNvPr>
          <p:cNvSpPr/>
          <p:nvPr/>
        </p:nvSpPr>
        <p:spPr>
          <a:xfrm rot="16200000">
            <a:off x="5895703" y="1859281"/>
            <a:ext cx="278674" cy="35704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305E0AB4-5DF0-E33D-32E9-1A274845D303}"/>
              </a:ext>
            </a:extLst>
          </p:cNvPr>
          <p:cNvSpPr/>
          <p:nvPr/>
        </p:nvSpPr>
        <p:spPr>
          <a:xfrm rot="5400000">
            <a:off x="5826034" y="2373084"/>
            <a:ext cx="278674" cy="35704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23B0F804-ED52-6BA6-36D6-2D76C5CEB280}"/>
              </a:ext>
            </a:extLst>
          </p:cNvPr>
          <p:cNvSpPr/>
          <p:nvPr/>
        </p:nvSpPr>
        <p:spPr>
          <a:xfrm>
            <a:off x="6183086" y="2172786"/>
            <a:ext cx="278674" cy="35704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8F68F778-39DB-05AC-CC12-5C6023CB9D0B}"/>
              </a:ext>
            </a:extLst>
          </p:cNvPr>
          <p:cNvSpPr/>
          <p:nvPr/>
        </p:nvSpPr>
        <p:spPr>
          <a:xfrm rot="10800000">
            <a:off x="5538653" y="2111828"/>
            <a:ext cx="278674" cy="35704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FC89A30-71E7-F60E-971B-BC5A0EFB6F4B}"/>
              </a:ext>
            </a:extLst>
          </p:cNvPr>
          <p:cNvSpPr txBox="1"/>
          <p:nvPr/>
        </p:nvSpPr>
        <p:spPr>
          <a:xfrm>
            <a:off x="552995" y="5220505"/>
            <a:ext cx="2429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satisfies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3FC3554F-6DF2-F43B-BBFC-A1E02042A9DF}"/>
                  </a:ext>
                </a:extLst>
              </p:cNvPr>
              <p:cNvSpPr txBox="1"/>
              <p:nvPr/>
            </p:nvSpPr>
            <p:spPr>
              <a:xfrm>
                <a:off x="1301185" y="5743725"/>
                <a:ext cx="193840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r>
                        <a:rPr lang="en-US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3FC3554F-6DF2-F43B-BBFC-A1E02042A9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1185" y="5743725"/>
                <a:ext cx="1938404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Group 35">
            <a:extLst>
              <a:ext uri="{FF2B5EF4-FFF2-40B4-BE49-F238E27FC236}">
                <a16:creationId xmlns:a16="http://schemas.microsoft.com/office/drawing/2014/main" id="{5C9AD3B8-BAF8-BD66-993C-3D83A202DBC1}"/>
              </a:ext>
            </a:extLst>
          </p:cNvPr>
          <p:cNvGrpSpPr/>
          <p:nvPr/>
        </p:nvGrpSpPr>
        <p:grpSpPr>
          <a:xfrm>
            <a:off x="5573486" y="5364476"/>
            <a:ext cx="923107" cy="792477"/>
            <a:chOff x="4279102" y="5358875"/>
            <a:chExt cx="923107" cy="792477"/>
          </a:xfrm>
        </p:grpSpPr>
        <p:sp>
          <p:nvSpPr>
            <p:cNvPr id="29" name="Arrow: Down 28">
              <a:extLst>
                <a:ext uri="{FF2B5EF4-FFF2-40B4-BE49-F238E27FC236}">
                  <a16:creationId xmlns:a16="http://schemas.microsoft.com/office/drawing/2014/main" id="{523F0E25-025C-F779-0EB3-0EC06FF40BEB}"/>
                </a:ext>
              </a:extLst>
            </p:cNvPr>
            <p:cNvSpPr/>
            <p:nvPr/>
          </p:nvSpPr>
          <p:spPr>
            <a:xfrm rot="16200000">
              <a:off x="4636152" y="5319688"/>
              <a:ext cx="278674" cy="357048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Arrow: Down 29">
              <a:extLst>
                <a:ext uri="{FF2B5EF4-FFF2-40B4-BE49-F238E27FC236}">
                  <a16:creationId xmlns:a16="http://schemas.microsoft.com/office/drawing/2014/main" id="{64C041C9-2498-6C10-67D9-E91D873EE321}"/>
                </a:ext>
              </a:extLst>
            </p:cNvPr>
            <p:cNvSpPr/>
            <p:nvPr/>
          </p:nvSpPr>
          <p:spPr>
            <a:xfrm rot="5400000">
              <a:off x="4566483" y="5833491"/>
              <a:ext cx="278674" cy="357048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Arrow: Down 30">
              <a:extLst>
                <a:ext uri="{FF2B5EF4-FFF2-40B4-BE49-F238E27FC236}">
                  <a16:creationId xmlns:a16="http://schemas.microsoft.com/office/drawing/2014/main" id="{A2B0DFCC-599D-5DE4-1B36-C0090D866FCB}"/>
                </a:ext>
              </a:extLst>
            </p:cNvPr>
            <p:cNvSpPr/>
            <p:nvPr/>
          </p:nvSpPr>
          <p:spPr>
            <a:xfrm>
              <a:off x="4923535" y="5633193"/>
              <a:ext cx="278674" cy="357048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Arrow: Down 31">
              <a:extLst>
                <a:ext uri="{FF2B5EF4-FFF2-40B4-BE49-F238E27FC236}">
                  <a16:creationId xmlns:a16="http://schemas.microsoft.com/office/drawing/2014/main" id="{E8F7BBEB-7D49-E878-B3A6-743C0CF2ABAA}"/>
                </a:ext>
              </a:extLst>
            </p:cNvPr>
            <p:cNvSpPr/>
            <p:nvPr/>
          </p:nvSpPr>
          <p:spPr>
            <a:xfrm rot="10800000">
              <a:off x="4279102" y="5572235"/>
              <a:ext cx="278674" cy="357048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813E6DA7-873A-94A7-F893-D8611BC18FA9}"/>
                </a:ext>
              </a:extLst>
            </p:cNvPr>
            <p:cNvSpPr/>
            <p:nvPr/>
          </p:nvSpPr>
          <p:spPr>
            <a:xfrm>
              <a:off x="4445185" y="5511277"/>
              <a:ext cx="597077" cy="478963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78CEAB82-B2FD-0D58-07EF-D499680099DC}"/>
              </a:ext>
            </a:extLst>
          </p:cNvPr>
          <p:cNvSpPr txBox="1"/>
          <p:nvPr/>
        </p:nvSpPr>
        <p:spPr>
          <a:xfrm>
            <a:off x="3202698" y="5266248"/>
            <a:ext cx="24476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because no flow into box </a:t>
            </a:r>
          </a:p>
        </p:txBody>
      </p:sp>
    </p:spTree>
    <p:extLst>
      <p:ext uri="{BB962C8B-B14F-4D97-AF65-F5344CB8AC3E}">
        <p14:creationId xmlns:p14="http://schemas.microsoft.com/office/powerpoint/2010/main" val="111050038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F9583B6-EC58-93AB-606B-B88477D734FB}"/>
              </a:ext>
            </a:extLst>
          </p:cNvPr>
          <p:cNvSpPr/>
          <p:nvPr/>
        </p:nvSpPr>
        <p:spPr>
          <a:xfrm>
            <a:off x="3544389" y="1410789"/>
            <a:ext cx="4981302" cy="314379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81FDF410-234A-2399-460B-0FCAB9925C74}"/>
              </a:ext>
            </a:extLst>
          </p:cNvPr>
          <p:cNvSpPr/>
          <p:nvPr/>
        </p:nvSpPr>
        <p:spPr>
          <a:xfrm>
            <a:off x="5120640" y="992777"/>
            <a:ext cx="1950720" cy="3570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E9A639A-CA88-0754-8864-510B8F454544}"/>
              </a:ext>
            </a:extLst>
          </p:cNvPr>
          <p:cNvCxnSpPr/>
          <p:nvPr/>
        </p:nvCxnSpPr>
        <p:spPr>
          <a:xfrm>
            <a:off x="3544389" y="1410789"/>
            <a:ext cx="498130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11EF75F-5ECB-BA56-4896-AC5639EDFE01}"/>
              </a:ext>
            </a:extLst>
          </p:cNvPr>
          <p:cNvCxnSpPr>
            <a:cxnSpLocks/>
          </p:cNvCxnSpPr>
          <p:nvPr/>
        </p:nvCxnSpPr>
        <p:spPr>
          <a:xfrm flipV="1">
            <a:off x="3326674" y="3759425"/>
            <a:ext cx="0" cy="7951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2F13493-3917-51EA-A9E6-A8F281B2529E}"/>
                  </a:ext>
                </a:extLst>
              </p:cNvPr>
              <p:cNvSpPr txBox="1"/>
              <p:nvPr/>
            </p:nvSpPr>
            <p:spPr>
              <a:xfrm>
                <a:off x="3141591" y="3152001"/>
                <a:ext cx="37016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2F13493-3917-51EA-A9E6-A8F281B252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1591" y="3152001"/>
                <a:ext cx="370166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A1C2E8-5C37-7132-30D0-681285A26B96}"/>
                  </a:ext>
                </a:extLst>
              </p:cNvPr>
              <p:cNvSpPr txBox="1"/>
              <p:nvPr/>
            </p:nvSpPr>
            <p:spPr>
              <a:xfrm>
                <a:off x="4342387" y="4545875"/>
                <a:ext cx="36343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A1C2E8-5C37-7132-30D0-681285A26B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2387" y="4545875"/>
                <a:ext cx="363433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A5310C1-4086-A719-0267-33A5836808D1}"/>
              </a:ext>
            </a:extLst>
          </p:cNvPr>
          <p:cNvCxnSpPr>
            <a:cxnSpLocks/>
          </p:cNvCxnSpPr>
          <p:nvPr/>
        </p:nvCxnSpPr>
        <p:spPr>
          <a:xfrm>
            <a:off x="3544389" y="4831582"/>
            <a:ext cx="762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F57EC74-5716-3C5A-0265-6C1B95CE3C2A}"/>
              </a:ext>
            </a:extLst>
          </p:cNvPr>
          <p:cNvSpPr txBox="1"/>
          <p:nvPr/>
        </p:nvSpPr>
        <p:spPr>
          <a:xfrm>
            <a:off x="252549" y="165180"/>
            <a:ext cx="58173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The eddy rotation is in the same sense of the background shear flow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9FDA266-2E8B-2237-A6F9-9EB3EFF3CDF5}"/>
              </a:ext>
            </a:extLst>
          </p:cNvPr>
          <p:cNvSpPr/>
          <p:nvPr/>
        </p:nvSpPr>
        <p:spPr>
          <a:xfrm>
            <a:off x="5965371" y="2238103"/>
            <a:ext cx="104503" cy="11320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0A79A5E0-9D5F-FE9E-E635-93B4D8E98598}"/>
              </a:ext>
            </a:extLst>
          </p:cNvPr>
          <p:cNvSpPr/>
          <p:nvPr/>
        </p:nvSpPr>
        <p:spPr>
          <a:xfrm rot="16200000">
            <a:off x="5895703" y="1859281"/>
            <a:ext cx="278674" cy="35704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305E0AB4-5DF0-E33D-32E9-1A274845D303}"/>
              </a:ext>
            </a:extLst>
          </p:cNvPr>
          <p:cNvSpPr/>
          <p:nvPr/>
        </p:nvSpPr>
        <p:spPr>
          <a:xfrm rot="5400000">
            <a:off x="5826034" y="2373084"/>
            <a:ext cx="278674" cy="35704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23B0F804-ED52-6BA6-36D6-2D76C5CEB280}"/>
              </a:ext>
            </a:extLst>
          </p:cNvPr>
          <p:cNvSpPr/>
          <p:nvPr/>
        </p:nvSpPr>
        <p:spPr>
          <a:xfrm>
            <a:off x="6183086" y="2172786"/>
            <a:ext cx="278674" cy="35704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8F68F778-39DB-05AC-CC12-5C6023CB9D0B}"/>
              </a:ext>
            </a:extLst>
          </p:cNvPr>
          <p:cNvSpPr/>
          <p:nvPr/>
        </p:nvSpPr>
        <p:spPr>
          <a:xfrm rot="10800000">
            <a:off x="5538653" y="2111828"/>
            <a:ext cx="278674" cy="35704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AC362F-F36C-9A99-036A-FA1F06116A09}"/>
              </a:ext>
            </a:extLst>
          </p:cNvPr>
          <p:cNvSpPr txBox="1"/>
          <p:nvPr/>
        </p:nvSpPr>
        <p:spPr>
          <a:xfrm>
            <a:off x="6374675" y="5332937"/>
            <a:ext cx="58173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so will the eddy grow with time?</a:t>
            </a:r>
          </a:p>
        </p:txBody>
      </p:sp>
    </p:spTree>
    <p:extLst>
      <p:ext uri="{BB962C8B-B14F-4D97-AF65-F5344CB8AC3E}">
        <p14:creationId xmlns:p14="http://schemas.microsoft.com/office/powerpoint/2010/main" val="448241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D2BBE3D-9E52-0D2A-36FB-0C2900C97E8E}"/>
              </a:ext>
            </a:extLst>
          </p:cNvPr>
          <p:cNvSpPr/>
          <p:nvPr/>
        </p:nvSpPr>
        <p:spPr>
          <a:xfrm>
            <a:off x="4554244" y="1722268"/>
            <a:ext cx="2334827" cy="208625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541BCB0D-607E-FFF8-4F53-FB531BA7158A}"/>
              </a:ext>
            </a:extLst>
          </p:cNvPr>
          <p:cNvSpPr/>
          <p:nvPr/>
        </p:nvSpPr>
        <p:spPr>
          <a:xfrm>
            <a:off x="7020657" y="2601157"/>
            <a:ext cx="1748901" cy="43500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579D576C-4250-26D7-B211-F4F8D4622816}"/>
              </a:ext>
            </a:extLst>
          </p:cNvPr>
          <p:cNvSpPr/>
          <p:nvPr/>
        </p:nvSpPr>
        <p:spPr>
          <a:xfrm>
            <a:off x="3300273" y="2601157"/>
            <a:ext cx="905524" cy="43500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DDD9275-2170-106E-057A-2624CD7E27D4}"/>
                  </a:ext>
                </a:extLst>
              </p:cNvPr>
              <p:cNvSpPr txBox="1"/>
              <p:nvPr/>
            </p:nvSpPr>
            <p:spPr>
              <a:xfrm>
                <a:off x="3194495" y="2055447"/>
                <a:ext cx="1011302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DDD9275-2170-106E-057A-2624CD7E27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4495" y="2055447"/>
                <a:ext cx="1011302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4157F77-209E-2085-2A7C-1F56E921FB54}"/>
                  </a:ext>
                </a:extLst>
              </p:cNvPr>
              <p:cNvSpPr txBox="1"/>
              <p:nvPr/>
            </p:nvSpPr>
            <p:spPr>
              <a:xfrm>
                <a:off x="7020657" y="2055448"/>
                <a:ext cx="197554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+∆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4157F77-209E-2085-2A7C-1F56E921FB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0657" y="2055448"/>
                <a:ext cx="1975541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F8A698D-F8AA-AFE5-87E3-00E503CD8A24}"/>
                  </a:ext>
                </a:extLst>
              </p:cNvPr>
              <p:cNvSpPr txBox="1"/>
              <p:nvPr/>
            </p:nvSpPr>
            <p:spPr>
              <a:xfrm>
                <a:off x="5437316" y="3808520"/>
                <a:ext cx="568682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F8A698D-F8AA-AFE5-87E3-00E503CD8A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7316" y="3808520"/>
                <a:ext cx="568682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37F5A38-B918-1217-DB7D-4527DEEE0183}"/>
                  </a:ext>
                </a:extLst>
              </p:cNvPr>
              <p:cNvSpPr txBox="1"/>
              <p:nvPr/>
            </p:nvSpPr>
            <p:spPr>
              <a:xfrm>
                <a:off x="5024958" y="2437187"/>
                <a:ext cx="1393395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𝐹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and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37F5A38-B918-1217-DB7D-4527DEEE01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4958" y="2437187"/>
                <a:ext cx="1393395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75439E5-6473-2ED8-4D61-114C025E5A3C}"/>
                  </a:ext>
                </a:extLst>
              </p:cNvPr>
              <p:cNvSpPr txBox="1"/>
              <p:nvPr/>
            </p:nvSpPr>
            <p:spPr>
              <a:xfrm>
                <a:off x="822820" y="3252795"/>
                <a:ext cx="287732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rgbClr val="FF0000"/>
                    </a:solidFill>
                  </a:rPr>
                  <a:t>flux in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per unit area per unit time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75439E5-6473-2ED8-4D61-114C025E5A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820" y="3252795"/>
                <a:ext cx="2877326" cy="646331"/>
              </a:xfrm>
              <a:prstGeom prst="rect">
                <a:avLst/>
              </a:prstGeom>
              <a:blipFill>
                <a:blip r:embed="rId6"/>
                <a:stretch>
                  <a:fillRect t="-5660" r="-1483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BE2784C-188F-D6A5-3F84-1BF95B8C0118}"/>
                  </a:ext>
                </a:extLst>
              </p:cNvPr>
              <p:cNvSpPr txBox="1"/>
              <p:nvPr/>
            </p:nvSpPr>
            <p:spPr>
              <a:xfrm>
                <a:off x="8517587" y="3023121"/>
                <a:ext cx="287732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rgbClr val="FF0000"/>
                    </a:solidFill>
                  </a:rPr>
                  <a:t>flux out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per unit area per unit time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BE2784C-188F-D6A5-3F84-1BF95B8C01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7587" y="3023121"/>
                <a:ext cx="2877326" cy="646331"/>
              </a:xfrm>
              <a:prstGeom prst="rect">
                <a:avLst/>
              </a:prstGeom>
              <a:blipFill>
                <a:blip r:embed="rId7"/>
                <a:stretch>
                  <a:fillRect t="-5660" r="-1483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A53A8D6-67DE-B313-AD6E-A5104DA1771C}"/>
                  </a:ext>
                </a:extLst>
              </p:cNvPr>
              <p:cNvSpPr txBox="1"/>
              <p:nvPr/>
            </p:nvSpPr>
            <p:spPr>
              <a:xfrm>
                <a:off x="3142200" y="991891"/>
                <a:ext cx="18827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per unit volume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A53A8D6-67DE-B313-AD6E-A5104DA177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2200" y="991891"/>
                <a:ext cx="1882758" cy="369332"/>
              </a:xfrm>
              <a:prstGeom prst="rect">
                <a:avLst/>
              </a:prstGeom>
              <a:blipFill>
                <a:blip r:embed="rId8"/>
                <a:stretch>
                  <a:fillRect t="-10000" r="-2589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52A0796-9F51-DD88-8EFF-D7CE2E8F8293}"/>
                  </a:ext>
                </a:extLst>
              </p:cNvPr>
              <p:cNvSpPr txBox="1"/>
              <p:nvPr/>
            </p:nvSpPr>
            <p:spPr>
              <a:xfrm>
                <a:off x="5899943" y="1007931"/>
                <a:ext cx="31619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per unit volume per unit time</a:t>
                </a: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52A0796-9F51-DD88-8EFF-D7CE2E8F8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9943" y="1007931"/>
                <a:ext cx="3161956" cy="369332"/>
              </a:xfrm>
              <a:prstGeom prst="rect">
                <a:avLst/>
              </a:prstGeom>
              <a:blipFill>
                <a:blip r:embed="rId9"/>
                <a:stretch>
                  <a:fillRect t="-8197" r="-963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B3D14CA3-AD22-FBC1-C6A8-BF1B2A92EFBC}"/>
              </a:ext>
            </a:extLst>
          </p:cNvPr>
          <p:cNvSpPr/>
          <p:nvPr/>
        </p:nvSpPr>
        <p:spPr>
          <a:xfrm>
            <a:off x="4643021" y="1429305"/>
            <a:ext cx="488272" cy="958788"/>
          </a:xfrm>
          <a:custGeom>
            <a:avLst/>
            <a:gdLst>
              <a:gd name="connsiteX0" fmla="*/ 0 w 488272"/>
              <a:gd name="connsiteY0" fmla="*/ 0 h 958788"/>
              <a:gd name="connsiteX1" fmla="*/ 390618 w 488272"/>
              <a:gd name="connsiteY1" fmla="*/ 470516 h 958788"/>
              <a:gd name="connsiteX2" fmla="*/ 239697 w 488272"/>
              <a:gd name="connsiteY2" fmla="*/ 603681 h 958788"/>
              <a:gd name="connsiteX3" fmla="*/ 488272 w 488272"/>
              <a:gd name="connsiteY3" fmla="*/ 958788 h 958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272" h="958788">
                <a:moveTo>
                  <a:pt x="0" y="0"/>
                </a:moveTo>
                <a:cubicBezTo>
                  <a:pt x="175334" y="184951"/>
                  <a:pt x="350669" y="369903"/>
                  <a:pt x="390618" y="470516"/>
                </a:cubicBezTo>
                <a:cubicBezTo>
                  <a:pt x="430568" y="571130"/>
                  <a:pt x="223421" y="522302"/>
                  <a:pt x="239697" y="603681"/>
                </a:cubicBezTo>
                <a:cubicBezTo>
                  <a:pt x="255973" y="685060"/>
                  <a:pt x="372122" y="821924"/>
                  <a:pt x="488272" y="958788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23B1B7F-474B-052E-690D-013FD32C5D99}"/>
              </a:ext>
            </a:extLst>
          </p:cNvPr>
          <p:cNvSpPr/>
          <p:nvPr/>
        </p:nvSpPr>
        <p:spPr>
          <a:xfrm rot="3272350">
            <a:off x="6284467" y="1429304"/>
            <a:ext cx="488272" cy="958788"/>
          </a:xfrm>
          <a:custGeom>
            <a:avLst/>
            <a:gdLst>
              <a:gd name="connsiteX0" fmla="*/ 0 w 488272"/>
              <a:gd name="connsiteY0" fmla="*/ 0 h 958788"/>
              <a:gd name="connsiteX1" fmla="*/ 390618 w 488272"/>
              <a:gd name="connsiteY1" fmla="*/ 470516 h 958788"/>
              <a:gd name="connsiteX2" fmla="*/ 239697 w 488272"/>
              <a:gd name="connsiteY2" fmla="*/ 603681 h 958788"/>
              <a:gd name="connsiteX3" fmla="*/ 488272 w 488272"/>
              <a:gd name="connsiteY3" fmla="*/ 958788 h 958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272" h="958788">
                <a:moveTo>
                  <a:pt x="0" y="0"/>
                </a:moveTo>
                <a:cubicBezTo>
                  <a:pt x="175334" y="184951"/>
                  <a:pt x="350669" y="369903"/>
                  <a:pt x="390618" y="470516"/>
                </a:cubicBezTo>
                <a:cubicBezTo>
                  <a:pt x="430568" y="571130"/>
                  <a:pt x="223421" y="522302"/>
                  <a:pt x="239697" y="603681"/>
                </a:cubicBezTo>
                <a:cubicBezTo>
                  <a:pt x="255973" y="685060"/>
                  <a:pt x="372122" y="821924"/>
                  <a:pt x="488272" y="958788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3D90E53-5C5D-8AA6-A7C9-97FA9C1D793B}"/>
              </a:ext>
            </a:extLst>
          </p:cNvPr>
          <p:cNvSpPr/>
          <p:nvPr/>
        </p:nvSpPr>
        <p:spPr>
          <a:xfrm rot="15710031">
            <a:off x="2441148" y="2355328"/>
            <a:ext cx="488272" cy="958788"/>
          </a:xfrm>
          <a:custGeom>
            <a:avLst/>
            <a:gdLst>
              <a:gd name="connsiteX0" fmla="*/ 0 w 488272"/>
              <a:gd name="connsiteY0" fmla="*/ 0 h 958788"/>
              <a:gd name="connsiteX1" fmla="*/ 390618 w 488272"/>
              <a:gd name="connsiteY1" fmla="*/ 470516 h 958788"/>
              <a:gd name="connsiteX2" fmla="*/ 239697 w 488272"/>
              <a:gd name="connsiteY2" fmla="*/ 603681 h 958788"/>
              <a:gd name="connsiteX3" fmla="*/ 488272 w 488272"/>
              <a:gd name="connsiteY3" fmla="*/ 958788 h 958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272" h="958788">
                <a:moveTo>
                  <a:pt x="0" y="0"/>
                </a:moveTo>
                <a:cubicBezTo>
                  <a:pt x="175334" y="184951"/>
                  <a:pt x="350669" y="369903"/>
                  <a:pt x="390618" y="470516"/>
                </a:cubicBezTo>
                <a:cubicBezTo>
                  <a:pt x="430568" y="571130"/>
                  <a:pt x="223421" y="522302"/>
                  <a:pt x="239697" y="603681"/>
                </a:cubicBezTo>
                <a:cubicBezTo>
                  <a:pt x="255973" y="685060"/>
                  <a:pt x="372122" y="821924"/>
                  <a:pt x="488272" y="958788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A0180300-2573-1849-FC8F-69FD87BDE884}"/>
              </a:ext>
            </a:extLst>
          </p:cNvPr>
          <p:cNvSpPr/>
          <p:nvPr/>
        </p:nvSpPr>
        <p:spPr>
          <a:xfrm rot="5889969" flipH="1">
            <a:off x="9202902" y="2235712"/>
            <a:ext cx="488272" cy="958788"/>
          </a:xfrm>
          <a:custGeom>
            <a:avLst/>
            <a:gdLst>
              <a:gd name="connsiteX0" fmla="*/ 0 w 488272"/>
              <a:gd name="connsiteY0" fmla="*/ 0 h 958788"/>
              <a:gd name="connsiteX1" fmla="*/ 390618 w 488272"/>
              <a:gd name="connsiteY1" fmla="*/ 470516 h 958788"/>
              <a:gd name="connsiteX2" fmla="*/ 239697 w 488272"/>
              <a:gd name="connsiteY2" fmla="*/ 603681 h 958788"/>
              <a:gd name="connsiteX3" fmla="*/ 488272 w 488272"/>
              <a:gd name="connsiteY3" fmla="*/ 958788 h 958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272" h="958788">
                <a:moveTo>
                  <a:pt x="0" y="0"/>
                </a:moveTo>
                <a:cubicBezTo>
                  <a:pt x="175334" y="184951"/>
                  <a:pt x="350669" y="369903"/>
                  <a:pt x="390618" y="470516"/>
                </a:cubicBezTo>
                <a:cubicBezTo>
                  <a:pt x="430568" y="571130"/>
                  <a:pt x="223421" y="522302"/>
                  <a:pt x="239697" y="603681"/>
                </a:cubicBezTo>
                <a:cubicBezTo>
                  <a:pt x="255973" y="685060"/>
                  <a:pt x="372122" y="821924"/>
                  <a:pt x="488272" y="958788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1D283CD-B463-4EB4-1635-61737B2F9E72}"/>
                  </a:ext>
                </a:extLst>
              </p:cNvPr>
              <p:cNvSpPr txBox="1"/>
              <p:nvPr/>
            </p:nvSpPr>
            <p:spPr>
              <a:xfrm>
                <a:off x="372862" y="203134"/>
                <a:ext cx="762240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Conservation of a quantity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in the presence of fluid motion</a:t>
                </a: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1D283CD-B463-4EB4-1635-61737B2F9E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62" y="203134"/>
                <a:ext cx="7622408" cy="461665"/>
              </a:xfrm>
              <a:prstGeom prst="rect">
                <a:avLst/>
              </a:prstGeom>
              <a:blipFill>
                <a:blip r:embed="rId10"/>
                <a:stretch>
                  <a:fillRect l="-1199" t="-10526" r="-959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EFD7B63-FB37-D464-6866-6C0A3A2F8C19}"/>
                  </a:ext>
                </a:extLst>
              </p:cNvPr>
              <p:cNvSpPr txBox="1"/>
              <p:nvPr/>
            </p:nvSpPr>
            <p:spPr>
              <a:xfrm>
                <a:off x="822820" y="4865989"/>
                <a:ext cx="1022049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increase in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with time  =   net flux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into volume + production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in volume</a:t>
                </a: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EFD7B63-FB37-D464-6866-6C0A3A2F8C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820" y="4865989"/>
                <a:ext cx="10220490" cy="461665"/>
              </a:xfrm>
              <a:prstGeom prst="rect">
                <a:avLst/>
              </a:prstGeom>
              <a:blipFill>
                <a:blip r:embed="rId11"/>
                <a:stretch>
                  <a:fillRect l="-954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1478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D2BBE3D-9E52-0D2A-36FB-0C2900C97E8E}"/>
              </a:ext>
            </a:extLst>
          </p:cNvPr>
          <p:cNvSpPr/>
          <p:nvPr/>
        </p:nvSpPr>
        <p:spPr>
          <a:xfrm>
            <a:off x="4554244" y="1722268"/>
            <a:ext cx="2334827" cy="208625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541BCB0D-607E-FFF8-4F53-FB531BA7158A}"/>
              </a:ext>
            </a:extLst>
          </p:cNvPr>
          <p:cNvSpPr/>
          <p:nvPr/>
        </p:nvSpPr>
        <p:spPr>
          <a:xfrm>
            <a:off x="7020657" y="2601157"/>
            <a:ext cx="1748901" cy="43500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579D576C-4250-26D7-B211-F4F8D4622816}"/>
              </a:ext>
            </a:extLst>
          </p:cNvPr>
          <p:cNvSpPr/>
          <p:nvPr/>
        </p:nvSpPr>
        <p:spPr>
          <a:xfrm>
            <a:off x="3300273" y="2601157"/>
            <a:ext cx="905524" cy="43500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DDD9275-2170-106E-057A-2624CD7E27D4}"/>
                  </a:ext>
                </a:extLst>
              </p:cNvPr>
              <p:cNvSpPr txBox="1"/>
              <p:nvPr/>
            </p:nvSpPr>
            <p:spPr>
              <a:xfrm>
                <a:off x="3194495" y="2055447"/>
                <a:ext cx="1011302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DDD9275-2170-106E-057A-2624CD7E27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4495" y="2055447"/>
                <a:ext cx="1011302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4157F77-209E-2085-2A7C-1F56E921FB54}"/>
                  </a:ext>
                </a:extLst>
              </p:cNvPr>
              <p:cNvSpPr txBox="1"/>
              <p:nvPr/>
            </p:nvSpPr>
            <p:spPr>
              <a:xfrm>
                <a:off x="7020657" y="2055448"/>
                <a:ext cx="197554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+∆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4157F77-209E-2085-2A7C-1F56E921FB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0657" y="2055448"/>
                <a:ext cx="1975541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F8A698D-F8AA-AFE5-87E3-00E503CD8A24}"/>
                  </a:ext>
                </a:extLst>
              </p:cNvPr>
              <p:cNvSpPr txBox="1"/>
              <p:nvPr/>
            </p:nvSpPr>
            <p:spPr>
              <a:xfrm>
                <a:off x="5437316" y="3808520"/>
                <a:ext cx="695319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C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F8A698D-F8AA-AFE5-87E3-00E503CD8A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7316" y="3808520"/>
                <a:ext cx="695319" cy="492443"/>
              </a:xfrm>
              <a:prstGeom prst="rect">
                <a:avLst/>
              </a:prstGeom>
              <a:blipFill>
                <a:blip r:embed="rId4"/>
                <a:stretch>
                  <a:fillRect t="-24691" r="-34211" b="-493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37F5A38-B918-1217-DB7D-4527DEEE0183}"/>
                  </a:ext>
                </a:extLst>
              </p:cNvPr>
              <p:cNvSpPr txBox="1"/>
              <p:nvPr/>
            </p:nvSpPr>
            <p:spPr>
              <a:xfrm>
                <a:off x="5024958" y="2437187"/>
                <a:ext cx="1393395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𝐹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and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37F5A38-B918-1217-DB7D-4527DEEE01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4958" y="2437187"/>
                <a:ext cx="1393395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75439E5-6473-2ED8-4D61-114C025E5A3C}"/>
                  </a:ext>
                </a:extLst>
              </p:cNvPr>
              <p:cNvSpPr txBox="1"/>
              <p:nvPr/>
            </p:nvSpPr>
            <p:spPr>
              <a:xfrm>
                <a:off x="822820" y="3252795"/>
                <a:ext cx="287732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rgbClr val="FF0000"/>
                    </a:solidFill>
                  </a:rPr>
                  <a:t>flux in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per unit area per unit time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75439E5-6473-2ED8-4D61-114C025E5A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820" y="3252795"/>
                <a:ext cx="2877326" cy="646331"/>
              </a:xfrm>
              <a:prstGeom prst="rect">
                <a:avLst/>
              </a:prstGeom>
              <a:blipFill>
                <a:blip r:embed="rId6"/>
                <a:stretch>
                  <a:fillRect t="-5660" r="-1483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BE2784C-188F-D6A5-3F84-1BF95B8C0118}"/>
                  </a:ext>
                </a:extLst>
              </p:cNvPr>
              <p:cNvSpPr txBox="1"/>
              <p:nvPr/>
            </p:nvSpPr>
            <p:spPr>
              <a:xfrm>
                <a:off x="8517587" y="3023121"/>
                <a:ext cx="287732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rgbClr val="FF0000"/>
                    </a:solidFill>
                  </a:rPr>
                  <a:t>flux out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per unit area per unit time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BE2784C-188F-D6A5-3F84-1BF95B8C01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7587" y="3023121"/>
                <a:ext cx="2877326" cy="646331"/>
              </a:xfrm>
              <a:prstGeom prst="rect">
                <a:avLst/>
              </a:prstGeom>
              <a:blipFill>
                <a:blip r:embed="rId7"/>
                <a:stretch>
                  <a:fillRect t="-5660" r="-1483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A53A8D6-67DE-B313-AD6E-A5104DA1771C}"/>
                  </a:ext>
                </a:extLst>
              </p:cNvPr>
              <p:cNvSpPr txBox="1"/>
              <p:nvPr/>
            </p:nvSpPr>
            <p:spPr>
              <a:xfrm>
                <a:off x="3142200" y="991891"/>
                <a:ext cx="18827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per unit volume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A53A8D6-67DE-B313-AD6E-A5104DA177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2200" y="991891"/>
                <a:ext cx="1882758" cy="369332"/>
              </a:xfrm>
              <a:prstGeom prst="rect">
                <a:avLst/>
              </a:prstGeom>
              <a:blipFill>
                <a:blip r:embed="rId8"/>
                <a:stretch>
                  <a:fillRect t="-10000" r="-2589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52A0796-9F51-DD88-8EFF-D7CE2E8F8293}"/>
                  </a:ext>
                </a:extLst>
              </p:cNvPr>
              <p:cNvSpPr txBox="1"/>
              <p:nvPr/>
            </p:nvSpPr>
            <p:spPr>
              <a:xfrm>
                <a:off x="5899943" y="1007931"/>
                <a:ext cx="31619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per unit volume per unit time</a:t>
                </a: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52A0796-9F51-DD88-8EFF-D7CE2E8F8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9943" y="1007931"/>
                <a:ext cx="3161956" cy="369332"/>
              </a:xfrm>
              <a:prstGeom prst="rect">
                <a:avLst/>
              </a:prstGeom>
              <a:blipFill>
                <a:blip r:embed="rId9"/>
                <a:stretch>
                  <a:fillRect t="-8197" r="-963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B3D14CA3-AD22-FBC1-C6A8-BF1B2A92EFBC}"/>
              </a:ext>
            </a:extLst>
          </p:cNvPr>
          <p:cNvSpPr/>
          <p:nvPr/>
        </p:nvSpPr>
        <p:spPr>
          <a:xfrm>
            <a:off x="4643021" y="1429305"/>
            <a:ext cx="488272" cy="958788"/>
          </a:xfrm>
          <a:custGeom>
            <a:avLst/>
            <a:gdLst>
              <a:gd name="connsiteX0" fmla="*/ 0 w 488272"/>
              <a:gd name="connsiteY0" fmla="*/ 0 h 958788"/>
              <a:gd name="connsiteX1" fmla="*/ 390618 w 488272"/>
              <a:gd name="connsiteY1" fmla="*/ 470516 h 958788"/>
              <a:gd name="connsiteX2" fmla="*/ 239697 w 488272"/>
              <a:gd name="connsiteY2" fmla="*/ 603681 h 958788"/>
              <a:gd name="connsiteX3" fmla="*/ 488272 w 488272"/>
              <a:gd name="connsiteY3" fmla="*/ 958788 h 958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272" h="958788">
                <a:moveTo>
                  <a:pt x="0" y="0"/>
                </a:moveTo>
                <a:cubicBezTo>
                  <a:pt x="175334" y="184951"/>
                  <a:pt x="350669" y="369903"/>
                  <a:pt x="390618" y="470516"/>
                </a:cubicBezTo>
                <a:cubicBezTo>
                  <a:pt x="430568" y="571130"/>
                  <a:pt x="223421" y="522302"/>
                  <a:pt x="239697" y="603681"/>
                </a:cubicBezTo>
                <a:cubicBezTo>
                  <a:pt x="255973" y="685060"/>
                  <a:pt x="372122" y="821924"/>
                  <a:pt x="488272" y="958788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23B1B7F-474B-052E-690D-013FD32C5D99}"/>
              </a:ext>
            </a:extLst>
          </p:cNvPr>
          <p:cNvSpPr/>
          <p:nvPr/>
        </p:nvSpPr>
        <p:spPr>
          <a:xfrm rot="3272350">
            <a:off x="6284467" y="1429304"/>
            <a:ext cx="488272" cy="958788"/>
          </a:xfrm>
          <a:custGeom>
            <a:avLst/>
            <a:gdLst>
              <a:gd name="connsiteX0" fmla="*/ 0 w 488272"/>
              <a:gd name="connsiteY0" fmla="*/ 0 h 958788"/>
              <a:gd name="connsiteX1" fmla="*/ 390618 w 488272"/>
              <a:gd name="connsiteY1" fmla="*/ 470516 h 958788"/>
              <a:gd name="connsiteX2" fmla="*/ 239697 w 488272"/>
              <a:gd name="connsiteY2" fmla="*/ 603681 h 958788"/>
              <a:gd name="connsiteX3" fmla="*/ 488272 w 488272"/>
              <a:gd name="connsiteY3" fmla="*/ 958788 h 958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272" h="958788">
                <a:moveTo>
                  <a:pt x="0" y="0"/>
                </a:moveTo>
                <a:cubicBezTo>
                  <a:pt x="175334" y="184951"/>
                  <a:pt x="350669" y="369903"/>
                  <a:pt x="390618" y="470516"/>
                </a:cubicBezTo>
                <a:cubicBezTo>
                  <a:pt x="430568" y="571130"/>
                  <a:pt x="223421" y="522302"/>
                  <a:pt x="239697" y="603681"/>
                </a:cubicBezTo>
                <a:cubicBezTo>
                  <a:pt x="255973" y="685060"/>
                  <a:pt x="372122" y="821924"/>
                  <a:pt x="488272" y="958788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3D90E53-5C5D-8AA6-A7C9-97FA9C1D793B}"/>
              </a:ext>
            </a:extLst>
          </p:cNvPr>
          <p:cNvSpPr/>
          <p:nvPr/>
        </p:nvSpPr>
        <p:spPr>
          <a:xfrm rot="15710031">
            <a:off x="2441148" y="2355328"/>
            <a:ext cx="488272" cy="958788"/>
          </a:xfrm>
          <a:custGeom>
            <a:avLst/>
            <a:gdLst>
              <a:gd name="connsiteX0" fmla="*/ 0 w 488272"/>
              <a:gd name="connsiteY0" fmla="*/ 0 h 958788"/>
              <a:gd name="connsiteX1" fmla="*/ 390618 w 488272"/>
              <a:gd name="connsiteY1" fmla="*/ 470516 h 958788"/>
              <a:gd name="connsiteX2" fmla="*/ 239697 w 488272"/>
              <a:gd name="connsiteY2" fmla="*/ 603681 h 958788"/>
              <a:gd name="connsiteX3" fmla="*/ 488272 w 488272"/>
              <a:gd name="connsiteY3" fmla="*/ 958788 h 958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272" h="958788">
                <a:moveTo>
                  <a:pt x="0" y="0"/>
                </a:moveTo>
                <a:cubicBezTo>
                  <a:pt x="175334" y="184951"/>
                  <a:pt x="350669" y="369903"/>
                  <a:pt x="390618" y="470516"/>
                </a:cubicBezTo>
                <a:cubicBezTo>
                  <a:pt x="430568" y="571130"/>
                  <a:pt x="223421" y="522302"/>
                  <a:pt x="239697" y="603681"/>
                </a:cubicBezTo>
                <a:cubicBezTo>
                  <a:pt x="255973" y="685060"/>
                  <a:pt x="372122" y="821924"/>
                  <a:pt x="488272" y="958788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A0180300-2573-1849-FC8F-69FD87BDE884}"/>
              </a:ext>
            </a:extLst>
          </p:cNvPr>
          <p:cNvSpPr/>
          <p:nvPr/>
        </p:nvSpPr>
        <p:spPr>
          <a:xfrm rot="5889969" flipH="1">
            <a:off x="9202902" y="2235712"/>
            <a:ext cx="488272" cy="958788"/>
          </a:xfrm>
          <a:custGeom>
            <a:avLst/>
            <a:gdLst>
              <a:gd name="connsiteX0" fmla="*/ 0 w 488272"/>
              <a:gd name="connsiteY0" fmla="*/ 0 h 958788"/>
              <a:gd name="connsiteX1" fmla="*/ 390618 w 488272"/>
              <a:gd name="connsiteY1" fmla="*/ 470516 h 958788"/>
              <a:gd name="connsiteX2" fmla="*/ 239697 w 488272"/>
              <a:gd name="connsiteY2" fmla="*/ 603681 h 958788"/>
              <a:gd name="connsiteX3" fmla="*/ 488272 w 488272"/>
              <a:gd name="connsiteY3" fmla="*/ 958788 h 958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272" h="958788">
                <a:moveTo>
                  <a:pt x="0" y="0"/>
                </a:moveTo>
                <a:cubicBezTo>
                  <a:pt x="175334" y="184951"/>
                  <a:pt x="350669" y="369903"/>
                  <a:pt x="390618" y="470516"/>
                </a:cubicBezTo>
                <a:cubicBezTo>
                  <a:pt x="430568" y="571130"/>
                  <a:pt x="223421" y="522302"/>
                  <a:pt x="239697" y="603681"/>
                </a:cubicBezTo>
                <a:cubicBezTo>
                  <a:pt x="255973" y="685060"/>
                  <a:pt x="372122" y="821924"/>
                  <a:pt x="488272" y="958788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1D283CD-B463-4EB4-1635-61737B2F9E72}"/>
                  </a:ext>
                </a:extLst>
              </p:cNvPr>
              <p:cNvSpPr txBox="1"/>
              <p:nvPr/>
            </p:nvSpPr>
            <p:spPr>
              <a:xfrm>
                <a:off x="372862" y="203134"/>
                <a:ext cx="762240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Conservation of a quantity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in the presence of fluid motion</a:t>
                </a: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1D283CD-B463-4EB4-1635-61737B2F9E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62" y="203134"/>
                <a:ext cx="7622408" cy="461665"/>
              </a:xfrm>
              <a:prstGeom prst="rect">
                <a:avLst/>
              </a:prstGeom>
              <a:blipFill>
                <a:blip r:embed="rId10"/>
                <a:stretch>
                  <a:fillRect l="-1199" t="-10526" r="-959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B102FB4-6BA3-ACF5-D78A-D1865870EFF8}"/>
                  </a:ext>
                </a:extLst>
              </p:cNvPr>
              <p:cNvSpPr txBox="1"/>
              <p:nvPr/>
            </p:nvSpPr>
            <p:spPr>
              <a:xfrm>
                <a:off x="4321207" y="4865989"/>
                <a:ext cx="3002360" cy="8956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𝑑𝐹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</m:oMath>
                </a14:m>
                <a:r>
                  <a:rPr lang="en-US" sz="36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B102FB4-6BA3-ACF5-D78A-D1865870EF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1207" y="4865989"/>
                <a:ext cx="3002360" cy="89569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5127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/>
              <p:nvPr/>
            </p:nvSpPr>
            <p:spPr>
              <a:xfrm>
                <a:off x="372862" y="203134"/>
                <a:ext cx="722672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now suppose that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 being transported by fluid motion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62" y="203134"/>
                <a:ext cx="7226722" cy="461665"/>
              </a:xfrm>
              <a:prstGeom prst="rect">
                <a:avLst/>
              </a:prstGeom>
              <a:blipFill>
                <a:blip r:embed="rId2"/>
                <a:stretch>
                  <a:fillRect l="-1265" t="-10526" r="-253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E05BC92-C3E9-12FD-8F06-25C661A0874F}"/>
                  </a:ext>
                </a:extLst>
              </p:cNvPr>
              <p:cNvSpPr txBox="1"/>
              <p:nvPr/>
            </p:nvSpPr>
            <p:spPr>
              <a:xfrm>
                <a:off x="471996" y="1190035"/>
                <a:ext cx="83102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the flux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 the concentration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times the fluid velocity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E05BC92-C3E9-12FD-8F06-25C661A087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996" y="1190035"/>
                <a:ext cx="8310288" cy="461665"/>
              </a:xfrm>
              <a:prstGeom prst="rect">
                <a:avLst/>
              </a:prstGeom>
              <a:blipFill>
                <a:blip r:embed="rId3"/>
                <a:stretch>
                  <a:fillRect l="-1100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B767025-49B0-D059-E656-EDC622123011}"/>
                  </a:ext>
                </a:extLst>
              </p:cNvPr>
              <p:cNvSpPr txBox="1"/>
              <p:nvPr/>
            </p:nvSpPr>
            <p:spPr>
              <a:xfrm>
                <a:off x="543017" y="2070404"/>
                <a:ext cx="182537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3200" dirty="0"/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B767025-49B0-D059-E656-EDC6221230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017" y="2070404"/>
                <a:ext cx="1825371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9E9034-E162-C605-6D8C-51E452D3E60F}"/>
                  </a:ext>
                </a:extLst>
              </p:cNvPr>
              <p:cNvSpPr txBox="1"/>
              <p:nvPr/>
            </p:nvSpPr>
            <p:spPr>
              <a:xfrm>
                <a:off x="4054877" y="1914944"/>
                <a:ext cx="2973378" cy="10285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9E9034-E162-C605-6D8C-51E452D3E6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877" y="1914944"/>
                <a:ext cx="2973378" cy="102855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3692F36-AA4B-9E65-2B28-72C6172AD45B}"/>
              </a:ext>
            </a:extLst>
          </p:cNvPr>
          <p:cNvSpPr/>
          <p:nvPr/>
        </p:nvSpPr>
        <p:spPr>
          <a:xfrm flipV="1">
            <a:off x="1003177" y="1601746"/>
            <a:ext cx="4856086" cy="500960"/>
          </a:xfrm>
          <a:custGeom>
            <a:avLst/>
            <a:gdLst>
              <a:gd name="connsiteX0" fmla="*/ 0 w 4270159"/>
              <a:gd name="connsiteY0" fmla="*/ 0 h 1518536"/>
              <a:gd name="connsiteX1" fmla="*/ 665825 w 4270159"/>
              <a:gd name="connsiteY1" fmla="*/ 1056442 h 1518536"/>
              <a:gd name="connsiteX2" fmla="*/ 2849732 w 4270159"/>
              <a:gd name="connsiteY2" fmla="*/ 1518081 h 1518536"/>
              <a:gd name="connsiteX3" fmla="*/ 4270159 w 4270159"/>
              <a:gd name="connsiteY3" fmla="*/ 985421 h 1518536"/>
              <a:gd name="connsiteX0" fmla="*/ 0 w 4270159"/>
              <a:gd name="connsiteY0" fmla="*/ 0 h 1518260"/>
              <a:gd name="connsiteX1" fmla="*/ 1198485 w 4270159"/>
              <a:gd name="connsiteY1" fmla="*/ 701335 h 1518260"/>
              <a:gd name="connsiteX2" fmla="*/ 2849732 w 4270159"/>
              <a:gd name="connsiteY2" fmla="*/ 1518081 h 1518260"/>
              <a:gd name="connsiteX3" fmla="*/ 4270159 w 4270159"/>
              <a:gd name="connsiteY3" fmla="*/ 985421 h 1518260"/>
              <a:gd name="connsiteX0" fmla="*/ 0 w 4270159"/>
              <a:gd name="connsiteY0" fmla="*/ 0 h 1049478"/>
              <a:gd name="connsiteX1" fmla="*/ 1198485 w 4270159"/>
              <a:gd name="connsiteY1" fmla="*/ 701335 h 1049478"/>
              <a:gd name="connsiteX2" fmla="*/ 2902998 w 4270159"/>
              <a:gd name="connsiteY2" fmla="*/ 639192 h 1049478"/>
              <a:gd name="connsiteX3" fmla="*/ 4270159 w 4270159"/>
              <a:gd name="connsiteY3" fmla="*/ 985421 h 1049478"/>
              <a:gd name="connsiteX0" fmla="*/ 0 w 4740675"/>
              <a:gd name="connsiteY0" fmla="*/ 0 h 738233"/>
              <a:gd name="connsiteX1" fmla="*/ 1198485 w 4740675"/>
              <a:gd name="connsiteY1" fmla="*/ 701335 h 738233"/>
              <a:gd name="connsiteX2" fmla="*/ 2902998 w 4740675"/>
              <a:gd name="connsiteY2" fmla="*/ 639192 h 738233"/>
              <a:gd name="connsiteX3" fmla="*/ 4740675 w 4740675"/>
              <a:gd name="connsiteY3" fmla="*/ 390617 h 738233"/>
              <a:gd name="connsiteX0" fmla="*/ 0 w 4630624"/>
              <a:gd name="connsiteY0" fmla="*/ 0 h 500960"/>
              <a:gd name="connsiteX1" fmla="*/ 1088434 w 4630624"/>
              <a:gd name="connsiteY1" fmla="*/ 479393 h 500960"/>
              <a:gd name="connsiteX2" fmla="*/ 2792947 w 4630624"/>
              <a:gd name="connsiteY2" fmla="*/ 417250 h 500960"/>
              <a:gd name="connsiteX3" fmla="*/ 4630624 w 4630624"/>
              <a:gd name="connsiteY3" fmla="*/ 168675 h 500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0624" h="500960">
                <a:moveTo>
                  <a:pt x="0" y="0"/>
                </a:moveTo>
                <a:cubicBezTo>
                  <a:pt x="95435" y="401714"/>
                  <a:pt x="622943" y="409851"/>
                  <a:pt x="1088434" y="479393"/>
                </a:cubicBezTo>
                <a:cubicBezTo>
                  <a:pt x="1553925" y="548935"/>
                  <a:pt x="2192225" y="429087"/>
                  <a:pt x="2792947" y="417250"/>
                </a:cubicBezTo>
                <a:cubicBezTo>
                  <a:pt x="3393669" y="405413"/>
                  <a:pt x="4220771" y="429086"/>
                  <a:pt x="4630624" y="168675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259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/>
              <p:nvPr/>
            </p:nvSpPr>
            <p:spPr>
              <a:xfrm>
                <a:off x="372862" y="203134"/>
                <a:ext cx="722672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now suppose that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 being transported by fluid motion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62" y="203134"/>
                <a:ext cx="7226722" cy="461665"/>
              </a:xfrm>
              <a:prstGeom prst="rect">
                <a:avLst/>
              </a:prstGeom>
              <a:blipFill>
                <a:blip r:embed="rId2"/>
                <a:stretch>
                  <a:fillRect l="-1265" t="-10526" r="-253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E05BC92-C3E9-12FD-8F06-25C661A0874F}"/>
                  </a:ext>
                </a:extLst>
              </p:cNvPr>
              <p:cNvSpPr txBox="1"/>
              <p:nvPr/>
            </p:nvSpPr>
            <p:spPr>
              <a:xfrm>
                <a:off x="471996" y="1190035"/>
                <a:ext cx="83102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the flux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 the concentration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times the fluid velocity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E05BC92-C3E9-12FD-8F06-25C661A087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996" y="1190035"/>
                <a:ext cx="8310288" cy="461665"/>
              </a:xfrm>
              <a:prstGeom prst="rect">
                <a:avLst/>
              </a:prstGeom>
              <a:blipFill>
                <a:blip r:embed="rId3"/>
                <a:stretch>
                  <a:fillRect l="-1100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B767025-49B0-D059-E656-EDC622123011}"/>
                  </a:ext>
                </a:extLst>
              </p:cNvPr>
              <p:cNvSpPr txBox="1"/>
              <p:nvPr/>
            </p:nvSpPr>
            <p:spPr>
              <a:xfrm>
                <a:off x="543017" y="2070404"/>
                <a:ext cx="182537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3200" dirty="0"/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B767025-49B0-D059-E656-EDC6221230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017" y="2070404"/>
                <a:ext cx="1825371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9E9034-E162-C605-6D8C-51E452D3E60F}"/>
                  </a:ext>
                </a:extLst>
              </p:cNvPr>
              <p:cNvSpPr txBox="1"/>
              <p:nvPr/>
            </p:nvSpPr>
            <p:spPr>
              <a:xfrm>
                <a:off x="4054877" y="1914944"/>
                <a:ext cx="2973378" cy="10285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9E9034-E162-C605-6D8C-51E452D3E6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877" y="1914944"/>
                <a:ext cx="2973378" cy="102855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CEF0D7-F2E5-CDFE-094D-17588F87D2EC}"/>
                  </a:ext>
                </a:extLst>
              </p:cNvPr>
              <p:cNvSpPr txBox="1"/>
              <p:nvPr/>
            </p:nvSpPr>
            <p:spPr>
              <a:xfrm>
                <a:off x="4054877" y="3110172"/>
                <a:ext cx="3918829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CEF0D7-F2E5-CDFE-094D-17588F87D2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877" y="3110172"/>
                <a:ext cx="3918829" cy="10273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2406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/>
              <p:nvPr/>
            </p:nvSpPr>
            <p:spPr>
              <a:xfrm>
                <a:off x="372862" y="203134"/>
                <a:ext cx="722672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now suppose that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 being transported by fluid motion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62" y="203134"/>
                <a:ext cx="7226722" cy="461665"/>
              </a:xfrm>
              <a:prstGeom prst="rect">
                <a:avLst/>
              </a:prstGeom>
              <a:blipFill>
                <a:blip r:embed="rId2"/>
                <a:stretch>
                  <a:fillRect l="-1265" t="-10526" r="-253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E05BC92-C3E9-12FD-8F06-25C661A0874F}"/>
                  </a:ext>
                </a:extLst>
              </p:cNvPr>
              <p:cNvSpPr txBox="1"/>
              <p:nvPr/>
            </p:nvSpPr>
            <p:spPr>
              <a:xfrm>
                <a:off x="471996" y="1190035"/>
                <a:ext cx="83102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the flux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 the concentration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times the fluid velocity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E05BC92-C3E9-12FD-8F06-25C661A087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996" y="1190035"/>
                <a:ext cx="8310288" cy="461665"/>
              </a:xfrm>
              <a:prstGeom prst="rect">
                <a:avLst/>
              </a:prstGeom>
              <a:blipFill>
                <a:blip r:embed="rId3"/>
                <a:stretch>
                  <a:fillRect l="-1100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B767025-49B0-D059-E656-EDC622123011}"/>
                  </a:ext>
                </a:extLst>
              </p:cNvPr>
              <p:cNvSpPr txBox="1"/>
              <p:nvPr/>
            </p:nvSpPr>
            <p:spPr>
              <a:xfrm>
                <a:off x="543017" y="2070404"/>
                <a:ext cx="182537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3200" dirty="0"/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B767025-49B0-D059-E656-EDC6221230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017" y="2070404"/>
                <a:ext cx="1825371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9E9034-E162-C605-6D8C-51E452D3E60F}"/>
                  </a:ext>
                </a:extLst>
              </p:cNvPr>
              <p:cNvSpPr txBox="1"/>
              <p:nvPr/>
            </p:nvSpPr>
            <p:spPr>
              <a:xfrm>
                <a:off x="4054877" y="1914944"/>
                <a:ext cx="2973378" cy="10285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9E9034-E162-C605-6D8C-51E452D3E6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877" y="1914944"/>
                <a:ext cx="2973378" cy="102855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CEF0D7-F2E5-CDFE-094D-17588F87D2EC}"/>
                  </a:ext>
                </a:extLst>
              </p:cNvPr>
              <p:cNvSpPr txBox="1"/>
              <p:nvPr/>
            </p:nvSpPr>
            <p:spPr>
              <a:xfrm>
                <a:off x="4054877" y="3110172"/>
                <a:ext cx="3918829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CEF0D7-F2E5-CDFE-094D-17588F87D2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877" y="3110172"/>
                <a:ext cx="3918829" cy="10273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F2A3942-C72E-DA22-FE7D-901E9162A9FA}"/>
                  </a:ext>
                </a:extLst>
              </p:cNvPr>
              <p:cNvSpPr txBox="1"/>
              <p:nvPr/>
            </p:nvSpPr>
            <p:spPr>
              <a:xfrm>
                <a:off x="3986223" y="4401057"/>
                <a:ext cx="4842608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F2A3942-C72E-DA22-FE7D-901E9162A9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6223" y="4401057"/>
                <a:ext cx="4842608" cy="102733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001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7172</TotalTime>
  <Words>1442</Words>
  <Application>Microsoft Office PowerPoint</Application>
  <PresentationFormat>Widescreen</PresentationFormat>
  <Paragraphs>373</Paragraphs>
  <Slides>44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9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</dc:creator>
  <cp:lastModifiedBy>AU</cp:lastModifiedBy>
  <cp:revision>179</cp:revision>
  <dcterms:created xsi:type="dcterms:W3CDTF">2023-10-13T16:14:50Z</dcterms:created>
  <dcterms:modified xsi:type="dcterms:W3CDTF">2023-12-05T22:06:19Z</dcterms:modified>
</cp:coreProperties>
</file>