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59" r:id="rId3"/>
    <p:sldId id="405" r:id="rId4"/>
    <p:sldId id="406" r:id="rId5"/>
    <p:sldId id="361" r:id="rId6"/>
    <p:sldId id="407" r:id="rId7"/>
    <p:sldId id="408" r:id="rId8"/>
    <p:sldId id="410" r:id="rId9"/>
    <p:sldId id="411" r:id="rId10"/>
    <p:sldId id="363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399" r:id="rId37"/>
    <p:sldId id="438" r:id="rId38"/>
    <p:sldId id="439" r:id="rId39"/>
    <p:sldId id="44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359"/>
            <p14:sldId id="405"/>
            <p14:sldId id="406"/>
            <p14:sldId id="361"/>
            <p14:sldId id="407"/>
            <p14:sldId id="408"/>
            <p14:sldId id="410"/>
            <p14:sldId id="411"/>
            <p14:sldId id="363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399"/>
            <p14:sldId id="438"/>
            <p14:sldId id="439"/>
            <p14:sldId id="440"/>
          </p14:sldIdLst>
        </p14:section>
        <p14:section name="Untitled Section" id="{0E3A99F3-173F-4E4D-8E39-B5D932EAF8DC}">
          <p14:sldIdLst/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3733" autoAdjust="0"/>
  </p:normalViewPr>
  <p:slideViewPr>
    <p:cSldViewPr snapToGrid="0">
      <p:cViewPr varScale="1">
        <p:scale>
          <a:sx n="85" d="100"/>
          <a:sy n="85" d="100"/>
        </p:scale>
        <p:origin x="108" y="288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EA4E-925E-49EF-8DC6-CA4210C0787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90CF-E2C3-48B8-8346-02179832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2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2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60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8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9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45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39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0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99468" y="2442770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2025 EESC W3400</a:t>
            </a:r>
          </a:p>
          <a:p>
            <a:pPr algn="ctr"/>
            <a:r>
              <a:rPr lang="en-US" sz="2800" b="1" dirty="0"/>
              <a:t>Computational Earth Science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07: Cooling of the solid Earth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Simplified Physics of Wave Motion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The wavefront advances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parallel to itself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at a speed given by the local properties of the medium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310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D4B5114-10C9-D88C-84DB-83BDEE3C85D6}"/>
              </a:ext>
            </a:extLst>
          </p:cNvPr>
          <p:cNvGrpSpPr/>
          <p:nvPr/>
        </p:nvGrpSpPr>
        <p:grpSpPr>
          <a:xfrm>
            <a:off x="622642" y="2437545"/>
            <a:ext cx="10257691" cy="2169989"/>
            <a:chOff x="180853" y="2478641"/>
            <a:chExt cx="10257691" cy="216998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9E3966C4-A373-BB70-DBE0-4D4418F59268}"/>
                </a:ext>
              </a:extLst>
            </p:cNvPr>
            <p:cNvSpPr/>
            <p:nvPr/>
          </p:nvSpPr>
          <p:spPr>
            <a:xfrm>
              <a:off x="1407560" y="4376791"/>
              <a:ext cx="9030984" cy="30822"/>
            </a:xfrm>
            <a:custGeom>
              <a:avLst/>
              <a:gdLst>
                <a:gd name="connsiteX0" fmla="*/ 0 w 9030984"/>
                <a:gd name="connsiteY0" fmla="*/ 10274 h 30822"/>
                <a:gd name="connsiteX1" fmla="*/ 3595955 w 9030984"/>
                <a:gd name="connsiteY1" fmla="*/ 0 h 30822"/>
                <a:gd name="connsiteX2" fmla="*/ 7119991 w 9030984"/>
                <a:gd name="connsiteY2" fmla="*/ 20548 h 30822"/>
                <a:gd name="connsiteX3" fmla="*/ 9030984 w 9030984"/>
                <a:gd name="connsiteY3" fmla="*/ 30822 h 3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0984" h="30822">
                  <a:moveTo>
                    <a:pt x="0" y="10274"/>
                  </a:moveTo>
                  <a:lnTo>
                    <a:pt x="3595955" y="0"/>
                  </a:lnTo>
                  <a:lnTo>
                    <a:pt x="7119991" y="20548"/>
                  </a:lnTo>
                  <a:lnTo>
                    <a:pt x="9030984" y="3082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0080BD6-D416-02ED-165B-CEADD4258D40}"/>
                </a:ext>
              </a:extLst>
            </p:cNvPr>
            <p:cNvSpPr/>
            <p:nvPr/>
          </p:nvSpPr>
          <p:spPr>
            <a:xfrm>
              <a:off x="1931541" y="2478641"/>
              <a:ext cx="2506895" cy="187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SLOW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16C5DC7-4A8D-7CDB-1C43-49E898D2AA56}"/>
                </a:ext>
              </a:extLst>
            </p:cNvPr>
            <p:cNvSpPr/>
            <p:nvPr/>
          </p:nvSpPr>
          <p:spPr>
            <a:xfrm>
              <a:off x="6931630" y="2682413"/>
              <a:ext cx="2880188" cy="17097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FAST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6D9991-D46E-07FF-AB04-AE6307A2DDE4}"/>
                </a:ext>
              </a:extLst>
            </p:cNvPr>
            <p:cNvSpPr txBox="1"/>
            <p:nvPr/>
          </p:nvSpPr>
          <p:spPr>
            <a:xfrm>
              <a:off x="207924" y="4063855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T=2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EABBBF-899B-D078-BB6C-CE8F97ACD88E}"/>
                </a:ext>
              </a:extLst>
            </p:cNvPr>
            <p:cNvSpPr/>
            <p:nvPr/>
          </p:nvSpPr>
          <p:spPr>
            <a:xfrm>
              <a:off x="976045" y="3194756"/>
              <a:ext cx="9359757" cy="504056"/>
            </a:xfrm>
            <a:custGeom>
              <a:avLst/>
              <a:gdLst>
                <a:gd name="connsiteX0" fmla="*/ 0 w 9359757"/>
                <a:gd name="connsiteY0" fmla="*/ 249880 h 496570"/>
                <a:gd name="connsiteX1" fmla="*/ 1150706 w 9359757"/>
                <a:gd name="connsiteY1" fmla="*/ 260154 h 496570"/>
                <a:gd name="connsiteX2" fmla="*/ 1654139 w 9359757"/>
                <a:gd name="connsiteY2" fmla="*/ 362896 h 496570"/>
                <a:gd name="connsiteX3" fmla="*/ 2260315 w 9359757"/>
                <a:gd name="connsiteY3" fmla="*/ 496460 h 496570"/>
                <a:gd name="connsiteX4" fmla="*/ 2866490 w 9359757"/>
                <a:gd name="connsiteY4" fmla="*/ 383444 h 496570"/>
                <a:gd name="connsiteX5" fmla="*/ 3184989 w 9359757"/>
                <a:gd name="connsiteY5" fmla="*/ 260154 h 496570"/>
                <a:gd name="connsiteX6" fmla="*/ 6092575 w 9359757"/>
                <a:gd name="connsiteY6" fmla="*/ 229332 h 496570"/>
                <a:gd name="connsiteX7" fmla="*/ 6678202 w 9359757"/>
                <a:gd name="connsiteY7" fmla="*/ 403992 h 496570"/>
                <a:gd name="connsiteX8" fmla="*/ 6914508 w 9359757"/>
                <a:gd name="connsiteY8" fmla="*/ 34123 h 496570"/>
                <a:gd name="connsiteX9" fmla="*/ 7479586 w 9359757"/>
                <a:gd name="connsiteY9" fmla="*/ 44397 h 496570"/>
                <a:gd name="connsiteX10" fmla="*/ 7983020 w 9359757"/>
                <a:gd name="connsiteY10" fmla="*/ 280702 h 496570"/>
                <a:gd name="connsiteX11" fmla="*/ 9359757 w 9359757"/>
                <a:gd name="connsiteY11" fmla="*/ 301251 h 496570"/>
                <a:gd name="connsiteX0" fmla="*/ 0 w 9359757"/>
                <a:gd name="connsiteY0" fmla="*/ 249880 h 498236"/>
                <a:gd name="connsiteX1" fmla="*/ 1150706 w 9359757"/>
                <a:gd name="connsiteY1" fmla="*/ 260154 h 498236"/>
                <a:gd name="connsiteX2" fmla="*/ 1654139 w 9359757"/>
                <a:gd name="connsiteY2" fmla="*/ 362896 h 498236"/>
                <a:gd name="connsiteX3" fmla="*/ 2260315 w 9359757"/>
                <a:gd name="connsiteY3" fmla="*/ 496460 h 498236"/>
                <a:gd name="connsiteX4" fmla="*/ 3184989 w 9359757"/>
                <a:gd name="connsiteY4" fmla="*/ 260154 h 498236"/>
                <a:gd name="connsiteX5" fmla="*/ 6092575 w 9359757"/>
                <a:gd name="connsiteY5" fmla="*/ 229332 h 498236"/>
                <a:gd name="connsiteX6" fmla="*/ 6678202 w 9359757"/>
                <a:gd name="connsiteY6" fmla="*/ 403992 h 498236"/>
                <a:gd name="connsiteX7" fmla="*/ 6914508 w 9359757"/>
                <a:gd name="connsiteY7" fmla="*/ 34123 h 498236"/>
                <a:gd name="connsiteX8" fmla="*/ 7479586 w 9359757"/>
                <a:gd name="connsiteY8" fmla="*/ 44397 h 498236"/>
                <a:gd name="connsiteX9" fmla="*/ 7983020 w 9359757"/>
                <a:gd name="connsiteY9" fmla="*/ 280702 h 498236"/>
                <a:gd name="connsiteX10" fmla="*/ 9359757 w 9359757"/>
                <a:gd name="connsiteY10" fmla="*/ 301251 h 498236"/>
                <a:gd name="connsiteX0" fmla="*/ 0 w 9359757"/>
                <a:gd name="connsiteY0" fmla="*/ 249880 h 498285"/>
                <a:gd name="connsiteX1" fmla="*/ 821933 w 9359757"/>
                <a:gd name="connsiteY1" fmla="*/ 239606 h 498285"/>
                <a:gd name="connsiteX2" fmla="*/ 1654139 w 9359757"/>
                <a:gd name="connsiteY2" fmla="*/ 362896 h 498285"/>
                <a:gd name="connsiteX3" fmla="*/ 2260315 w 9359757"/>
                <a:gd name="connsiteY3" fmla="*/ 496460 h 498285"/>
                <a:gd name="connsiteX4" fmla="*/ 3184989 w 9359757"/>
                <a:gd name="connsiteY4" fmla="*/ 260154 h 498285"/>
                <a:gd name="connsiteX5" fmla="*/ 6092575 w 9359757"/>
                <a:gd name="connsiteY5" fmla="*/ 229332 h 498285"/>
                <a:gd name="connsiteX6" fmla="*/ 6678202 w 9359757"/>
                <a:gd name="connsiteY6" fmla="*/ 403992 h 498285"/>
                <a:gd name="connsiteX7" fmla="*/ 6914508 w 9359757"/>
                <a:gd name="connsiteY7" fmla="*/ 34123 h 498285"/>
                <a:gd name="connsiteX8" fmla="*/ 7479586 w 9359757"/>
                <a:gd name="connsiteY8" fmla="*/ 44397 h 498285"/>
                <a:gd name="connsiteX9" fmla="*/ 7983020 w 9359757"/>
                <a:gd name="connsiteY9" fmla="*/ 280702 h 498285"/>
                <a:gd name="connsiteX10" fmla="*/ 9359757 w 9359757"/>
                <a:gd name="connsiteY10" fmla="*/ 301251 h 498285"/>
                <a:gd name="connsiteX0" fmla="*/ 0 w 9359757"/>
                <a:gd name="connsiteY0" fmla="*/ 249880 h 496575"/>
                <a:gd name="connsiteX1" fmla="*/ 821933 w 9359757"/>
                <a:gd name="connsiteY1" fmla="*/ 239606 h 496575"/>
                <a:gd name="connsiteX2" fmla="*/ 1438382 w 9359757"/>
                <a:gd name="connsiteY2" fmla="*/ 290976 h 496575"/>
                <a:gd name="connsiteX3" fmla="*/ 2260315 w 9359757"/>
                <a:gd name="connsiteY3" fmla="*/ 496460 h 496575"/>
                <a:gd name="connsiteX4" fmla="*/ 3184989 w 9359757"/>
                <a:gd name="connsiteY4" fmla="*/ 260154 h 496575"/>
                <a:gd name="connsiteX5" fmla="*/ 6092575 w 9359757"/>
                <a:gd name="connsiteY5" fmla="*/ 229332 h 496575"/>
                <a:gd name="connsiteX6" fmla="*/ 6678202 w 9359757"/>
                <a:gd name="connsiteY6" fmla="*/ 403992 h 496575"/>
                <a:gd name="connsiteX7" fmla="*/ 6914508 w 9359757"/>
                <a:gd name="connsiteY7" fmla="*/ 34123 h 496575"/>
                <a:gd name="connsiteX8" fmla="*/ 7479586 w 9359757"/>
                <a:gd name="connsiteY8" fmla="*/ 44397 h 496575"/>
                <a:gd name="connsiteX9" fmla="*/ 7983020 w 9359757"/>
                <a:gd name="connsiteY9" fmla="*/ 280702 h 496575"/>
                <a:gd name="connsiteX10" fmla="*/ 9359757 w 9359757"/>
                <a:gd name="connsiteY10" fmla="*/ 301251 h 496575"/>
                <a:gd name="connsiteX0" fmla="*/ 0 w 9359757"/>
                <a:gd name="connsiteY0" fmla="*/ 249880 h 496575"/>
                <a:gd name="connsiteX1" fmla="*/ 821933 w 9359757"/>
                <a:gd name="connsiteY1" fmla="*/ 239606 h 496575"/>
                <a:gd name="connsiteX2" fmla="*/ 1438382 w 9359757"/>
                <a:gd name="connsiteY2" fmla="*/ 290976 h 496575"/>
                <a:gd name="connsiteX3" fmla="*/ 2260315 w 9359757"/>
                <a:gd name="connsiteY3" fmla="*/ 496460 h 496575"/>
                <a:gd name="connsiteX4" fmla="*/ 3184989 w 9359757"/>
                <a:gd name="connsiteY4" fmla="*/ 260154 h 496575"/>
                <a:gd name="connsiteX5" fmla="*/ 6092575 w 9359757"/>
                <a:gd name="connsiteY5" fmla="*/ 229332 h 496575"/>
                <a:gd name="connsiteX6" fmla="*/ 6678202 w 9359757"/>
                <a:gd name="connsiteY6" fmla="*/ 403992 h 496575"/>
                <a:gd name="connsiteX7" fmla="*/ 6914508 w 9359757"/>
                <a:gd name="connsiteY7" fmla="*/ 34123 h 496575"/>
                <a:gd name="connsiteX8" fmla="*/ 7479586 w 9359757"/>
                <a:gd name="connsiteY8" fmla="*/ 44397 h 496575"/>
                <a:gd name="connsiteX9" fmla="*/ 7983020 w 9359757"/>
                <a:gd name="connsiteY9" fmla="*/ 280702 h 496575"/>
                <a:gd name="connsiteX10" fmla="*/ 9359757 w 9359757"/>
                <a:gd name="connsiteY10" fmla="*/ 301251 h 496575"/>
                <a:gd name="connsiteX0" fmla="*/ 0 w 9359757"/>
                <a:gd name="connsiteY0" fmla="*/ 237728 h 484423"/>
                <a:gd name="connsiteX1" fmla="*/ 821933 w 9359757"/>
                <a:gd name="connsiteY1" fmla="*/ 227454 h 484423"/>
                <a:gd name="connsiteX2" fmla="*/ 1438382 w 9359757"/>
                <a:gd name="connsiteY2" fmla="*/ 278824 h 484423"/>
                <a:gd name="connsiteX3" fmla="*/ 2260315 w 9359757"/>
                <a:gd name="connsiteY3" fmla="*/ 484308 h 484423"/>
                <a:gd name="connsiteX4" fmla="*/ 3184989 w 9359757"/>
                <a:gd name="connsiteY4" fmla="*/ 248002 h 484423"/>
                <a:gd name="connsiteX5" fmla="*/ 6092575 w 9359757"/>
                <a:gd name="connsiteY5" fmla="*/ 217180 h 484423"/>
                <a:gd name="connsiteX6" fmla="*/ 6914508 w 9359757"/>
                <a:gd name="connsiteY6" fmla="*/ 21971 h 484423"/>
                <a:gd name="connsiteX7" fmla="*/ 7479586 w 9359757"/>
                <a:gd name="connsiteY7" fmla="*/ 32245 h 484423"/>
                <a:gd name="connsiteX8" fmla="*/ 7983020 w 9359757"/>
                <a:gd name="connsiteY8" fmla="*/ 268550 h 484423"/>
                <a:gd name="connsiteX9" fmla="*/ 9359757 w 9359757"/>
                <a:gd name="connsiteY9" fmla="*/ 289099 h 484423"/>
                <a:gd name="connsiteX0" fmla="*/ 0 w 9359757"/>
                <a:gd name="connsiteY0" fmla="*/ 216077 h 462772"/>
                <a:gd name="connsiteX1" fmla="*/ 821933 w 9359757"/>
                <a:gd name="connsiteY1" fmla="*/ 205803 h 462772"/>
                <a:gd name="connsiteX2" fmla="*/ 1438382 w 9359757"/>
                <a:gd name="connsiteY2" fmla="*/ 257173 h 462772"/>
                <a:gd name="connsiteX3" fmla="*/ 2260315 w 9359757"/>
                <a:gd name="connsiteY3" fmla="*/ 462657 h 462772"/>
                <a:gd name="connsiteX4" fmla="*/ 3184989 w 9359757"/>
                <a:gd name="connsiteY4" fmla="*/ 226351 h 462772"/>
                <a:gd name="connsiteX5" fmla="*/ 6092575 w 9359757"/>
                <a:gd name="connsiteY5" fmla="*/ 195529 h 462772"/>
                <a:gd name="connsiteX6" fmla="*/ 6914508 w 9359757"/>
                <a:gd name="connsiteY6" fmla="*/ 320 h 462772"/>
                <a:gd name="connsiteX7" fmla="*/ 7983020 w 9359757"/>
                <a:gd name="connsiteY7" fmla="*/ 246899 h 462772"/>
                <a:gd name="connsiteX8" fmla="*/ 9359757 w 9359757"/>
                <a:gd name="connsiteY8" fmla="*/ 267448 h 462772"/>
                <a:gd name="connsiteX0" fmla="*/ 0 w 9359757"/>
                <a:gd name="connsiteY0" fmla="*/ 246856 h 493551"/>
                <a:gd name="connsiteX1" fmla="*/ 821933 w 9359757"/>
                <a:gd name="connsiteY1" fmla="*/ 236582 h 493551"/>
                <a:gd name="connsiteX2" fmla="*/ 1438382 w 9359757"/>
                <a:gd name="connsiteY2" fmla="*/ 287952 h 493551"/>
                <a:gd name="connsiteX3" fmla="*/ 2260315 w 9359757"/>
                <a:gd name="connsiteY3" fmla="*/ 493436 h 493551"/>
                <a:gd name="connsiteX4" fmla="*/ 3184989 w 9359757"/>
                <a:gd name="connsiteY4" fmla="*/ 257130 h 493551"/>
                <a:gd name="connsiteX5" fmla="*/ 6092575 w 9359757"/>
                <a:gd name="connsiteY5" fmla="*/ 226308 h 493551"/>
                <a:gd name="connsiteX6" fmla="*/ 7089169 w 9359757"/>
                <a:gd name="connsiteY6" fmla="*/ 277 h 493551"/>
                <a:gd name="connsiteX7" fmla="*/ 7983020 w 9359757"/>
                <a:gd name="connsiteY7" fmla="*/ 277678 h 493551"/>
                <a:gd name="connsiteX8" fmla="*/ 9359757 w 9359757"/>
                <a:gd name="connsiteY8" fmla="*/ 298227 h 493551"/>
                <a:gd name="connsiteX0" fmla="*/ 0 w 9359757"/>
                <a:gd name="connsiteY0" fmla="*/ 247108 h 493803"/>
                <a:gd name="connsiteX1" fmla="*/ 821933 w 9359757"/>
                <a:gd name="connsiteY1" fmla="*/ 236834 h 493803"/>
                <a:gd name="connsiteX2" fmla="*/ 1438382 w 9359757"/>
                <a:gd name="connsiteY2" fmla="*/ 288204 h 493803"/>
                <a:gd name="connsiteX3" fmla="*/ 2260315 w 9359757"/>
                <a:gd name="connsiteY3" fmla="*/ 493688 h 493803"/>
                <a:gd name="connsiteX4" fmla="*/ 3184989 w 9359757"/>
                <a:gd name="connsiteY4" fmla="*/ 257382 h 493803"/>
                <a:gd name="connsiteX5" fmla="*/ 6092575 w 9359757"/>
                <a:gd name="connsiteY5" fmla="*/ 226560 h 493803"/>
                <a:gd name="connsiteX6" fmla="*/ 7089169 w 9359757"/>
                <a:gd name="connsiteY6" fmla="*/ 529 h 493803"/>
                <a:gd name="connsiteX7" fmla="*/ 8743308 w 9359757"/>
                <a:gd name="connsiteY7" fmla="*/ 298478 h 493803"/>
                <a:gd name="connsiteX8" fmla="*/ 9359757 w 9359757"/>
                <a:gd name="connsiteY8" fmla="*/ 298479 h 493803"/>
                <a:gd name="connsiteX0" fmla="*/ 0 w 9359757"/>
                <a:gd name="connsiteY0" fmla="*/ 279481 h 526176"/>
                <a:gd name="connsiteX1" fmla="*/ 821933 w 9359757"/>
                <a:gd name="connsiteY1" fmla="*/ 269207 h 526176"/>
                <a:gd name="connsiteX2" fmla="*/ 1438382 w 9359757"/>
                <a:gd name="connsiteY2" fmla="*/ 320577 h 526176"/>
                <a:gd name="connsiteX3" fmla="*/ 2260315 w 9359757"/>
                <a:gd name="connsiteY3" fmla="*/ 526061 h 526176"/>
                <a:gd name="connsiteX4" fmla="*/ 3184989 w 9359757"/>
                <a:gd name="connsiteY4" fmla="*/ 289755 h 526176"/>
                <a:gd name="connsiteX5" fmla="*/ 6092575 w 9359757"/>
                <a:gd name="connsiteY5" fmla="*/ 258933 h 526176"/>
                <a:gd name="connsiteX6" fmla="*/ 7089169 w 9359757"/>
                <a:gd name="connsiteY6" fmla="*/ 32902 h 526176"/>
                <a:gd name="connsiteX7" fmla="*/ 7530957 w 9359757"/>
                <a:gd name="connsiteY7" fmla="*/ 32901 h 526176"/>
                <a:gd name="connsiteX8" fmla="*/ 8743308 w 9359757"/>
                <a:gd name="connsiteY8" fmla="*/ 330851 h 526176"/>
                <a:gd name="connsiteX9" fmla="*/ 9359757 w 9359757"/>
                <a:gd name="connsiteY9" fmla="*/ 330852 h 526176"/>
                <a:gd name="connsiteX0" fmla="*/ 0 w 9359757"/>
                <a:gd name="connsiteY0" fmla="*/ 257861 h 504556"/>
                <a:gd name="connsiteX1" fmla="*/ 821933 w 9359757"/>
                <a:gd name="connsiteY1" fmla="*/ 247587 h 504556"/>
                <a:gd name="connsiteX2" fmla="*/ 1438382 w 9359757"/>
                <a:gd name="connsiteY2" fmla="*/ 298957 h 504556"/>
                <a:gd name="connsiteX3" fmla="*/ 2260315 w 9359757"/>
                <a:gd name="connsiteY3" fmla="*/ 504441 h 504556"/>
                <a:gd name="connsiteX4" fmla="*/ 3184989 w 9359757"/>
                <a:gd name="connsiteY4" fmla="*/ 268135 h 504556"/>
                <a:gd name="connsiteX5" fmla="*/ 6092575 w 9359757"/>
                <a:gd name="connsiteY5" fmla="*/ 237313 h 504556"/>
                <a:gd name="connsiteX6" fmla="*/ 7089169 w 9359757"/>
                <a:gd name="connsiteY6" fmla="*/ 11282 h 504556"/>
                <a:gd name="connsiteX7" fmla="*/ 7654247 w 9359757"/>
                <a:gd name="connsiteY7" fmla="*/ 62652 h 504556"/>
                <a:gd name="connsiteX8" fmla="*/ 8743308 w 9359757"/>
                <a:gd name="connsiteY8" fmla="*/ 309231 h 504556"/>
                <a:gd name="connsiteX9" fmla="*/ 9359757 w 9359757"/>
                <a:gd name="connsiteY9" fmla="*/ 309232 h 504556"/>
                <a:gd name="connsiteX0" fmla="*/ 0 w 9359757"/>
                <a:gd name="connsiteY0" fmla="*/ 257861 h 504556"/>
                <a:gd name="connsiteX1" fmla="*/ 821933 w 9359757"/>
                <a:gd name="connsiteY1" fmla="*/ 247587 h 504556"/>
                <a:gd name="connsiteX2" fmla="*/ 1438382 w 9359757"/>
                <a:gd name="connsiteY2" fmla="*/ 298957 h 504556"/>
                <a:gd name="connsiteX3" fmla="*/ 2260315 w 9359757"/>
                <a:gd name="connsiteY3" fmla="*/ 504441 h 504556"/>
                <a:gd name="connsiteX4" fmla="*/ 3184989 w 9359757"/>
                <a:gd name="connsiteY4" fmla="*/ 268135 h 504556"/>
                <a:gd name="connsiteX5" fmla="*/ 6092575 w 9359757"/>
                <a:gd name="connsiteY5" fmla="*/ 237313 h 504556"/>
                <a:gd name="connsiteX6" fmla="*/ 7089169 w 9359757"/>
                <a:gd name="connsiteY6" fmla="*/ 11282 h 504556"/>
                <a:gd name="connsiteX7" fmla="*/ 7654247 w 9359757"/>
                <a:gd name="connsiteY7" fmla="*/ 62652 h 504556"/>
                <a:gd name="connsiteX8" fmla="*/ 8743308 w 9359757"/>
                <a:gd name="connsiteY8" fmla="*/ 309231 h 504556"/>
                <a:gd name="connsiteX9" fmla="*/ 9359757 w 9359757"/>
                <a:gd name="connsiteY9" fmla="*/ 309232 h 504556"/>
                <a:gd name="connsiteX0" fmla="*/ 0 w 9359757"/>
                <a:gd name="connsiteY0" fmla="*/ 195879 h 442574"/>
                <a:gd name="connsiteX1" fmla="*/ 821933 w 9359757"/>
                <a:gd name="connsiteY1" fmla="*/ 185605 h 442574"/>
                <a:gd name="connsiteX2" fmla="*/ 1438382 w 9359757"/>
                <a:gd name="connsiteY2" fmla="*/ 236975 h 442574"/>
                <a:gd name="connsiteX3" fmla="*/ 2260315 w 9359757"/>
                <a:gd name="connsiteY3" fmla="*/ 442459 h 442574"/>
                <a:gd name="connsiteX4" fmla="*/ 3184989 w 9359757"/>
                <a:gd name="connsiteY4" fmla="*/ 206153 h 442574"/>
                <a:gd name="connsiteX5" fmla="*/ 6092575 w 9359757"/>
                <a:gd name="connsiteY5" fmla="*/ 175331 h 442574"/>
                <a:gd name="connsiteX6" fmla="*/ 7654247 w 9359757"/>
                <a:gd name="connsiteY6" fmla="*/ 670 h 442574"/>
                <a:gd name="connsiteX7" fmla="*/ 8743308 w 9359757"/>
                <a:gd name="connsiteY7" fmla="*/ 247249 h 442574"/>
                <a:gd name="connsiteX8" fmla="*/ 9359757 w 9359757"/>
                <a:gd name="connsiteY8" fmla="*/ 247250 h 442574"/>
                <a:gd name="connsiteX0" fmla="*/ 0 w 9359757"/>
                <a:gd name="connsiteY0" fmla="*/ 257361 h 504056"/>
                <a:gd name="connsiteX1" fmla="*/ 821933 w 9359757"/>
                <a:gd name="connsiteY1" fmla="*/ 247087 h 504056"/>
                <a:gd name="connsiteX2" fmla="*/ 1438382 w 9359757"/>
                <a:gd name="connsiteY2" fmla="*/ 298457 h 504056"/>
                <a:gd name="connsiteX3" fmla="*/ 2260315 w 9359757"/>
                <a:gd name="connsiteY3" fmla="*/ 503941 h 504056"/>
                <a:gd name="connsiteX4" fmla="*/ 3184989 w 9359757"/>
                <a:gd name="connsiteY4" fmla="*/ 267635 h 504056"/>
                <a:gd name="connsiteX5" fmla="*/ 6092575 w 9359757"/>
                <a:gd name="connsiteY5" fmla="*/ 236813 h 504056"/>
                <a:gd name="connsiteX6" fmla="*/ 7530957 w 9359757"/>
                <a:gd name="connsiteY6" fmla="*/ 507 h 504056"/>
                <a:gd name="connsiteX7" fmla="*/ 8743308 w 9359757"/>
                <a:gd name="connsiteY7" fmla="*/ 308731 h 504056"/>
                <a:gd name="connsiteX8" fmla="*/ 9359757 w 9359757"/>
                <a:gd name="connsiteY8" fmla="*/ 308732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9757" h="504056">
                  <a:moveTo>
                    <a:pt x="0" y="257361"/>
                  </a:moveTo>
                  <a:lnTo>
                    <a:pt x="821933" y="247087"/>
                  </a:lnTo>
                  <a:cubicBezTo>
                    <a:pt x="1097623" y="265923"/>
                    <a:pt x="1198652" y="255648"/>
                    <a:pt x="1438382" y="298457"/>
                  </a:cubicBezTo>
                  <a:cubicBezTo>
                    <a:pt x="1678112" y="341266"/>
                    <a:pt x="1969214" y="509078"/>
                    <a:pt x="2260315" y="503941"/>
                  </a:cubicBezTo>
                  <a:cubicBezTo>
                    <a:pt x="2551416" y="498804"/>
                    <a:pt x="2546279" y="312156"/>
                    <a:pt x="3184989" y="267635"/>
                  </a:cubicBezTo>
                  <a:cubicBezTo>
                    <a:pt x="3823699" y="223114"/>
                    <a:pt x="5368247" y="281334"/>
                    <a:pt x="6092575" y="236813"/>
                  </a:cubicBezTo>
                  <a:cubicBezTo>
                    <a:pt x="6816903" y="192292"/>
                    <a:pt x="7089168" y="-11479"/>
                    <a:pt x="7530957" y="507"/>
                  </a:cubicBezTo>
                  <a:cubicBezTo>
                    <a:pt x="7806647" y="50165"/>
                    <a:pt x="8383713" y="257360"/>
                    <a:pt x="8743308" y="308731"/>
                  </a:cubicBezTo>
                  <a:cubicBezTo>
                    <a:pt x="9056670" y="351540"/>
                    <a:pt x="8828069" y="319862"/>
                    <a:pt x="9359757" y="3087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135B4BDE-045D-E172-1A4E-2BB734E22CD0}"/>
                </a:ext>
              </a:extLst>
            </p:cNvPr>
            <p:cNvSpPr/>
            <p:nvPr/>
          </p:nvSpPr>
          <p:spPr>
            <a:xfrm>
              <a:off x="1760308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F3A9147D-E114-34BB-2640-F5DA18AAD4D3}"/>
                </a:ext>
              </a:extLst>
            </p:cNvPr>
            <p:cNvSpPr/>
            <p:nvPr/>
          </p:nvSpPr>
          <p:spPr>
            <a:xfrm>
              <a:off x="6315187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A6C61E9C-FCB1-8982-E3DE-54AC67EE26DB}"/>
                </a:ext>
              </a:extLst>
            </p:cNvPr>
            <p:cNvSpPr/>
            <p:nvPr/>
          </p:nvSpPr>
          <p:spPr>
            <a:xfrm>
              <a:off x="6965884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326B6B52-F984-2F94-2BDB-1D4AF072F86F}"/>
                </a:ext>
              </a:extLst>
            </p:cNvPr>
            <p:cNvSpPr/>
            <p:nvPr/>
          </p:nvSpPr>
          <p:spPr>
            <a:xfrm>
              <a:off x="7616581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1A56D3B5-8CBD-9961-FB33-8E312921C46A}"/>
                </a:ext>
              </a:extLst>
            </p:cNvPr>
            <p:cNvSpPr/>
            <p:nvPr/>
          </p:nvSpPr>
          <p:spPr>
            <a:xfrm>
              <a:off x="8267278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54C37E2B-FE85-4F9F-362C-4E3469163889}"/>
                </a:ext>
              </a:extLst>
            </p:cNvPr>
            <p:cNvSpPr/>
            <p:nvPr/>
          </p:nvSpPr>
          <p:spPr>
            <a:xfrm>
              <a:off x="8917975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814076F5-3DD1-7A8E-611C-E63C9802A669}"/>
                </a:ext>
              </a:extLst>
            </p:cNvPr>
            <p:cNvSpPr/>
            <p:nvPr/>
          </p:nvSpPr>
          <p:spPr>
            <a:xfrm>
              <a:off x="9568672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EC2220A6-B392-8BE2-F7CB-F4620A8BDD8F}"/>
                </a:ext>
              </a:extLst>
            </p:cNvPr>
            <p:cNvSpPr/>
            <p:nvPr/>
          </p:nvSpPr>
          <p:spPr>
            <a:xfrm>
              <a:off x="10219364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65759603-2F60-7763-B54D-F5C275475E7E}"/>
                </a:ext>
              </a:extLst>
            </p:cNvPr>
            <p:cNvSpPr/>
            <p:nvPr/>
          </p:nvSpPr>
          <p:spPr>
            <a:xfrm>
              <a:off x="2411005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21D518FA-D53F-2EF8-5295-27D0F7CB9E72}"/>
                </a:ext>
              </a:extLst>
            </p:cNvPr>
            <p:cNvSpPr/>
            <p:nvPr/>
          </p:nvSpPr>
          <p:spPr>
            <a:xfrm>
              <a:off x="3061702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id="{066A8CF4-C35F-FFB8-F287-D355CF7136CD}"/>
                </a:ext>
              </a:extLst>
            </p:cNvPr>
            <p:cNvSpPr/>
            <p:nvPr/>
          </p:nvSpPr>
          <p:spPr>
            <a:xfrm>
              <a:off x="3712399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83FB836B-7968-D0B3-6AD8-32B78FE02E6E}"/>
                </a:ext>
              </a:extLst>
            </p:cNvPr>
            <p:cNvSpPr/>
            <p:nvPr/>
          </p:nvSpPr>
          <p:spPr>
            <a:xfrm>
              <a:off x="4363096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CB6756C9-BA47-BF51-B144-FA2A273C99B1}"/>
                </a:ext>
              </a:extLst>
            </p:cNvPr>
            <p:cNvSpPr/>
            <p:nvPr/>
          </p:nvSpPr>
          <p:spPr>
            <a:xfrm>
              <a:off x="5013793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7177D98B-821C-35CD-D2B0-9257AE375534}"/>
                </a:ext>
              </a:extLst>
            </p:cNvPr>
            <p:cNvSpPr/>
            <p:nvPr/>
          </p:nvSpPr>
          <p:spPr>
            <a:xfrm>
              <a:off x="5664490" y="405213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1B985A-D35C-6642-5636-26D28118FECE}"/>
                </a:ext>
              </a:extLst>
            </p:cNvPr>
            <p:cNvSpPr txBox="1"/>
            <p:nvPr/>
          </p:nvSpPr>
          <p:spPr>
            <a:xfrm>
              <a:off x="180853" y="3162684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17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D4B5114-10C9-D88C-84DB-83BDEE3C85D6}"/>
              </a:ext>
            </a:extLst>
          </p:cNvPr>
          <p:cNvGrpSpPr/>
          <p:nvPr/>
        </p:nvGrpSpPr>
        <p:grpSpPr>
          <a:xfrm>
            <a:off x="622642" y="2437545"/>
            <a:ext cx="10329609" cy="2169989"/>
            <a:chOff x="180853" y="2478641"/>
            <a:chExt cx="10329609" cy="216998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9E3966C4-A373-BB70-DBE0-4D4418F59268}"/>
                </a:ext>
              </a:extLst>
            </p:cNvPr>
            <p:cNvSpPr/>
            <p:nvPr/>
          </p:nvSpPr>
          <p:spPr>
            <a:xfrm>
              <a:off x="1407560" y="4376791"/>
              <a:ext cx="9030984" cy="30822"/>
            </a:xfrm>
            <a:custGeom>
              <a:avLst/>
              <a:gdLst>
                <a:gd name="connsiteX0" fmla="*/ 0 w 9030984"/>
                <a:gd name="connsiteY0" fmla="*/ 10274 h 30822"/>
                <a:gd name="connsiteX1" fmla="*/ 3595955 w 9030984"/>
                <a:gd name="connsiteY1" fmla="*/ 0 h 30822"/>
                <a:gd name="connsiteX2" fmla="*/ 7119991 w 9030984"/>
                <a:gd name="connsiteY2" fmla="*/ 20548 h 30822"/>
                <a:gd name="connsiteX3" fmla="*/ 9030984 w 9030984"/>
                <a:gd name="connsiteY3" fmla="*/ 30822 h 3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0984" h="30822">
                  <a:moveTo>
                    <a:pt x="0" y="10274"/>
                  </a:moveTo>
                  <a:lnTo>
                    <a:pt x="3595955" y="0"/>
                  </a:lnTo>
                  <a:lnTo>
                    <a:pt x="7119991" y="20548"/>
                  </a:lnTo>
                  <a:lnTo>
                    <a:pt x="9030984" y="3082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0080BD6-D416-02ED-165B-CEADD4258D40}"/>
                </a:ext>
              </a:extLst>
            </p:cNvPr>
            <p:cNvSpPr/>
            <p:nvPr/>
          </p:nvSpPr>
          <p:spPr>
            <a:xfrm>
              <a:off x="1931541" y="2478641"/>
              <a:ext cx="2506895" cy="187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SLOW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16C5DC7-4A8D-7CDB-1C43-49E898D2AA56}"/>
                </a:ext>
              </a:extLst>
            </p:cNvPr>
            <p:cNvSpPr/>
            <p:nvPr/>
          </p:nvSpPr>
          <p:spPr>
            <a:xfrm>
              <a:off x="6931630" y="2682413"/>
              <a:ext cx="2880188" cy="17097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FAST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6D9991-D46E-07FF-AB04-AE6307A2DDE4}"/>
                </a:ext>
              </a:extLst>
            </p:cNvPr>
            <p:cNvSpPr txBox="1"/>
            <p:nvPr/>
          </p:nvSpPr>
          <p:spPr>
            <a:xfrm>
              <a:off x="207924" y="4063855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T=2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EABBBF-899B-D078-BB6C-CE8F97ACD88E}"/>
                </a:ext>
              </a:extLst>
            </p:cNvPr>
            <p:cNvSpPr/>
            <p:nvPr/>
          </p:nvSpPr>
          <p:spPr>
            <a:xfrm>
              <a:off x="976045" y="3194756"/>
              <a:ext cx="9534417" cy="504056"/>
            </a:xfrm>
            <a:custGeom>
              <a:avLst/>
              <a:gdLst>
                <a:gd name="connsiteX0" fmla="*/ 0 w 9359757"/>
                <a:gd name="connsiteY0" fmla="*/ 249880 h 496570"/>
                <a:gd name="connsiteX1" fmla="*/ 1150706 w 9359757"/>
                <a:gd name="connsiteY1" fmla="*/ 260154 h 496570"/>
                <a:gd name="connsiteX2" fmla="*/ 1654139 w 9359757"/>
                <a:gd name="connsiteY2" fmla="*/ 362896 h 496570"/>
                <a:gd name="connsiteX3" fmla="*/ 2260315 w 9359757"/>
                <a:gd name="connsiteY3" fmla="*/ 496460 h 496570"/>
                <a:gd name="connsiteX4" fmla="*/ 2866490 w 9359757"/>
                <a:gd name="connsiteY4" fmla="*/ 383444 h 496570"/>
                <a:gd name="connsiteX5" fmla="*/ 3184989 w 9359757"/>
                <a:gd name="connsiteY5" fmla="*/ 260154 h 496570"/>
                <a:gd name="connsiteX6" fmla="*/ 6092575 w 9359757"/>
                <a:gd name="connsiteY6" fmla="*/ 229332 h 496570"/>
                <a:gd name="connsiteX7" fmla="*/ 6678202 w 9359757"/>
                <a:gd name="connsiteY7" fmla="*/ 403992 h 496570"/>
                <a:gd name="connsiteX8" fmla="*/ 6914508 w 9359757"/>
                <a:gd name="connsiteY8" fmla="*/ 34123 h 496570"/>
                <a:gd name="connsiteX9" fmla="*/ 7479586 w 9359757"/>
                <a:gd name="connsiteY9" fmla="*/ 44397 h 496570"/>
                <a:gd name="connsiteX10" fmla="*/ 7983020 w 9359757"/>
                <a:gd name="connsiteY10" fmla="*/ 280702 h 496570"/>
                <a:gd name="connsiteX11" fmla="*/ 9359757 w 9359757"/>
                <a:gd name="connsiteY11" fmla="*/ 301251 h 496570"/>
                <a:gd name="connsiteX0" fmla="*/ 0 w 9359757"/>
                <a:gd name="connsiteY0" fmla="*/ 249880 h 498236"/>
                <a:gd name="connsiteX1" fmla="*/ 1150706 w 9359757"/>
                <a:gd name="connsiteY1" fmla="*/ 260154 h 498236"/>
                <a:gd name="connsiteX2" fmla="*/ 1654139 w 9359757"/>
                <a:gd name="connsiteY2" fmla="*/ 362896 h 498236"/>
                <a:gd name="connsiteX3" fmla="*/ 2260315 w 9359757"/>
                <a:gd name="connsiteY3" fmla="*/ 496460 h 498236"/>
                <a:gd name="connsiteX4" fmla="*/ 3184989 w 9359757"/>
                <a:gd name="connsiteY4" fmla="*/ 260154 h 498236"/>
                <a:gd name="connsiteX5" fmla="*/ 6092575 w 9359757"/>
                <a:gd name="connsiteY5" fmla="*/ 229332 h 498236"/>
                <a:gd name="connsiteX6" fmla="*/ 6678202 w 9359757"/>
                <a:gd name="connsiteY6" fmla="*/ 403992 h 498236"/>
                <a:gd name="connsiteX7" fmla="*/ 6914508 w 9359757"/>
                <a:gd name="connsiteY7" fmla="*/ 34123 h 498236"/>
                <a:gd name="connsiteX8" fmla="*/ 7479586 w 9359757"/>
                <a:gd name="connsiteY8" fmla="*/ 44397 h 498236"/>
                <a:gd name="connsiteX9" fmla="*/ 7983020 w 9359757"/>
                <a:gd name="connsiteY9" fmla="*/ 280702 h 498236"/>
                <a:gd name="connsiteX10" fmla="*/ 9359757 w 9359757"/>
                <a:gd name="connsiteY10" fmla="*/ 301251 h 498236"/>
                <a:gd name="connsiteX0" fmla="*/ 0 w 9359757"/>
                <a:gd name="connsiteY0" fmla="*/ 249880 h 498285"/>
                <a:gd name="connsiteX1" fmla="*/ 821933 w 9359757"/>
                <a:gd name="connsiteY1" fmla="*/ 239606 h 498285"/>
                <a:gd name="connsiteX2" fmla="*/ 1654139 w 9359757"/>
                <a:gd name="connsiteY2" fmla="*/ 362896 h 498285"/>
                <a:gd name="connsiteX3" fmla="*/ 2260315 w 9359757"/>
                <a:gd name="connsiteY3" fmla="*/ 496460 h 498285"/>
                <a:gd name="connsiteX4" fmla="*/ 3184989 w 9359757"/>
                <a:gd name="connsiteY4" fmla="*/ 260154 h 498285"/>
                <a:gd name="connsiteX5" fmla="*/ 6092575 w 9359757"/>
                <a:gd name="connsiteY5" fmla="*/ 229332 h 498285"/>
                <a:gd name="connsiteX6" fmla="*/ 6678202 w 9359757"/>
                <a:gd name="connsiteY6" fmla="*/ 403992 h 498285"/>
                <a:gd name="connsiteX7" fmla="*/ 6914508 w 9359757"/>
                <a:gd name="connsiteY7" fmla="*/ 34123 h 498285"/>
                <a:gd name="connsiteX8" fmla="*/ 7479586 w 9359757"/>
                <a:gd name="connsiteY8" fmla="*/ 44397 h 498285"/>
                <a:gd name="connsiteX9" fmla="*/ 7983020 w 9359757"/>
                <a:gd name="connsiteY9" fmla="*/ 280702 h 498285"/>
                <a:gd name="connsiteX10" fmla="*/ 9359757 w 9359757"/>
                <a:gd name="connsiteY10" fmla="*/ 301251 h 498285"/>
                <a:gd name="connsiteX0" fmla="*/ 0 w 9359757"/>
                <a:gd name="connsiteY0" fmla="*/ 249880 h 496575"/>
                <a:gd name="connsiteX1" fmla="*/ 821933 w 9359757"/>
                <a:gd name="connsiteY1" fmla="*/ 239606 h 496575"/>
                <a:gd name="connsiteX2" fmla="*/ 1438382 w 9359757"/>
                <a:gd name="connsiteY2" fmla="*/ 290976 h 496575"/>
                <a:gd name="connsiteX3" fmla="*/ 2260315 w 9359757"/>
                <a:gd name="connsiteY3" fmla="*/ 496460 h 496575"/>
                <a:gd name="connsiteX4" fmla="*/ 3184989 w 9359757"/>
                <a:gd name="connsiteY4" fmla="*/ 260154 h 496575"/>
                <a:gd name="connsiteX5" fmla="*/ 6092575 w 9359757"/>
                <a:gd name="connsiteY5" fmla="*/ 229332 h 496575"/>
                <a:gd name="connsiteX6" fmla="*/ 6678202 w 9359757"/>
                <a:gd name="connsiteY6" fmla="*/ 403992 h 496575"/>
                <a:gd name="connsiteX7" fmla="*/ 6914508 w 9359757"/>
                <a:gd name="connsiteY7" fmla="*/ 34123 h 496575"/>
                <a:gd name="connsiteX8" fmla="*/ 7479586 w 9359757"/>
                <a:gd name="connsiteY8" fmla="*/ 44397 h 496575"/>
                <a:gd name="connsiteX9" fmla="*/ 7983020 w 9359757"/>
                <a:gd name="connsiteY9" fmla="*/ 280702 h 496575"/>
                <a:gd name="connsiteX10" fmla="*/ 9359757 w 9359757"/>
                <a:gd name="connsiteY10" fmla="*/ 301251 h 496575"/>
                <a:gd name="connsiteX0" fmla="*/ 0 w 9359757"/>
                <a:gd name="connsiteY0" fmla="*/ 249880 h 496575"/>
                <a:gd name="connsiteX1" fmla="*/ 821933 w 9359757"/>
                <a:gd name="connsiteY1" fmla="*/ 239606 h 496575"/>
                <a:gd name="connsiteX2" fmla="*/ 1438382 w 9359757"/>
                <a:gd name="connsiteY2" fmla="*/ 290976 h 496575"/>
                <a:gd name="connsiteX3" fmla="*/ 2260315 w 9359757"/>
                <a:gd name="connsiteY3" fmla="*/ 496460 h 496575"/>
                <a:gd name="connsiteX4" fmla="*/ 3184989 w 9359757"/>
                <a:gd name="connsiteY4" fmla="*/ 260154 h 496575"/>
                <a:gd name="connsiteX5" fmla="*/ 6092575 w 9359757"/>
                <a:gd name="connsiteY5" fmla="*/ 229332 h 496575"/>
                <a:gd name="connsiteX6" fmla="*/ 6678202 w 9359757"/>
                <a:gd name="connsiteY6" fmla="*/ 403992 h 496575"/>
                <a:gd name="connsiteX7" fmla="*/ 6914508 w 9359757"/>
                <a:gd name="connsiteY7" fmla="*/ 34123 h 496575"/>
                <a:gd name="connsiteX8" fmla="*/ 7479586 w 9359757"/>
                <a:gd name="connsiteY8" fmla="*/ 44397 h 496575"/>
                <a:gd name="connsiteX9" fmla="*/ 7983020 w 9359757"/>
                <a:gd name="connsiteY9" fmla="*/ 280702 h 496575"/>
                <a:gd name="connsiteX10" fmla="*/ 9359757 w 9359757"/>
                <a:gd name="connsiteY10" fmla="*/ 301251 h 496575"/>
                <a:gd name="connsiteX0" fmla="*/ 0 w 9359757"/>
                <a:gd name="connsiteY0" fmla="*/ 237728 h 484423"/>
                <a:gd name="connsiteX1" fmla="*/ 821933 w 9359757"/>
                <a:gd name="connsiteY1" fmla="*/ 227454 h 484423"/>
                <a:gd name="connsiteX2" fmla="*/ 1438382 w 9359757"/>
                <a:gd name="connsiteY2" fmla="*/ 278824 h 484423"/>
                <a:gd name="connsiteX3" fmla="*/ 2260315 w 9359757"/>
                <a:gd name="connsiteY3" fmla="*/ 484308 h 484423"/>
                <a:gd name="connsiteX4" fmla="*/ 3184989 w 9359757"/>
                <a:gd name="connsiteY4" fmla="*/ 248002 h 484423"/>
                <a:gd name="connsiteX5" fmla="*/ 6092575 w 9359757"/>
                <a:gd name="connsiteY5" fmla="*/ 217180 h 484423"/>
                <a:gd name="connsiteX6" fmla="*/ 6914508 w 9359757"/>
                <a:gd name="connsiteY6" fmla="*/ 21971 h 484423"/>
                <a:gd name="connsiteX7" fmla="*/ 7479586 w 9359757"/>
                <a:gd name="connsiteY7" fmla="*/ 32245 h 484423"/>
                <a:gd name="connsiteX8" fmla="*/ 7983020 w 9359757"/>
                <a:gd name="connsiteY8" fmla="*/ 268550 h 484423"/>
                <a:gd name="connsiteX9" fmla="*/ 9359757 w 9359757"/>
                <a:gd name="connsiteY9" fmla="*/ 289099 h 484423"/>
                <a:gd name="connsiteX0" fmla="*/ 0 w 9359757"/>
                <a:gd name="connsiteY0" fmla="*/ 216077 h 462772"/>
                <a:gd name="connsiteX1" fmla="*/ 821933 w 9359757"/>
                <a:gd name="connsiteY1" fmla="*/ 205803 h 462772"/>
                <a:gd name="connsiteX2" fmla="*/ 1438382 w 9359757"/>
                <a:gd name="connsiteY2" fmla="*/ 257173 h 462772"/>
                <a:gd name="connsiteX3" fmla="*/ 2260315 w 9359757"/>
                <a:gd name="connsiteY3" fmla="*/ 462657 h 462772"/>
                <a:gd name="connsiteX4" fmla="*/ 3184989 w 9359757"/>
                <a:gd name="connsiteY4" fmla="*/ 226351 h 462772"/>
                <a:gd name="connsiteX5" fmla="*/ 6092575 w 9359757"/>
                <a:gd name="connsiteY5" fmla="*/ 195529 h 462772"/>
                <a:gd name="connsiteX6" fmla="*/ 6914508 w 9359757"/>
                <a:gd name="connsiteY6" fmla="*/ 320 h 462772"/>
                <a:gd name="connsiteX7" fmla="*/ 7983020 w 9359757"/>
                <a:gd name="connsiteY7" fmla="*/ 246899 h 462772"/>
                <a:gd name="connsiteX8" fmla="*/ 9359757 w 9359757"/>
                <a:gd name="connsiteY8" fmla="*/ 267448 h 462772"/>
                <a:gd name="connsiteX0" fmla="*/ 0 w 9359757"/>
                <a:gd name="connsiteY0" fmla="*/ 246856 h 493551"/>
                <a:gd name="connsiteX1" fmla="*/ 821933 w 9359757"/>
                <a:gd name="connsiteY1" fmla="*/ 236582 h 493551"/>
                <a:gd name="connsiteX2" fmla="*/ 1438382 w 9359757"/>
                <a:gd name="connsiteY2" fmla="*/ 287952 h 493551"/>
                <a:gd name="connsiteX3" fmla="*/ 2260315 w 9359757"/>
                <a:gd name="connsiteY3" fmla="*/ 493436 h 493551"/>
                <a:gd name="connsiteX4" fmla="*/ 3184989 w 9359757"/>
                <a:gd name="connsiteY4" fmla="*/ 257130 h 493551"/>
                <a:gd name="connsiteX5" fmla="*/ 6092575 w 9359757"/>
                <a:gd name="connsiteY5" fmla="*/ 226308 h 493551"/>
                <a:gd name="connsiteX6" fmla="*/ 7089169 w 9359757"/>
                <a:gd name="connsiteY6" fmla="*/ 277 h 493551"/>
                <a:gd name="connsiteX7" fmla="*/ 7983020 w 9359757"/>
                <a:gd name="connsiteY7" fmla="*/ 277678 h 493551"/>
                <a:gd name="connsiteX8" fmla="*/ 9359757 w 9359757"/>
                <a:gd name="connsiteY8" fmla="*/ 298227 h 493551"/>
                <a:gd name="connsiteX0" fmla="*/ 0 w 9359757"/>
                <a:gd name="connsiteY0" fmla="*/ 247108 h 493803"/>
                <a:gd name="connsiteX1" fmla="*/ 821933 w 9359757"/>
                <a:gd name="connsiteY1" fmla="*/ 236834 h 493803"/>
                <a:gd name="connsiteX2" fmla="*/ 1438382 w 9359757"/>
                <a:gd name="connsiteY2" fmla="*/ 288204 h 493803"/>
                <a:gd name="connsiteX3" fmla="*/ 2260315 w 9359757"/>
                <a:gd name="connsiteY3" fmla="*/ 493688 h 493803"/>
                <a:gd name="connsiteX4" fmla="*/ 3184989 w 9359757"/>
                <a:gd name="connsiteY4" fmla="*/ 257382 h 493803"/>
                <a:gd name="connsiteX5" fmla="*/ 6092575 w 9359757"/>
                <a:gd name="connsiteY5" fmla="*/ 226560 h 493803"/>
                <a:gd name="connsiteX6" fmla="*/ 7089169 w 9359757"/>
                <a:gd name="connsiteY6" fmla="*/ 529 h 493803"/>
                <a:gd name="connsiteX7" fmla="*/ 8743308 w 9359757"/>
                <a:gd name="connsiteY7" fmla="*/ 298478 h 493803"/>
                <a:gd name="connsiteX8" fmla="*/ 9359757 w 9359757"/>
                <a:gd name="connsiteY8" fmla="*/ 298479 h 493803"/>
                <a:gd name="connsiteX0" fmla="*/ 0 w 9359757"/>
                <a:gd name="connsiteY0" fmla="*/ 279481 h 526176"/>
                <a:gd name="connsiteX1" fmla="*/ 821933 w 9359757"/>
                <a:gd name="connsiteY1" fmla="*/ 269207 h 526176"/>
                <a:gd name="connsiteX2" fmla="*/ 1438382 w 9359757"/>
                <a:gd name="connsiteY2" fmla="*/ 320577 h 526176"/>
                <a:gd name="connsiteX3" fmla="*/ 2260315 w 9359757"/>
                <a:gd name="connsiteY3" fmla="*/ 526061 h 526176"/>
                <a:gd name="connsiteX4" fmla="*/ 3184989 w 9359757"/>
                <a:gd name="connsiteY4" fmla="*/ 289755 h 526176"/>
                <a:gd name="connsiteX5" fmla="*/ 6092575 w 9359757"/>
                <a:gd name="connsiteY5" fmla="*/ 258933 h 526176"/>
                <a:gd name="connsiteX6" fmla="*/ 7089169 w 9359757"/>
                <a:gd name="connsiteY6" fmla="*/ 32902 h 526176"/>
                <a:gd name="connsiteX7" fmla="*/ 7530957 w 9359757"/>
                <a:gd name="connsiteY7" fmla="*/ 32901 h 526176"/>
                <a:gd name="connsiteX8" fmla="*/ 8743308 w 9359757"/>
                <a:gd name="connsiteY8" fmla="*/ 330851 h 526176"/>
                <a:gd name="connsiteX9" fmla="*/ 9359757 w 9359757"/>
                <a:gd name="connsiteY9" fmla="*/ 330852 h 526176"/>
                <a:gd name="connsiteX0" fmla="*/ 0 w 9359757"/>
                <a:gd name="connsiteY0" fmla="*/ 257861 h 504556"/>
                <a:gd name="connsiteX1" fmla="*/ 821933 w 9359757"/>
                <a:gd name="connsiteY1" fmla="*/ 247587 h 504556"/>
                <a:gd name="connsiteX2" fmla="*/ 1438382 w 9359757"/>
                <a:gd name="connsiteY2" fmla="*/ 298957 h 504556"/>
                <a:gd name="connsiteX3" fmla="*/ 2260315 w 9359757"/>
                <a:gd name="connsiteY3" fmla="*/ 504441 h 504556"/>
                <a:gd name="connsiteX4" fmla="*/ 3184989 w 9359757"/>
                <a:gd name="connsiteY4" fmla="*/ 268135 h 504556"/>
                <a:gd name="connsiteX5" fmla="*/ 6092575 w 9359757"/>
                <a:gd name="connsiteY5" fmla="*/ 237313 h 504556"/>
                <a:gd name="connsiteX6" fmla="*/ 7089169 w 9359757"/>
                <a:gd name="connsiteY6" fmla="*/ 11282 h 504556"/>
                <a:gd name="connsiteX7" fmla="*/ 7654247 w 9359757"/>
                <a:gd name="connsiteY7" fmla="*/ 62652 h 504556"/>
                <a:gd name="connsiteX8" fmla="*/ 8743308 w 9359757"/>
                <a:gd name="connsiteY8" fmla="*/ 309231 h 504556"/>
                <a:gd name="connsiteX9" fmla="*/ 9359757 w 9359757"/>
                <a:gd name="connsiteY9" fmla="*/ 309232 h 504556"/>
                <a:gd name="connsiteX0" fmla="*/ 0 w 9359757"/>
                <a:gd name="connsiteY0" fmla="*/ 257861 h 504556"/>
                <a:gd name="connsiteX1" fmla="*/ 821933 w 9359757"/>
                <a:gd name="connsiteY1" fmla="*/ 247587 h 504556"/>
                <a:gd name="connsiteX2" fmla="*/ 1438382 w 9359757"/>
                <a:gd name="connsiteY2" fmla="*/ 298957 h 504556"/>
                <a:gd name="connsiteX3" fmla="*/ 2260315 w 9359757"/>
                <a:gd name="connsiteY3" fmla="*/ 504441 h 504556"/>
                <a:gd name="connsiteX4" fmla="*/ 3184989 w 9359757"/>
                <a:gd name="connsiteY4" fmla="*/ 268135 h 504556"/>
                <a:gd name="connsiteX5" fmla="*/ 6092575 w 9359757"/>
                <a:gd name="connsiteY5" fmla="*/ 237313 h 504556"/>
                <a:gd name="connsiteX6" fmla="*/ 7089169 w 9359757"/>
                <a:gd name="connsiteY6" fmla="*/ 11282 h 504556"/>
                <a:gd name="connsiteX7" fmla="*/ 7654247 w 9359757"/>
                <a:gd name="connsiteY7" fmla="*/ 62652 h 504556"/>
                <a:gd name="connsiteX8" fmla="*/ 8743308 w 9359757"/>
                <a:gd name="connsiteY8" fmla="*/ 309231 h 504556"/>
                <a:gd name="connsiteX9" fmla="*/ 9359757 w 9359757"/>
                <a:gd name="connsiteY9" fmla="*/ 309232 h 504556"/>
                <a:gd name="connsiteX0" fmla="*/ 0 w 9359757"/>
                <a:gd name="connsiteY0" fmla="*/ 195879 h 442574"/>
                <a:gd name="connsiteX1" fmla="*/ 821933 w 9359757"/>
                <a:gd name="connsiteY1" fmla="*/ 185605 h 442574"/>
                <a:gd name="connsiteX2" fmla="*/ 1438382 w 9359757"/>
                <a:gd name="connsiteY2" fmla="*/ 236975 h 442574"/>
                <a:gd name="connsiteX3" fmla="*/ 2260315 w 9359757"/>
                <a:gd name="connsiteY3" fmla="*/ 442459 h 442574"/>
                <a:gd name="connsiteX4" fmla="*/ 3184989 w 9359757"/>
                <a:gd name="connsiteY4" fmla="*/ 206153 h 442574"/>
                <a:gd name="connsiteX5" fmla="*/ 6092575 w 9359757"/>
                <a:gd name="connsiteY5" fmla="*/ 175331 h 442574"/>
                <a:gd name="connsiteX6" fmla="*/ 7654247 w 9359757"/>
                <a:gd name="connsiteY6" fmla="*/ 670 h 442574"/>
                <a:gd name="connsiteX7" fmla="*/ 8743308 w 9359757"/>
                <a:gd name="connsiteY7" fmla="*/ 247249 h 442574"/>
                <a:gd name="connsiteX8" fmla="*/ 9359757 w 9359757"/>
                <a:gd name="connsiteY8" fmla="*/ 247250 h 442574"/>
                <a:gd name="connsiteX0" fmla="*/ 0 w 9359757"/>
                <a:gd name="connsiteY0" fmla="*/ 257361 h 504056"/>
                <a:gd name="connsiteX1" fmla="*/ 821933 w 9359757"/>
                <a:gd name="connsiteY1" fmla="*/ 247087 h 504056"/>
                <a:gd name="connsiteX2" fmla="*/ 1438382 w 9359757"/>
                <a:gd name="connsiteY2" fmla="*/ 298457 h 504056"/>
                <a:gd name="connsiteX3" fmla="*/ 2260315 w 9359757"/>
                <a:gd name="connsiteY3" fmla="*/ 503941 h 504056"/>
                <a:gd name="connsiteX4" fmla="*/ 3184989 w 9359757"/>
                <a:gd name="connsiteY4" fmla="*/ 267635 h 504056"/>
                <a:gd name="connsiteX5" fmla="*/ 6092575 w 9359757"/>
                <a:gd name="connsiteY5" fmla="*/ 236813 h 504056"/>
                <a:gd name="connsiteX6" fmla="*/ 7530957 w 9359757"/>
                <a:gd name="connsiteY6" fmla="*/ 507 h 504056"/>
                <a:gd name="connsiteX7" fmla="*/ 8743308 w 9359757"/>
                <a:gd name="connsiteY7" fmla="*/ 308731 h 504056"/>
                <a:gd name="connsiteX8" fmla="*/ 9359757 w 9359757"/>
                <a:gd name="connsiteY8" fmla="*/ 308732 h 504056"/>
                <a:gd name="connsiteX0" fmla="*/ 0 w 9534417"/>
                <a:gd name="connsiteY0" fmla="*/ 257361 h 504056"/>
                <a:gd name="connsiteX1" fmla="*/ 821933 w 9534417"/>
                <a:gd name="connsiteY1" fmla="*/ 247087 h 504056"/>
                <a:gd name="connsiteX2" fmla="*/ 1438382 w 9534417"/>
                <a:gd name="connsiteY2" fmla="*/ 298457 h 504056"/>
                <a:gd name="connsiteX3" fmla="*/ 2260315 w 9534417"/>
                <a:gd name="connsiteY3" fmla="*/ 503941 h 504056"/>
                <a:gd name="connsiteX4" fmla="*/ 3184989 w 9534417"/>
                <a:gd name="connsiteY4" fmla="*/ 267635 h 504056"/>
                <a:gd name="connsiteX5" fmla="*/ 6092575 w 9534417"/>
                <a:gd name="connsiteY5" fmla="*/ 236813 h 504056"/>
                <a:gd name="connsiteX6" fmla="*/ 7530957 w 9534417"/>
                <a:gd name="connsiteY6" fmla="*/ 507 h 504056"/>
                <a:gd name="connsiteX7" fmla="*/ 8743308 w 9534417"/>
                <a:gd name="connsiteY7" fmla="*/ 308731 h 504056"/>
                <a:gd name="connsiteX8" fmla="*/ 9534417 w 9534417"/>
                <a:gd name="connsiteY8" fmla="*/ 319006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4417" h="504056">
                  <a:moveTo>
                    <a:pt x="0" y="257361"/>
                  </a:moveTo>
                  <a:lnTo>
                    <a:pt x="821933" y="247087"/>
                  </a:lnTo>
                  <a:cubicBezTo>
                    <a:pt x="1097623" y="265923"/>
                    <a:pt x="1198652" y="255648"/>
                    <a:pt x="1438382" y="298457"/>
                  </a:cubicBezTo>
                  <a:cubicBezTo>
                    <a:pt x="1678112" y="341266"/>
                    <a:pt x="1969214" y="509078"/>
                    <a:pt x="2260315" y="503941"/>
                  </a:cubicBezTo>
                  <a:cubicBezTo>
                    <a:pt x="2551416" y="498804"/>
                    <a:pt x="2546279" y="312156"/>
                    <a:pt x="3184989" y="267635"/>
                  </a:cubicBezTo>
                  <a:cubicBezTo>
                    <a:pt x="3823699" y="223114"/>
                    <a:pt x="5368247" y="281334"/>
                    <a:pt x="6092575" y="236813"/>
                  </a:cubicBezTo>
                  <a:cubicBezTo>
                    <a:pt x="6816903" y="192292"/>
                    <a:pt x="7089168" y="-11479"/>
                    <a:pt x="7530957" y="507"/>
                  </a:cubicBezTo>
                  <a:cubicBezTo>
                    <a:pt x="7806647" y="50165"/>
                    <a:pt x="8383713" y="257360"/>
                    <a:pt x="8743308" y="308731"/>
                  </a:cubicBezTo>
                  <a:cubicBezTo>
                    <a:pt x="9056670" y="351540"/>
                    <a:pt x="9002729" y="330136"/>
                    <a:pt x="9534417" y="31900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135B4BDE-045D-E172-1A4E-2BB734E22CD0}"/>
                </a:ext>
              </a:extLst>
            </p:cNvPr>
            <p:cNvSpPr/>
            <p:nvPr/>
          </p:nvSpPr>
          <p:spPr>
            <a:xfrm>
              <a:off x="1760308" y="312746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F3A9147D-E114-34BB-2640-F5DA18AAD4D3}"/>
                </a:ext>
              </a:extLst>
            </p:cNvPr>
            <p:cNvSpPr/>
            <p:nvPr/>
          </p:nvSpPr>
          <p:spPr>
            <a:xfrm>
              <a:off x="6315187" y="312746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A6C61E9C-FCB1-8982-E3DE-54AC67EE26DB}"/>
                </a:ext>
              </a:extLst>
            </p:cNvPr>
            <p:cNvSpPr/>
            <p:nvPr/>
          </p:nvSpPr>
          <p:spPr>
            <a:xfrm>
              <a:off x="6965884" y="312746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326B6B52-F984-2F94-2BDB-1D4AF072F86F}"/>
                </a:ext>
              </a:extLst>
            </p:cNvPr>
            <p:cNvSpPr/>
            <p:nvPr/>
          </p:nvSpPr>
          <p:spPr>
            <a:xfrm rot="20787057">
              <a:off x="7616581" y="2987228"/>
              <a:ext cx="215757" cy="372953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1A56D3B5-8CBD-9961-FB33-8E312921C46A}"/>
                </a:ext>
              </a:extLst>
            </p:cNvPr>
            <p:cNvSpPr/>
            <p:nvPr/>
          </p:nvSpPr>
          <p:spPr>
            <a:xfrm>
              <a:off x="8267278" y="2839792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54C37E2B-FE85-4F9F-362C-4E3469163889}"/>
                </a:ext>
              </a:extLst>
            </p:cNvPr>
            <p:cNvSpPr/>
            <p:nvPr/>
          </p:nvSpPr>
          <p:spPr>
            <a:xfrm rot="906664">
              <a:off x="8917975" y="2993906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814076F5-3DD1-7A8E-611C-E63C9802A669}"/>
                </a:ext>
              </a:extLst>
            </p:cNvPr>
            <p:cNvSpPr/>
            <p:nvPr/>
          </p:nvSpPr>
          <p:spPr>
            <a:xfrm rot="927046">
              <a:off x="9568672" y="3158290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EC2220A6-B392-8BE2-F7CB-F4620A8BDD8F}"/>
                </a:ext>
              </a:extLst>
            </p:cNvPr>
            <p:cNvSpPr/>
            <p:nvPr/>
          </p:nvSpPr>
          <p:spPr>
            <a:xfrm>
              <a:off x="10219364" y="3158290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65759603-2F60-7763-B54D-F5C275475E7E}"/>
                </a:ext>
              </a:extLst>
            </p:cNvPr>
            <p:cNvSpPr/>
            <p:nvPr/>
          </p:nvSpPr>
          <p:spPr>
            <a:xfrm rot="934141">
              <a:off x="2411005" y="3158290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21D518FA-D53F-2EF8-5295-27D0F7CB9E72}"/>
                </a:ext>
              </a:extLst>
            </p:cNvPr>
            <p:cNvSpPr/>
            <p:nvPr/>
          </p:nvSpPr>
          <p:spPr>
            <a:xfrm>
              <a:off x="3061702" y="333294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id="{066A8CF4-C35F-FFB8-F287-D355CF7136CD}"/>
                </a:ext>
              </a:extLst>
            </p:cNvPr>
            <p:cNvSpPr/>
            <p:nvPr/>
          </p:nvSpPr>
          <p:spPr>
            <a:xfrm rot="20542760">
              <a:off x="3712399" y="3158290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83FB836B-7968-D0B3-6AD8-32B78FE02E6E}"/>
                </a:ext>
              </a:extLst>
            </p:cNvPr>
            <p:cNvSpPr/>
            <p:nvPr/>
          </p:nvSpPr>
          <p:spPr>
            <a:xfrm>
              <a:off x="4363096" y="312746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CB6756C9-BA47-BF51-B144-FA2A273C99B1}"/>
                </a:ext>
              </a:extLst>
            </p:cNvPr>
            <p:cNvSpPr/>
            <p:nvPr/>
          </p:nvSpPr>
          <p:spPr>
            <a:xfrm>
              <a:off x="5013793" y="312746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7177D98B-821C-35CD-D2B0-9257AE375534}"/>
                </a:ext>
              </a:extLst>
            </p:cNvPr>
            <p:cNvSpPr/>
            <p:nvPr/>
          </p:nvSpPr>
          <p:spPr>
            <a:xfrm>
              <a:off x="5664490" y="3127468"/>
              <a:ext cx="215757" cy="33904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1B985A-D35C-6642-5636-26D28118FECE}"/>
                </a:ext>
              </a:extLst>
            </p:cNvPr>
            <p:cNvSpPr txBox="1"/>
            <p:nvPr/>
          </p:nvSpPr>
          <p:spPr>
            <a:xfrm>
              <a:off x="180853" y="3162684"/>
              <a:ext cx="798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T=3</a:t>
              </a:r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34DCF6-0475-C6A8-DA0B-ED401F2B044A}"/>
              </a:ext>
            </a:extLst>
          </p:cNvPr>
          <p:cNvSpPr/>
          <p:nvPr/>
        </p:nvSpPr>
        <p:spPr>
          <a:xfrm>
            <a:off x="1301397" y="2134269"/>
            <a:ext cx="9585788" cy="822651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85788" h="822651">
                <a:moveTo>
                  <a:pt x="0" y="421571"/>
                </a:moveTo>
                <a:lnTo>
                  <a:pt x="821933" y="411297"/>
                </a:lnTo>
                <a:cubicBezTo>
                  <a:pt x="1097623" y="430133"/>
                  <a:pt x="1561672" y="558559"/>
                  <a:pt x="1808251" y="627053"/>
                </a:cubicBezTo>
                <a:cubicBezTo>
                  <a:pt x="2054830" y="695547"/>
                  <a:pt x="2095928" y="830826"/>
                  <a:pt x="2301411" y="822264"/>
                </a:cubicBezTo>
                <a:cubicBezTo>
                  <a:pt x="2506894" y="813702"/>
                  <a:pt x="2426414" y="645890"/>
                  <a:pt x="3041151" y="575683"/>
                </a:cubicBezTo>
                <a:cubicBezTo>
                  <a:pt x="3655888" y="505476"/>
                  <a:pt x="5241532" y="496915"/>
                  <a:pt x="5989833" y="401023"/>
                </a:cubicBezTo>
                <a:cubicBezTo>
                  <a:pt x="6738134" y="305131"/>
                  <a:pt x="7089168" y="-11655"/>
                  <a:pt x="7530957" y="331"/>
                </a:cubicBezTo>
                <a:cubicBezTo>
                  <a:pt x="7806647" y="49989"/>
                  <a:pt x="8465906" y="421570"/>
                  <a:pt x="8825501" y="472941"/>
                </a:cubicBezTo>
                <a:cubicBezTo>
                  <a:pt x="9138863" y="515750"/>
                  <a:pt x="9054100" y="484072"/>
                  <a:pt x="9585788" y="47294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4A97C-D434-DB28-6E84-F6F8F70BCF45}"/>
              </a:ext>
            </a:extLst>
          </p:cNvPr>
          <p:cNvSpPr txBox="1"/>
          <p:nvPr/>
        </p:nvSpPr>
        <p:spPr>
          <a:xfrm>
            <a:off x="622642" y="205176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T=4</a:t>
            </a:r>
          </a:p>
        </p:txBody>
      </p:sp>
    </p:spTree>
    <p:extLst>
      <p:ext uri="{BB962C8B-B14F-4D97-AF65-F5344CB8AC3E}">
        <p14:creationId xmlns:p14="http://schemas.microsoft.com/office/powerpoint/2010/main" val="31620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3966C4-A373-BB70-DBE0-4D4418F59268}"/>
              </a:ext>
            </a:extLst>
          </p:cNvPr>
          <p:cNvSpPr/>
          <p:nvPr/>
        </p:nvSpPr>
        <p:spPr>
          <a:xfrm>
            <a:off x="1849349" y="4335695"/>
            <a:ext cx="9030984" cy="30822"/>
          </a:xfrm>
          <a:custGeom>
            <a:avLst/>
            <a:gdLst>
              <a:gd name="connsiteX0" fmla="*/ 0 w 9030984"/>
              <a:gd name="connsiteY0" fmla="*/ 10274 h 30822"/>
              <a:gd name="connsiteX1" fmla="*/ 3595955 w 9030984"/>
              <a:gd name="connsiteY1" fmla="*/ 0 h 30822"/>
              <a:gd name="connsiteX2" fmla="*/ 7119991 w 9030984"/>
              <a:gd name="connsiteY2" fmla="*/ 20548 h 30822"/>
              <a:gd name="connsiteX3" fmla="*/ 9030984 w 9030984"/>
              <a:gd name="connsiteY3" fmla="*/ 30822 h 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0984" h="30822">
                <a:moveTo>
                  <a:pt x="0" y="10274"/>
                </a:moveTo>
                <a:lnTo>
                  <a:pt x="3595955" y="0"/>
                </a:lnTo>
                <a:lnTo>
                  <a:pt x="7119991" y="20548"/>
                </a:lnTo>
                <a:lnTo>
                  <a:pt x="9030984" y="3082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080BD6-D416-02ED-165B-CEADD4258D40}"/>
              </a:ext>
            </a:extLst>
          </p:cNvPr>
          <p:cNvSpPr/>
          <p:nvPr/>
        </p:nvSpPr>
        <p:spPr>
          <a:xfrm>
            <a:off x="2373330" y="2437545"/>
            <a:ext cx="2506895" cy="1877602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SLOW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EABBBF-899B-D078-BB6C-CE8F97ACD88E}"/>
              </a:ext>
            </a:extLst>
          </p:cNvPr>
          <p:cNvSpPr/>
          <p:nvPr/>
        </p:nvSpPr>
        <p:spPr>
          <a:xfrm>
            <a:off x="1417834" y="3153660"/>
            <a:ext cx="9534417" cy="504056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534417"/>
              <a:gd name="connsiteY0" fmla="*/ 257361 h 504056"/>
              <a:gd name="connsiteX1" fmla="*/ 821933 w 9534417"/>
              <a:gd name="connsiteY1" fmla="*/ 247087 h 504056"/>
              <a:gd name="connsiteX2" fmla="*/ 1438382 w 9534417"/>
              <a:gd name="connsiteY2" fmla="*/ 298457 h 504056"/>
              <a:gd name="connsiteX3" fmla="*/ 2260315 w 9534417"/>
              <a:gd name="connsiteY3" fmla="*/ 503941 h 504056"/>
              <a:gd name="connsiteX4" fmla="*/ 3184989 w 9534417"/>
              <a:gd name="connsiteY4" fmla="*/ 267635 h 504056"/>
              <a:gd name="connsiteX5" fmla="*/ 6092575 w 9534417"/>
              <a:gd name="connsiteY5" fmla="*/ 236813 h 504056"/>
              <a:gd name="connsiteX6" fmla="*/ 7530957 w 9534417"/>
              <a:gd name="connsiteY6" fmla="*/ 507 h 504056"/>
              <a:gd name="connsiteX7" fmla="*/ 8743308 w 9534417"/>
              <a:gd name="connsiteY7" fmla="*/ 308731 h 504056"/>
              <a:gd name="connsiteX8" fmla="*/ 9534417 w 9534417"/>
              <a:gd name="connsiteY8" fmla="*/ 31900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4417" h="504056">
                <a:moveTo>
                  <a:pt x="0" y="257361"/>
                </a:moveTo>
                <a:lnTo>
                  <a:pt x="821933" y="247087"/>
                </a:lnTo>
                <a:cubicBezTo>
                  <a:pt x="1097623" y="265923"/>
                  <a:pt x="1198652" y="255648"/>
                  <a:pt x="1438382" y="298457"/>
                </a:cubicBezTo>
                <a:cubicBezTo>
                  <a:pt x="1678112" y="341266"/>
                  <a:pt x="1969214" y="509078"/>
                  <a:pt x="2260315" y="503941"/>
                </a:cubicBezTo>
                <a:cubicBezTo>
                  <a:pt x="2551416" y="498804"/>
                  <a:pt x="2546279" y="312156"/>
                  <a:pt x="3184989" y="267635"/>
                </a:cubicBezTo>
                <a:cubicBezTo>
                  <a:pt x="3823699" y="223114"/>
                  <a:pt x="5368247" y="281334"/>
                  <a:pt x="6092575" y="236813"/>
                </a:cubicBezTo>
                <a:cubicBezTo>
                  <a:pt x="6816903" y="192292"/>
                  <a:pt x="7089168" y="-11479"/>
                  <a:pt x="7530957" y="507"/>
                </a:cubicBezTo>
                <a:cubicBezTo>
                  <a:pt x="7806647" y="50165"/>
                  <a:pt x="8383713" y="257360"/>
                  <a:pt x="8743308" y="308731"/>
                </a:cubicBezTo>
                <a:cubicBezTo>
                  <a:pt x="9056670" y="351540"/>
                  <a:pt x="9002729" y="330136"/>
                  <a:pt x="9534417" y="31900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066A8CF4-C35F-FFB8-F287-D355CF7136CD}"/>
              </a:ext>
            </a:extLst>
          </p:cNvPr>
          <p:cNvSpPr/>
          <p:nvPr/>
        </p:nvSpPr>
        <p:spPr>
          <a:xfrm rot="555649">
            <a:off x="2646376" y="3672804"/>
            <a:ext cx="233843" cy="57218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B985A-D35C-6642-5636-26D28118FECE}"/>
              </a:ext>
            </a:extLst>
          </p:cNvPr>
          <p:cNvSpPr txBox="1"/>
          <p:nvPr/>
        </p:nvSpPr>
        <p:spPr>
          <a:xfrm>
            <a:off x="622642" y="312158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6F0F38-A615-561C-FC2A-023DF20BFFBC}"/>
                  </a:ext>
                </a:extLst>
              </p:cNvPr>
              <p:cNvSpPr txBox="1"/>
              <p:nvPr/>
            </p:nvSpPr>
            <p:spPr>
              <a:xfrm>
                <a:off x="5353718" y="1450030"/>
                <a:ext cx="4413581" cy="1193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6F0F38-A615-561C-FC2A-023DF20BF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718" y="1450030"/>
                <a:ext cx="4413581" cy="1193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2CCA46-87D8-8059-241F-AE4982259531}"/>
                  </a:ext>
                </a:extLst>
              </p:cNvPr>
              <p:cNvSpPr txBox="1"/>
              <p:nvPr/>
            </p:nvSpPr>
            <p:spPr>
              <a:xfrm>
                <a:off x="2283850" y="3657716"/>
                <a:ext cx="3298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2CCA46-87D8-8059-241F-AE498225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850" y="3657716"/>
                <a:ext cx="32989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DB50E3-4041-48E0-56E1-CFB547D05967}"/>
                  </a:ext>
                </a:extLst>
              </p:cNvPr>
              <p:cNvSpPr txBox="1"/>
              <p:nvPr/>
            </p:nvSpPr>
            <p:spPr>
              <a:xfrm>
                <a:off x="6554083" y="5568478"/>
                <a:ext cx="50904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000" dirty="0"/>
                  <a:t> local wave speed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DB50E3-4041-48E0-56E1-CFB547D05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3" y="5568478"/>
                <a:ext cx="5090432" cy="615553"/>
              </a:xfrm>
              <a:prstGeom prst="rect">
                <a:avLst/>
              </a:prstGeom>
              <a:blipFill>
                <a:blip r:embed="rId5"/>
                <a:stretch>
                  <a:fillRect t="-24752" r="-5030" b="-49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5E60CA-1DC9-BBB2-7033-5EF71DADE0A6}"/>
                  </a:ext>
                </a:extLst>
              </p:cNvPr>
              <p:cNvSpPr txBox="1"/>
              <p:nvPr/>
            </p:nvSpPr>
            <p:spPr>
              <a:xfrm>
                <a:off x="3932460" y="3537874"/>
                <a:ext cx="1568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5E60CA-1DC9-BBB2-7033-5EF71DADE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460" y="3537874"/>
                <a:ext cx="156812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41FCAA1-8F05-707D-75F3-5983E19226BA}"/>
              </a:ext>
            </a:extLst>
          </p:cNvPr>
          <p:cNvSpPr txBox="1"/>
          <p:nvPr/>
        </p:nvSpPr>
        <p:spPr>
          <a:xfrm>
            <a:off x="622642" y="347856"/>
            <a:ext cx="637315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dirty="0"/>
              <a:t>all of the physics boils down 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6EAA8-B643-4129-A22D-703DEAA67653}"/>
              </a:ext>
            </a:extLst>
          </p:cNvPr>
          <p:cNvSpPr txBox="1"/>
          <p:nvPr/>
        </p:nvSpPr>
        <p:spPr>
          <a:xfrm>
            <a:off x="649713" y="402275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</a:t>
            </a:r>
          </a:p>
        </p:txBody>
      </p:sp>
    </p:spTree>
    <p:extLst>
      <p:ext uri="{BB962C8B-B14F-4D97-AF65-F5344CB8AC3E}">
        <p14:creationId xmlns:p14="http://schemas.microsoft.com/office/powerpoint/2010/main" val="135961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3966C4-A373-BB70-DBE0-4D4418F59268}"/>
              </a:ext>
            </a:extLst>
          </p:cNvPr>
          <p:cNvSpPr/>
          <p:nvPr/>
        </p:nvSpPr>
        <p:spPr>
          <a:xfrm>
            <a:off x="1849349" y="4335695"/>
            <a:ext cx="9030984" cy="30822"/>
          </a:xfrm>
          <a:custGeom>
            <a:avLst/>
            <a:gdLst>
              <a:gd name="connsiteX0" fmla="*/ 0 w 9030984"/>
              <a:gd name="connsiteY0" fmla="*/ 10274 h 30822"/>
              <a:gd name="connsiteX1" fmla="*/ 3595955 w 9030984"/>
              <a:gd name="connsiteY1" fmla="*/ 0 h 30822"/>
              <a:gd name="connsiteX2" fmla="*/ 7119991 w 9030984"/>
              <a:gd name="connsiteY2" fmla="*/ 20548 h 30822"/>
              <a:gd name="connsiteX3" fmla="*/ 9030984 w 9030984"/>
              <a:gd name="connsiteY3" fmla="*/ 30822 h 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0984" h="30822">
                <a:moveTo>
                  <a:pt x="0" y="10274"/>
                </a:moveTo>
                <a:lnTo>
                  <a:pt x="3595955" y="0"/>
                </a:lnTo>
                <a:lnTo>
                  <a:pt x="7119991" y="20548"/>
                </a:lnTo>
                <a:lnTo>
                  <a:pt x="9030984" y="3082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080BD6-D416-02ED-165B-CEADD4258D40}"/>
              </a:ext>
            </a:extLst>
          </p:cNvPr>
          <p:cNvSpPr/>
          <p:nvPr/>
        </p:nvSpPr>
        <p:spPr>
          <a:xfrm>
            <a:off x="2373330" y="2437545"/>
            <a:ext cx="2506895" cy="1877602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SLOW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EABBBF-899B-D078-BB6C-CE8F97ACD88E}"/>
              </a:ext>
            </a:extLst>
          </p:cNvPr>
          <p:cNvSpPr/>
          <p:nvPr/>
        </p:nvSpPr>
        <p:spPr>
          <a:xfrm>
            <a:off x="1417834" y="3153660"/>
            <a:ext cx="9534417" cy="504056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534417"/>
              <a:gd name="connsiteY0" fmla="*/ 257361 h 504056"/>
              <a:gd name="connsiteX1" fmla="*/ 821933 w 9534417"/>
              <a:gd name="connsiteY1" fmla="*/ 247087 h 504056"/>
              <a:gd name="connsiteX2" fmla="*/ 1438382 w 9534417"/>
              <a:gd name="connsiteY2" fmla="*/ 298457 h 504056"/>
              <a:gd name="connsiteX3" fmla="*/ 2260315 w 9534417"/>
              <a:gd name="connsiteY3" fmla="*/ 503941 h 504056"/>
              <a:gd name="connsiteX4" fmla="*/ 3184989 w 9534417"/>
              <a:gd name="connsiteY4" fmla="*/ 267635 h 504056"/>
              <a:gd name="connsiteX5" fmla="*/ 6092575 w 9534417"/>
              <a:gd name="connsiteY5" fmla="*/ 236813 h 504056"/>
              <a:gd name="connsiteX6" fmla="*/ 7530957 w 9534417"/>
              <a:gd name="connsiteY6" fmla="*/ 507 h 504056"/>
              <a:gd name="connsiteX7" fmla="*/ 8743308 w 9534417"/>
              <a:gd name="connsiteY7" fmla="*/ 308731 h 504056"/>
              <a:gd name="connsiteX8" fmla="*/ 9534417 w 9534417"/>
              <a:gd name="connsiteY8" fmla="*/ 31900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4417" h="504056">
                <a:moveTo>
                  <a:pt x="0" y="257361"/>
                </a:moveTo>
                <a:lnTo>
                  <a:pt x="821933" y="247087"/>
                </a:lnTo>
                <a:cubicBezTo>
                  <a:pt x="1097623" y="265923"/>
                  <a:pt x="1198652" y="255648"/>
                  <a:pt x="1438382" y="298457"/>
                </a:cubicBezTo>
                <a:cubicBezTo>
                  <a:pt x="1678112" y="341266"/>
                  <a:pt x="1969214" y="509078"/>
                  <a:pt x="2260315" y="503941"/>
                </a:cubicBezTo>
                <a:cubicBezTo>
                  <a:pt x="2551416" y="498804"/>
                  <a:pt x="2546279" y="312156"/>
                  <a:pt x="3184989" y="267635"/>
                </a:cubicBezTo>
                <a:cubicBezTo>
                  <a:pt x="3823699" y="223114"/>
                  <a:pt x="5368247" y="281334"/>
                  <a:pt x="6092575" y="236813"/>
                </a:cubicBezTo>
                <a:cubicBezTo>
                  <a:pt x="6816903" y="192292"/>
                  <a:pt x="7089168" y="-11479"/>
                  <a:pt x="7530957" y="507"/>
                </a:cubicBezTo>
                <a:cubicBezTo>
                  <a:pt x="7806647" y="50165"/>
                  <a:pt x="8383713" y="257360"/>
                  <a:pt x="8743308" y="308731"/>
                </a:cubicBezTo>
                <a:cubicBezTo>
                  <a:pt x="9056670" y="351540"/>
                  <a:pt x="9002729" y="330136"/>
                  <a:pt x="9534417" y="31900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066A8CF4-C35F-FFB8-F287-D355CF7136CD}"/>
              </a:ext>
            </a:extLst>
          </p:cNvPr>
          <p:cNvSpPr/>
          <p:nvPr/>
        </p:nvSpPr>
        <p:spPr>
          <a:xfrm rot="555649">
            <a:off x="2646376" y="3672804"/>
            <a:ext cx="233843" cy="57218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B985A-D35C-6642-5636-26D28118FECE}"/>
              </a:ext>
            </a:extLst>
          </p:cNvPr>
          <p:cNvSpPr txBox="1"/>
          <p:nvPr/>
        </p:nvSpPr>
        <p:spPr>
          <a:xfrm>
            <a:off x="622642" y="312158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6F0F38-A615-561C-FC2A-023DF20BFFBC}"/>
                  </a:ext>
                </a:extLst>
              </p:cNvPr>
              <p:cNvSpPr txBox="1"/>
              <p:nvPr/>
            </p:nvSpPr>
            <p:spPr>
              <a:xfrm>
                <a:off x="5353718" y="1450030"/>
                <a:ext cx="4442563" cy="126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6F0F38-A615-561C-FC2A-023DF20BF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718" y="1450030"/>
                <a:ext cx="4442563" cy="1261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2CCA46-87D8-8059-241F-AE4982259531}"/>
                  </a:ext>
                </a:extLst>
              </p:cNvPr>
              <p:cNvSpPr txBox="1"/>
              <p:nvPr/>
            </p:nvSpPr>
            <p:spPr>
              <a:xfrm>
                <a:off x="2283850" y="3657716"/>
                <a:ext cx="3298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2CCA46-87D8-8059-241F-AE498225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850" y="3657716"/>
                <a:ext cx="32989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DB50E3-4041-48E0-56E1-CFB547D05967}"/>
                  </a:ext>
                </a:extLst>
              </p:cNvPr>
              <p:cNvSpPr txBox="1"/>
              <p:nvPr/>
            </p:nvSpPr>
            <p:spPr>
              <a:xfrm>
                <a:off x="5500582" y="5650671"/>
                <a:ext cx="61193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000" dirty="0"/>
                  <a:t> = local wave slowness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DB50E3-4041-48E0-56E1-CFB547D05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582" y="5650671"/>
                <a:ext cx="6119304" cy="615553"/>
              </a:xfrm>
              <a:prstGeom prst="rect">
                <a:avLst/>
              </a:prstGeom>
              <a:blipFill>
                <a:blip r:embed="rId5"/>
                <a:stretch>
                  <a:fillRect t="-25743" r="-3884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5E60CA-1DC9-BBB2-7033-5EF71DADE0A6}"/>
                  </a:ext>
                </a:extLst>
              </p:cNvPr>
              <p:cNvSpPr txBox="1"/>
              <p:nvPr/>
            </p:nvSpPr>
            <p:spPr>
              <a:xfrm>
                <a:off x="3932460" y="3537874"/>
                <a:ext cx="1568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5E60CA-1DC9-BBB2-7033-5EF71DADE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460" y="3537874"/>
                <a:ext cx="156812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F7228-770D-EECD-A6E3-7C58D267956C}"/>
                  </a:ext>
                </a:extLst>
              </p:cNvPr>
              <p:cNvSpPr txBox="1"/>
              <p:nvPr/>
            </p:nvSpPr>
            <p:spPr>
              <a:xfrm>
                <a:off x="872808" y="476419"/>
                <a:ext cx="6018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local direction of advance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F7228-770D-EECD-A6E3-7C58D267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08" y="476419"/>
                <a:ext cx="6018122" cy="615553"/>
              </a:xfrm>
              <a:prstGeom prst="rect">
                <a:avLst/>
              </a:prstGeom>
              <a:blipFill>
                <a:blip r:embed="rId7"/>
                <a:stretch>
                  <a:fillRect t="-24752" r="-4154" b="-49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B0F6044-9E2C-4CA2-B427-E979008E7989}"/>
              </a:ext>
            </a:extLst>
          </p:cNvPr>
          <p:cNvSpPr txBox="1"/>
          <p:nvPr/>
        </p:nvSpPr>
        <p:spPr>
          <a:xfrm>
            <a:off x="649713" y="402275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</a:t>
            </a:r>
          </a:p>
        </p:txBody>
      </p:sp>
    </p:spTree>
    <p:extLst>
      <p:ext uri="{BB962C8B-B14F-4D97-AF65-F5344CB8AC3E}">
        <p14:creationId xmlns:p14="http://schemas.microsoft.com/office/powerpoint/2010/main" val="387499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3966C4-A373-BB70-DBE0-4D4418F59268}"/>
              </a:ext>
            </a:extLst>
          </p:cNvPr>
          <p:cNvSpPr/>
          <p:nvPr/>
        </p:nvSpPr>
        <p:spPr>
          <a:xfrm>
            <a:off x="5380237" y="4320797"/>
            <a:ext cx="5500095" cy="45719"/>
          </a:xfrm>
          <a:custGeom>
            <a:avLst/>
            <a:gdLst>
              <a:gd name="connsiteX0" fmla="*/ 0 w 9030984"/>
              <a:gd name="connsiteY0" fmla="*/ 10274 h 30822"/>
              <a:gd name="connsiteX1" fmla="*/ 3595955 w 9030984"/>
              <a:gd name="connsiteY1" fmla="*/ 0 h 30822"/>
              <a:gd name="connsiteX2" fmla="*/ 7119991 w 9030984"/>
              <a:gd name="connsiteY2" fmla="*/ 20548 h 30822"/>
              <a:gd name="connsiteX3" fmla="*/ 9030984 w 9030984"/>
              <a:gd name="connsiteY3" fmla="*/ 30822 h 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0984" h="30822">
                <a:moveTo>
                  <a:pt x="0" y="10274"/>
                </a:moveTo>
                <a:lnTo>
                  <a:pt x="3595955" y="0"/>
                </a:lnTo>
                <a:lnTo>
                  <a:pt x="7119991" y="20548"/>
                </a:lnTo>
                <a:lnTo>
                  <a:pt x="9030984" y="3082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6C5DC7-4A8D-7CDB-1C43-49E898D2AA56}"/>
              </a:ext>
            </a:extLst>
          </p:cNvPr>
          <p:cNvSpPr/>
          <p:nvPr/>
        </p:nvSpPr>
        <p:spPr>
          <a:xfrm>
            <a:off x="7373419" y="2641317"/>
            <a:ext cx="2880188" cy="17097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D9991-D46E-07FF-AB04-AE6307A2DDE4}"/>
              </a:ext>
            </a:extLst>
          </p:cNvPr>
          <p:cNvSpPr txBox="1"/>
          <p:nvPr/>
        </p:nvSpPr>
        <p:spPr>
          <a:xfrm>
            <a:off x="10924530" y="410525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EABBBF-899B-D078-BB6C-CE8F97ACD88E}"/>
              </a:ext>
            </a:extLst>
          </p:cNvPr>
          <p:cNvSpPr/>
          <p:nvPr/>
        </p:nvSpPr>
        <p:spPr>
          <a:xfrm>
            <a:off x="5373386" y="3153671"/>
            <a:ext cx="5578866" cy="334290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534417"/>
              <a:gd name="connsiteY0" fmla="*/ 257361 h 504056"/>
              <a:gd name="connsiteX1" fmla="*/ 821933 w 9534417"/>
              <a:gd name="connsiteY1" fmla="*/ 247087 h 504056"/>
              <a:gd name="connsiteX2" fmla="*/ 1438382 w 9534417"/>
              <a:gd name="connsiteY2" fmla="*/ 298457 h 504056"/>
              <a:gd name="connsiteX3" fmla="*/ 2260315 w 9534417"/>
              <a:gd name="connsiteY3" fmla="*/ 503941 h 504056"/>
              <a:gd name="connsiteX4" fmla="*/ 3184989 w 9534417"/>
              <a:gd name="connsiteY4" fmla="*/ 267635 h 504056"/>
              <a:gd name="connsiteX5" fmla="*/ 6092575 w 9534417"/>
              <a:gd name="connsiteY5" fmla="*/ 236813 h 504056"/>
              <a:gd name="connsiteX6" fmla="*/ 7530957 w 9534417"/>
              <a:gd name="connsiteY6" fmla="*/ 507 h 504056"/>
              <a:gd name="connsiteX7" fmla="*/ 8743308 w 9534417"/>
              <a:gd name="connsiteY7" fmla="*/ 308731 h 504056"/>
              <a:gd name="connsiteX8" fmla="*/ 9534417 w 9534417"/>
              <a:gd name="connsiteY8" fmla="*/ 319006 h 504056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1438382 w 9534417"/>
              <a:gd name="connsiteY2" fmla="*/ 298457 h 334301"/>
              <a:gd name="connsiteX3" fmla="*/ 3184989 w 9534417"/>
              <a:gd name="connsiteY3" fmla="*/ 267635 h 334301"/>
              <a:gd name="connsiteX4" fmla="*/ 6092575 w 9534417"/>
              <a:gd name="connsiteY4" fmla="*/ 236813 h 334301"/>
              <a:gd name="connsiteX5" fmla="*/ 7530957 w 9534417"/>
              <a:gd name="connsiteY5" fmla="*/ 507 h 334301"/>
              <a:gd name="connsiteX6" fmla="*/ 8743308 w 9534417"/>
              <a:gd name="connsiteY6" fmla="*/ 308731 h 334301"/>
              <a:gd name="connsiteX7" fmla="*/ 9534417 w 9534417"/>
              <a:gd name="connsiteY7" fmla="*/ 319006 h 334301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3184989 w 9534417"/>
              <a:gd name="connsiteY2" fmla="*/ 267635 h 334301"/>
              <a:gd name="connsiteX3" fmla="*/ 6092575 w 9534417"/>
              <a:gd name="connsiteY3" fmla="*/ 236813 h 334301"/>
              <a:gd name="connsiteX4" fmla="*/ 7530957 w 9534417"/>
              <a:gd name="connsiteY4" fmla="*/ 507 h 334301"/>
              <a:gd name="connsiteX5" fmla="*/ 8743308 w 9534417"/>
              <a:gd name="connsiteY5" fmla="*/ 308731 h 334301"/>
              <a:gd name="connsiteX6" fmla="*/ 9534417 w 9534417"/>
              <a:gd name="connsiteY6" fmla="*/ 319006 h 334301"/>
              <a:gd name="connsiteX0" fmla="*/ 0 w 9534417"/>
              <a:gd name="connsiteY0" fmla="*/ 257361 h 334301"/>
              <a:gd name="connsiteX1" fmla="*/ 3184989 w 9534417"/>
              <a:gd name="connsiteY1" fmla="*/ 267635 h 334301"/>
              <a:gd name="connsiteX2" fmla="*/ 6092575 w 9534417"/>
              <a:gd name="connsiteY2" fmla="*/ 236813 h 334301"/>
              <a:gd name="connsiteX3" fmla="*/ 7530957 w 9534417"/>
              <a:gd name="connsiteY3" fmla="*/ 507 h 334301"/>
              <a:gd name="connsiteX4" fmla="*/ 8743308 w 9534417"/>
              <a:gd name="connsiteY4" fmla="*/ 308731 h 334301"/>
              <a:gd name="connsiteX5" fmla="*/ 9534417 w 9534417"/>
              <a:gd name="connsiteY5" fmla="*/ 319006 h 334301"/>
              <a:gd name="connsiteX0" fmla="*/ 0 w 6349428"/>
              <a:gd name="connsiteY0" fmla="*/ 267635 h 334301"/>
              <a:gd name="connsiteX1" fmla="*/ 2907586 w 6349428"/>
              <a:gd name="connsiteY1" fmla="*/ 236813 h 334301"/>
              <a:gd name="connsiteX2" fmla="*/ 4345968 w 6349428"/>
              <a:gd name="connsiteY2" fmla="*/ 507 h 334301"/>
              <a:gd name="connsiteX3" fmla="*/ 5558319 w 6349428"/>
              <a:gd name="connsiteY3" fmla="*/ 308731 h 334301"/>
              <a:gd name="connsiteX4" fmla="*/ 6349428 w 6349428"/>
              <a:gd name="connsiteY4" fmla="*/ 319006 h 334301"/>
              <a:gd name="connsiteX0" fmla="*/ 0 w 5578866"/>
              <a:gd name="connsiteY0" fmla="*/ 236801 h 334290"/>
              <a:gd name="connsiteX1" fmla="*/ 2137024 w 5578866"/>
              <a:gd name="connsiteY1" fmla="*/ 236802 h 334290"/>
              <a:gd name="connsiteX2" fmla="*/ 3575406 w 5578866"/>
              <a:gd name="connsiteY2" fmla="*/ 496 h 334290"/>
              <a:gd name="connsiteX3" fmla="*/ 4787757 w 5578866"/>
              <a:gd name="connsiteY3" fmla="*/ 308720 h 334290"/>
              <a:gd name="connsiteX4" fmla="*/ 5578866 w 5578866"/>
              <a:gd name="connsiteY4" fmla="*/ 318995 h 3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8866" h="334290">
                <a:moveTo>
                  <a:pt x="0" y="236801"/>
                </a:moveTo>
                <a:cubicBezTo>
                  <a:pt x="712341" y="236801"/>
                  <a:pt x="1541123" y="276186"/>
                  <a:pt x="2137024" y="236802"/>
                </a:cubicBezTo>
                <a:cubicBezTo>
                  <a:pt x="2732925" y="197418"/>
                  <a:pt x="3133617" y="-11490"/>
                  <a:pt x="3575406" y="496"/>
                </a:cubicBezTo>
                <a:cubicBezTo>
                  <a:pt x="3851096" y="50154"/>
                  <a:pt x="4428162" y="257349"/>
                  <a:pt x="4787757" y="308720"/>
                </a:cubicBezTo>
                <a:cubicBezTo>
                  <a:pt x="5101119" y="351529"/>
                  <a:pt x="5047178" y="330125"/>
                  <a:pt x="5578866" y="31899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3A9147D-E114-34BB-2640-F5DA18AAD4D3}"/>
              </a:ext>
            </a:extLst>
          </p:cNvPr>
          <p:cNvSpPr/>
          <p:nvPr/>
        </p:nvSpPr>
        <p:spPr>
          <a:xfrm>
            <a:off x="6756976" y="308637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6C61E9C-FCB1-8982-E3DE-54AC67EE26DB}"/>
              </a:ext>
            </a:extLst>
          </p:cNvPr>
          <p:cNvSpPr/>
          <p:nvPr/>
        </p:nvSpPr>
        <p:spPr>
          <a:xfrm>
            <a:off x="7398138" y="303456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26B6B52-F984-2F94-2BDB-1D4AF072F86F}"/>
              </a:ext>
            </a:extLst>
          </p:cNvPr>
          <p:cNvSpPr/>
          <p:nvPr/>
        </p:nvSpPr>
        <p:spPr>
          <a:xfrm rot="20787057">
            <a:off x="8058370" y="2946132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A56D3B5-8CBD-9961-FB33-8E312921C46A}"/>
              </a:ext>
            </a:extLst>
          </p:cNvPr>
          <p:cNvSpPr/>
          <p:nvPr/>
        </p:nvSpPr>
        <p:spPr>
          <a:xfrm>
            <a:off x="8709067" y="2798696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4C37E2B-FE85-4F9F-362C-4E3469163889}"/>
              </a:ext>
            </a:extLst>
          </p:cNvPr>
          <p:cNvSpPr/>
          <p:nvPr/>
        </p:nvSpPr>
        <p:spPr>
          <a:xfrm rot="906664">
            <a:off x="9359764" y="295281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14076F5-3DD1-7A8E-611C-E63C9802A669}"/>
              </a:ext>
            </a:extLst>
          </p:cNvPr>
          <p:cNvSpPr/>
          <p:nvPr/>
        </p:nvSpPr>
        <p:spPr>
          <a:xfrm rot="927046">
            <a:off x="10010461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C2220A6-B392-8BE2-F7CB-F4620A8BDD8F}"/>
              </a:ext>
            </a:extLst>
          </p:cNvPr>
          <p:cNvSpPr/>
          <p:nvPr/>
        </p:nvSpPr>
        <p:spPr>
          <a:xfrm>
            <a:off x="10661153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B985A-D35C-6642-5636-26D28118FECE}"/>
              </a:ext>
            </a:extLst>
          </p:cNvPr>
          <p:cNvSpPr txBox="1"/>
          <p:nvPr/>
        </p:nvSpPr>
        <p:spPr>
          <a:xfrm>
            <a:off x="10897459" y="320408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34DCF6-0475-C6A8-DA0B-ED401F2B044A}"/>
              </a:ext>
            </a:extLst>
          </p:cNvPr>
          <p:cNvSpPr/>
          <p:nvPr/>
        </p:nvSpPr>
        <p:spPr>
          <a:xfrm>
            <a:off x="5380238" y="2124002"/>
            <a:ext cx="5527495" cy="596223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27495"/>
              <a:gd name="connsiteY0" fmla="*/ 514029 h 597152"/>
              <a:gd name="connsiteX1" fmla="*/ 1910992 w 5527495"/>
              <a:gd name="connsiteY1" fmla="*/ 401014 h 597152"/>
              <a:gd name="connsiteX2" fmla="*/ 3452116 w 5527495"/>
              <a:gd name="connsiteY2" fmla="*/ 322 h 597152"/>
              <a:gd name="connsiteX3" fmla="*/ 4746660 w 5527495"/>
              <a:gd name="connsiteY3" fmla="*/ 472932 h 597152"/>
              <a:gd name="connsiteX4" fmla="*/ 5527495 w 5527495"/>
              <a:gd name="connsiteY4" fmla="*/ 596223 h 597152"/>
              <a:gd name="connsiteX0" fmla="*/ 0 w 5527495"/>
              <a:gd name="connsiteY0" fmla="*/ 514029 h 596223"/>
              <a:gd name="connsiteX1" fmla="*/ 1910992 w 5527495"/>
              <a:gd name="connsiteY1" fmla="*/ 401014 h 596223"/>
              <a:gd name="connsiteX2" fmla="*/ 3452116 w 5527495"/>
              <a:gd name="connsiteY2" fmla="*/ 322 h 596223"/>
              <a:gd name="connsiteX3" fmla="*/ 4746660 w 5527495"/>
              <a:gd name="connsiteY3" fmla="*/ 472932 h 596223"/>
              <a:gd name="connsiteX4" fmla="*/ 5527495 w 5527495"/>
              <a:gd name="connsiteY4" fmla="*/ 596223 h 59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495" h="596223">
                <a:moveTo>
                  <a:pt x="0" y="514029"/>
                </a:moveTo>
                <a:cubicBezTo>
                  <a:pt x="614737" y="443822"/>
                  <a:pt x="1335639" y="486632"/>
                  <a:pt x="1910992" y="401014"/>
                </a:cubicBezTo>
                <a:cubicBezTo>
                  <a:pt x="2486345" y="315396"/>
                  <a:pt x="3010327" y="-11664"/>
                  <a:pt x="3452116" y="322"/>
                </a:cubicBezTo>
                <a:cubicBezTo>
                  <a:pt x="3727806" y="49980"/>
                  <a:pt x="4387065" y="421561"/>
                  <a:pt x="4746660" y="472932"/>
                </a:cubicBezTo>
                <a:cubicBezTo>
                  <a:pt x="5060022" y="515741"/>
                  <a:pt x="4995807" y="566256"/>
                  <a:pt x="5527495" y="596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4A97C-D434-DB28-6E84-F6F8F70BCF45}"/>
              </a:ext>
            </a:extLst>
          </p:cNvPr>
          <p:cNvSpPr txBox="1"/>
          <p:nvPr/>
        </p:nvSpPr>
        <p:spPr>
          <a:xfrm>
            <a:off x="10952252" y="2258270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T=4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F069BC-9C8E-6908-9FA2-160655AD5050}"/>
              </a:ext>
            </a:extLst>
          </p:cNvPr>
          <p:cNvSpPr/>
          <p:nvPr/>
        </p:nvSpPr>
        <p:spPr>
          <a:xfrm>
            <a:off x="5378529" y="1239090"/>
            <a:ext cx="5835719" cy="524361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4746660 w 5506947"/>
              <a:gd name="connsiteY3" fmla="*/ 473170 h 514267"/>
              <a:gd name="connsiteX4" fmla="*/ 5506947 w 5506947"/>
              <a:gd name="connsiteY4" fmla="*/ 473171 h 514267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5106256 w 5506947"/>
              <a:gd name="connsiteY3" fmla="*/ 349880 h 514267"/>
              <a:gd name="connsiteX4" fmla="*/ 5506947 w 5506947"/>
              <a:gd name="connsiteY4" fmla="*/ 473171 h 514267"/>
              <a:gd name="connsiteX0" fmla="*/ 0 w 5989832"/>
              <a:gd name="connsiteY0" fmla="*/ 514267 h 514267"/>
              <a:gd name="connsiteX1" fmla="*/ 1654138 w 5989832"/>
              <a:gd name="connsiteY1" fmla="*/ 257414 h 514267"/>
              <a:gd name="connsiteX2" fmla="*/ 3452116 w 5989832"/>
              <a:gd name="connsiteY2" fmla="*/ 560 h 514267"/>
              <a:gd name="connsiteX3" fmla="*/ 5106256 w 5989832"/>
              <a:gd name="connsiteY3" fmla="*/ 349880 h 514267"/>
              <a:gd name="connsiteX4" fmla="*/ 5989832 w 5989832"/>
              <a:gd name="connsiteY4" fmla="*/ 370429 h 514267"/>
              <a:gd name="connsiteX0" fmla="*/ 0 w 5835719"/>
              <a:gd name="connsiteY0" fmla="*/ 514267 h 525157"/>
              <a:gd name="connsiteX1" fmla="*/ 1654138 w 5835719"/>
              <a:gd name="connsiteY1" fmla="*/ 257414 h 525157"/>
              <a:gd name="connsiteX2" fmla="*/ 3452116 w 5835719"/>
              <a:gd name="connsiteY2" fmla="*/ 560 h 525157"/>
              <a:gd name="connsiteX3" fmla="*/ 5106256 w 5835719"/>
              <a:gd name="connsiteY3" fmla="*/ 349880 h 525157"/>
              <a:gd name="connsiteX4" fmla="*/ 5835719 w 5835719"/>
              <a:gd name="connsiteY4" fmla="*/ 524542 h 525157"/>
              <a:gd name="connsiteX0" fmla="*/ 0 w 5835719"/>
              <a:gd name="connsiteY0" fmla="*/ 514267 h 524542"/>
              <a:gd name="connsiteX1" fmla="*/ 1654138 w 5835719"/>
              <a:gd name="connsiteY1" fmla="*/ 257414 h 524542"/>
              <a:gd name="connsiteX2" fmla="*/ 3452116 w 5835719"/>
              <a:gd name="connsiteY2" fmla="*/ 560 h 524542"/>
              <a:gd name="connsiteX3" fmla="*/ 5106256 w 5835719"/>
              <a:gd name="connsiteY3" fmla="*/ 349880 h 524542"/>
              <a:gd name="connsiteX4" fmla="*/ 5835719 w 5835719"/>
              <a:gd name="connsiteY4" fmla="*/ 524542 h 524542"/>
              <a:gd name="connsiteX0" fmla="*/ 0 w 5835719"/>
              <a:gd name="connsiteY0" fmla="*/ 514086 h 524361"/>
              <a:gd name="connsiteX1" fmla="*/ 1664412 w 5835719"/>
              <a:gd name="connsiteY1" fmla="*/ 349701 h 524361"/>
              <a:gd name="connsiteX2" fmla="*/ 3452116 w 5835719"/>
              <a:gd name="connsiteY2" fmla="*/ 379 h 524361"/>
              <a:gd name="connsiteX3" fmla="*/ 5106256 w 5835719"/>
              <a:gd name="connsiteY3" fmla="*/ 349699 h 524361"/>
              <a:gd name="connsiteX4" fmla="*/ 5835719 w 5835719"/>
              <a:gd name="connsiteY4" fmla="*/ 524361 h 5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719" h="524361">
                <a:moveTo>
                  <a:pt x="0" y="514086"/>
                </a:moveTo>
                <a:cubicBezTo>
                  <a:pt x="614737" y="443879"/>
                  <a:pt x="1089059" y="435319"/>
                  <a:pt x="1664412" y="349701"/>
                </a:cubicBezTo>
                <a:cubicBezTo>
                  <a:pt x="2239765" y="264083"/>
                  <a:pt x="3010327" y="-11607"/>
                  <a:pt x="3452116" y="379"/>
                </a:cubicBezTo>
                <a:cubicBezTo>
                  <a:pt x="3727806" y="50037"/>
                  <a:pt x="4746661" y="298328"/>
                  <a:pt x="5106256" y="349699"/>
                </a:cubicBezTo>
                <a:cubicBezTo>
                  <a:pt x="5419618" y="392508"/>
                  <a:pt x="5304031" y="381379"/>
                  <a:pt x="5835719" y="5243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0819DD94-CE2F-D7DB-8A9E-7A000DE40424}"/>
              </a:ext>
            </a:extLst>
          </p:cNvPr>
          <p:cNvSpPr/>
          <p:nvPr/>
        </p:nvSpPr>
        <p:spPr>
          <a:xfrm>
            <a:off x="6756976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96F7F80D-D086-B608-A9A8-A78A21C09C0D}"/>
              </a:ext>
            </a:extLst>
          </p:cNvPr>
          <p:cNvSpPr/>
          <p:nvPr/>
        </p:nvSpPr>
        <p:spPr>
          <a:xfrm>
            <a:off x="7407673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15FC8877-C7CA-9247-30B5-E50248F40AAC}"/>
              </a:ext>
            </a:extLst>
          </p:cNvPr>
          <p:cNvSpPr/>
          <p:nvPr/>
        </p:nvSpPr>
        <p:spPr>
          <a:xfrm>
            <a:off x="8058370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AB05FB86-1C15-52FF-4044-C75E16C163B1}"/>
              </a:ext>
            </a:extLst>
          </p:cNvPr>
          <p:cNvSpPr/>
          <p:nvPr/>
        </p:nvSpPr>
        <p:spPr>
          <a:xfrm>
            <a:off x="8709067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11161661-CEF5-4525-0D8B-D6EAD1FB99A4}"/>
              </a:ext>
            </a:extLst>
          </p:cNvPr>
          <p:cNvSpPr/>
          <p:nvPr/>
        </p:nvSpPr>
        <p:spPr>
          <a:xfrm>
            <a:off x="9359764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D25730EA-22AB-22B6-66F1-FC5150BE0091}"/>
              </a:ext>
            </a:extLst>
          </p:cNvPr>
          <p:cNvSpPr/>
          <p:nvPr/>
        </p:nvSpPr>
        <p:spPr>
          <a:xfrm>
            <a:off x="10010461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23CF6F86-15FE-98BE-074B-7EAF1C9A8705}"/>
              </a:ext>
            </a:extLst>
          </p:cNvPr>
          <p:cNvSpPr/>
          <p:nvPr/>
        </p:nvSpPr>
        <p:spPr>
          <a:xfrm>
            <a:off x="10661153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B53504C0-6C44-171C-A4E5-DD1DDBF07E7C}"/>
              </a:ext>
            </a:extLst>
          </p:cNvPr>
          <p:cNvSpPr/>
          <p:nvPr/>
        </p:nvSpPr>
        <p:spPr>
          <a:xfrm rot="21362456">
            <a:off x="6712460" y="222123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AE8405CE-97E7-0170-BA4A-2078FA1CA8BE}"/>
              </a:ext>
            </a:extLst>
          </p:cNvPr>
          <p:cNvSpPr/>
          <p:nvPr/>
        </p:nvSpPr>
        <p:spPr>
          <a:xfrm rot="21066374">
            <a:off x="6647627" y="12648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9AD745E-0AA1-1C10-0BD6-1EB9F211F3A6}"/>
              </a:ext>
            </a:extLst>
          </p:cNvPr>
          <p:cNvSpPr/>
          <p:nvPr/>
        </p:nvSpPr>
        <p:spPr>
          <a:xfrm>
            <a:off x="8621736" y="1789653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49378F17-8A30-A5EF-0403-03696D64C31A}"/>
              </a:ext>
            </a:extLst>
          </p:cNvPr>
          <p:cNvSpPr/>
          <p:nvPr/>
        </p:nvSpPr>
        <p:spPr>
          <a:xfrm>
            <a:off x="8618318" y="8839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9C34531B-F11B-998D-DB10-DDDC4BB7BAE6}"/>
              </a:ext>
            </a:extLst>
          </p:cNvPr>
          <p:cNvSpPr/>
          <p:nvPr/>
        </p:nvSpPr>
        <p:spPr>
          <a:xfrm rot="601616">
            <a:off x="10647071" y="235806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48F7F038-1962-3E7F-9DCB-58FFB89F081E}"/>
              </a:ext>
            </a:extLst>
          </p:cNvPr>
          <p:cNvSpPr/>
          <p:nvPr/>
        </p:nvSpPr>
        <p:spPr>
          <a:xfrm rot="1098003">
            <a:off x="10924684" y="1346789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A87B2604-DA02-B440-2D32-88ADB32FE81E}"/>
              </a:ext>
            </a:extLst>
          </p:cNvPr>
          <p:cNvSpPr/>
          <p:nvPr/>
        </p:nvSpPr>
        <p:spPr>
          <a:xfrm rot="927046">
            <a:off x="9881874" y="110987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38F2E2C5-8E62-62B6-CCB8-31F403D36993}"/>
              </a:ext>
            </a:extLst>
          </p:cNvPr>
          <p:cNvSpPr/>
          <p:nvPr/>
        </p:nvSpPr>
        <p:spPr>
          <a:xfrm rot="1334410">
            <a:off x="9625362" y="2116445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22973085-3B3B-F0DF-1F25-B7702F32327D}"/>
              </a:ext>
            </a:extLst>
          </p:cNvPr>
          <p:cNvSpPr/>
          <p:nvPr/>
        </p:nvSpPr>
        <p:spPr>
          <a:xfrm rot="1193371">
            <a:off x="10162002" y="2248177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73992B7C-76AD-05B6-E84F-6F0C46ED2117}"/>
              </a:ext>
            </a:extLst>
          </p:cNvPr>
          <p:cNvSpPr/>
          <p:nvPr/>
        </p:nvSpPr>
        <p:spPr>
          <a:xfrm rot="1293590">
            <a:off x="10367490" y="123795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E4D6A0A1-A992-681D-4EC4-F4FECCF4CD49}"/>
              </a:ext>
            </a:extLst>
          </p:cNvPr>
          <p:cNvSpPr/>
          <p:nvPr/>
        </p:nvSpPr>
        <p:spPr>
          <a:xfrm rot="21196931">
            <a:off x="7292158" y="214510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23FE56F1-93BF-5E6B-F845-A4829BF6F14A}"/>
              </a:ext>
            </a:extLst>
          </p:cNvPr>
          <p:cNvSpPr/>
          <p:nvPr/>
        </p:nvSpPr>
        <p:spPr>
          <a:xfrm rot="20787057">
            <a:off x="7923188" y="1960197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B6128F7C-E1E0-E3FB-2F4A-C54D3EEA867C}"/>
              </a:ext>
            </a:extLst>
          </p:cNvPr>
          <p:cNvSpPr/>
          <p:nvPr/>
        </p:nvSpPr>
        <p:spPr>
          <a:xfrm rot="20787057">
            <a:off x="7773893" y="1053350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7B320304-F223-9329-0C12-9032E08B53B6}"/>
              </a:ext>
            </a:extLst>
          </p:cNvPr>
          <p:cNvSpPr/>
          <p:nvPr/>
        </p:nvSpPr>
        <p:spPr>
          <a:xfrm rot="20787057">
            <a:off x="7246974" y="1148845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/>
              <p:nvPr/>
            </p:nvSpPr>
            <p:spPr>
              <a:xfrm>
                <a:off x="316291" y="4567858"/>
                <a:ext cx="5494966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dirty="0"/>
                  <a:t>local direction of advance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one successive wavefronts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1" y="4567858"/>
                <a:ext cx="5494966" cy="1846659"/>
              </a:xfrm>
              <a:prstGeom prst="rect">
                <a:avLst/>
              </a:prstGeom>
              <a:blipFill>
                <a:blip r:embed="rId3"/>
                <a:stretch>
                  <a:fillRect l="-5660" t="-8251" r="-4329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67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3966C4-A373-BB70-DBE0-4D4418F59268}"/>
              </a:ext>
            </a:extLst>
          </p:cNvPr>
          <p:cNvSpPr/>
          <p:nvPr/>
        </p:nvSpPr>
        <p:spPr>
          <a:xfrm>
            <a:off x="5380237" y="4320797"/>
            <a:ext cx="5500095" cy="45719"/>
          </a:xfrm>
          <a:custGeom>
            <a:avLst/>
            <a:gdLst>
              <a:gd name="connsiteX0" fmla="*/ 0 w 9030984"/>
              <a:gd name="connsiteY0" fmla="*/ 10274 h 30822"/>
              <a:gd name="connsiteX1" fmla="*/ 3595955 w 9030984"/>
              <a:gd name="connsiteY1" fmla="*/ 0 h 30822"/>
              <a:gd name="connsiteX2" fmla="*/ 7119991 w 9030984"/>
              <a:gd name="connsiteY2" fmla="*/ 20548 h 30822"/>
              <a:gd name="connsiteX3" fmla="*/ 9030984 w 9030984"/>
              <a:gd name="connsiteY3" fmla="*/ 30822 h 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0984" h="30822">
                <a:moveTo>
                  <a:pt x="0" y="10274"/>
                </a:moveTo>
                <a:lnTo>
                  <a:pt x="3595955" y="0"/>
                </a:lnTo>
                <a:lnTo>
                  <a:pt x="7119991" y="20548"/>
                </a:lnTo>
                <a:lnTo>
                  <a:pt x="9030984" y="3082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6C5DC7-4A8D-7CDB-1C43-49E898D2AA56}"/>
              </a:ext>
            </a:extLst>
          </p:cNvPr>
          <p:cNvSpPr/>
          <p:nvPr/>
        </p:nvSpPr>
        <p:spPr>
          <a:xfrm>
            <a:off x="7373419" y="2641317"/>
            <a:ext cx="2880188" cy="17097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D9991-D46E-07FF-AB04-AE6307A2DDE4}"/>
              </a:ext>
            </a:extLst>
          </p:cNvPr>
          <p:cNvSpPr txBox="1"/>
          <p:nvPr/>
        </p:nvSpPr>
        <p:spPr>
          <a:xfrm>
            <a:off x="10924530" y="410525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EABBBF-899B-D078-BB6C-CE8F97ACD88E}"/>
              </a:ext>
            </a:extLst>
          </p:cNvPr>
          <p:cNvSpPr/>
          <p:nvPr/>
        </p:nvSpPr>
        <p:spPr>
          <a:xfrm>
            <a:off x="5373386" y="3153671"/>
            <a:ext cx="5578866" cy="334290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534417"/>
              <a:gd name="connsiteY0" fmla="*/ 257361 h 504056"/>
              <a:gd name="connsiteX1" fmla="*/ 821933 w 9534417"/>
              <a:gd name="connsiteY1" fmla="*/ 247087 h 504056"/>
              <a:gd name="connsiteX2" fmla="*/ 1438382 w 9534417"/>
              <a:gd name="connsiteY2" fmla="*/ 298457 h 504056"/>
              <a:gd name="connsiteX3" fmla="*/ 2260315 w 9534417"/>
              <a:gd name="connsiteY3" fmla="*/ 503941 h 504056"/>
              <a:gd name="connsiteX4" fmla="*/ 3184989 w 9534417"/>
              <a:gd name="connsiteY4" fmla="*/ 267635 h 504056"/>
              <a:gd name="connsiteX5" fmla="*/ 6092575 w 9534417"/>
              <a:gd name="connsiteY5" fmla="*/ 236813 h 504056"/>
              <a:gd name="connsiteX6" fmla="*/ 7530957 w 9534417"/>
              <a:gd name="connsiteY6" fmla="*/ 507 h 504056"/>
              <a:gd name="connsiteX7" fmla="*/ 8743308 w 9534417"/>
              <a:gd name="connsiteY7" fmla="*/ 308731 h 504056"/>
              <a:gd name="connsiteX8" fmla="*/ 9534417 w 9534417"/>
              <a:gd name="connsiteY8" fmla="*/ 319006 h 504056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1438382 w 9534417"/>
              <a:gd name="connsiteY2" fmla="*/ 298457 h 334301"/>
              <a:gd name="connsiteX3" fmla="*/ 3184989 w 9534417"/>
              <a:gd name="connsiteY3" fmla="*/ 267635 h 334301"/>
              <a:gd name="connsiteX4" fmla="*/ 6092575 w 9534417"/>
              <a:gd name="connsiteY4" fmla="*/ 236813 h 334301"/>
              <a:gd name="connsiteX5" fmla="*/ 7530957 w 9534417"/>
              <a:gd name="connsiteY5" fmla="*/ 507 h 334301"/>
              <a:gd name="connsiteX6" fmla="*/ 8743308 w 9534417"/>
              <a:gd name="connsiteY6" fmla="*/ 308731 h 334301"/>
              <a:gd name="connsiteX7" fmla="*/ 9534417 w 9534417"/>
              <a:gd name="connsiteY7" fmla="*/ 319006 h 334301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3184989 w 9534417"/>
              <a:gd name="connsiteY2" fmla="*/ 267635 h 334301"/>
              <a:gd name="connsiteX3" fmla="*/ 6092575 w 9534417"/>
              <a:gd name="connsiteY3" fmla="*/ 236813 h 334301"/>
              <a:gd name="connsiteX4" fmla="*/ 7530957 w 9534417"/>
              <a:gd name="connsiteY4" fmla="*/ 507 h 334301"/>
              <a:gd name="connsiteX5" fmla="*/ 8743308 w 9534417"/>
              <a:gd name="connsiteY5" fmla="*/ 308731 h 334301"/>
              <a:gd name="connsiteX6" fmla="*/ 9534417 w 9534417"/>
              <a:gd name="connsiteY6" fmla="*/ 319006 h 334301"/>
              <a:gd name="connsiteX0" fmla="*/ 0 w 9534417"/>
              <a:gd name="connsiteY0" fmla="*/ 257361 h 334301"/>
              <a:gd name="connsiteX1" fmla="*/ 3184989 w 9534417"/>
              <a:gd name="connsiteY1" fmla="*/ 267635 h 334301"/>
              <a:gd name="connsiteX2" fmla="*/ 6092575 w 9534417"/>
              <a:gd name="connsiteY2" fmla="*/ 236813 h 334301"/>
              <a:gd name="connsiteX3" fmla="*/ 7530957 w 9534417"/>
              <a:gd name="connsiteY3" fmla="*/ 507 h 334301"/>
              <a:gd name="connsiteX4" fmla="*/ 8743308 w 9534417"/>
              <a:gd name="connsiteY4" fmla="*/ 308731 h 334301"/>
              <a:gd name="connsiteX5" fmla="*/ 9534417 w 9534417"/>
              <a:gd name="connsiteY5" fmla="*/ 319006 h 334301"/>
              <a:gd name="connsiteX0" fmla="*/ 0 w 6349428"/>
              <a:gd name="connsiteY0" fmla="*/ 267635 h 334301"/>
              <a:gd name="connsiteX1" fmla="*/ 2907586 w 6349428"/>
              <a:gd name="connsiteY1" fmla="*/ 236813 h 334301"/>
              <a:gd name="connsiteX2" fmla="*/ 4345968 w 6349428"/>
              <a:gd name="connsiteY2" fmla="*/ 507 h 334301"/>
              <a:gd name="connsiteX3" fmla="*/ 5558319 w 6349428"/>
              <a:gd name="connsiteY3" fmla="*/ 308731 h 334301"/>
              <a:gd name="connsiteX4" fmla="*/ 6349428 w 6349428"/>
              <a:gd name="connsiteY4" fmla="*/ 319006 h 334301"/>
              <a:gd name="connsiteX0" fmla="*/ 0 w 5578866"/>
              <a:gd name="connsiteY0" fmla="*/ 236801 h 334290"/>
              <a:gd name="connsiteX1" fmla="*/ 2137024 w 5578866"/>
              <a:gd name="connsiteY1" fmla="*/ 236802 h 334290"/>
              <a:gd name="connsiteX2" fmla="*/ 3575406 w 5578866"/>
              <a:gd name="connsiteY2" fmla="*/ 496 h 334290"/>
              <a:gd name="connsiteX3" fmla="*/ 4787757 w 5578866"/>
              <a:gd name="connsiteY3" fmla="*/ 308720 h 334290"/>
              <a:gd name="connsiteX4" fmla="*/ 5578866 w 5578866"/>
              <a:gd name="connsiteY4" fmla="*/ 318995 h 3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8866" h="334290">
                <a:moveTo>
                  <a:pt x="0" y="236801"/>
                </a:moveTo>
                <a:cubicBezTo>
                  <a:pt x="712341" y="236801"/>
                  <a:pt x="1541123" y="276186"/>
                  <a:pt x="2137024" y="236802"/>
                </a:cubicBezTo>
                <a:cubicBezTo>
                  <a:pt x="2732925" y="197418"/>
                  <a:pt x="3133617" y="-11490"/>
                  <a:pt x="3575406" y="496"/>
                </a:cubicBezTo>
                <a:cubicBezTo>
                  <a:pt x="3851096" y="50154"/>
                  <a:pt x="4428162" y="257349"/>
                  <a:pt x="4787757" y="308720"/>
                </a:cubicBezTo>
                <a:cubicBezTo>
                  <a:pt x="5101119" y="351529"/>
                  <a:pt x="5047178" y="330125"/>
                  <a:pt x="5578866" y="31899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3A9147D-E114-34BB-2640-F5DA18AAD4D3}"/>
              </a:ext>
            </a:extLst>
          </p:cNvPr>
          <p:cNvSpPr/>
          <p:nvPr/>
        </p:nvSpPr>
        <p:spPr>
          <a:xfrm>
            <a:off x="6756976" y="308637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6C61E9C-FCB1-8982-E3DE-54AC67EE26DB}"/>
              </a:ext>
            </a:extLst>
          </p:cNvPr>
          <p:cNvSpPr/>
          <p:nvPr/>
        </p:nvSpPr>
        <p:spPr>
          <a:xfrm>
            <a:off x="7398138" y="303456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26B6B52-F984-2F94-2BDB-1D4AF072F86F}"/>
              </a:ext>
            </a:extLst>
          </p:cNvPr>
          <p:cNvSpPr/>
          <p:nvPr/>
        </p:nvSpPr>
        <p:spPr>
          <a:xfrm rot="20787057">
            <a:off x="8058370" y="2946132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A56D3B5-8CBD-9961-FB33-8E312921C46A}"/>
              </a:ext>
            </a:extLst>
          </p:cNvPr>
          <p:cNvSpPr/>
          <p:nvPr/>
        </p:nvSpPr>
        <p:spPr>
          <a:xfrm>
            <a:off x="8709067" y="2798696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4C37E2B-FE85-4F9F-362C-4E3469163889}"/>
              </a:ext>
            </a:extLst>
          </p:cNvPr>
          <p:cNvSpPr/>
          <p:nvPr/>
        </p:nvSpPr>
        <p:spPr>
          <a:xfrm rot="906664">
            <a:off x="9359764" y="295281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14076F5-3DD1-7A8E-611C-E63C9802A669}"/>
              </a:ext>
            </a:extLst>
          </p:cNvPr>
          <p:cNvSpPr/>
          <p:nvPr/>
        </p:nvSpPr>
        <p:spPr>
          <a:xfrm rot="927046">
            <a:off x="10010461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C2220A6-B392-8BE2-F7CB-F4620A8BDD8F}"/>
              </a:ext>
            </a:extLst>
          </p:cNvPr>
          <p:cNvSpPr/>
          <p:nvPr/>
        </p:nvSpPr>
        <p:spPr>
          <a:xfrm>
            <a:off x="10661153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B985A-D35C-6642-5636-26D28118FECE}"/>
              </a:ext>
            </a:extLst>
          </p:cNvPr>
          <p:cNvSpPr txBox="1"/>
          <p:nvPr/>
        </p:nvSpPr>
        <p:spPr>
          <a:xfrm>
            <a:off x="10897459" y="320408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34DCF6-0475-C6A8-DA0B-ED401F2B044A}"/>
              </a:ext>
            </a:extLst>
          </p:cNvPr>
          <p:cNvSpPr/>
          <p:nvPr/>
        </p:nvSpPr>
        <p:spPr>
          <a:xfrm>
            <a:off x="5380238" y="2124002"/>
            <a:ext cx="5527495" cy="596223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27495"/>
              <a:gd name="connsiteY0" fmla="*/ 514029 h 597152"/>
              <a:gd name="connsiteX1" fmla="*/ 1910992 w 5527495"/>
              <a:gd name="connsiteY1" fmla="*/ 401014 h 597152"/>
              <a:gd name="connsiteX2" fmla="*/ 3452116 w 5527495"/>
              <a:gd name="connsiteY2" fmla="*/ 322 h 597152"/>
              <a:gd name="connsiteX3" fmla="*/ 4746660 w 5527495"/>
              <a:gd name="connsiteY3" fmla="*/ 472932 h 597152"/>
              <a:gd name="connsiteX4" fmla="*/ 5527495 w 5527495"/>
              <a:gd name="connsiteY4" fmla="*/ 596223 h 597152"/>
              <a:gd name="connsiteX0" fmla="*/ 0 w 5527495"/>
              <a:gd name="connsiteY0" fmla="*/ 514029 h 596223"/>
              <a:gd name="connsiteX1" fmla="*/ 1910992 w 5527495"/>
              <a:gd name="connsiteY1" fmla="*/ 401014 h 596223"/>
              <a:gd name="connsiteX2" fmla="*/ 3452116 w 5527495"/>
              <a:gd name="connsiteY2" fmla="*/ 322 h 596223"/>
              <a:gd name="connsiteX3" fmla="*/ 4746660 w 5527495"/>
              <a:gd name="connsiteY3" fmla="*/ 472932 h 596223"/>
              <a:gd name="connsiteX4" fmla="*/ 5527495 w 5527495"/>
              <a:gd name="connsiteY4" fmla="*/ 596223 h 59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495" h="596223">
                <a:moveTo>
                  <a:pt x="0" y="514029"/>
                </a:moveTo>
                <a:cubicBezTo>
                  <a:pt x="614737" y="443822"/>
                  <a:pt x="1335639" y="486632"/>
                  <a:pt x="1910992" y="401014"/>
                </a:cubicBezTo>
                <a:cubicBezTo>
                  <a:pt x="2486345" y="315396"/>
                  <a:pt x="3010327" y="-11664"/>
                  <a:pt x="3452116" y="322"/>
                </a:cubicBezTo>
                <a:cubicBezTo>
                  <a:pt x="3727806" y="49980"/>
                  <a:pt x="4387065" y="421561"/>
                  <a:pt x="4746660" y="472932"/>
                </a:cubicBezTo>
                <a:cubicBezTo>
                  <a:pt x="5060022" y="515741"/>
                  <a:pt x="4995807" y="566256"/>
                  <a:pt x="5527495" y="596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4A97C-D434-DB28-6E84-F6F8F70BCF45}"/>
              </a:ext>
            </a:extLst>
          </p:cNvPr>
          <p:cNvSpPr txBox="1"/>
          <p:nvPr/>
        </p:nvSpPr>
        <p:spPr>
          <a:xfrm>
            <a:off x="10952252" y="2258270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T=4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F069BC-9C8E-6908-9FA2-160655AD5050}"/>
              </a:ext>
            </a:extLst>
          </p:cNvPr>
          <p:cNvSpPr/>
          <p:nvPr/>
        </p:nvSpPr>
        <p:spPr>
          <a:xfrm>
            <a:off x="5378529" y="1239090"/>
            <a:ext cx="5835719" cy="524361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4746660 w 5506947"/>
              <a:gd name="connsiteY3" fmla="*/ 473170 h 514267"/>
              <a:gd name="connsiteX4" fmla="*/ 5506947 w 5506947"/>
              <a:gd name="connsiteY4" fmla="*/ 473171 h 514267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5106256 w 5506947"/>
              <a:gd name="connsiteY3" fmla="*/ 349880 h 514267"/>
              <a:gd name="connsiteX4" fmla="*/ 5506947 w 5506947"/>
              <a:gd name="connsiteY4" fmla="*/ 473171 h 514267"/>
              <a:gd name="connsiteX0" fmla="*/ 0 w 5989832"/>
              <a:gd name="connsiteY0" fmla="*/ 514267 h 514267"/>
              <a:gd name="connsiteX1" fmla="*/ 1654138 w 5989832"/>
              <a:gd name="connsiteY1" fmla="*/ 257414 h 514267"/>
              <a:gd name="connsiteX2" fmla="*/ 3452116 w 5989832"/>
              <a:gd name="connsiteY2" fmla="*/ 560 h 514267"/>
              <a:gd name="connsiteX3" fmla="*/ 5106256 w 5989832"/>
              <a:gd name="connsiteY3" fmla="*/ 349880 h 514267"/>
              <a:gd name="connsiteX4" fmla="*/ 5989832 w 5989832"/>
              <a:gd name="connsiteY4" fmla="*/ 370429 h 514267"/>
              <a:gd name="connsiteX0" fmla="*/ 0 w 5835719"/>
              <a:gd name="connsiteY0" fmla="*/ 514267 h 525157"/>
              <a:gd name="connsiteX1" fmla="*/ 1654138 w 5835719"/>
              <a:gd name="connsiteY1" fmla="*/ 257414 h 525157"/>
              <a:gd name="connsiteX2" fmla="*/ 3452116 w 5835719"/>
              <a:gd name="connsiteY2" fmla="*/ 560 h 525157"/>
              <a:gd name="connsiteX3" fmla="*/ 5106256 w 5835719"/>
              <a:gd name="connsiteY3" fmla="*/ 349880 h 525157"/>
              <a:gd name="connsiteX4" fmla="*/ 5835719 w 5835719"/>
              <a:gd name="connsiteY4" fmla="*/ 524542 h 525157"/>
              <a:gd name="connsiteX0" fmla="*/ 0 w 5835719"/>
              <a:gd name="connsiteY0" fmla="*/ 514267 h 524542"/>
              <a:gd name="connsiteX1" fmla="*/ 1654138 w 5835719"/>
              <a:gd name="connsiteY1" fmla="*/ 257414 h 524542"/>
              <a:gd name="connsiteX2" fmla="*/ 3452116 w 5835719"/>
              <a:gd name="connsiteY2" fmla="*/ 560 h 524542"/>
              <a:gd name="connsiteX3" fmla="*/ 5106256 w 5835719"/>
              <a:gd name="connsiteY3" fmla="*/ 349880 h 524542"/>
              <a:gd name="connsiteX4" fmla="*/ 5835719 w 5835719"/>
              <a:gd name="connsiteY4" fmla="*/ 524542 h 524542"/>
              <a:gd name="connsiteX0" fmla="*/ 0 w 5835719"/>
              <a:gd name="connsiteY0" fmla="*/ 514086 h 524361"/>
              <a:gd name="connsiteX1" fmla="*/ 1664412 w 5835719"/>
              <a:gd name="connsiteY1" fmla="*/ 349701 h 524361"/>
              <a:gd name="connsiteX2" fmla="*/ 3452116 w 5835719"/>
              <a:gd name="connsiteY2" fmla="*/ 379 h 524361"/>
              <a:gd name="connsiteX3" fmla="*/ 5106256 w 5835719"/>
              <a:gd name="connsiteY3" fmla="*/ 349699 h 524361"/>
              <a:gd name="connsiteX4" fmla="*/ 5835719 w 5835719"/>
              <a:gd name="connsiteY4" fmla="*/ 524361 h 5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719" h="524361">
                <a:moveTo>
                  <a:pt x="0" y="514086"/>
                </a:moveTo>
                <a:cubicBezTo>
                  <a:pt x="614737" y="443879"/>
                  <a:pt x="1089059" y="435319"/>
                  <a:pt x="1664412" y="349701"/>
                </a:cubicBezTo>
                <a:cubicBezTo>
                  <a:pt x="2239765" y="264083"/>
                  <a:pt x="3010327" y="-11607"/>
                  <a:pt x="3452116" y="379"/>
                </a:cubicBezTo>
                <a:cubicBezTo>
                  <a:pt x="3727806" y="50037"/>
                  <a:pt x="4746661" y="298328"/>
                  <a:pt x="5106256" y="349699"/>
                </a:cubicBezTo>
                <a:cubicBezTo>
                  <a:pt x="5419618" y="392508"/>
                  <a:pt x="5304031" y="381379"/>
                  <a:pt x="5835719" y="5243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0819DD94-CE2F-D7DB-8A9E-7A000DE40424}"/>
              </a:ext>
            </a:extLst>
          </p:cNvPr>
          <p:cNvSpPr/>
          <p:nvPr/>
        </p:nvSpPr>
        <p:spPr>
          <a:xfrm>
            <a:off x="6756976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96F7F80D-D086-B608-A9A8-A78A21C09C0D}"/>
              </a:ext>
            </a:extLst>
          </p:cNvPr>
          <p:cNvSpPr/>
          <p:nvPr/>
        </p:nvSpPr>
        <p:spPr>
          <a:xfrm>
            <a:off x="7407673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15FC8877-C7CA-9247-30B5-E50248F40AAC}"/>
              </a:ext>
            </a:extLst>
          </p:cNvPr>
          <p:cNvSpPr/>
          <p:nvPr/>
        </p:nvSpPr>
        <p:spPr>
          <a:xfrm>
            <a:off x="8058370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AB05FB86-1C15-52FF-4044-C75E16C163B1}"/>
              </a:ext>
            </a:extLst>
          </p:cNvPr>
          <p:cNvSpPr/>
          <p:nvPr/>
        </p:nvSpPr>
        <p:spPr>
          <a:xfrm>
            <a:off x="8709067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11161661-CEF5-4525-0D8B-D6EAD1FB99A4}"/>
              </a:ext>
            </a:extLst>
          </p:cNvPr>
          <p:cNvSpPr/>
          <p:nvPr/>
        </p:nvSpPr>
        <p:spPr>
          <a:xfrm>
            <a:off x="9359764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D25730EA-22AB-22B6-66F1-FC5150BE0091}"/>
              </a:ext>
            </a:extLst>
          </p:cNvPr>
          <p:cNvSpPr/>
          <p:nvPr/>
        </p:nvSpPr>
        <p:spPr>
          <a:xfrm>
            <a:off x="10010461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23CF6F86-15FE-98BE-074B-7EAF1C9A8705}"/>
              </a:ext>
            </a:extLst>
          </p:cNvPr>
          <p:cNvSpPr/>
          <p:nvPr/>
        </p:nvSpPr>
        <p:spPr>
          <a:xfrm>
            <a:off x="10661153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B53504C0-6C44-171C-A4E5-DD1DDBF07E7C}"/>
              </a:ext>
            </a:extLst>
          </p:cNvPr>
          <p:cNvSpPr/>
          <p:nvPr/>
        </p:nvSpPr>
        <p:spPr>
          <a:xfrm rot="21362456">
            <a:off x="6712460" y="222123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AE8405CE-97E7-0170-BA4A-2078FA1CA8BE}"/>
              </a:ext>
            </a:extLst>
          </p:cNvPr>
          <p:cNvSpPr/>
          <p:nvPr/>
        </p:nvSpPr>
        <p:spPr>
          <a:xfrm rot="21066374">
            <a:off x="6627079" y="12648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9AD745E-0AA1-1C10-0BD6-1EB9F211F3A6}"/>
              </a:ext>
            </a:extLst>
          </p:cNvPr>
          <p:cNvSpPr/>
          <p:nvPr/>
        </p:nvSpPr>
        <p:spPr>
          <a:xfrm>
            <a:off x="8693654" y="1789653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49378F17-8A30-A5EF-0403-03696D64C31A}"/>
              </a:ext>
            </a:extLst>
          </p:cNvPr>
          <p:cNvSpPr/>
          <p:nvPr/>
        </p:nvSpPr>
        <p:spPr>
          <a:xfrm>
            <a:off x="8618318" y="8839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9C34531B-F11B-998D-DB10-DDDC4BB7BAE6}"/>
              </a:ext>
            </a:extLst>
          </p:cNvPr>
          <p:cNvSpPr/>
          <p:nvPr/>
        </p:nvSpPr>
        <p:spPr>
          <a:xfrm rot="601616">
            <a:off x="10647071" y="235806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48F7F038-1962-3E7F-9DCB-58FFB89F081E}"/>
              </a:ext>
            </a:extLst>
          </p:cNvPr>
          <p:cNvSpPr/>
          <p:nvPr/>
        </p:nvSpPr>
        <p:spPr>
          <a:xfrm rot="1098003">
            <a:off x="10924684" y="1346789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A87B2604-DA02-B440-2D32-88ADB32FE81E}"/>
              </a:ext>
            </a:extLst>
          </p:cNvPr>
          <p:cNvSpPr/>
          <p:nvPr/>
        </p:nvSpPr>
        <p:spPr>
          <a:xfrm rot="927046">
            <a:off x="9881874" y="110987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38F2E2C5-8E62-62B6-CCB8-31F403D36993}"/>
              </a:ext>
            </a:extLst>
          </p:cNvPr>
          <p:cNvSpPr/>
          <p:nvPr/>
        </p:nvSpPr>
        <p:spPr>
          <a:xfrm rot="1334410">
            <a:off x="9625362" y="2116445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22973085-3B3B-F0DF-1F25-B7702F32327D}"/>
              </a:ext>
            </a:extLst>
          </p:cNvPr>
          <p:cNvSpPr/>
          <p:nvPr/>
        </p:nvSpPr>
        <p:spPr>
          <a:xfrm rot="1193371">
            <a:off x="10162002" y="2248177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73992B7C-76AD-05B6-E84F-6F0C46ED2117}"/>
              </a:ext>
            </a:extLst>
          </p:cNvPr>
          <p:cNvSpPr/>
          <p:nvPr/>
        </p:nvSpPr>
        <p:spPr>
          <a:xfrm rot="1293590">
            <a:off x="10367490" y="123795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E4D6A0A1-A992-681D-4EC4-F4FECCF4CD49}"/>
              </a:ext>
            </a:extLst>
          </p:cNvPr>
          <p:cNvSpPr/>
          <p:nvPr/>
        </p:nvSpPr>
        <p:spPr>
          <a:xfrm rot="21196931">
            <a:off x="7292158" y="214510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23FE56F1-93BF-5E6B-F845-A4829BF6F14A}"/>
              </a:ext>
            </a:extLst>
          </p:cNvPr>
          <p:cNvSpPr/>
          <p:nvPr/>
        </p:nvSpPr>
        <p:spPr>
          <a:xfrm rot="20787057">
            <a:off x="7923188" y="1960197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B6128F7C-E1E0-E3FB-2F4A-C54D3EEA867C}"/>
              </a:ext>
            </a:extLst>
          </p:cNvPr>
          <p:cNvSpPr/>
          <p:nvPr/>
        </p:nvSpPr>
        <p:spPr>
          <a:xfrm rot="20787057">
            <a:off x="7773893" y="1053350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7B320304-F223-9329-0C12-9032E08B53B6}"/>
              </a:ext>
            </a:extLst>
          </p:cNvPr>
          <p:cNvSpPr/>
          <p:nvPr/>
        </p:nvSpPr>
        <p:spPr>
          <a:xfrm rot="20787057">
            <a:off x="7246974" y="1148845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/>
              <p:nvPr/>
            </p:nvSpPr>
            <p:spPr>
              <a:xfrm>
                <a:off x="262845" y="3711084"/>
                <a:ext cx="5494966" cy="3077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/>
                  <a:t>rays:</a:t>
                </a:r>
              </a:p>
              <a:p>
                <a:pPr algn="ctr"/>
                <a:r>
                  <a:rPr lang="en-US" sz="4000" dirty="0"/>
                  <a:t>connect</a:t>
                </a:r>
              </a:p>
              <a:p>
                <a:r>
                  <a:rPr lang="en-US" sz="4000" dirty="0"/>
                  <a:t>local direction of advance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sz="4000" dirty="0"/>
                  <a:t>on successive wavefronts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45" y="3711084"/>
                <a:ext cx="5494966" cy="3077766"/>
              </a:xfrm>
              <a:prstGeom prst="rect">
                <a:avLst/>
              </a:prstGeom>
              <a:blipFill>
                <a:blip r:embed="rId3"/>
                <a:stretch>
                  <a:fillRect l="-5543" t="-5149" r="-1441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51160D3-A9F6-54CA-2F71-6CEA7C9A48B8}"/>
              </a:ext>
            </a:extLst>
          </p:cNvPr>
          <p:cNvSpPr/>
          <p:nvPr/>
        </p:nvSpPr>
        <p:spPr>
          <a:xfrm>
            <a:off x="6554429" y="653626"/>
            <a:ext cx="310046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6" h="3637051">
                <a:moveTo>
                  <a:pt x="0" y="0"/>
                </a:moveTo>
                <a:cubicBezTo>
                  <a:pt x="97604" y="485454"/>
                  <a:pt x="195209" y="970908"/>
                  <a:pt x="246580" y="1428108"/>
                </a:cubicBezTo>
                <a:cubicBezTo>
                  <a:pt x="297951" y="1885308"/>
                  <a:pt x="301376" y="2375043"/>
                  <a:pt x="308225" y="2743200"/>
                </a:cubicBezTo>
                <a:cubicBezTo>
                  <a:pt x="315074" y="3111357"/>
                  <a:pt x="301375" y="3374204"/>
                  <a:pt x="287676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2D8E35-D42A-874F-5E5D-053CBEC9D91A}"/>
              </a:ext>
            </a:extLst>
          </p:cNvPr>
          <p:cNvSpPr/>
          <p:nvPr/>
        </p:nvSpPr>
        <p:spPr>
          <a:xfrm>
            <a:off x="7230756" y="683746"/>
            <a:ext cx="310046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6" h="3637051">
                <a:moveTo>
                  <a:pt x="0" y="0"/>
                </a:moveTo>
                <a:cubicBezTo>
                  <a:pt x="97604" y="485454"/>
                  <a:pt x="195209" y="970908"/>
                  <a:pt x="246580" y="1428108"/>
                </a:cubicBezTo>
                <a:cubicBezTo>
                  <a:pt x="297951" y="1885308"/>
                  <a:pt x="301376" y="2375043"/>
                  <a:pt x="308225" y="2743200"/>
                </a:cubicBezTo>
                <a:cubicBezTo>
                  <a:pt x="315074" y="3111357"/>
                  <a:pt x="301375" y="3374204"/>
                  <a:pt x="287676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158BB1-1A00-D74A-D657-B9DD77B3E204}"/>
              </a:ext>
            </a:extLst>
          </p:cNvPr>
          <p:cNvSpPr/>
          <p:nvPr/>
        </p:nvSpPr>
        <p:spPr>
          <a:xfrm>
            <a:off x="7773666" y="755665"/>
            <a:ext cx="432410" cy="356513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10" h="3565132">
                <a:moveTo>
                  <a:pt x="0" y="0"/>
                </a:moveTo>
                <a:cubicBezTo>
                  <a:pt x="97604" y="485454"/>
                  <a:pt x="205484" y="970909"/>
                  <a:pt x="277403" y="1397286"/>
                </a:cubicBezTo>
                <a:cubicBezTo>
                  <a:pt x="349322" y="1823663"/>
                  <a:pt x="424666" y="2190108"/>
                  <a:pt x="431515" y="2558265"/>
                </a:cubicBezTo>
                <a:cubicBezTo>
                  <a:pt x="438364" y="2926422"/>
                  <a:pt x="404117" y="3302285"/>
                  <a:pt x="390418" y="356513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2AD2B1-ACC5-73C5-C111-E20227A52554}"/>
              </a:ext>
            </a:extLst>
          </p:cNvPr>
          <p:cNvSpPr/>
          <p:nvPr/>
        </p:nvSpPr>
        <p:spPr>
          <a:xfrm>
            <a:off x="8696734" y="694721"/>
            <a:ext cx="186531" cy="3595955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  <a:gd name="connsiteX0" fmla="*/ 0 w 392014"/>
              <a:gd name="connsiteY0" fmla="*/ 0 h 3565132"/>
              <a:gd name="connsiteX1" fmla="*/ 277403 w 392014"/>
              <a:gd name="connsiteY1" fmla="*/ 1397286 h 3565132"/>
              <a:gd name="connsiteX2" fmla="*/ 318500 w 392014"/>
              <a:gd name="connsiteY2" fmla="*/ 2445250 h 3565132"/>
              <a:gd name="connsiteX3" fmla="*/ 390418 w 392014"/>
              <a:gd name="connsiteY3" fmla="*/ 3565132 h 3565132"/>
              <a:gd name="connsiteX0" fmla="*/ 0 w 392014"/>
              <a:gd name="connsiteY0" fmla="*/ 0 h 3565132"/>
              <a:gd name="connsiteX1" fmla="*/ 328774 w 392014"/>
              <a:gd name="connsiteY1" fmla="*/ 1387012 h 3565132"/>
              <a:gd name="connsiteX2" fmla="*/ 318500 w 392014"/>
              <a:gd name="connsiteY2" fmla="*/ 2445250 h 3565132"/>
              <a:gd name="connsiteX3" fmla="*/ 390418 w 392014"/>
              <a:gd name="connsiteY3" fmla="*/ 3565132 h 3565132"/>
              <a:gd name="connsiteX0" fmla="*/ 0 w 186531"/>
              <a:gd name="connsiteY0" fmla="*/ 0 h 3595955"/>
              <a:gd name="connsiteX1" fmla="*/ 123291 w 186531"/>
              <a:gd name="connsiteY1" fmla="*/ 1417835 h 3595955"/>
              <a:gd name="connsiteX2" fmla="*/ 113017 w 186531"/>
              <a:gd name="connsiteY2" fmla="*/ 2476073 h 3595955"/>
              <a:gd name="connsiteX3" fmla="*/ 184935 w 186531"/>
              <a:gd name="connsiteY3" fmla="*/ 3595955 h 359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31" h="3595955">
                <a:moveTo>
                  <a:pt x="0" y="0"/>
                </a:moveTo>
                <a:cubicBezTo>
                  <a:pt x="97604" y="485454"/>
                  <a:pt x="104455" y="1005156"/>
                  <a:pt x="123291" y="1417835"/>
                </a:cubicBezTo>
                <a:cubicBezTo>
                  <a:pt x="142127" y="1830514"/>
                  <a:pt x="106168" y="2107916"/>
                  <a:pt x="113017" y="2476073"/>
                </a:cubicBezTo>
                <a:cubicBezTo>
                  <a:pt x="119866" y="2844230"/>
                  <a:pt x="198634" y="3333108"/>
                  <a:pt x="184935" y="35959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985EF3C-C5B2-CCE2-35E6-911074059683}"/>
              </a:ext>
            </a:extLst>
          </p:cNvPr>
          <p:cNvSpPr/>
          <p:nvPr/>
        </p:nvSpPr>
        <p:spPr>
          <a:xfrm flipH="1">
            <a:off x="9469417" y="719895"/>
            <a:ext cx="669642" cy="361650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676193"/>
              <a:gd name="connsiteY0" fmla="*/ 0 h 3616502"/>
              <a:gd name="connsiteX1" fmla="*/ 606176 w 676193"/>
              <a:gd name="connsiteY1" fmla="*/ 1407559 h 3616502"/>
              <a:gd name="connsiteX2" fmla="*/ 667821 w 676193"/>
              <a:gd name="connsiteY2" fmla="*/ 2722651 h 3616502"/>
              <a:gd name="connsiteX3" fmla="*/ 647272 w 676193"/>
              <a:gd name="connsiteY3" fmla="*/ 3616502 h 3616502"/>
              <a:gd name="connsiteX0" fmla="*/ 0 w 669642"/>
              <a:gd name="connsiteY0" fmla="*/ 0 h 3616502"/>
              <a:gd name="connsiteX1" fmla="*/ 421241 w 669642"/>
              <a:gd name="connsiteY1" fmla="*/ 1489752 h 3616502"/>
              <a:gd name="connsiteX2" fmla="*/ 667821 w 669642"/>
              <a:gd name="connsiteY2" fmla="*/ 2722651 h 3616502"/>
              <a:gd name="connsiteX3" fmla="*/ 647272 w 669642"/>
              <a:gd name="connsiteY3" fmla="*/ 3616502 h 36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42" h="3616502">
                <a:moveTo>
                  <a:pt x="0" y="0"/>
                </a:moveTo>
                <a:cubicBezTo>
                  <a:pt x="97604" y="485454"/>
                  <a:pt x="309937" y="1035977"/>
                  <a:pt x="421241" y="1489752"/>
                </a:cubicBezTo>
                <a:cubicBezTo>
                  <a:pt x="532545" y="1943527"/>
                  <a:pt x="660972" y="2354494"/>
                  <a:pt x="667821" y="2722651"/>
                </a:cubicBezTo>
                <a:cubicBezTo>
                  <a:pt x="674670" y="3090808"/>
                  <a:pt x="660971" y="3353655"/>
                  <a:pt x="647272" y="361650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8D83766-A932-FCE4-F78B-7B96DF70466C}"/>
              </a:ext>
            </a:extLst>
          </p:cNvPr>
          <p:cNvSpPr/>
          <p:nvPr/>
        </p:nvSpPr>
        <p:spPr>
          <a:xfrm flipH="1">
            <a:off x="10145744" y="729465"/>
            <a:ext cx="525804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525804"/>
              <a:gd name="connsiteY0" fmla="*/ 0 h 3637051"/>
              <a:gd name="connsiteX1" fmla="*/ 462338 w 525804"/>
              <a:gd name="connsiteY1" fmla="*/ 1428108 h 3637051"/>
              <a:gd name="connsiteX2" fmla="*/ 523983 w 525804"/>
              <a:gd name="connsiteY2" fmla="*/ 2743200 h 3637051"/>
              <a:gd name="connsiteX3" fmla="*/ 503434 w 525804"/>
              <a:gd name="connsiteY3" fmla="*/ 3637051 h 3637051"/>
              <a:gd name="connsiteX0" fmla="*/ 0 w 525804"/>
              <a:gd name="connsiteY0" fmla="*/ 0 h 3637051"/>
              <a:gd name="connsiteX1" fmla="*/ 380145 w 525804"/>
              <a:gd name="connsiteY1" fmla="*/ 1674688 h 3637051"/>
              <a:gd name="connsiteX2" fmla="*/ 523983 w 525804"/>
              <a:gd name="connsiteY2" fmla="*/ 2743200 h 3637051"/>
              <a:gd name="connsiteX3" fmla="*/ 503434 w 525804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804" h="3637051">
                <a:moveTo>
                  <a:pt x="0" y="0"/>
                </a:moveTo>
                <a:cubicBezTo>
                  <a:pt x="97604" y="485454"/>
                  <a:pt x="292814" y="1217488"/>
                  <a:pt x="380145" y="1674688"/>
                </a:cubicBezTo>
                <a:cubicBezTo>
                  <a:pt x="467476" y="2131888"/>
                  <a:pt x="517134" y="2375043"/>
                  <a:pt x="523983" y="2743200"/>
                </a:cubicBezTo>
                <a:cubicBezTo>
                  <a:pt x="530832" y="3111357"/>
                  <a:pt x="517133" y="3374204"/>
                  <a:pt x="503434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CF0DBF-D932-BF98-28E2-9AA97E9FF7D4}"/>
              </a:ext>
            </a:extLst>
          </p:cNvPr>
          <p:cNvSpPr/>
          <p:nvPr/>
        </p:nvSpPr>
        <p:spPr>
          <a:xfrm flipH="1">
            <a:off x="10688654" y="801384"/>
            <a:ext cx="432410" cy="356513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10" h="3565132">
                <a:moveTo>
                  <a:pt x="0" y="0"/>
                </a:moveTo>
                <a:cubicBezTo>
                  <a:pt x="97604" y="485454"/>
                  <a:pt x="205484" y="970909"/>
                  <a:pt x="277403" y="1397286"/>
                </a:cubicBezTo>
                <a:cubicBezTo>
                  <a:pt x="349322" y="1823663"/>
                  <a:pt x="424666" y="2190108"/>
                  <a:pt x="431515" y="2558265"/>
                </a:cubicBezTo>
                <a:cubicBezTo>
                  <a:pt x="438364" y="2926422"/>
                  <a:pt x="404117" y="3302285"/>
                  <a:pt x="390418" y="356513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3966C4-A373-BB70-DBE0-4D4418F59268}"/>
              </a:ext>
            </a:extLst>
          </p:cNvPr>
          <p:cNvSpPr/>
          <p:nvPr/>
        </p:nvSpPr>
        <p:spPr>
          <a:xfrm>
            <a:off x="5380237" y="4320797"/>
            <a:ext cx="5500095" cy="45719"/>
          </a:xfrm>
          <a:custGeom>
            <a:avLst/>
            <a:gdLst>
              <a:gd name="connsiteX0" fmla="*/ 0 w 9030984"/>
              <a:gd name="connsiteY0" fmla="*/ 10274 h 30822"/>
              <a:gd name="connsiteX1" fmla="*/ 3595955 w 9030984"/>
              <a:gd name="connsiteY1" fmla="*/ 0 h 30822"/>
              <a:gd name="connsiteX2" fmla="*/ 7119991 w 9030984"/>
              <a:gd name="connsiteY2" fmla="*/ 20548 h 30822"/>
              <a:gd name="connsiteX3" fmla="*/ 9030984 w 9030984"/>
              <a:gd name="connsiteY3" fmla="*/ 30822 h 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0984" h="30822">
                <a:moveTo>
                  <a:pt x="0" y="10274"/>
                </a:moveTo>
                <a:lnTo>
                  <a:pt x="3595955" y="0"/>
                </a:lnTo>
                <a:lnTo>
                  <a:pt x="7119991" y="20548"/>
                </a:lnTo>
                <a:lnTo>
                  <a:pt x="9030984" y="3082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6C5DC7-4A8D-7CDB-1C43-49E898D2AA56}"/>
              </a:ext>
            </a:extLst>
          </p:cNvPr>
          <p:cNvSpPr/>
          <p:nvPr/>
        </p:nvSpPr>
        <p:spPr>
          <a:xfrm>
            <a:off x="7373419" y="2641317"/>
            <a:ext cx="2880188" cy="17097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D9991-D46E-07FF-AB04-AE6307A2DDE4}"/>
              </a:ext>
            </a:extLst>
          </p:cNvPr>
          <p:cNvSpPr txBox="1"/>
          <p:nvPr/>
        </p:nvSpPr>
        <p:spPr>
          <a:xfrm>
            <a:off x="10924530" y="4105259"/>
            <a:ext cx="97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To=2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EABBBF-899B-D078-BB6C-CE8F97ACD88E}"/>
              </a:ext>
            </a:extLst>
          </p:cNvPr>
          <p:cNvSpPr/>
          <p:nvPr/>
        </p:nvSpPr>
        <p:spPr>
          <a:xfrm>
            <a:off x="5373386" y="3153671"/>
            <a:ext cx="5578866" cy="334290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534417"/>
              <a:gd name="connsiteY0" fmla="*/ 257361 h 504056"/>
              <a:gd name="connsiteX1" fmla="*/ 821933 w 9534417"/>
              <a:gd name="connsiteY1" fmla="*/ 247087 h 504056"/>
              <a:gd name="connsiteX2" fmla="*/ 1438382 w 9534417"/>
              <a:gd name="connsiteY2" fmla="*/ 298457 h 504056"/>
              <a:gd name="connsiteX3" fmla="*/ 2260315 w 9534417"/>
              <a:gd name="connsiteY3" fmla="*/ 503941 h 504056"/>
              <a:gd name="connsiteX4" fmla="*/ 3184989 w 9534417"/>
              <a:gd name="connsiteY4" fmla="*/ 267635 h 504056"/>
              <a:gd name="connsiteX5" fmla="*/ 6092575 w 9534417"/>
              <a:gd name="connsiteY5" fmla="*/ 236813 h 504056"/>
              <a:gd name="connsiteX6" fmla="*/ 7530957 w 9534417"/>
              <a:gd name="connsiteY6" fmla="*/ 507 h 504056"/>
              <a:gd name="connsiteX7" fmla="*/ 8743308 w 9534417"/>
              <a:gd name="connsiteY7" fmla="*/ 308731 h 504056"/>
              <a:gd name="connsiteX8" fmla="*/ 9534417 w 9534417"/>
              <a:gd name="connsiteY8" fmla="*/ 319006 h 504056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1438382 w 9534417"/>
              <a:gd name="connsiteY2" fmla="*/ 298457 h 334301"/>
              <a:gd name="connsiteX3" fmla="*/ 3184989 w 9534417"/>
              <a:gd name="connsiteY3" fmla="*/ 267635 h 334301"/>
              <a:gd name="connsiteX4" fmla="*/ 6092575 w 9534417"/>
              <a:gd name="connsiteY4" fmla="*/ 236813 h 334301"/>
              <a:gd name="connsiteX5" fmla="*/ 7530957 w 9534417"/>
              <a:gd name="connsiteY5" fmla="*/ 507 h 334301"/>
              <a:gd name="connsiteX6" fmla="*/ 8743308 w 9534417"/>
              <a:gd name="connsiteY6" fmla="*/ 308731 h 334301"/>
              <a:gd name="connsiteX7" fmla="*/ 9534417 w 9534417"/>
              <a:gd name="connsiteY7" fmla="*/ 319006 h 334301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3184989 w 9534417"/>
              <a:gd name="connsiteY2" fmla="*/ 267635 h 334301"/>
              <a:gd name="connsiteX3" fmla="*/ 6092575 w 9534417"/>
              <a:gd name="connsiteY3" fmla="*/ 236813 h 334301"/>
              <a:gd name="connsiteX4" fmla="*/ 7530957 w 9534417"/>
              <a:gd name="connsiteY4" fmla="*/ 507 h 334301"/>
              <a:gd name="connsiteX5" fmla="*/ 8743308 w 9534417"/>
              <a:gd name="connsiteY5" fmla="*/ 308731 h 334301"/>
              <a:gd name="connsiteX6" fmla="*/ 9534417 w 9534417"/>
              <a:gd name="connsiteY6" fmla="*/ 319006 h 334301"/>
              <a:gd name="connsiteX0" fmla="*/ 0 w 9534417"/>
              <a:gd name="connsiteY0" fmla="*/ 257361 h 334301"/>
              <a:gd name="connsiteX1" fmla="*/ 3184989 w 9534417"/>
              <a:gd name="connsiteY1" fmla="*/ 267635 h 334301"/>
              <a:gd name="connsiteX2" fmla="*/ 6092575 w 9534417"/>
              <a:gd name="connsiteY2" fmla="*/ 236813 h 334301"/>
              <a:gd name="connsiteX3" fmla="*/ 7530957 w 9534417"/>
              <a:gd name="connsiteY3" fmla="*/ 507 h 334301"/>
              <a:gd name="connsiteX4" fmla="*/ 8743308 w 9534417"/>
              <a:gd name="connsiteY4" fmla="*/ 308731 h 334301"/>
              <a:gd name="connsiteX5" fmla="*/ 9534417 w 9534417"/>
              <a:gd name="connsiteY5" fmla="*/ 319006 h 334301"/>
              <a:gd name="connsiteX0" fmla="*/ 0 w 6349428"/>
              <a:gd name="connsiteY0" fmla="*/ 267635 h 334301"/>
              <a:gd name="connsiteX1" fmla="*/ 2907586 w 6349428"/>
              <a:gd name="connsiteY1" fmla="*/ 236813 h 334301"/>
              <a:gd name="connsiteX2" fmla="*/ 4345968 w 6349428"/>
              <a:gd name="connsiteY2" fmla="*/ 507 h 334301"/>
              <a:gd name="connsiteX3" fmla="*/ 5558319 w 6349428"/>
              <a:gd name="connsiteY3" fmla="*/ 308731 h 334301"/>
              <a:gd name="connsiteX4" fmla="*/ 6349428 w 6349428"/>
              <a:gd name="connsiteY4" fmla="*/ 319006 h 334301"/>
              <a:gd name="connsiteX0" fmla="*/ 0 w 5578866"/>
              <a:gd name="connsiteY0" fmla="*/ 236801 h 334290"/>
              <a:gd name="connsiteX1" fmla="*/ 2137024 w 5578866"/>
              <a:gd name="connsiteY1" fmla="*/ 236802 h 334290"/>
              <a:gd name="connsiteX2" fmla="*/ 3575406 w 5578866"/>
              <a:gd name="connsiteY2" fmla="*/ 496 h 334290"/>
              <a:gd name="connsiteX3" fmla="*/ 4787757 w 5578866"/>
              <a:gd name="connsiteY3" fmla="*/ 308720 h 334290"/>
              <a:gd name="connsiteX4" fmla="*/ 5578866 w 5578866"/>
              <a:gd name="connsiteY4" fmla="*/ 318995 h 3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8866" h="334290">
                <a:moveTo>
                  <a:pt x="0" y="236801"/>
                </a:moveTo>
                <a:cubicBezTo>
                  <a:pt x="712341" y="236801"/>
                  <a:pt x="1541123" y="276186"/>
                  <a:pt x="2137024" y="236802"/>
                </a:cubicBezTo>
                <a:cubicBezTo>
                  <a:pt x="2732925" y="197418"/>
                  <a:pt x="3133617" y="-11490"/>
                  <a:pt x="3575406" y="496"/>
                </a:cubicBezTo>
                <a:cubicBezTo>
                  <a:pt x="3851096" y="50154"/>
                  <a:pt x="4428162" y="257349"/>
                  <a:pt x="4787757" y="308720"/>
                </a:cubicBezTo>
                <a:cubicBezTo>
                  <a:pt x="5101119" y="351529"/>
                  <a:pt x="5047178" y="330125"/>
                  <a:pt x="5578866" y="31899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3A9147D-E114-34BB-2640-F5DA18AAD4D3}"/>
              </a:ext>
            </a:extLst>
          </p:cNvPr>
          <p:cNvSpPr/>
          <p:nvPr/>
        </p:nvSpPr>
        <p:spPr>
          <a:xfrm>
            <a:off x="6756976" y="308637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6C61E9C-FCB1-8982-E3DE-54AC67EE26DB}"/>
              </a:ext>
            </a:extLst>
          </p:cNvPr>
          <p:cNvSpPr/>
          <p:nvPr/>
        </p:nvSpPr>
        <p:spPr>
          <a:xfrm>
            <a:off x="7398138" y="303456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26B6B52-F984-2F94-2BDB-1D4AF072F86F}"/>
              </a:ext>
            </a:extLst>
          </p:cNvPr>
          <p:cNvSpPr/>
          <p:nvPr/>
        </p:nvSpPr>
        <p:spPr>
          <a:xfrm rot="20787057">
            <a:off x="8058370" y="2946132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A56D3B5-8CBD-9961-FB33-8E312921C46A}"/>
              </a:ext>
            </a:extLst>
          </p:cNvPr>
          <p:cNvSpPr/>
          <p:nvPr/>
        </p:nvSpPr>
        <p:spPr>
          <a:xfrm>
            <a:off x="8709067" y="2798696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4C37E2B-FE85-4F9F-362C-4E3469163889}"/>
              </a:ext>
            </a:extLst>
          </p:cNvPr>
          <p:cNvSpPr/>
          <p:nvPr/>
        </p:nvSpPr>
        <p:spPr>
          <a:xfrm rot="906664">
            <a:off x="9359764" y="295281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14076F5-3DD1-7A8E-611C-E63C9802A669}"/>
              </a:ext>
            </a:extLst>
          </p:cNvPr>
          <p:cNvSpPr/>
          <p:nvPr/>
        </p:nvSpPr>
        <p:spPr>
          <a:xfrm rot="927046">
            <a:off x="10010461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C2220A6-B392-8BE2-F7CB-F4620A8BDD8F}"/>
              </a:ext>
            </a:extLst>
          </p:cNvPr>
          <p:cNvSpPr/>
          <p:nvPr/>
        </p:nvSpPr>
        <p:spPr>
          <a:xfrm>
            <a:off x="10661153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B985A-D35C-6642-5636-26D28118FECE}"/>
              </a:ext>
            </a:extLst>
          </p:cNvPr>
          <p:cNvSpPr txBox="1"/>
          <p:nvPr/>
        </p:nvSpPr>
        <p:spPr>
          <a:xfrm>
            <a:off x="10897459" y="320408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34DCF6-0475-C6A8-DA0B-ED401F2B044A}"/>
              </a:ext>
            </a:extLst>
          </p:cNvPr>
          <p:cNvSpPr/>
          <p:nvPr/>
        </p:nvSpPr>
        <p:spPr>
          <a:xfrm>
            <a:off x="5380238" y="2124002"/>
            <a:ext cx="5527495" cy="596223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27495"/>
              <a:gd name="connsiteY0" fmla="*/ 514029 h 597152"/>
              <a:gd name="connsiteX1" fmla="*/ 1910992 w 5527495"/>
              <a:gd name="connsiteY1" fmla="*/ 401014 h 597152"/>
              <a:gd name="connsiteX2" fmla="*/ 3452116 w 5527495"/>
              <a:gd name="connsiteY2" fmla="*/ 322 h 597152"/>
              <a:gd name="connsiteX3" fmla="*/ 4746660 w 5527495"/>
              <a:gd name="connsiteY3" fmla="*/ 472932 h 597152"/>
              <a:gd name="connsiteX4" fmla="*/ 5527495 w 5527495"/>
              <a:gd name="connsiteY4" fmla="*/ 596223 h 597152"/>
              <a:gd name="connsiteX0" fmla="*/ 0 w 5527495"/>
              <a:gd name="connsiteY0" fmla="*/ 514029 h 596223"/>
              <a:gd name="connsiteX1" fmla="*/ 1910992 w 5527495"/>
              <a:gd name="connsiteY1" fmla="*/ 401014 h 596223"/>
              <a:gd name="connsiteX2" fmla="*/ 3452116 w 5527495"/>
              <a:gd name="connsiteY2" fmla="*/ 322 h 596223"/>
              <a:gd name="connsiteX3" fmla="*/ 4746660 w 5527495"/>
              <a:gd name="connsiteY3" fmla="*/ 472932 h 596223"/>
              <a:gd name="connsiteX4" fmla="*/ 5527495 w 5527495"/>
              <a:gd name="connsiteY4" fmla="*/ 596223 h 59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495" h="596223">
                <a:moveTo>
                  <a:pt x="0" y="514029"/>
                </a:moveTo>
                <a:cubicBezTo>
                  <a:pt x="614737" y="443822"/>
                  <a:pt x="1335639" y="486632"/>
                  <a:pt x="1910992" y="401014"/>
                </a:cubicBezTo>
                <a:cubicBezTo>
                  <a:pt x="2486345" y="315396"/>
                  <a:pt x="3010327" y="-11664"/>
                  <a:pt x="3452116" y="322"/>
                </a:cubicBezTo>
                <a:cubicBezTo>
                  <a:pt x="3727806" y="49980"/>
                  <a:pt x="4387065" y="421561"/>
                  <a:pt x="4746660" y="472932"/>
                </a:cubicBezTo>
                <a:cubicBezTo>
                  <a:pt x="5060022" y="515741"/>
                  <a:pt x="4995807" y="566256"/>
                  <a:pt x="5527495" y="596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4A97C-D434-DB28-6E84-F6F8F70BCF45}"/>
              </a:ext>
            </a:extLst>
          </p:cNvPr>
          <p:cNvSpPr txBox="1"/>
          <p:nvPr/>
        </p:nvSpPr>
        <p:spPr>
          <a:xfrm>
            <a:off x="10944459" y="2420914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T=4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F069BC-9C8E-6908-9FA2-160655AD5050}"/>
              </a:ext>
            </a:extLst>
          </p:cNvPr>
          <p:cNvSpPr/>
          <p:nvPr/>
        </p:nvSpPr>
        <p:spPr>
          <a:xfrm>
            <a:off x="5378529" y="1239090"/>
            <a:ext cx="5835719" cy="524361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4746660 w 5506947"/>
              <a:gd name="connsiteY3" fmla="*/ 473170 h 514267"/>
              <a:gd name="connsiteX4" fmla="*/ 5506947 w 5506947"/>
              <a:gd name="connsiteY4" fmla="*/ 473171 h 514267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5106256 w 5506947"/>
              <a:gd name="connsiteY3" fmla="*/ 349880 h 514267"/>
              <a:gd name="connsiteX4" fmla="*/ 5506947 w 5506947"/>
              <a:gd name="connsiteY4" fmla="*/ 473171 h 514267"/>
              <a:gd name="connsiteX0" fmla="*/ 0 w 5989832"/>
              <a:gd name="connsiteY0" fmla="*/ 514267 h 514267"/>
              <a:gd name="connsiteX1" fmla="*/ 1654138 w 5989832"/>
              <a:gd name="connsiteY1" fmla="*/ 257414 h 514267"/>
              <a:gd name="connsiteX2" fmla="*/ 3452116 w 5989832"/>
              <a:gd name="connsiteY2" fmla="*/ 560 h 514267"/>
              <a:gd name="connsiteX3" fmla="*/ 5106256 w 5989832"/>
              <a:gd name="connsiteY3" fmla="*/ 349880 h 514267"/>
              <a:gd name="connsiteX4" fmla="*/ 5989832 w 5989832"/>
              <a:gd name="connsiteY4" fmla="*/ 370429 h 514267"/>
              <a:gd name="connsiteX0" fmla="*/ 0 w 5835719"/>
              <a:gd name="connsiteY0" fmla="*/ 514267 h 525157"/>
              <a:gd name="connsiteX1" fmla="*/ 1654138 w 5835719"/>
              <a:gd name="connsiteY1" fmla="*/ 257414 h 525157"/>
              <a:gd name="connsiteX2" fmla="*/ 3452116 w 5835719"/>
              <a:gd name="connsiteY2" fmla="*/ 560 h 525157"/>
              <a:gd name="connsiteX3" fmla="*/ 5106256 w 5835719"/>
              <a:gd name="connsiteY3" fmla="*/ 349880 h 525157"/>
              <a:gd name="connsiteX4" fmla="*/ 5835719 w 5835719"/>
              <a:gd name="connsiteY4" fmla="*/ 524542 h 525157"/>
              <a:gd name="connsiteX0" fmla="*/ 0 w 5835719"/>
              <a:gd name="connsiteY0" fmla="*/ 514267 h 524542"/>
              <a:gd name="connsiteX1" fmla="*/ 1654138 w 5835719"/>
              <a:gd name="connsiteY1" fmla="*/ 257414 h 524542"/>
              <a:gd name="connsiteX2" fmla="*/ 3452116 w 5835719"/>
              <a:gd name="connsiteY2" fmla="*/ 560 h 524542"/>
              <a:gd name="connsiteX3" fmla="*/ 5106256 w 5835719"/>
              <a:gd name="connsiteY3" fmla="*/ 349880 h 524542"/>
              <a:gd name="connsiteX4" fmla="*/ 5835719 w 5835719"/>
              <a:gd name="connsiteY4" fmla="*/ 524542 h 524542"/>
              <a:gd name="connsiteX0" fmla="*/ 0 w 5835719"/>
              <a:gd name="connsiteY0" fmla="*/ 514086 h 524361"/>
              <a:gd name="connsiteX1" fmla="*/ 1664412 w 5835719"/>
              <a:gd name="connsiteY1" fmla="*/ 349701 h 524361"/>
              <a:gd name="connsiteX2" fmla="*/ 3452116 w 5835719"/>
              <a:gd name="connsiteY2" fmla="*/ 379 h 524361"/>
              <a:gd name="connsiteX3" fmla="*/ 5106256 w 5835719"/>
              <a:gd name="connsiteY3" fmla="*/ 349699 h 524361"/>
              <a:gd name="connsiteX4" fmla="*/ 5835719 w 5835719"/>
              <a:gd name="connsiteY4" fmla="*/ 524361 h 5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719" h="524361">
                <a:moveTo>
                  <a:pt x="0" y="514086"/>
                </a:moveTo>
                <a:cubicBezTo>
                  <a:pt x="614737" y="443879"/>
                  <a:pt x="1089059" y="435319"/>
                  <a:pt x="1664412" y="349701"/>
                </a:cubicBezTo>
                <a:cubicBezTo>
                  <a:pt x="2239765" y="264083"/>
                  <a:pt x="3010327" y="-11607"/>
                  <a:pt x="3452116" y="379"/>
                </a:cubicBezTo>
                <a:cubicBezTo>
                  <a:pt x="3727806" y="50037"/>
                  <a:pt x="4746661" y="298328"/>
                  <a:pt x="5106256" y="349699"/>
                </a:cubicBezTo>
                <a:cubicBezTo>
                  <a:pt x="5419618" y="392508"/>
                  <a:pt x="5304031" y="381379"/>
                  <a:pt x="5835719" y="5243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0819DD94-CE2F-D7DB-8A9E-7A000DE40424}"/>
              </a:ext>
            </a:extLst>
          </p:cNvPr>
          <p:cNvSpPr/>
          <p:nvPr/>
        </p:nvSpPr>
        <p:spPr>
          <a:xfrm>
            <a:off x="6756976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96F7F80D-D086-B608-A9A8-A78A21C09C0D}"/>
              </a:ext>
            </a:extLst>
          </p:cNvPr>
          <p:cNvSpPr/>
          <p:nvPr/>
        </p:nvSpPr>
        <p:spPr>
          <a:xfrm>
            <a:off x="7407673" y="4011040"/>
            <a:ext cx="215757" cy="3390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15FC8877-C7CA-9247-30B5-E50248F40AAC}"/>
              </a:ext>
            </a:extLst>
          </p:cNvPr>
          <p:cNvSpPr/>
          <p:nvPr/>
        </p:nvSpPr>
        <p:spPr>
          <a:xfrm>
            <a:off x="8058370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AB05FB86-1C15-52FF-4044-C75E16C163B1}"/>
              </a:ext>
            </a:extLst>
          </p:cNvPr>
          <p:cNvSpPr/>
          <p:nvPr/>
        </p:nvSpPr>
        <p:spPr>
          <a:xfrm>
            <a:off x="8709067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11161661-CEF5-4525-0D8B-D6EAD1FB99A4}"/>
              </a:ext>
            </a:extLst>
          </p:cNvPr>
          <p:cNvSpPr/>
          <p:nvPr/>
        </p:nvSpPr>
        <p:spPr>
          <a:xfrm>
            <a:off x="9359764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D25730EA-22AB-22B6-66F1-FC5150BE0091}"/>
              </a:ext>
            </a:extLst>
          </p:cNvPr>
          <p:cNvSpPr/>
          <p:nvPr/>
        </p:nvSpPr>
        <p:spPr>
          <a:xfrm>
            <a:off x="10010461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23CF6F86-15FE-98BE-074B-7EAF1C9A8705}"/>
              </a:ext>
            </a:extLst>
          </p:cNvPr>
          <p:cNvSpPr/>
          <p:nvPr/>
        </p:nvSpPr>
        <p:spPr>
          <a:xfrm>
            <a:off x="10661153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B53504C0-6C44-171C-A4E5-DD1DDBF07E7C}"/>
              </a:ext>
            </a:extLst>
          </p:cNvPr>
          <p:cNvSpPr/>
          <p:nvPr/>
        </p:nvSpPr>
        <p:spPr>
          <a:xfrm rot="21362456">
            <a:off x="6712460" y="222123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AE8405CE-97E7-0170-BA4A-2078FA1CA8BE}"/>
              </a:ext>
            </a:extLst>
          </p:cNvPr>
          <p:cNvSpPr/>
          <p:nvPr/>
        </p:nvSpPr>
        <p:spPr>
          <a:xfrm rot="21066374">
            <a:off x="6616805" y="12648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9AD745E-0AA1-1C10-0BD6-1EB9F211F3A6}"/>
              </a:ext>
            </a:extLst>
          </p:cNvPr>
          <p:cNvSpPr/>
          <p:nvPr/>
        </p:nvSpPr>
        <p:spPr>
          <a:xfrm>
            <a:off x="8683380" y="1789653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49378F17-8A30-A5EF-0403-03696D64C31A}"/>
              </a:ext>
            </a:extLst>
          </p:cNvPr>
          <p:cNvSpPr/>
          <p:nvPr/>
        </p:nvSpPr>
        <p:spPr>
          <a:xfrm>
            <a:off x="8618318" y="8839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9C34531B-F11B-998D-DB10-DDDC4BB7BAE6}"/>
              </a:ext>
            </a:extLst>
          </p:cNvPr>
          <p:cNvSpPr/>
          <p:nvPr/>
        </p:nvSpPr>
        <p:spPr>
          <a:xfrm rot="601616">
            <a:off x="10647071" y="235806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48F7F038-1962-3E7F-9DCB-58FFB89F081E}"/>
              </a:ext>
            </a:extLst>
          </p:cNvPr>
          <p:cNvSpPr/>
          <p:nvPr/>
        </p:nvSpPr>
        <p:spPr>
          <a:xfrm rot="1098003">
            <a:off x="10924684" y="1346789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A87B2604-DA02-B440-2D32-88ADB32FE81E}"/>
              </a:ext>
            </a:extLst>
          </p:cNvPr>
          <p:cNvSpPr/>
          <p:nvPr/>
        </p:nvSpPr>
        <p:spPr>
          <a:xfrm rot="927046">
            <a:off x="9881874" y="110987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38F2E2C5-8E62-62B6-CCB8-31F403D36993}"/>
              </a:ext>
            </a:extLst>
          </p:cNvPr>
          <p:cNvSpPr/>
          <p:nvPr/>
        </p:nvSpPr>
        <p:spPr>
          <a:xfrm rot="1334410">
            <a:off x="9625362" y="2116445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22973085-3B3B-F0DF-1F25-B7702F32327D}"/>
              </a:ext>
            </a:extLst>
          </p:cNvPr>
          <p:cNvSpPr/>
          <p:nvPr/>
        </p:nvSpPr>
        <p:spPr>
          <a:xfrm rot="1193371">
            <a:off x="10162002" y="2248177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73992B7C-76AD-05B6-E84F-6F0C46ED2117}"/>
              </a:ext>
            </a:extLst>
          </p:cNvPr>
          <p:cNvSpPr/>
          <p:nvPr/>
        </p:nvSpPr>
        <p:spPr>
          <a:xfrm rot="1293590">
            <a:off x="10367490" y="123795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E4D6A0A1-A992-681D-4EC4-F4FECCF4CD49}"/>
              </a:ext>
            </a:extLst>
          </p:cNvPr>
          <p:cNvSpPr/>
          <p:nvPr/>
        </p:nvSpPr>
        <p:spPr>
          <a:xfrm rot="21196931">
            <a:off x="7292158" y="214510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23FE56F1-93BF-5E6B-F845-A4829BF6F14A}"/>
              </a:ext>
            </a:extLst>
          </p:cNvPr>
          <p:cNvSpPr/>
          <p:nvPr/>
        </p:nvSpPr>
        <p:spPr>
          <a:xfrm rot="20787057">
            <a:off x="7923188" y="1960197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B6128F7C-E1E0-E3FB-2F4A-C54D3EEA867C}"/>
              </a:ext>
            </a:extLst>
          </p:cNvPr>
          <p:cNvSpPr/>
          <p:nvPr/>
        </p:nvSpPr>
        <p:spPr>
          <a:xfrm rot="20787057">
            <a:off x="7773893" y="1053350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7B320304-F223-9329-0C12-9032E08B53B6}"/>
              </a:ext>
            </a:extLst>
          </p:cNvPr>
          <p:cNvSpPr/>
          <p:nvPr/>
        </p:nvSpPr>
        <p:spPr>
          <a:xfrm rot="20787057">
            <a:off x="7246974" y="1148845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/>
              <p:nvPr/>
            </p:nvSpPr>
            <p:spPr>
              <a:xfrm>
                <a:off x="39740" y="3788863"/>
                <a:ext cx="5808321" cy="246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/>
                  <a:t>every ray has</a:t>
                </a:r>
              </a:p>
              <a:p>
                <a:pPr algn="ctr"/>
                <a:r>
                  <a:rPr lang="en-US" sz="4000" dirty="0"/>
                  <a:t>a starting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4000" dirty="0"/>
              </a:p>
              <a:p>
                <a:r>
                  <a:rPr lang="en-US" sz="4000" dirty="0"/>
                  <a:t>a starting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4000" dirty="0"/>
              </a:p>
              <a:p>
                <a:r>
                  <a:rPr lang="en-US" sz="4000" dirty="0"/>
                  <a:t>and a starting travel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" y="3788863"/>
                <a:ext cx="5808321" cy="2462213"/>
              </a:xfrm>
              <a:prstGeom prst="rect">
                <a:avLst/>
              </a:prstGeom>
              <a:blipFill>
                <a:blip r:embed="rId3"/>
                <a:stretch>
                  <a:fillRect l="-5357" t="-6452" b="-1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51160D3-A9F6-54CA-2F71-6CEA7C9A48B8}"/>
              </a:ext>
            </a:extLst>
          </p:cNvPr>
          <p:cNvSpPr/>
          <p:nvPr/>
        </p:nvSpPr>
        <p:spPr>
          <a:xfrm>
            <a:off x="6554429" y="653626"/>
            <a:ext cx="310046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6" h="3637051">
                <a:moveTo>
                  <a:pt x="0" y="0"/>
                </a:moveTo>
                <a:cubicBezTo>
                  <a:pt x="97604" y="485454"/>
                  <a:pt x="195209" y="970908"/>
                  <a:pt x="246580" y="1428108"/>
                </a:cubicBezTo>
                <a:cubicBezTo>
                  <a:pt x="297951" y="1885308"/>
                  <a:pt x="301376" y="2375043"/>
                  <a:pt x="308225" y="2743200"/>
                </a:cubicBezTo>
                <a:cubicBezTo>
                  <a:pt x="315074" y="3111357"/>
                  <a:pt x="301375" y="3374204"/>
                  <a:pt x="287676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2D8E35-D42A-874F-5E5D-053CBEC9D91A}"/>
              </a:ext>
            </a:extLst>
          </p:cNvPr>
          <p:cNvSpPr/>
          <p:nvPr/>
        </p:nvSpPr>
        <p:spPr>
          <a:xfrm>
            <a:off x="7230756" y="683746"/>
            <a:ext cx="310046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6" h="3637051">
                <a:moveTo>
                  <a:pt x="0" y="0"/>
                </a:moveTo>
                <a:cubicBezTo>
                  <a:pt x="97604" y="485454"/>
                  <a:pt x="195209" y="970908"/>
                  <a:pt x="246580" y="1428108"/>
                </a:cubicBezTo>
                <a:cubicBezTo>
                  <a:pt x="297951" y="1885308"/>
                  <a:pt x="301376" y="2375043"/>
                  <a:pt x="308225" y="2743200"/>
                </a:cubicBezTo>
                <a:cubicBezTo>
                  <a:pt x="315074" y="3111357"/>
                  <a:pt x="301375" y="3374204"/>
                  <a:pt x="287676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158BB1-1A00-D74A-D657-B9DD77B3E204}"/>
              </a:ext>
            </a:extLst>
          </p:cNvPr>
          <p:cNvSpPr/>
          <p:nvPr/>
        </p:nvSpPr>
        <p:spPr>
          <a:xfrm>
            <a:off x="7773666" y="755665"/>
            <a:ext cx="432410" cy="356513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10" h="3565132">
                <a:moveTo>
                  <a:pt x="0" y="0"/>
                </a:moveTo>
                <a:cubicBezTo>
                  <a:pt x="97604" y="485454"/>
                  <a:pt x="205484" y="970909"/>
                  <a:pt x="277403" y="1397286"/>
                </a:cubicBezTo>
                <a:cubicBezTo>
                  <a:pt x="349322" y="1823663"/>
                  <a:pt x="424666" y="2190108"/>
                  <a:pt x="431515" y="2558265"/>
                </a:cubicBezTo>
                <a:cubicBezTo>
                  <a:pt x="438364" y="2926422"/>
                  <a:pt x="404117" y="3302285"/>
                  <a:pt x="390418" y="356513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2AD2B1-ACC5-73C5-C111-E20227A52554}"/>
              </a:ext>
            </a:extLst>
          </p:cNvPr>
          <p:cNvSpPr/>
          <p:nvPr/>
        </p:nvSpPr>
        <p:spPr>
          <a:xfrm>
            <a:off x="8696734" y="694721"/>
            <a:ext cx="186531" cy="3595955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  <a:gd name="connsiteX0" fmla="*/ 0 w 392014"/>
              <a:gd name="connsiteY0" fmla="*/ 0 h 3565132"/>
              <a:gd name="connsiteX1" fmla="*/ 277403 w 392014"/>
              <a:gd name="connsiteY1" fmla="*/ 1397286 h 3565132"/>
              <a:gd name="connsiteX2" fmla="*/ 318500 w 392014"/>
              <a:gd name="connsiteY2" fmla="*/ 2445250 h 3565132"/>
              <a:gd name="connsiteX3" fmla="*/ 390418 w 392014"/>
              <a:gd name="connsiteY3" fmla="*/ 3565132 h 3565132"/>
              <a:gd name="connsiteX0" fmla="*/ 0 w 392014"/>
              <a:gd name="connsiteY0" fmla="*/ 0 h 3565132"/>
              <a:gd name="connsiteX1" fmla="*/ 328774 w 392014"/>
              <a:gd name="connsiteY1" fmla="*/ 1387012 h 3565132"/>
              <a:gd name="connsiteX2" fmla="*/ 318500 w 392014"/>
              <a:gd name="connsiteY2" fmla="*/ 2445250 h 3565132"/>
              <a:gd name="connsiteX3" fmla="*/ 390418 w 392014"/>
              <a:gd name="connsiteY3" fmla="*/ 3565132 h 3565132"/>
              <a:gd name="connsiteX0" fmla="*/ 0 w 186531"/>
              <a:gd name="connsiteY0" fmla="*/ 0 h 3595955"/>
              <a:gd name="connsiteX1" fmla="*/ 123291 w 186531"/>
              <a:gd name="connsiteY1" fmla="*/ 1417835 h 3595955"/>
              <a:gd name="connsiteX2" fmla="*/ 113017 w 186531"/>
              <a:gd name="connsiteY2" fmla="*/ 2476073 h 3595955"/>
              <a:gd name="connsiteX3" fmla="*/ 184935 w 186531"/>
              <a:gd name="connsiteY3" fmla="*/ 3595955 h 359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31" h="3595955">
                <a:moveTo>
                  <a:pt x="0" y="0"/>
                </a:moveTo>
                <a:cubicBezTo>
                  <a:pt x="97604" y="485454"/>
                  <a:pt x="104455" y="1005156"/>
                  <a:pt x="123291" y="1417835"/>
                </a:cubicBezTo>
                <a:cubicBezTo>
                  <a:pt x="142127" y="1830514"/>
                  <a:pt x="106168" y="2107916"/>
                  <a:pt x="113017" y="2476073"/>
                </a:cubicBezTo>
                <a:cubicBezTo>
                  <a:pt x="119866" y="2844230"/>
                  <a:pt x="198634" y="3333108"/>
                  <a:pt x="184935" y="35959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985EF3C-C5B2-CCE2-35E6-911074059683}"/>
              </a:ext>
            </a:extLst>
          </p:cNvPr>
          <p:cNvSpPr/>
          <p:nvPr/>
        </p:nvSpPr>
        <p:spPr>
          <a:xfrm flipH="1">
            <a:off x="9469417" y="719895"/>
            <a:ext cx="669642" cy="361650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676193"/>
              <a:gd name="connsiteY0" fmla="*/ 0 h 3616502"/>
              <a:gd name="connsiteX1" fmla="*/ 606176 w 676193"/>
              <a:gd name="connsiteY1" fmla="*/ 1407559 h 3616502"/>
              <a:gd name="connsiteX2" fmla="*/ 667821 w 676193"/>
              <a:gd name="connsiteY2" fmla="*/ 2722651 h 3616502"/>
              <a:gd name="connsiteX3" fmla="*/ 647272 w 676193"/>
              <a:gd name="connsiteY3" fmla="*/ 3616502 h 3616502"/>
              <a:gd name="connsiteX0" fmla="*/ 0 w 669642"/>
              <a:gd name="connsiteY0" fmla="*/ 0 h 3616502"/>
              <a:gd name="connsiteX1" fmla="*/ 421241 w 669642"/>
              <a:gd name="connsiteY1" fmla="*/ 1489752 h 3616502"/>
              <a:gd name="connsiteX2" fmla="*/ 667821 w 669642"/>
              <a:gd name="connsiteY2" fmla="*/ 2722651 h 3616502"/>
              <a:gd name="connsiteX3" fmla="*/ 647272 w 669642"/>
              <a:gd name="connsiteY3" fmla="*/ 3616502 h 36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42" h="3616502">
                <a:moveTo>
                  <a:pt x="0" y="0"/>
                </a:moveTo>
                <a:cubicBezTo>
                  <a:pt x="97604" y="485454"/>
                  <a:pt x="309937" y="1035977"/>
                  <a:pt x="421241" y="1489752"/>
                </a:cubicBezTo>
                <a:cubicBezTo>
                  <a:pt x="532545" y="1943527"/>
                  <a:pt x="660972" y="2354494"/>
                  <a:pt x="667821" y="2722651"/>
                </a:cubicBezTo>
                <a:cubicBezTo>
                  <a:pt x="674670" y="3090808"/>
                  <a:pt x="660971" y="3353655"/>
                  <a:pt x="647272" y="361650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8D83766-A932-FCE4-F78B-7B96DF70466C}"/>
              </a:ext>
            </a:extLst>
          </p:cNvPr>
          <p:cNvSpPr/>
          <p:nvPr/>
        </p:nvSpPr>
        <p:spPr>
          <a:xfrm flipH="1">
            <a:off x="10145744" y="729465"/>
            <a:ext cx="525804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525804"/>
              <a:gd name="connsiteY0" fmla="*/ 0 h 3637051"/>
              <a:gd name="connsiteX1" fmla="*/ 462338 w 525804"/>
              <a:gd name="connsiteY1" fmla="*/ 1428108 h 3637051"/>
              <a:gd name="connsiteX2" fmla="*/ 523983 w 525804"/>
              <a:gd name="connsiteY2" fmla="*/ 2743200 h 3637051"/>
              <a:gd name="connsiteX3" fmla="*/ 503434 w 525804"/>
              <a:gd name="connsiteY3" fmla="*/ 3637051 h 3637051"/>
              <a:gd name="connsiteX0" fmla="*/ 0 w 525804"/>
              <a:gd name="connsiteY0" fmla="*/ 0 h 3637051"/>
              <a:gd name="connsiteX1" fmla="*/ 380145 w 525804"/>
              <a:gd name="connsiteY1" fmla="*/ 1674688 h 3637051"/>
              <a:gd name="connsiteX2" fmla="*/ 523983 w 525804"/>
              <a:gd name="connsiteY2" fmla="*/ 2743200 h 3637051"/>
              <a:gd name="connsiteX3" fmla="*/ 503434 w 525804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804" h="3637051">
                <a:moveTo>
                  <a:pt x="0" y="0"/>
                </a:moveTo>
                <a:cubicBezTo>
                  <a:pt x="97604" y="485454"/>
                  <a:pt x="292814" y="1217488"/>
                  <a:pt x="380145" y="1674688"/>
                </a:cubicBezTo>
                <a:cubicBezTo>
                  <a:pt x="467476" y="2131888"/>
                  <a:pt x="517134" y="2375043"/>
                  <a:pt x="523983" y="2743200"/>
                </a:cubicBezTo>
                <a:cubicBezTo>
                  <a:pt x="530832" y="3111357"/>
                  <a:pt x="517133" y="3374204"/>
                  <a:pt x="503434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CF0DBF-D932-BF98-28E2-9AA97E9FF7D4}"/>
              </a:ext>
            </a:extLst>
          </p:cNvPr>
          <p:cNvSpPr/>
          <p:nvPr/>
        </p:nvSpPr>
        <p:spPr>
          <a:xfrm flipH="1">
            <a:off x="10688654" y="801384"/>
            <a:ext cx="432410" cy="356513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10" h="3565132">
                <a:moveTo>
                  <a:pt x="0" y="0"/>
                </a:moveTo>
                <a:cubicBezTo>
                  <a:pt x="97604" y="485454"/>
                  <a:pt x="205484" y="970909"/>
                  <a:pt x="277403" y="1397286"/>
                </a:cubicBezTo>
                <a:cubicBezTo>
                  <a:pt x="349322" y="1823663"/>
                  <a:pt x="424666" y="2190108"/>
                  <a:pt x="431515" y="2558265"/>
                </a:cubicBezTo>
                <a:cubicBezTo>
                  <a:pt x="438364" y="2926422"/>
                  <a:pt x="404117" y="3302285"/>
                  <a:pt x="390418" y="356513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ECDBC37B-53FF-5C51-790C-2FCE987E2889}"/>
              </a:ext>
            </a:extLst>
          </p:cNvPr>
          <p:cNvSpPr/>
          <p:nvPr/>
        </p:nvSpPr>
        <p:spPr>
          <a:xfrm>
            <a:off x="7334329" y="4182179"/>
            <a:ext cx="365993" cy="3174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1B791-7C9D-3A2D-8516-6E5CD9D6107D}"/>
              </a:ext>
            </a:extLst>
          </p:cNvPr>
          <p:cNvSpPr txBox="1"/>
          <p:nvPr/>
        </p:nvSpPr>
        <p:spPr>
          <a:xfrm>
            <a:off x="11047803" y="172984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T=5</a:t>
            </a:r>
          </a:p>
        </p:txBody>
      </p:sp>
    </p:spTree>
    <p:extLst>
      <p:ext uri="{BB962C8B-B14F-4D97-AF65-F5344CB8AC3E}">
        <p14:creationId xmlns:p14="http://schemas.microsoft.com/office/powerpoint/2010/main" val="64543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3966C4-A373-BB70-DBE0-4D4418F59268}"/>
              </a:ext>
            </a:extLst>
          </p:cNvPr>
          <p:cNvSpPr/>
          <p:nvPr/>
        </p:nvSpPr>
        <p:spPr>
          <a:xfrm>
            <a:off x="5380237" y="4320797"/>
            <a:ext cx="5500095" cy="45719"/>
          </a:xfrm>
          <a:custGeom>
            <a:avLst/>
            <a:gdLst>
              <a:gd name="connsiteX0" fmla="*/ 0 w 9030984"/>
              <a:gd name="connsiteY0" fmla="*/ 10274 h 30822"/>
              <a:gd name="connsiteX1" fmla="*/ 3595955 w 9030984"/>
              <a:gd name="connsiteY1" fmla="*/ 0 h 30822"/>
              <a:gd name="connsiteX2" fmla="*/ 7119991 w 9030984"/>
              <a:gd name="connsiteY2" fmla="*/ 20548 h 30822"/>
              <a:gd name="connsiteX3" fmla="*/ 9030984 w 9030984"/>
              <a:gd name="connsiteY3" fmla="*/ 30822 h 3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0984" h="30822">
                <a:moveTo>
                  <a:pt x="0" y="10274"/>
                </a:moveTo>
                <a:lnTo>
                  <a:pt x="3595955" y="0"/>
                </a:lnTo>
                <a:lnTo>
                  <a:pt x="7119991" y="20548"/>
                </a:lnTo>
                <a:lnTo>
                  <a:pt x="9030984" y="3082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6C5DC7-4A8D-7CDB-1C43-49E898D2AA56}"/>
              </a:ext>
            </a:extLst>
          </p:cNvPr>
          <p:cNvSpPr/>
          <p:nvPr/>
        </p:nvSpPr>
        <p:spPr>
          <a:xfrm>
            <a:off x="7373419" y="2641317"/>
            <a:ext cx="2880188" cy="17097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D9991-D46E-07FF-AB04-AE6307A2DDE4}"/>
              </a:ext>
            </a:extLst>
          </p:cNvPr>
          <p:cNvSpPr txBox="1"/>
          <p:nvPr/>
        </p:nvSpPr>
        <p:spPr>
          <a:xfrm>
            <a:off x="10924530" y="410525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EABBBF-899B-D078-BB6C-CE8F97ACD88E}"/>
              </a:ext>
            </a:extLst>
          </p:cNvPr>
          <p:cNvSpPr/>
          <p:nvPr/>
        </p:nvSpPr>
        <p:spPr>
          <a:xfrm>
            <a:off x="5373386" y="3153671"/>
            <a:ext cx="5578866" cy="334290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534417"/>
              <a:gd name="connsiteY0" fmla="*/ 257361 h 504056"/>
              <a:gd name="connsiteX1" fmla="*/ 821933 w 9534417"/>
              <a:gd name="connsiteY1" fmla="*/ 247087 h 504056"/>
              <a:gd name="connsiteX2" fmla="*/ 1438382 w 9534417"/>
              <a:gd name="connsiteY2" fmla="*/ 298457 h 504056"/>
              <a:gd name="connsiteX3" fmla="*/ 2260315 w 9534417"/>
              <a:gd name="connsiteY3" fmla="*/ 503941 h 504056"/>
              <a:gd name="connsiteX4" fmla="*/ 3184989 w 9534417"/>
              <a:gd name="connsiteY4" fmla="*/ 267635 h 504056"/>
              <a:gd name="connsiteX5" fmla="*/ 6092575 w 9534417"/>
              <a:gd name="connsiteY5" fmla="*/ 236813 h 504056"/>
              <a:gd name="connsiteX6" fmla="*/ 7530957 w 9534417"/>
              <a:gd name="connsiteY6" fmla="*/ 507 h 504056"/>
              <a:gd name="connsiteX7" fmla="*/ 8743308 w 9534417"/>
              <a:gd name="connsiteY7" fmla="*/ 308731 h 504056"/>
              <a:gd name="connsiteX8" fmla="*/ 9534417 w 9534417"/>
              <a:gd name="connsiteY8" fmla="*/ 319006 h 504056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1438382 w 9534417"/>
              <a:gd name="connsiteY2" fmla="*/ 298457 h 334301"/>
              <a:gd name="connsiteX3" fmla="*/ 3184989 w 9534417"/>
              <a:gd name="connsiteY3" fmla="*/ 267635 h 334301"/>
              <a:gd name="connsiteX4" fmla="*/ 6092575 w 9534417"/>
              <a:gd name="connsiteY4" fmla="*/ 236813 h 334301"/>
              <a:gd name="connsiteX5" fmla="*/ 7530957 w 9534417"/>
              <a:gd name="connsiteY5" fmla="*/ 507 h 334301"/>
              <a:gd name="connsiteX6" fmla="*/ 8743308 w 9534417"/>
              <a:gd name="connsiteY6" fmla="*/ 308731 h 334301"/>
              <a:gd name="connsiteX7" fmla="*/ 9534417 w 9534417"/>
              <a:gd name="connsiteY7" fmla="*/ 319006 h 334301"/>
              <a:gd name="connsiteX0" fmla="*/ 0 w 9534417"/>
              <a:gd name="connsiteY0" fmla="*/ 257361 h 334301"/>
              <a:gd name="connsiteX1" fmla="*/ 821933 w 9534417"/>
              <a:gd name="connsiteY1" fmla="*/ 247087 h 334301"/>
              <a:gd name="connsiteX2" fmla="*/ 3184989 w 9534417"/>
              <a:gd name="connsiteY2" fmla="*/ 267635 h 334301"/>
              <a:gd name="connsiteX3" fmla="*/ 6092575 w 9534417"/>
              <a:gd name="connsiteY3" fmla="*/ 236813 h 334301"/>
              <a:gd name="connsiteX4" fmla="*/ 7530957 w 9534417"/>
              <a:gd name="connsiteY4" fmla="*/ 507 h 334301"/>
              <a:gd name="connsiteX5" fmla="*/ 8743308 w 9534417"/>
              <a:gd name="connsiteY5" fmla="*/ 308731 h 334301"/>
              <a:gd name="connsiteX6" fmla="*/ 9534417 w 9534417"/>
              <a:gd name="connsiteY6" fmla="*/ 319006 h 334301"/>
              <a:gd name="connsiteX0" fmla="*/ 0 w 9534417"/>
              <a:gd name="connsiteY0" fmla="*/ 257361 h 334301"/>
              <a:gd name="connsiteX1" fmla="*/ 3184989 w 9534417"/>
              <a:gd name="connsiteY1" fmla="*/ 267635 h 334301"/>
              <a:gd name="connsiteX2" fmla="*/ 6092575 w 9534417"/>
              <a:gd name="connsiteY2" fmla="*/ 236813 h 334301"/>
              <a:gd name="connsiteX3" fmla="*/ 7530957 w 9534417"/>
              <a:gd name="connsiteY3" fmla="*/ 507 h 334301"/>
              <a:gd name="connsiteX4" fmla="*/ 8743308 w 9534417"/>
              <a:gd name="connsiteY4" fmla="*/ 308731 h 334301"/>
              <a:gd name="connsiteX5" fmla="*/ 9534417 w 9534417"/>
              <a:gd name="connsiteY5" fmla="*/ 319006 h 334301"/>
              <a:gd name="connsiteX0" fmla="*/ 0 w 6349428"/>
              <a:gd name="connsiteY0" fmla="*/ 267635 h 334301"/>
              <a:gd name="connsiteX1" fmla="*/ 2907586 w 6349428"/>
              <a:gd name="connsiteY1" fmla="*/ 236813 h 334301"/>
              <a:gd name="connsiteX2" fmla="*/ 4345968 w 6349428"/>
              <a:gd name="connsiteY2" fmla="*/ 507 h 334301"/>
              <a:gd name="connsiteX3" fmla="*/ 5558319 w 6349428"/>
              <a:gd name="connsiteY3" fmla="*/ 308731 h 334301"/>
              <a:gd name="connsiteX4" fmla="*/ 6349428 w 6349428"/>
              <a:gd name="connsiteY4" fmla="*/ 319006 h 334301"/>
              <a:gd name="connsiteX0" fmla="*/ 0 w 5578866"/>
              <a:gd name="connsiteY0" fmla="*/ 236801 h 334290"/>
              <a:gd name="connsiteX1" fmla="*/ 2137024 w 5578866"/>
              <a:gd name="connsiteY1" fmla="*/ 236802 h 334290"/>
              <a:gd name="connsiteX2" fmla="*/ 3575406 w 5578866"/>
              <a:gd name="connsiteY2" fmla="*/ 496 h 334290"/>
              <a:gd name="connsiteX3" fmla="*/ 4787757 w 5578866"/>
              <a:gd name="connsiteY3" fmla="*/ 308720 h 334290"/>
              <a:gd name="connsiteX4" fmla="*/ 5578866 w 5578866"/>
              <a:gd name="connsiteY4" fmla="*/ 318995 h 3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8866" h="334290">
                <a:moveTo>
                  <a:pt x="0" y="236801"/>
                </a:moveTo>
                <a:cubicBezTo>
                  <a:pt x="712341" y="236801"/>
                  <a:pt x="1541123" y="276186"/>
                  <a:pt x="2137024" y="236802"/>
                </a:cubicBezTo>
                <a:cubicBezTo>
                  <a:pt x="2732925" y="197418"/>
                  <a:pt x="3133617" y="-11490"/>
                  <a:pt x="3575406" y="496"/>
                </a:cubicBezTo>
                <a:cubicBezTo>
                  <a:pt x="3851096" y="50154"/>
                  <a:pt x="4428162" y="257349"/>
                  <a:pt x="4787757" y="308720"/>
                </a:cubicBezTo>
                <a:cubicBezTo>
                  <a:pt x="5101119" y="351529"/>
                  <a:pt x="5047178" y="330125"/>
                  <a:pt x="5578866" y="31899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3A9147D-E114-34BB-2640-F5DA18AAD4D3}"/>
              </a:ext>
            </a:extLst>
          </p:cNvPr>
          <p:cNvSpPr/>
          <p:nvPr/>
        </p:nvSpPr>
        <p:spPr>
          <a:xfrm>
            <a:off x="6756976" y="308637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6C61E9C-FCB1-8982-E3DE-54AC67EE26DB}"/>
              </a:ext>
            </a:extLst>
          </p:cNvPr>
          <p:cNvSpPr/>
          <p:nvPr/>
        </p:nvSpPr>
        <p:spPr>
          <a:xfrm>
            <a:off x="7398138" y="303456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26B6B52-F984-2F94-2BDB-1D4AF072F86F}"/>
              </a:ext>
            </a:extLst>
          </p:cNvPr>
          <p:cNvSpPr/>
          <p:nvPr/>
        </p:nvSpPr>
        <p:spPr>
          <a:xfrm rot="20787057">
            <a:off x="8058370" y="2946132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A56D3B5-8CBD-9961-FB33-8E312921C46A}"/>
              </a:ext>
            </a:extLst>
          </p:cNvPr>
          <p:cNvSpPr/>
          <p:nvPr/>
        </p:nvSpPr>
        <p:spPr>
          <a:xfrm>
            <a:off x="8709067" y="2798696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4C37E2B-FE85-4F9F-362C-4E3469163889}"/>
              </a:ext>
            </a:extLst>
          </p:cNvPr>
          <p:cNvSpPr/>
          <p:nvPr/>
        </p:nvSpPr>
        <p:spPr>
          <a:xfrm rot="906664">
            <a:off x="9359764" y="295281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14076F5-3DD1-7A8E-611C-E63C9802A669}"/>
              </a:ext>
            </a:extLst>
          </p:cNvPr>
          <p:cNvSpPr/>
          <p:nvPr/>
        </p:nvSpPr>
        <p:spPr>
          <a:xfrm rot="927046">
            <a:off x="10010461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C2220A6-B392-8BE2-F7CB-F4620A8BDD8F}"/>
              </a:ext>
            </a:extLst>
          </p:cNvPr>
          <p:cNvSpPr/>
          <p:nvPr/>
        </p:nvSpPr>
        <p:spPr>
          <a:xfrm>
            <a:off x="10661153" y="311719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1B985A-D35C-6642-5636-26D28118FECE}"/>
              </a:ext>
            </a:extLst>
          </p:cNvPr>
          <p:cNvSpPr txBox="1"/>
          <p:nvPr/>
        </p:nvSpPr>
        <p:spPr>
          <a:xfrm>
            <a:off x="10897459" y="320408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34DCF6-0475-C6A8-DA0B-ED401F2B044A}"/>
              </a:ext>
            </a:extLst>
          </p:cNvPr>
          <p:cNvSpPr/>
          <p:nvPr/>
        </p:nvSpPr>
        <p:spPr>
          <a:xfrm>
            <a:off x="5380238" y="2124002"/>
            <a:ext cx="5527495" cy="596223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27495"/>
              <a:gd name="connsiteY0" fmla="*/ 514029 h 597152"/>
              <a:gd name="connsiteX1" fmla="*/ 1910992 w 5527495"/>
              <a:gd name="connsiteY1" fmla="*/ 401014 h 597152"/>
              <a:gd name="connsiteX2" fmla="*/ 3452116 w 5527495"/>
              <a:gd name="connsiteY2" fmla="*/ 322 h 597152"/>
              <a:gd name="connsiteX3" fmla="*/ 4746660 w 5527495"/>
              <a:gd name="connsiteY3" fmla="*/ 472932 h 597152"/>
              <a:gd name="connsiteX4" fmla="*/ 5527495 w 5527495"/>
              <a:gd name="connsiteY4" fmla="*/ 596223 h 597152"/>
              <a:gd name="connsiteX0" fmla="*/ 0 w 5527495"/>
              <a:gd name="connsiteY0" fmla="*/ 514029 h 596223"/>
              <a:gd name="connsiteX1" fmla="*/ 1910992 w 5527495"/>
              <a:gd name="connsiteY1" fmla="*/ 401014 h 596223"/>
              <a:gd name="connsiteX2" fmla="*/ 3452116 w 5527495"/>
              <a:gd name="connsiteY2" fmla="*/ 322 h 596223"/>
              <a:gd name="connsiteX3" fmla="*/ 4746660 w 5527495"/>
              <a:gd name="connsiteY3" fmla="*/ 472932 h 596223"/>
              <a:gd name="connsiteX4" fmla="*/ 5527495 w 5527495"/>
              <a:gd name="connsiteY4" fmla="*/ 596223 h 59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495" h="596223">
                <a:moveTo>
                  <a:pt x="0" y="514029"/>
                </a:moveTo>
                <a:cubicBezTo>
                  <a:pt x="614737" y="443822"/>
                  <a:pt x="1335639" y="486632"/>
                  <a:pt x="1910992" y="401014"/>
                </a:cubicBezTo>
                <a:cubicBezTo>
                  <a:pt x="2486345" y="315396"/>
                  <a:pt x="3010327" y="-11664"/>
                  <a:pt x="3452116" y="322"/>
                </a:cubicBezTo>
                <a:cubicBezTo>
                  <a:pt x="3727806" y="49980"/>
                  <a:pt x="4387065" y="421561"/>
                  <a:pt x="4746660" y="472932"/>
                </a:cubicBezTo>
                <a:cubicBezTo>
                  <a:pt x="5060022" y="515741"/>
                  <a:pt x="4995807" y="566256"/>
                  <a:pt x="5527495" y="596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4A97C-D434-DB28-6E84-F6F8F70BCF45}"/>
              </a:ext>
            </a:extLst>
          </p:cNvPr>
          <p:cNvSpPr txBox="1"/>
          <p:nvPr/>
        </p:nvSpPr>
        <p:spPr>
          <a:xfrm>
            <a:off x="10952252" y="2258270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T=4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F069BC-9C8E-6908-9FA2-160655AD5050}"/>
              </a:ext>
            </a:extLst>
          </p:cNvPr>
          <p:cNvSpPr/>
          <p:nvPr/>
        </p:nvSpPr>
        <p:spPr>
          <a:xfrm>
            <a:off x="5378529" y="1239090"/>
            <a:ext cx="5835719" cy="524361"/>
          </a:xfrm>
          <a:custGeom>
            <a:avLst/>
            <a:gdLst>
              <a:gd name="connsiteX0" fmla="*/ 0 w 9359757"/>
              <a:gd name="connsiteY0" fmla="*/ 249880 h 496570"/>
              <a:gd name="connsiteX1" fmla="*/ 1150706 w 9359757"/>
              <a:gd name="connsiteY1" fmla="*/ 260154 h 496570"/>
              <a:gd name="connsiteX2" fmla="*/ 1654139 w 9359757"/>
              <a:gd name="connsiteY2" fmla="*/ 362896 h 496570"/>
              <a:gd name="connsiteX3" fmla="*/ 2260315 w 9359757"/>
              <a:gd name="connsiteY3" fmla="*/ 496460 h 496570"/>
              <a:gd name="connsiteX4" fmla="*/ 2866490 w 9359757"/>
              <a:gd name="connsiteY4" fmla="*/ 383444 h 496570"/>
              <a:gd name="connsiteX5" fmla="*/ 3184989 w 9359757"/>
              <a:gd name="connsiteY5" fmla="*/ 260154 h 496570"/>
              <a:gd name="connsiteX6" fmla="*/ 6092575 w 9359757"/>
              <a:gd name="connsiteY6" fmla="*/ 229332 h 496570"/>
              <a:gd name="connsiteX7" fmla="*/ 6678202 w 9359757"/>
              <a:gd name="connsiteY7" fmla="*/ 403992 h 496570"/>
              <a:gd name="connsiteX8" fmla="*/ 6914508 w 9359757"/>
              <a:gd name="connsiteY8" fmla="*/ 34123 h 496570"/>
              <a:gd name="connsiteX9" fmla="*/ 7479586 w 9359757"/>
              <a:gd name="connsiteY9" fmla="*/ 44397 h 496570"/>
              <a:gd name="connsiteX10" fmla="*/ 7983020 w 9359757"/>
              <a:gd name="connsiteY10" fmla="*/ 280702 h 496570"/>
              <a:gd name="connsiteX11" fmla="*/ 9359757 w 9359757"/>
              <a:gd name="connsiteY11" fmla="*/ 301251 h 496570"/>
              <a:gd name="connsiteX0" fmla="*/ 0 w 9359757"/>
              <a:gd name="connsiteY0" fmla="*/ 249880 h 498236"/>
              <a:gd name="connsiteX1" fmla="*/ 1150706 w 9359757"/>
              <a:gd name="connsiteY1" fmla="*/ 260154 h 498236"/>
              <a:gd name="connsiteX2" fmla="*/ 1654139 w 9359757"/>
              <a:gd name="connsiteY2" fmla="*/ 362896 h 498236"/>
              <a:gd name="connsiteX3" fmla="*/ 2260315 w 9359757"/>
              <a:gd name="connsiteY3" fmla="*/ 496460 h 498236"/>
              <a:gd name="connsiteX4" fmla="*/ 3184989 w 9359757"/>
              <a:gd name="connsiteY4" fmla="*/ 260154 h 498236"/>
              <a:gd name="connsiteX5" fmla="*/ 6092575 w 9359757"/>
              <a:gd name="connsiteY5" fmla="*/ 229332 h 498236"/>
              <a:gd name="connsiteX6" fmla="*/ 6678202 w 9359757"/>
              <a:gd name="connsiteY6" fmla="*/ 403992 h 498236"/>
              <a:gd name="connsiteX7" fmla="*/ 6914508 w 9359757"/>
              <a:gd name="connsiteY7" fmla="*/ 34123 h 498236"/>
              <a:gd name="connsiteX8" fmla="*/ 7479586 w 9359757"/>
              <a:gd name="connsiteY8" fmla="*/ 44397 h 498236"/>
              <a:gd name="connsiteX9" fmla="*/ 7983020 w 9359757"/>
              <a:gd name="connsiteY9" fmla="*/ 280702 h 498236"/>
              <a:gd name="connsiteX10" fmla="*/ 9359757 w 9359757"/>
              <a:gd name="connsiteY10" fmla="*/ 301251 h 498236"/>
              <a:gd name="connsiteX0" fmla="*/ 0 w 9359757"/>
              <a:gd name="connsiteY0" fmla="*/ 249880 h 498285"/>
              <a:gd name="connsiteX1" fmla="*/ 821933 w 9359757"/>
              <a:gd name="connsiteY1" fmla="*/ 239606 h 498285"/>
              <a:gd name="connsiteX2" fmla="*/ 1654139 w 9359757"/>
              <a:gd name="connsiteY2" fmla="*/ 362896 h 498285"/>
              <a:gd name="connsiteX3" fmla="*/ 2260315 w 9359757"/>
              <a:gd name="connsiteY3" fmla="*/ 496460 h 498285"/>
              <a:gd name="connsiteX4" fmla="*/ 3184989 w 9359757"/>
              <a:gd name="connsiteY4" fmla="*/ 260154 h 498285"/>
              <a:gd name="connsiteX5" fmla="*/ 6092575 w 9359757"/>
              <a:gd name="connsiteY5" fmla="*/ 229332 h 498285"/>
              <a:gd name="connsiteX6" fmla="*/ 6678202 w 9359757"/>
              <a:gd name="connsiteY6" fmla="*/ 403992 h 498285"/>
              <a:gd name="connsiteX7" fmla="*/ 6914508 w 9359757"/>
              <a:gd name="connsiteY7" fmla="*/ 34123 h 498285"/>
              <a:gd name="connsiteX8" fmla="*/ 7479586 w 9359757"/>
              <a:gd name="connsiteY8" fmla="*/ 44397 h 498285"/>
              <a:gd name="connsiteX9" fmla="*/ 7983020 w 9359757"/>
              <a:gd name="connsiteY9" fmla="*/ 280702 h 498285"/>
              <a:gd name="connsiteX10" fmla="*/ 9359757 w 9359757"/>
              <a:gd name="connsiteY10" fmla="*/ 301251 h 49828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49880 h 496575"/>
              <a:gd name="connsiteX1" fmla="*/ 821933 w 9359757"/>
              <a:gd name="connsiteY1" fmla="*/ 239606 h 496575"/>
              <a:gd name="connsiteX2" fmla="*/ 1438382 w 9359757"/>
              <a:gd name="connsiteY2" fmla="*/ 290976 h 496575"/>
              <a:gd name="connsiteX3" fmla="*/ 2260315 w 9359757"/>
              <a:gd name="connsiteY3" fmla="*/ 496460 h 496575"/>
              <a:gd name="connsiteX4" fmla="*/ 3184989 w 9359757"/>
              <a:gd name="connsiteY4" fmla="*/ 260154 h 496575"/>
              <a:gd name="connsiteX5" fmla="*/ 6092575 w 9359757"/>
              <a:gd name="connsiteY5" fmla="*/ 229332 h 496575"/>
              <a:gd name="connsiteX6" fmla="*/ 6678202 w 9359757"/>
              <a:gd name="connsiteY6" fmla="*/ 403992 h 496575"/>
              <a:gd name="connsiteX7" fmla="*/ 6914508 w 9359757"/>
              <a:gd name="connsiteY7" fmla="*/ 34123 h 496575"/>
              <a:gd name="connsiteX8" fmla="*/ 7479586 w 9359757"/>
              <a:gd name="connsiteY8" fmla="*/ 44397 h 496575"/>
              <a:gd name="connsiteX9" fmla="*/ 7983020 w 9359757"/>
              <a:gd name="connsiteY9" fmla="*/ 280702 h 496575"/>
              <a:gd name="connsiteX10" fmla="*/ 9359757 w 9359757"/>
              <a:gd name="connsiteY10" fmla="*/ 301251 h 496575"/>
              <a:gd name="connsiteX0" fmla="*/ 0 w 9359757"/>
              <a:gd name="connsiteY0" fmla="*/ 237728 h 484423"/>
              <a:gd name="connsiteX1" fmla="*/ 821933 w 9359757"/>
              <a:gd name="connsiteY1" fmla="*/ 227454 h 484423"/>
              <a:gd name="connsiteX2" fmla="*/ 1438382 w 9359757"/>
              <a:gd name="connsiteY2" fmla="*/ 278824 h 484423"/>
              <a:gd name="connsiteX3" fmla="*/ 2260315 w 9359757"/>
              <a:gd name="connsiteY3" fmla="*/ 484308 h 484423"/>
              <a:gd name="connsiteX4" fmla="*/ 3184989 w 9359757"/>
              <a:gd name="connsiteY4" fmla="*/ 248002 h 484423"/>
              <a:gd name="connsiteX5" fmla="*/ 6092575 w 9359757"/>
              <a:gd name="connsiteY5" fmla="*/ 217180 h 484423"/>
              <a:gd name="connsiteX6" fmla="*/ 6914508 w 9359757"/>
              <a:gd name="connsiteY6" fmla="*/ 21971 h 484423"/>
              <a:gd name="connsiteX7" fmla="*/ 7479586 w 9359757"/>
              <a:gd name="connsiteY7" fmla="*/ 32245 h 484423"/>
              <a:gd name="connsiteX8" fmla="*/ 7983020 w 9359757"/>
              <a:gd name="connsiteY8" fmla="*/ 268550 h 484423"/>
              <a:gd name="connsiteX9" fmla="*/ 9359757 w 9359757"/>
              <a:gd name="connsiteY9" fmla="*/ 289099 h 484423"/>
              <a:gd name="connsiteX0" fmla="*/ 0 w 9359757"/>
              <a:gd name="connsiteY0" fmla="*/ 216077 h 462772"/>
              <a:gd name="connsiteX1" fmla="*/ 821933 w 9359757"/>
              <a:gd name="connsiteY1" fmla="*/ 205803 h 462772"/>
              <a:gd name="connsiteX2" fmla="*/ 1438382 w 9359757"/>
              <a:gd name="connsiteY2" fmla="*/ 257173 h 462772"/>
              <a:gd name="connsiteX3" fmla="*/ 2260315 w 9359757"/>
              <a:gd name="connsiteY3" fmla="*/ 462657 h 462772"/>
              <a:gd name="connsiteX4" fmla="*/ 3184989 w 9359757"/>
              <a:gd name="connsiteY4" fmla="*/ 226351 h 462772"/>
              <a:gd name="connsiteX5" fmla="*/ 6092575 w 9359757"/>
              <a:gd name="connsiteY5" fmla="*/ 195529 h 462772"/>
              <a:gd name="connsiteX6" fmla="*/ 6914508 w 9359757"/>
              <a:gd name="connsiteY6" fmla="*/ 320 h 462772"/>
              <a:gd name="connsiteX7" fmla="*/ 7983020 w 9359757"/>
              <a:gd name="connsiteY7" fmla="*/ 246899 h 462772"/>
              <a:gd name="connsiteX8" fmla="*/ 9359757 w 9359757"/>
              <a:gd name="connsiteY8" fmla="*/ 267448 h 462772"/>
              <a:gd name="connsiteX0" fmla="*/ 0 w 9359757"/>
              <a:gd name="connsiteY0" fmla="*/ 246856 h 493551"/>
              <a:gd name="connsiteX1" fmla="*/ 821933 w 9359757"/>
              <a:gd name="connsiteY1" fmla="*/ 236582 h 493551"/>
              <a:gd name="connsiteX2" fmla="*/ 1438382 w 9359757"/>
              <a:gd name="connsiteY2" fmla="*/ 287952 h 493551"/>
              <a:gd name="connsiteX3" fmla="*/ 2260315 w 9359757"/>
              <a:gd name="connsiteY3" fmla="*/ 493436 h 493551"/>
              <a:gd name="connsiteX4" fmla="*/ 3184989 w 9359757"/>
              <a:gd name="connsiteY4" fmla="*/ 257130 h 493551"/>
              <a:gd name="connsiteX5" fmla="*/ 6092575 w 9359757"/>
              <a:gd name="connsiteY5" fmla="*/ 226308 h 493551"/>
              <a:gd name="connsiteX6" fmla="*/ 7089169 w 9359757"/>
              <a:gd name="connsiteY6" fmla="*/ 277 h 493551"/>
              <a:gd name="connsiteX7" fmla="*/ 7983020 w 9359757"/>
              <a:gd name="connsiteY7" fmla="*/ 277678 h 493551"/>
              <a:gd name="connsiteX8" fmla="*/ 9359757 w 9359757"/>
              <a:gd name="connsiteY8" fmla="*/ 298227 h 493551"/>
              <a:gd name="connsiteX0" fmla="*/ 0 w 9359757"/>
              <a:gd name="connsiteY0" fmla="*/ 247108 h 493803"/>
              <a:gd name="connsiteX1" fmla="*/ 821933 w 9359757"/>
              <a:gd name="connsiteY1" fmla="*/ 236834 h 493803"/>
              <a:gd name="connsiteX2" fmla="*/ 1438382 w 9359757"/>
              <a:gd name="connsiteY2" fmla="*/ 288204 h 493803"/>
              <a:gd name="connsiteX3" fmla="*/ 2260315 w 9359757"/>
              <a:gd name="connsiteY3" fmla="*/ 493688 h 493803"/>
              <a:gd name="connsiteX4" fmla="*/ 3184989 w 9359757"/>
              <a:gd name="connsiteY4" fmla="*/ 257382 h 493803"/>
              <a:gd name="connsiteX5" fmla="*/ 6092575 w 9359757"/>
              <a:gd name="connsiteY5" fmla="*/ 226560 h 493803"/>
              <a:gd name="connsiteX6" fmla="*/ 7089169 w 9359757"/>
              <a:gd name="connsiteY6" fmla="*/ 529 h 493803"/>
              <a:gd name="connsiteX7" fmla="*/ 8743308 w 9359757"/>
              <a:gd name="connsiteY7" fmla="*/ 298478 h 493803"/>
              <a:gd name="connsiteX8" fmla="*/ 9359757 w 9359757"/>
              <a:gd name="connsiteY8" fmla="*/ 298479 h 493803"/>
              <a:gd name="connsiteX0" fmla="*/ 0 w 9359757"/>
              <a:gd name="connsiteY0" fmla="*/ 279481 h 526176"/>
              <a:gd name="connsiteX1" fmla="*/ 821933 w 9359757"/>
              <a:gd name="connsiteY1" fmla="*/ 269207 h 526176"/>
              <a:gd name="connsiteX2" fmla="*/ 1438382 w 9359757"/>
              <a:gd name="connsiteY2" fmla="*/ 320577 h 526176"/>
              <a:gd name="connsiteX3" fmla="*/ 2260315 w 9359757"/>
              <a:gd name="connsiteY3" fmla="*/ 526061 h 526176"/>
              <a:gd name="connsiteX4" fmla="*/ 3184989 w 9359757"/>
              <a:gd name="connsiteY4" fmla="*/ 289755 h 526176"/>
              <a:gd name="connsiteX5" fmla="*/ 6092575 w 9359757"/>
              <a:gd name="connsiteY5" fmla="*/ 258933 h 526176"/>
              <a:gd name="connsiteX6" fmla="*/ 7089169 w 9359757"/>
              <a:gd name="connsiteY6" fmla="*/ 32902 h 526176"/>
              <a:gd name="connsiteX7" fmla="*/ 7530957 w 9359757"/>
              <a:gd name="connsiteY7" fmla="*/ 32901 h 526176"/>
              <a:gd name="connsiteX8" fmla="*/ 8743308 w 9359757"/>
              <a:gd name="connsiteY8" fmla="*/ 330851 h 526176"/>
              <a:gd name="connsiteX9" fmla="*/ 9359757 w 9359757"/>
              <a:gd name="connsiteY9" fmla="*/ 330852 h 52617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257861 h 504556"/>
              <a:gd name="connsiteX1" fmla="*/ 821933 w 9359757"/>
              <a:gd name="connsiteY1" fmla="*/ 247587 h 504556"/>
              <a:gd name="connsiteX2" fmla="*/ 1438382 w 9359757"/>
              <a:gd name="connsiteY2" fmla="*/ 298957 h 504556"/>
              <a:gd name="connsiteX3" fmla="*/ 2260315 w 9359757"/>
              <a:gd name="connsiteY3" fmla="*/ 504441 h 504556"/>
              <a:gd name="connsiteX4" fmla="*/ 3184989 w 9359757"/>
              <a:gd name="connsiteY4" fmla="*/ 268135 h 504556"/>
              <a:gd name="connsiteX5" fmla="*/ 6092575 w 9359757"/>
              <a:gd name="connsiteY5" fmla="*/ 237313 h 504556"/>
              <a:gd name="connsiteX6" fmla="*/ 7089169 w 9359757"/>
              <a:gd name="connsiteY6" fmla="*/ 11282 h 504556"/>
              <a:gd name="connsiteX7" fmla="*/ 7654247 w 9359757"/>
              <a:gd name="connsiteY7" fmla="*/ 62652 h 504556"/>
              <a:gd name="connsiteX8" fmla="*/ 8743308 w 9359757"/>
              <a:gd name="connsiteY8" fmla="*/ 309231 h 504556"/>
              <a:gd name="connsiteX9" fmla="*/ 9359757 w 9359757"/>
              <a:gd name="connsiteY9" fmla="*/ 309232 h 504556"/>
              <a:gd name="connsiteX0" fmla="*/ 0 w 9359757"/>
              <a:gd name="connsiteY0" fmla="*/ 195879 h 442574"/>
              <a:gd name="connsiteX1" fmla="*/ 821933 w 9359757"/>
              <a:gd name="connsiteY1" fmla="*/ 185605 h 442574"/>
              <a:gd name="connsiteX2" fmla="*/ 1438382 w 9359757"/>
              <a:gd name="connsiteY2" fmla="*/ 236975 h 442574"/>
              <a:gd name="connsiteX3" fmla="*/ 2260315 w 9359757"/>
              <a:gd name="connsiteY3" fmla="*/ 442459 h 442574"/>
              <a:gd name="connsiteX4" fmla="*/ 3184989 w 9359757"/>
              <a:gd name="connsiteY4" fmla="*/ 206153 h 442574"/>
              <a:gd name="connsiteX5" fmla="*/ 6092575 w 9359757"/>
              <a:gd name="connsiteY5" fmla="*/ 175331 h 442574"/>
              <a:gd name="connsiteX6" fmla="*/ 7654247 w 9359757"/>
              <a:gd name="connsiteY6" fmla="*/ 670 h 442574"/>
              <a:gd name="connsiteX7" fmla="*/ 8743308 w 9359757"/>
              <a:gd name="connsiteY7" fmla="*/ 247249 h 442574"/>
              <a:gd name="connsiteX8" fmla="*/ 9359757 w 9359757"/>
              <a:gd name="connsiteY8" fmla="*/ 247250 h 442574"/>
              <a:gd name="connsiteX0" fmla="*/ 0 w 9359757"/>
              <a:gd name="connsiteY0" fmla="*/ 257361 h 504056"/>
              <a:gd name="connsiteX1" fmla="*/ 821933 w 9359757"/>
              <a:gd name="connsiteY1" fmla="*/ 247087 h 504056"/>
              <a:gd name="connsiteX2" fmla="*/ 1438382 w 9359757"/>
              <a:gd name="connsiteY2" fmla="*/ 298457 h 504056"/>
              <a:gd name="connsiteX3" fmla="*/ 2260315 w 9359757"/>
              <a:gd name="connsiteY3" fmla="*/ 503941 h 504056"/>
              <a:gd name="connsiteX4" fmla="*/ 3184989 w 9359757"/>
              <a:gd name="connsiteY4" fmla="*/ 267635 h 504056"/>
              <a:gd name="connsiteX5" fmla="*/ 6092575 w 9359757"/>
              <a:gd name="connsiteY5" fmla="*/ 236813 h 504056"/>
              <a:gd name="connsiteX6" fmla="*/ 7530957 w 9359757"/>
              <a:gd name="connsiteY6" fmla="*/ 507 h 504056"/>
              <a:gd name="connsiteX7" fmla="*/ 8743308 w 9359757"/>
              <a:gd name="connsiteY7" fmla="*/ 308731 h 504056"/>
              <a:gd name="connsiteX8" fmla="*/ 9359757 w 9359757"/>
              <a:gd name="connsiteY8" fmla="*/ 308732 h 504056"/>
              <a:gd name="connsiteX0" fmla="*/ 0 w 9359757"/>
              <a:gd name="connsiteY0" fmla="*/ 257361 h 503941"/>
              <a:gd name="connsiteX1" fmla="*/ 821933 w 9359757"/>
              <a:gd name="connsiteY1" fmla="*/ 247087 h 503941"/>
              <a:gd name="connsiteX2" fmla="*/ 1736333 w 9359757"/>
              <a:gd name="connsiteY2" fmla="*/ 267635 h 503941"/>
              <a:gd name="connsiteX3" fmla="*/ 2260315 w 9359757"/>
              <a:gd name="connsiteY3" fmla="*/ 503941 h 503941"/>
              <a:gd name="connsiteX4" fmla="*/ 3184989 w 9359757"/>
              <a:gd name="connsiteY4" fmla="*/ 267635 h 503941"/>
              <a:gd name="connsiteX5" fmla="*/ 6092575 w 9359757"/>
              <a:gd name="connsiteY5" fmla="*/ 236813 h 503941"/>
              <a:gd name="connsiteX6" fmla="*/ 7530957 w 9359757"/>
              <a:gd name="connsiteY6" fmla="*/ 507 h 503941"/>
              <a:gd name="connsiteX7" fmla="*/ 8743308 w 9359757"/>
              <a:gd name="connsiteY7" fmla="*/ 308731 h 503941"/>
              <a:gd name="connsiteX8" fmla="*/ 9359757 w 9359757"/>
              <a:gd name="connsiteY8" fmla="*/ 308732 h 503941"/>
              <a:gd name="connsiteX0" fmla="*/ 0 w 9359757"/>
              <a:gd name="connsiteY0" fmla="*/ 257361 h 504984"/>
              <a:gd name="connsiteX1" fmla="*/ 821933 w 9359757"/>
              <a:gd name="connsiteY1" fmla="*/ 247087 h 504984"/>
              <a:gd name="connsiteX2" fmla="*/ 1828800 w 9359757"/>
              <a:gd name="connsiteY2" fmla="*/ 349828 h 504984"/>
              <a:gd name="connsiteX3" fmla="*/ 2260315 w 9359757"/>
              <a:gd name="connsiteY3" fmla="*/ 503941 h 504984"/>
              <a:gd name="connsiteX4" fmla="*/ 3184989 w 9359757"/>
              <a:gd name="connsiteY4" fmla="*/ 267635 h 504984"/>
              <a:gd name="connsiteX5" fmla="*/ 6092575 w 9359757"/>
              <a:gd name="connsiteY5" fmla="*/ 236813 h 504984"/>
              <a:gd name="connsiteX6" fmla="*/ 7530957 w 9359757"/>
              <a:gd name="connsiteY6" fmla="*/ 507 h 504984"/>
              <a:gd name="connsiteX7" fmla="*/ 8743308 w 9359757"/>
              <a:gd name="connsiteY7" fmla="*/ 308731 h 504984"/>
              <a:gd name="connsiteX8" fmla="*/ 9359757 w 9359757"/>
              <a:gd name="connsiteY8" fmla="*/ 308732 h 504984"/>
              <a:gd name="connsiteX0" fmla="*/ 0 w 9359757"/>
              <a:gd name="connsiteY0" fmla="*/ 257361 h 566341"/>
              <a:gd name="connsiteX1" fmla="*/ 821933 w 9359757"/>
              <a:gd name="connsiteY1" fmla="*/ 247087 h 566341"/>
              <a:gd name="connsiteX2" fmla="*/ 1828800 w 9359757"/>
              <a:gd name="connsiteY2" fmla="*/ 349828 h 566341"/>
              <a:gd name="connsiteX3" fmla="*/ 2280863 w 9359757"/>
              <a:gd name="connsiteY3" fmla="*/ 565586 h 566341"/>
              <a:gd name="connsiteX4" fmla="*/ 3184989 w 9359757"/>
              <a:gd name="connsiteY4" fmla="*/ 267635 h 566341"/>
              <a:gd name="connsiteX5" fmla="*/ 6092575 w 9359757"/>
              <a:gd name="connsiteY5" fmla="*/ 236813 h 566341"/>
              <a:gd name="connsiteX6" fmla="*/ 7530957 w 9359757"/>
              <a:gd name="connsiteY6" fmla="*/ 507 h 566341"/>
              <a:gd name="connsiteX7" fmla="*/ 8743308 w 9359757"/>
              <a:gd name="connsiteY7" fmla="*/ 308731 h 566341"/>
              <a:gd name="connsiteX8" fmla="*/ 9359757 w 9359757"/>
              <a:gd name="connsiteY8" fmla="*/ 308732 h 566341"/>
              <a:gd name="connsiteX0" fmla="*/ 0 w 9359757"/>
              <a:gd name="connsiteY0" fmla="*/ 257405 h 565690"/>
              <a:gd name="connsiteX1" fmla="*/ 821933 w 9359757"/>
              <a:gd name="connsiteY1" fmla="*/ 247131 h 565690"/>
              <a:gd name="connsiteX2" fmla="*/ 1828800 w 9359757"/>
              <a:gd name="connsiteY2" fmla="*/ 349872 h 565690"/>
              <a:gd name="connsiteX3" fmla="*/ 2280863 w 9359757"/>
              <a:gd name="connsiteY3" fmla="*/ 565630 h 565690"/>
              <a:gd name="connsiteX4" fmla="*/ 2917861 w 9359757"/>
              <a:gd name="connsiteY4" fmla="*/ 370420 h 565690"/>
              <a:gd name="connsiteX5" fmla="*/ 6092575 w 9359757"/>
              <a:gd name="connsiteY5" fmla="*/ 236857 h 565690"/>
              <a:gd name="connsiteX6" fmla="*/ 7530957 w 9359757"/>
              <a:gd name="connsiteY6" fmla="*/ 551 h 565690"/>
              <a:gd name="connsiteX7" fmla="*/ 8743308 w 9359757"/>
              <a:gd name="connsiteY7" fmla="*/ 308775 h 565690"/>
              <a:gd name="connsiteX8" fmla="*/ 9359757 w 9359757"/>
              <a:gd name="connsiteY8" fmla="*/ 308776 h 565690"/>
              <a:gd name="connsiteX0" fmla="*/ 0 w 9359757"/>
              <a:gd name="connsiteY0" fmla="*/ 257392 h 565630"/>
              <a:gd name="connsiteX1" fmla="*/ 821933 w 9359757"/>
              <a:gd name="connsiteY1" fmla="*/ 247118 h 565630"/>
              <a:gd name="connsiteX2" fmla="*/ 1828800 w 9359757"/>
              <a:gd name="connsiteY2" fmla="*/ 349859 h 565630"/>
              <a:gd name="connsiteX3" fmla="*/ 2280863 w 9359757"/>
              <a:gd name="connsiteY3" fmla="*/ 565617 h 565630"/>
              <a:gd name="connsiteX4" fmla="*/ 2928135 w 9359757"/>
              <a:gd name="connsiteY4" fmla="*/ 339585 h 565630"/>
              <a:gd name="connsiteX5" fmla="*/ 6092575 w 9359757"/>
              <a:gd name="connsiteY5" fmla="*/ 236844 h 565630"/>
              <a:gd name="connsiteX6" fmla="*/ 7530957 w 9359757"/>
              <a:gd name="connsiteY6" fmla="*/ 538 h 565630"/>
              <a:gd name="connsiteX7" fmla="*/ 8743308 w 9359757"/>
              <a:gd name="connsiteY7" fmla="*/ 308762 h 565630"/>
              <a:gd name="connsiteX8" fmla="*/ 9359757 w 9359757"/>
              <a:gd name="connsiteY8" fmla="*/ 308763 h 565630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6092575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743308 w 9359757"/>
              <a:gd name="connsiteY7" fmla="*/ 472929 h 729797"/>
              <a:gd name="connsiteX8" fmla="*/ 9359757 w 9359757"/>
              <a:gd name="connsiteY8" fmla="*/ 472930 h 729797"/>
              <a:gd name="connsiteX0" fmla="*/ 0 w 9359757"/>
              <a:gd name="connsiteY0" fmla="*/ 421559 h 729797"/>
              <a:gd name="connsiteX1" fmla="*/ 821933 w 9359757"/>
              <a:gd name="connsiteY1" fmla="*/ 411285 h 729797"/>
              <a:gd name="connsiteX2" fmla="*/ 1828800 w 9359757"/>
              <a:gd name="connsiteY2" fmla="*/ 514026 h 729797"/>
              <a:gd name="connsiteX3" fmla="*/ 2280863 w 9359757"/>
              <a:gd name="connsiteY3" fmla="*/ 729784 h 729797"/>
              <a:gd name="connsiteX4" fmla="*/ 2928135 w 9359757"/>
              <a:gd name="connsiteY4" fmla="*/ 503752 h 729797"/>
              <a:gd name="connsiteX5" fmla="*/ 5989833 w 9359757"/>
              <a:gd name="connsiteY5" fmla="*/ 401011 h 729797"/>
              <a:gd name="connsiteX6" fmla="*/ 7530957 w 9359757"/>
              <a:gd name="connsiteY6" fmla="*/ 319 h 729797"/>
              <a:gd name="connsiteX7" fmla="*/ 8825501 w 9359757"/>
              <a:gd name="connsiteY7" fmla="*/ 472929 h 729797"/>
              <a:gd name="connsiteX8" fmla="*/ 9359757 w 9359757"/>
              <a:gd name="connsiteY8" fmla="*/ 472930 h 729797"/>
              <a:gd name="connsiteX0" fmla="*/ 0 w 9585788"/>
              <a:gd name="connsiteY0" fmla="*/ 421559 h 729797"/>
              <a:gd name="connsiteX1" fmla="*/ 821933 w 9585788"/>
              <a:gd name="connsiteY1" fmla="*/ 411285 h 729797"/>
              <a:gd name="connsiteX2" fmla="*/ 1828800 w 9585788"/>
              <a:gd name="connsiteY2" fmla="*/ 514026 h 729797"/>
              <a:gd name="connsiteX3" fmla="*/ 2280863 w 9585788"/>
              <a:gd name="connsiteY3" fmla="*/ 729784 h 729797"/>
              <a:gd name="connsiteX4" fmla="*/ 2928135 w 9585788"/>
              <a:gd name="connsiteY4" fmla="*/ 503752 h 729797"/>
              <a:gd name="connsiteX5" fmla="*/ 5989833 w 9585788"/>
              <a:gd name="connsiteY5" fmla="*/ 401011 h 729797"/>
              <a:gd name="connsiteX6" fmla="*/ 7530957 w 9585788"/>
              <a:gd name="connsiteY6" fmla="*/ 319 h 729797"/>
              <a:gd name="connsiteX7" fmla="*/ 8825501 w 9585788"/>
              <a:gd name="connsiteY7" fmla="*/ 472929 h 729797"/>
              <a:gd name="connsiteX8" fmla="*/ 9585788 w 9585788"/>
              <a:gd name="connsiteY8" fmla="*/ 472930 h 729797"/>
              <a:gd name="connsiteX0" fmla="*/ 0 w 9585788"/>
              <a:gd name="connsiteY0" fmla="*/ 421559 h 822261"/>
              <a:gd name="connsiteX1" fmla="*/ 821933 w 9585788"/>
              <a:gd name="connsiteY1" fmla="*/ 411285 h 822261"/>
              <a:gd name="connsiteX2" fmla="*/ 1828800 w 9585788"/>
              <a:gd name="connsiteY2" fmla="*/ 514026 h 822261"/>
              <a:gd name="connsiteX3" fmla="*/ 2301411 w 9585788"/>
              <a:gd name="connsiteY3" fmla="*/ 822252 h 822261"/>
              <a:gd name="connsiteX4" fmla="*/ 2928135 w 9585788"/>
              <a:gd name="connsiteY4" fmla="*/ 503752 h 822261"/>
              <a:gd name="connsiteX5" fmla="*/ 5989833 w 9585788"/>
              <a:gd name="connsiteY5" fmla="*/ 401011 h 822261"/>
              <a:gd name="connsiteX6" fmla="*/ 7530957 w 9585788"/>
              <a:gd name="connsiteY6" fmla="*/ 319 h 822261"/>
              <a:gd name="connsiteX7" fmla="*/ 8825501 w 9585788"/>
              <a:gd name="connsiteY7" fmla="*/ 472929 h 822261"/>
              <a:gd name="connsiteX8" fmla="*/ 9585788 w 9585788"/>
              <a:gd name="connsiteY8" fmla="*/ 472930 h 822261"/>
              <a:gd name="connsiteX0" fmla="*/ 0 w 9585788"/>
              <a:gd name="connsiteY0" fmla="*/ 421559 h 824199"/>
              <a:gd name="connsiteX1" fmla="*/ 821933 w 9585788"/>
              <a:gd name="connsiteY1" fmla="*/ 411285 h 824199"/>
              <a:gd name="connsiteX2" fmla="*/ 1808251 w 9585788"/>
              <a:gd name="connsiteY2" fmla="*/ 627041 h 824199"/>
              <a:gd name="connsiteX3" fmla="*/ 2301411 w 9585788"/>
              <a:gd name="connsiteY3" fmla="*/ 822252 h 824199"/>
              <a:gd name="connsiteX4" fmla="*/ 2928135 w 9585788"/>
              <a:gd name="connsiteY4" fmla="*/ 503752 h 824199"/>
              <a:gd name="connsiteX5" fmla="*/ 5989833 w 9585788"/>
              <a:gd name="connsiteY5" fmla="*/ 401011 h 824199"/>
              <a:gd name="connsiteX6" fmla="*/ 7530957 w 9585788"/>
              <a:gd name="connsiteY6" fmla="*/ 319 h 824199"/>
              <a:gd name="connsiteX7" fmla="*/ 8825501 w 9585788"/>
              <a:gd name="connsiteY7" fmla="*/ 472929 h 824199"/>
              <a:gd name="connsiteX8" fmla="*/ 9585788 w 9585788"/>
              <a:gd name="connsiteY8" fmla="*/ 472930 h 824199"/>
              <a:gd name="connsiteX0" fmla="*/ 0 w 9585788"/>
              <a:gd name="connsiteY0" fmla="*/ 421571 h 822651"/>
              <a:gd name="connsiteX1" fmla="*/ 821933 w 9585788"/>
              <a:gd name="connsiteY1" fmla="*/ 411297 h 822651"/>
              <a:gd name="connsiteX2" fmla="*/ 1808251 w 9585788"/>
              <a:gd name="connsiteY2" fmla="*/ 627053 h 822651"/>
              <a:gd name="connsiteX3" fmla="*/ 2301411 w 9585788"/>
              <a:gd name="connsiteY3" fmla="*/ 822264 h 822651"/>
              <a:gd name="connsiteX4" fmla="*/ 3041151 w 9585788"/>
              <a:gd name="connsiteY4" fmla="*/ 575683 h 822651"/>
              <a:gd name="connsiteX5" fmla="*/ 5989833 w 9585788"/>
              <a:gd name="connsiteY5" fmla="*/ 401023 h 822651"/>
              <a:gd name="connsiteX6" fmla="*/ 7530957 w 9585788"/>
              <a:gd name="connsiteY6" fmla="*/ 331 h 822651"/>
              <a:gd name="connsiteX7" fmla="*/ 8825501 w 9585788"/>
              <a:gd name="connsiteY7" fmla="*/ 472941 h 822651"/>
              <a:gd name="connsiteX8" fmla="*/ 9585788 w 9585788"/>
              <a:gd name="connsiteY8" fmla="*/ 472942 h 822651"/>
              <a:gd name="connsiteX0" fmla="*/ 0 w 8763855"/>
              <a:gd name="connsiteY0" fmla="*/ 411297 h 822651"/>
              <a:gd name="connsiteX1" fmla="*/ 986318 w 8763855"/>
              <a:gd name="connsiteY1" fmla="*/ 627053 h 822651"/>
              <a:gd name="connsiteX2" fmla="*/ 1479478 w 8763855"/>
              <a:gd name="connsiteY2" fmla="*/ 822264 h 822651"/>
              <a:gd name="connsiteX3" fmla="*/ 2219218 w 8763855"/>
              <a:gd name="connsiteY3" fmla="*/ 575683 h 822651"/>
              <a:gd name="connsiteX4" fmla="*/ 5167900 w 8763855"/>
              <a:gd name="connsiteY4" fmla="*/ 401023 h 822651"/>
              <a:gd name="connsiteX5" fmla="*/ 6709024 w 8763855"/>
              <a:gd name="connsiteY5" fmla="*/ 331 h 822651"/>
              <a:gd name="connsiteX6" fmla="*/ 8003568 w 8763855"/>
              <a:gd name="connsiteY6" fmla="*/ 472941 h 822651"/>
              <a:gd name="connsiteX7" fmla="*/ 8763855 w 8763855"/>
              <a:gd name="connsiteY7" fmla="*/ 472942 h 822651"/>
              <a:gd name="connsiteX0" fmla="*/ 0 w 7777537"/>
              <a:gd name="connsiteY0" fmla="*/ 627053 h 822651"/>
              <a:gd name="connsiteX1" fmla="*/ 493160 w 7777537"/>
              <a:gd name="connsiteY1" fmla="*/ 822264 h 822651"/>
              <a:gd name="connsiteX2" fmla="*/ 1232900 w 7777537"/>
              <a:gd name="connsiteY2" fmla="*/ 575683 h 822651"/>
              <a:gd name="connsiteX3" fmla="*/ 4181582 w 7777537"/>
              <a:gd name="connsiteY3" fmla="*/ 401023 h 822651"/>
              <a:gd name="connsiteX4" fmla="*/ 5722706 w 7777537"/>
              <a:gd name="connsiteY4" fmla="*/ 331 h 822651"/>
              <a:gd name="connsiteX5" fmla="*/ 7017250 w 7777537"/>
              <a:gd name="connsiteY5" fmla="*/ 472941 h 822651"/>
              <a:gd name="connsiteX6" fmla="*/ 7777537 w 7777537"/>
              <a:gd name="connsiteY6" fmla="*/ 472942 h 822651"/>
              <a:gd name="connsiteX0" fmla="*/ 0 w 7284377"/>
              <a:gd name="connsiteY0" fmla="*/ 822264 h 822264"/>
              <a:gd name="connsiteX1" fmla="*/ 739740 w 7284377"/>
              <a:gd name="connsiteY1" fmla="*/ 575683 h 822264"/>
              <a:gd name="connsiteX2" fmla="*/ 3688422 w 7284377"/>
              <a:gd name="connsiteY2" fmla="*/ 401023 h 822264"/>
              <a:gd name="connsiteX3" fmla="*/ 5229546 w 7284377"/>
              <a:gd name="connsiteY3" fmla="*/ 331 h 822264"/>
              <a:gd name="connsiteX4" fmla="*/ 6524090 w 7284377"/>
              <a:gd name="connsiteY4" fmla="*/ 472941 h 822264"/>
              <a:gd name="connsiteX5" fmla="*/ 7284377 w 7284377"/>
              <a:gd name="connsiteY5" fmla="*/ 472942 h 822264"/>
              <a:gd name="connsiteX0" fmla="*/ 0 w 6544637"/>
              <a:gd name="connsiteY0" fmla="*/ 575683 h 575683"/>
              <a:gd name="connsiteX1" fmla="*/ 2948682 w 6544637"/>
              <a:gd name="connsiteY1" fmla="*/ 401023 h 575683"/>
              <a:gd name="connsiteX2" fmla="*/ 4489806 w 6544637"/>
              <a:gd name="connsiteY2" fmla="*/ 331 h 575683"/>
              <a:gd name="connsiteX3" fmla="*/ 5784350 w 6544637"/>
              <a:gd name="connsiteY3" fmla="*/ 472941 h 575683"/>
              <a:gd name="connsiteX4" fmla="*/ 6544637 w 6544637"/>
              <a:gd name="connsiteY4" fmla="*/ 472942 h 575683"/>
              <a:gd name="connsiteX0" fmla="*/ 0 w 5506947"/>
              <a:gd name="connsiteY0" fmla="*/ 514029 h 514029"/>
              <a:gd name="connsiteX1" fmla="*/ 1910992 w 5506947"/>
              <a:gd name="connsiteY1" fmla="*/ 401014 h 514029"/>
              <a:gd name="connsiteX2" fmla="*/ 3452116 w 5506947"/>
              <a:gd name="connsiteY2" fmla="*/ 322 h 514029"/>
              <a:gd name="connsiteX3" fmla="*/ 4746660 w 5506947"/>
              <a:gd name="connsiteY3" fmla="*/ 472932 h 514029"/>
              <a:gd name="connsiteX4" fmla="*/ 5506947 w 5506947"/>
              <a:gd name="connsiteY4" fmla="*/ 472933 h 514029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4746660 w 5506947"/>
              <a:gd name="connsiteY3" fmla="*/ 473170 h 514267"/>
              <a:gd name="connsiteX4" fmla="*/ 5506947 w 5506947"/>
              <a:gd name="connsiteY4" fmla="*/ 473171 h 514267"/>
              <a:gd name="connsiteX0" fmla="*/ 0 w 5506947"/>
              <a:gd name="connsiteY0" fmla="*/ 514267 h 514267"/>
              <a:gd name="connsiteX1" fmla="*/ 1654138 w 5506947"/>
              <a:gd name="connsiteY1" fmla="*/ 257414 h 514267"/>
              <a:gd name="connsiteX2" fmla="*/ 3452116 w 5506947"/>
              <a:gd name="connsiteY2" fmla="*/ 560 h 514267"/>
              <a:gd name="connsiteX3" fmla="*/ 5106256 w 5506947"/>
              <a:gd name="connsiteY3" fmla="*/ 349880 h 514267"/>
              <a:gd name="connsiteX4" fmla="*/ 5506947 w 5506947"/>
              <a:gd name="connsiteY4" fmla="*/ 473171 h 514267"/>
              <a:gd name="connsiteX0" fmla="*/ 0 w 5989832"/>
              <a:gd name="connsiteY0" fmla="*/ 514267 h 514267"/>
              <a:gd name="connsiteX1" fmla="*/ 1654138 w 5989832"/>
              <a:gd name="connsiteY1" fmla="*/ 257414 h 514267"/>
              <a:gd name="connsiteX2" fmla="*/ 3452116 w 5989832"/>
              <a:gd name="connsiteY2" fmla="*/ 560 h 514267"/>
              <a:gd name="connsiteX3" fmla="*/ 5106256 w 5989832"/>
              <a:gd name="connsiteY3" fmla="*/ 349880 h 514267"/>
              <a:gd name="connsiteX4" fmla="*/ 5989832 w 5989832"/>
              <a:gd name="connsiteY4" fmla="*/ 370429 h 514267"/>
              <a:gd name="connsiteX0" fmla="*/ 0 w 5835719"/>
              <a:gd name="connsiteY0" fmla="*/ 514267 h 525157"/>
              <a:gd name="connsiteX1" fmla="*/ 1654138 w 5835719"/>
              <a:gd name="connsiteY1" fmla="*/ 257414 h 525157"/>
              <a:gd name="connsiteX2" fmla="*/ 3452116 w 5835719"/>
              <a:gd name="connsiteY2" fmla="*/ 560 h 525157"/>
              <a:gd name="connsiteX3" fmla="*/ 5106256 w 5835719"/>
              <a:gd name="connsiteY3" fmla="*/ 349880 h 525157"/>
              <a:gd name="connsiteX4" fmla="*/ 5835719 w 5835719"/>
              <a:gd name="connsiteY4" fmla="*/ 524542 h 525157"/>
              <a:gd name="connsiteX0" fmla="*/ 0 w 5835719"/>
              <a:gd name="connsiteY0" fmla="*/ 514267 h 524542"/>
              <a:gd name="connsiteX1" fmla="*/ 1654138 w 5835719"/>
              <a:gd name="connsiteY1" fmla="*/ 257414 h 524542"/>
              <a:gd name="connsiteX2" fmla="*/ 3452116 w 5835719"/>
              <a:gd name="connsiteY2" fmla="*/ 560 h 524542"/>
              <a:gd name="connsiteX3" fmla="*/ 5106256 w 5835719"/>
              <a:gd name="connsiteY3" fmla="*/ 349880 h 524542"/>
              <a:gd name="connsiteX4" fmla="*/ 5835719 w 5835719"/>
              <a:gd name="connsiteY4" fmla="*/ 524542 h 524542"/>
              <a:gd name="connsiteX0" fmla="*/ 0 w 5835719"/>
              <a:gd name="connsiteY0" fmla="*/ 514086 h 524361"/>
              <a:gd name="connsiteX1" fmla="*/ 1664412 w 5835719"/>
              <a:gd name="connsiteY1" fmla="*/ 349701 h 524361"/>
              <a:gd name="connsiteX2" fmla="*/ 3452116 w 5835719"/>
              <a:gd name="connsiteY2" fmla="*/ 379 h 524361"/>
              <a:gd name="connsiteX3" fmla="*/ 5106256 w 5835719"/>
              <a:gd name="connsiteY3" fmla="*/ 349699 h 524361"/>
              <a:gd name="connsiteX4" fmla="*/ 5835719 w 5835719"/>
              <a:gd name="connsiteY4" fmla="*/ 524361 h 5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719" h="524361">
                <a:moveTo>
                  <a:pt x="0" y="514086"/>
                </a:moveTo>
                <a:cubicBezTo>
                  <a:pt x="614737" y="443879"/>
                  <a:pt x="1089059" y="435319"/>
                  <a:pt x="1664412" y="349701"/>
                </a:cubicBezTo>
                <a:cubicBezTo>
                  <a:pt x="2239765" y="264083"/>
                  <a:pt x="3010327" y="-11607"/>
                  <a:pt x="3452116" y="379"/>
                </a:cubicBezTo>
                <a:cubicBezTo>
                  <a:pt x="3727806" y="50037"/>
                  <a:pt x="4746661" y="298328"/>
                  <a:pt x="5106256" y="349699"/>
                </a:cubicBezTo>
                <a:cubicBezTo>
                  <a:pt x="5419618" y="392508"/>
                  <a:pt x="5304031" y="381379"/>
                  <a:pt x="5835719" y="5243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0819DD94-CE2F-D7DB-8A9E-7A000DE40424}"/>
              </a:ext>
            </a:extLst>
          </p:cNvPr>
          <p:cNvSpPr/>
          <p:nvPr/>
        </p:nvSpPr>
        <p:spPr>
          <a:xfrm>
            <a:off x="6756976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96F7F80D-D086-B608-A9A8-A78A21C09C0D}"/>
              </a:ext>
            </a:extLst>
          </p:cNvPr>
          <p:cNvSpPr/>
          <p:nvPr/>
        </p:nvSpPr>
        <p:spPr>
          <a:xfrm>
            <a:off x="7407673" y="4011040"/>
            <a:ext cx="215757" cy="339048"/>
          </a:xfrm>
          <a:prstGeom prst="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15FC8877-C7CA-9247-30B5-E50248F40AAC}"/>
              </a:ext>
            </a:extLst>
          </p:cNvPr>
          <p:cNvSpPr/>
          <p:nvPr/>
        </p:nvSpPr>
        <p:spPr>
          <a:xfrm>
            <a:off x="8058370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AB05FB86-1C15-52FF-4044-C75E16C163B1}"/>
              </a:ext>
            </a:extLst>
          </p:cNvPr>
          <p:cNvSpPr/>
          <p:nvPr/>
        </p:nvSpPr>
        <p:spPr>
          <a:xfrm>
            <a:off x="8709067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11161661-CEF5-4525-0D8B-D6EAD1FB99A4}"/>
              </a:ext>
            </a:extLst>
          </p:cNvPr>
          <p:cNvSpPr/>
          <p:nvPr/>
        </p:nvSpPr>
        <p:spPr>
          <a:xfrm>
            <a:off x="9359764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D25730EA-22AB-22B6-66F1-FC5150BE0091}"/>
              </a:ext>
            </a:extLst>
          </p:cNvPr>
          <p:cNvSpPr/>
          <p:nvPr/>
        </p:nvSpPr>
        <p:spPr>
          <a:xfrm>
            <a:off x="10010461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23CF6F86-15FE-98BE-074B-7EAF1C9A8705}"/>
              </a:ext>
            </a:extLst>
          </p:cNvPr>
          <p:cNvSpPr/>
          <p:nvPr/>
        </p:nvSpPr>
        <p:spPr>
          <a:xfrm>
            <a:off x="10661153" y="401104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B53504C0-6C44-171C-A4E5-DD1DDBF07E7C}"/>
              </a:ext>
            </a:extLst>
          </p:cNvPr>
          <p:cNvSpPr/>
          <p:nvPr/>
        </p:nvSpPr>
        <p:spPr>
          <a:xfrm rot="21362456">
            <a:off x="6712460" y="222123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AE8405CE-97E7-0170-BA4A-2078FA1CA8BE}"/>
              </a:ext>
            </a:extLst>
          </p:cNvPr>
          <p:cNvSpPr/>
          <p:nvPr/>
        </p:nvSpPr>
        <p:spPr>
          <a:xfrm rot="21066374">
            <a:off x="6627079" y="12648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9AD745E-0AA1-1C10-0BD6-1EB9F211F3A6}"/>
              </a:ext>
            </a:extLst>
          </p:cNvPr>
          <p:cNvSpPr/>
          <p:nvPr/>
        </p:nvSpPr>
        <p:spPr>
          <a:xfrm>
            <a:off x="8673106" y="1789653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49378F17-8A30-A5EF-0403-03696D64C31A}"/>
              </a:ext>
            </a:extLst>
          </p:cNvPr>
          <p:cNvSpPr/>
          <p:nvPr/>
        </p:nvSpPr>
        <p:spPr>
          <a:xfrm>
            <a:off x="8618318" y="88393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9C34531B-F11B-998D-DB10-DDDC4BB7BAE6}"/>
              </a:ext>
            </a:extLst>
          </p:cNvPr>
          <p:cNvSpPr/>
          <p:nvPr/>
        </p:nvSpPr>
        <p:spPr>
          <a:xfrm rot="601616">
            <a:off x="10647071" y="235806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48F7F038-1962-3E7F-9DCB-58FFB89F081E}"/>
              </a:ext>
            </a:extLst>
          </p:cNvPr>
          <p:cNvSpPr/>
          <p:nvPr/>
        </p:nvSpPr>
        <p:spPr>
          <a:xfrm rot="1098003">
            <a:off x="10924684" y="1346789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A87B2604-DA02-B440-2D32-88ADB32FE81E}"/>
              </a:ext>
            </a:extLst>
          </p:cNvPr>
          <p:cNvSpPr/>
          <p:nvPr/>
        </p:nvSpPr>
        <p:spPr>
          <a:xfrm rot="927046">
            <a:off x="9881874" y="1109874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38F2E2C5-8E62-62B6-CCB8-31F403D36993}"/>
              </a:ext>
            </a:extLst>
          </p:cNvPr>
          <p:cNvSpPr/>
          <p:nvPr/>
        </p:nvSpPr>
        <p:spPr>
          <a:xfrm rot="1334410">
            <a:off x="9625362" y="2116445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22973085-3B3B-F0DF-1F25-B7702F32327D}"/>
              </a:ext>
            </a:extLst>
          </p:cNvPr>
          <p:cNvSpPr/>
          <p:nvPr/>
        </p:nvSpPr>
        <p:spPr>
          <a:xfrm rot="1193371">
            <a:off x="10162002" y="2248177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73992B7C-76AD-05B6-E84F-6F0C46ED2117}"/>
              </a:ext>
            </a:extLst>
          </p:cNvPr>
          <p:cNvSpPr/>
          <p:nvPr/>
        </p:nvSpPr>
        <p:spPr>
          <a:xfrm rot="1293590">
            <a:off x="10367490" y="1237952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E4D6A0A1-A992-681D-4EC4-F4FECCF4CD49}"/>
              </a:ext>
            </a:extLst>
          </p:cNvPr>
          <p:cNvSpPr/>
          <p:nvPr/>
        </p:nvSpPr>
        <p:spPr>
          <a:xfrm rot="21196931">
            <a:off x="7292158" y="2145100"/>
            <a:ext cx="215757" cy="33904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23FE56F1-93BF-5E6B-F845-A4829BF6F14A}"/>
              </a:ext>
            </a:extLst>
          </p:cNvPr>
          <p:cNvSpPr/>
          <p:nvPr/>
        </p:nvSpPr>
        <p:spPr>
          <a:xfrm rot="20787057">
            <a:off x="7923188" y="1960197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B6128F7C-E1E0-E3FB-2F4A-C54D3EEA867C}"/>
              </a:ext>
            </a:extLst>
          </p:cNvPr>
          <p:cNvSpPr/>
          <p:nvPr/>
        </p:nvSpPr>
        <p:spPr>
          <a:xfrm rot="20787057">
            <a:off x="7773893" y="1053350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7B320304-F223-9329-0C12-9032E08B53B6}"/>
              </a:ext>
            </a:extLst>
          </p:cNvPr>
          <p:cNvSpPr/>
          <p:nvPr/>
        </p:nvSpPr>
        <p:spPr>
          <a:xfrm rot="20787057">
            <a:off x="7246974" y="1148845"/>
            <a:ext cx="215757" cy="3729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/>
              <p:nvPr/>
            </p:nvSpPr>
            <p:spPr>
              <a:xfrm>
                <a:off x="-14050" y="4180564"/>
                <a:ext cx="5342425" cy="246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/>
                  <a:t>every point on a ray</a:t>
                </a:r>
              </a:p>
              <a:p>
                <a:pPr algn="ctr"/>
                <a:r>
                  <a:rPr lang="en-US" sz="4000" dirty="0"/>
                  <a:t>with travel time </a:t>
                </a:r>
              </a:p>
              <a:p>
                <a:pPr algn="ctr"/>
                <a:r>
                  <a:rPr lang="en-US" sz="4000" dirty="0"/>
                  <a:t>has a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osition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4000" dirty="0"/>
              </a:p>
              <a:p>
                <a:pPr algn="ctr"/>
                <a:endParaRPr lang="en-US" sz="4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EDCCE-0A77-FAF2-1769-87AFA1F20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50" y="4180564"/>
                <a:ext cx="5342425" cy="2462213"/>
              </a:xfrm>
              <a:prstGeom prst="rect">
                <a:avLst/>
              </a:prstGeom>
              <a:blipFill>
                <a:blip r:embed="rId3"/>
                <a:stretch>
                  <a:fillRect l="-5365" t="-6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51160D3-A9F6-54CA-2F71-6CEA7C9A48B8}"/>
              </a:ext>
            </a:extLst>
          </p:cNvPr>
          <p:cNvSpPr/>
          <p:nvPr/>
        </p:nvSpPr>
        <p:spPr>
          <a:xfrm>
            <a:off x="6554429" y="653626"/>
            <a:ext cx="310046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6" h="3637051">
                <a:moveTo>
                  <a:pt x="0" y="0"/>
                </a:moveTo>
                <a:cubicBezTo>
                  <a:pt x="97604" y="485454"/>
                  <a:pt x="195209" y="970908"/>
                  <a:pt x="246580" y="1428108"/>
                </a:cubicBezTo>
                <a:cubicBezTo>
                  <a:pt x="297951" y="1885308"/>
                  <a:pt x="301376" y="2375043"/>
                  <a:pt x="308225" y="2743200"/>
                </a:cubicBezTo>
                <a:cubicBezTo>
                  <a:pt x="315074" y="3111357"/>
                  <a:pt x="301375" y="3374204"/>
                  <a:pt x="287676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2D8E35-D42A-874F-5E5D-053CBEC9D91A}"/>
              </a:ext>
            </a:extLst>
          </p:cNvPr>
          <p:cNvSpPr/>
          <p:nvPr/>
        </p:nvSpPr>
        <p:spPr>
          <a:xfrm>
            <a:off x="7230756" y="683746"/>
            <a:ext cx="310046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6" h="3637051">
                <a:moveTo>
                  <a:pt x="0" y="0"/>
                </a:moveTo>
                <a:cubicBezTo>
                  <a:pt x="97604" y="485454"/>
                  <a:pt x="195209" y="970908"/>
                  <a:pt x="246580" y="1428108"/>
                </a:cubicBezTo>
                <a:cubicBezTo>
                  <a:pt x="297951" y="1885308"/>
                  <a:pt x="301376" y="2375043"/>
                  <a:pt x="308225" y="2743200"/>
                </a:cubicBezTo>
                <a:cubicBezTo>
                  <a:pt x="315074" y="3111357"/>
                  <a:pt x="301375" y="3374204"/>
                  <a:pt x="287676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158BB1-1A00-D74A-D657-B9DD77B3E204}"/>
              </a:ext>
            </a:extLst>
          </p:cNvPr>
          <p:cNvSpPr/>
          <p:nvPr/>
        </p:nvSpPr>
        <p:spPr>
          <a:xfrm>
            <a:off x="7773666" y="755665"/>
            <a:ext cx="432410" cy="356513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10" h="3565132">
                <a:moveTo>
                  <a:pt x="0" y="0"/>
                </a:moveTo>
                <a:cubicBezTo>
                  <a:pt x="97604" y="485454"/>
                  <a:pt x="205484" y="970909"/>
                  <a:pt x="277403" y="1397286"/>
                </a:cubicBezTo>
                <a:cubicBezTo>
                  <a:pt x="349322" y="1823663"/>
                  <a:pt x="424666" y="2190108"/>
                  <a:pt x="431515" y="2558265"/>
                </a:cubicBezTo>
                <a:cubicBezTo>
                  <a:pt x="438364" y="2926422"/>
                  <a:pt x="404117" y="3302285"/>
                  <a:pt x="390418" y="356513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2AD2B1-ACC5-73C5-C111-E20227A52554}"/>
              </a:ext>
            </a:extLst>
          </p:cNvPr>
          <p:cNvSpPr/>
          <p:nvPr/>
        </p:nvSpPr>
        <p:spPr>
          <a:xfrm>
            <a:off x="8696734" y="694721"/>
            <a:ext cx="186531" cy="3595955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  <a:gd name="connsiteX0" fmla="*/ 0 w 392014"/>
              <a:gd name="connsiteY0" fmla="*/ 0 h 3565132"/>
              <a:gd name="connsiteX1" fmla="*/ 277403 w 392014"/>
              <a:gd name="connsiteY1" fmla="*/ 1397286 h 3565132"/>
              <a:gd name="connsiteX2" fmla="*/ 318500 w 392014"/>
              <a:gd name="connsiteY2" fmla="*/ 2445250 h 3565132"/>
              <a:gd name="connsiteX3" fmla="*/ 390418 w 392014"/>
              <a:gd name="connsiteY3" fmla="*/ 3565132 h 3565132"/>
              <a:gd name="connsiteX0" fmla="*/ 0 w 392014"/>
              <a:gd name="connsiteY0" fmla="*/ 0 h 3565132"/>
              <a:gd name="connsiteX1" fmla="*/ 328774 w 392014"/>
              <a:gd name="connsiteY1" fmla="*/ 1387012 h 3565132"/>
              <a:gd name="connsiteX2" fmla="*/ 318500 w 392014"/>
              <a:gd name="connsiteY2" fmla="*/ 2445250 h 3565132"/>
              <a:gd name="connsiteX3" fmla="*/ 390418 w 392014"/>
              <a:gd name="connsiteY3" fmla="*/ 3565132 h 3565132"/>
              <a:gd name="connsiteX0" fmla="*/ 0 w 186531"/>
              <a:gd name="connsiteY0" fmla="*/ 0 h 3595955"/>
              <a:gd name="connsiteX1" fmla="*/ 123291 w 186531"/>
              <a:gd name="connsiteY1" fmla="*/ 1417835 h 3595955"/>
              <a:gd name="connsiteX2" fmla="*/ 113017 w 186531"/>
              <a:gd name="connsiteY2" fmla="*/ 2476073 h 3595955"/>
              <a:gd name="connsiteX3" fmla="*/ 184935 w 186531"/>
              <a:gd name="connsiteY3" fmla="*/ 3595955 h 359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31" h="3595955">
                <a:moveTo>
                  <a:pt x="0" y="0"/>
                </a:moveTo>
                <a:cubicBezTo>
                  <a:pt x="97604" y="485454"/>
                  <a:pt x="104455" y="1005156"/>
                  <a:pt x="123291" y="1417835"/>
                </a:cubicBezTo>
                <a:cubicBezTo>
                  <a:pt x="142127" y="1830514"/>
                  <a:pt x="106168" y="2107916"/>
                  <a:pt x="113017" y="2476073"/>
                </a:cubicBezTo>
                <a:cubicBezTo>
                  <a:pt x="119866" y="2844230"/>
                  <a:pt x="198634" y="3333108"/>
                  <a:pt x="184935" y="359595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985EF3C-C5B2-CCE2-35E6-911074059683}"/>
              </a:ext>
            </a:extLst>
          </p:cNvPr>
          <p:cNvSpPr/>
          <p:nvPr/>
        </p:nvSpPr>
        <p:spPr>
          <a:xfrm flipH="1">
            <a:off x="9469417" y="719895"/>
            <a:ext cx="669642" cy="361650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676193"/>
              <a:gd name="connsiteY0" fmla="*/ 0 h 3616502"/>
              <a:gd name="connsiteX1" fmla="*/ 606176 w 676193"/>
              <a:gd name="connsiteY1" fmla="*/ 1407559 h 3616502"/>
              <a:gd name="connsiteX2" fmla="*/ 667821 w 676193"/>
              <a:gd name="connsiteY2" fmla="*/ 2722651 h 3616502"/>
              <a:gd name="connsiteX3" fmla="*/ 647272 w 676193"/>
              <a:gd name="connsiteY3" fmla="*/ 3616502 h 3616502"/>
              <a:gd name="connsiteX0" fmla="*/ 0 w 669642"/>
              <a:gd name="connsiteY0" fmla="*/ 0 h 3616502"/>
              <a:gd name="connsiteX1" fmla="*/ 421241 w 669642"/>
              <a:gd name="connsiteY1" fmla="*/ 1489752 h 3616502"/>
              <a:gd name="connsiteX2" fmla="*/ 667821 w 669642"/>
              <a:gd name="connsiteY2" fmla="*/ 2722651 h 3616502"/>
              <a:gd name="connsiteX3" fmla="*/ 647272 w 669642"/>
              <a:gd name="connsiteY3" fmla="*/ 3616502 h 36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42" h="3616502">
                <a:moveTo>
                  <a:pt x="0" y="0"/>
                </a:moveTo>
                <a:cubicBezTo>
                  <a:pt x="97604" y="485454"/>
                  <a:pt x="309937" y="1035977"/>
                  <a:pt x="421241" y="1489752"/>
                </a:cubicBezTo>
                <a:cubicBezTo>
                  <a:pt x="532545" y="1943527"/>
                  <a:pt x="660972" y="2354494"/>
                  <a:pt x="667821" y="2722651"/>
                </a:cubicBezTo>
                <a:cubicBezTo>
                  <a:pt x="674670" y="3090808"/>
                  <a:pt x="660971" y="3353655"/>
                  <a:pt x="647272" y="361650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8D83766-A932-FCE4-F78B-7B96DF70466C}"/>
              </a:ext>
            </a:extLst>
          </p:cNvPr>
          <p:cNvSpPr/>
          <p:nvPr/>
        </p:nvSpPr>
        <p:spPr>
          <a:xfrm flipH="1">
            <a:off x="10145744" y="729465"/>
            <a:ext cx="525804" cy="3637051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525804"/>
              <a:gd name="connsiteY0" fmla="*/ 0 h 3637051"/>
              <a:gd name="connsiteX1" fmla="*/ 462338 w 525804"/>
              <a:gd name="connsiteY1" fmla="*/ 1428108 h 3637051"/>
              <a:gd name="connsiteX2" fmla="*/ 523983 w 525804"/>
              <a:gd name="connsiteY2" fmla="*/ 2743200 h 3637051"/>
              <a:gd name="connsiteX3" fmla="*/ 503434 w 525804"/>
              <a:gd name="connsiteY3" fmla="*/ 3637051 h 3637051"/>
              <a:gd name="connsiteX0" fmla="*/ 0 w 525804"/>
              <a:gd name="connsiteY0" fmla="*/ 0 h 3637051"/>
              <a:gd name="connsiteX1" fmla="*/ 380145 w 525804"/>
              <a:gd name="connsiteY1" fmla="*/ 1674688 h 3637051"/>
              <a:gd name="connsiteX2" fmla="*/ 523983 w 525804"/>
              <a:gd name="connsiteY2" fmla="*/ 2743200 h 3637051"/>
              <a:gd name="connsiteX3" fmla="*/ 503434 w 525804"/>
              <a:gd name="connsiteY3" fmla="*/ 3637051 h 36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804" h="3637051">
                <a:moveTo>
                  <a:pt x="0" y="0"/>
                </a:moveTo>
                <a:cubicBezTo>
                  <a:pt x="97604" y="485454"/>
                  <a:pt x="292814" y="1217488"/>
                  <a:pt x="380145" y="1674688"/>
                </a:cubicBezTo>
                <a:cubicBezTo>
                  <a:pt x="467476" y="2131888"/>
                  <a:pt x="517134" y="2375043"/>
                  <a:pt x="523983" y="2743200"/>
                </a:cubicBezTo>
                <a:cubicBezTo>
                  <a:pt x="530832" y="3111357"/>
                  <a:pt x="517133" y="3374204"/>
                  <a:pt x="503434" y="36370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CF0DBF-D932-BF98-28E2-9AA97E9FF7D4}"/>
              </a:ext>
            </a:extLst>
          </p:cNvPr>
          <p:cNvSpPr/>
          <p:nvPr/>
        </p:nvSpPr>
        <p:spPr>
          <a:xfrm flipH="1">
            <a:off x="10688654" y="801384"/>
            <a:ext cx="432410" cy="3565132"/>
          </a:xfrm>
          <a:custGeom>
            <a:avLst/>
            <a:gdLst>
              <a:gd name="connsiteX0" fmla="*/ 0 w 310046"/>
              <a:gd name="connsiteY0" fmla="*/ 0 h 3637051"/>
              <a:gd name="connsiteX1" fmla="*/ 246580 w 310046"/>
              <a:gd name="connsiteY1" fmla="*/ 1428108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10046"/>
              <a:gd name="connsiteY0" fmla="*/ 0 h 3637051"/>
              <a:gd name="connsiteX1" fmla="*/ 174661 w 310046"/>
              <a:gd name="connsiteY1" fmla="*/ 1469205 h 3637051"/>
              <a:gd name="connsiteX2" fmla="*/ 308225 w 310046"/>
              <a:gd name="connsiteY2" fmla="*/ 2743200 h 3637051"/>
              <a:gd name="connsiteX3" fmla="*/ 287676 w 310046"/>
              <a:gd name="connsiteY3" fmla="*/ 3637051 h 3637051"/>
              <a:gd name="connsiteX0" fmla="*/ 0 w 329668"/>
              <a:gd name="connsiteY0" fmla="*/ 0 h 3637051"/>
              <a:gd name="connsiteX1" fmla="*/ 174661 w 329668"/>
              <a:gd name="connsiteY1" fmla="*/ 1469205 h 3637051"/>
              <a:gd name="connsiteX2" fmla="*/ 328773 w 329668"/>
              <a:gd name="connsiteY2" fmla="*/ 2630184 h 3637051"/>
              <a:gd name="connsiteX3" fmla="*/ 287676 w 329668"/>
              <a:gd name="connsiteY3" fmla="*/ 3637051 h 3637051"/>
              <a:gd name="connsiteX0" fmla="*/ 0 w 432410"/>
              <a:gd name="connsiteY0" fmla="*/ 0 h 3565132"/>
              <a:gd name="connsiteX1" fmla="*/ 277403 w 432410"/>
              <a:gd name="connsiteY1" fmla="*/ 1397286 h 3565132"/>
              <a:gd name="connsiteX2" fmla="*/ 431515 w 432410"/>
              <a:gd name="connsiteY2" fmla="*/ 2558265 h 3565132"/>
              <a:gd name="connsiteX3" fmla="*/ 390418 w 432410"/>
              <a:gd name="connsiteY3" fmla="*/ 3565132 h 35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10" h="3565132">
                <a:moveTo>
                  <a:pt x="0" y="0"/>
                </a:moveTo>
                <a:cubicBezTo>
                  <a:pt x="97604" y="485454"/>
                  <a:pt x="205484" y="970909"/>
                  <a:pt x="277403" y="1397286"/>
                </a:cubicBezTo>
                <a:cubicBezTo>
                  <a:pt x="349322" y="1823663"/>
                  <a:pt x="424666" y="2190108"/>
                  <a:pt x="431515" y="2558265"/>
                </a:cubicBezTo>
                <a:cubicBezTo>
                  <a:pt x="438364" y="2926422"/>
                  <a:pt x="404117" y="3302285"/>
                  <a:pt x="390418" y="356513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D953E2-7F07-F4AA-F915-A9125203B9E3}"/>
              </a:ext>
            </a:extLst>
          </p:cNvPr>
          <p:cNvSpPr txBox="1"/>
          <p:nvPr/>
        </p:nvSpPr>
        <p:spPr>
          <a:xfrm>
            <a:off x="11149770" y="166678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5F47DFE-9BC8-9875-B3B2-3D7CD6332EEC}"/>
              </a:ext>
            </a:extLst>
          </p:cNvPr>
          <p:cNvSpPr/>
          <p:nvPr/>
        </p:nvSpPr>
        <p:spPr>
          <a:xfrm>
            <a:off x="6691101" y="1862354"/>
            <a:ext cx="164386" cy="1504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4B7BABD-CDF3-1F6F-6163-7F4642B8E852}"/>
                  </a:ext>
                </a:extLst>
              </p:cNvPr>
              <p:cNvSpPr txBox="1"/>
              <p:nvPr/>
            </p:nvSpPr>
            <p:spPr>
              <a:xfrm>
                <a:off x="5078811" y="1799228"/>
                <a:ext cx="20843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4B7BABD-CDF3-1F6F-6163-7F4642B8E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811" y="1799228"/>
                <a:ext cx="208430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06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4442563" cy="126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4442563" cy="12616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10486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equation for ray tangent as a function of travel time and local slowness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06A8F4-25D9-3217-E8E1-E56F577A054A}"/>
                  </a:ext>
                </a:extLst>
              </p:cNvPr>
              <p:cNvSpPr txBox="1"/>
              <p:nvPr/>
            </p:nvSpPr>
            <p:spPr>
              <a:xfrm>
                <a:off x="467772" y="5258496"/>
                <a:ext cx="11645460" cy="105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equation for ray position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as a function of travel time and local slowness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06A8F4-25D9-3217-E8E1-E56F577A0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2" y="5258496"/>
                <a:ext cx="11645460" cy="1051185"/>
              </a:xfrm>
              <a:prstGeom prst="rect">
                <a:avLst/>
              </a:prstGeom>
              <a:blipFill>
                <a:blip r:embed="rId3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B52004-2984-9428-C67E-16DEB8D78414}"/>
              </a:ext>
            </a:extLst>
          </p:cNvPr>
          <p:cNvSpPr/>
          <p:nvPr/>
        </p:nvSpPr>
        <p:spPr>
          <a:xfrm>
            <a:off x="5599416" y="1839073"/>
            <a:ext cx="2363056" cy="2547991"/>
          </a:xfrm>
          <a:custGeom>
            <a:avLst/>
            <a:gdLst>
              <a:gd name="connsiteX0" fmla="*/ 0 w 1674687"/>
              <a:gd name="connsiteY0" fmla="*/ 0 h 2054832"/>
              <a:gd name="connsiteX1" fmla="*/ 1037690 w 1674687"/>
              <a:gd name="connsiteY1" fmla="*/ 482886 h 2054832"/>
              <a:gd name="connsiteX2" fmla="*/ 472611 w 1674687"/>
              <a:gd name="connsiteY2" fmla="*/ 1130157 h 2054832"/>
              <a:gd name="connsiteX3" fmla="*/ 1674687 w 1674687"/>
              <a:gd name="connsiteY3" fmla="*/ 2054832 h 20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687" h="2054832">
                <a:moveTo>
                  <a:pt x="0" y="0"/>
                </a:moveTo>
                <a:cubicBezTo>
                  <a:pt x="479461" y="147263"/>
                  <a:pt x="958922" y="294527"/>
                  <a:pt x="1037690" y="482886"/>
                </a:cubicBezTo>
                <a:cubicBezTo>
                  <a:pt x="1116458" y="671245"/>
                  <a:pt x="366445" y="868166"/>
                  <a:pt x="472611" y="1130157"/>
                </a:cubicBezTo>
                <a:cubicBezTo>
                  <a:pt x="578777" y="1392148"/>
                  <a:pt x="1126732" y="1723490"/>
                  <a:pt x="1674687" y="2054832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AA3B4-AF72-D8D1-F7C9-6686820CD955}"/>
              </a:ext>
            </a:extLst>
          </p:cNvPr>
          <p:cNvSpPr txBox="1"/>
          <p:nvPr/>
        </p:nvSpPr>
        <p:spPr>
          <a:xfrm>
            <a:off x="7057971" y="2913103"/>
            <a:ext cx="3807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want to convert</a:t>
            </a:r>
          </a:p>
        </p:txBody>
      </p:sp>
    </p:spTree>
    <p:extLst>
      <p:ext uri="{BB962C8B-B14F-4D97-AF65-F5344CB8AC3E}">
        <p14:creationId xmlns:p14="http://schemas.microsoft.com/office/powerpoint/2010/main" val="189668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80321" y="732641"/>
            <a:ext cx="107958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today: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Rays</a:t>
            </a:r>
          </a:p>
          <a:p>
            <a:pPr algn="ctr"/>
            <a:r>
              <a:rPr lang="en-US" sz="2800" b="1" dirty="0"/>
              <a:t>an approximate but very effective method for</a:t>
            </a:r>
          </a:p>
          <a:p>
            <a:pPr algn="ctr"/>
            <a:r>
              <a:rPr lang="en-US" sz="2800" b="1" dirty="0"/>
              <a:t>understanding wave motions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seismic waves in solid earth</a:t>
            </a:r>
          </a:p>
          <a:p>
            <a:pPr algn="ctr"/>
            <a:r>
              <a:rPr lang="en-US" sz="2800" b="1" dirty="0"/>
              <a:t>acoustic waves in the atmosphere</a:t>
            </a:r>
          </a:p>
          <a:p>
            <a:pPr algn="ctr"/>
            <a:r>
              <a:rPr lang="en-US" sz="2800" b="1" dirty="0"/>
              <a:t>gravity waves on the surface of the earth</a:t>
            </a:r>
          </a:p>
          <a:p>
            <a:pPr algn="ctr"/>
            <a:r>
              <a:rPr lang="en-US" sz="2800" b="1" dirty="0"/>
              <a:t>electromagnetic waves in transparent media</a:t>
            </a:r>
          </a:p>
          <a:p>
            <a:pPr algn="ctr"/>
            <a:r>
              <a:rPr lang="en-US" sz="2800" b="1" dirty="0"/>
              <a:t>distortion of the images of galaxies due the curvature of space</a:t>
            </a:r>
          </a:p>
        </p:txBody>
      </p:sp>
    </p:spTree>
    <p:extLst>
      <p:ext uri="{BB962C8B-B14F-4D97-AF65-F5344CB8AC3E}">
        <p14:creationId xmlns:p14="http://schemas.microsoft.com/office/powerpoint/2010/main" val="335797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4442563" cy="126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4442563" cy="12616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10486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equation for ray tangent as a function of travel time and local slowness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B52004-2984-9428-C67E-16DEB8D78414}"/>
              </a:ext>
            </a:extLst>
          </p:cNvPr>
          <p:cNvSpPr/>
          <p:nvPr/>
        </p:nvSpPr>
        <p:spPr>
          <a:xfrm>
            <a:off x="5599416" y="1839073"/>
            <a:ext cx="2363056" cy="2547991"/>
          </a:xfrm>
          <a:custGeom>
            <a:avLst/>
            <a:gdLst>
              <a:gd name="connsiteX0" fmla="*/ 0 w 1674687"/>
              <a:gd name="connsiteY0" fmla="*/ 0 h 2054832"/>
              <a:gd name="connsiteX1" fmla="*/ 1037690 w 1674687"/>
              <a:gd name="connsiteY1" fmla="*/ 482886 h 2054832"/>
              <a:gd name="connsiteX2" fmla="*/ 472611 w 1674687"/>
              <a:gd name="connsiteY2" fmla="*/ 1130157 h 2054832"/>
              <a:gd name="connsiteX3" fmla="*/ 1674687 w 1674687"/>
              <a:gd name="connsiteY3" fmla="*/ 2054832 h 20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687" h="2054832">
                <a:moveTo>
                  <a:pt x="0" y="0"/>
                </a:moveTo>
                <a:cubicBezTo>
                  <a:pt x="479461" y="147263"/>
                  <a:pt x="958922" y="294527"/>
                  <a:pt x="1037690" y="482886"/>
                </a:cubicBezTo>
                <a:cubicBezTo>
                  <a:pt x="1116458" y="671245"/>
                  <a:pt x="366445" y="868166"/>
                  <a:pt x="472611" y="1130157"/>
                </a:cubicBezTo>
                <a:cubicBezTo>
                  <a:pt x="578777" y="1392148"/>
                  <a:pt x="1126732" y="1723490"/>
                  <a:pt x="1674687" y="2054832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AA3B4-AF72-D8D1-F7C9-6686820CD955}"/>
              </a:ext>
            </a:extLst>
          </p:cNvPr>
          <p:cNvSpPr txBox="1"/>
          <p:nvPr/>
        </p:nvSpPr>
        <p:spPr>
          <a:xfrm>
            <a:off x="7057971" y="2913103"/>
            <a:ext cx="3548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messy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2C371F-BCD1-533C-66E9-DFC5C20241EE}"/>
                  </a:ext>
                </a:extLst>
              </p:cNvPr>
              <p:cNvSpPr txBox="1"/>
              <p:nvPr/>
            </p:nvSpPr>
            <p:spPr>
              <a:xfrm>
                <a:off x="467772" y="5258496"/>
                <a:ext cx="11645460" cy="105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equation for ray position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as a function of travel time and local slowness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2C371F-BCD1-533C-66E9-DFC5C2024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2" y="5258496"/>
                <a:ext cx="11645460" cy="1051185"/>
              </a:xfrm>
              <a:prstGeom prst="rect">
                <a:avLst/>
              </a:prstGeom>
              <a:blipFill>
                <a:blip r:embed="rId3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91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4442563" cy="126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4442563" cy="12616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10486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equation for ray tangent as a function of travel time and local slowness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06A8F4-25D9-3217-E8E1-E56F577A054A}"/>
                  </a:ext>
                </a:extLst>
              </p:cNvPr>
              <p:cNvSpPr txBox="1"/>
              <p:nvPr/>
            </p:nvSpPr>
            <p:spPr>
              <a:xfrm>
                <a:off x="6369978" y="5360420"/>
                <a:ext cx="3355406" cy="947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06A8F4-25D9-3217-E8E1-E56F577A0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78" y="5360420"/>
                <a:ext cx="3355406" cy="947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B52004-2984-9428-C67E-16DEB8D78414}"/>
              </a:ext>
            </a:extLst>
          </p:cNvPr>
          <p:cNvSpPr/>
          <p:nvPr/>
        </p:nvSpPr>
        <p:spPr>
          <a:xfrm rot="1472827">
            <a:off x="2457673" y="2505912"/>
            <a:ext cx="1237934" cy="1496423"/>
          </a:xfrm>
          <a:custGeom>
            <a:avLst/>
            <a:gdLst>
              <a:gd name="connsiteX0" fmla="*/ 0 w 1674687"/>
              <a:gd name="connsiteY0" fmla="*/ 0 h 2054832"/>
              <a:gd name="connsiteX1" fmla="*/ 1037690 w 1674687"/>
              <a:gd name="connsiteY1" fmla="*/ 482886 h 2054832"/>
              <a:gd name="connsiteX2" fmla="*/ 472611 w 1674687"/>
              <a:gd name="connsiteY2" fmla="*/ 1130157 h 2054832"/>
              <a:gd name="connsiteX3" fmla="*/ 1674687 w 1674687"/>
              <a:gd name="connsiteY3" fmla="*/ 2054832 h 20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687" h="2054832">
                <a:moveTo>
                  <a:pt x="0" y="0"/>
                </a:moveTo>
                <a:cubicBezTo>
                  <a:pt x="479461" y="147263"/>
                  <a:pt x="958922" y="294527"/>
                  <a:pt x="1037690" y="482886"/>
                </a:cubicBezTo>
                <a:cubicBezTo>
                  <a:pt x="1116458" y="671245"/>
                  <a:pt x="366445" y="868166"/>
                  <a:pt x="472611" y="1130157"/>
                </a:cubicBezTo>
                <a:cubicBezTo>
                  <a:pt x="578777" y="1392148"/>
                  <a:pt x="1126732" y="1723490"/>
                  <a:pt x="1674687" y="2054832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/>
              <p:nvPr/>
            </p:nvSpPr>
            <p:spPr>
              <a:xfrm>
                <a:off x="463003" y="5302706"/>
                <a:ext cx="4822923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03" y="5302706"/>
                <a:ext cx="4822923" cy="10511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AABD45-EC49-1C79-760F-DF851B30A85A}"/>
                  </a:ext>
                </a:extLst>
              </p:cNvPr>
              <p:cNvSpPr txBox="1"/>
              <p:nvPr/>
            </p:nvSpPr>
            <p:spPr>
              <a:xfrm>
                <a:off x="6978256" y="4420157"/>
                <a:ext cx="1841080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AABD45-EC49-1C79-760F-DF851B30A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256" y="4420157"/>
                <a:ext cx="1841080" cy="859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554C0A4-F77B-5237-BCB7-96FE369D23A9}"/>
              </a:ext>
            </a:extLst>
          </p:cNvPr>
          <p:cNvSpPr txBox="1"/>
          <p:nvPr/>
        </p:nvSpPr>
        <p:spPr>
          <a:xfrm>
            <a:off x="1866688" y="4711357"/>
            <a:ext cx="201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 equation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6275A-A5EE-0E87-8F67-DB1CBAF06EB7}"/>
              </a:ext>
            </a:extLst>
          </p:cNvPr>
          <p:cNvSpPr txBox="1"/>
          <p:nvPr/>
        </p:nvSpPr>
        <p:spPr>
          <a:xfrm>
            <a:off x="6601678" y="3815884"/>
            <a:ext cx="259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initial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06DC8F-2EF8-3090-F416-F263781CA82D}"/>
                  </a:ext>
                </a:extLst>
              </p:cNvPr>
              <p:cNvSpPr txBox="1"/>
              <p:nvPr/>
            </p:nvSpPr>
            <p:spPr>
              <a:xfrm>
                <a:off x="9555325" y="6231377"/>
                <a:ext cx="21736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angle of ray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06DC8F-2EF8-3090-F416-F263781C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325" y="6231377"/>
                <a:ext cx="2173672" cy="523220"/>
              </a:xfrm>
              <a:prstGeom prst="rect">
                <a:avLst/>
              </a:prstGeom>
              <a:blipFill>
                <a:blip r:embed="rId6"/>
                <a:stretch>
                  <a:fillRect l="-560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18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412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manipulate it into the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/>
              <p:nvPr/>
            </p:nvSpPr>
            <p:spPr>
              <a:xfrm>
                <a:off x="5691994" y="1131238"/>
                <a:ext cx="4822923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94" y="1131238"/>
                <a:ext cx="4822923" cy="1051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554C0A4-F77B-5237-BCB7-96FE369D23A9}"/>
              </a:ext>
            </a:extLst>
          </p:cNvPr>
          <p:cNvSpPr txBox="1"/>
          <p:nvPr/>
        </p:nvSpPr>
        <p:spPr>
          <a:xfrm>
            <a:off x="5883244" y="608018"/>
            <a:ext cx="201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 equation</a:t>
            </a:r>
          </a:p>
        </p:txBody>
      </p:sp>
    </p:spTree>
    <p:extLst>
      <p:ext uri="{BB962C8B-B14F-4D97-AF65-F5344CB8AC3E}">
        <p14:creationId xmlns:p14="http://schemas.microsoft.com/office/powerpoint/2010/main" val="3790247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412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manipulate it into the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/>
              <p:nvPr/>
            </p:nvSpPr>
            <p:spPr>
              <a:xfrm>
                <a:off x="5691993" y="1242102"/>
                <a:ext cx="4822923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93" y="1242102"/>
                <a:ext cx="4822923" cy="1051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554C0A4-F77B-5237-BCB7-96FE369D23A9}"/>
              </a:ext>
            </a:extLst>
          </p:cNvPr>
          <p:cNvSpPr txBox="1"/>
          <p:nvPr/>
        </p:nvSpPr>
        <p:spPr>
          <a:xfrm>
            <a:off x="5883244" y="608018"/>
            <a:ext cx="201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 equation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84356-6F87-36A0-07D9-35EF6C56DC8B}"/>
              </a:ext>
            </a:extLst>
          </p:cNvPr>
          <p:cNvSpPr/>
          <p:nvPr/>
        </p:nvSpPr>
        <p:spPr>
          <a:xfrm>
            <a:off x="6328881" y="1131238"/>
            <a:ext cx="2118293" cy="1272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AC0F01-F3A9-AED9-E7C6-45076408FD19}"/>
                  </a:ext>
                </a:extLst>
              </p:cNvPr>
              <p:cNvSpPr txBox="1"/>
              <p:nvPr/>
            </p:nvSpPr>
            <p:spPr>
              <a:xfrm>
                <a:off x="8352998" y="2806096"/>
                <a:ext cx="912493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AC0F01-F3A9-AED9-E7C6-45076408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98" y="2806096"/>
                <a:ext cx="912493" cy="859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41EEB4-56E0-7894-B8FC-A110E80F6452}"/>
              </a:ext>
            </a:extLst>
          </p:cNvPr>
          <p:cNvSpPr/>
          <p:nvPr/>
        </p:nvSpPr>
        <p:spPr>
          <a:xfrm>
            <a:off x="7368901" y="2404151"/>
            <a:ext cx="945222" cy="626724"/>
          </a:xfrm>
          <a:custGeom>
            <a:avLst/>
            <a:gdLst>
              <a:gd name="connsiteX0" fmla="*/ 0 w 945222"/>
              <a:gd name="connsiteY0" fmla="*/ 0 h 626724"/>
              <a:gd name="connsiteX1" fmla="*/ 636998 w 945222"/>
              <a:gd name="connsiteY1" fmla="*/ 195209 h 626724"/>
              <a:gd name="connsiteX2" fmla="*/ 575353 w 945222"/>
              <a:gd name="connsiteY2" fmla="*/ 410966 h 626724"/>
              <a:gd name="connsiteX3" fmla="*/ 945222 w 945222"/>
              <a:gd name="connsiteY3" fmla="*/ 626724 h 62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222" h="626724">
                <a:moveTo>
                  <a:pt x="0" y="0"/>
                </a:moveTo>
                <a:cubicBezTo>
                  <a:pt x="270553" y="63357"/>
                  <a:pt x="541106" y="126715"/>
                  <a:pt x="636998" y="195209"/>
                </a:cubicBezTo>
                <a:cubicBezTo>
                  <a:pt x="732890" y="263703"/>
                  <a:pt x="523982" y="339047"/>
                  <a:pt x="575353" y="410966"/>
                </a:cubicBezTo>
                <a:cubicBezTo>
                  <a:pt x="626724" y="482885"/>
                  <a:pt x="785973" y="554804"/>
                  <a:pt x="945222" y="62672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42C18-597E-68CA-D995-2B08EFB40820}"/>
              </a:ext>
            </a:extLst>
          </p:cNvPr>
          <p:cNvSpPr txBox="1"/>
          <p:nvPr/>
        </p:nvSpPr>
        <p:spPr>
          <a:xfrm>
            <a:off x="6607597" y="2814006"/>
            <a:ext cx="95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call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99A704-C4ED-31CF-7DB5-6BFD6162C507}"/>
                  </a:ext>
                </a:extLst>
              </p:cNvPr>
              <p:cNvSpPr txBox="1"/>
              <p:nvPr/>
            </p:nvSpPr>
            <p:spPr>
              <a:xfrm>
                <a:off x="6643171" y="4289463"/>
                <a:ext cx="3419654" cy="956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99A704-C4ED-31CF-7DB5-6BFD6162C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71" y="4289463"/>
                <a:ext cx="3419654" cy="956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183F9F6-46D3-D42D-5F5F-EA7C61ADA9E8}"/>
              </a:ext>
            </a:extLst>
          </p:cNvPr>
          <p:cNvSpPr txBox="1"/>
          <p:nvPr/>
        </p:nvSpPr>
        <p:spPr>
          <a:xfrm>
            <a:off x="6888751" y="379554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741453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412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manipulate it into the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/>
              <p:nvPr/>
            </p:nvSpPr>
            <p:spPr>
              <a:xfrm>
                <a:off x="5691993" y="1242102"/>
                <a:ext cx="4822923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93" y="1242102"/>
                <a:ext cx="4822923" cy="1051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554C0A4-F77B-5237-BCB7-96FE369D23A9}"/>
              </a:ext>
            </a:extLst>
          </p:cNvPr>
          <p:cNvSpPr txBox="1"/>
          <p:nvPr/>
        </p:nvSpPr>
        <p:spPr>
          <a:xfrm>
            <a:off x="5883244" y="608018"/>
            <a:ext cx="201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 equation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84356-6F87-36A0-07D9-35EF6C56DC8B}"/>
              </a:ext>
            </a:extLst>
          </p:cNvPr>
          <p:cNvSpPr/>
          <p:nvPr/>
        </p:nvSpPr>
        <p:spPr>
          <a:xfrm>
            <a:off x="6328881" y="1131238"/>
            <a:ext cx="2118293" cy="1272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AC0F01-F3A9-AED9-E7C6-45076408FD19}"/>
                  </a:ext>
                </a:extLst>
              </p:cNvPr>
              <p:cNvSpPr txBox="1"/>
              <p:nvPr/>
            </p:nvSpPr>
            <p:spPr>
              <a:xfrm>
                <a:off x="8352998" y="2806096"/>
                <a:ext cx="912493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AC0F01-F3A9-AED9-E7C6-45076408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98" y="2806096"/>
                <a:ext cx="912493" cy="859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41EEB4-56E0-7894-B8FC-A110E80F6452}"/>
              </a:ext>
            </a:extLst>
          </p:cNvPr>
          <p:cNvSpPr/>
          <p:nvPr/>
        </p:nvSpPr>
        <p:spPr>
          <a:xfrm>
            <a:off x="7368901" y="2404151"/>
            <a:ext cx="945222" cy="626724"/>
          </a:xfrm>
          <a:custGeom>
            <a:avLst/>
            <a:gdLst>
              <a:gd name="connsiteX0" fmla="*/ 0 w 945222"/>
              <a:gd name="connsiteY0" fmla="*/ 0 h 626724"/>
              <a:gd name="connsiteX1" fmla="*/ 636998 w 945222"/>
              <a:gd name="connsiteY1" fmla="*/ 195209 h 626724"/>
              <a:gd name="connsiteX2" fmla="*/ 575353 w 945222"/>
              <a:gd name="connsiteY2" fmla="*/ 410966 h 626724"/>
              <a:gd name="connsiteX3" fmla="*/ 945222 w 945222"/>
              <a:gd name="connsiteY3" fmla="*/ 626724 h 62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222" h="626724">
                <a:moveTo>
                  <a:pt x="0" y="0"/>
                </a:moveTo>
                <a:cubicBezTo>
                  <a:pt x="270553" y="63357"/>
                  <a:pt x="541106" y="126715"/>
                  <a:pt x="636998" y="195209"/>
                </a:cubicBezTo>
                <a:cubicBezTo>
                  <a:pt x="732890" y="263703"/>
                  <a:pt x="523982" y="339047"/>
                  <a:pt x="575353" y="410966"/>
                </a:cubicBezTo>
                <a:cubicBezTo>
                  <a:pt x="626724" y="482885"/>
                  <a:pt x="785973" y="554804"/>
                  <a:pt x="945222" y="62672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42C18-597E-68CA-D995-2B08EFB40820}"/>
              </a:ext>
            </a:extLst>
          </p:cNvPr>
          <p:cNvSpPr txBox="1"/>
          <p:nvPr/>
        </p:nvSpPr>
        <p:spPr>
          <a:xfrm>
            <a:off x="6936849" y="2971117"/>
            <a:ext cx="1282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call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99A704-C4ED-31CF-7DB5-6BFD6162C507}"/>
                  </a:ext>
                </a:extLst>
              </p:cNvPr>
              <p:cNvSpPr txBox="1"/>
              <p:nvPr/>
            </p:nvSpPr>
            <p:spPr>
              <a:xfrm>
                <a:off x="6643171" y="4289463"/>
                <a:ext cx="3419654" cy="956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99A704-C4ED-31CF-7DB5-6BFD6162C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71" y="4289463"/>
                <a:ext cx="3419654" cy="956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183F9F6-46D3-D42D-5F5F-EA7C61ADA9E8}"/>
              </a:ext>
            </a:extLst>
          </p:cNvPr>
          <p:cNvSpPr txBox="1"/>
          <p:nvPr/>
        </p:nvSpPr>
        <p:spPr>
          <a:xfrm>
            <a:off x="6888751" y="379554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B1A65B-172D-4274-0BED-C39DCEB5320A}"/>
                  </a:ext>
                </a:extLst>
              </p:cNvPr>
              <p:cNvSpPr txBox="1"/>
              <p:nvPr/>
            </p:nvSpPr>
            <p:spPr>
              <a:xfrm>
                <a:off x="473748" y="4333051"/>
                <a:ext cx="4909036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B1A65B-172D-4274-0BED-C39DCEB53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8" y="4333051"/>
                <a:ext cx="4909036" cy="10511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DCADD4C-3F49-1308-DE76-56DE5BE0D841}"/>
              </a:ext>
            </a:extLst>
          </p:cNvPr>
          <p:cNvSpPr/>
          <p:nvPr/>
        </p:nvSpPr>
        <p:spPr>
          <a:xfrm>
            <a:off x="7230935" y="1242101"/>
            <a:ext cx="1122063" cy="105118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C3A315-0400-FCA9-A3D6-BBBC1491CA4B}"/>
                  </a:ext>
                </a:extLst>
              </p:cNvPr>
              <p:cNvSpPr txBox="1"/>
              <p:nvPr/>
            </p:nvSpPr>
            <p:spPr>
              <a:xfrm>
                <a:off x="5529838" y="2989097"/>
                <a:ext cx="912493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C3A315-0400-FCA9-A3D6-BBBC1491C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838" y="2989097"/>
                <a:ext cx="912493" cy="8592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737715E-97D9-0A10-B2E0-811C2D3D4CFC}"/>
              </a:ext>
            </a:extLst>
          </p:cNvPr>
          <p:cNvSpPr txBox="1"/>
          <p:nvPr/>
        </p:nvSpPr>
        <p:spPr>
          <a:xfrm>
            <a:off x="4344405" y="2989097"/>
            <a:ext cx="1282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call this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9C73D6E-426A-85C7-BC89-82055A5364D2}"/>
              </a:ext>
            </a:extLst>
          </p:cNvPr>
          <p:cNvSpPr/>
          <p:nvPr/>
        </p:nvSpPr>
        <p:spPr>
          <a:xfrm rot="5400000">
            <a:off x="5629408" y="1588191"/>
            <a:ext cx="859210" cy="2155255"/>
          </a:xfrm>
          <a:custGeom>
            <a:avLst/>
            <a:gdLst>
              <a:gd name="connsiteX0" fmla="*/ 0 w 945222"/>
              <a:gd name="connsiteY0" fmla="*/ 0 h 626724"/>
              <a:gd name="connsiteX1" fmla="*/ 636998 w 945222"/>
              <a:gd name="connsiteY1" fmla="*/ 195209 h 626724"/>
              <a:gd name="connsiteX2" fmla="*/ 575353 w 945222"/>
              <a:gd name="connsiteY2" fmla="*/ 410966 h 626724"/>
              <a:gd name="connsiteX3" fmla="*/ 945222 w 945222"/>
              <a:gd name="connsiteY3" fmla="*/ 626724 h 62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222" h="626724">
                <a:moveTo>
                  <a:pt x="0" y="0"/>
                </a:moveTo>
                <a:cubicBezTo>
                  <a:pt x="270553" y="63357"/>
                  <a:pt x="541106" y="126715"/>
                  <a:pt x="636998" y="195209"/>
                </a:cubicBezTo>
                <a:cubicBezTo>
                  <a:pt x="732890" y="263703"/>
                  <a:pt x="523982" y="339047"/>
                  <a:pt x="575353" y="410966"/>
                </a:cubicBezTo>
                <a:cubicBezTo>
                  <a:pt x="626724" y="482885"/>
                  <a:pt x="785973" y="554804"/>
                  <a:pt x="945222" y="626724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C46C9FB-4A2D-F979-4350-332AF1095F2C}"/>
              </a:ext>
            </a:extLst>
          </p:cNvPr>
          <p:cNvSpPr/>
          <p:nvPr/>
        </p:nvSpPr>
        <p:spPr>
          <a:xfrm flipH="1">
            <a:off x="7230935" y="3481121"/>
            <a:ext cx="306373" cy="433333"/>
          </a:xfrm>
          <a:custGeom>
            <a:avLst/>
            <a:gdLst>
              <a:gd name="connsiteX0" fmla="*/ 0 w 945222"/>
              <a:gd name="connsiteY0" fmla="*/ 0 h 626724"/>
              <a:gd name="connsiteX1" fmla="*/ 636998 w 945222"/>
              <a:gd name="connsiteY1" fmla="*/ 195209 h 626724"/>
              <a:gd name="connsiteX2" fmla="*/ 575353 w 945222"/>
              <a:gd name="connsiteY2" fmla="*/ 410966 h 626724"/>
              <a:gd name="connsiteX3" fmla="*/ 945222 w 945222"/>
              <a:gd name="connsiteY3" fmla="*/ 626724 h 62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222" h="626724">
                <a:moveTo>
                  <a:pt x="0" y="0"/>
                </a:moveTo>
                <a:cubicBezTo>
                  <a:pt x="270553" y="63357"/>
                  <a:pt x="541106" y="126715"/>
                  <a:pt x="636998" y="195209"/>
                </a:cubicBezTo>
                <a:cubicBezTo>
                  <a:pt x="732890" y="263703"/>
                  <a:pt x="523982" y="339047"/>
                  <a:pt x="575353" y="410966"/>
                </a:cubicBezTo>
                <a:cubicBezTo>
                  <a:pt x="626724" y="482885"/>
                  <a:pt x="785973" y="554804"/>
                  <a:pt x="945222" y="62672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D203ACB-1FA9-7181-D0F1-6D25BF19DED3}"/>
              </a:ext>
            </a:extLst>
          </p:cNvPr>
          <p:cNvSpPr/>
          <p:nvPr/>
        </p:nvSpPr>
        <p:spPr>
          <a:xfrm rot="5400000">
            <a:off x="3383785" y="2872753"/>
            <a:ext cx="859210" cy="2155255"/>
          </a:xfrm>
          <a:custGeom>
            <a:avLst/>
            <a:gdLst>
              <a:gd name="connsiteX0" fmla="*/ 0 w 945222"/>
              <a:gd name="connsiteY0" fmla="*/ 0 h 626724"/>
              <a:gd name="connsiteX1" fmla="*/ 636998 w 945222"/>
              <a:gd name="connsiteY1" fmla="*/ 195209 h 626724"/>
              <a:gd name="connsiteX2" fmla="*/ 575353 w 945222"/>
              <a:gd name="connsiteY2" fmla="*/ 410966 h 626724"/>
              <a:gd name="connsiteX3" fmla="*/ 945222 w 945222"/>
              <a:gd name="connsiteY3" fmla="*/ 626724 h 62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222" h="626724">
                <a:moveTo>
                  <a:pt x="0" y="0"/>
                </a:moveTo>
                <a:cubicBezTo>
                  <a:pt x="270553" y="63357"/>
                  <a:pt x="541106" y="126715"/>
                  <a:pt x="636998" y="195209"/>
                </a:cubicBezTo>
                <a:cubicBezTo>
                  <a:pt x="732890" y="263703"/>
                  <a:pt x="523982" y="339047"/>
                  <a:pt x="575353" y="410966"/>
                </a:cubicBezTo>
                <a:cubicBezTo>
                  <a:pt x="626724" y="482885"/>
                  <a:pt x="785973" y="554804"/>
                  <a:pt x="945222" y="626724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25C347-69CA-700E-F9EE-4EE1070B4954}"/>
              </a:ext>
            </a:extLst>
          </p:cNvPr>
          <p:cNvSpPr txBox="1"/>
          <p:nvPr/>
        </p:nvSpPr>
        <p:spPr>
          <a:xfrm>
            <a:off x="3298505" y="4040315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F9EECA-07D1-C833-17AB-DEFD7ACFE57E}"/>
                  </a:ext>
                </a:extLst>
              </p:cNvPr>
              <p:cNvSpPr txBox="1"/>
              <p:nvPr/>
            </p:nvSpPr>
            <p:spPr>
              <a:xfrm>
                <a:off x="1435872" y="5520850"/>
                <a:ext cx="2951257" cy="921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F9EECA-07D1-C833-17AB-DEFD7ACF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872" y="5520850"/>
                <a:ext cx="2951257" cy="9219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159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/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D26D-3A2D-E747-B1A5-BF366B2A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3" y="884952"/>
                <a:ext cx="3245183" cy="2452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CE5DA-A883-32A4-FDF4-913B342D49E7}"/>
              </a:ext>
            </a:extLst>
          </p:cNvPr>
          <p:cNvSpPr txBox="1"/>
          <p:nvPr/>
        </p:nvSpPr>
        <p:spPr>
          <a:xfrm>
            <a:off x="332794" y="288338"/>
            <a:ext cx="412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manipulate it into the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/>
              <p:nvPr/>
            </p:nvSpPr>
            <p:spPr>
              <a:xfrm>
                <a:off x="5691993" y="1242102"/>
                <a:ext cx="4822923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7B3E3-2952-1F90-4EAB-84AEADFF4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93" y="1242102"/>
                <a:ext cx="4822923" cy="1051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554C0A4-F77B-5237-BCB7-96FE369D23A9}"/>
              </a:ext>
            </a:extLst>
          </p:cNvPr>
          <p:cNvSpPr txBox="1"/>
          <p:nvPr/>
        </p:nvSpPr>
        <p:spPr>
          <a:xfrm>
            <a:off x="5883244" y="608018"/>
            <a:ext cx="201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 equation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84356-6F87-36A0-07D9-35EF6C56DC8B}"/>
              </a:ext>
            </a:extLst>
          </p:cNvPr>
          <p:cNvSpPr/>
          <p:nvPr/>
        </p:nvSpPr>
        <p:spPr>
          <a:xfrm>
            <a:off x="1406807" y="5415059"/>
            <a:ext cx="3054874" cy="12729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99A704-C4ED-31CF-7DB5-6BFD6162C507}"/>
                  </a:ext>
                </a:extLst>
              </p:cNvPr>
              <p:cNvSpPr txBox="1"/>
              <p:nvPr/>
            </p:nvSpPr>
            <p:spPr>
              <a:xfrm>
                <a:off x="6643171" y="4289463"/>
                <a:ext cx="3419654" cy="956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99A704-C4ED-31CF-7DB5-6BFD6162C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71" y="4289463"/>
                <a:ext cx="3419654" cy="9562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F8B6B6D-A5A7-86DF-F94E-6CA9B0A3CC8B}"/>
              </a:ext>
            </a:extLst>
          </p:cNvPr>
          <p:cNvSpPr txBox="1"/>
          <p:nvPr/>
        </p:nvSpPr>
        <p:spPr>
          <a:xfrm>
            <a:off x="4646616" y="6043061"/>
            <a:ext cx="131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half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F466FE-C2E4-8B64-B27B-86AD0FE027B6}"/>
              </a:ext>
            </a:extLst>
          </p:cNvPr>
          <p:cNvSpPr/>
          <p:nvPr/>
        </p:nvSpPr>
        <p:spPr>
          <a:xfrm>
            <a:off x="6638147" y="4222185"/>
            <a:ext cx="3636010" cy="1272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F98511-9C35-5245-4ED4-188560FA2F65}"/>
              </a:ext>
            </a:extLst>
          </p:cNvPr>
          <p:cNvSpPr txBox="1"/>
          <p:nvPr/>
        </p:nvSpPr>
        <p:spPr>
          <a:xfrm>
            <a:off x="7662075" y="5458733"/>
            <a:ext cx="1904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bottom half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FFA0DD-7A9E-7B5A-8514-9206F7906219}"/>
                  </a:ext>
                </a:extLst>
              </p:cNvPr>
              <p:cNvSpPr txBox="1"/>
              <p:nvPr/>
            </p:nvSpPr>
            <p:spPr>
              <a:xfrm>
                <a:off x="1435872" y="5520850"/>
                <a:ext cx="2951257" cy="921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FFA0DD-7A9E-7B5A-8514-9206F790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872" y="5520850"/>
                <a:ext cx="2951257" cy="9219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BE95329-DDC4-BC84-9C03-5C6CEF578668}"/>
              </a:ext>
            </a:extLst>
          </p:cNvPr>
          <p:cNvSpPr/>
          <p:nvPr/>
        </p:nvSpPr>
        <p:spPr>
          <a:xfrm>
            <a:off x="1518110" y="890154"/>
            <a:ext cx="3054874" cy="12729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15752A-D5A9-45F6-71BF-C664D839EF10}"/>
              </a:ext>
            </a:extLst>
          </p:cNvPr>
          <p:cNvSpPr/>
          <p:nvPr/>
        </p:nvSpPr>
        <p:spPr>
          <a:xfrm>
            <a:off x="1518110" y="2264614"/>
            <a:ext cx="3054874" cy="1272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82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7127CD-D19A-3D14-ADCC-978190E467B7}"/>
              </a:ext>
            </a:extLst>
          </p:cNvPr>
          <p:cNvSpPr txBox="1"/>
          <p:nvPr/>
        </p:nvSpPr>
        <p:spPr>
          <a:xfrm>
            <a:off x="1137861" y="1229845"/>
            <a:ext cx="102253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urier" panose="02060409020205020404" pitchFamily="49" charset="0"/>
              </a:rPr>
              <a:t>def </a:t>
            </a:r>
            <a:r>
              <a:rPr lang="en-US" sz="2800" dirty="0" err="1">
                <a:latin typeface="Courier" panose="02060409020205020404" pitchFamily="49" charset="0"/>
              </a:rPr>
              <a:t>myfun</a:t>
            </a:r>
            <a:r>
              <a:rPr lang="en-US" sz="2800" dirty="0">
                <a:latin typeface="Courier" panose="02060409020205020404" pitchFamily="49" charset="0"/>
              </a:rPr>
              <a:t>( t, u ):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f = </a:t>
            </a:r>
            <a:r>
              <a:rPr lang="en-US" sz="2800" dirty="0" err="1">
                <a:latin typeface="Courier" panose="02060409020205020404" pitchFamily="49" charset="0"/>
              </a:rPr>
              <a:t>np.zeros</a:t>
            </a:r>
            <a:r>
              <a:rPr lang="en-US" sz="2800" dirty="0">
                <a:latin typeface="Courier" panose="02060409020205020404" pitchFamily="49" charset="0"/>
              </a:rPr>
              <a:t>((M,));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</a:t>
            </a:r>
            <a:r>
              <a:rPr lang="en-US" sz="2800" dirty="0" err="1">
                <a:latin typeface="Courier" panose="02060409020205020404" pitchFamily="49" charset="0"/>
              </a:rPr>
              <a:t>myS</a:t>
            </a:r>
            <a:r>
              <a:rPr lang="en-US" sz="2800" dirty="0">
                <a:latin typeface="Courier" panose="02060409020205020404" pitchFamily="49" charset="0"/>
              </a:rPr>
              <a:t>, </a:t>
            </a:r>
            <a:r>
              <a:rPr lang="en-US" sz="2800" dirty="0" err="1">
                <a:latin typeface="Courier" panose="02060409020205020404" pitchFamily="49" charset="0"/>
              </a:rPr>
              <a:t>mySx</a:t>
            </a:r>
            <a:r>
              <a:rPr lang="en-US" sz="2800" dirty="0">
                <a:latin typeface="Courier" panose="02060409020205020404" pitchFamily="49" charset="0"/>
              </a:rPr>
              <a:t>, </a:t>
            </a:r>
            <a:r>
              <a:rPr lang="en-US" sz="2800" dirty="0" err="1">
                <a:latin typeface="Courier" panose="02060409020205020404" pitchFamily="49" charset="0"/>
              </a:rPr>
              <a:t>mySy</a:t>
            </a:r>
            <a:r>
              <a:rPr lang="en-US" sz="2800" dirty="0">
                <a:latin typeface="Courier" panose="02060409020205020404" pitchFamily="49" charset="0"/>
              </a:rPr>
              <a:t> = </a:t>
            </a:r>
            <a:r>
              <a:rPr lang="en-US" sz="2800" dirty="0" err="1">
                <a:latin typeface="Courier" panose="02060409020205020404" pitchFamily="49" charset="0"/>
              </a:rPr>
              <a:t>Sfun</a:t>
            </a:r>
            <a:r>
              <a:rPr lang="en-US" sz="2800" dirty="0">
                <a:latin typeface="Courier" panose="02060409020205020404" pitchFamily="49" charset="0"/>
              </a:rPr>
              <a:t>( u[0], u[1] );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</a:t>
            </a:r>
            <a:r>
              <a:rPr lang="en-US" sz="2800" dirty="0" err="1">
                <a:latin typeface="Courier" panose="02060409020205020404" pitchFamily="49" charset="0"/>
              </a:rPr>
              <a:t>mySr</a:t>
            </a:r>
            <a:r>
              <a:rPr lang="en-US" sz="2800" dirty="0">
                <a:latin typeface="Courier" panose="02060409020205020404" pitchFamily="49" charset="0"/>
              </a:rPr>
              <a:t> = 1.0/</a:t>
            </a:r>
            <a:r>
              <a:rPr lang="en-US" sz="2800" dirty="0" err="1">
                <a:latin typeface="Courier" panose="02060409020205020404" pitchFamily="49" charset="0"/>
              </a:rPr>
              <a:t>myS</a:t>
            </a:r>
            <a:r>
              <a:rPr lang="en-US" sz="2800" dirty="0">
                <a:latin typeface="Courier" panose="02060409020205020404" pitchFamily="49" charset="0"/>
              </a:rPr>
              <a:t>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myS2r = </a:t>
            </a:r>
            <a:r>
              <a:rPr lang="en-US" sz="2800" dirty="0" err="1">
                <a:latin typeface="Courier" panose="02060409020205020404" pitchFamily="49" charset="0"/>
              </a:rPr>
              <a:t>mySr</a:t>
            </a:r>
            <a:r>
              <a:rPr lang="en-US" sz="2800" dirty="0">
                <a:latin typeface="Courier" panose="02060409020205020404" pitchFamily="49" charset="0"/>
              </a:rPr>
              <a:t>**2;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f[0] = u[2] * myS2r;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f[1] = u[3] * myS2r;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f[2] = </a:t>
            </a:r>
            <a:r>
              <a:rPr lang="en-US" sz="2800" dirty="0" err="1">
                <a:latin typeface="Courier" panose="02060409020205020404" pitchFamily="49" charset="0"/>
              </a:rPr>
              <a:t>mySr</a:t>
            </a:r>
            <a:r>
              <a:rPr lang="en-US" sz="2800" dirty="0">
                <a:latin typeface="Courier" panose="02060409020205020404" pitchFamily="49" charset="0"/>
              </a:rPr>
              <a:t> * </a:t>
            </a:r>
            <a:r>
              <a:rPr lang="en-US" sz="2800" dirty="0" err="1">
                <a:latin typeface="Courier" panose="02060409020205020404" pitchFamily="49" charset="0"/>
              </a:rPr>
              <a:t>mySx</a:t>
            </a:r>
            <a:r>
              <a:rPr lang="en-US" sz="2800" dirty="0">
                <a:latin typeface="Courier" panose="02060409020205020404" pitchFamily="49" charset="0"/>
              </a:rPr>
              <a:t>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f[3] = </a:t>
            </a:r>
            <a:r>
              <a:rPr lang="en-US" sz="2800" dirty="0" err="1">
                <a:latin typeface="Courier" panose="02060409020205020404" pitchFamily="49" charset="0"/>
              </a:rPr>
              <a:t>mySr</a:t>
            </a:r>
            <a:r>
              <a:rPr lang="en-US" sz="2800" dirty="0">
                <a:latin typeface="Courier" panose="02060409020205020404" pitchFamily="49" charset="0"/>
              </a:rPr>
              <a:t> * </a:t>
            </a:r>
            <a:r>
              <a:rPr lang="en-US" sz="2800" dirty="0" err="1">
                <a:latin typeface="Courier" panose="02060409020205020404" pitchFamily="49" charset="0"/>
              </a:rPr>
              <a:t>mySy</a:t>
            </a:r>
            <a:r>
              <a:rPr lang="en-US" sz="2800" dirty="0">
                <a:latin typeface="Courier" panose="02060409020205020404" pitchFamily="49" charset="0"/>
              </a:rPr>
              <a:t>;</a:t>
            </a:r>
          </a:p>
          <a:p>
            <a:r>
              <a:rPr lang="en-US" sz="2800" dirty="0">
                <a:latin typeface="Courier" panose="02060409020205020404" pitchFamily="49" charset="0"/>
              </a:rPr>
              <a:t>    return f;</a:t>
            </a:r>
          </a:p>
        </p:txBody>
      </p:sp>
    </p:spTree>
    <p:extLst>
      <p:ext uri="{BB962C8B-B14F-4D97-AF65-F5344CB8AC3E}">
        <p14:creationId xmlns:p14="http://schemas.microsoft.com/office/powerpoint/2010/main" val="1684032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AE69A1-0080-AC9A-878A-E957C010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1" t="28015" r="24137" b="8465"/>
          <a:stretch/>
        </p:blipFill>
        <p:spPr>
          <a:xfrm>
            <a:off x="2053119" y="200985"/>
            <a:ext cx="8085762" cy="665701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599B7A2-B428-2D35-D46F-9AA642E71E15}"/>
              </a:ext>
            </a:extLst>
          </p:cNvPr>
          <p:cNvSpPr/>
          <p:nvPr/>
        </p:nvSpPr>
        <p:spPr>
          <a:xfrm>
            <a:off x="3811713" y="1558673"/>
            <a:ext cx="2876764" cy="1071511"/>
          </a:xfrm>
          <a:custGeom>
            <a:avLst/>
            <a:gdLst>
              <a:gd name="connsiteX0" fmla="*/ 5075434 w 5075434"/>
              <a:gd name="connsiteY0" fmla="*/ 1071511 h 1071511"/>
              <a:gd name="connsiteX1" fmla="*/ 3821987 w 5075434"/>
              <a:gd name="connsiteY1" fmla="*/ 2999 h 1071511"/>
              <a:gd name="connsiteX2" fmla="*/ 2825393 w 5075434"/>
              <a:gd name="connsiteY2" fmla="*/ 732464 h 1071511"/>
              <a:gd name="connsiteX3" fmla="*/ 0 w 5075434"/>
              <a:gd name="connsiteY3" fmla="*/ 157111 h 107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5434" h="1071511">
                <a:moveTo>
                  <a:pt x="5075434" y="1071511"/>
                </a:moveTo>
                <a:cubicBezTo>
                  <a:pt x="4636214" y="565509"/>
                  <a:pt x="4196994" y="59507"/>
                  <a:pt x="3821987" y="2999"/>
                </a:cubicBezTo>
                <a:cubicBezTo>
                  <a:pt x="3446980" y="-53509"/>
                  <a:pt x="3462391" y="706779"/>
                  <a:pt x="2825393" y="732464"/>
                </a:cubicBezTo>
                <a:cubicBezTo>
                  <a:pt x="2188395" y="758149"/>
                  <a:pt x="1094197" y="457630"/>
                  <a:pt x="0" y="157111"/>
                </a:cubicBezTo>
              </a:path>
            </a:pathLst>
          </a:custGeom>
          <a:noFill/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335DC-7AE8-F969-EADC-89094FAF0B66}"/>
              </a:ext>
            </a:extLst>
          </p:cNvPr>
          <p:cNvSpPr txBox="1"/>
          <p:nvPr/>
        </p:nvSpPr>
        <p:spPr>
          <a:xfrm>
            <a:off x="3069527" y="917555"/>
            <a:ext cx="350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high slowness = “slow”</a:t>
            </a:r>
          </a:p>
        </p:txBody>
      </p:sp>
    </p:spTree>
    <p:extLst>
      <p:ext uri="{BB962C8B-B14F-4D97-AF65-F5344CB8AC3E}">
        <p14:creationId xmlns:p14="http://schemas.microsoft.com/office/powerpoint/2010/main" val="3992793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A306D8-7DA0-D947-AD97-9A3206202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94" t="25618" r="24308" b="5019"/>
          <a:stretch/>
        </p:blipFill>
        <p:spPr>
          <a:xfrm>
            <a:off x="2797994" y="333073"/>
            <a:ext cx="7034374" cy="619185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0175A89-3CC7-6BD3-CF56-43B9C25A8C5E}"/>
              </a:ext>
            </a:extLst>
          </p:cNvPr>
          <p:cNvSpPr/>
          <p:nvPr/>
        </p:nvSpPr>
        <p:spPr>
          <a:xfrm>
            <a:off x="3606229" y="68643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E8BF79F-B3C1-CD73-486A-F20C405EC7FE}"/>
              </a:ext>
            </a:extLst>
          </p:cNvPr>
          <p:cNvSpPr/>
          <p:nvPr/>
        </p:nvSpPr>
        <p:spPr>
          <a:xfrm>
            <a:off x="3606229" y="143277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728A7C-75C9-83CC-BF7A-4180F202B1CD}"/>
              </a:ext>
            </a:extLst>
          </p:cNvPr>
          <p:cNvSpPr/>
          <p:nvPr/>
        </p:nvSpPr>
        <p:spPr>
          <a:xfrm>
            <a:off x="3606229" y="217911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856EF1-CE80-61C0-7E88-049FFBBB7FED}"/>
              </a:ext>
            </a:extLst>
          </p:cNvPr>
          <p:cNvSpPr/>
          <p:nvPr/>
        </p:nvSpPr>
        <p:spPr>
          <a:xfrm>
            <a:off x="3606229" y="292545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0CC4492-CADE-E36E-8A53-AFE53CAEEF08}"/>
              </a:ext>
            </a:extLst>
          </p:cNvPr>
          <p:cNvSpPr/>
          <p:nvPr/>
        </p:nvSpPr>
        <p:spPr>
          <a:xfrm>
            <a:off x="3606229" y="367179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E6610D0-4F1B-22C7-9EB8-86B2910AB989}"/>
              </a:ext>
            </a:extLst>
          </p:cNvPr>
          <p:cNvSpPr/>
          <p:nvPr/>
        </p:nvSpPr>
        <p:spPr>
          <a:xfrm>
            <a:off x="3606229" y="441813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0DE6ED-DF25-8235-2038-7C5758D4CB3B}"/>
              </a:ext>
            </a:extLst>
          </p:cNvPr>
          <p:cNvSpPr/>
          <p:nvPr/>
        </p:nvSpPr>
        <p:spPr>
          <a:xfrm>
            <a:off x="3606229" y="5164476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28F531-478A-C991-3220-E733AC00DDED}"/>
              </a:ext>
            </a:extLst>
          </p:cNvPr>
          <p:cNvSpPr txBox="1"/>
          <p:nvPr/>
        </p:nvSpPr>
        <p:spPr>
          <a:xfrm>
            <a:off x="350126" y="205770"/>
            <a:ext cx="27821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rays bent towards</a:t>
            </a:r>
          </a:p>
          <a:p>
            <a:r>
              <a:rPr lang="en-US" sz="2800" dirty="0"/>
              <a:t>one another</a:t>
            </a:r>
          </a:p>
          <a:p>
            <a:r>
              <a:rPr lang="en-US" sz="2800" dirty="0"/>
              <a:t>“focused”</a:t>
            </a:r>
          </a:p>
        </p:txBody>
      </p:sp>
    </p:spTree>
    <p:extLst>
      <p:ext uri="{BB962C8B-B14F-4D97-AF65-F5344CB8AC3E}">
        <p14:creationId xmlns:p14="http://schemas.microsoft.com/office/powerpoint/2010/main" val="397354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86033-142C-32A1-A33A-59DAB09F1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31" t="26966" r="20582" b="9063"/>
          <a:stretch/>
        </p:blipFill>
        <p:spPr>
          <a:xfrm>
            <a:off x="1801402" y="468477"/>
            <a:ext cx="8589196" cy="638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4D353-9DED-B4D9-1BCA-6D09A6EF5E45}"/>
              </a:ext>
            </a:extLst>
          </p:cNvPr>
          <p:cNvSpPr txBox="1"/>
          <p:nvPr/>
        </p:nvSpPr>
        <p:spPr>
          <a:xfrm>
            <a:off x="209211" y="85084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Travel time anomaly = travel time – travel time in uniform media</a:t>
            </a:r>
          </a:p>
          <a:p>
            <a:pPr algn="ctr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8DB85-AB20-9201-FAB1-9BCDAA25A6D2}"/>
              </a:ext>
            </a:extLst>
          </p:cNvPr>
          <p:cNvSpPr txBox="1"/>
          <p:nvPr/>
        </p:nvSpPr>
        <p:spPr>
          <a:xfrm rot="16200000">
            <a:off x="4668520" y="1264872"/>
            <a:ext cx="356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Late arrivals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26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2E489-73BF-3974-C0AE-7F8AD20C8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44" y="-834888"/>
            <a:ext cx="7928805" cy="8091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FC3307-ACC4-E833-4349-A7FB92D06648}"/>
              </a:ext>
            </a:extLst>
          </p:cNvPr>
          <p:cNvSpPr txBox="1"/>
          <p:nvPr/>
        </p:nvSpPr>
        <p:spPr>
          <a:xfrm>
            <a:off x="134952" y="1871957"/>
            <a:ext cx="14780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do some of the red galaxies look odd?</a:t>
            </a:r>
          </a:p>
        </p:txBody>
      </p:sp>
    </p:spTree>
    <p:extLst>
      <p:ext uri="{BB962C8B-B14F-4D97-AF65-F5344CB8AC3E}">
        <p14:creationId xmlns:p14="http://schemas.microsoft.com/office/powerpoint/2010/main" val="3852476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3F079-DAEF-2638-C635-3FA900478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7" t="26967" r="21582" b="10712"/>
          <a:stretch/>
        </p:blipFill>
        <p:spPr>
          <a:xfrm>
            <a:off x="1941815" y="400691"/>
            <a:ext cx="8486455" cy="6204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0BF5A7-4F56-AD0F-F1D2-F8C502E5EC3E}"/>
              </a:ext>
            </a:extLst>
          </p:cNvPr>
          <p:cNvSpPr txBox="1"/>
          <p:nvPr/>
        </p:nvSpPr>
        <p:spPr>
          <a:xfrm>
            <a:off x="209211" y="85084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Ray density = proxy for brightness of wave</a:t>
            </a:r>
          </a:p>
          <a:p>
            <a:pPr algn="ctr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0B963-E106-343D-3A64-1C2941B76662}"/>
              </a:ext>
            </a:extLst>
          </p:cNvPr>
          <p:cNvSpPr txBox="1"/>
          <p:nvPr/>
        </p:nvSpPr>
        <p:spPr>
          <a:xfrm rot="16200000">
            <a:off x="5800446" y="2139420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bright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D0236-C177-8BC9-EACA-A91EAF10C17B}"/>
              </a:ext>
            </a:extLst>
          </p:cNvPr>
          <p:cNvSpPr txBox="1"/>
          <p:nvPr/>
        </p:nvSpPr>
        <p:spPr>
          <a:xfrm rot="16200000">
            <a:off x="5250456" y="2139421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dim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43588E-7D3C-5ECB-0A04-4EE13F3DF902}"/>
              </a:ext>
            </a:extLst>
          </p:cNvPr>
          <p:cNvSpPr txBox="1"/>
          <p:nvPr/>
        </p:nvSpPr>
        <p:spPr>
          <a:xfrm rot="16200000">
            <a:off x="6332895" y="2146767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dim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6FDEA-153C-8C83-17ED-51F8DB1A582A}"/>
              </a:ext>
            </a:extLst>
          </p:cNvPr>
          <p:cNvSpPr txBox="1"/>
          <p:nvPr/>
        </p:nvSpPr>
        <p:spPr>
          <a:xfrm rot="16200000">
            <a:off x="3639753" y="2184382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normal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ECD37-BEF3-9498-EEA9-50A11AC75E43}"/>
              </a:ext>
            </a:extLst>
          </p:cNvPr>
          <p:cNvSpPr txBox="1"/>
          <p:nvPr/>
        </p:nvSpPr>
        <p:spPr>
          <a:xfrm rot="16200000">
            <a:off x="8085381" y="2146768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7541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3E3ED-FFB5-E32F-57BE-1E5F12820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28" t="31161" r="24137" b="5318"/>
          <a:stretch/>
        </p:blipFill>
        <p:spPr>
          <a:xfrm>
            <a:off x="1715783" y="200350"/>
            <a:ext cx="8431976" cy="665765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599B7A2-B428-2D35-D46F-9AA642E71E15}"/>
              </a:ext>
            </a:extLst>
          </p:cNvPr>
          <p:cNvSpPr/>
          <p:nvPr/>
        </p:nvSpPr>
        <p:spPr>
          <a:xfrm>
            <a:off x="3811713" y="1558673"/>
            <a:ext cx="2876764" cy="1071511"/>
          </a:xfrm>
          <a:custGeom>
            <a:avLst/>
            <a:gdLst>
              <a:gd name="connsiteX0" fmla="*/ 5075434 w 5075434"/>
              <a:gd name="connsiteY0" fmla="*/ 1071511 h 1071511"/>
              <a:gd name="connsiteX1" fmla="*/ 3821987 w 5075434"/>
              <a:gd name="connsiteY1" fmla="*/ 2999 h 1071511"/>
              <a:gd name="connsiteX2" fmla="*/ 2825393 w 5075434"/>
              <a:gd name="connsiteY2" fmla="*/ 732464 h 1071511"/>
              <a:gd name="connsiteX3" fmla="*/ 0 w 5075434"/>
              <a:gd name="connsiteY3" fmla="*/ 157111 h 107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5434" h="1071511">
                <a:moveTo>
                  <a:pt x="5075434" y="1071511"/>
                </a:moveTo>
                <a:cubicBezTo>
                  <a:pt x="4636214" y="565509"/>
                  <a:pt x="4196994" y="59507"/>
                  <a:pt x="3821987" y="2999"/>
                </a:cubicBezTo>
                <a:cubicBezTo>
                  <a:pt x="3446980" y="-53509"/>
                  <a:pt x="3462391" y="706779"/>
                  <a:pt x="2825393" y="732464"/>
                </a:cubicBezTo>
                <a:cubicBezTo>
                  <a:pt x="2188395" y="758149"/>
                  <a:pt x="1094197" y="457630"/>
                  <a:pt x="0" y="157111"/>
                </a:cubicBezTo>
              </a:path>
            </a:pathLst>
          </a:custGeom>
          <a:noFill/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335DC-7AE8-F969-EADC-89094FAF0B66}"/>
              </a:ext>
            </a:extLst>
          </p:cNvPr>
          <p:cNvSpPr txBox="1"/>
          <p:nvPr/>
        </p:nvSpPr>
        <p:spPr>
          <a:xfrm>
            <a:off x="3069527" y="917555"/>
            <a:ext cx="329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low slowness = “fast”</a:t>
            </a:r>
          </a:p>
        </p:txBody>
      </p:sp>
    </p:spTree>
    <p:extLst>
      <p:ext uri="{BB962C8B-B14F-4D97-AF65-F5344CB8AC3E}">
        <p14:creationId xmlns:p14="http://schemas.microsoft.com/office/powerpoint/2010/main" val="2890853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E7023-D4EE-299A-99AE-D88494AEA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83" t="29584" r="24222" b="7116"/>
          <a:stretch/>
        </p:blipFill>
        <p:spPr>
          <a:xfrm>
            <a:off x="2518797" y="840549"/>
            <a:ext cx="7775910" cy="616420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0175A89-3CC7-6BD3-CF56-43B9C25A8C5E}"/>
              </a:ext>
            </a:extLst>
          </p:cNvPr>
          <p:cNvSpPr/>
          <p:nvPr/>
        </p:nvSpPr>
        <p:spPr>
          <a:xfrm>
            <a:off x="3606229" y="5784733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E8BF79F-B3C1-CD73-486A-F20C405EC7FE}"/>
              </a:ext>
            </a:extLst>
          </p:cNvPr>
          <p:cNvSpPr/>
          <p:nvPr/>
        </p:nvSpPr>
        <p:spPr>
          <a:xfrm>
            <a:off x="3606229" y="143277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728A7C-75C9-83CC-BF7A-4180F202B1CD}"/>
              </a:ext>
            </a:extLst>
          </p:cNvPr>
          <p:cNvSpPr/>
          <p:nvPr/>
        </p:nvSpPr>
        <p:spPr>
          <a:xfrm>
            <a:off x="3606229" y="217911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856EF1-CE80-61C0-7E88-049FFBBB7FED}"/>
              </a:ext>
            </a:extLst>
          </p:cNvPr>
          <p:cNvSpPr/>
          <p:nvPr/>
        </p:nvSpPr>
        <p:spPr>
          <a:xfrm>
            <a:off x="3606229" y="292545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0CC4492-CADE-E36E-8A53-AFE53CAEEF08}"/>
              </a:ext>
            </a:extLst>
          </p:cNvPr>
          <p:cNvSpPr/>
          <p:nvPr/>
        </p:nvSpPr>
        <p:spPr>
          <a:xfrm>
            <a:off x="3606229" y="367179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E6610D0-4F1B-22C7-9EB8-86B2910AB989}"/>
              </a:ext>
            </a:extLst>
          </p:cNvPr>
          <p:cNvSpPr/>
          <p:nvPr/>
        </p:nvSpPr>
        <p:spPr>
          <a:xfrm>
            <a:off x="3606229" y="4418137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0DE6ED-DF25-8235-2038-7C5758D4CB3B}"/>
              </a:ext>
            </a:extLst>
          </p:cNvPr>
          <p:cNvSpPr/>
          <p:nvPr/>
        </p:nvSpPr>
        <p:spPr>
          <a:xfrm>
            <a:off x="3606229" y="5164476"/>
            <a:ext cx="503434" cy="30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28F531-478A-C991-3220-E733AC00DDED}"/>
              </a:ext>
            </a:extLst>
          </p:cNvPr>
          <p:cNvSpPr txBox="1"/>
          <p:nvPr/>
        </p:nvSpPr>
        <p:spPr>
          <a:xfrm>
            <a:off x="350126" y="205770"/>
            <a:ext cx="31378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rays bent away from</a:t>
            </a:r>
          </a:p>
          <a:p>
            <a:r>
              <a:rPr lang="en-US" sz="2800" dirty="0"/>
              <a:t>one another</a:t>
            </a:r>
          </a:p>
          <a:p>
            <a:r>
              <a:rPr lang="en-US" sz="2800" dirty="0"/>
              <a:t>“de-focused”</a:t>
            </a:r>
          </a:p>
        </p:txBody>
      </p:sp>
    </p:spTree>
    <p:extLst>
      <p:ext uri="{BB962C8B-B14F-4D97-AF65-F5344CB8AC3E}">
        <p14:creationId xmlns:p14="http://schemas.microsoft.com/office/powerpoint/2010/main" val="2496601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24D353-9DED-B4D9-1BCA-6D09A6EF5E45}"/>
              </a:ext>
            </a:extLst>
          </p:cNvPr>
          <p:cNvSpPr txBox="1"/>
          <p:nvPr/>
        </p:nvSpPr>
        <p:spPr>
          <a:xfrm>
            <a:off x="209211" y="85084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Travel time anomaly = travel time – travel time in uniform media</a:t>
            </a:r>
          </a:p>
          <a:p>
            <a:pPr algn="ctr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5A1F3-4B11-AA68-AA77-7E637FFB5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28" t="29513" r="20134" b="7865"/>
          <a:stretch/>
        </p:blipFill>
        <p:spPr>
          <a:xfrm>
            <a:off x="1785991" y="603106"/>
            <a:ext cx="8620018" cy="61698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06BA62-3FDE-9F49-9E1C-256B384D06B3}"/>
              </a:ext>
            </a:extLst>
          </p:cNvPr>
          <p:cNvSpPr txBox="1"/>
          <p:nvPr/>
        </p:nvSpPr>
        <p:spPr>
          <a:xfrm rot="16200000">
            <a:off x="5238576" y="2338142"/>
            <a:ext cx="223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Early arrivals</a:t>
            </a:r>
          </a:p>
        </p:txBody>
      </p:sp>
    </p:spTree>
    <p:extLst>
      <p:ext uri="{BB962C8B-B14F-4D97-AF65-F5344CB8AC3E}">
        <p14:creationId xmlns:p14="http://schemas.microsoft.com/office/powerpoint/2010/main" val="1612491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DD326-D52E-3F63-33DC-B2639198A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8" t="28914" r="21667" b="9214"/>
          <a:stretch/>
        </p:blipFill>
        <p:spPr>
          <a:xfrm>
            <a:off x="1853486" y="402599"/>
            <a:ext cx="8784348" cy="6455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0BF5A7-4F56-AD0F-F1D2-F8C502E5EC3E}"/>
              </a:ext>
            </a:extLst>
          </p:cNvPr>
          <p:cNvSpPr txBox="1"/>
          <p:nvPr/>
        </p:nvSpPr>
        <p:spPr>
          <a:xfrm>
            <a:off x="209211" y="85084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Ray density = proxy for brightness of wave</a:t>
            </a:r>
          </a:p>
          <a:p>
            <a:pPr algn="ctr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0B963-E106-343D-3A64-1C2941B76662}"/>
              </a:ext>
            </a:extLst>
          </p:cNvPr>
          <p:cNvSpPr txBox="1"/>
          <p:nvPr/>
        </p:nvSpPr>
        <p:spPr>
          <a:xfrm rot="16200000">
            <a:off x="5862568" y="2139417"/>
            <a:ext cx="146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dim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D0236-C177-8BC9-EACA-A91EAF10C17B}"/>
              </a:ext>
            </a:extLst>
          </p:cNvPr>
          <p:cNvSpPr txBox="1"/>
          <p:nvPr/>
        </p:nvSpPr>
        <p:spPr>
          <a:xfrm rot="16200000">
            <a:off x="5250456" y="2139421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bright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43588E-7D3C-5ECB-0A04-4EE13F3DF902}"/>
              </a:ext>
            </a:extLst>
          </p:cNvPr>
          <p:cNvSpPr txBox="1"/>
          <p:nvPr/>
        </p:nvSpPr>
        <p:spPr>
          <a:xfrm rot="16200000">
            <a:off x="6528132" y="2139419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bright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6FDEA-153C-8C83-17ED-51F8DB1A582A}"/>
              </a:ext>
            </a:extLst>
          </p:cNvPr>
          <p:cNvSpPr txBox="1"/>
          <p:nvPr/>
        </p:nvSpPr>
        <p:spPr>
          <a:xfrm rot="16200000">
            <a:off x="3639753" y="2184382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normal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ECD37-BEF3-9498-EEA9-50A11AC75E43}"/>
              </a:ext>
            </a:extLst>
          </p:cNvPr>
          <p:cNvSpPr txBox="1"/>
          <p:nvPr/>
        </p:nvSpPr>
        <p:spPr>
          <a:xfrm rot="16200000">
            <a:off x="8085381" y="2146768"/>
            <a:ext cx="14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395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EEDCF6-366A-8FAF-2B80-DBCD3144DE98}"/>
              </a:ext>
            </a:extLst>
          </p:cNvPr>
          <p:cNvSpPr txBox="1"/>
          <p:nvPr/>
        </p:nvSpPr>
        <p:spPr>
          <a:xfrm>
            <a:off x="82192" y="1409442"/>
            <a:ext cx="121098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anose="02060409020205020404" pitchFamily="49" charset="0"/>
              </a:rPr>
              <a:t># tunable parameters</a:t>
            </a:r>
          </a:p>
          <a:p>
            <a:r>
              <a:rPr lang="en-US" sz="2400" dirty="0">
                <a:latin typeface="Courier" panose="02060409020205020404" pitchFamily="49" charset="0"/>
              </a:rPr>
              <a:t>S1 = -0.05;   # the maximum slowness perturbation of the anomaly</a:t>
            </a:r>
          </a:p>
          <a:p>
            <a:r>
              <a:rPr lang="en-US" sz="2400" dirty="0">
                <a:latin typeface="Courier" panose="02060409020205020404" pitchFamily="49" charset="0"/>
              </a:rPr>
              <a:t>xc = 75;      # x-position of the center of the anomaly</a:t>
            </a:r>
          </a:p>
          <a:p>
            <a:r>
              <a:rPr lang="en-US" sz="2400" dirty="0" err="1">
                <a:latin typeface="Courier" panose="02060409020205020404" pitchFamily="49" charset="0"/>
              </a:rPr>
              <a:t>yc</a:t>
            </a:r>
            <a:r>
              <a:rPr lang="en-US" sz="2400" dirty="0">
                <a:latin typeface="Courier" panose="02060409020205020404" pitchFamily="49" charset="0"/>
              </a:rPr>
              <a:t> = 50;      # y-position of the center of the anomaly</a:t>
            </a:r>
          </a:p>
          <a:p>
            <a:r>
              <a:rPr lang="en-US" sz="2400" dirty="0" err="1">
                <a:latin typeface="Courier" panose="02060409020205020404" pitchFamily="49" charset="0"/>
              </a:rPr>
              <a:t>sxx</a:t>
            </a:r>
            <a:r>
              <a:rPr lang="en-US" sz="2400" dirty="0">
                <a:latin typeface="Courier" panose="02060409020205020404" pitchFamily="49" charset="0"/>
              </a:rPr>
              <a:t>=5.0;      # length scale of anomaly in x-direction</a:t>
            </a:r>
          </a:p>
          <a:p>
            <a:r>
              <a:rPr lang="en-US" sz="2400" dirty="0" err="1">
                <a:latin typeface="Courier" panose="02060409020205020404" pitchFamily="49" charset="0"/>
              </a:rPr>
              <a:t>syy</a:t>
            </a:r>
            <a:r>
              <a:rPr lang="en-US" sz="2400" dirty="0">
                <a:latin typeface="Courier" panose="02060409020205020404" pitchFamily="49" charset="0"/>
              </a:rPr>
              <a:t>=5.0;      # length scale of anomaly in y-direction</a:t>
            </a:r>
          </a:p>
          <a:p>
            <a:r>
              <a:rPr lang="en-US" sz="2400" dirty="0">
                <a:latin typeface="Courier" panose="02060409020205020404" pitchFamily="49" charset="0"/>
              </a:rPr>
              <a:t>tilt = 0.0;   # tilt of anomaly in degrees (0=no tilt)</a:t>
            </a:r>
          </a:p>
          <a:p>
            <a:r>
              <a:rPr lang="en-US" sz="2400" dirty="0" err="1">
                <a:latin typeface="Courier" panose="02060409020205020404" pitchFamily="49" charset="0"/>
              </a:rPr>
              <a:t>th</a:t>
            </a:r>
            <a:r>
              <a:rPr lang="en-US" sz="2400" dirty="0">
                <a:latin typeface="Courier" panose="02060409020205020404" pitchFamily="49" charset="0"/>
              </a:rPr>
              <a:t>=0.0;       # the angle of the rays (0=no tilt)</a:t>
            </a:r>
          </a:p>
        </p:txBody>
      </p:sp>
    </p:spTree>
    <p:extLst>
      <p:ext uri="{BB962C8B-B14F-4D97-AF65-F5344CB8AC3E}">
        <p14:creationId xmlns:p14="http://schemas.microsoft.com/office/powerpoint/2010/main" val="1310586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990858" y="986641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1</a:t>
            </a:r>
          </a:p>
          <a:p>
            <a:endParaRPr lang="en-US" sz="2800" b="1" dirty="0"/>
          </a:p>
          <a:p>
            <a:r>
              <a:rPr lang="en-US" sz="2800" b="1" dirty="0"/>
              <a:t>make a fairly large round, fast anomaly at about x=70</a:t>
            </a:r>
          </a:p>
          <a:p>
            <a:endParaRPr lang="en-US" sz="2800" b="1" dirty="0"/>
          </a:p>
          <a:p>
            <a:r>
              <a:rPr lang="en-US" sz="2800" b="1" dirty="0"/>
              <a:t>Investigate how the results change as you make the anomaly faster and faster</a:t>
            </a:r>
          </a:p>
          <a:p>
            <a:endParaRPr lang="en-US" sz="2800" b="1" dirty="0"/>
          </a:p>
          <a:p>
            <a:r>
              <a:rPr lang="en-US" sz="2800" b="1" dirty="0"/>
              <a:t>Are there y’s at which several rays arrive at different times?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5941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990858" y="986641"/>
            <a:ext cx="10795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2</a:t>
            </a:r>
          </a:p>
          <a:p>
            <a:endParaRPr lang="en-US" sz="2800" b="1" dirty="0"/>
          </a:p>
          <a:p>
            <a:r>
              <a:rPr lang="en-US" sz="2800" b="1" dirty="0"/>
              <a:t>make a fairly large round, fast anomaly at about x=70</a:t>
            </a:r>
          </a:p>
          <a:p>
            <a:endParaRPr lang="en-US" sz="2800" b="1" dirty="0"/>
          </a:p>
          <a:p>
            <a:r>
              <a:rPr lang="en-US" sz="2800" b="1" dirty="0"/>
              <a:t>Investigate how the results change as you make the anomaly slower and slower</a:t>
            </a:r>
          </a:p>
          <a:p>
            <a:endParaRPr lang="en-US" sz="2800" b="1" dirty="0"/>
          </a:p>
          <a:p>
            <a:r>
              <a:rPr lang="en-US" sz="2800" b="1" dirty="0"/>
              <a:t>Are there y’s at which several rays arrive at different times?</a:t>
            </a:r>
          </a:p>
          <a:p>
            <a:endParaRPr lang="en-US" sz="28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3546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980584" y="534578"/>
            <a:ext cx="107958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3</a:t>
            </a:r>
          </a:p>
          <a:p>
            <a:endParaRPr lang="en-US" sz="2800" b="1" dirty="0"/>
          </a:p>
          <a:p>
            <a:r>
              <a:rPr lang="en-US" sz="2800" b="1" dirty="0"/>
              <a:t>make a fairly round small slow anomaly at x=85.  (This is a crude model of a mantle hotspot).</a:t>
            </a:r>
          </a:p>
          <a:p>
            <a:endParaRPr lang="en-US" sz="2800" b="1" dirty="0"/>
          </a:p>
          <a:p>
            <a:r>
              <a:rPr lang="en-US" sz="2800" b="1" dirty="0"/>
              <a:t>consider two case, waves with an angle of +10 degrees and -10 degrees</a:t>
            </a:r>
          </a:p>
          <a:p>
            <a:endParaRPr lang="en-US" sz="2800" b="1" dirty="0"/>
          </a:p>
          <a:p>
            <a:r>
              <a:rPr lang="en-US" sz="2800" b="1" dirty="0"/>
              <a:t>Investigate how the results change as you make the anomaly deeper and deeper</a:t>
            </a:r>
          </a:p>
          <a:p>
            <a:endParaRPr lang="en-US" sz="2800" b="1" dirty="0"/>
          </a:p>
          <a:p>
            <a:r>
              <a:rPr lang="en-US" sz="2800" b="1" dirty="0"/>
              <a:t>Can you infer the depth of the anomaly? There is an effect here called “parallax”. Explain ...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6225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980584" y="205805"/>
            <a:ext cx="107958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4</a:t>
            </a:r>
          </a:p>
          <a:p>
            <a:endParaRPr lang="en-US" sz="2800" b="1" dirty="0"/>
          </a:p>
          <a:p>
            <a:r>
              <a:rPr lang="en-US" sz="2800" b="1" dirty="0"/>
              <a:t>make an smallish elongated (twice as long in x than in y, and tilted at 10 degrees) slow anomaly at about x=75.  (This is a crude model of a subduction zone).</a:t>
            </a:r>
          </a:p>
          <a:p>
            <a:endParaRPr lang="en-US" sz="2800" b="1" dirty="0"/>
          </a:p>
          <a:p>
            <a:r>
              <a:rPr lang="en-US" sz="2800" b="1" dirty="0"/>
              <a:t>Consider three case, waves with an angles of +10 degrees, zero and -10 degrees</a:t>
            </a:r>
          </a:p>
          <a:p>
            <a:endParaRPr lang="en-US" sz="2800" b="1" dirty="0"/>
          </a:p>
          <a:p>
            <a:r>
              <a:rPr lang="en-US" sz="2800" b="1" dirty="0"/>
              <a:t>Investigate how the results change between these three wave directions.</a:t>
            </a:r>
          </a:p>
          <a:p>
            <a:endParaRPr lang="en-US" sz="2800" b="1" dirty="0"/>
          </a:p>
          <a:p>
            <a:r>
              <a:rPr lang="en-US" sz="2800" b="1" dirty="0"/>
              <a:t>Can you infer the sense of the tilt of the anomaly?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827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23A040F-B328-5932-76E8-BDF34E696AE2}"/>
              </a:ext>
            </a:extLst>
          </p:cNvPr>
          <p:cNvSpPr/>
          <p:nvPr/>
        </p:nvSpPr>
        <p:spPr>
          <a:xfrm flipH="1">
            <a:off x="2166730" y="3896139"/>
            <a:ext cx="258418" cy="9442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D6E4FC-FDB4-981A-AB6F-8EC05156C231}"/>
              </a:ext>
            </a:extLst>
          </p:cNvPr>
          <p:cNvSpPr/>
          <p:nvPr/>
        </p:nvSpPr>
        <p:spPr>
          <a:xfrm>
            <a:off x="3399185" y="2842591"/>
            <a:ext cx="1421294" cy="133184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18238C0E-B2D8-4157-E5F1-64EDAD4BD25C}"/>
              </a:ext>
            </a:extLst>
          </p:cNvPr>
          <p:cNvSpPr/>
          <p:nvPr/>
        </p:nvSpPr>
        <p:spPr>
          <a:xfrm>
            <a:off x="8736495" y="1540565"/>
            <a:ext cx="2862470" cy="4134678"/>
          </a:xfrm>
          <a:prstGeom prst="parallelogram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A07B0B-E435-1581-E868-54C090ADC615}"/>
              </a:ext>
            </a:extLst>
          </p:cNvPr>
          <p:cNvSpPr/>
          <p:nvPr/>
        </p:nvSpPr>
        <p:spPr>
          <a:xfrm rot="6040970">
            <a:off x="9451800" y="3018608"/>
            <a:ext cx="1434940" cy="107023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D064E-B75F-E4B6-2E02-5767536ACD04}"/>
              </a:ext>
            </a:extLst>
          </p:cNvPr>
          <p:cNvCxnSpPr/>
          <p:nvPr/>
        </p:nvCxnSpPr>
        <p:spPr>
          <a:xfrm>
            <a:off x="2425148" y="4840357"/>
            <a:ext cx="644055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EBB9EF-A70F-6667-8E6E-785FA640BC63}"/>
              </a:ext>
            </a:extLst>
          </p:cNvPr>
          <p:cNvCxnSpPr/>
          <p:nvPr/>
        </p:nvCxnSpPr>
        <p:spPr>
          <a:xfrm>
            <a:off x="2425148" y="4361271"/>
            <a:ext cx="644055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F25E60-ED9E-0A53-187E-CCA8157F89D0}"/>
              </a:ext>
            </a:extLst>
          </p:cNvPr>
          <p:cNvCxnSpPr>
            <a:cxnSpLocks/>
          </p:cNvCxnSpPr>
          <p:nvPr/>
        </p:nvCxnSpPr>
        <p:spPr>
          <a:xfrm>
            <a:off x="8865704" y="4357957"/>
            <a:ext cx="765313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35CB94-BF78-8184-D70D-F29E5B429BA5}"/>
              </a:ext>
            </a:extLst>
          </p:cNvPr>
          <p:cNvCxnSpPr>
            <a:cxnSpLocks/>
          </p:cNvCxnSpPr>
          <p:nvPr/>
        </p:nvCxnSpPr>
        <p:spPr>
          <a:xfrm>
            <a:off x="8998226" y="4840357"/>
            <a:ext cx="63279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620D3C-1ACA-5B92-F804-017B5700B378}"/>
              </a:ext>
            </a:extLst>
          </p:cNvPr>
          <p:cNvSpPr/>
          <p:nvPr/>
        </p:nvSpPr>
        <p:spPr>
          <a:xfrm>
            <a:off x="2415209" y="2365513"/>
            <a:ext cx="6887817" cy="1605088"/>
          </a:xfrm>
          <a:custGeom>
            <a:avLst/>
            <a:gdLst>
              <a:gd name="connsiteX0" fmla="*/ 0 w 6887817"/>
              <a:gd name="connsiteY0" fmla="*/ 1560444 h 1605088"/>
              <a:gd name="connsiteX1" fmla="*/ 1321904 w 6887817"/>
              <a:gd name="connsiteY1" fmla="*/ 1580322 h 1605088"/>
              <a:gd name="connsiteX2" fmla="*/ 3220278 w 6887817"/>
              <a:gd name="connsiteY2" fmla="*/ 1262270 h 1605088"/>
              <a:gd name="connsiteX3" fmla="*/ 6887817 w 6887817"/>
              <a:gd name="connsiteY3" fmla="*/ 0 h 1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7817" h="1605088">
                <a:moveTo>
                  <a:pt x="0" y="1560444"/>
                </a:moveTo>
                <a:cubicBezTo>
                  <a:pt x="392595" y="1595231"/>
                  <a:pt x="785191" y="1630018"/>
                  <a:pt x="1321904" y="1580322"/>
                </a:cubicBezTo>
                <a:cubicBezTo>
                  <a:pt x="1858617" y="1530626"/>
                  <a:pt x="2292626" y="1525657"/>
                  <a:pt x="3220278" y="1262270"/>
                </a:cubicBezTo>
                <a:cubicBezTo>
                  <a:pt x="4147930" y="998883"/>
                  <a:pt x="5517873" y="499441"/>
                  <a:pt x="6887817" y="0"/>
                </a:cubicBezTo>
              </a:path>
            </a:pathLst>
          </a:cu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F72C76-3E2F-47B8-9E5C-51372A8EF4BF}"/>
              </a:ext>
            </a:extLst>
          </p:cNvPr>
          <p:cNvCxnSpPr>
            <a:cxnSpLocks/>
          </p:cNvCxnSpPr>
          <p:nvPr/>
        </p:nvCxnSpPr>
        <p:spPr>
          <a:xfrm flipV="1">
            <a:off x="9375913" y="2206487"/>
            <a:ext cx="533400" cy="15902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CAD614-528B-CB85-8FC6-1FAC7ACCBE2B}"/>
              </a:ext>
            </a:extLst>
          </p:cNvPr>
          <p:cNvSpPr/>
          <p:nvPr/>
        </p:nvSpPr>
        <p:spPr>
          <a:xfrm>
            <a:off x="9469268" y="1895152"/>
            <a:ext cx="622358" cy="3158869"/>
          </a:xfrm>
          <a:custGeom>
            <a:avLst/>
            <a:gdLst>
              <a:gd name="connsiteX0" fmla="*/ 430106 w 622358"/>
              <a:gd name="connsiteY0" fmla="*/ 311335 h 3158869"/>
              <a:gd name="connsiteX1" fmla="*/ 131932 w 622358"/>
              <a:gd name="connsiteY1" fmla="*/ 957378 h 3158869"/>
              <a:gd name="connsiteX2" fmla="*/ 2723 w 622358"/>
              <a:gd name="connsiteY2" fmla="*/ 1871778 h 3158869"/>
              <a:gd name="connsiteX3" fmla="*/ 52419 w 622358"/>
              <a:gd name="connsiteY3" fmla="*/ 2448248 h 3158869"/>
              <a:gd name="connsiteX4" fmla="*/ 151810 w 622358"/>
              <a:gd name="connsiteY4" fmla="*/ 2955144 h 3158869"/>
              <a:gd name="connsiteX5" fmla="*/ 290958 w 622358"/>
              <a:gd name="connsiteY5" fmla="*/ 3134048 h 3158869"/>
              <a:gd name="connsiteX6" fmla="*/ 271080 w 622358"/>
              <a:gd name="connsiteY6" fmla="*/ 2448248 h 3158869"/>
              <a:gd name="connsiteX7" fmla="*/ 161749 w 622358"/>
              <a:gd name="connsiteY7" fmla="*/ 1961231 h 3158869"/>
              <a:gd name="connsiteX8" fmla="*/ 261141 w 622358"/>
              <a:gd name="connsiteY8" fmla="*/ 1056770 h 3158869"/>
              <a:gd name="connsiteX9" fmla="*/ 618949 w 622358"/>
              <a:gd name="connsiteY9" fmla="*/ 33039 h 3158869"/>
              <a:gd name="connsiteX10" fmla="*/ 430106 w 622358"/>
              <a:gd name="connsiteY10" fmla="*/ 311335 h 3158869"/>
              <a:gd name="connsiteX0" fmla="*/ 430106 w 622358"/>
              <a:gd name="connsiteY0" fmla="*/ 311335 h 3158869"/>
              <a:gd name="connsiteX1" fmla="*/ 131932 w 622358"/>
              <a:gd name="connsiteY1" fmla="*/ 957378 h 3158869"/>
              <a:gd name="connsiteX2" fmla="*/ 2723 w 622358"/>
              <a:gd name="connsiteY2" fmla="*/ 1871778 h 3158869"/>
              <a:gd name="connsiteX3" fmla="*/ 52419 w 622358"/>
              <a:gd name="connsiteY3" fmla="*/ 2448248 h 3158869"/>
              <a:gd name="connsiteX4" fmla="*/ 151810 w 622358"/>
              <a:gd name="connsiteY4" fmla="*/ 2955144 h 3158869"/>
              <a:gd name="connsiteX5" fmla="*/ 290958 w 622358"/>
              <a:gd name="connsiteY5" fmla="*/ 3134048 h 3158869"/>
              <a:gd name="connsiteX6" fmla="*/ 271080 w 622358"/>
              <a:gd name="connsiteY6" fmla="*/ 2448248 h 3158869"/>
              <a:gd name="connsiteX7" fmla="*/ 203044 w 622358"/>
              <a:gd name="connsiteY7" fmla="*/ 1919936 h 3158869"/>
              <a:gd name="connsiteX8" fmla="*/ 261141 w 622358"/>
              <a:gd name="connsiteY8" fmla="*/ 1056770 h 3158869"/>
              <a:gd name="connsiteX9" fmla="*/ 618949 w 622358"/>
              <a:gd name="connsiteY9" fmla="*/ 33039 h 3158869"/>
              <a:gd name="connsiteX10" fmla="*/ 430106 w 622358"/>
              <a:gd name="connsiteY10" fmla="*/ 311335 h 315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2358" h="3158869">
                <a:moveTo>
                  <a:pt x="430106" y="311335"/>
                </a:moveTo>
                <a:cubicBezTo>
                  <a:pt x="348936" y="465392"/>
                  <a:pt x="203162" y="697304"/>
                  <a:pt x="131932" y="957378"/>
                </a:cubicBezTo>
                <a:cubicBezTo>
                  <a:pt x="60702" y="1217452"/>
                  <a:pt x="15975" y="1623300"/>
                  <a:pt x="2723" y="1871778"/>
                </a:cubicBezTo>
                <a:cubicBezTo>
                  <a:pt x="-10529" y="2120256"/>
                  <a:pt x="27571" y="2267687"/>
                  <a:pt x="52419" y="2448248"/>
                </a:cubicBezTo>
                <a:cubicBezTo>
                  <a:pt x="77267" y="2628809"/>
                  <a:pt x="112054" y="2840844"/>
                  <a:pt x="151810" y="2955144"/>
                </a:cubicBezTo>
                <a:cubicBezTo>
                  <a:pt x="191566" y="3069444"/>
                  <a:pt x="271080" y="3218531"/>
                  <a:pt x="290958" y="3134048"/>
                </a:cubicBezTo>
                <a:cubicBezTo>
                  <a:pt x="310836" y="3049565"/>
                  <a:pt x="285732" y="2650600"/>
                  <a:pt x="271080" y="2448248"/>
                </a:cubicBezTo>
                <a:cubicBezTo>
                  <a:pt x="256428" y="2245896"/>
                  <a:pt x="204700" y="2151849"/>
                  <a:pt x="203044" y="1919936"/>
                </a:cubicBezTo>
                <a:cubicBezTo>
                  <a:pt x="201388" y="1688023"/>
                  <a:pt x="184941" y="1378135"/>
                  <a:pt x="261141" y="1056770"/>
                </a:cubicBezTo>
                <a:cubicBezTo>
                  <a:pt x="337341" y="735405"/>
                  <a:pt x="592445" y="155622"/>
                  <a:pt x="618949" y="33039"/>
                </a:cubicBezTo>
                <a:cubicBezTo>
                  <a:pt x="645453" y="-89544"/>
                  <a:pt x="511276" y="157278"/>
                  <a:pt x="430106" y="31133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EC1AFC-49B4-2BAB-9E83-88DDD791D839}"/>
              </a:ext>
            </a:extLst>
          </p:cNvPr>
          <p:cNvSpPr txBox="1"/>
          <p:nvPr/>
        </p:nvSpPr>
        <p:spPr>
          <a:xfrm>
            <a:off x="1881947" y="5054021"/>
            <a:ext cx="827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distant</a:t>
            </a:r>
          </a:p>
          <a:p>
            <a:pPr algn="ctr"/>
            <a:r>
              <a:rPr lang="en-US" dirty="0"/>
              <a:t>galaxy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A072F-9ACC-744F-A4B4-DDC5224FE9AC}"/>
              </a:ext>
            </a:extLst>
          </p:cNvPr>
          <p:cNvSpPr txBox="1"/>
          <p:nvPr/>
        </p:nvSpPr>
        <p:spPr>
          <a:xfrm>
            <a:off x="3603373" y="2418383"/>
            <a:ext cx="83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nearby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54ADBE-8F61-4D81-393E-4BC2409A1BF7}"/>
              </a:ext>
            </a:extLst>
          </p:cNvPr>
          <p:cNvSpPr txBox="1"/>
          <p:nvPr/>
        </p:nvSpPr>
        <p:spPr>
          <a:xfrm>
            <a:off x="8998226" y="5778379"/>
            <a:ext cx="167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view from Earth</a:t>
            </a:r>
          </a:p>
        </p:txBody>
      </p:sp>
    </p:spTree>
    <p:extLst>
      <p:ext uri="{BB962C8B-B14F-4D97-AF65-F5344CB8AC3E}">
        <p14:creationId xmlns:p14="http://schemas.microsoft.com/office/powerpoint/2010/main" val="416315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D9A88-21F3-147F-9066-7371CA151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61" y="425254"/>
            <a:ext cx="9030556" cy="62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0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DD0F9-4E21-4410-B677-BF0E0CAB8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5" y="207196"/>
            <a:ext cx="9880690" cy="6059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1C51C-C887-467E-DA68-93B2EFEC7F10}"/>
              </a:ext>
            </a:extLst>
          </p:cNvPr>
          <p:cNvSpPr txBox="1"/>
          <p:nvPr/>
        </p:nvSpPr>
        <p:spPr>
          <a:xfrm>
            <a:off x="2578966" y="6273225"/>
            <a:ext cx="7516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circular waves on a pond made by raindrops</a:t>
            </a:r>
          </a:p>
        </p:txBody>
      </p:sp>
    </p:spTree>
    <p:extLst>
      <p:ext uri="{BB962C8B-B14F-4D97-AF65-F5344CB8AC3E}">
        <p14:creationId xmlns:p14="http://schemas.microsoft.com/office/powerpoint/2010/main" val="90625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DD0F9-4E21-4410-B677-BF0E0CAB8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5" y="217194"/>
            <a:ext cx="9880690" cy="6059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1C51C-C887-467E-DA68-93B2EFEC7F10}"/>
              </a:ext>
            </a:extLst>
          </p:cNvPr>
          <p:cNvSpPr txBox="1"/>
          <p:nvPr/>
        </p:nvSpPr>
        <p:spPr>
          <a:xfrm>
            <a:off x="2578966" y="6273225"/>
            <a:ext cx="7516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circular waves on a pond made by raindrops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670FA4-7888-7F17-9F06-AA2714E7A85F}"/>
              </a:ext>
            </a:extLst>
          </p:cNvPr>
          <p:cNvSpPr/>
          <p:nvPr/>
        </p:nvSpPr>
        <p:spPr>
          <a:xfrm>
            <a:off x="5548045" y="3535418"/>
            <a:ext cx="5270643" cy="563971"/>
          </a:xfrm>
          <a:custGeom>
            <a:avLst/>
            <a:gdLst>
              <a:gd name="connsiteX0" fmla="*/ 0 w 5270643"/>
              <a:gd name="connsiteY0" fmla="*/ 563971 h 563971"/>
              <a:gd name="connsiteX1" fmla="*/ 996593 w 5270643"/>
              <a:gd name="connsiteY1" fmla="*/ 224924 h 563971"/>
              <a:gd name="connsiteX2" fmla="*/ 2178121 w 5270643"/>
              <a:gd name="connsiteY2" fmla="*/ 60537 h 563971"/>
              <a:gd name="connsiteX3" fmla="*/ 3421294 w 5270643"/>
              <a:gd name="connsiteY3" fmla="*/ 9166 h 563971"/>
              <a:gd name="connsiteX4" fmla="*/ 4469258 w 5270643"/>
              <a:gd name="connsiteY4" fmla="*/ 9166 h 563971"/>
              <a:gd name="connsiteX5" fmla="*/ 5270643 w 5270643"/>
              <a:gd name="connsiteY5" fmla="*/ 101634 h 56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0643" h="563971">
                <a:moveTo>
                  <a:pt x="0" y="563971"/>
                </a:moveTo>
                <a:cubicBezTo>
                  <a:pt x="316786" y="436400"/>
                  <a:pt x="633573" y="308830"/>
                  <a:pt x="996593" y="224924"/>
                </a:cubicBezTo>
                <a:cubicBezTo>
                  <a:pt x="1359613" y="141018"/>
                  <a:pt x="1774004" y="96497"/>
                  <a:pt x="2178121" y="60537"/>
                </a:cubicBezTo>
                <a:cubicBezTo>
                  <a:pt x="2582238" y="24577"/>
                  <a:pt x="3039438" y="17728"/>
                  <a:pt x="3421294" y="9166"/>
                </a:cubicBezTo>
                <a:cubicBezTo>
                  <a:pt x="3803150" y="604"/>
                  <a:pt x="4161033" y="-6245"/>
                  <a:pt x="4469258" y="9166"/>
                </a:cubicBezTo>
                <a:cubicBezTo>
                  <a:pt x="4777483" y="24577"/>
                  <a:pt x="5024063" y="63105"/>
                  <a:pt x="5270643" y="10163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1B40C-F0C7-9882-C5CE-8E65AF954D53}"/>
              </a:ext>
            </a:extLst>
          </p:cNvPr>
          <p:cNvSpPr txBox="1"/>
          <p:nvPr/>
        </p:nvSpPr>
        <p:spPr>
          <a:xfrm>
            <a:off x="7692072" y="4250895"/>
            <a:ext cx="1291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source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039480-AD73-6D74-F8CD-B49D396D3916}"/>
              </a:ext>
            </a:extLst>
          </p:cNvPr>
          <p:cNvSpPr/>
          <p:nvPr/>
        </p:nvSpPr>
        <p:spPr>
          <a:xfrm>
            <a:off x="9072081" y="4479533"/>
            <a:ext cx="287676" cy="154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B2E00-7A23-FDF9-8450-85662932553E}"/>
              </a:ext>
            </a:extLst>
          </p:cNvPr>
          <p:cNvSpPr txBox="1"/>
          <p:nvPr/>
        </p:nvSpPr>
        <p:spPr>
          <a:xfrm rot="21183557">
            <a:off x="6942058" y="3103043"/>
            <a:ext cx="1873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wavefront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BAE1D8A-EE0F-851B-70D0-39ED8A9E7E12}"/>
              </a:ext>
            </a:extLst>
          </p:cNvPr>
          <p:cNvSpPr/>
          <p:nvPr/>
        </p:nvSpPr>
        <p:spPr>
          <a:xfrm rot="15433191">
            <a:off x="5984697" y="3052532"/>
            <a:ext cx="1098417" cy="2054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4A2C025-635D-745A-AF5D-6B00F6E016E9}"/>
              </a:ext>
            </a:extLst>
          </p:cNvPr>
          <p:cNvSpPr/>
          <p:nvPr/>
        </p:nvSpPr>
        <p:spPr>
          <a:xfrm rot="16423435">
            <a:off x="9190265" y="2861997"/>
            <a:ext cx="1098417" cy="2054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1FD57-09EC-BA3E-B8DA-3AE106BC971C}"/>
              </a:ext>
            </a:extLst>
          </p:cNvPr>
          <p:cNvSpPr txBox="1"/>
          <p:nvPr/>
        </p:nvSpPr>
        <p:spPr>
          <a:xfrm rot="21069797">
            <a:off x="4894143" y="1642125"/>
            <a:ext cx="2646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local direction</a:t>
            </a:r>
          </a:p>
          <a:p>
            <a:r>
              <a:rPr lang="en-US" sz="3200" dirty="0">
                <a:solidFill>
                  <a:srgbClr val="FFC000"/>
                </a:solidFill>
              </a:rPr>
              <a:t>of propagation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FFC49-B5BB-AE53-21F1-AC46B21FB076}"/>
              </a:ext>
            </a:extLst>
          </p:cNvPr>
          <p:cNvSpPr txBox="1"/>
          <p:nvPr/>
        </p:nvSpPr>
        <p:spPr>
          <a:xfrm rot="364090">
            <a:off x="8539513" y="1318311"/>
            <a:ext cx="2646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local direction</a:t>
            </a:r>
          </a:p>
          <a:p>
            <a:r>
              <a:rPr lang="en-US" sz="3200" dirty="0">
                <a:solidFill>
                  <a:srgbClr val="FFC000"/>
                </a:solidFill>
              </a:rPr>
              <a:t>of propagation</a:t>
            </a:r>
          </a:p>
        </p:txBody>
      </p:sp>
    </p:spTree>
    <p:extLst>
      <p:ext uri="{BB962C8B-B14F-4D97-AF65-F5344CB8AC3E}">
        <p14:creationId xmlns:p14="http://schemas.microsoft.com/office/powerpoint/2010/main" val="8312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31C51C-C887-467E-DA68-93B2EFEC7F10}"/>
              </a:ext>
            </a:extLst>
          </p:cNvPr>
          <p:cNvSpPr txBox="1"/>
          <p:nvPr/>
        </p:nvSpPr>
        <p:spPr>
          <a:xfrm>
            <a:off x="332794" y="288338"/>
            <a:ext cx="6828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wavefront – curve of equal travel time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1B40C-F0C7-9882-C5CE-8E65AF954D53}"/>
              </a:ext>
            </a:extLst>
          </p:cNvPr>
          <p:cNvSpPr txBox="1"/>
          <p:nvPr/>
        </p:nvSpPr>
        <p:spPr>
          <a:xfrm rot="21335248">
            <a:off x="6020472" y="2872214"/>
            <a:ext cx="1873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wavefront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24B62-CB95-798D-D32B-F63F3EE0ED6D}"/>
              </a:ext>
            </a:extLst>
          </p:cNvPr>
          <p:cNvSpPr txBox="1"/>
          <p:nvPr/>
        </p:nvSpPr>
        <p:spPr>
          <a:xfrm>
            <a:off x="6515512" y="5771022"/>
            <a:ext cx="129112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source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8359A29-5441-9A6E-F936-08C2DC719E52}"/>
              </a:ext>
            </a:extLst>
          </p:cNvPr>
          <p:cNvSpPr/>
          <p:nvPr/>
        </p:nvSpPr>
        <p:spPr>
          <a:xfrm>
            <a:off x="6957299" y="5693966"/>
            <a:ext cx="287676" cy="1541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4035DA3-649E-79DA-1440-B7BFCE1C75C7}"/>
              </a:ext>
            </a:extLst>
          </p:cNvPr>
          <p:cNvSpPr/>
          <p:nvPr/>
        </p:nvSpPr>
        <p:spPr>
          <a:xfrm rot="14134657">
            <a:off x="4784988" y="3212201"/>
            <a:ext cx="1098417" cy="205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4ED30B-C2D4-D4FA-E6C1-3600FE255631}"/>
              </a:ext>
            </a:extLst>
          </p:cNvPr>
          <p:cNvSpPr/>
          <p:nvPr/>
        </p:nvSpPr>
        <p:spPr>
          <a:xfrm rot="18201176">
            <a:off x="8224501" y="3053120"/>
            <a:ext cx="1098417" cy="205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9693B-90FF-3B46-5326-6EDC69A635BB}"/>
              </a:ext>
            </a:extLst>
          </p:cNvPr>
          <p:cNvSpPr txBox="1"/>
          <p:nvPr/>
        </p:nvSpPr>
        <p:spPr>
          <a:xfrm rot="19976054">
            <a:off x="3250968" y="1808674"/>
            <a:ext cx="2646494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local direction</a:t>
            </a:r>
          </a:p>
          <a:p>
            <a:r>
              <a:rPr lang="en-US" sz="3200" dirty="0"/>
              <a:t>of propagation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66C8A-4A09-5294-08CC-2397734F9D0F}"/>
              </a:ext>
            </a:extLst>
          </p:cNvPr>
          <p:cNvSpPr txBox="1"/>
          <p:nvPr/>
        </p:nvSpPr>
        <p:spPr>
          <a:xfrm rot="1547124">
            <a:off x="8093254" y="1639277"/>
            <a:ext cx="2646494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local direction</a:t>
            </a:r>
          </a:p>
          <a:p>
            <a:r>
              <a:rPr lang="en-US" sz="3200" dirty="0"/>
              <a:t>of propagation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83485C5-A390-D1E0-1085-A4CF0537F99F}"/>
              </a:ext>
            </a:extLst>
          </p:cNvPr>
          <p:cNvSpPr/>
          <p:nvPr/>
        </p:nvSpPr>
        <p:spPr>
          <a:xfrm>
            <a:off x="4232958" y="2743032"/>
            <a:ext cx="5868068" cy="5579036"/>
          </a:xfrm>
          <a:prstGeom prst="arc">
            <a:avLst>
              <a:gd name="adj1" fmla="val 10749141"/>
              <a:gd name="adj2" fmla="val 1897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6C52AE-8554-40DB-C9F6-2C9C8B585587}"/>
              </a:ext>
            </a:extLst>
          </p:cNvPr>
          <p:cNvSpPr txBox="1"/>
          <p:nvPr/>
        </p:nvSpPr>
        <p:spPr>
          <a:xfrm>
            <a:off x="3822143" y="5797761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D9045E-ADA7-6B35-786E-5197564631CA}"/>
              </a:ext>
            </a:extLst>
          </p:cNvPr>
          <p:cNvSpPr txBox="1"/>
          <p:nvPr/>
        </p:nvSpPr>
        <p:spPr>
          <a:xfrm>
            <a:off x="2829625" y="5797760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</p:spTree>
    <p:extLst>
      <p:ext uri="{BB962C8B-B14F-4D97-AF65-F5344CB8AC3E}">
        <p14:creationId xmlns:p14="http://schemas.microsoft.com/office/powerpoint/2010/main" val="162158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31C51C-C887-467E-DA68-93B2EFEC7F10}"/>
              </a:ext>
            </a:extLst>
          </p:cNvPr>
          <p:cNvSpPr txBox="1"/>
          <p:nvPr/>
        </p:nvSpPr>
        <p:spPr>
          <a:xfrm>
            <a:off x="332794" y="288338"/>
            <a:ext cx="703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wavefront – curve of equal travel time TC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1B40C-F0C7-9882-C5CE-8E65AF954D53}"/>
              </a:ext>
            </a:extLst>
          </p:cNvPr>
          <p:cNvSpPr txBox="1"/>
          <p:nvPr/>
        </p:nvSpPr>
        <p:spPr>
          <a:xfrm rot="21335248">
            <a:off x="6020472" y="2872214"/>
            <a:ext cx="1873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wavefront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4035DA3-649E-79DA-1440-B7BFCE1C75C7}"/>
              </a:ext>
            </a:extLst>
          </p:cNvPr>
          <p:cNvSpPr/>
          <p:nvPr/>
        </p:nvSpPr>
        <p:spPr>
          <a:xfrm rot="14429115">
            <a:off x="4784988" y="3212201"/>
            <a:ext cx="1098417" cy="205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4ED30B-C2D4-D4FA-E6C1-3600FE255631}"/>
              </a:ext>
            </a:extLst>
          </p:cNvPr>
          <p:cNvSpPr/>
          <p:nvPr/>
        </p:nvSpPr>
        <p:spPr>
          <a:xfrm rot="17799300">
            <a:off x="8224501" y="3053120"/>
            <a:ext cx="1098417" cy="205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9693B-90FF-3B46-5326-6EDC69A635BB}"/>
              </a:ext>
            </a:extLst>
          </p:cNvPr>
          <p:cNvSpPr txBox="1"/>
          <p:nvPr/>
        </p:nvSpPr>
        <p:spPr>
          <a:xfrm rot="19976054">
            <a:off x="1725785" y="1744215"/>
            <a:ext cx="2646494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local direction</a:t>
            </a:r>
          </a:p>
          <a:p>
            <a:r>
              <a:rPr lang="en-US" sz="3200" dirty="0"/>
              <a:t>of propagation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66C8A-4A09-5294-08CC-2397734F9D0F}"/>
              </a:ext>
            </a:extLst>
          </p:cNvPr>
          <p:cNvSpPr txBox="1"/>
          <p:nvPr/>
        </p:nvSpPr>
        <p:spPr>
          <a:xfrm rot="1547124">
            <a:off x="7861537" y="324186"/>
            <a:ext cx="2646494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local direction</a:t>
            </a:r>
          </a:p>
          <a:p>
            <a:r>
              <a:rPr lang="en-US" sz="3200" dirty="0"/>
              <a:t>of propagation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83485C5-A390-D1E0-1085-A4CF0537F99F}"/>
              </a:ext>
            </a:extLst>
          </p:cNvPr>
          <p:cNvSpPr/>
          <p:nvPr/>
        </p:nvSpPr>
        <p:spPr>
          <a:xfrm>
            <a:off x="4232958" y="2743032"/>
            <a:ext cx="5868068" cy="5579036"/>
          </a:xfrm>
          <a:prstGeom prst="arc">
            <a:avLst>
              <a:gd name="adj1" fmla="val 10749141"/>
              <a:gd name="adj2" fmla="val 1897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6C52AE-8554-40DB-C9F6-2C9C8B585587}"/>
              </a:ext>
            </a:extLst>
          </p:cNvPr>
          <p:cNvSpPr txBox="1"/>
          <p:nvPr/>
        </p:nvSpPr>
        <p:spPr>
          <a:xfrm>
            <a:off x="3822143" y="5797761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19A3C57-AC7A-A79D-6997-FF39E6804AE2}"/>
              </a:ext>
            </a:extLst>
          </p:cNvPr>
          <p:cNvSpPr/>
          <p:nvPr/>
        </p:nvSpPr>
        <p:spPr>
          <a:xfrm>
            <a:off x="3234842" y="1839075"/>
            <a:ext cx="7789330" cy="7119852"/>
          </a:xfrm>
          <a:prstGeom prst="arc">
            <a:avLst>
              <a:gd name="adj1" fmla="val 10666603"/>
              <a:gd name="adj2" fmla="val 24458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51EDB16-C1E1-D272-67B9-8159D8CC0BA2}"/>
              </a:ext>
            </a:extLst>
          </p:cNvPr>
          <p:cNvSpPr/>
          <p:nvPr/>
        </p:nvSpPr>
        <p:spPr>
          <a:xfrm rot="17799300">
            <a:off x="8746158" y="2049410"/>
            <a:ext cx="1098417" cy="205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8A70C0A-928F-BC32-726D-F6EEA925D094}"/>
              </a:ext>
            </a:extLst>
          </p:cNvPr>
          <p:cNvSpPr/>
          <p:nvPr/>
        </p:nvSpPr>
        <p:spPr>
          <a:xfrm rot="14473797">
            <a:off x="4110454" y="2110558"/>
            <a:ext cx="1098417" cy="205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D9045E-ADA7-6B35-786E-5197564631CA}"/>
              </a:ext>
            </a:extLst>
          </p:cNvPr>
          <p:cNvSpPr txBox="1"/>
          <p:nvPr/>
        </p:nvSpPr>
        <p:spPr>
          <a:xfrm>
            <a:off x="2829625" y="5797760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10CFE-4322-F7D5-185F-E93A0406622F}"/>
              </a:ext>
            </a:extLst>
          </p:cNvPr>
          <p:cNvSpPr txBox="1"/>
          <p:nvPr/>
        </p:nvSpPr>
        <p:spPr>
          <a:xfrm>
            <a:off x="6515512" y="5771022"/>
            <a:ext cx="129112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source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E46896-EB9A-81CC-C62A-0357E8B0B445}"/>
              </a:ext>
            </a:extLst>
          </p:cNvPr>
          <p:cNvSpPr/>
          <p:nvPr/>
        </p:nvSpPr>
        <p:spPr>
          <a:xfrm>
            <a:off x="6957299" y="5693966"/>
            <a:ext cx="287676" cy="1541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15358</TotalTime>
  <Words>1100</Words>
  <Application>Microsoft Office PowerPoint</Application>
  <PresentationFormat>Widescreen</PresentationFormat>
  <Paragraphs>249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Courier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150</cp:revision>
  <dcterms:created xsi:type="dcterms:W3CDTF">2023-08-22T12:43:28Z</dcterms:created>
  <dcterms:modified xsi:type="dcterms:W3CDTF">2025-08-14T18:35:56Z</dcterms:modified>
</cp:coreProperties>
</file>