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518" r:id="rId3"/>
    <p:sldId id="305" r:id="rId4"/>
    <p:sldId id="306" r:id="rId5"/>
    <p:sldId id="307" r:id="rId6"/>
    <p:sldId id="469" r:id="rId7"/>
    <p:sldId id="320" r:id="rId8"/>
    <p:sldId id="322" r:id="rId9"/>
    <p:sldId id="328" r:id="rId10"/>
    <p:sldId id="485" r:id="rId11"/>
    <p:sldId id="488" r:id="rId12"/>
    <p:sldId id="489" r:id="rId13"/>
    <p:sldId id="487" r:id="rId14"/>
    <p:sldId id="486" r:id="rId15"/>
    <p:sldId id="493" r:id="rId16"/>
    <p:sldId id="494" r:id="rId17"/>
    <p:sldId id="492" r:id="rId18"/>
    <p:sldId id="495" r:id="rId19"/>
    <p:sldId id="470" r:id="rId20"/>
    <p:sldId id="519" r:id="rId21"/>
    <p:sldId id="490" r:id="rId22"/>
    <p:sldId id="491" r:id="rId23"/>
    <p:sldId id="520" r:id="rId24"/>
    <p:sldId id="496" r:id="rId25"/>
    <p:sldId id="497" r:id="rId26"/>
    <p:sldId id="498" r:id="rId27"/>
    <p:sldId id="499" r:id="rId28"/>
    <p:sldId id="501" r:id="rId29"/>
    <p:sldId id="502" r:id="rId30"/>
    <p:sldId id="506" r:id="rId31"/>
    <p:sldId id="503" r:id="rId32"/>
    <p:sldId id="507" r:id="rId33"/>
    <p:sldId id="508" r:id="rId34"/>
    <p:sldId id="500" r:id="rId35"/>
    <p:sldId id="511" r:id="rId36"/>
    <p:sldId id="512" r:id="rId37"/>
    <p:sldId id="513" r:id="rId38"/>
    <p:sldId id="510" r:id="rId39"/>
    <p:sldId id="514" r:id="rId40"/>
    <p:sldId id="515" r:id="rId41"/>
    <p:sldId id="509" r:id="rId42"/>
    <p:sldId id="516" r:id="rId43"/>
    <p:sldId id="51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518"/>
            <p14:sldId id="305"/>
            <p14:sldId id="306"/>
            <p14:sldId id="307"/>
            <p14:sldId id="469"/>
            <p14:sldId id="320"/>
            <p14:sldId id="322"/>
            <p14:sldId id="328"/>
            <p14:sldId id="485"/>
            <p14:sldId id="488"/>
            <p14:sldId id="489"/>
            <p14:sldId id="487"/>
            <p14:sldId id="486"/>
            <p14:sldId id="493"/>
            <p14:sldId id="494"/>
            <p14:sldId id="492"/>
            <p14:sldId id="495"/>
            <p14:sldId id="470"/>
            <p14:sldId id="519"/>
            <p14:sldId id="490"/>
            <p14:sldId id="491"/>
            <p14:sldId id="520"/>
            <p14:sldId id="496"/>
            <p14:sldId id="497"/>
            <p14:sldId id="498"/>
            <p14:sldId id="499"/>
            <p14:sldId id="501"/>
            <p14:sldId id="502"/>
            <p14:sldId id="506"/>
            <p14:sldId id="503"/>
            <p14:sldId id="507"/>
            <p14:sldId id="508"/>
            <p14:sldId id="500"/>
            <p14:sldId id="511"/>
            <p14:sldId id="512"/>
            <p14:sldId id="513"/>
            <p14:sldId id="510"/>
            <p14:sldId id="514"/>
            <p14:sldId id="515"/>
            <p14:sldId id="509"/>
            <p14:sldId id="516"/>
            <p14:sldId id="517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5422" autoAdjust="0"/>
  </p:normalViewPr>
  <p:slideViewPr>
    <p:cSldViewPr snapToGrid="0">
      <p:cViewPr varScale="1">
        <p:scale>
          <a:sx n="82" d="100"/>
          <a:sy n="82" d="100"/>
        </p:scale>
        <p:origin x="708" y="84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5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0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A’s and B’s quantify the strength of a periodicity at a given frequency.  They are the model parameters.</a:t>
            </a:r>
          </a:p>
          <a:p>
            <a:r>
              <a:rPr lang="en-US" baseline="0" dirty="0"/>
              <a:t>The </a:t>
            </a:r>
            <a:r>
              <a:rPr lang="el-GR" baseline="0" dirty="0">
                <a:latin typeface="Cambria Math"/>
                <a:ea typeface="Cambria Math"/>
              </a:rPr>
              <a:t>ω</a:t>
            </a:r>
            <a:r>
              <a:rPr lang="en-US" baseline="0" dirty="0"/>
              <a:t>‘s give the frequencies at which periodicities can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</a:t>
            </a:r>
            <a:r>
              <a:rPr lang="en-US" baseline="0" dirty="0"/>
              <a:t> the class that A</a:t>
            </a:r>
            <a:r>
              <a:rPr lang="en-US" baseline="30000" dirty="0"/>
              <a:t>2</a:t>
            </a:r>
            <a:r>
              <a:rPr lang="en-US" baseline="0" dirty="0"/>
              <a:t>+B</a:t>
            </a:r>
            <a:r>
              <a:rPr lang="en-US" baseline="30000" dirty="0"/>
              <a:t>2</a:t>
            </a:r>
            <a:r>
              <a:rPr lang="en-US" baseline="0" dirty="0"/>
              <a:t>=C</a:t>
            </a:r>
            <a:r>
              <a:rPr lang="en-US" baseline="30000" dirty="0"/>
              <a:t>2</a:t>
            </a:r>
            <a:r>
              <a:rPr lang="en-US" baseline="0" dirty="0"/>
              <a:t>, the square of the amplitude of a time-shifted cosine.</a:t>
            </a:r>
          </a:p>
          <a:p>
            <a:r>
              <a:rPr lang="en-US" baseline="0" dirty="0"/>
              <a:t>This form emphasizes the overall amplitude of the oscillatory pattern, irrespective of its time-shift.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0" y="179930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12: Fast Fourier Transform illustrated using environmental time series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8534400" cy="664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4422EE33-3C23-F39E-1068-D6893EE33FDF}"/>
              </a:ext>
            </a:extLst>
          </p:cNvPr>
          <p:cNvSpPr/>
          <p:nvPr/>
        </p:nvSpPr>
        <p:spPr>
          <a:xfrm>
            <a:off x="5181600" y="1600200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CBFED-C9BE-28C0-A0FE-3F2343588261}"/>
              </a:ext>
            </a:extLst>
          </p:cNvPr>
          <p:cNvSpPr txBox="1"/>
          <p:nvPr/>
        </p:nvSpPr>
        <p:spPr>
          <a:xfrm>
            <a:off x="5943600" y="141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</p:spTree>
    <p:extLst>
      <p:ext uri="{BB962C8B-B14F-4D97-AF65-F5344CB8AC3E}">
        <p14:creationId xmlns:p14="http://schemas.microsoft.com/office/powerpoint/2010/main" val="250986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2" y="685800"/>
            <a:ext cx="8006740" cy="5867400"/>
            <a:chOff x="1162495" y="1219200"/>
            <a:chExt cx="5540927" cy="40533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54165"/>
            <a:stretch/>
          </p:blipFill>
          <p:spPr bwMode="auto">
            <a:xfrm>
              <a:off x="1369422" y="1219201"/>
              <a:ext cx="5334000" cy="183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59385" y="2953271"/>
              <a:ext cx="309518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frequency, cycles per day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52374" y="1829321"/>
              <a:ext cx="1795319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</p:spTree>
    <p:extLst>
      <p:ext uri="{BB962C8B-B14F-4D97-AF65-F5344CB8AC3E}">
        <p14:creationId xmlns:p14="http://schemas.microsoft.com/office/powerpoint/2010/main" val="230926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2" y="685800"/>
            <a:ext cx="8006740" cy="5867400"/>
            <a:chOff x="1162495" y="1219200"/>
            <a:chExt cx="5540927" cy="40533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54165"/>
            <a:stretch/>
          </p:blipFill>
          <p:spPr bwMode="auto">
            <a:xfrm>
              <a:off x="1369422" y="1219201"/>
              <a:ext cx="5334000" cy="183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59385" y="2953271"/>
              <a:ext cx="309518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frequency, cycles per day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52374" y="1829321"/>
              <a:ext cx="1795319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03634B96-C823-DA97-F67F-1BE1E2C42874}"/>
              </a:ext>
            </a:extLst>
          </p:cNvPr>
          <p:cNvSpPr/>
          <p:nvPr/>
        </p:nvSpPr>
        <p:spPr>
          <a:xfrm rot="1024903" flipV="1">
            <a:off x="3666694" y="1648544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B3FA75-E4AE-71A8-E831-A38CAA2BFDD2}"/>
              </a:ext>
            </a:extLst>
          </p:cNvPr>
          <p:cNvSpPr txBox="1">
            <a:spLocks/>
          </p:cNvSpPr>
          <p:nvPr/>
        </p:nvSpPr>
        <p:spPr bwMode="auto">
          <a:xfrm>
            <a:off x="4191000" y="14478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all interesting frequencies near origin,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 plot period, </a:t>
            </a:r>
            <a:r>
              <a:rPr lang="en-US" sz="2400" i="1" kern="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T=1/f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instead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0" y="685800"/>
            <a:ext cx="8006743" cy="5867400"/>
            <a:chOff x="1162493" y="1219200"/>
            <a:chExt cx="5540929" cy="40533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9422" y="12192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6714" y="4926874"/>
              <a:ext cx="131832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period, days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59385" y="2953271"/>
              <a:ext cx="309518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frequency, cycles per day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52374" y="1829321"/>
              <a:ext cx="1795319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90150" y="3733981"/>
              <a:ext cx="1919763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</p:spTree>
    <p:extLst>
      <p:ext uri="{BB962C8B-B14F-4D97-AF65-F5344CB8AC3E}">
        <p14:creationId xmlns:p14="http://schemas.microsoft.com/office/powerpoint/2010/main" val="45545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0" y="1678522"/>
            <a:ext cx="8006743" cy="4874678"/>
            <a:chOff x="1162493" y="1905000"/>
            <a:chExt cx="5540929" cy="33675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2496"/>
            <a:stretch/>
          </p:blipFill>
          <p:spPr bwMode="auto">
            <a:xfrm>
              <a:off x="1369422" y="3319321"/>
              <a:ext cx="5334000" cy="1900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4343399" y="3581400"/>
              <a:ext cx="1727227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365.2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days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6714" y="4926874"/>
              <a:ext cx="131832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period, days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57600" y="3429000"/>
              <a:ext cx="685800" cy="304800"/>
            </a:xfrm>
            <a:prstGeom prst="straightConnector1">
              <a:avLst/>
            </a:prstGeom>
            <a:ln w="1905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2778512" y="4111083"/>
              <a:ext cx="122664" cy="78058"/>
            </a:xfrm>
            <a:prstGeom prst="straightConnector1">
              <a:avLst/>
            </a:prstGeom>
            <a:ln w="1905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642987" y="3795529"/>
              <a:ext cx="1600249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182.6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days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2308302" y="3808142"/>
              <a:ext cx="512956" cy="405161"/>
            </a:xfrm>
            <a:prstGeom prst="straightConnector1">
              <a:avLst/>
            </a:prstGeom>
            <a:ln w="1905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698595" y="3525645"/>
              <a:ext cx="990600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60.0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days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90150" y="3733981"/>
              <a:ext cx="1919763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</p:spTree>
    <p:extLst>
      <p:ext uri="{BB962C8B-B14F-4D97-AF65-F5344CB8AC3E}">
        <p14:creationId xmlns:p14="http://schemas.microsoft.com/office/powerpoint/2010/main" val="13844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00CC7-528A-8624-6AD5-1324F9F03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6" t="18081" r="26725" b="3977"/>
          <a:stretch/>
        </p:blipFill>
        <p:spPr>
          <a:xfrm>
            <a:off x="0" y="292782"/>
            <a:ext cx="7997955" cy="6416643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459478C-2583-7766-ED1E-AE019E0815D9}"/>
              </a:ext>
            </a:extLst>
          </p:cNvPr>
          <p:cNvSpPr/>
          <p:nvPr/>
        </p:nvSpPr>
        <p:spPr>
          <a:xfrm>
            <a:off x="3889252" y="4032504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41C6-9267-9BB8-1EB6-7064D61320AB}"/>
              </a:ext>
            </a:extLst>
          </p:cNvPr>
          <p:cNvSpPr txBox="1"/>
          <p:nvPr/>
        </p:nvSpPr>
        <p:spPr>
          <a:xfrm>
            <a:off x="4651252" y="384709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</p:spTree>
    <p:extLst>
      <p:ext uri="{BB962C8B-B14F-4D97-AF65-F5344CB8AC3E}">
        <p14:creationId xmlns:p14="http://schemas.microsoft.com/office/powerpoint/2010/main" val="212009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459478C-2583-7766-ED1E-AE019E0815D9}"/>
              </a:ext>
            </a:extLst>
          </p:cNvPr>
          <p:cNvSpPr/>
          <p:nvPr/>
        </p:nvSpPr>
        <p:spPr>
          <a:xfrm>
            <a:off x="6096000" y="4032504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41C6-9267-9BB8-1EB6-7064D61320AB}"/>
              </a:ext>
            </a:extLst>
          </p:cNvPr>
          <p:cNvSpPr txBox="1"/>
          <p:nvPr/>
        </p:nvSpPr>
        <p:spPr>
          <a:xfrm>
            <a:off x="6858000" y="384709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D0568DE-108A-0EE9-DCFA-622492F8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869" t="4762" r="38108"/>
          <a:stretch>
            <a:fillRect/>
          </a:stretch>
        </p:blipFill>
        <p:spPr bwMode="auto">
          <a:xfrm>
            <a:off x="7502652" y="3212418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7E9C7A-E232-D9BA-7E25-F6D47D3FDDF2}"/>
              </a:ext>
            </a:extLst>
          </p:cNvPr>
          <p:cNvSpPr txBox="1">
            <a:spLocks/>
          </p:cNvSpPr>
          <p:nvPr/>
        </p:nvSpPr>
        <p:spPr bwMode="auto">
          <a:xfrm>
            <a:off x="8188452" y="6184218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time, days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3BB56B5-C5C5-AABD-B966-D4247A1180CB}"/>
              </a:ext>
            </a:extLst>
          </p:cNvPr>
          <p:cNvSpPr/>
          <p:nvPr/>
        </p:nvSpPr>
        <p:spPr>
          <a:xfrm rot="5400000">
            <a:off x="9483852" y="3212418"/>
            <a:ext cx="152400" cy="152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4DACC-D341-B7DF-26F8-D78807342FF9}"/>
              </a:ext>
            </a:extLst>
          </p:cNvPr>
          <p:cNvSpPr txBox="1"/>
          <p:nvPr/>
        </p:nvSpPr>
        <p:spPr>
          <a:xfrm>
            <a:off x="9616354" y="3103952"/>
            <a:ext cx="13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daily cycle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47051-99B5-4782-79CD-7430E9C27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6" t="18081" r="26725" b="3977"/>
          <a:stretch/>
        </p:blipFill>
        <p:spPr>
          <a:xfrm>
            <a:off x="0" y="292782"/>
            <a:ext cx="7997955" cy="6416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E740EE-A0C4-0F46-209E-E8D4CA9947DB}"/>
              </a:ext>
            </a:extLst>
          </p:cNvPr>
          <p:cNvSpPr/>
          <p:nvPr/>
        </p:nvSpPr>
        <p:spPr>
          <a:xfrm flipV="1">
            <a:off x="7033797" y="1165670"/>
            <a:ext cx="95773" cy="158954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EA819A-1A8C-FC8E-7C8B-E00393EF5F3B}"/>
              </a:ext>
            </a:extLst>
          </p:cNvPr>
          <p:cNvSpPr/>
          <p:nvPr/>
        </p:nvSpPr>
        <p:spPr>
          <a:xfrm>
            <a:off x="7267074" y="1209685"/>
            <a:ext cx="2303188" cy="1464763"/>
          </a:xfrm>
          <a:custGeom>
            <a:avLst/>
            <a:gdLst>
              <a:gd name="connsiteX0" fmla="*/ 0 w 2303188"/>
              <a:gd name="connsiteY0" fmla="*/ 337232 h 1464763"/>
              <a:gd name="connsiteX1" fmla="*/ 1684421 w 2303188"/>
              <a:gd name="connsiteY1" fmla="*/ 348 h 1464763"/>
              <a:gd name="connsiteX2" fmla="*/ 1560667 w 2303188"/>
              <a:gd name="connsiteY2" fmla="*/ 392234 h 1464763"/>
              <a:gd name="connsiteX3" fmla="*/ 2303188 w 2303188"/>
              <a:gd name="connsiteY3" fmla="*/ 1464763 h 146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188" h="1464763">
                <a:moveTo>
                  <a:pt x="0" y="337232"/>
                </a:moveTo>
                <a:cubicBezTo>
                  <a:pt x="712155" y="164206"/>
                  <a:pt x="1424310" y="-8819"/>
                  <a:pt x="1684421" y="348"/>
                </a:cubicBezTo>
                <a:cubicBezTo>
                  <a:pt x="1944532" y="9515"/>
                  <a:pt x="1457539" y="148165"/>
                  <a:pt x="1560667" y="392234"/>
                </a:cubicBezTo>
                <a:cubicBezTo>
                  <a:pt x="1663795" y="636303"/>
                  <a:pt x="1983491" y="1050533"/>
                  <a:pt x="2303188" y="1464763"/>
                </a:cubicBezTo>
              </a:path>
            </a:pathLst>
          </a:custGeom>
          <a:noFill/>
          <a:ln w="28575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8ED81-C92F-D55E-20FB-0933DC4A9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2" t="24133" r="22961" b="33333"/>
          <a:stretch/>
        </p:blipFill>
        <p:spPr>
          <a:xfrm>
            <a:off x="620684" y="777240"/>
            <a:ext cx="1157131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8ED81-C92F-D55E-20FB-0933DC4A9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2" t="24133" r="22961" b="33333"/>
          <a:stretch/>
        </p:blipFill>
        <p:spPr>
          <a:xfrm>
            <a:off x="620684" y="777240"/>
            <a:ext cx="11571316" cy="5303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7E49A-3A54-AD1F-B439-0D0ACACD971E}"/>
              </a:ext>
            </a:extLst>
          </p:cNvPr>
          <p:cNvSpPr txBox="1"/>
          <p:nvPr/>
        </p:nvSpPr>
        <p:spPr>
          <a:xfrm>
            <a:off x="2768024" y="7772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A74FE-DA54-8F31-B799-9F290B6CDC6A}"/>
              </a:ext>
            </a:extLst>
          </p:cNvPr>
          <p:cNvSpPr txBox="1"/>
          <p:nvPr/>
        </p:nvSpPr>
        <p:spPr>
          <a:xfrm rot="16200000">
            <a:off x="7786337" y="41871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Daily Cycle</a:t>
            </a:r>
          </a:p>
        </p:txBody>
      </p:sp>
    </p:spTree>
    <p:extLst>
      <p:ext uri="{BB962C8B-B14F-4D97-AF65-F5344CB8AC3E}">
        <p14:creationId xmlns:p14="http://schemas.microsoft.com/office/powerpoint/2010/main" val="334528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AA2B6C04-99AB-CB2C-C5C5-61F43F92B3C4}"/>
              </a:ext>
            </a:extLst>
          </p:cNvPr>
          <p:cNvGrpSpPr/>
          <p:nvPr/>
        </p:nvGrpSpPr>
        <p:grpSpPr>
          <a:xfrm>
            <a:off x="328903" y="1891744"/>
            <a:ext cx="11750321" cy="3722671"/>
            <a:chOff x="2357141" y="1095738"/>
            <a:chExt cx="7794535" cy="3074510"/>
          </a:xfrm>
        </p:grpSpPr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A9B00880-E535-3B96-3B22-5EAA0693E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79291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83E05E38-FCDF-9E45-FDD2-F2204A111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77682E0-7788-6421-CF77-0B01BAA28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725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5A049079-75D9-6D51-9D62-D92E7EC2D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861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A00FEDBA-396B-8C9C-1F27-D1E276849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050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4C9A64EA-9F14-A7EA-2FA5-7F2FCAA11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238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0420636B-2A8B-228F-4FB0-A27E9F1D4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586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3E4C24C8-969D-AA4B-F9B3-B41D221F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775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5EF08E68-476E-E0C6-BA7B-D30ACCF0E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1196975"/>
              <a:ext cx="0" cy="224790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6B3DED6A-A3C0-D9AD-985A-37A3F48A5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4">
              <a:extLst>
                <a:ext uri="{FF2B5EF4-FFF2-40B4-BE49-F238E27FC236}">
                  <a16:creationId xmlns:a16="http://schemas.microsoft.com/office/drawing/2014/main" id="{525C8C0A-2C4E-AD0F-B7CB-618D7F5D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232092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DA86CB0A-8901-7192-A9DF-171DFA1E0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11969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E0B8369-CBBC-0510-D70B-9ED95435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422400"/>
              <a:ext cx="6794500" cy="1639888"/>
            </a:xfrm>
            <a:custGeom>
              <a:avLst/>
              <a:gdLst>
                <a:gd name="T0" fmla="*/ 63 w 4280"/>
                <a:gd name="T1" fmla="*/ 762 h 1033"/>
                <a:gd name="T2" fmla="*/ 131 w 4280"/>
                <a:gd name="T3" fmla="*/ 757 h 1033"/>
                <a:gd name="T4" fmla="*/ 200 w 4280"/>
                <a:gd name="T5" fmla="*/ 659 h 1033"/>
                <a:gd name="T6" fmla="*/ 268 w 4280"/>
                <a:gd name="T7" fmla="*/ 431 h 1033"/>
                <a:gd name="T8" fmla="*/ 337 w 4280"/>
                <a:gd name="T9" fmla="*/ 315 h 1033"/>
                <a:gd name="T10" fmla="*/ 405 w 4280"/>
                <a:gd name="T11" fmla="*/ 367 h 1033"/>
                <a:gd name="T12" fmla="*/ 473 w 4280"/>
                <a:gd name="T13" fmla="*/ 561 h 1033"/>
                <a:gd name="T14" fmla="*/ 541 w 4280"/>
                <a:gd name="T15" fmla="*/ 778 h 1033"/>
                <a:gd name="T16" fmla="*/ 610 w 4280"/>
                <a:gd name="T17" fmla="*/ 826 h 1033"/>
                <a:gd name="T18" fmla="*/ 678 w 4280"/>
                <a:gd name="T19" fmla="*/ 597 h 1033"/>
                <a:gd name="T20" fmla="*/ 747 w 4280"/>
                <a:gd name="T21" fmla="*/ 452 h 1033"/>
                <a:gd name="T22" fmla="*/ 815 w 4280"/>
                <a:gd name="T23" fmla="*/ 312 h 1033"/>
                <a:gd name="T24" fmla="*/ 883 w 4280"/>
                <a:gd name="T25" fmla="*/ 396 h 1033"/>
                <a:gd name="T26" fmla="*/ 951 w 4280"/>
                <a:gd name="T27" fmla="*/ 734 h 1033"/>
                <a:gd name="T28" fmla="*/ 1020 w 4280"/>
                <a:gd name="T29" fmla="*/ 1033 h 1033"/>
                <a:gd name="T30" fmla="*/ 1088 w 4280"/>
                <a:gd name="T31" fmla="*/ 829 h 1033"/>
                <a:gd name="T32" fmla="*/ 1157 w 4280"/>
                <a:gd name="T33" fmla="*/ 452 h 1033"/>
                <a:gd name="T34" fmla="*/ 1225 w 4280"/>
                <a:gd name="T35" fmla="*/ 137 h 1033"/>
                <a:gd name="T36" fmla="*/ 1293 w 4280"/>
                <a:gd name="T37" fmla="*/ 137 h 1033"/>
                <a:gd name="T38" fmla="*/ 1362 w 4280"/>
                <a:gd name="T39" fmla="*/ 460 h 1033"/>
                <a:gd name="T40" fmla="*/ 1430 w 4280"/>
                <a:gd name="T41" fmla="*/ 730 h 1033"/>
                <a:gd name="T42" fmla="*/ 1498 w 4280"/>
                <a:gd name="T43" fmla="*/ 810 h 1033"/>
                <a:gd name="T44" fmla="*/ 1567 w 4280"/>
                <a:gd name="T45" fmla="*/ 603 h 1033"/>
                <a:gd name="T46" fmla="*/ 1635 w 4280"/>
                <a:gd name="T47" fmla="*/ 318 h 1033"/>
                <a:gd name="T48" fmla="*/ 1703 w 4280"/>
                <a:gd name="T49" fmla="*/ 188 h 1033"/>
                <a:gd name="T50" fmla="*/ 1772 w 4280"/>
                <a:gd name="T51" fmla="*/ 279 h 1033"/>
                <a:gd name="T52" fmla="*/ 1840 w 4280"/>
                <a:gd name="T53" fmla="*/ 585 h 1033"/>
                <a:gd name="T54" fmla="*/ 1908 w 4280"/>
                <a:gd name="T55" fmla="*/ 815 h 1033"/>
                <a:gd name="T56" fmla="*/ 1977 w 4280"/>
                <a:gd name="T57" fmla="*/ 828 h 1033"/>
                <a:gd name="T58" fmla="*/ 2045 w 4280"/>
                <a:gd name="T59" fmla="*/ 658 h 1033"/>
                <a:gd name="T60" fmla="*/ 2114 w 4280"/>
                <a:gd name="T61" fmla="*/ 484 h 1033"/>
                <a:gd name="T62" fmla="*/ 2182 w 4280"/>
                <a:gd name="T63" fmla="*/ 395 h 1033"/>
                <a:gd name="T64" fmla="*/ 2250 w 4280"/>
                <a:gd name="T65" fmla="*/ 436 h 1033"/>
                <a:gd name="T66" fmla="*/ 2318 w 4280"/>
                <a:gd name="T67" fmla="*/ 644 h 1033"/>
                <a:gd name="T68" fmla="*/ 2387 w 4280"/>
                <a:gd name="T69" fmla="*/ 873 h 1033"/>
                <a:gd name="T70" fmla="*/ 2455 w 4280"/>
                <a:gd name="T71" fmla="*/ 907 h 1033"/>
                <a:gd name="T72" fmla="*/ 2524 w 4280"/>
                <a:gd name="T73" fmla="*/ 746 h 1033"/>
                <a:gd name="T74" fmla="*/ 2592 w 4280"/>
                <a:gd name="T75" fmla="*/ 492 h 1033"/>
                <a:gd name="T76" fmla="*/ 2660 w 4280"/>
                <a:gd name="T77" fmla="*/ 315 h 1033"/>
                <a:gd name="T78" fmla="*/ 2729 w 4280"/>
                <a:gd name="T79" fmla="*/ 356 h 1033"/>
                <a:gd name="T80" fmla="*/ 2797 w 4280"/>
                <a:gd name="T81" fmla="*/ 613 h 1033"/>
                <a:gd name="T82" fmla="*/ 2865 w 4280"/>
                <a:gd name="T83" fmla="*/ 866 h 1033"/>
                <a:gd name="T84" fmla="*/ 2934 w 4280"/>
                <a:gd name="T85" fmla="*/ 764 h 1033"/>
                <a:gd name="T86" fmla="*/ 3002 w 4280"/>
                <a:gd name="T87" fmla="*/ 464 h 1033"/>
                <a:gd name="T88" fmla="*/ 3070 w 4280"/>
                <a:gd name="T89" fmla="*/ 127 h 1033"/>
                <a:gd name="T90" fmla="*/ 3139 w 4280"/>
                <a:gd name="T91" fmla="*/ 76 h 1033"/>
                <a:gd name="T92" fmla="*/ 3207 w 4280"/>
                <a:gd name="T93" fmla="*/ 348 h 1033"/>
                <a:gd name="T94" fmla="*/ 3275 w 4280"/>
                <a:gd name="T95" fmla="*/ 816 h 1033"/>
                <a:gd name="T96" fmla="*/ 3344 w 4280"/>
                <a:gd name="T97" fmla="*/ 911 h 1033"/>
                <a:gd name="T98" fmla="*/ 3412 w 4280"/>
                <a:gd name="T99" fmla="*/ 676 h 1033"/>
                <a:gd name="T100" fmla="*/ 3480 w 4280"/>
                <a:gd name="T101" fmla="*/ 324 h 1033"/>
                <a:gd name="T102" fmla="*/ 3549 w 4280"/>
                <a:gd name="T103" fmla="*/ 239 h 1033"/>
                <a:gd name="T104" fmla="*/ 3617 w 4280"/>
                <a:gd name="T105" fmla="*/ 328 h 1033"/>
                <a:gd name="T106" fmla="*/ 3685 w 4280"/>
                <a:gd name="T107" fmla="*/ 518 h 1033"/>
                <a:gd name="T108" fmla="*/ 3754 w 4280"/>
                <a:gd name="T109" fmla="*/ 828 h 1033"/>
                <a:gd name="T110" fmla="*/ 3822 w 4280"/>
                <a:gd name="T111" fmla="*/ 788 h 1033"/>
                <a:gd name="T112" fmla="*/ 3890 w 4280"/>
                <a:gd name="T113" fmla="*/ 618 h 1033"/>
                <a:gd name="T114" fmla="*/ 3959 w 4280"/>
                <a:gd name="T115" fmla="*/ 445 h 1033"/>
                <a:gd name="T116" fmla="*/ 4027 w 4280"/>
                <a:gd name="T117" fmla="*/ 471 h 1033"/>
                <a:gd name="T118" fmla="*/ 4096 w 4280"/>
                <a:gd name="T119" fmla="*/ 506 h 1033"/>
                <a:gd name="T120" fmla="*/ 4164 w 4280"/>
                <a:gd name="T121" fmla="*/ 727 h 1033"/>
                <a:gd name="T122" fmla="*/ 4232 w 4280"/>
                <a:gd name="T123" fmla="*/ 9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0" h="1033">
                  <a:moveTo>
                    <a:pt x="0" y="264"/>
                  </a:moveTo>
                  <a:lnTo>
                    <a:pt x="1" y="251"/>
                  </a:lnTo>
                  <a:lnTo>
                    <a:pt x="4" y="218"/>
                  </a:lnTo>
                  <a:lnTo>
                    <a:pt x="7" y="235"/>
                  </a:lnTo>
                  <a:lnTo>
                    <a:pt x="10" y="345"/>
                  </a:lnTo>
                  <a:lnTo>
                    <a:pt x="13" y="495"/>
                  </a:lnTo>
                  <a:lnTo>
                    <a:pt x="16" y="676"/>
                  </a:lnTo>
                  <a:lnTo>
                    <a:pt x="19" y="808"/>
                  </a:lnTo>
                  <a:lnTo>
                    <a:pt x="22" y="915"/>
                  </a:lnTo>
                  <a:lnTo>
                    <a:pt x="24" y="959"/>
                  </a:lnTo>
                  <a:lnTo>
                    <a:pt x="27" y="888"/>
                  </a:lnTo>
                  <a:lnTo>
                    <a:pt x="30" y="736"/>
                  </a:lnTo>
                  <a:lnTo>
                    <a:pt x="33" y="583"/>
                  </a:lnTo>
                  <a:lnTo>
                    <a:pt x="36" y="450"/>
                  </a:lnTo>
                  <a:lnTo>
                    <a:pt x="39" y="395"/>
                  </a:lnTo>
                  <a:lnTo>
                    <a:pt x="42" y="376"/>
                  </a:lnTo>
                  <a:lnTo>
                    <a:pt x="45" y="437"/>
                  </a:lnTo>
                  <a:lnTo>
                    <a:pt x="48" y="533"/>
                  </a:lnTo>
                  <a:lnTo>
                    <a:pt x="51" y="683"/>
                  </a:lnTo>
                  <a:lnTo>
                    <a:pt x="54" y="795"/>
                  </a:lnTo>
                  <a:lnTo>
                    <a:pt x="57" y="857"/>
                  </a:lnTo>
                  <a:lnTo>
                    <a:pt x="60" y="864"/>
                  </a:lnTo>
                  <a:lnTo>
                    <a:pt x="63" y="762"/>
                  </a:lnTo>
                  <a:lnTo>
                    <a:pt x="66" y="583"/>
                  </a:lnTo>
                  <a:lnTo>
                    <a:pt x="69" y="410"/>
                  </a:lnTo>
                  <a:lnTo>
                    <a:pt x="72" y="274"/>
                  </a:lnTo>
                  <a:lnTo>
                    <a:pt x="75" y="198"/>
                  </a:lnTo>
                  <a:lnTo>
                    <a:pt x="78" y="171"/>
                  </a:lnTo>
                  <a:lnTo>
                    <a:pt x="81" y="198"/>
                  </a:lnTo>
                  <a:lnTo>
                    <a:pt x="84" y="305"/>
                  </a:lnTo>
                  <a:lnTo>
                    <a:pt x="87" y="486"/>
                  </a:lnTo>
                  <a:lnTo>
                    <a:pt x="90" y="632"/>
                  </a:lnTo>
                  <a:lnTo>
                    <a:pt x="93" y="733"/>
                  </a:lnTo>
                  <a:lnTo>
                    <a:pt x="96" y="813"/>
                  </a:lnTo>
                  <a:lnTo>
                    <a:pt x="99" y="801"/>
                  </a:lnTo>
                  <a:lnTo>
                    <a:pt x="102" y="683"/>
                  </a:lnTo>
                  <a:lnTo>
                    <a:pt x="105" y="536"/>
                  </a:lnTo>
                  <a:lnTo>
                    <a:pt x="108" y="406"/>
                  </a:lnTo>
                  <a:lnTo>
                    <a:pt x="111" y="321"/>
                  </a:lnTo>
                  <a:lnTo>
                    <a:pt x="114" y="268"/>
                  </a:lnTo>
                  <a:lnTo>
                    <a:pt x="117" y="253"/>
                  </a:lnTo>
                  <a:lnTo>
                    <a:pt x="120" y="338"/>
                  </a:lnTo>
                  <a:lnTo>
                    <a:pt x="122" y="458"/>
                  </a:lnTo>
                  <a:lnTo>
                    <a:pt x="125" y="611"/>
                  </a:lnTo>
                  <a:lnTo>
                    <a:pt x="128" y="703"/>
                  </a:lnTo>
                  <a:lnTo>
                    <a:pt x="131" y="757"/>
                  </a:lnTo>
                  <a:lnTo>
                    <a:pt x="134" y="727"/>
                  </a:lnTo>
                  <a:lnTo>
                    <a:pt x="137" y="620"/>
                  </a:lnTo>
                  <a:lnTo>
                    <a:pt x="140" y="458"/>
                  </a:lnTo>
                  <a:lnTo>
                    <a:pt x="143" y="298"/>
                  </a:lnTo>
                  <a:lnTo>
                    <a:pt x="146" y="209"/>
                  </a:lnTo>
                  <a:lnTo>
                    <a:pt x="149" y="172"/>
                  </a:lnTo>
                  <a:lnTo>
                    <a:pt x="152" y="157"/>
                  </a:lnTo>
                  <a:lnTo>
                    <a:pt x="155" y="239"/>
                  </a:lnTo>
                  <a:lnTo>
                    <a:pt x="158" y="360"/>
                  </a:lnTo>
                  <a:lnTo>
                    <a:pt x="161" y="537"/>
                  </a:lnTo>
                  <a:lnTo>
                    <a:pt x="164" y="693"/>
                  </a:lnTo>
                  <a:lnTo>
                    <a:pt x="167" y="803"/>
                  </a:lnTo>
                  <a:lnTo>
                    <a:pt x="170" y="825"/>
                  </a:lnTo>
                  <a:lnTo>
                    <a:pt x="173" y="754"/>
                  </a:lnTo>
                  <a:lnTo>
                    <a:pt x="176" y="634"/>
                  </a:lnTo>
                  <a:lnTo>
                    <a:pt x="179" y="552"/>
                  </a:lnTo>
                  <a:lnTo>
                    <a:pt x="182" y="448"/>
                  </a:lnTo>
                  <a:lnTo>
                    <a:pt x="185" y="383"/>
                  </a:lnTo>
                  <a:lnTo>
                    <a:pt x="188" y="308"/>
                  </a:lnTo>
                  <a:lnTo>
                    <a:pt x="191" y="310"/>
                  </a:lnTo>
                  <a:lnTo>
                    <a:pt x="194" y="392"/>
                  </a:lnTo>
                  <a:lnTo>
                    <a:pt x="197" y="526"/>
                  </a:lnTo>
                  <a:lnTo>
                    <a:pt x="200" y="659"/>
                  </a:lnTo>
                  <a:lnTo>
                    <a:pt x="203" y="734"/>
                  </a:lnTo>
                  <a:lnTo>
                    <a:pt x="206" y="753"/>
                  </a:lnTo>
                  <a:lnTo>
                    <a:pt x="209" y="704"/>
                  </a:lnTo>
                  <a:lnTo>
                    <a:pt x="212" y="560"/>
                  </a:lnTo>
                  <a:lnTo>
                    <a:pt x="215" y="367"/>
                  </a:lnTo>
                  <a:lnTo>
                    <a:pt x="218" y="253"/>
                  </a:lnTo>
                  <a:lnTo>
                    <a:pt x="220" y="198"/>
                  </a:lnTo>
                  <a:lnTo>
                    <a:pt x="223" y="205"/>
                  </a:lnTo>
                  <a:lnTo>
                    <a:pt x="226" y="220"/>
                  </a:lnTo>
                  <a:lnTo>
                    <a:pt x="229" y="298"/>
                  </a:lnTo>
                  <a:lnTo>
                    <a:pt x="232" y="443"/>
                  </a:lnTo>
                  <a:lnTo>
                    <a:pt x="235" y="567"/>
                  </a:lnTo>
                  <a:lnTo>
                    <a:pt x="238" y="659"/>
                  </a:lnTo>
                  <a:lnTo>
                    <a:pt x="241" y="750"/>
                  </a:lnTo>
                  <a:lnTo>
                    <a:pt x="244" y="835"/>
                  </a:lnTo>
                  <a:lnTo>
                    <a:pt x="247" y="743"/>
                  </a:lnTo>
                  <a:lnTo>
                    <a:pt x="250" y="613"/>
                  </a:lnTo>
                  <a:lnTo>
                    <a:pt x="253" y="455"/>
                  </a:lnTo>
                  <a:lnTo>
                    <a:pt x="256" y="358"/>
                  </a:lnTo>
                  <a:lnTo>
                    <a:pt x="259" y="307"/>
                  </a:lnTo>
                  <a:lnTo>
                    <a:pt x="262" y="298"/>
                  </a:lnTo>
                  <a:lnTo>
                    <a:pt x="265" y="331"/>
                  </a:lnTo>
                  <a:lnTo>
                    <a:pt x="268" y="431"/>
                  </a:lnTo>
                  <a:lnTo>
                    <a:pt x="271" y="570"/>
                  </a:lnTo>
                  <a:lnTo>
                    <a:pt x="274" y="653"/>
                  </a:lnTo>
                  <a:lnTo>
                    <a:pt x="277" y="685"/>
                  </a:lnTo>
                  <a:lnTo>
                    <a:pt x="280" y="692"/>
                  </a:lnTo>
                  <a:lnTo>
                    <a:pt x="283" y="621"/>
                  </a:lnTo>
                  <a:lnTo>
                    <a:pt x="286" y="494"/>
                  </a:lnTo>
                  <a:lnTo>
                    <a:pt x="289" y="345"/>
                  </a:lnTo>
                  <a:lnTo>
                    <a:pt x="292" y="259"/>
                  </a:lnTo>
                  <a:lnTo>
                    <a:pt x="295" y="215"/>
                  </a:lnTo>
                  <a:lnTo>
                    <a:pt x="298" y="205"/>
                  </a:lnTo>
                  <a:lnTo>
                    <a:pt x="301" y="246"/>
                  </a:lnTo>
                  <a:lnTo>
                    <a:pt x="304" y="336"/>
                  </a:lnTo>
                  <a:lnTo>
                    <a:pt x="307" y="481"/>
                  </a:lnTo>
                  <a:lnTo>
                    <a:pt x="310" y="629"/>
                  </a:lnTo>
                  <a:lnTo>
                    <a:pt x="313" y="734"/>
                  </a:lnTo>
                  <a:lnTo>
                    <a:pt x="316" y="801"/>
                  </a:lnTo>
                  <a:lnTo>
                    <a:pt x="319" y="785"/>
                  </a:lnTo>
                  <a:lnTo>
                    <a:pt x="322" y="676"/>
                  </a:lnTo>
                  <a:lnTo>
                    <a:pt x="325" y="550"/>
                  </a:lnTo>
                  <a:lnTo>
                    <a:pt x="328" y="450"/>
                  </a:lnTo>
                  <a:lnTo>
                    <a:pt x="331" y="379"/>
                  </a:lnTo>
                  <a:lnTo>
                    <a:pt x="334" y="329"/>
                  </a:lnTo>
                  <a:lnTo>
                    <a:pt x="337" y="315"/>
                  </a:lnTo>
                  <a:lnTo>
                    <a:pt x="340" y="369"/>
                  </a:lnTo>
                  <a:lnTo>
                    <a:pt x="342" y="445"/>
                  </a:lnTo>
                  <a:lnTo>
                    <a:pt x="345" y="569"/>
                  </a:lnTo>
                  <a:lnTo>
                    <a:pt x="348" y="645"/>
                  </a:lnTo>
                  <a:lnTo>
                    <a:pt x="351" y="689"/>
                  </a:lnTo>
                  <a:lnTo>
                    <a:pt x="354" y="670"/>
                  </a:lnTo>
                  <a:lnTo>
                    <a:pt x="357" y="588"/>
                  </a:lnTo>
                  <a:lnTo>
                    <a:pt x="360" y="482"/>
                  </a:lnTo>
                  <a:lnTo>
                    <a:pt x="363" y="355"/>
                  </a:lnTo>
                  <a:lnTo>
                    <a:pt x="366" y="281"/>
                  </a:lnTo>
                  <a:lnTo>
                    <a:pt x="369" y="254"/>
                  </a:lnTo>
                  <a:lnTo>
                    <a:pt x="372" y="264"/>
                  </a:lnTo>
                  <a:lnTo>
                    <a:pt x="375" y="314"/>
                  </a:lnTo>
                  <a:lnTo>
                    <a:pt x="378" y="417"/>
                  </a:lnTo>
                  <a:lnTo>
                    <a:pt x="381" y="561"/>
                  </a:lnTo>
                  <a:lnTo>
                    <a:pt x="384" y="694"/>
                  </a:lnTo>
                  <a:lnTo>
                    <a:pt x="387" y="772"/>
                  </a:lnTo>
                  <a:lnTo>
                    <a:pt x="390" y="823"/>
                  </a:lnTo>
                  <a:lnTo>
                    <a:pt x="393" y="786"/>
                  </a:lnTo>
                  <a:lnTo>
                    <a:pt x="396" y="675"/>
                  </a:lnTo>
                  <a:lnTo>
                    <a:pt x="399" y="537"/>
                  </a:lnTo>
                  <a:lnTo>
                    <a:pt x="402" y="433"/>
                  </a:lnTo>
                  <a:lnTo>
                    <a:pt x="405" y="367"/>
                  </a:lnTo>
                  <a:lnTo>
                    <a:pt x="408" y="329"/>
                  </a:lnTo>
                  <a:lnTo>
                    <a:pt x="411" y="356"/>
                  </a:lnTo>
                  <a:lnTo>
                    <a:pt x="414" y="431"/>
                  </a:lnTo>
                  <a:lnTo>
                    <a:pt x="417" y="516"/>
                  </a:lnTo>
                  <a:lnTo>
                    <a:pt x="420" y="604"/>
                  </a:lnTo>
                  <a:lnTo>
                    <a:pt x="423" y="661"/>
                  </a:lnTo>
                  <a:lnTo>
                    <a:pt x="426" y="704"/>
                  </a:lnTo>
                  <a:lnTo>
                    <a:pt x="429" y="704"/>
                  </a:lnTo>
                  <a:lnTo>
                    <a:pt x="432" y="622"/>
                  </a:lnTo>
                  <a:lnTo>
                    <a:pt x="435" y="494"/>
                  </a:lnTo>
                  <a:lnTo>
                    <a:pt x="438" y="363"/>
                  </a:lnTo>
                  <a:lnTo>
                    <a:pt x="440" y="279"/>
                  </a:lnTo>
                  <a:lnTo>
                    <a:pt x="443" y="259"/>
                  </a:lnTo>
                  <a:lnTo>
                    <a:pt x="446" y="283"/>
                  </a:lnTo>
                  <a:lnTo>
                    <a:pt x="449" y="372"/>
                  </a:lnTo>
                  <a:lnTo>
                    <a:pt x="452" y="476"/>
                  </a:lnTo>
                  <a:lnTo>
                    <a:pt x="455" y="620"/>
                  </a:lnTo>
                  <a:lnTo>
                    <a:pt x="458" y="724"/>
                  </a:lnTo>
                  <a:lnTo>
                    <a:pt x="461" y="774"/>
                  </a:lnTo>
                  <a:lnTo>
                    <a:pt x="464" y="794"/>
                  </a:lnTo>
                  <a:lnTo>
                    <a:pt x="467" y="751"/>
                  </a:lnTo>
                  <a:lnTo>
                    <a:pt x="470" y="669"/>
                  </a:lnTo>
                  <a:lnTo>
                    <a:pt x="473" y="561"/>
                  </a:lnTo>
                  <a:lnTo>
                    <a:pt x="476" y="468"/>
                  </a:lnTo>
                  <a:lnTo>
                    <a:pt x="479" y="380"/>
                  </a:lnTo>
                  <a:lnTo>
                    <a:pt x="482" y="328"/>
                  </a:lnTo>
                  <a:lnTo>
                    <a:pt x="485" y="348"/>
                  </a:lnTo>
                  <a:lnTo>
                    <a:pt x="488" y="413"/>
                  </a:lnTo>
                  <a:lnTo>
                    <a:pt x="491" y="528"/>
                  </a:lnTo>
                  <a:lnTo>
                    <a:pt x="494" y="632"/>
                  </a:lnTo>
                  <a:lnTo>
                    <a:pt x="497" y="693"/>
                  </a:lnTo>
                  <a:lnTo>
                    <a:pt x="500" y="721"/>
                  </a:lnTo>
                  <a:lnTo>
                    <a:pt x="503" y="683"/>
                  </a:lnTo>
                  <a:lnTo>
                    <a:pt x="506" y="600"/>
                  </a:lnTo>
                  <a:lnTo>
                    <a:pt x="509" y="481"/>
                  </a:lnTo>
                  <a:lnTo>
                    <a:pt x="512" y="373"/>
                  </a:lnTo>
                  <a:lnTo>
                    <a:pt x="515" y="324"/>
                  </a:lnTo>
                  <a:lnTo>
                    <a:pt x="518" y="311"/>
                  </a:lnTo>
                  <a:lnTo>
                    <a:pt x="521" y="341"/>
                  </a:lnTo>
                  <a:lnTo>
                    <a:pt x="524" y="399"/>
                  </a:lnTo>
                  <a:lnTo>
                    <a:pt x="527" y="509"/>
                  </a:lnTo>
                  <a:lnTo>
                    <a:pt x="530" y="622"/>
                  </a:lnTo>
                  <a:lnTo>
                    <a:pt x="533" y="729"/>
                  </a:lnTo>
                  <a:lnTo>
                    <a:pt x="535" y="796"/>
                  </a:lnTo>
                  <a:lnTo>
                    <a:pt x="538" y="833"/>
                  </a:lnTo>
                  <a:lnTo>
                    <a:pt x="541" y="778"/>
                  </a:lnTo>
                  <a:lnTo>
                    <a:pt x="544" y="665"/>
                  </a:lnTo>
                  <a:lnTo>
                    <a:pt x="547" y="525"/>
                  </a:lnTo>
                  <a:lnTo>
                    <a:pt x="550" y="393"/>
                  </a:lnTo>
                  <a:lnTo>
                    <a:pt x="553" y="307"/>
                  </a:lnTo>
                  <a:lnTo>
                    <a:pt x="556" y="274"/>
                  </a:lnTo>
                  <a:lnTo>
                    <a:pt x="559" y="324"/>
                  </a:lnTo>
                  <a:lnTo>
                    <a:pt x="562" y="413"/>
                  </a:lnTo>
                  <a:lnTo>
                    <a:pt x="565" y="501"/>
                  </a:lnTo>
                  <a:lnTo>
                    <a:pt x="568" y="594"/>
                  </a:lnTo>
                  <a:lnTo>
                    <a:pt x="571" y="651"/>
                  </a:lnTo>
                  <a:lnTo>
                    <a:pt x="574" y="693"/>
                  </a:lnTo>
                  <a:lnTo>
                    <a:pt x="577" y="673"/>
                  </a:lnTo>
                  <a:lnTo>
                    <a:pt x="580" y="597"/>
                  </a:lnTo>
                  <a:lnTo>
                    <a:pt x="583" y="472"/>
                  </a:lnTo>
                  <a:lnTo>
                    <a:pt x="586" y="351"/>
                  </a:lnTo>
                  <a:lnTo>
                    <a:pt x="589" y="288"/>
                  </a:lnTo>
                  <a:lnTo>
                    <a:pt x="592" y="281"/>
                  </a:lnTo>
                  <a:lnTo>
                    <a:pt x="595" y="301"/>
                  </a:lnTo>
                  <a:lnTo>
                    <a:pt x="598" y="379"/>
                  </a:lnTo>
                  <a:lnTo>
                    <a:pt x="601" y="496"/>
                  </a:lnTo>
                  <a:lnTo>
                    <a:pt x="604" y="637"/>
                  </a:lnTo>
                  <a:lnTo>
                    <a:pt x="607" y="746"/>
                  </a:lnTo>
                  <a:lnTo>
                    <a:pt x="610" y="826"/>
                  </a:lnTo>
                  <a:lnTo>
                    <a:pt x="613" y="847"/>
                  </a:lnTo>
                  <a:lnTo>
                    <a:pt x="616" y="761"/>
                  </a:lnTo>
                  <a:lnTo>
                    <a:pt x="619" y="634"/>
                  </a:lnTo>
                  <a:lnTo>
                    <a:pt x="622" y="492"/>
                  </a:lnTo>
                  <a:lnTo>
                    <a:pt x="625" y="380"/>
                  </a:lnTo>
                  <a:lnTo>
                    <a:pt x="628" y="318"/>
                  </a:lnTo>
                  <a:lnTo>
                    <a:pt x="631" y="273"/>
                  </a:lnTo>
                  <a:lnTo>
                    <a:pt x="633" y="311"/>
                  </a:lnTo>
                  <a:lnTo>
                    <a:pt x="636" y="383"/>
                  </a:lnTo>
                  <a:lnTo>
                    <a:pt x="639" y="505"/>
                  </a:lnTo>
                  <a:lnTo>
                    <a:pt x="642" y="617"/>
                  </a:lnTo>
                  <a:lnTo>
                    <a:pt x="645" y="710"/>
                  </a:lnTo>
                  <a:lnTo>
                    <a:pt x="648" y="761"/>
                  </a:lnTo>
                  <a:lnTo>
                    <a:pt x="651" y="736"/>
                  </a:lnTo>
                  <a:lnTo>
                    <a:pt x="655" y="601"/>
                  </a:lnTo>
                  <a:lnTo>
                    <a:pt x="657" y="460"/>
                  </a:lnTo>
                  <a:lnTo>
                    <a:pt x="660" y="336"/>
                  </a:lnTo>
                  <a:lnTo>
                    <a:pt x="663" y="290"/>
                  </a:lnTo>
                  <a:lnTo>
                    <a:pt x="666" y="264"/>
                  </a:lnTo>
                  <a:lnTo>
                    <a:pt x="669" y="276"/>
                  </a:lnTo>
                  <a:lnTo>
                    <a:pt x="672" y="346"/>
                  </a:lnTo>
                  <a:lnTo>
                    <a:pt x="675" y="465"/>
                  </a:lnTo>
                  <a:lnTo>
                    <a:pt x="678" y="597"/>
                  </a:lnTo>
                  <a:lnTo>
                    <a:pt x="681" y="723"/>
                  </a:lnTo>
                  <a:lnTo>
                    <a:pt x="684" y="788"/>
                  </a:lnTo>
                  <a:lnTo>
                    <a:pt x="687" y="826"/>
                  </a:lnTo>
                  <a:lnTo>
                    <a:pt x="690" y="762"/>
                  </a:lnTo>
                  <a:lnTo>
                    <a:pt x="693" y="604"/>
                  </a:lnTo>
                  <a:lnTo>
                    <a:pt x="696" y="417"/>
                  </a:lnTo>
                  <a:lnTo>
                    <a:pt x="699" y="317"/>
                  </a:lnTo>
                  <a:lnTo>
                    <a:pt x="702" y="251"/>
                  </a:lnTo>
                  <a:lnTo>
                    <a:pt x="705" y="233"/>
                  </a:lnTo>
                  <a:lnTo>
                    <a:pt x="708" y="310"/>
                  </a:lnTo>
                  <a:lnTo>
                    <a:pt x="711" y="390"/>
                  </a:lnTo>
                  <a:lnTo>
                    <a:pt x="714" y="512"/>
                  </a:lnTo>
                  <a:lnTo>
                    <a:pt x="717" y="629"/>
                  </a:lnTo>
                  <a:lnTo>
                    <a:pt x="720" y="746"/>
                  </a:lnTo>
                  <a:lnTo>
                    <a:pt x="723" y="822"/>
                  </a:lnTo>
                  <a:lnTo>
                    <a:pt x="726" y="812"/>
                  </a:lnTo>
                  <a:lnTo>
                    <a:pt x="729" y="700"/>
                  </a:lnTo>
                  <a:lnTo>
                    <a:pt x="732" y="542"/>
                  </a:lnTo>
                  <a:lnTo>
                    <a:pt x="735" y="402"/>
                  </a:lnTo>
                  <a:lnTo>
                    <a:pt x="738" y="334"/>
                  </a:lnTo>
                  <a:lnTo>
                    <a:pt x="741" y="321"/>
                  </a:lnTo>
                  <a:lnTo>
                    <a:pt x="744" y="359"/>
                  </a:lnTo>
                  <a:lnTo>
                    <a:pt x="747" y="452"/>
                  </a:lnTo>
                  <a:lnTo>
                    <a:pt x="750" y="580"/>
                  </a:lnTo>
                  <a:lnTo>
                    <a:pt x="753" y="709"/>
                  </a:lnTo>
                  <a:lnTo>
                    <a:pt x="755" y="798"/>
                  </a:lnTo>
                  <a:lnTo>
                    <a:pt x="758" y="877"/>
                  </a:lnTo>
                  <a:lnTo>
                    <a:pt x="761" y="887"/>
                  </a:lnTo>
                  <a:lnTo>
                    <a:pt x="764" y="784"/>
                  </a:lnTo>
                  <a:lnTo>
                    <a:pt x="767" y="608"/>
                  </a:lnTo>
                  <a:lnTo>
                    <a:pt x="770" y="410"/>
                  </a:lnTo>
                  <a:lnTo>
                    <a:pt x="773" y="261"/>
                  </a:lnTo>
                  <a:lnTo>
                    <a:pt x="776" y="174"/>
                  </a:lnTo>
                  <a:lnTo>
                    <a:pt x="779" y="163"/>
                  </a:lnTo>
                  <a:lnTo>
                    <a:pt x="782" y="276"/>
                  </a:lnTo>
                  <a:lnTo>
                    <a:pt x="785" y="417"/>
                  </a:lnTo>
                  <a:lnTo>
                    <a:pt x="788" y="597"/>
                  </a:lnTo>
                  <a:lnTo>
                    <a:pt x="791" y="712"/>
                  </a:lnTo>
                  <a:lnTo>
                    <a:pt x="794" y="803"/>
                  </a:lnTo>
                  <a:lnTo>
                    <a:pt x="797" y="877"/>
                  </a:lnTo>
                  <a:lnTo>
                    <a:pt x="800" y="840"/>
                  </a:lnTo>
                  <a:lnTo>
                    <a:pt x="803" y="704"/>
                  </a:lnTo>
                  <a:lnTo>
                    <a:pt x="806" y="544"/>
                  </a:lnTo>
                  <a:lnTo>
                    <a:pt x="809" y="404"/>
                  </a:lnTo>
                  <a:lnTo>
                    <a:pt x="812" y="329"/>
                  </a:lnTo>
                  <a:lnTo>
                    <a:pt x="815" y="312"/>
                  </a:lnTo>
                  <a:lnTo>
                    <a:pt x="818" y="348"/>
                  </a:lnTo>
                  <a:lnTo>
                    <a:pt x="821" y="445"/>
                  </a:lnTo>
                  <a:lnTo>
                    <a:pt x="824" y="593"/>
                  </a:lnTo>
                  <a:lnTo>
                    <a:pt x="827" y="751"/>
                  </a:lnTo>
                  <a:lnTo>
                    <a:pt x="830" y="860"/>
                  </a:lnTo>
                  <a:lnTo>
                    <a:pt x="833" y="930"/>
                  </a:lnTo>
                  <a:lnTo>
                    <a:pt x="836" y="907"/>
                  </a:lnTo>
                  <a:lnTo>
                    <a:pt x="839" y="746"/>
                  </a:lnTo>
                  <a:lnTo>
                    <a:pt x="842" y="518"/>
                  </a:lnTo>
                  <a:lnTo>
                    <a:pt x="845" y="328"/>
                  </a:lnTo>
                  <a:lnTo>
                    <a:pt x="848" y="227"/>
                  </a:lnTo>
                  <a:lnTo>
                    <a:pt x="851" y="167"/>
                  </a:lnTo>
                  <a:lnTo>
                    <a:pt x="853" y="155"/>
                  </a:lnTo>
                  <a:lnTo>
                    <a:pt x="856" y="235"/>
                  </a:lnTo>
                  <a:lnTo>
                    <a:pt x="859" y="380"/>
                  </a:lnTo>
                  <a:lnTo>
                    <a:pt x="862" y="590"/>
                  </a:lnTo>
                  <a:lnTo>
                    <a:pt x="865" y="741"/>
                  </a:lnTo>
                  <a:lnTo>
                    <a:pt x="868" y="870"/>
                  </a:lnTo>
                  <a:lnTo>
                    <a:pt x="871" y="931"/>
                  </a:lnTo>
                  <a:lnTo>
                    <a:pt x="874" y="880"/>
                  </a:lnTo>
                  <a:lnTo>
                    <a:pt x="877" y="714"/>
                  </a:lnTo>
                  <a:lnTo>
                    <a:pt x="880" y="536"/>
                  </a:lnTo>
                  <a:lnTo>
                    <a:pt x="883" y="396"/>
                  </a:lnTo>
                  <a:lnTo>
                    <a:pt x="886" y="311"/>
                  </a:lnTo>
                  <a:lnTo>
                    <a:pt x="889" y="274"/>
                  </a:lnTo>
                  <a:lnTo>
                    <a:pt x="892" y="315"/>
                  </a:lnTo>
                  <a:lnTo>
                    <a:pt x="895" y="448"/>
                  </a:lnTo>
                  <a:lnTo>
                    <a:pt x="898" y="613"/>
                  </a:lnTo>
                  <a:lnTo>
                    <a:pt x="901" y="757"/>
                  </a:lnTo>
                  <a:lnTo>
                    <a:pt x="904" y="881"/>
                  </a:lnTo>
                  <a:lnTo>
                    <a:pt x="907" y="965"/>
                  </a:lnTo>
                  <a:lnTo>
                    <a:pt x="910" y="934"/>
                  </a:lnTo>
                  <a:lnTo>
                    <a:pt x="913" y="731"/>
                  </a:lnTo>
                  <a:lnTo>
                    <a:pt x="916" y="476"/>
                  </a:lnTo>
                  <a:lnTo>
                    <a:pt x="919" y="274"/>
                  </a:lnTo>
                  <a:lnTo>
                    <a:pt x="922" y="159"/>
                  </a:lnTo>
                  <a:lnTo>
                    <a:pt x="925" y="80"/>
                  </a:lnTo>
                  <a:lnTo>
                    <a:pt x="928" y="99"/>
                  </a:lnTo>
                  <a:lnTo>
                    <a:pt x="931" y="236"/>
                  </a:lnTo>
                  <a:lnTo>
                    <a:pt x="934" y="407"/>
                  </a:lnTo>
                  <a:lnTo>
                    <a:pt x="937" y="607"/>
                  </a:lnTo>
                  <a:lnTo>
                    <a:pt x="940" y="760"/>
                  </a:lnTo>
                  <a:lnTo>
                    <a:pt x="943" y="888"/>
                  </a:lnTo>
                  <a:lnTo>
                    <a:pt x="946" y="963"/>
                  </a:lnTo>
                  <a:lnTo>
                    <a:pt x="948" y="918"/>
                  </a:lnTo>
                  <a:lnTo>
                    <a:pt x="951" y="734"/>
                  </a:lnTo>
                  <a:lnTo>
                    <a:pt x="954" y="536"/>
                  </a:lnTo>
                  <a:lnTo>
                    <a:pt x="957" y="360"/>
                  </a:lnTo>
                  <a:lnTo>
                    <a:pt x="960" y="270"/>
                  </a:lnTo>
                  <a:lnTo>
                    <a:pt x="963" y="239"/>
                  </a:lnTo>
                  <a:lnTo>
                    <a:pt x="966" y="317"/>
                  </a:lnTo>
                  <a:lnTo>
                    <a:pt x="969" y="458"/>
                  </a:lnTo>
                  <a:lnTo>
                    <a:pt x="972" y="653"/>
                  </a:lnTo>
                  <a:lnTo>
                    <a:pt x="975" y="809"/>
                  </a:lnTo>
                  <a:lnTo>
                    <a:pt x="978" y="910"/>
                  </a:lnTo>
                  <a:lnTo>
                    <a:pt x="981" y="965"/>
                  </a:lnTo>
                  <a:lnTo>
                    <a:pt x="984" y="901"/>
                  </a:lnTo>
                  <a:lnTo>
                    <a:pt x="987" y="679"/>
                  </a:lnTo>
                  <a:lnTo>
                    <a:pt x="990" y="448"/>
                  </a:lnTo>
                  <a:lnTo>
                    <a:pt x="993" y="259"/>
                  </a:lnTo>
                  <a:lnTo>
                    <a:pt x="996" y="131"/>
                  </a:lnTo>
                  <a:lnTo>
                    <a:pt x="999" y="59"/>
                  </a:lnTo>
                  <a:lnTo>
                    <a:pt x="1002" y="86"/>
                  </a:lnTo>
                  <a:lnTo>
                    <a:pt x="1005" y="232"/>
                  </a:lnTo>
                  <a:lnTo>
                    <a:pt x="1008" y="445"/>
                  </a:lnTo>
                  <a:lnTo>
                    <a:pt x="1011" y="656"/>
                  </a:lnTo>
                  <a:lnTo>
                    <a:pt x="1014" y="815"/>
                  </a:lnTo>
                  <a:lnTo>
                    <a:pt x="1017" y="949"/>
                  </a:lnTo>
                  <a:lnTo>
                    <a:pt x="1020" y="1033"/>
                  </a:lnTo>
                  <a:lnTo>
                    <a:pt x="1023" y="925"/>
                  </a:lnTo>
                  <a:lnTo>
                    <a:pt x="1026" y="726"/>
                  </a:lnTo>
                  <a:lnTo>
                    <a:pt x="1029" y="506"/>
                  </a:lnTo>
                  <a:lnTo>
                    <a:pt x="1032" y="349"/>
                  </a:lnTo>
                  <a:lnTo>
                    <a:pt x="1035" y="256"/>
                  </a:lnTo>
                  <a:lnTo>
                    <a:pt x="1038" y="230"/>
                  </a:lnTo>
                  <a:lnTo>
                    <a:pt x="1041" y="310"/>
                  </a:lnTo>
                  <a:lnTo>
                    <a:pt x="1044" y="468"/>
                  </a:lnTo>
                  <a:lnTo>
                    <a:pt x="1047" y="656"/>
                  </a:lnTo>
                  <a:lnTo>
                    <a:pt x="1050" y="789"/>
                  </a:lnTo>
                  <a:lnTo>
                    <a:pt x="1053" y="912"/>
                  </a:lnTo>
                  <a:lnTo>
                    <a:pt x="1056" y="955"/>
                  </a:lnTo>
                  <a:lnTo>
                    <a:pt x="1059" y="919"/>
                  </a:lnTo>
                  <a:lnTo>
                    <a:pt x="1062" y="665"/>
                  </a:lnTo>
                  <a:lnTo>
                    <a:pt x="1065" y="412"/>
                  </a:lnTo>
                  <a:lnTo>
                    <a:pt x="1068" y="209"/>
                  </a:lnTo>
                  <a:lnTo>
                    <a:pt x="1070" y="73"/>
                  </a:lnTo>
                  <a:lnTo>
                    <a:pt x="1073" y="0"/>
                  </a:lnTo>
                  <a:lnTo>
                    <a:pt x="1076" y="82"/>
                  </a:lnTo>
                  <a:lnTo>
                    <a:pt x="1079" y="247"/>
                  </a:lnTo>
                  <a:lnTo>
                    <a:pt x="1082" y="460"/>
                  </a:lnTo>
                  <a:lnTo>
                    <a:pt x="1085" y="668"/>
                  </a:lnTo>
                  <a:lnTo>
                    <a:pt x="1088" y="829"/>
                  </a:lnTo>
                  <a:lnTo>
                    <a:pt x="1091" y="966"/>
                  </a:lnTo>
                  <a:lnTo>
                    <a:pt x="1094" y="1026"/>
                  </a:lnTo>
                  <a:lnTo>
                    <a:pt x="1097" y="908"/>
                  </a:lnTo>
                  <a:lnTo>
                    <a:pt x="1100" y="709"/>
                  </a:lnTo>
                  <a:lnTo>
                    <a:pt x="1103" y="505"/>
                  </a:lnTo>
                  <a:lnTo>
                    <a:pt x="1106" y="335"/>
                  </a:lnTo>
                  <a:lnTo>
                    <a:pt x="1109" y="226"/>
                  </a:lnTo>
                  <a:lnTo>
                    <a:pt x="1112" y="209"/>
                  </a:lnTo>
                  <a:lnTo>
                    <a:pt x="1115" y="291"/>
                  </a:lnTo>
                  <a:lnTo>
                    <a:pt x="1118" y="465"/>
                  </a:lnTo>
                  <a:lnTo>
                    <a:pt x="1121" y="661"/>
                  </a:lnTo>
                  <a:lnTo>
                    <a:pt x="1124" y="791"/>
                  </a:lnTo>
                  <a:lnTo>
                    <a:pt x="1127" y="895"/>
                  </a:lnTo>
                  <a:lnTo>
                    <a:pt x="1130" y="944"/>
                  </a:lnTo>
                  <a:lnTo>
                    <a:pt x="1133" y="836"/>
                  </a:lnTo>
                  <a:lnTo>
                    <a:pt x="1136" y="594"/>
                  </a:lnTo>
                  <a:lnTo>
                    <a:pt x="1139" y="360"/>
                  </a:lnTo>
                  <a:lnTo>
                    <a:pt x="1142" y="182"/>
                  </a:lnTo>
                  <a:lnTo>
                    <a:pt x="1145" y="69"/>
                  </a:lnTo>
                  <a:lnTo>
                    <a:pt x="1148" y="22"/>
                  </a:lnTo>
                  <a:lnTo>
                    <a:pt x="1151" y="82"/>
                  </a:lnTo>
                  <a:lnTo>
                    <a:pt x="1154" y="235"/>
                  </a:lnTo>
                  <a:lnTo>
                    <a:pt x="1157" y="452"/>
                  </a:lnTo>
                  <a:lnTo>
                    <a:pt x="1160" y="651"/>
                  </a:lnTo>
                  <a:lnTo>
                    <a:pt x="1163" y="816"/>
                  </a:lnTo>
                  <a:lnTo>
                    <a:pt x="1166" y="947"/>
                  </a:lnTo>
                  <a:lnTo>
                    <a:pt x="1168" y="989"/>
                  </a:lnTo>
                  <a:lnTo>
                    <a:pt x="1171" y="867"/>
                  </a:lnTo>
                  <a:lnTo>
                    <a:pt x="1174" y="668"/>
                  </a:lnTo>
                  <a:lnTo>
                    <a:pt x="1177" y="444"/>
                  </a:lnTo>
                  <a:lnTo>
                    <a:pt x="1180" y="276"/>
                  </a:lnTo>
                  <a:lnTo>
                    <a:pt x="1183" y="188"/>
                  </a:lnTo>
                  <a:lnTo>
                    <a:pt x="1186" y="192"/>
                  </a:lnTo>
                  <a:lnTo>
                    <a:pt x="1189" y="311"/>
                  </a:lnTo>
                  <a:lnTo>
                    <a:pt x="1192" y="492"/>
                  </a:lnTo>
                  <a:lnTo>
                    <a:pt x="1195" y="645"/>
                  </a:lnTo>
                  <a:lnTo>
                    <a:pt x="1198" y="733"/>
                  </a:lnTo>
                  <a:lnTo>
                    <a:pt x="1201" y="854"/>
                  </a:lnTo>
                  <a:lnTo>
                    <a:pt x="1204" y="908"/>
                  </a:lnTo>
                  <a:lnTo>
                    <a:pt x="1207" y="833"/>
                  </a:lnTo>
                  <a:lnTo>
                    <a:pt x="1210" y="610"/>
                  </a:lnTo>
                  <a:lnTo>
                    <a:pt x="1213" y="360"/>
                  </a:lnTo>
                  <a:lnTo>
                    <a:pt x="1216" y="177"/>
                  </a:lnTo>
                  <a:lnTo>
                    <a:pt x="1219" y="72"/>
                  </a:lnTo>
                  <a:lnTo>
                    <a:pt x="1222" y="61"/>
                  </a:lnTo>
                  <a:lnTo>
                    <a:pt x="1225" y="137"/>
                  </a:lnTo>
                  <a:lnTo>
                    <a:pt x="1228" y="300"/>
                  </a:lnTo>
                  <a:lnTo>
                    <a:pt x="1231" y="499"/>
                  </a:lnTo>
                  <a:lnTo>
                    <a:pt x="1234" y="669"/>
                  </a:lnTo>
                  <a:lnTo>
                    <a:pt x="1237" y="826"/>
                  </a:lnTo>
                  <a:lnTo>
                    <a:pt x="1240" y="955"/>
                  </a:lnTo>
                  <a:lnTo>
                    <a:pt x="1243" y="1010"/>
                  </a:lnTo>
                  <a:lnTo>
                    <a:pt x="1246" y="876"/>
                  </a:lnTo>
                  <a:lnTo>
                    <a:pt x="1249" y="665"/>
                  </a:lnTo>
                  <a:lnTo>
                    <a:pt x="1252" y="427"/>
                  </a:lnTo>
                  <a:lnTo>
                    <a:pt x="1255" y="287"/>
                  </a:lnTo>
                  <a:lnTo>
                    <a:pt x="1258" y="226"/>
                  </a:lnTo>
                  <a:lnTo>
                    <a:pt x="1261" y="219"/>
                  </a:lnTo>
                  <a:lnTo>
                    <a:pt x="1264" y="332"/>
                  </a:lnTo>
                  <a:lnTo>
                    <a:pt x="1266" y="485"/>
                  </a:lnTo>
                  <a:lnTo>
                    <a:pt x="1269" y="656"/>
                  </a:lnTo>
                  <a:lnTo>
                    <a:pt x="1272" y="762"/>
                  </a:lnTo>
                  <a:lnTo>
                    <a:pt x="1275" y="863"/>
                  </a:lnTo>
                  <a:lnTo>
                    <a:pt x="1278" y="924"/>
                  </a:lnTo>
                  <a:lnTo>
                    <a:pt x="1281" y="829"/>
                  </a:lnTo>
                  <a:lnTo>
                    <a:pt x="1284" y="611"/>
                  </a:lnTo>
                  <a:lnTo>
                    <a:pt x="1287" y="363"/>
                  </a:lnTo>
                  <a:lnTo>
                    <a:pt x="1290" y="222"/>
                  </a:lnTo>
                  <a:lnTo>
                    <a:pt x="1293" y="137"/>
                  </a:lnTo>
                  <a:lnTo>
                    <a:pt x="1296" y="94"/>
                  </a:lnTo>
                  <a:lnTo>
                    <a:pt x="1299" y="128"/>
                  </a:lnTo>
                  <a:lnTo>
                    <a:pt x="1302" y="288"/>
                  </a:lnTo>
                  <a:lnTo>
                    <a:pt x="1305" y="501"/>
                  </a:lnTo>
                  <a:lnTo>
                    <a:pt x="1308" y="690"/>
                  </a:lnTo>
                  <a:lnTo>
                    <a:pt x="1311" y="821"/>
                  </a:lnTo>
                  <a:lnTo>
                    <a:pt x="1314" y="947"/>
                  </a:lnTo>
                  <a:lnTo>
                    <a:pt x="1317" y="963"/>
                  </a:lnTo>
                  <a:lnTo>
                    <a:pt x="1320" y="833"/>
                  </a:lnTo>
                  <a:lnTo>
                    <a:pt x="1323" y="665"/>
                  </a:lnTo>
                  <a:lnTo>
                    <a:pt x="1326" y="482"/>
                  </a:lnTo>
                  <a:lnTo>
                    <a:pt x="1329" y="383"/>
                  </a:lnTo>
                  <a:lnTo>
                    <a:pt x="1332" y="318"/>
                  </a:lnTo>
                  <a:lnTo>
                    <a:pt x="1335" y="295"/>
                  </a:lnTo>
                  <a:lnTo>
                    <a:pt x="1338" y="358"/>
                  </a:lnTo>
                  <a:lnTo>
                    <a:pt x="1341" y="498"/>
                  </a:lnTo>
                  <a:lnTo>
                    <a:pt x="1344" y="673"/>
                  </a:lnTo>
                  <a:lnTo>
                    <a:pt x="1347" y="771"/>
                  </a:lnTo>
                  <a:lnTo>
                    <a:pt x="1350" y="881"/>
                  </a:lnTo>
                  <a:lnTo>
                    <a:pt x="1353" y="941"/>
                  </a:lnTo>
                  <a:lnTo>
                    <a:pt x="1356" y="866"/>
                  </a:lnTo>
                  <a:lnTo>
                    <a:pt x="1359" y="666"/>
                  </a:lnTo>
                  <a:lnTo>
                    <a:pt x="1362" y="460"/>
                  </a:lnTo>
                  <a:lnTo>
                    <a:pt x="1365" y="307"/>
                  </a:lnTo>
                  <a:lnTo>
                    <a:pt x="1368" y="203"/>
                  </a:lnTo>
                  <a:lnTo>
                    <a:pt x="1371" y="130"/>
                  </a:lnTo>
                  <a:lnTo>
                    <a:pt x="1374" y="172"/>
                  </a:lnTo>
                  <a:lnTo>
                    <a:pt x="1377" y="328"/>
                  </a:lnTo>
                  <a:lnTo>
                    <a:pt x="1380" y="523"/>
                  </a:lnTo>
                  <a:lnTo>
                    <a:pt x="1383" y="717"/>
                  </a:lnTo>
                  <a:lnTo>
                    <a:pt x="1386" y="859"/>
                  </a:lnTo>
                  <a:lnTo>
                    <a:pt x="1388" y="952"/>
                  </a:lnTo>
                  <a:lnTo>
                    <a:pt x="1391" y="973"/>
                  </a:lnTo>
                  <a:lnTo>
                    <a:pt x="1394" y="833"/>
                  </a:lnTo>
                  <a:lnTo>
                    <a:pt x="1397" y="641"/>
                  </a:lnTo>
                  <a:lnTo>
                    <a:pt x="1400" y="444"/>
                  </a:lnTo>
                  <a:lnTo>
                    <a:pt x="1403" y="328"/>
                  </a:lnTo>
                  <a:lnTo>
                    <a:pt x="1406" y="259"/>
                  </a:lnTo>
                  <a:lnTo>
                    <a:pt x="1409" y="279"/>
                  </a:lnTo>
                  <a:lnTo>
                    <a:pt x="1412" y="382"/>
                  </a:lnTo>
                  <a:lnTo>
                    <a:pt x="1415" y="526"/>
                  </a:lnTo>
                  <a:lnTo>
                    <a:pt x="1418" y="656"/>
                  </a:lnTo>
                  <a:lnTo>
                    <a:pt x="1421" y="738"/>
                  </a:lnTo>
                  <a:lnTo>
                    <a:pt x="1424" y="801"/>
                  </a:lnTo>
                  <a:lnTo>
                    <a:pt x="1427" y="810"/>
                  </a:lnTo>
                  <a:lnTo>
                    <a:pt x="1430" y="730"/>
                  </a:lnTo>
                  <a:lnTo>
                    <a:pt x="1433" y="563"/>
                  </a:lnTo>
                  <a:lnTo>
                    <a:pt x="1436" y="424"/>
                  </a:lnTo>
                  <a:lnTo>
                    <a:pt x="1439" y="318"/>
                  </a:lnTo>
                  <a:lnTo>
                    <a:pt x="1442" y="230"/>
                  </a:lnTo>
                  <a:lnTo>
                    <a:pt x="1445" y="170"/>
                  </a:lnTo>
                  <a:lnTo>
                    <a:pt x="1448" y="239"/>
                  </a:lnTo>
                  <a:lnTo>
                    <a:pt x="1451" y="377"/>
                  </a:lnTo>
                  <a:lnTo>
                    <a:pt x="1454" y="569"/>
                  </a:lnTo>
                  <a:lnTo>
                    <a:pt x="1457" y="733"/>
                  </a:lnTo>
                  <a:lnTo>
                    <a:pt x="1460" y="847"/>
                  </a:lnTo>
                  <a:lnTo>
                    <a:pt x="1463" y="931"/>
                  </a:lnTo>
                  <a:lnTo>
                    <a:pt x="1466" y="911"/>
                  </a:lnTo>
                  <a:lnTo>
                    <a:pt x="1469" y="771"/>
                  </a:lnTo>
                  <a:lnTo>
                    <a:pt x="1472" y="617"/>
                  </a:lnTo>
                  <a:lnTo>
                    <a:pt x="1475" y="457"/>
                  </a:lnTo>
                  <a:lnTo>
                    <a:pt x="1478" y="353"/>
                  </a:lnTo>
                  <a:lnTo>
                    <a:pt x="1481" y="276"/>
                  </a:lnTo>
                  <a:lnTo>
                    <a:pt x="1483" y="256"/>
                  </a:lnTo>
                  <a:lnTo>
                    <a:pt x="1486" y="339"/>
                  </a:lnTo>
                  <a:lnTo>
                    <a:pt x="1489" y="465"/>
                  </a:lnTo>
                  <a:lnTo>
                    <a:pt x="1492" y="627"/>
                  </a:lnTo>
                  <a:lnTo>
                    <a:pt x="1495" y="736"/>
                  </a:lnTo>
                  <a:lnTo>
                    <a:pt x="1498" y="810"/>
                  </a:lnTo>
                  <a:lnTo>
                    <a:pt x="1501" y="823"/>
                  </a:lnTo>
                  <a:lnTo>
                    <a:pt x="1504" y="734"/>
                  </a:lnTo>
                  <a:lnTo>
                    <a:pt x="1507" y="595"/>
                  </a:lnTo>
                  <a:lnTo>
                    <a:pt x="1510" y="451"/>
                  </a:lnTo>
                  <a:lnTo>
                    <a:pt x="1513" y="353"/>
                  </a:lnTo>
                  <a:lnTo>
                    <a:pt x="1516" y="287"/>
                  </a:lnTo>
                  <a:lnTo>
                    <a:pt x="1519" y="253"/>
                  </a:lnTo>
                  <a:lnTo>
                    <a:pt x="1522" y="328"/>
                  </a:lnTo>
                  <a:lnTo>
                    <a:pt x="1525" y="443"/>
                  </a:lnTo>
                  <a:lnTo>
                    <a:pt x="1528" y="605"/>
                  </a:lnTo>
                  <a:lnTo>
                    <a:pt x="1531" y="743"/>
                  </a:lnTo>
                  <a:lnTo>
                    <a:pt x="1534" y="849"/>
                  </a:lnTo>
                  <a:lnTo>
                    <a:pt x="1537" y="922"/>
                  </a:lnTo>
                  <a:lnTo>
                    <a:pt x="1540" y="908"/>
                  </a:lnTo>
                  <a:lnTo>
                    <a:pt x="1543" y="754"/>
                  </a:lnTo>
                  <a:lnTo>
                    <a:pt x="1546" y="571"/>
                  </a:lnTo>
                  <a:lnTo>
                    <a:pt x="1549" y="412"/>
                  </a:lnTo>
                  <a:lnTo>
                    <a:pt x="1552" y="304"/>
                  </a:lnTo>
                  <a:lnTo>
                    <a:pt x="1555" y="240"/>
                  </a:lnTo>
                  <a:lnTo>
                    <a:pt x="1558" y="254"/>
                  </a:lnTo>
                  <a:lnTo>
                    <a:pt x="1561" y="348"/>
                  </a:lnTo>
                  <a:lnTo>
                    <a:pt x="1564" y="471"/>
                  </a:lnTo>
                  <a:lnTo>
                    <a:pt x="1567" y="603"/>
                  </a:lnTo>
                  <a:lnTo>
                    <a:pt x="1570" y="693"/>
                  </a:lnTo>
                  <a:lnTo>
                    <a:pt x="1573" y="770"/>
                  </a:lnTo>
                  <a:lnTo>
                    <a:pt x="1576" y="821"/>
                  </a:lnTo>
                  <a:lnTo>
                    <a:pt x="1579" y="768"/>
                  </a:lnTo>
                  <a:lnTo>
                    <a:pt x="1581" y="638"/>
                  </a:lnTo>
                  <a:lnTo>
                    <a:pt x="1584" y="486"/>
                  </a:lnTo>
                  <a:lnTo>
                    <a:pt x="1587" y="353"/>
                  </a:lnTo>
                  <a:lnTo>
                    <a:pt x="1590" y="270"/>
                  </a:lnTo>
                  <a:lnTo>
                    <a:pt x="1593" y="253"/>
                  </a:lnTo>
                  <a:lnTo>
                    <a:pt x="1596" y="331"/>
                  </a:lnTo>
                  <a:lnTo>
                    <a:pt x="1599" y="443"/>
                  </a:lnTo>
                  <a:lnTo>
                    <a:pt x="1602" y="600"/>
                  </a:lnTo>
                  <a:lnTo>
                    <a:pt x="1605" y="701"/>
                  </a:lnTo>
                  <a:lnTo>
                    <a:pt x="1608" y="782"/>
                  </a:lnTo>
                  <a:lnTo>
                    <a:pt x="1611" y="823"/>
                  </a:lnTo>
                  <a:lnTo>
                    <a:pt x="1614" y="785"/>
                  </a:lnTo>
                  <a:lnTo>
                    <a:pt x="1617" y="662"/>
                  </a:lnTo>
                  <a:lnTo>
                    <a:pt x="1620" y="512"/>
                  </a:lnTo>
                  <a:lnTo>
                    <a:pt x="1623" y="395"/>
                  </a:lnTo>
                  <a:lnTo>
                    <a:pt x="1626" y="297"/>
                  </a:lnTo>
                  <a:lnTo>
                    <a:pt x="1629" y="219"/>
                  </a:lnTo>
                  <a:lnTo>
                    <a:pt x="1632" y="225"/>
                  </a:lnTo>
                  <a:lnTo>
                    <a:pt x="1635" y="318"/>
                  </a:lnTo>
                  <a:lnTo>
                    <a:pt x="1638" y="443"/>
                  </a:lnTo>
                  <a:lnTo>
                    <a:pt x="1641" y="564"/>
                  </a:lnTo>
                  <a:lnTo>
                    <a:pt x="1644" y="662"/>
                  </a:lnTo>
                  <a:lnTo>
                    <a:pt x="1647" y="740"/>
                  </a:lnTo>
                  <a:lnTo>
                    <a:pt x="1650" y="770"/>
                  </a:lnTo>
                  <a:lnTo>
                    <a:pt x="1653" y="709"/>
                  </a:lnTo>
                  <a:lnTo>
                    <a:pt x="1656" y="604"/>
                  </a:lnTo>
                  <a:lnTo>
                    <a:pt x="1659" y="457"/>
                  </a:lnTo>
                  <a:lnTo>
                    <a:pt x="1662" y="351"/>
                  </a:lnTo>
                  <a:lnTo>
                    <a:pt x="1665" y="295"/>
                  </a:lnTo>
                  <a:lnTo>
                    <a:pt x="1668" y="281"/>
                  </a:lnTo>
                  <a:lnTo>
                    <a:pt x="1671" y="362"/>
                  </a:lnTo>
                  <a:lnTo>
                    <a:pt x="1674" y="469"/>
                  </a:lnTo>
                  <a:lnTo>
                    <a:pt x="1677" y="588"/>
                  </a:lnTo>
                  <a:lnTo>
                    <a:pt x="1679" y="692"/>
                  </a:lnTo>
                  <a:lnTo>
                    <a:pt x="1683" y="778"/>
                  </a:lnTo>
                  <a:lnTo>
                    <a:pt x="1686" y="839"/>
                  </a:lnTo>
                  <a:lnTo>
                    <a:pt x="1689" y="792"/>
                  </a:lnTo>
                  <a:lnTo>
                    <a:pt x="1692" y="649"/>
                  </a:lnTo>
                  <a:lnTo>
                    <a:pt x="1695" y="467"/>
                  </a:lnTo>
                  <a:lnTo>
                    <a:pt x="1698" y="328"/>
                  </a:lnTo>
                  <a:lnTo>
                    <a:pt x="1701" y="233"/>
                  </a:lnTo>
                  <a:lnTo>
                    <a:pt x="1703" y="188"/>
                  </a:lnTo>
                  <a:lnTo>
                    <a:pt x="1706" y="209"/>
                  </a:lnTo>
                  <a:lnTo>
                    <a:pt x="1709" y="287"/>
                  </a:lnTo>
                  <a:lnTo>
                    <a:pt x="1712" y="413"/>
                  </a:lnTo>
                  <a:lnTo>
                    <a:pt x="1715" y="553"/>
                  </a:lnTo>
                  <a:lnTo>
                    <a:pt x="1718" y="648"/>
                  </a:lnTo>
                  <a:lnTo>
                    <a:pt x="1721" y="741"/>
                  </a:lnTo>
                  <a:lnTo>
                    <a:pt x="1724" y="775"/>
                  </a:lnTo>
                  <a:lnTo>
                    <a:pt x="1727" y="701"/>
                  </a:lnTo>
                  <a:lnTo>
                    <a:pt x="1730" y="580"/>
                  </a:lnTo>
                  <a:lnTo>
                    <a:pt x="1733" y="454"/>
                  </a:lnTo>
                  <a:lnTo>
                    <a:pt x="1736" y="342"/>
                  </a:lnTo>
                  <a:lnTo>
                    <a:pt x="1739" y="291"/>
                  </a:lnTo>
                  <a:lnTo>
                    <a:pt x="1742" y="293"/>
                  </a:lnTo>
                  <a:lnTo>
                    <a:pt x="1745" y="362"/>
                  </a:lnTo>
                  <a:lnTo>
                    <a:pt x="1748" y="476"/>
                  </a:lnTo>
                  <a:lnTo>
                    <a:pt x="1751" y="620"/>
                  </a:lnTo>
                  <a:lnTo>
                    <a:pt x="1754" y="721"/>
                  </a:lnTo>
                  <a:lnTo>
                    <a:pt x="1757" y="784"/>
                  </a:lnTo>
                  <a:lnTo>
                    <a:pt x="1760" y="810"/>
                  </a:lnTo>
                  <a:lnTo>
                    <a:pt x="1763" y="750"/>
                  </a:lnTo>
                  <a:lnTo>
                    <a:pt x="1766" y="611"/>
                  </a:lnTo>
                  <a:lnTo>
                    <a:pt x="1769" y="431"/>
                  </a:lnTo>
                  <a:lnTo>
                    <a:pt x="1772" y="279"/>
                  </a:lnTo>
                  <a:lnTo>
                    <a:pt x="1775" y="199"/>
                  </a:lnTo>
                  <a:lnTo>
                    <a:pt x="1778" y="188"/>
                  </a:lnTo>
                  <a:lnTo>
                    <a:pt x="1781" y="223"/>
                  </a:lnTo>
                  <a:lnTo>
                    <a:pt x="1784" y="335"/>
                  </a:lnTo>
                  <a:lnTo>
                    <a:pt x="1787" y="461"/>
                  </a:lnTo>
                  <a:lnTo>
                    <a:pt x="1790" y="600"/>
                  </a:lnTo>
                  <a:lnTo>
                    <a:pt x="1793" y="712"/>
                  </a:lnTo>
                  <a:lnTo>
                    <a:pt x="1796" y="813"/>
                  </a:lnTo>
                  <a:lnTo>
                    <a:pt x="1799" y="842"/>
                  </a:lnTo>
                  <a:lnTo>
                    <a:pt x="1801" y="765"/>
                  </a:lnTo>
                  <a:lnTo>
                    <a:pt x="1804" y="644"/>
                  </a:lnTo>
                  <a:lnTo>
                    <a:pt x="1807" y="508"/>
                  </a:lnTo>
                  <a:lnTo>
                    <a:pt x="1810" y="409"/>
                  </a:lnTo>
                  <a:lnTo>
                    <a:pt x="1813" y="358"/>
                  </a:lnTo>
                  <a:lnTo>
                    <a:pt x="1816" y="353"/>
                  </a:lnTo>
                  <a:lnTo>
                    <a:pt x="1819" y="433"/>
                  </a:lnTo>
                  <a:lnTo>
                    <a:pt x="1822" y="544"/>
                  </a:lnTo>
                  <a:lnTo>
                    <a:pt x="1825" y="687"/>
                  </a:lnTo>
                  <a:lnTo>
                    <a:pt x="1828" y="784"/>
                  </a:lnTo>
                  <a:lnTo>
                    <a:pt x="1831" y="839"/>
                  </a:lnTo>
                  <a:lnTo>
                    <a:pt x="1834" y="839"/>
                  </a:lnTo>
                  <a:lnTo>
                    <a:pt x="1837" y="748"/>
                  </a:lnTo>
                  <a:lnTo>
                    <a:pt x="1840" y="585"/>
                  </a:lnTo>
                  <a:lnTo>
                    <a:pt x="1843" y="416"/>
                  </a:lnTo>
                  <a:lnTo>
                    <a:pt x="1846" y="298"/>
                  </a:lnTo>
                  <a:lnTo>
                    <a:pt x="1849" y="240"/>
                  </a:lnTo>
                  <a:lnTo>
                    <a:pt x="1852" y="226"/>
                  </a:lnTo>
                  <a:lnTo>
                    <a:pt x="1855" y="281"/>
                  </a:lnTo>
                  <a:lnTo>
                    <a:pt x="1858" y="379"/>
                  </a:lnTo>
                  <a:lnTo>
                    <a:pt x="1861" y="526"/>
                  </a:lnTo>
                  <a:lnTo>
                    <a:pt x="1864" y="663"/>
                  </a:lnTo>
                  <a:lnTo>
                    <a:pt x="1867" y="768"/>
                  </a:lnTo>
                  <a:lnTo>
                    <a:pt x="1870" y="854"/>
                  </a:lnTo>
                  <a:lnTo>
                    <a:pt x="1873" y="866"/>
                  </a:lnTo>
                  <a:lnTo>
                    <a:pt x="1876" y="757"/>
                  </a:lnTo>
                  <a:lnTo>
                    <a:pt x="1879" y="620"/>
                  </a:lnTo>
                  <a:lnTo>
                    <a:pt x="1882" y="481"/>
                  </a:lnTo>
                  <a:lnTo>
                    <a:pt x="1885" y="404"/>
                  </a:lnTo>
                  <a:lnTo>
                    <a:pt x="1888" y="363"/>
                  </a:lnTo>
                  <a:lnTo>
                    <a:pt x="1891" y="377"/>
                  </a:lnTo>
                  <a:lnTo>
                    <a:pt x="1894" y="474"/>
                  </a:lnTo>
                  <a:lnTo>
                    <a:pt x="1896" y="587"/>
                  </a:lnTo>
                  <a:lnTo>
                    <a:pt x="1899" y="717"/>
                  </a:lnTo>
                  <a:lnTo>
                    <a:pt x="1902" y="791"/>
                  </a:lnTo>
                  <a:lnTo>
                    <a:pt x="1905" y="847"/>
                  </a:lnTo>
                  <a:lnTo>
                    <a:pt x="1908" y="815"/>
                  </a:lnTo>
                  <a:lnTo>
                    <a:pt x="1911" y="690"/>
                  </a:lnTo>
                  <a:lnTo>
                    <a:pt x="1914" y="518"/>
                  </a:lnTo>
                  <a:lnTo>
                    <a:pt x="1917" y="356"/>
                  </a:lnTo>
                  <a:lnTo>
                    <a:pt x="1920" y="263"/>
                  </a:lnTo>
                  <a:lnTo>
                    <a:pt x="1923" y="215"/>
                  </a:lnTo>
                  <a:lnTo>
                    <a:pt x="1926" y="212"/>
                  </a:lnTo>
                  <a:lnTo>
                    <a:pt x="1929" y="283"/>
                  </a:lnTo>
                  <a:lnTo>
                    <a:pt x="1932" y="397"/>
                  </a:lnTo>
                  <a:lnTo>
                    <a:pt x="1935" y="569"/>
                  </a:lnTo>
                  <a:lnTo>
                    <a:pt x="1938" y="714"/>
                  </a:lnTo>
                  <a:lnTo>
                    <a:pt x="1941" y="822"/>
                  </a:lnTo>
                  <a:lnTo>
                    <a:pt x="1944" y="890"/>
                  </a:lnTo>
                  <a:lnTo>
                    <a:pt x="1947" y="852"/>
                  </a:lnTo>
                  <a:lnTo>
                    <a:pt x="1950" y="719"/>
                  </a:lnTo>
                  <a:lnTo>
                    <a:pt x="1953" y="580"/>
                  </a:lnTo>
                  <a:lnTo>
                    <a:pt x="1956" y="468"/>
                  </a:lnTo>
                  <a:lnTo>
                    <a:pt x="1959" y="404"/>
                  </a:lnTo>
                  <a:lnTo>
                    <a:pt x="1962" y="362"/>
                  </a:lnTo>
                  <a:lnTo>
                    <a:pt x="1965" y="376"/>
                  </a:lnTo>
                  <a:lnTo>
                    <a:pt x="1968" y="481"/>
                  </a:lnTo>
                  <a:lnTo>
                    <a:pt x="1971" y="607"/>
                  </a:lnTo>
                  <a:lnTo>
                    <a:pt x="1974" y="740"/>
                  </a:lnTo>
                  <a:lnTo>
                    <a:pt x="1977" y="828"/>
                  </a:lnTo>
                  <a:lnTo>
                    <a:pt x="1980" y="863"/>
                  </a:lnTo>
                  <a:lnTo>
                    <a:pt x="1983" y="795"/>
                  </a:lnTo>
                  <a:lnTo>
                    <a:pt x="1986" y="655"/>
                  </a:lnTo>
                  <a:lnTo>
                    <a:pt x="1989" y="479"/>
                  </a:lnTo>
                  <a:lnTo>
                    <a:pt x="1992" y="331"/>
                  </a:lnTo>
                  <a:lnTo>
                    <a:pt x="1994" y="264"/>
                  </a:lnTo>
                  <a:lnTo>
                    <a:pt x="1997" y="235"/>
                  </a:lnTo>
                  <a:lnTo>
                    <a:pt x="2000" y="267"/>
                  </a:lnTo>
                  <a:lnTo>
                    <a:pt x="2003" y="372"/>
                  </a:lnTo>
                  <a:lnTo>
                    <a:pt x="2006" y="495"/>
                  </a:lnTo>
                  <a:lnTo>
                    <a:pt x="2009" y="648"/>
                  </a:lnTo>
                  <a:lnTo>
                    <a:pt x="2012" y="767"/>
                  </a:lnTo>
                  <a:lnTo>
                    <a:pt x="2015" y="862"/>
                  </a:lnTo>
                  <a:lnTo>
                    <a:pt x="2018" y="915"/>
                  </a:lnTo>
                  <a:lnTo>
                    <a:pt x="2021" y="862"/>
                  </a:lnTo>
                  <a:lnTo>
                    <a:pt x="2024" y="744"/>
                  </a:lnTo>
                  <a:lnTo>
                    <a:pt x="2027" y="588"/>
                  </a:lnTo>
                  <a:lnTo>
                    <a:pt x="2030" y="467"/>
                  </a:lnTo>
                  <a:lnTo>
                    <a:pt x="2033" y="404"/>
                  </a:lnTo>
                  <a:lnTo>
                    <a:pt x="2036" y="383"/>
                  </a:lnTo>
                  <a:lnTo>
                    <a:pt x="2039" y="441"/>
                  </a:lnTo>
                  <a:lnTo>
                    <a:pt x="2042" y="530"/>
                  </a:lnTo>
                  <a:lnTo>
                    <a:pt x="2045" y="658"/>
                  </a:lnTo>
                  <a:lnTo>
                    <a:pt x="2048" y="765"/>
                  </a:lnTo>
                  <a:lnTo>
                    <a:pt x="2051" y="850"/>
                  </a:lnTo>
                  <a:lnTo>
                    <a:pt x="2054" y="870"/>
                  </a:lnTo>
                  <a:lnTo>
                    <a:pt x="2057" y="782"/>
                  </a:lnTo>
                  <a:lnTo>
                    <a:pt x="2060" y="608"/>
                  </a:lnTo>
                  <a:lnTo>
                    <a:pt x="2063" y="423"/>
                  </a:lnTo>
                  <a:lnTo>
                    <a:pt x="2066" y="308"/>
                  </a:lnTo>
                  <a:lnTo>
                    <a:pt x="2069" y="256"/>
                  </a:lnTo>
                  <a:lnTo>
                    <a:pt x="2072" y="240"/>
                  </a:lnTo>
                  <a:lnTo>
                    <a:pt x="2075" y="291"/>
                  </a:lnTo>
                  <a:lnTo>
                    <a:pt x="2078" y="406"/>
                  </a:lnTo>
                  <a:lnTo>
                    <a:pt x="2081" y="571"/>
                  </a:lnTo>
                  <a:lnTo>
                    <a:pt x="2084" y="724"/>
                  </a:lnTo>
                  <a:lnTo>
                    <a:pt x="2087" y="818"/>
                  </a:lnTo>
                  <a:lnTo>
                    <a:pt x="2090" y="897"/>
                  </a:lnTo>
                  <a:lnTo>
                    <a:pt x="2093" y="912"/>
                  </a:lnTo>
                  <a:lnTo>
                    <a:pt x="2096" y="818"/>
                  </a:lnTo>
                  <a:lnTo>
                    <a:pt x="2099" y="676"/>
                  </a:lnTo>
                  <a:lnTo>
                    <a:pt x="2102" y="533"/>
                  </a:lnTo>
                  <a:lnTo>
                    <a:pt x="2105" y="436"/>
                  </a:lnTo>
                  <a:lnTo>
                    <a:pt x="2108" y="386"/>
                  </a:lnTo>
                  <a:lnTo>
                    <a:pt x="2111" y="396"/>
                  </a:lnTo>
                  <a:lnTo>
                    <a:pt x="2114" y="484"/>
                  </a:lnTo>
                  <a:lnTo>
                    <a:pt x="2116" y="598"/>
                  </a:lnTo>
                  <a:lnTo>
                    <a:pt x="2119" y="721"/>
                  </a:lnTo>
                  <a:lnTo>
                    <a:pt x="2122" y="801"/>
                  </a:lnTo>
                  <a:lnTo>
                    <a:pt x="2125" y="842"/>
                  </a:lnTo>
                  <a:lnTo>
                    <a:pt x="2128" y="829"/>
                  </a:lnTo>
                  <a:lnTo>
                    <a:pt x="2131" y="709"/>
                  </a:lnTo>
                  <a:lnTo>
                    <a:pt x="2134" y="530"/>
                  </a:lnTo>
                  <a:lnTo>
                    <a:pt x="2137" y="359"/>
                  </a:lnTo>
                  <a:lnTo>
                    <a:pt x="2140" y="261"/>
                  </a:lnTo>
                  <a:lnTo>
                    <a:pt x="2143" y="239"/>
                  </a:lnTo>
                  <a:lnTo>
                    <a:pt x="2146" y="259"/>
                  </a:lnTo>
                  <a:lnTo>
                    <a:pt x="2149" y="342"/>
                  </a:lnTo>
                  <a:lnTo>
                    <a:pt x="2152" y="465"/>
                  </a:lnTo>
                  <a:lnTo>
                    <a:pt x="2155" y="629"/>
                  </a:lnTo>
                  <a:lnTo>
                    <a:pt x="2158" y="765"/>
                  </a:lnTo>
                  <a:lnTo>
                    <a:pt x="2161" y="886"/>
                  </a:lnTo>
                  <a:lnTo>
                    <a:pt x="2164" y="942"/>
                  </a:lnTo>
                  <a:lnTo>
                    <a:pt x="2167" y="904"/>
                  </a:lnTo>
                  <a:lnTo>
                    <a:pt x="2170" y="777"/>
                  </a:lnTo>
                  <a:lnTo>
                    <a:pt x="2173" y="635"/>
                  </a:lnTo>
                  <a:lnTo>
                    <a:pt x="2176" y="518"/>
                  </a:lnTo>
                  <a:lnTo>
                    <a:pt x="2179" y="440"/>
                  </a:lnTo>
                  <a:lnTo>
                    <a:pt x="2182" y="395"/>
                  </a:lnTo>
                  <a:lnTo>
                    <a:pt x="2185" y="419"/>
                  </a:lnTo>
                  <a:lnTo>
                    <a:pt x="2188" y="515"/>
                  </a:lnTo>
                  <a:lnTo>
                    <a:pt x="2191" y="651"/>
                  </a:lnTo>
                  <a:lnTo>
                    <a:pt x="2194" y="761"/>
                  </a:lnTo>
                  <a:lnTo>
                    <a:pt x="2197" y="822"/>
                  </a:lnTo>
                  <a:lnTo>
                    <a:pt x="2200" y="843"/>
                  </a:lnTo>
                  <a:lnTo>
                    <a:pt x="2203" y="791"/>
                  </a:lnTo>
                  <a:lnTo>
                    <a:pt x="2206" y="653"/>
                  </a:lnTo>
                  <a:lnTo>
                    <a:pt x="2209" y="478"/>
                  </a:lnTo>
                  <a:lnTo>
                    <a:pt x="2212" y="315"/>
                  </a:lnTo>
                  <a:lnTo>
                    <a:pt x="2214" y="253"/>
                  </a:lnTo>
                  <a:lnTo>
                    <a:pt x="2217" y="240"/>
                  </a:lnTo>
                  <a:lnTo>
                    <a:pt x="2220" y="279"/>
                  </a:lnTo>
                  <a:lnTo>
                    <a:pt x="2223" y="379"/>
                  </a:lnTo>
                  <a:lnTo>
                    <a:pt x="2226" y="522"/>
                  </a:lnTo>
                  <a:lnTo>
                    <a:pt x="2229" y="682"/>
                  </a:lnTo>
                  <a:lnTo>
                    <a:pt x="2232" y="796"/>
                  </a:lnTo>
                  <a:lnTo>
                    <a:pt x="2235" y="893"/>
                  </a:lnTo>
                  <a:lnTo>
                    <a:pt x="2238" y="937"/>
                  </a:lnTo>
                  <a:lnTo>
                    <a:pt x="2241" y="857"/>
                  </a:lnTo>
                  <a:lnTo>
                    <a:pt x="2244" y="706"/>
                  </a:lnTo>
                  <a:lnTo>
                    <a:pt x="2247" y="550"/>
                  </a:lnTo>
                  <a:lnTo>
                    <a:pt x="2250" y="436"/>
                  </a:lnTo>
                  <a:lnTo>
                    <a:pt x="2253" y="363"/>
                  </a:lnTo>
                  <a:lnTo>
                    <a:pt x="2256" y="346"/>
                  </a:lnTo>
                  <a:lnTo>
                    <a:pt x="2259" y="413"/>
                  </a:lnTo>
                  <a:lnTo>
                    <a:pt x="2262" y="528"/>
                  </a:lnTo>
                  <a:lnTo>
                    <a:pt x="2265" y="665"/>
                  </a:lnTo>
                  <a:lnTo>
                    <a:pt x="2268" y="758"/>
                  </a:lnTo>
                  <a:lnTo>
                    <a:pt x="2271" y="813"/>
                  </a:lnTo>
                  <a:lnTo>
                    <a:pt x="2274" y="808"/>
                  </a:lnTo>
                  <a:lnTo>
                    <a:pt x="2277" y="733"/>
                  </a:lnTo>
                  <a:lnTo>
                    <a:pt x="2280" y="607"/>
                  </a:lnTo>
                  <a:lnTo>
                    <a:pt x="2283" y="420"/>
                  </a:lnTo>
                  <a:lnTo>
                    <a:pt x="2286" y="324"/>
                  </a:lnTo>
                  <a:lnTo>
                    <a:pt x="2289" y="273"/>
                  </a:lnTo>
                  <a:lnTo>
                    <a:pt x="2292" y="263"/>
                  </a:lnTo>
                  <a:lnTo>
                    <a:pt x="2295" y="317"/>
                  </a:lnTo>
                  <a:lnTo>
                    <a:pt x="2298" y="431"/>
                  </a:lnTo>
                  <a:lnTo>
                    <a:pt x="2301" y="583"/>
                  </a:lnTo>
                  <a:lnTo>
                    <a:pt x="2304" y="733"/>
                  </a:lnTo>
                  <a:lnTo>
                    <a:pt x="2307" y="853"/>
                  </a:lnTo>
                  <a:lnTo>
                    <a:pt x="2310" y="931"/>
                  </a:lnTo>
                  <a:lnTo>
                    <a:pt x="2312" y="919"/>
                  </a:lnTo>
                  <a:lnTo>
                    <a:pt x="2315" y="798"/>
                  </a:lnTo>
                  <a:lnTo>
                    <a:pt x="2318" y="644"/>
                  </a:lnTo>
                  <a:lnTo>
                    <a:pt x="2321" y="486"/>
                  </a:lnTo>
                  <a:lnTo>
                    <a:pt x="2324" y="409"/>
                  </a:lnTo>
                  <a:lnTo>
                    <a:pt x="2327" y="390"/>
                  </a:lnTo>
                  <a:lnTo>
                    <a:pt x="2330" y="400"/>
                  </a:lnTo>
                  <a:lnTo>
                    <a:pt x="2333" y="467"/>
                  </a:lnTo>
                  <a:lnTo>
                    <a:pt x="2336" y="554"/>
                  </a:lnTo>
                  <a:lnTo>
                    <a:pt x="2339" y="662"/>
                  </a:lnTo>
                  <a:lnTo>
                    <a:pt x="2342" y="762"/>
                  </a:lnTo>
                  <a:lnTo>
                    <a:pt x="2345" y="838"/>
                  </a:lnTo>
                  <a:lnTo>
                    <a:pt x="2348" y="840"/>
                  </a:lnTo>
                  <a:lnTo>
                    <a:pt x="2351" y="713"/>
                  </a:lnTo>
                  <a:lnTo>
                    <a:pt x="2354" y="525"/>
                  </a:lnTo>
                  <a:lnTo>
                    <a:pt x="2357" y="369"/>
                  </a:lnTo>
                  <a:lnTo>
                    <a:pt x="2360" y="297"/>
                  </a:lnTo>
                  <a:lnTo>
                    <a:pt x="2363" y="280"/>
                  </a:lnTo>
                  <a:lnTo>
                    <a:pt x="2366" y="297"/>
                  </a:lnTo>
                  <a:lnTo>
                    <a:pt x="2369" y="375"/>
                  </a:lnTo>
                  <a:lnTo>
                    <a:pt x="2372" y="496"/>
                  </a:lnTo>
                  <a:lnTo>
                    <a:pt x="2375" y="649"/>
                  </a:lnTo>
                  <a:lnTo>
                    <a:pt x="2378" y="784"/>
                  </a:lnTo>
                  <a:lnTo>
                    <a:pt x="2381" y="864"/>
                  </a:lnTo>
                  <a:lnTo>
                    <a:pt x="2384" y="911"/>
                  </a:lnTo>
                  <a:lnTo>
                    <a:pt x="2387" y="873"/>
                  </a:lnTo>
                  <a:lnTo>
                    <a:pt x="2390" y="744"/>
                  </a:lnTo>
                  <a:lnTo>
                    <a:pt x="2393" y="597"/>
                  </a:lnTo>
                  <a:lnTo>
                    <a:pt x="2396" y="474"/>
                  </a:lnTo>
                  <a:lnTo>
                    <a:pt x="2399" y="399"/>
                  </a:lnTo>
                  <a:lnTo>
                    <a:pt x="2402" y="349"/>
                  </a:lnTo>
                  <a:lnTo>
                    <a:pt x="2405" y="380"/>
                  </a:lnTo>
                  <a:lnTo>
                    <a:pt x="2408" y="486"/>
                  </a:lnTo>
                  <a:lnTo>
                    <a:pt x="2411" y="615"/>
                  </a:lnTo>
                  <a:lnTo>
                    <a:pt x="2414" y="720"/>
                  </a:lnTo>
                  <a:lnTo>
                    <a:pt x="2417" y="778"/>
                  </a:lnTo>
                  <a:lnTo>
                    <a:pt x="2420" y="803"/>
                  </a:lnTo>
                  <a:lnTo>
                    <a:pt x="2423" y="750"/>
                  </a:lnTo>
                  <a:lnTo>
                    <a:pt x="2426" y="625"/>
                  </a:lnTo>
                  <a:lnTo>
                    <a:pt x="2429" y="478"/>
                  </a:lnTo>
                  <a:lnTo>
                    <a:pt x="2431" y="348"/>
                  </a:lnTo>
                  <a:lnTo>
                    <a:pt x="2434" y="301"/>
                  </a:lnTo>
                  <a:lnTo>
                    <a:pt x="2437" y="283"/>
                  </a:lnTo>
                  <a:lnTo>
                    <a:pt x="2440" y="327"/>
                  </a:lnTo>
                  <a:lnTo>
                    <a:pt x="2443" y="407"/>
                  </a:lnTo>
                  <a:lnTo>
                    <a:pt x="2446" y="542"/>
                  </a:lnTo>
                  <a:lnTo>
                    <a:pt x="2449" y="693"/>
                  </a:lnTo>
                  <a:lnTo>
                    <a:pt x="2452" y="823"/>
                  </a:lnTo>
                  <a:lnTo>
                    <a:pt x="2455" y="907"/>
                  </a:lnTo>
                  <a:lnTo>
                    <a:pt x="2458" y="908"/>
                  </a:lnTo>
                  <a:lnTo>
                    <a:pt x="2461" y="812"/>
                  </a:lnTo>
                  <a:lnTo>
                    <a:pt x="2464" y="668"/>
                  </a:lnTo>
                  <a:lnTo>
                    <a:pt x="2467" y="533"/>
                  </a:lnTo>
                  <a:lnTo>
                    <a:pt x="2470" y="455"/>
                  </a:lnTo>
                  <a:lnTo>
                    <a:pt x="2473" y="395"/>
                  </a:lnTo>
                  <a:lnTo>
                    <a:pt x="2476" y="346"/>
                  </a:lnTo>
                  <a:lnTo>
                    <a:pt x="2479" y="383"/>
                  </a:lnTo>
                  <a:lnTo>
                    <a:pt x="2482" y="468"/>
                  </a:lnTo>
                  <a:lnTo>
                    <a:pt x="2485" y="607"/>
                  </a:lnTo>
                  <a:lnTo>
                    <a:pt x="2488" y="712"/>
                  </a:lnTo>
                  <a:lnTo>
                    <a:pt x="2491" y="788"/>
                  </a:lnTo>
                  <a:lnTo>
                    <a:pt x="2494" y="806"/>
                  </a:lnTo>
                  <a:lnTo>
                    <a:pt x="2497" y="746"/>
                  </a:lnTo>
                  <a:lnTo>
                    <a:pt x="2500" y="615"/>
                  </a:lnTo>
                  <a:lnTo>
                    <a:pt x="2503" y="455"/>
                  </a:lnTo>
                  <a:lnTo>
                    <a:pt x="2506" y="356"/>
                  </a:lnTo>
                  <a:lnTo>
                    <a:pt x="2509" y="319"/>
                  </a:lnTo>
                  <a:lnTo>
                    <a:pt x="2512" y="314"/>
                  </a:lnTo>
                  <a:lnTo>
                    <a:pt x="2515" y="365"/>
                  </a:lnTo>
                  <a:lnTo>
                    <a:pt x="2518" y="476"/>
                  </a:lnTo>
                  <a:lnTo>
                    <a:pt x="2521" y="605"/>
                  </a:lnTo>
                  <a:lnTo>
                    <a:pt x="2524" y="746"/>
                  </a:lnTo>
                  <a:lnTo>
                    <a:pt x="2527" y="843"/>
                  </a:lnTo>
                  <a:lnTo>
                    <a:pt x="2529" y="894"/>
                  </a:lnTo>
                  <a:lnTo>
                    <a:pt x="2532" y="884"/>
                  </a:lnTo>
                  <a:lnTo>
                    <a:pt x="2535" y="778"/>
                  </a:lnTo>
                  <a:lnTo>
                    <a:pt x="2538" y="639"/>
                  </a:lnTo>
                  <a:lnTo>
                    <a:pt x="2541" y="515"/>
                  </a:lnTo>
                  <a:lnTo>
                    <a:pt x="2544" y="412"/>
                  </a:lnTo>
                  <a:lnTo>
                    <a:pt x="2547" y="319"/>
                  </a:lnTo>
                  <a:lnTo>
                    <a:pt x="2550" y="297"/>
                  </a:lnTo>
                  <a:lnTo>
                    <a:pt x="2553" y="367"/>
                  </a:lnTo>
                  <a:lnTo>
                    <a:pt x="2556" y="475"/>
                  </a:lnTo>
                  <a:lnTo>
                    <a:pt x="2559" y="610"/>
                  </a:lnTo>
                  <a:lnTo>
                    <a:pt x="2562" y="707"/>
                  </a:lnTo>
                  <a:lnTo>
                    <a:pt x="2565" y="774"/>
                  </a:lnTo>
                  <a:lnTo>
                    <a:pt x="2568" y="777"/>
                  </a:lnTo>
                  <a:lnTo>
                    <a:pt x="2571" y="701"/>
                  </a:lnTo>
                  <a:lnTo>
                    <a:pt x="2574" y="580"/>
                  </a:lnTo>
                  <a:lnTo>
                    <a:pt x="2577" y="436"/>
                  </a:lnTo>
                  <a:lnTo>
                    <a:pt x="2580" y="345"/>
                  </a:lnTo>
                  <a:lnTo>
                    <a:pt x="2583" y="297"/>
                  </a:lnTo>
                  <a:lnTo>
                    <a:pt x="2586" y="324"/>
                  </a:lnTo>
                  <a:lnTo>
                    <a:pt x="2589" y="392"/>
                  </a:lnTo>
                  <a:lnTo>
                    <a:pt x="2592" y="492"/>
                  </a:lnTo>
                  <a:lnTo>
                    <a:pt x="2595" y="618"/>
                  </a:lnTo>
                  <a:lnTo>
                    <a:pt x="2598" y="733"/>
                  </a:lnTo>
                  <a:lnTo>
                    <a:pt x="2601" y="822"/>
                  </a:lnTo>
                  <a:lnTo>
                    <a:pt x="2604" y="881"/>
                  </a:lnTo>
                  <a:lnTo>
                    <a:pt x="2607" y="864"/>
                  </a:lnTo>
                  <a:lnTo>
                    <a:pt x="2610" y="743"/>
                  </a:lnTo>
                  <a:lnTo>
                    <a:pt x="2613" y="604"/>
                  </a:lnTo>
                  <a:lnTo>
                    <a:pt x="2616" y="450"/>
                  </a:lnTo>
                  <a:lnTo>
                    <a:pt x="2619" y="356"/>
                  </a:lnTo>
                  <a:lnTo>
                    <a:pt x="2622" y="303"/>
                  </a:lnTo>
                  <a:lnTo>
                    <a:pt x="2625" y="324"/>
                  </a:lnTo>
                  <a:lnTo>
                    <a:pt x="2627" y="420"/>
                  </a:lnTo>
                  <a:lnTo>
                    <a:pt x="2630" y="528"/>
                  </a:lnTo>
                  <a:lnTo>
                    <a:pt x="2633" y="649"/>
                  </a:lnTo>
                  <a:lnTo>
                    <a:pt x="2636" y="746"/>
                  </a:lnTo>
                  <a:lnTo>
                    <a:pt x="2639" y="796"/>
                  </a:lnTo>
                  <a:lnTo>
                    <a:pt x="2642" y="799"/>
                  </a:lnTo>
                  <a:lnTo>
                    <a:pt x="2645" y="717"/>
                  </a:lnTo>
                  <a:lnTo>
                    <a:pt x="2648" y="588"/>
                  </a:lnTo>
                  <a:lnTo>
                    <a:pt x="2651" y="460"/>
                  </a:lnTo>
                  <a:lnTo>
                    <a:pt x="2654" y="383"/>
                  </a:lnTo>
                  <a:lnTo>
                    <a:pt x="2657" y="331"/>
                  </a:lnTo>
                  <a:lnTo>
                    <a:pt x="2660" y="315"/>
                  </a:lnTo>
                  <a:lnTo>
                    <a:pt x="2663" y="383"/>
                  </a:lnTo>
                  <a:lnTo>
                    <a:pt x="2666" y="494"/>
                  </a:lnTo>
                  <a:lnTo>
                    <a:pt x="2669" y="628"/>
                  </a:lnTo>
                  <a:lnTo>
                    <a:pt x="2672" y="738"/>
                  </a:lnTo>
                  <a:lnTo>
                    <a:pt x="2675" y="813"/>
                  </a:lnTo>
                  <a:lnTo>
                    <a:pt x="2678" y="849"/>
                  </a:lnTo>
                  <a:lnTo>
                    <a:pt x="2681" y="808"/>
                  </a:lnTo>
                  <a:lnTo>
                    <a:pt x="2684" y="665"/>
                  </a:lnTo>
                  <a:lnTo>
                    <a:pt x="2687" y="505"/>
                  </a:lnTo>
                  <a:lnTo>
                    <a:pt x="2690" y="373"/>
                  </a:lnTo>
                  <a:lnTo>
                    <a:pt x="2693" y="271"/>
                  </a:lnTo>
                  <a:lnTo>
                    <a:pt x="2696" y="218"/>
                  </a:lnTo>
                  <a:lnTo>
                    <a:pt x="2699" y="230"/>
                  </a:lnTo>
                  <a:lnTo>
                    <a:pt x="2702" y="339"/>
                  </a:lnTo>
                  <a:lnTo>
                    <a:pt x="2705" y="469"/>
                  </a:lnTo>
                  <a:lnTo>
                    <a:pt x="2708" y="611"/>
                  </a:lnTo>
                  <a:lnTo>
                    <a:pt x="2711" y="701"/>
                  </a:lnTo>
                  <a:lnTo>
                    <a:pt x="2714" y="765"/>
                  </a:lnTo>
                  <a:lnTo>
                    <a:pt x="2717" y="778"/>
                  </a:lnTo>
                  <a:lnTo>
                    <a:pt x="2720" y="713"/>
                  </a:lnTo>
                  <a:lnTo>
                    <a:pt x="2723" y="594"/>
                  </a:lnTo>
                  <a:lnTo>
                    <a:pt x="2726" y="454"/>
                  </a:lnTo>
                  <a:lnTo>
                    <a:pt x="2729" y="356"/>
                  </a:lnTo>
                  <a:lnTo>
                    <a:pt x="2732" y="335"/>
                  </a:lnTo>
                  <a:lnTo>
                    <a:pt x="2735" y="356"/>
                  </a:lnTo>
                  <a:lnTo>
                    <a:pt x="2738" y="437"/>
                  </a:lnTo>
                  <a:lnTo>
                    <a:pt x="2741" y="535"/>
                  </a:lnTo>
                  <a:lnTo>
                    <a:pt x="2744" y="648"/>
                  </a:lnTo>
                  <a:lnTo>
                    <a:pt x="2747" y="737"/>
                  </a:lnTo>
                  <a:lnTo>
                    <a:pt x="2749" y="825"/>
                  </a:lnTo>
                  <a:lnTo>
                    <a:pt x="2752" y="863"/>
                  </a:lnTo>
                  <a:lnTo>
                    <a:pt x="2755" y="815"/>
                  </a:lnTo>
                  <a:lnTo>
                    <a:pt x="2758" y="670"/>
                  </a:lnTo>
                  <a:lnTo>
                    <a:pt x="2761" y="495"/>
                  </a:lnTo>
                  <a:lnTo>
                    <a:pt x="2764" y="345"/>
                  </a:lnTo>
                  <a:lnTo>
                    <a:pt x="2767" y="254"/>
                  </a:lnTo>
                  <a:lnTo>
                    <a:pt x="2770" y="209"/>
                  </a:lnTo>
                  <a:lnTo>
                    <a:pt x="2773" y="229"/>
                  </a:lnTo>
                  <a:lnTo>
                    <a:pt x="2776" y="329"/>
                  </a:lnTo>
                  <a:lnTo>
                    <a:pt x="2779" y="461"/>
                  </a:lnTo>
                  <a:lnTo>
                    <a:pt x="2782" y="607"/>
                  </a:lnTo>
                  <a:lnTo>
                    <a:pt x="2785" y="736"/>
                  </a:lnTo>
                  <a:lnTo>
                    <a:pt x="2788" y="825"/>
                  </a:lnTo>
                  <a:lnTo>
                    <a:pt x="2791" y="842"/>
                  </a:lnTo>
                  <a:lnTo>
                    <a:pt x="2794" y="754"/>
                  </a:lnTo>
                  <a:lnTo>
                    <a:pt x="2797" y="613"/>
                  </a:lnTo>
                  <a:lnTo>
                    <a:pt x="2800" y="482"/>
                  </a:lnTo>
                  <a:lnTo>
                    <a:pt x="2803" y="395"/>
                  </a:lnTo>
                  <a:lnTo>
                    <a:pt x="2806" y="369"/>
                  </a:lnTo>
                  <a:lnTo>
                    <a:pt x="2809" y="365"/>
                  </a:lnTo>
                  <a:lnTo>
                    <a:pt x="2812" y="440"/>
                  </a:lnTo>
                  <a:lnTo>
                    <a:pt x="2815" y="535"/>
                  </a:lnTo>
                  <a:lnTo>
                    <a:pt x="2818" y="670"/>
                  </a:lnTo>
                  <a:lnTo>
                    <a:pt x="2821" y="789"/>
                  </a:lnTo>
                  <a:lnTo>
                    <a:pt x="2824" y="859"/>
                  </a:lnTo>
                  <a:lnTo>
                    <a:pt x="2827" y="895"/>
                  </a:lnTo>
                  <a:lnTo>
                    <a:pt x="2830" y="805"/>
                  </a:lnTo>
                  <a:lnTo>
                    <a:pt x="2833" y="634"/>
                  </a:lnTo>
                  <a:lnTo>
                    <a:pt x="2836" y="433"/>
                  </a:lnTo>
                  <a:lnTo>
                    <a:pt x="2839" y="301"/>
                  </a:lnTo>
                  <a:lnTo>
                    <a:pt x="2842" y="209"/>
                  </a:lnTo>
                  <a:lnTo>
                    <a:pt x="2845" y="167"/>
                  </a:lnTo>
                  <a:lnTo>
                    <a:pt x="2847" y="194"/>
                  </a:lnTo>
                  <a:lnTo>
                    <a:pt x="2850" y="291"/>
                  </a:lnTo>
                  <a:lnTo>
                    <a:pt x="2853" y="445"/>
                  </a:lnTo>
                  <a:lnTo>
                    <a:pt x="2856" y="613"/>
                  </a:lnTo>
                  <a:lnTo>
                    <a:pt x="2859" y="741"/>
                  </a:lnTo>
                  <a:lnTo>
                    <a:pt x="2862" y="849"/>
                  </a:lnTo>
                  <a:lnTo>
                    <a:pt x="2865" y="866"/>
                  </a:lnTo>
                  <a:lnTo>
                    <a:pt x="2868" y="768"/>
                  </a:lnTo>
                  <a:lnTo>
                    <a:pt x="2871" y="631"/>
                  </a:lnTo>
                  <a:lnTo>
                    <a:pt x="2874" y="492"/>
                  </a:lnTo>
                  <a:lnTo>
                    <a:pt x="2877" y="396"/>
                  </a:lnTo>
                  <a:lnTo>
                    <a:pt x="2880" y="343"/>
                  </a:lnTo>
                  <a:lnTo>
                    <a:pt x="2883" y="331"/>
                  </a:lnTo>
                  <a:lnTo>
                    <a:pt x="2886" y="402"/>
                  </a:lnTo>
                  <a:lnTo>
                    <a:pt x="2889" y="533"/>
                  </a:lnTo>
                  <a:lnTo>
                    <a:pt x="2892" y="686"/>
                  </a:lnTo>
                  <a:lnTo>
                    <a:pt x="2895" y="784"/>
                  </a:lnTo>
                  <a:lnTo>
                    <a:pt x="2898" y="869"/>
                  </a:lnTo>
                  <a:lnTo>
                    <a:pt x="2901" y="919"/>
                  </a:lnTo>
                  <a:lnTo>
                    <a:pt x="2904" y="842"/>
                  </a:lnTo>
                  <a:lnTo>
                    <a:pt x="2907" y="656"/>
                  </a:lnTo>
                  <a:lnTo>
                    <a:pt x="2910" y="431"/>
                  </a:lnTo>
                  <a:lnTo>
                    <a:pt x="2913" y="266"/>
                  </a:lnTo>
                  <a:lnTo>
                    <a:pt x="2916" y="170"/>
                  </a:lnTo>
                  <a:lnTo>
                    <a:pt x="2919" y="140"/>
                  </a:lnTo>
                  <a:lnTo>
                    <a:pt x="2922" y="188"/>
                  </a:lnTo>
                  <a:lnTo>
                    <a:pt x="2925" y="304"/>
                  </a:lnTo>
                  <a:lnTo>
                    <a:pt x="2928" y="457"/>
                  </a:lnTo>
                  <a:lnTo>
                    <a:pt x="2931" y="638"/>
                  </a:lnTo>
                  <a:lnTo>
                    <a:pt x="2934" y="764"/>
                  </a:lnTo>
                  <a:lnTo>
                    <a:pt x="2937" y="877"/>
                  </a:lnTo>
                  <a:lnTo>
                    <a:pt x="2940" y="922"/>
                  </a:lnTo>
                  <a:lnTo>
                    <a:pt x="2942" y="830"/>
                  </a:lnTo>
                  <a:lnTo>
                    <a:pt x="2945" y="663"/>
                  </a:lnTo>
                  <a:lnTo>
                    <a:pt x="2948" y="494"/>
                  </a:lnTo>
                  <a:lnTo>
                    <a:pt x="2951" y="373"/>
                  </a:lnTo>
                  <a:lnTo>
                    <a:pt x="2954" y="298"/>
                  </a:lnTo>
                  <a:lnTo>
                    <a:pt x="2957" y="305"/>
                  </a:lnTo>
                  <a:lnTo>
                    <a:pt x="2960" y="403"/>
                  </a:lnTo>
                  <a:lnTo>
                    <a:pt x="2963" y="546"/>
                  </a:lnTo>
                  <a:lnTo>
                    <a:pt x="2966" y="692"/>
                  </a:lnTo>
                  <a:lnTo>
                    <a:pt x="2969" y="803"/>
                  </a:lnTo>
                  <a:lnTo>
                    <a:pt x="2972" y="893"/>
                  </a:lnTo>
                  <a:lnTo>
                    <a:pt x="2975" y="937"/>
                  </a:lnTo>
                  <a:lnTo>
                    <a:pt x="2978" y="840"/>
                  </a:lnTo>
                  <a:lnTo>
                    <a:pt x="2981" y="625"/>
                  </a:lnTo>
                  <a:lnTo>
                    <a:pt x="2984" y="395"/>
                  </a:lnTo>
                  <a:lnTo>
                    <a:pt x="2987" y="216"/>
                  </a:lnTo>
                  <a:lnTo>
                    <a:pt x="2990" y="121"/>
                  </a:lnTo>
                  <a:lnTo>
                    <a:pt x="2993" y="87"/>
                  </a:lnTo>
                  <a:lnTo>
                    <a:pt x="2996" y="140"/>
                  </a:lnTo>
                  <a:lnTo>
                    <a:pt x="2999" y="271"/>
                  </a:lnTo>
                  <a:lnTo>
                    <a:pt x="3002" y="464"/>
                  </a:lnTo>
                  <a:lnTo>
                    <a:pt x="3005" y="645"/>
                  </a:lnTo>
                  <a:lnTo>
                    <a:pt x="3008" y="796"/>
                  </a:lnTo>
                  <a:lnTo>
                    <a:pt x="3011" y="918"/>
                  </a:lnTo>
                  <a:lnTo>
                    <a:pt x="3014" y="966"/>
                  </a:lnTo>
                  <a:lnTo>
                    <a:pt x="3017" y="873"/>
                  </a:lnTo>
                  <a:lnTo>
                    <a:pt x="3020" y="689"/>
                  </a:lnTo>
                  <a:lnTo>
                    <a:pt x="3023" y="496"/>
                  </a:lnTo>
                  <a:lnTo>
                    <a:pt x="3026" y="358"/>
                  </a:lnTo>
                  <a:lnTo>
                    <a:pt x="3029" y="271"/>
                  </a:lnTo>
                  <a:lnTo>
                    <a:pt x="3032" y="266"/>
                  </a:lnTo>
                  <a:lnTo>
                    <a:pt x="3035" y="356"/>
                  </a:lnTo>
                  <a:lnTo>
                    <a:pt x="3038" y="505"/>
                  </a:lnTo>
                  <a:lnTo>
                    <a:pt x="3040" y="672"/>
                  </a:lnTo>
                  <a:lnTo>
                    <a:pt x="3043" y="802"/>
                  </a:lnTo>
                  <a:lnTo>
                    <a:pt x="3046" y="901"/>
                  </a:lnTo>
                  <a:lnTo>
                    <a:pt x="3049" y="949"/>
                  </a:lnTo>
                  <a:lnTo>
                    <a:pt x="3053" y="840"/>
                  </a:lnTo>
                  <a:lnTo>
                    <a:pt x="3056" y="594"/>
                  </a:lnTo>
                  <a:lnTo>
                    <a:pt x="3059" y="345"/>
                  </a:lnTo>
                  <a:lnTo>
                    <a:pt x="3062" y="196"/>
                  </a:lnTo>
                  <a:lnTo>
                    <a:pt x="3064" y="109"/>
                  </a:lnTo>
                  <a:lnTo>
                    <a:pt x="3067" y="69"/>
                  </a:lnTo>
                  <a:lnTo>
                    <a:pt x="3070" y="127"/>
                  </a:lnTo>
                  <a:lnTo>
                    <a:pt x="3073" y="271"/>
                  </a:lnTo>
                  <a:lnTo>
                    <a:pt x="3076" y="496"/>
                  </a:lnTo>
                  <a:lnTo>
                    <a:pt x="3079" y="679"/>
                  </a:lnTo>
                  <a:lnTo>
                    <a:pt x="3082" y="835"/>
                  </a:lnTo>
                  <a:lnTo>
                    <a:pt x="3085" y="971"/>
                  </a:lnTo>
                  <a:lnTo>
                    <a:pt x="3088" y="1016"/>
                  </a:lnTo>
                  <a:lnTo>
                    <a:pt x="3091" y="922"/>
                  </a:lnTo>
                  <a:lnTo>
                    <a:pt x="3094" y="672"/>
                  </a:lnTo>
                  <a:lnTo>
                    <a:pt x="3097" y="468"/>
                  </a:lnTo>
                  <a:lnTo>
                    <a:pt x="3100" y="288"/>
                  </a:lnTo>
                  <a:lnTo>
                    <a:pt x="3103" y="229"/>
                  </a:lnTo>
                  <a:lnTo>
                    <a:pt x="3106" y="263"/>
                  </a:lnTo>
                  <a:lnTo>
                    <a:pt x="3109" y="370"/>
                  </a:lnTo>
                  <a:lnTo>
                    <a:pt x="3112" y="544"/>
                  </a:lnTo>
                  <a:lnTo>
                    <a:pt x="3115" y="697"/>
                  </a:lnTo>
                  <a:lnTo>
                    <a:pt x="3118" y="818"/>
                  </a:lnTo>
                  <a:lnTo>
                    <a:pt x="3121" y="924"/>
                  </a:lnTo>
                  <a:lnTo>
                    <a:pt x="3124" y="969"/>
                  </a:lnTo>
                  <a:lnTo>
                    <a:pt x="3127" y="853"/>
                  </a:lnTo>
                  <a:lnTo>
                    <a:pt x="3130" y="617"/>
                  </a:lnTo>
                  <a:lnTo>
                    <a:pt x="3133" y="358"/>
                  </a:lnTo>
                  <a:lnTo>
                    <a:pt x="3136" y="179"/>
                  </a:lnTo>
                  <a:lnTo>
                    <a:pt x="3139" y="76"/>
                  </a:lnTo>
                  <a:lnTo>
                    <a:pt x="3142" y="39"/>
                  </a:lnTo>
                  <a:lnTo>
                    <a:pt x="3145" y="111"/>
                  </a:lnTo>
                  <a:lnTo>
                    <a:pt x="3148" y="277"/>
                  </a:lnTo>
                  <a:lnTo>
                    <a:pt x="3151" y="504"/>
                  </a:lnTo>
                  <a:lnTo>
                    <a:pt x="3154" y="693"/>
                  </a:lnTo>
                  <a:lnTo>
                    <a:pt x="3157" y="843"/>
                  </a:lnTo>
                  <a:lnTo>
                    <a:pt x="3160" y="980"/>
                  </a:lnTo>
                  <a:lnTo>
                    <a:pt x="3162" y="1003"/>
                  </a:lnTo>
                  <a:lnTo>
                    <a:pt x="3165" y="870"/>
                  </a:lnTo>
                  <a:lnTo>
                    <a:pt x="3168" y="652"/>
                  </a:lnTo>
                  <a:lnTo>
                    <a:pt x="3171" y="436"/>
                  </a:lnTo>
                  <a:lnTo>
                    <a:pt x="3174" y="273"/>
                  </a:lnTo>
                  <a:lnTo>
                    <a:pt x="3177" y="188"/>
                  </a:lnTo>
                  <a:lnTo>
                    <a:pt x="3180" y="213"/>
                  </a:lnTo>
                  <a:lnTo>
                    <a:pt x="3183" y="346"/>
                  </a:lnTo>
                  <a:lnTo>
                    <a:pt x="3186" y="533"/>
                  </a:lnTo>
                  <a:lnTo>
                    <a:pt x="3189" y="716"/>
                  </a:lnTo>
                  <a:lnTo>
                    <a:pt x="3192" y="828"/>
                  </a:lnTo>
                  <a:lnTo>
                    <a:pt x="3195" y="927"/>
                  </a:lnTo>
                  <a:lnTo>
                    <a:pt x="3198" y="968"/>
                  </a:lnTo>
                  <a:lnTo>
                    <a:pt x="3201" y="845"/>
                  </a:lnTo>
                  <a:lnTo>
                    <a:pt x="3204" y="608"/>
                  </a:lnTo>
                  <a:lnTo>
                    <a:pt x="3207" y="348"/>
                  </a:lnTo>
                  <a:lnTo>
                    <a:pt x="3210" y="184"/>
                  </a:lnTo>
                  <a:lnTo>
                    <a:pt x="3213" y="82"/>
                  </a:lnTo>
                  <a:lnTo>
                    <a:pt x="3216" y="54"/>
                  </a:lnTo>
                  <a:lnTo>
                    <a:pt x="3219" y="138"/>
                  </a:lnTo>
                  <a:lnTo>
                    <a:pt x="3222" y="307"/>
                  </a:lnTo>
                  <a:lnTo>
                    <a:pt x="3225" y="549"/>
                  </a:lnTo>
                  <a:lnTo>
                    <a:pt x="3228" y="734"/>
                  </a:lnTo>
                  <a:lnTo>
                    <a:pt x="3231" y="891"/>
                  </a:lnTo>
                  <a:lnTo>
                    <a:pt x="3234" y="1013"/>
                  </a:lnTo>
                  <a:lnTo>
                    <a:pt x="3237" y="1014"/>
                  </a:lnTo>
                  <a:lnTo>
                    <a:pt x="3240" y="843"/>
                  </a:lnTo>
                  <a:lnTo>
                    <a:pt x="3243" y="634"/>
                  </a:lnTo>
                  <a:lnTo>
                    <a:pt x="3246" y="420"/>
                  </a:lnTo>
                  <a:lnTo>
                    <a:pt x="3249" y="270"/>
                  </a:lnTo>
                  <a:lnTo>
                    <a:pt x="3252" y="206"/>
                  </a:lnTo>
                  <a:lnTo>
                    <a:pt x="3255" y="219"/>
                  </a:lnTo>
                  <a:lnTo>
                    <a:pt x="3258" y="338"/>
                  </a:lnTo>
                  <a:lnTo>
                    <a:pt x="3260" y="518"/>
                  </a:lnTo>
                  <a:lnTo>
                    <a:pt x="3263" y="697"/>
                  </a:lnTo>
                  <a:lnTo>
                    <a:pt x="3266" y="815"/>
                  </a:lnTo>
                  <a:lnTo>
                    <a:pt x="3269" y="927"/>
                  </a:lnTo>
                  <a:lnTo>
                    <a:pt x="3272" y="944"/>
                  </a:lnTo>
                  <a:lnTo>
                    <a:pt x="3275" y="816"/>
                  </a:lnTo>
                  <a:lnTo>
                    <a:pt x="3278" y="577"/>
                  </a:lnTo>
                  <a:lnTo>
                    <a:pt x="3281" y="338"/>
                  </a:lnTo>
                  <a:lnTo>
                    <a:pt x="3284" y="185"/>
                  </a:lnTo>
                  <a:lnTo>
                    <a:pt x="3287" y="104"/>
                  </a:lnTo>
                  <a:lnTo>
                    <a:pt x="3290" y="85"/>
                  </a:lnTo>
                  <a:lnTo>
                    <a:pt x="3293" y="175"/>
                  </a:lnTo>
                  <a:lnTo>
                    <a:pt x="3296" y="348"/>
                  </a:lnTo>
                  <a:lnTo>
                    <a:pt x="3299" y="569"/>
                  </a:lnTo>
                  <a:lnTo>
                    <a:pt x="3302" y="746"/>
                  </a:lnTo>
                  <a:lnTo>
                    <a:pt x="3305" y="894"/>
                  </a:lnTo>
                  <a:lnTo>
                    <a:pt x="3308" y="1010"/>
                  </a:lnTo>
                  <a:lnTo>
                    <a:pt x="3311" y="1000"/>
                  </a:lnTo>
                  <a:lnTo>
                    <a:pt x="3314" y="823"/>
                  </a:lnTo>
                  <a:lnTo>
                    <a:pt x="3317" y="615"/>
                  </a:lnTo>
                  <a:lnTo>
                    <a:pt x="3320" y="402"/>
                  </a:lnTo>
                  <a:lnTo>
                    <a:pt x="3323" y="264"/>
                  </a:lnTo>
                  <a:lnTo>
                    <a:pt x="3326" y="196"/>
                  </a:lnTo>
                  <a:lnTo>
                    <a:pt x="3329" y="227"/>
                  </a:lnTo>
                  <a:lnTo>
                    <a:pt x="3332" y="363"/>
                  </a:lnTo>
                  <a:lnTo>
                    <a:pt x="3335" y="559"/>
                  </a:lnTo>
                  <a:lnTo>
                    <a:pt x="3338" y="700"/>
                  </a:lnTo>
                  <a:lnTo>
                    <a:pt x="3341" y="816"/>
                  </a:lnTo>
                  <a:lnTo>
                    <a:pt x="3344" y="911"/>
                  </a:lnTo>
                  <a:lnTo>
                    <a:pt x="3347" y="919"/>
                  </a:lnTo>
                  <a:lnTo>
                    <a:pt x="3350" y="786"/>
                  </a:lnTo>
                  <a:lnTo>
                    <a:pt x="3353" y="564"/>
                  </a:lnTo>
                  <a:lnTo>
                    <a:pt x="3355" y="360"/>
                  </a:lnTo>
                  <a:lnTo>
                    <a:pt x="3358" y="225"/>
                  </a:lnTo>
                  <a:lnTo>
                    <a:pt x="3361" y="135"/>
                  </a:lnTo>
                  <a:lnTo>
                    <a:pt x="3364" y="116"/>
                  </a:lnTo>
                  <a:lnTo>
                    <a:pt x="3367" y="206"/>
                  </a:lnTo>
                  <a:lnTo>
                    <a:pt x="3370" y="393"/>
                  </a:lnTo>
                  <a:lnTo>
                    <a:pt x="3373" y="614"/>
                  </a:lnTo>
                  <a:lnTo>
                    <a:pt x="3376" y="778"/>
                  </a:lnTo>
                  <a:lnTo>
                    <a:pt x="3379" y="912"/>
                  </a:lnTo>
                  <a:lnTo>
                    <a:pt x="3382" y="987"/>
                  </a:lnTo>
                  <a:lnTo>
                    <a:pt x="3385" y="932"/>
                  </a:lnTo>
                  <a:lnTo>
                    <a:pt x="3388" y="733"/>
                  </a:lnTo>
                  <a:lnTo>
                    <a:pt x="3391" y="537"/>
                  </a:lnTo>
                  <a:lnTo>
                    <a:pt x="3394" y="359"/>
                  </a:lnTo>
                  <a:lnTo>
                    <a:pt x="3397" y="257"/>
                  </a:lnTo>
                  <a:lnTo>
                    <a:pt x="3400" y="201"/>
                  </a:lnTo>
                  <a:lnTo>
                    <a:pt x="3403" y="227"/>
                  </a:lnTo>
                  <a:lnTo>
                    <a:pt x="3406" y="352"/>
                  </a:lnTo>
                  <a:lnTo>
                    <a:pt x="3409" y="528"/>
                  </a:lnTo>
                  <a:lnTo>
                    <a:pt x="3412" y="676"/>
                  </a:lnTo>
                  <a:lnTo>
                    <a:pt x="3415" y="784"/>
                  </a:lnTo>
                  <a:lnTo>
                    <a:pt x="3418" y="880"/>
                  </a:lnTo>
                  <a:lnTo>
                    <a:pt x="3421" y="905"/>
                  </a:lnTo>
                  <a:lnTo>
                    <a:pt x="3424" y="744"/>
                  </a:lnTo>
                  <a:lnTo>
                    <a:pt x="3427" y="532"/>
                  </a:lnTo>
                  <a:lnTo>
                    <a:pt x="3430" y="339"/>
                  </a:lnTo>
                  <a:lnTo>
                    <a:pt x="3433" y="233"/>
                  </a:lnTo>
                  <a:lnTo>
                    <a:pt x="3436" y="174"/>
                  </a:lnTo>
                  <a:lnTo>
                    <a:pt x="3439" y="171"/>
                  </a:lnTo>
                  <a:lnTo>
                    <a:pt x="3442" y="283"/>
                  </a:lnTo>
                  <a:lnTo>
                    <a:pt x="3445" y="451"/>
                  </a:lnTo>
                  <a:lnTo>
                    <a:pt x="3448" y="637"/>
                  </a:lnTo>
                  <a:lnTo>
                    <a:pt x="3451" y="772"/>
                  </a:lnTo>
                  <a:lnTo>
                    <a:pt x="3454" y="883"/>
                  </a:lnTo>
                  <a:lnTo>
                    <a:pt x="3457" y="942"/>
                  </a:lnTo>
                  <a:lnTo>
                    <a:pt x="3460" y="873"/>
                  </a:lnTo>
                  <a:lnTo>
                    <a:pt x="3463" y="683"/>
                  </a:lnTo>
                  <a:lnTo>
                    <a:pt x="3466" y="498"/>
                  </a:lnTo>
                  <a:lnTo>
                    <a:pt x="3469" y="342"/>
                  </a:lnTo>
                  <a:lnTo>
                    <a:pt x="3472" y="240"/>
                  </a:lnTo>
                  <a:lnTo>
                    <a:pt x="3475" y="181"/>
                  </a:lnTo>
                  <a:lnTo>
                    <a:pt x="3477" y="225"/>
                  </a:lnTo>
                  <a:lnTo>
                    <a:pt x="3480" y="324"/>
                  </a:lnTo>
                  <a:lnTo>
                    <a:pt x="3483" y="479"/>
                  </a:lnTo>
                  <a:lnTo>
                    <a:pt x="3486" y="621"/>
                  </a:lnTo>
                  <a:lnTo>
                    <a:pt x="3489" y="720"/>
                  </a:lnTo>
                  <a:lnTo>
                    <a:pt x="3492" y="821"/>
                  </a:lnTo>
                  <a:lnTo>
                    <a:pt x="3495" y="818"/>
                  </a:lnTo>
                  <a:lnTo>
                    <a:pt x="3498" y="679"/>
                  </a:lnTo>
                  <a:lnTo>
                    <a:pt x="3501" y="508"/>
                  </a:lnTo>
                  <a:lnTo>
                    <a:pt x="3504" y="360"/>
                  </a:lnTo>
                  <a:lnTo>
                    <a:pt x="3507" y="288"/>
                  </a:lnTo>
                  <a:lnTo>
                    <a:pt x="3510" y="237"/>
                  </a:lnTo>
                  <a:lnTo>
                    <a:pt x="3513" y="251"/>
                  </a:lnTo>
                  <a:lnTo>
                    <a:pt x="3516" y="369"/>
                  </a:lnTo>
                  <a:lnTo>
                    <a:pt x="3519" y="525"/>
                  </a:lnTo>
                  <a:lnTo>
                    <a:pt x="3522" y="682"/>
                  </a:lnTo>
                  <a:lnTo>
                    <a:pt x="3525" y="809"/>
                  </a:lnTo>
                  <a:lnTo>
                    <a:pt x="3528" y="893"/>
                  </a:lnTo>
                  <a:lnTo>
                    <a:pt x="3531" y="947"/>
                  </a:lnTo>
                  <a:lnTo>
                    <a:pt x="3534" y="871"/>
                  </a:lnTo>
                  <a:lnTo>
                    <a:pt x="3537" y="707"/>
                  </a:lnTo>
                  <a:lnTo>
                    <a:pt x="3540" y="504"/>
                  </a:lnTo>
                  <a:lnTo>
                    <a:pt x="3543" y="370"/>
                  </a:lnTo>
                  <a:lnTo>
                    <a:pt x="3546" y="279"/>
                  </a:lnTo>
                  <a:lnTo>
                    <a:pt x="3549" y="239"/>
                  </a:lnTo>
                  <a:lnTo>
                    <a:pt x="3552" y="294"/>
                  </a:lnTo>
                  <a:lnTo>
                    <a:pt x="3555" y="419"/>
                  </a:lnTo>
                  <a:lnTo>
                    <a:pt x="3558" y="574"/>
                  </a:lnTo>
                  <a:lnTo>
                    <a:pt x="3561" y="700"/>
                  </a:lnTo>
                  <a:lnTo>
                    <a:pt x="3564" y="792"/>
                  </a:lnTo>
                  <a:lnTo>
                    <a:pt x="3567" y="850"/>
                  </a:lnTo>
                  <a:lnTo>
                    <a:pt x="3570" y="838"/>
                  </a:lnTo>
                  <a:lnTo>
                    <a:pt x="3573" y="717"/>
                  </a:lnTo>
                  <a:lnTo>
                    <a:pt x="3575" y="550"/>
                  </a:lnTo>
                  <a:lnTo>
                    <a:pt x="3578" y="413"/>
                  </a:lnTo>
                  <a:lnTo>
                    <a:pt x="3581" y="343"/>
                  </a:lnTo>
                  <a:lnTo>
                    <a:pt x="3584" y="308"/>
                  </a:lnTo>
                  <a:lnTo>
                    <a:pt x="3587" y="331"/>
                  </a:lnTo>
                  <a:lnTo>
                    <a:pt x="3590" y="421"/>
                  </a:lnTo>
                  <a:lnTo>
                    <a:pt x="3593" y="554"/>
                  </a:lnTo>
                  <a:lnTo>
                    <a:pt x="3596" y="693"/>
                  </a:lnTo>
                  <a:lnTo>
                    <a:pt x="3599" y="796"/>
                  </a:lnTo>
                  <a:lnTo>
                    <a:pt x="3602" y="880"/>
                  </a:lnTo>
                  <a:lnTo>
                    <a:pt x="3605" y="912"/>
                  </a:lnTo>
                  <a:lnTo>
                    <a:pt x="3608" y="798"/>
                  </a:lnTo>
                  <a:lnTo>
                    <a:pt x="3611" y="617"/>
                  </a:lnTo>
                  <a:lnTo>
                    <a:pt x="3614" y="447"/>
                  </a:lnTo>
                  <a:lnTo>
                    <a:pt x="3617" y="328"/>
                  </a:lnTo>
                  <a:lnTo>
                    <a:pt x="3620" y="256"/>
                  </a:lnTo>
                  <a:lnTo>
                    <a:pt x="3623" y="232"/>
                  </a:lnTo>
                  <a:lnTo>
                    <a:pt x="3626" y="293"/>
                  </a:lnTo>
                  <a:lnTo>
                    <a:pt x="3629" y="389"/>
                  </a:lnTo>
                  <a:lnTo>
                    <a:pt x="3632" y="529"/>
                  </a:lnTo>
                  <a:lnTo>
                    <a:pt x="3635" y="639"/>
                  </a:lnTo>
                  <a:lnTo>
                    <a:pt x="3638" y="729"/>
                  </a:lnTo>
                  <a:lnTo>
                    <a:pt x="3641" y="788"/>
                  </a:lnTo>
                  <a:lnTo>
                    <a:pt x="3644" y="772"/>
                  </a:lnTo>
                  <a:lnTo>
                    <a:pt x="3647" y="670"/>
                  </a:lnTo>
                  <a:lnTo>
                    <a:pt x="3650" y="547"/>
                  </a:lnTo>
                  <a:lnTo>
                    <a:pt x="3653" y="426"/>
                  </a:lnTo>
                  <a:lnTo>
                    <a:pt x="3656" y="348"/>
                  </a:lnTo>
                  <a:lnTo>
                    <a:pt x="3659" y="301"/>
                  </a:lnTo>
                  <a:lnTo>
                    <a:pt x="3662" y="314"/>
                  </a:lnTo>
                  <a:lnTo>
                    <a:pt x="3665" y="417"/>
                  </a:lnTo>
                  <a:lnTo>
                    <a:pt x="3668" y="525"/>
                  </a:lnTo>
                  <a:lnTo>
                    <a:pt x="3671" y="662"/>
                  </a:lnTo>
                  <a:lnTo>
                    <a:pt x="3673" y="761"/>
                  </a:lnTo>
                  <a:lnTo>
                    <a:pt x="3676" y="818"/>
                  </a:lnTo>
                  <a:lnTo>
                    <a:pt x="3679" y="798"/>
                  </a:lnTo>
                  <a:lnTo>
                    <a:pt x="3682" y="677"/>
                  </a:lnTo>
                  <a:lnTo>
                    <a:pt x="3685" y="518"/>
                  </a:lnTo>
                  <a:lnTo>
                    <a:pt x="3688" y="373"/>
                  </a:lnTo>
                  <a:lnTo>
                    <a:pt x="3691" y="273"/>
                  </a:lnTo>
                  <a:lnTo>
                    <a:pt x="3694" y="229"/>
                  </a:lnTo>
                  <a:lnTo>
                    <a:pt x="3697" y="213"/>
                  </a:lnTo>
                  <a:lnTo>
                    <a:pt x="3700" y="284"/>
                  </a:lnTo>
                  <a:lnTo>
                    <a:pt x="3703" y="366"/>
                  </a:lnTo>
                  <a:lnTo>
                    <a:pt x="3706" y="508"/>
                  </a:lnTo>
                  <a:lnTo>
                    <a:pt x="3709" y="631"/>
                  </a:lnTo>
                  <a:lnTo>
                    <a:pt x="3712" y="734"/>
                  </a:lnTo>
                  <a:lnTo>
                    <a:pt x="3715" y="798"/>
                  </a:lnTo>
                  <a:lnTo>
                    <a:pt x="3718" y="801"/>
                  </a:lnTo>
                  <a:lnTo>
                    <a:pt x="3721" y="687"/>
                  </a:lnTo>
                  <a:lnTo>
                    <a:pt x="3724" y="539"/>
                  </a:lnTo>
                  <a:lnTo>
                    <a:pt x="3727" y="390"/>
                  </a:lnTo>
                  <a:lnTo>
                    <a:pt x="3730" y="343"/>
                  </a:lnTo>
                  <a:lnTo>
                    <a:pt x="3733" y="383"/>
                  </a:lnTo>
                  <a:lnTo>
                    <a:pt x="3736" y="400"/>
                  </a:lnTo>
                  <a:lnTo>
                    <a:pt x="3739" y="475"/>
                  </a:lnTo>
                  <a:lnTo>
                    <a:pt x="3742" y="577"/>
                  </a:lnTo>
                  <a:lnTo>
                    <a:pt x="3745" y="676"/>
                  </a:lnTo>
                  <a:lnTo>
                    <a:pt x="3748" y="754"/>
                  </a:lnTo>
                  <a:lnTo>
                    <a:pt x="3751" y="838"/>
                  </a:lnTo>
                  <a:lnTo>
                    <a:pt x="3754" y="828"/>
                  </a:lnTo>
                  <a:lnTo>
                    <a:pt x="3757" y="696"/>
                  </a:lnTo>
                  <a:lnTo>
                    <a:pt x="3760" y="533"/>
                  </a:lnTo>
                  <a:lnTo>
                    <a:pt x="3763" y="373"/>
                  </a:lnTo>
                  <a:lnTo>
                    <a:pt x="3766" y="271"/>
                  </a:lnTo>
                  <a:lnTo>
                    <a:pt x="3769" y="247"/>
                  </a:lnTo>
                  <a:lnTo>
                    <a:pt x="3772" y="259"/>
                  </a:lnTo>
                  <a:lnTo>
                    <a:pt x="3775" y="319"/>
                  </a:lnTo>
                  <a:lnTo>
                    <a:pt x="3778" y="388"/>
                  </a:lnTo>
                  <a:lnTo>
                    <a:pt x="3781" y="525"/>
                  </a:lnTo>
                  <a:lnTo>
                    <a:pt x="3784" y="624"/>
                  </a:lnTo>
                  <a:lnTo>
                    <a:pt x="3787" y="733"/>
                  </a:lnTo>
                  <a:lnTo>
                    <a:pt x="3790" y="819"/>
                  </a:lnTo>
                  <a:lnTo>
                    <a:pt x="3793" y="794"/>
                  </a:lnTo>
                  <a:lnTo>
                    <a:pt x="3795" y="686"/>
                  </a:lnTo>
                  <a:lnTo>
                    <a:pt x="3798" y="557"/>
                  </a:lnTo>
                  <a:lnTo>
                    <a:pt x="3801" y="450"/>
                  </a:lnTo>
                  <a:lnTo>
                    <a:pt x="3804" y="390"/>
                  </a:lnTo>
                  <a:lnTo>
                    <a:pt x="3807" y="375"/>
                  </a:lnTo>
                  <a:lnTo>
                    <a:pt x="3810" y="404"/>
                  </a:lnTo>
                  <a:lnTo>
                    <a:pt x="3813" y="489"/>
                  </a:lnTo>
                  <a:lnTo>
                    <a:pt x="3816" y="604"/>
                  </a:lnTo>
                  <a:lnTo>
                    <a:pt x="3819" y="726"/>
                  </a:lnTo>
                  <a:lnTo>
                    <a:pt x="3822" y="788"/>
                  </a:lnTo>
                  <a:lnTo>
                    <a:pt x="3825" y="813"/>
                  </a:lnTo>
                  <a:lnTo>
                    <a:pt x="3828" y="775"/>
                  </a:lnTo>
                  <a:lnTo>
                    <a:pt x="3831" y="666"/>
                  </a:lnTo>
                  <a:lnTo>
                    <a:pt x="3834" y="525"/>
                  </a:lnTo>
                  <a:lnTo>
                    <a:pt x="3837" y="379"/>
                  </a:lnTo>
                  <a:lnTo>
                    <a:pt x="3840" y="295"/>
                  </a:lnTo>
                  <a:lnTo>
                    <a:pt x="3843" y="264"/>
                  </a:lnTo>
                  <a:lnTo>
                    <a:pt x="3846" y="266"/>
                  </a:lnTo>
                  <a:lnTo>
                    <a:pt x="3849" y="325"/>
                  </a:lnTo>
                  <a:lnTo>
                    <a:pt x="3852" y="414"/>
                  </a:lnTo>
                  <a:lnTo>
                    <a:pt x="3855" y="559"/>
                  </a:lnTo>
                  <a:lnTo>
                    <a:pt x="3858" y="686"/>
                  </a:lnTo>
                  <a:lnTo>
                    <a:pt x="3861" y="796"/>
                  </a:lnTo>
                  <a:lnTo>
                    <a:pt x="3864" y="850"/>
                  </a:lnTo>
                  <a:lnTo>
                    <a:pt x="3867" y="798"/>
                  </a:lnTo>
                  <a:lnTo>
                    <a:pt x="3870" y="683"/>
                  </a:lnTo>
                  <a:lnTo>
                    <a:pt x="3873" y="560"/>
                  </a:lnTo>
                  <a:lnTo>
                    <a:pt x="3876" y="460"/>
                  </a:lnTo>
                  <a:lnTo>
                    <a:pt x="3879" y="410"/>
                  </a:lnTo>
                  <a:lnTo>
                    <a:pt x="3882" y="393"/>
                  </a:lnTo>
                  <a:lnTo>
                    <a:pt x="3885" y="423"/>
                  </a:lnTo>
                  <a:lnTo>
                    <a:pt x="3888" y="502"/>
                  </a:lnTo>
                  <a:lnTo>
                    <a:pt x="3890" y="618"/>
                  </a:lnTo>
                  <a:lnTo>
                    <a:pt x="3893" y="719"/>
                  </a:lnTo>
                  <a:lnTo>
                    <a:pt x="3896" y="770"/>
                  </a:lnTo>
                  <a:lnTo>
                    <a:pt x="3899" y="794"/>
                  </a:lnTo>
                  <a:lnTo>
                    <a:pt x="3902" y="765"/>
                  </a:lnTo>
                  <a:lnTo>
                    <a:pt x="3905" y="656"/>
                  </a:lnTo>
                  <a:lnTo>
                    <a:pt x="3908" y="484"/>
                  </a:lnTo>
                  <a:lnTo>
                    <a:pt x="3911" y="332"/>
                  </a:lnTo>
                  <a:lnTo>
                    <a:pt x="3914" y="259"/>
                  </a:lnTo>
                  <a:lnTo>
                    <a:pt x="3917" y="251"/>
                  </a:lnTo>
                  <a:lnTo>
                    <a:pt x="3920" y="277"/>
                  </a:lnTo>
                  <a:lnTo>
                    <a:pt x="3923" y="355"/>
                  </a:lnTo>
                  <a:lnTo>
                    <a:pt x="3926" y="461"/>
                  </a:lnTo>
                  <a:lnTo>
                    <a:pt x="3929" y="601"/>
                  </a:lnTo>
                  <a:lnTo>
                    <a:pt x="3932" y="724"/>
                  </a:lnTo>
                  <a:lnTo>
                    <a:pt x="3935" y="815"/>
                  </a:lnTo>
                  <a:lnTo>
                    <a:pt x="3938" y="850"/>
                  </a:lnTo>
                  <a:lnTo>
                    <a:pt x="3941" y="816"/>
                  </a:lnTo>
                  <a:lnTo>
                    <a:pt x="3944" y="707"/>
                  </a:lnTo>
                  <a:lnTo>
                    <a:pt x="3947" y="580"/>
                  </a:lnTo>
                  <a:lnTo>
                    <a:pt x="3950" y="475"/>
                  </a:lnTo>
                  <a:lnTo>
                    <a:pt x="3953" y="417"/>
                  </a:lnTo>
                  <a:lnTo>
                    <a:pt x="3956" y="395"/>
                  </a:lnTo>
                  <a:lnTo>
                    <a:pt x="3959" y="445"/>
                  </a:lnTo>
                  <a:lnTo>
                    <a:pt x="3962" y="533"/>
                  </a:lnTo>
                  <a:lnTo>
                    <a:pt x="3965" y="655"/>
                  </a:lnTo>
                  <a:lnTo>
                    <a:pt x="3968" y="757"/>
                  </a:lnTo>
                  <a:lnTo>
                    <a:pt x="3971" y="816"/>
                  </a:lnTo>
                  <a:lnTo>
                    <a:pt x="3974" y="829"/>
                  </a:lnTo>
                  <a:lnTo>
                    <a:pt x="3977" y="788"/>
                  </a:lnTo>
                  <a:lnTo>
                    <a:pt x="3980" y="673"/>
                  </a:lnTo>
                  <a:lnTo>
                    <a:pt x="3983" y="511"/>
                  </a:lnTo>
                  <a:lnTo>
                    <a:pt x="3986" y="373"/>
                  </a:lnTo>
                  <a:lnTo>
                    <a:pt x="3988" y="300"/>
                  </a:lnTo>
                  <a:lnTo>
                    <a:pt x="3991" y="284"/>
                  </a:lnTo>
                  <a:lnTo>
                    <a:pt x="3994" y="301"/>
                  </a:lnTo>
                  <a:lnTo>
                    <a:pt x="3997" y="392"/>
                  </a:lnTo>
                  <a:lnTo>
                    <a:pt x="4000" y="536"/>
                  </a:lnTo>
                  <a:lnTo>
                    <a:pt x="4003" y="683"/>
                  </a:lnTo>
                  <a:lnTo>
                    <a:pt x="4006" y="782"/>
                  </a:lnTo>
                  <a:lnTo>
                    <a:pt x="4009" y="880"/>
                  </a:lnTo>
                  <a:lnTo>
                    <a:pt x="4012" y="918"/>
                  </a:lnTo>
                  <a:lnTo>
                    <a:pt x="4015" y="835"/>
                  </a:lnTo>
                  <a:lnTo>
                    <a:pt x="4018" y="683"/>
                  </a:lnTo>
                  <a:lnTo>
                    <a:pt x="4021" y="535"/>
                  </a:lnTo>
                  <a:lnTo>
                    <a:pt x="4024" y="501"/>
                  </a:lnTo>
                  <a:lnTo>
                    <a:pt x="4027" y="471"/>
                  </a:lnTo>
                  <a:lnTo>
                    <a:pt x="4030" y="457"/>
                  </a:lnTo>
                  <a:lnTo>
                    <a:pt x="4033" y="462"/>
                  </a:lnTo>
                  <a:lnTo>
                    <a:pt x="4036" y="550"/>
                  </a:lnTo>
                  <a:lnTo>
                    <a:pt x="4039" y="663"/>
                  </a:lnTo>
                  <a:lnTo>
                    <a:pt x="4042" y="768"/>
                  </a:lnTo>
                  <a:lnTo>
                    <a:pt x="4045" y="840"/>
                  </a:lnTo>
                  <a:lnTo>
                    <a:pt x="4048" y="853"/>
                  </a:lnTo>
                  <a:lnTo>
                    <a:pt x="4051" y="761"/>
                  </a:lnTo>
                  <a:lnTo>
                    <a:pt x="4054" y="593"/>
                  </a:lnTo>
                  <a:lnTo>
                    <a:pt x="4057" y="410"/>
                  </a:lnTo>
                  <a:lnTo>
                    <a:pt x="4060" y="303"/>
                  </a:lnTo>
                  <a:lnTo>
                    <a:pt x="4063" y="259"/>
                  </a:lnTo>
                  <a:lnTo>
                    <a:pt x="4066" y="235"/>
                  </a:lnTo>
                  <a:lnTo>
                    <a:pt x="4069" y="277"/>
                  </a:lnTo>
                  <a:lnTo>
                    <a:pt x="4072" y="392"/>
                  </a:lnTo>
                  <a:lnTo>
                    <a:pt x="4075" y="563"/>
                  </a:lnTo>
                  <a:lnTo>
                    <a:pt x="4078" y="717"/>
                  </a:lnTo>
                  <a:lnTo>
                    <a:pt x="4081" y="813"/>
                  </a:lnTo>
                  <a:lnTo>
                    <a:pt x="4084" y="854"/>
                  </a:lnTo>
                  <a:lnTo>
                    <a:pt x="4087" y="853"/>
                  </a:lnTo>
                  <a:lnTo>
                    <a:pt x="4090" y="767"/>
                  </a:lnTo>
                  <a:lnTo>
                    <a:pt x="4093" y="649"/>
                  </a:lnTo>
                  <a:lnTo>
                    <a:pt x="4096" y="506"/>
                  </a:lnTo>
                  <a:lnTo>
                    <a:pt x="4099" y="402"/>
                  </a:lnTo>
                  <a:lnTo>
                    <a:pt x="4102" y="353"/>
                  </a:lnTo>
                  <a:lnTo>
                    <a:pt x="4105" y="372"/>
                  </a:lnTo>
                  <a:lnTo>
                    <a:pt x="4108" y="438"/>
                  </a:lnTo>
                  <a:lnTo>
                    <a:pt x="4110" y="546"/>
                  </a:lnTo>
                  <a:lnTo>
                    <a:pt x="4113" y="683"/>
                  </a:lnTo>
                  <a:lnTo>
                    <a:pt x="4116" y="767"/>
                  </a:lnTo>
                  <a:lnTo>
                    <a:pt x="4119" y="816"/>
                  </a:lnTo>
                  <a:lnTo>
                    <a:pt x="4122" y="794"/>
                  </a:lnTo>
                  <a:lnTo>
                    <a:pt x="4125" y="689"/>
                  </a:lnTo>
                  <a:lnTo>
                    <a:pt x="4128" y="512"/>
                  </a:lnTo>
                  <a:lnTo>
                    <a:pt x="4131" y="329"/>
                  </a:lnTo>
                  <a:lnTo>
                    <a:pt x="4134" y="219"/>
                  </a:lnTo>
                  <a:lnTo>
                    <a:pt x="4137" y="219"/>
                  </a:lnTo>
                  <a:lnTo>
                    <a:pt x="4140" y="236"/>
                  </a:lnTo>
                  <a:lnTo>
                    <a:pt x="4143" y="308"/>
                  </a:lnTo>
                  <a:lnTo>
                    <a:pt x="4146" y="436"/>
                  </a:lnTo>
                  <a:lnTo>
                    <a:pt x="4149" y="591"/>
                  </a:lnTo>
                  <a:lnTo>
                    <a:pt x="4152" y="703"/>
                  </a:lnTo>
                  <a:lnTo>
                    <a:pt x="4155" y="813"/>
                  </a:lnTo>
                  <a:lnTo>
                    <a:pt x="4158" y="886"/>
                  </a:lnTo>
                  <a:lnTo>
                    <a:pt x="4161" y="860"/>
                  </a:lnTo>
                  <a:lnTo>
                    <a:pt x="4164" y="727"/>
                  </a:lnTo>
                  <a:lnTo>
                    <a:pt x="4167" y="556"/>
                  </a:lnTo>
                  <a:lnTo>
                    <a:pt x="4170" y="410"/>
                  </a:lnTo>
                  <a:lnTo>
                    <a:pt x="4173" y="349"/>
                  </a:lnTo>
                  <a:lnTo>
                    <a:pt x="4176" y="319"/>
                  </a:lnTo>
                  <a:lnTo>
                    <a:pt x="4179" y="359"/>
                  </a:lnTo>
                  <a:lnTo>
                    <a:pt x="4182" y="458"/>
                  </a:lnTo>
                  <a:lnTo>
                    <a:pt x="4185" y="583"/>
                  </a:lnTo>
                  <a:lnTo>
                    <a:pt x="4188" y="712"/>
                  </a:lnTo>
                  <a:lnTo>
                    <a:pt x="4191" y="799"/>
                  </a:lnTo>
                  <a:lnTo>
                    <a:pt x="4194" y="826"/>
                  </a:lnTo>
                  <a:lnTo>
                    <a:pt x="4197" y="761"/>
                  </a:lnTo>
                  <a:lnTo>
                    <a:pt x="4200" y="605"/>
                  </a:lnTo>
                  <a:lnTo>
                    <a:pt x="4203" y="414"/>
                  </a:lnTo>
                  <a:lnTo>
                    <a:pt x="4206" y="267"/>
                  </a:lnTo>
                  <a:lnTo>
                    <a:pt x="4208" y="201"/>
                  </a:lnTo>
                  <a:lnTo>
                    <a:pt x="4211" y="194"/>
                  </a:lnTo>
                  <a:lnTo>
                    <a:pt x="4214" y="242"/>
                  </a:lnTo>
                  <a:lnTo>
                    <a:pt x="4217" y="342"/>
                  </a:lnTo>
                  <a:lnTo>
                    <a:pt x="4220" y="488"/>
                  </a:lnTo>
                  <a:lnTo>
                    <a:pt x="4223" y="646"/>
                  </a:lnTo>
                  <a:lnTo>
                    <a:pt x="4226" y="764"/>
                  </a:lnTo>
                  <a:lnTo>
                    <a:pt x="4229" y="869"/>
                  </a:lnTo>
                  <a:lnTo>
                    <a:pt x="4232" y="917"/>
                  </a:lnTo>
                  <a:lnTo>
                    <a:pt x="4235" y="847"/>
                  </a:lnTo>
                  <a:lnTo>
                    <a:pt x="4238" y="683"/>
                  </a:lnTo>
                  <a:lnTo>
                    <a:pt x="4241" y="511"/>
                  </a:lnTo>
                  <a:lnTo>
                    <a:pt x="4244" y="385"/>
                  </a:lnTo>
                  <a:lnTo>
                    <a:pt x="4247" y="318"/>
                  </a:lnTo>
                  <a:lnTo>
                    <a:pt x="4250" y="319"/>
                  </a:lnTo>
                  <a:lnTo>
                    <a:pt x="4253" y="382"/>
                  </a:lnTo>
                  <a:lnTo>
                    <a:pt x="4256" y="505"/>
                  </a:lnTo>
                  <a:lnTo>
                    <a:pt x="4259" y="652"/>
                  </a:lnTo>
                  <a:lnTo>
                    <a:pt x="4262" y="761"/>
                  </a:lnTo>
                  <a:lnTo>
                    <a:pt x="4265" y="835"/>
                  </a:lnTo>
                  <a:lnTo>
                    <a:pt x="4268" y="852"/>
                  </a:lnTo>
                  <a:lnTo>
                    <a:pt x="4271" y="748"/>
                  </a:lnTo>
                  <a:lnTo>
                    <a:pt x="4274" y="569"/>
                  </a:lnTo>
                  <a:lnTo>
                    <a:pt x="4277" y="376"/>
                  </a:lnTo>
                  <a:lnTo>
                    <a:pt x="4280" y="267"/>
                  </a:lnTo>
                  <a:lnTo>
                    <a:pt x="4280" y="262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/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time,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/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/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3333" r="-30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/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/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388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/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/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/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/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/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/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/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sea height,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(ft)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58A6F4-22EB-94DD-AE68-6B47A9153B6D}"/>
              </a:ext>
            </a:extLst>
          </p:cNvPr>
          <p:cNvSpPr txBox="1"/>
          <p:nvPr/>
        </p:nvSpPr>
        <p:spPr>
          <a:xfrm>
            <a:off x="569763" y="470042"/>
            <a:ext cx="6078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Ocean Tide (Battery, New York City)</a:t>
            </a:r>
          </a:p>
        </p:txBody>
      </p:sp>
    </p:spTree>
    <p:extLst>
      <p:ext uri="{BB962C8B-B14F-4D97-AF65-F5344CB8AC3E}">
        <p14:creationId xmlns:p14="http://schemas.microsoft.com/office/powerpoint/2010/main" val="39474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Spectral Analysis and the Fast Fourier Transform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AA2B6C04-99AB-CB2C-C5C5-61F43F92B3C4}"/>
              </a:ext>
            </a:extLst>
          </p:cNvPr>
          <p:cNvGrpSpPr/>
          <p:nvPr/>
        </p:nvGrpSpPr>
        <p:grpSpPr>
          <a:xfrm>
            <a:off x="328903" y="1891744"/>
            <a:ext cx="11750321" cy="3722671"/>
            <a:chOff x="2357141" y="1095738"/>
            <a:chExt cx="7794535" cy="3074510"/>
          </a:xfrm>
        </p:grpSpPr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A9B00880-E535-3B96-3B22-5EAA0693E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79291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83E05E38-FCDF-9E45-FDD2-F2204A111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77682E0-7788-6421-CF77-0B01BAA28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725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5A049079-75D9-6D51-9D62-D92E7EC2D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861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A00FEDBA-396B-8C9C-1F27-D1E276849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050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4C9A64EA-9F14-A7EA-2FA5-7F2FCAA11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238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0420636B-2A8B-228F-4FB0-A27E9F1D4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586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3E4C24C8-969D-AA4B-F9B3-B41D221F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775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5EF08E68-476E-E0C6-BA7B-D30ACCF0E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1196975"/>
              <a:ext cx="0" cy="224790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6B3DED6A-A3C0-D9AD-985A-37A3F48A5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4">
              <a:extLst>
                <a:ext uri="{FF2B5EF4-FFF2-40B4-BE49-F238E27FC236}">
                  <a16:creationId xmlns:a16="http://schemas.microsoft.com/office/drawing/2014/main" id="{525C8C0A-2C4E-AD0F-B7CB-618D7F5D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232092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DA86CB0A-8901-7192-A9DF-171DFA1E0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11969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E0B8369-CBBC-0510-D70B-9ED95435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422400"/>
              <a:ext cx="6794500" cy="1639888"/>
            </a:xfrm>
            <a:custGeom>
              <a:avLst/>
              <a:gdLst>
                <a:gd name="T0" fmla="*/ 63 w 4280"/>
                <a:gd name="T1" fmla="*/ 762 h 1033"/>
                <a:gd name="T2" fmla="*/ 131 w 4280"/>
                <a:gd name="T3" fmla="*/ 757 h 1033"/>
                <a:gd name="T4" fmla="*/ 200 w 4280"/>
                <a:gd name="T5" fmla="*/ 659 h 1033"/>
                <a:gd name="T6" fmla="*/ 268 w 4280"/>
                <a:gd name="T7" fmla="*/ 431 h 1033"/>
                <a:gd name="T8" fmla="*/ 337 w 4280"/>
                <a:gd name="T9" fmla="*/ 315 h 1033"/>
                <a:gd name="T10" fmla="*/ 405 w 4280"/>
                <a:gd name="T11" fmla="*/ 367 h 1033"/>
                <a:gd name="T12" fmla="*/ 473 w 4280"/>
                <a:gd name="T13" fmla="*/ 561 h 1033"/>
                <a:gd name="T14" fmla="*/ 541 w 4280"/>
                <a:gd name="T15" fmla="*/ 778 h 1033"/>
                <a:gd name="T16" fmla="*/ 610 w 4280"/>
                <a:gd name="T17" fmla="*/ 826 h 1033"/>
                <a:gd name="T18" fmla="*/ 678 w 4280"/>
                <a:gd name="T19" fmla="*/ 597 h 1033"/>
                <a:gd name="T20" fmla="*/ 747 w 4280"/>
                <a:gd name="T21" fmla="*/ 452 h 1033"/>
                <a:gd name="T22" fmla="*/ 815 w 4280"/>
                <a:gd name="T23" fmla="*/ 312 h 1033"/>
                <a:gd name="T24" fmla="*/ 883 w 4280"/>
                <a:gd name="T25" fmla="*/ 396 h 1033"/>
                <a:gd name="T26" fmla="*/ 951 w 4280"/>
                <a:gd name="T27" fmla="*/ 734 h 1033"/>
                <a:gd name="T28" fmla="*/ 1020 w 4280"/>
                <a:gd name="T29" fmla="*/ 1033 h 1033"/>
                <a:gd name="T30" fmla="*/ 1088 w 4280"/>
                <a:gd name="T31" fmla="*/ 829 h 1033"/>
                <a:gd name="T32" fmla="*/ 1157 w 4280"/>
                <a:gd name="T33" fmla="*/ 452 h 1033"/>
                <a:gd name="T34" fmla="*/ 1225 w 4280"/>
                <a:gd name="T35" fmla="*/ 137 h 1033"/>
                <a:gd name="T36" fmla="*/ 1293 w 4280"/>
                <a:gd name="T37" fmla="*/ 137 h 1033"/>
                <a:gd name="T38" fmla="*/ 1362 w 4280"/>
                <a:gd name="T39" fmla="*/ 460 h 1033"/>
                <a:gd name="T40" fmla="*/ 1430 w 4280"/>
                <a:gd name="T41" fmla="*/ 730 h 1033"/>
                <a:gd name="T42" fmla="*/ 1498 w 4280"/>
                <a:gd name="T43" fmla="*/ 810 h 1033"/>
                <a:gd name="T44" fmla="*/ 1567 w 4280"/>
                <a:gd name="T45" fmla="*/ 603 h 1033"/>
                <a:gd name="T46" fmla="*/ 1635 w 4280"/>
                <a:gd name="T47" fmla="*/ 318 h 1033"/>
                <a:gd name="T48" fmla="*/ 1703 w 4280"/>
                <a:gd name="T49" fmla="*/ 188 h 1033"/>
                <a:gd name="T50" fmla="*/ 1772 w 4280"/>
                <a:gd name="T51" fmla="*/ 279 h 1033"/>
                <a:gd name="T52" fmla="*/ 1840 w 4280"/>
                <a:gd name="T53" fmla="*/ 585 h 1033"/>
                <a:gd name="T54" fmla="*/ 1908 w 4280"/>
                <a:gd name="T55" fmla="*/ 815 h 1033"/>
                <a:gd name="T56" fmla="*/ 1977 w 4280"/>
                <a:gd name="T57" fmla="*/ 828 h 1033"/>
                <a:gd name="T58" fmla="*/ 2045 w 4280"/>
                <a:gd name="T59" fmla="*/ 658 h 1033"/>
                <a:gd name="T60" fmla="*/ 2114 w 4280"/>
                <a:gd name="T61" fmla="*/ 484 h 1033"/>
                <a:gd name="T62" fmla="*/ 2182 w 4280"/>
                <a:gd name="T63" fmla="*/ 395 h 1033"/>
                <a:gd name="T64" fmla="*/ 2250 w 4280"/>
                <a:gd name="T65" fmla="*/ 436 h 1033"/>
                <a:gd name="T66" fmla="*/ 2318 w 4280"/>
                <a:gd name="T67" fmla="*/ 644 h 1033"/>
                <a:gd name="T68" fmla="*/ 2387 w 4280"/>
                <a:gd name="T69" fmla="*/ 873 h 1033"/>
                <a:gd name="T70" fmla="*/ 2455 w 4280"/>
                <a:gd name="T71" fmla="*/ 907 h 1033"/>
                <a:gd name="T72" fmla="*/ 2524 w 4280"/>
                <a:gd name="T73" fmla="*/ 746 h 1033"/>
                <a:gd name="T74" fmla="*/ 2592 w 4280"/>
                <a:gd name="T75" fmla="*/ 492 h 1033"/>
                <a:gd name="T76" fmla="*/ 2660 w 4280"/>
                <a:gd name="T77" fmla="*/ 315 h 1033"/>
                <a:gd name="T78" fmla="*/ 2729 w 4280"/>
                <a:gd name="T79" fmla="*/ 356 h 1033"/>
                <a:gd name="T80" fmla="*/ 2797 w 4280"/>
                <a:gd name="T81" fmla="*/ 613 h 1033"/>
                <a:gd name="T82" fmla="*/ 2865 w 4280"/>
                <a:gd name="T83" fmla="*/ 866 h 1033"/>
                <a:gd name="T84" fmla="*/ 2934 w 4280"/>
                <a:gd name="T85" fmla="*/ 764 h 1033"/>
                <a:gd name="T86" fmla="*/ 3002 w 4280"/>
                <a:gd name="T87" fmla="*/ 464 h 1033"/>
                <a:gd name="T88" fmla="*/ 3070 w 4280"/>
                <a:gd name="T89" fmla="*/ 127 h 1033"/>
                <a:gd name="T90" fmla="*/ 3139 w 4280"/>
                <a:gd name="T91" fmla="*/ 76 h 1033"/>
                <a:gd name="T92" fmla="*/ 3207 w 4280"/>
                <a:gd name="T93" fmla="*/ 348 h 1033"/>
                <a:gd name="T94" fmla="*/ 3275 w 4280"/>
                <a:gd name="T95" fmla="*/ 816 h 1033"/>
                <a:gd name="T96" fmla="*/ 3344 w 4280"/>
                <a:gd name="T97" fmla="*/ 911 h 1033"/>
                <a:gd name="T98" fmla="*/ 3412 w 4280"/>
                <a:gd name="T99" fmla="*/ 676 h 1033"/>
                <a:gd name="T100" fmla="*/ 3480 w 4280"/>
                <a:gd name="T101" fmla="*/ 324 h 1033"/>
                <a:gd name="T102" fmla="*/ 3549 w 4280"/>
                <a:gd name="T103" fmla="*/ 239 h 1033"/>
                <a:gd name="T104" fmla="*/ 3617 w 4280"/>
                <a:gd name="T105" fmla="*/ 328 h 1033"/>
                <a:gd name="T106" fmla="*/ 3685 w 4280"/>
                <a:gd name="T107" fmla="*/ 518 h 1033"/>
                <a:gd name="T108" fmla="*/ 3754 w 4280"/>
                <a:gd name="T109" fmla="*/ 828 h 1033"/>
                <a:gd name="T110" fmla="*/ 3822 w 4280"/>
                <a:gd name="T111" fmla="*/ 788 h 1033"/>
                <a:gd name="T112" fmla="*/ 3890 w 4280"/>
                <a:gd name="T113" fmla="*/ 618 h 1033"/>
                <a:gd name="T114" fmla="*/ 3959 w 4280"/>
                <a:gd name="T115" fmla="*/ 445 h 1033"/>
                <a:gd name="T116" fmla="*/ 4027 w 4280"/>
                <a:gd name="T117" fmla="*/ 471 h 1033"/>
                <a:gd name="T118" fmla="*/ 4096 w 4280"/>
                <a:gd name="T119" fmla="*/ 506 h 1033"/>
                <a:gd name="T120" fmla="*/ 4164 w 4280"/>
                <a:gd name="T121" fmla="*/ 727 h 1033"/>
                <a:gd name="T122" fmla="*/ 4232 w 4280"/>
                <a:gd name="T123" fmla="*/ 9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0" h="1033">
                  <a:moveTo>
                    <a:pt x="0" y="264"/>
                  </a:moveTo>
                  <a:lnTo>
                    <a:pt x="1" y="251"/>
                  </a:lnTo>
                  <a:lnTo>
                    <a:pt x="4" y="218"/>
                  </a:lnTo>
                  <a:lnTo>
                    <a:pt x="7" y="235"/>
                  </a:lnTo>
                  <a:lnTo>
                    <a:pt x="10" y="345"/>
                  </a:lnTo>
                  <a:lnTo>
                    <a:pt x="13" y="495"/>
                  </a:lnTo>
                  <a:lnTo>
                    <a:pt x="16" y="676"/>
                  </a:lnTo>
                  <a:lnTo>
                    <a:pt x="19" y="808"/>
                  </a:lnTo>
                  <a:lnTo>
                    <a:pt x="22" y="915"/>
                  </a:lnTo>
                  <a:lnTo>
                    <a:pt x="24" y="959"/>
                  </a:lnTo>
                  <a:lnTo>
                    <a:pt x="27" y="888"/>
                  </a:lnTo>
                  <a:lnTo>
                    <a:pt x="30" y="736"/>
                  </a:lnTo>
                  <a:lnTo>
                    <a:pt x="33" y="583"/>
                  </a:lnTo>
                  <a:lnTo>
                    <a:pt x="36" y="450"/>
                  </a:lnTo>
                  <a:lnTo>
                    <a:pt x="39" y="395"/>
                  </a:lnTo>
                  <a:lnTo>
                    <a:pt x="42" y="376"/>
                  </a:lnTo>
                  <a:lnTo>
                    <a:pt x="45" y="437"/>
                  </a:lnTo>
                  <a:lnTo>
                    <a:pt x="48" y="533"/>
                  </a:lnTo>
                  <a:lnTo>
                    <a:pt x="51" y="683"/>
                  </a:lnTo>
                  <a:lnTo>
                    <a:pt x="54" y="795"/>
                  </a:lnTo>
                  <a:lnTo>
                    <a:pt x="57" y="857"/>
                  </a:lnTo>
                  <a:lnTo>
                    <a:pt x="60" y="864"/>
                  </a:lnTo>
                  <a:lnTo>
                    <a:pt x="63" y="762"/>
                  </a:lnTo>
                  <a:lnTo>
                    <a:pt x="66" y="583"/>
                  </a:lnTo>
                  <a:lnTo>
                    <a:pt x="69" y="410"/>
                  </a:lnTo>
                  <a:lnTo>
                    <a:pt x="72" y="274"/>
                  </a:lnTo>
                  <a:lnTo>
                    <a:pt x="75" y="198"/>
                  </a:lnTo>
                  <a:lnTo>
                    <a:pt x="78" y="171"/>
                  </a:lnTo>
                  <a:lnTo>
                    <a:pt x="81" y="198"/>
                  </a:lnTo>
                  <a:lnTo>
                    <a:pt x="84" y="305"/>
                  </a:lnTo>
                  <a:lnTo>
                    <a:pt x="87" y="486"/>
                  </a:lnTo>
                  <a:lnTo>
                    <a:pt x="90" y="632"/>
                  </a:lnTo>
                  <a:lnTo>
                    <a:pt x="93" y="733"/>
                  </a:lnTo>
                  <a:lnTo>
                    <a:pt x="96" y="813"/>
                  </a:lnTo>
                  <a:lnTo>
                    <a:pt x="99" y="801"/>
                  </a:lnTo>
                  <a:lnTo>
                    <a:pt x="102" y="683"/>
                  </a:lnTo>
                  <a:lnTo>
                    <a:pt x="105" y="536"/>
                  </a:lnTo>
                  <a:lnTo>
                    <a:pt x="108" y="406"/>
                  </a:lnTo>
                  <a:lnTo>
                    <a:pt x="111" y="321"/>
                  </a:lnTo>
                  <a:lnTo>
                    <a:pt x="114" y="268"/>
                  </a:lnTo>
                  <a:lnTo>
                    <a:pt x="117" y="253"/>
                  </a:lnTo>
                  <a:lnTo>
                    <a:pt x="120" y="338"/>
                  </a:lnTo>
                  <a:lnTo>
                    <a:pt x="122" y="458"/>
                  </a:lnTo>
                  <a:lnTo>
                    <a:pt x="125" y="611"/>
                  </a:lnTo>
                  <a:lnTo>
                    <a:pt x="128" y="703"/>
                  </a:lnTo>
                  <a:lnTo>
                    <a:pt x="131" y="757"/>
                  </a:lnTo>
                  <a:lnTo>
                    <a:pt x="134" y="727"/>
                  </a:lnTo>
                  <a:lnTo>
                    <a:pt x="137" y="620"/>
                  </a:lnTo>
                  <a:lnTo>
                    <a:pt x="140" y="458"/>
                  </a:lnTo>
                  <a:lnTo>
                    <a:pt x="143" y="298"/>
                  </a:lnTo>
                  <a:lnTo>
                    <a:pt x="146" y="209"/>
                  </a:lnTo>
                  <a:lnTo>
                    <a:pt x="149" y="172"/>
                  </a:lnTo>
                  <a:lnTo>
                    <a:pt x="152" y="157"/>
                  </a:lnTo>
                  <a:lnTo>
                    <a:pt x="155" y="239"/>
                  </a:lnTo>
                  <a:lnTo>
                    <a:pt x="158" y="360"/>
                  </a:lnTo>
                  <a:lnTo>
                    <a:pt x="161" y="537"/>
                  </a:lnTo>
                  <a:lnTo>
                    <a:pt x="164" y="693"/>
                  </a:lnTo>
                  <a:lnTo>
                    <a:pt x="167" y="803"/>
                  </a:lnTo>
                  <a:lnTo>
                    <a:pt x="170" y="825"/>
                  </a:lnTo>
                  <a:lnTo>
                    <a:pt x="173" y="754"/>
                  </a:lnTo>
                  <a:lnTo>
                    <a:pt x="176" y="634"/>
                  </a:lnTo>
                  <a:lnTo>
                    <a:pt x="179" y="552"/>
                  </a:lnTo>
                  <a:lnTo>
                    <a:pt x="182" y="448"/>
                  </a:lnTo>
                  <a:lnTo>
                    <a:pt x="185" y="383"/>
                  </a:lnTo>
                  <a:lnTo>
                    <a:pt x="188" y="308"/>
                  </a:lnTo>
                  <a:lnTo>
                    <a:pt x="191" y="310"/>
                  </a:lnTo>
                  <a:lnTo>
                    <a:pt x="194" y="392"/>
                  </a:lnTo>
                  <a:lnTo>
                    <a:pt x="197" y="526"/>
                  </a:lnTo>
                  <a:lnTo>
                    <a:pt x="200" y="659"/>
                  </a:lnTo>
                  <a:lnTo>
                    <a:pt x="203" y="734"/>
                  </a:lnTo>
                  <a:lnTo>
                    <a:pt x="206" y="753"/>
                  </a:lnTo>
                  <a:lnTo>
                    <a:pt x="209" y="704"/>
                  </a:lnTo>
                  <a:lnTo>
                    <a:pt x="212" y="560"/>
                  </a:lnTo>
                  <a:lnTo>
                    <a:pt x="215" y="367"/>
                  </a:lnTo>
                  <a:lnTo>
                    <a:pt x="218" y="253"/>
                  </a:lnTo>
                  <a:lnTo>
                    <a:pt x="220" y="198"/>
                  </a:lnTo>
                  <a:lnTo>
                    <a:pt x="223" y="205"/>
                  </a:lnTo>
                  <a:lnTo>
                    <a:pt x="226" y="220"/>
                  </a:lnTo>
                  <a:lnTo>
                    <a:pt x="229" y="298"/>
                  </a:lnTo>
                  <a:lnTo>
                    <a:pt x="232" y="443"/>
                  </a:lnTo>
                  <a:lnTo>
                    <a:pt x="235" y="567"/>
                  </a:lnTo>
                  <a:lnTo>
                    <a:pt x="238" y="659"/>
                  </a:lnTo>
                  <a:lnTo>
                    <a:pt x="241" y="750"/>
                  </a:lnTo>
                  <a:lnTo>
                    <a:pt x="244" y="835"/>
                  </a:lnTo>
                  <a:lnTo>
                    <a:pt x="247" y="743"/>
                  </a:lnTo>
                  <a:lnTo>
                    <a:pt x="250" y="613"/>
                  </a:lnTo>
                  <a:lnTo>
                    <a:pt x="253" y="455"/>
                  </a:lnTo>
                  <a:lnTo>
                    <a:pt x="256" y="358"/>
                  </a:lnTo>
                  <a:lnTo>
                    <a:pt x="259" y="307"/>
                  </a:lnTo>
                  <a:lnTo>
                    <a:pt x="262" y="298"/>
                  </a:lnTo>
                  <a:lnTo>
                    <a:pt x="265" y="331"/>
                  </a:lnTo>
                  <a:lnTo>
                    <a:pt x="268" y="431"/>
                  </a:lnTo>
                  <a:lnTo>
                    <a:pt x="271" y="570"/>
                  </a:lnTo>
                  <a:lnTo>
                    <a:pt x="274" y="653"/>
                  </a:lnTo>
                  <a:lnTo>
                    <a:pt x="277" y="685"/>
                  </a:lnTo>
                  <a:lnTo>
                    <a:pt x="280" y="692"/>
                  </a:lnTo>
                  <a:lnTo>
                    <a:pt x="283" y="621"/>
                  </a:lnTo>
                  <a:lnTo>
                    <a:pt x="286" y="494"/>
                  </a:lnTo>
                  <a:lnTo>
                    <a:pt x="289" y="345"/>
                  </a:lnTo>
                  <a:lnTo>
                    <a:pt x="292" y="259"/>
                  </a:lnTo>
                  <a:lnTo>
                    <a:pt x="295" y="215"/>
                  </a:lnTo>
                  <a:lnTo>
                    <a:pt x="298" y="205"/>
                  </a:lnTo>
                  <a:lnTo>
                    <a:pt x="301" y="246"/>
                  </a:lnTo>
                  <a:lnTo>
                    <a:pt x="304" y="336"/>
                  </a:lnTo>
                  <a:lnTo>
                    <a:pt x="307" y="481"/>
                  </a:lnTo>
                  <a:lnTo>
                    <a:pt x="310" y="629"/>
                  </a:lnTo>
                  <a:lnTo>
                    <a:pt x="313" y="734"/>
                  </a:lnTo>
                  <a:lnTo>
                    <a:pt x="316" y="801"/>
                  </a:lnTo>
                  <a:lnTo>
                    <a:pt x="319" y="785"/>
                  </a:lnTo>
                  <a:lnTo>
                    <a:pt x="322" y="676"/>
                  </a:lnTo>
                  <a:lnTo>
                    <a:pt x="325" y="550"/>
                  </a:lnTo>
                  <a:lnTo>
                    <a:pt x="328" y="450"/>
                  </a:lnTo>
                  <a:lnTo>
                    <a:pt x="331" y="379"/>
                  </a:lnTo>
                  <a:lnTo>
                    <a:pt x="334" y="329"/>
                  </a:lnTo>
                  <a:lnTo>
                    <a:pt x="337" y="315"/>
                  </a:lnTo>
                  <a:lnTo>
                    <a:pt x="340" y="369"/>
                  </a:lnTo>
                  <a:lnTo>
                    <a:pt x="342" y="445"/>
                  </a:lnTo>
                  <a:lnTo>
                    <a:pt x="345" y="569"/>
                  </a:lnTo>
                  <a:lnTo>
                    <a:pt x="348" y="645"/>
                  </a:lnTo>
                  <a:lnTo>
                    <a:pt x="351" y="689"/>
                  </a:lnTo>
                  <a:lnTo>
                    <a:pt x="354" y="670"/>
                  </a:lnTo>
                  <a:lnTo>
                    <a:pt x="357" y="588"/>
                  </a:lnTo>
                  <a:lnTo>
                    <a:pt x="360" y="482"/>
                  </a:lnTo>
                  <a:lnTo>
                    <a:pt x="363" y="355"/>
                  </a:lnTo>
                  <a:lnTo>
                    <a:pt x="366" y="281"/>
                  </a:lnTo>
                  <a:lnTo>
                    <a:pt x="369" y="254"/>
                  </a:lnTo>
                  <a:lnTo>
                    <a:pt x="372" y="264"/>
                  </a:lnTo>
                  <a:lnTo>
                    <a:pt x="375" y="314"/>
                  </a:lnTo>
                  <a:lnTo>
                    <a:pt x="378" y="417"/>
                  </a:lnTo>
                  <a:lnTo>
                    <a:pt x="381" y="561"/>
                  </a:lnTo>
                  <a:lnTo>
                    <a:pt x="384" y="694"/>
                  </a:lnTo>
                  <a:lnTo>
                    <a:pt x="387" y="772"/>
                  </a:lnTo>
                  <a:lnTo>
                    <a:pt x="390" y="823"/>
                  </a:lnTo>
                  <a:lnTo>
                    <a:pt x="393" y="786"/>
                  </a:lnTo>
                  <a:lnTo>
                    <a:pt x="396" y="675"/>
                  </a:lnTo>
                  <a:lnTo>
                    <a:pt x="399" y="537"/>
                  </a:lnTo>
                  <a:lnTo>
                    <a:pt x="402" y="433"/>
                  </a:lnTo>
                  <a:lnTo>
                    <a:pt x="405" y="367"/>
                  </a:lnTo>
                  <a:lnTo>
                    <a:pt x="408" y="329"/>
                  </a:lnTo>
                  <a:lnTo>
                    <a:pt x="411" y="356"/>
                  </a:lnTo>
                  <a:lnTo>
                    <a:pt x="414" y="431"/>
                  </a:lnTo>
                  <a:lnTo>
                    <a:pt x="417" y="516"/>
                  </a:lnTo>
                  <a:lnTo>
                    <a:pt x="420" y="604"/>
                  </a:lnTo>
                  <a:lnTo>
                    <a:pt x="423" y="661"/>
                  </a:lnTo>
                  <a:lnTo>
                    <a:pt x="426" y="704"/>
                  </a:lnTo>
                  <a:lnTo>
                    <a:pt x="429" y="704"/>
                  </a:lnTo>
                  <a:lnTo>
                    <a:pt x="432" y="622"/>
                  </a:lnTo>
                  <a:lnTo>
                    <a:pt x="435" y="494"/>
                  </a:lnTo>
                  <a:lnTo>
                    <a:pt x="438" y="363"/>
                  </a:lnTo>
                  <a:lnTo>
                    <a:pt x="440" y="279"/>
                  </a:lnTo>
                  <a:lnTo>
                    <a:pt x="443" y="259"/>
                  </a:lnTo>
                  <a:lnTo>
                    <a:pt x="446" y="283"/>
                  </a:lnTo>
                  <a:lnTo>
                    <a:pt x="449" y="372"/>
                  </a:lnTo>
                  <a:lnTo>
                    <a:pt x="452" y="476"/>
                  </a:lnTo>
                  <a:lnTo>
                    <a:pt x="455" y="620"/>
                  </a:lnTo>
                  <a:lnTo>
                    <a:pt x="458" y="724"/>
                  </a:lnTo>
                  <a:lnTo>
                    <a:pt x="461" y="774"/>
                  </a:lnTo>
                  <a:lnTo>
                    <a:pt x="464" y="794"/>
                  </a:lnTo>
                  <a:lnTo>
                    <a:pt x="467" y="751"/>
                  </a:lnTo>
                  <a:lnTo>
                    <a:pt x="470" y="669"/>
                  </a:lnTo>
                  <a:lnTo>
                    <a:pt x="473" y="561"/>
                  </a:lnTo>
                  <a:lnTo>
                    <a:pt x="476" y="468"/>
                  </a:lnTo>
                  <a:lnTo>
                    <a:pt x="479" y="380"/>
                  </a:lnTo>
                  <a:lnTo>
                    <a:pt x="482" y="328"/>
                  </a:lnTo>
                  <a:lnTo>
                    <a:pt x="485" y="348"/>
                  </a:lnTo>
                  <a:lnTo>
                    <a:pt x="488" y="413"/>
                  </a:lnTo>
                  <a:lnTo>
                    <a:pt x="491" y="528"/>
                  </a:lnTo>
                  <a:lnTo>
                    <a:pt x="494" y="632"/>
                  </a:lnTo>
                  <a:lnTo>
                    <a:pt x="497" y="693"/>
                  </a:lnTo>
                  <a:lnTo>
                    <a:pt x="500" y="721"/>
                  </a:lnTo>
                  <a:lnTo>
                    <a:pt x="503" y="683"/>
                  </a:lnTo>
                  <a:lnTo>
                    <a:pt x="506" y="600"/>
                  </a:lnTo>
                  <a:lnTo>
                    <a:pt x="509" y="481"/>
                  </a:lnTo>
                  <a:lnTo>
                    <a:pt x="512" y="373"/>
                  </a:lnTo>
                  <a:lnTo>
                    <a:pt x="515" y="324"/>
                  </a:lnTo>
                  <a:lnTo>
                    <a:pt x="518" y="311"/>
                  </a:lnTo>
                  <a:lnTo>
                    <a:pt x="521" y="341"/>
                  </a:lnTo>
                  <a:lnTo>
                    <a:pt x="524" y="399"/>
                  </a:lnTo>
                  <a:lnTo>
                    <a:pt x="527" y="509"/>
                  </a:lnTo>
                  <a:lnTo>
                    <a:pt x="530" y="622"/>
                  </a:lnTo>
                  <a:lnTo>
                    <a:pt x="533" y="729"/>
                  </a:lnTo>
                  <a:lnTo>
                    <a:pt x="535" y="796"/>
                  </a:lnTo>
                  <a:lnTo>
                    <a:pt x="538" y="833"/>
                  </a:lnTo>
                  <a:lnTo>
                    <a:pt x="541" y="778"/>
                  </a:lnTo>
                  <a:lnTo>
                    <a:pt x="544" y="665"/>
                  </a:lnTo>
                  <a:lnTo>
                    <a:pt x="547" y="525"/>
                  </a:lnTo>
                  <a:lnTo>
                    <a:pt x="550" y="393"/>
                  </a:lnTo>
                  <a:lnTo>
                    <a:pt x="553" y="307"/>
                  </a:lnTo>
                  <a:lnTo>
                    <a:pt x="556" y="274"/>
                  </a:lnTo>
                  <a:lnTo>
                    <a:pt x="559" y="324"/>
                  </a:lnTo>
                  <a:lnTo>
                    <a:pt x="562" y="413"/>
                  </a:lnTo>
                  <a:lnTo>
                    <a:pt x="565" y="501"/>
                  </a:lnTo>
                  <a:lnTo>
                    <a:pt x="568" y="594"/>
                  </a:lnTo>
                  <a:lnTo>
                    <a:pt x="571" y="651"/>
                  </a:lnTo>
                  <a:lnTo>
                    <a:pt x="574" y="693"/>
                  </a:lnTo>
                  <a:lnTo>
                    <a:pt x="577" y="673"/>
                  </a:lnTo>
                  <a:lnTo>
                    <a:pt x="580" y="597"/>
                  </a:lnTo>
                  <a:lnTo>
                    <a:pt x="583" y="472"/>
                  </a:lnTo>
                  <a:lnTo>
                    <a:pt x="586" y="351"/>
                  </a:lnTo>
                  <a:lnTo>
                    <a:pt x="589" y="288"/>
                  </a:lnTo>
                  <a:lnTo>
                    <a:pt x="592" y="281"/>
                  </a:lnTo>
                  <a:lnTo>
                    <a:pt x="595" y="301"/>
                  </a:lnTo>
                  <a:lnTo>
                    <a:pt x="598" y="379"/>
                  </a:lnTo>
                  <a:lnTo>
                    <a:pt x="601" y="496"/>
                  </a:lnTo>
                  <a:lnTo>
                    <a:pt x="604" y="637"/>
                  </a:lnTo>
                  <a:lnTo>
                    <a:pt x="607" y="746"/>
                  </a:lnTo>
                  <a:lnTo>
                    <a:pt x="610" y="826"/>
                  </a:lnTo>
                  <a:lnTo>
                    <a:pt x="613" y="847"/>
                  </a:lnTo>
                  <a:lnTo>
                    <a:pt x="616" y="761"/>
                  </a:lnTo>
                  <a:lnTo>
                    <a:pt x="619" y="634"/>
                  </a:lnTo>
                  <a:lnTo>
                    <a:pt x="622" y="492"/>
                  </a:lnTo>
                  <a:lnTo>
                    <a:pt x="625" y="380"/>
                  </a:lnTo>
                  <a:lnTo>
                    <a:pt x="628" y="318"/>
                  </a:lnTo>
                  <a:lnTo>
                    <a:pt x="631" y="273"/>
                  </a:lnTo>
                  <a:lnTo>
                    <a:pt x="633" y="311"/>
                  </a:lnTo>
                  <a:lnTo>
                    <a:pt x="636" y="383"/>
                  </a:lnTo>
                  <a:lnTo>
                    <a:pt x="639" y="505"/>
                  </a:lnTo>
                  <a:lnTo>
                    <a:pt x="642" y="617"/>
                  </a:lnTo>
                  <a:lnTo>
                    <a:pt x="645" y="710"/>
                  </a:lnTo>
                  <a:lnTo>
                    <a:pt x="648" y="761"/>
                  </a:lnTo>
                  <a:lnTo>
                    <a:pt x="651" y="736"/>
                  </a:lnTo>
                  <a:lnTo>
                    <a:pt x="655" y="601"/>
                  </a:lnTo>
                  <a:lnTo>
                    <a:pt x="657" y="460"/>
                  </a:lnTo>
                  <a:lnTo>
                    <a:pt x="660" y="336"/>
                  </a:lnTo>
                  <a:lnTo>
                    <a:pt x="663" y="290"/>
                  </a:lnTo>
                  <a:lnTo>
                    <a:pt x="666" y="264"/>
                  </a:lnTo>
                  <a:lnTo>
                    <a:pt x="669" y="276"/>
                  </a:lnTo>
                  <a:lnTo>
                    <a:pt x="672" y="346"/>
                  </a:lnTo>
                  <a:lnTo>
                    <a:pt x="675" y="465"/>
                  </a:lnTo>
                  <a:lnTo>
                    <a:pt x="678" y="597"/>
                  </a:lnTo>
                  <a:lnTo>
                    <a:pt x="681" y="723"/>
                  </a:lnTo>
                  <a:lnTo>
                    <a:pt x="684" y="788"/>
                  </a:lnTo>
                  <a:lnTo>
                    <a:pt x="687" y="826"/>
                  </a:lnTo>
                  <a:lnTo>
                    <a:pt x="690" y="762"/>
                  </a:lnTo>
                  <a:lnTo>
                    <a:pt x="693" y="604"/>
                  </a:lnTo>
                  <a:lnTo>
                    <a:pt x="696" y="417"/>
                  </a:lnTo>
                  <a:lnTo>
                    <a:pt x="699" y="317"/>
                  </a:lnTo>
                  <a:lnTo>
                    <a:pt x="702" y="251"/>
                  </a:lnTo>
                  <a:lnTo>
                    <a:pt x="705" y="233"/>
                  </a:lnTo>
                  <a:lnTo>
                    <a:pt x="708" y="310"/>
                  </a:lnTo>
                  <a:lnTo>
                    <a:pt x="711" y="390"/>
                  </a:lnTo>
                  <a:lnTo>
                    <a:pt x="714" y="512"/>
                  </a:lnTo>
                  <a:lnTo>
                    <a:pt x="717" y="629"/>
                  </a:lnTo>
                  <a:lnTo>
                    <a:pt x="720" y="746"/>
                  </a:lnTo>
                  <a:lnTo>
                    <a:pt x="723" y="822"/>
                  </a:lnTo>
                  <a:lnTo>
                    <a:pt x="726" y="812"/>
                  </a:lnTo>
                  <a:lnTo>
                    <a:pt x="729" y="700"/>
                  </a:lnTo>
                  <a:lnTo>
                    <a:pt x="732" y="542"/>
                  </a:lnTo>
                  <a:lnTo>
                    <a:pt x="735" y="402"/>
                  </a:lnTo>
                  <a:lnTo>
                    <a:pt x="738" y="334"/>
                  </a:lnTo>
                  <a:lnTo>
                    <a:pt x="741" y="321"/>
                  </a:lnTo>
                  <a:lnTo>
                    <a:pt x="744" y="359"/>
                  </a:lnTo>
                  <a:lnTo>
                    <a:pt x="747" y="452"/>
                  </a:lnTo>
                  <a:lnTo>
                    <a:pt x="750" y="580"/>
                  </a:lnTo>
                  <a:lnTo>
                    <a:pt x="753" y="709"/>
                  </a:lnTo>
                  <a:lnTo>
                    <a:pt x="755" y="798"/>
                  </a:lnTo>
                  <a:lnTo>
                    <a:pt x="758" y="877"/>
                  </a:lnTo>
                  <a:lnTo>
                    <a:pt x="761" y="887"/>
                  </a:lnTo>
                  <a:lnTo>
                    <a:pt x="764" y="784"/>
                  </a:lnTo>
                  <a:lnTo>
                    <a:pt x="767" y="608"/>
                  </a:lnTo>
                  <a:lnTo>
                    <a:pt x="770" y="410"/>
                  </a:lnTo>
                  <a:lnTo>
                    <a:pt x="773" y="261"/>
                  </a:lnTo>
                  <a:lnTo>
                    <a:pt x="776" y="174"/>
                  </a:lnTo>
                  <a:lnTo>
                    <a:pt x="779" y="163"/>
                  </a:lnTo>
                  <a:lnTo>
                    <a:pt x="782" y="276"/>
                  </a:lnTo>
                  <a:lnTo>
                    <a:pt x="785" y="417"/>
                  </a:lnTo>
                  <a:lnTo>
                    <a:pt x="788" y="597"/>
                  </a:lnTo>
                  <a:lnTo>
                    <a:pt x="791" y="712"/>
                  </a:lnTo>
                  <a:lnTo>
                    <a:pt x="794" y="803"/>
                  </a:lnTo>
                  <a:lnTo>
                    <a:pt x="797" y="877"/>
                  </a:lnTo>
                  <a:lnTo>
                    <a:pt x="800" y="840"/>
                  </a:lnTo>
                  <a:lnTo>
                    <a:pt x="803" y="704"/>
                  </a:lnTo>
                  <a:lnTo>
                    <a:pt x="806" y="544"/>
                  </a:lnTo>
                  <a:lnTo>
                    <a:pt x="809" y="404"/>
                  </a:lnTo>
                  <a:lnTo>
                    <a:pt x="812" y="329"/>
                  </a:lnTo>
                  <a:lnTo>
                    <a:pt x="815" y="312"/>
                  </a:lnTo>
                  <a:lnTo>
                    <a:pt x="818" y="348"/>
                  </a:lnTo>
                  <a:lnTo>
                    <a:pt x="821" y="445"/>
                  </a:lnTo>
                  <a:lnTo>
                    <a:pt x="824" y="593"/>
                  </a:lnTo>
                  <a:lnTo>
                    <a:pt x="827" y="751"/>
                  </a:lnTo>
                  <a:lnTo>
                    <a:pt x="830" y="860"/>
                  </a:lnTo>
                  <a:lnTo>
                    <a:pt x="833" y="930"/>
                  </a:lnTo>
                  <a:lnTo>
                    <a:pt x="836" y="907"/>
                  </a:lnTo>
                  <a:lnTo>
                    <a:pt x="839" y="746"/>
                  </a:lnTo>
                  <a:lnTo>
                    <a:pt x="842" y="518"/>
                  </a:lnTo>
                  <a:lnTo>
                    <a:pt x="845" y="328"/>
                  </a:lnTo>
                  <a:lnTo>
                    <a:pt x="848" y="227"/>
                  </a:lnTo>
                  <a:lnTo>
                    <a:pt x="851" y="167"/>
                  </a:lnTo>
                  <a:lnTo>
                    <a:pt x="853" y="155"/>
                  </a:lnTo>
                  <a:lnTo>
                    <a:pt x="856" y="235"/>
                  </a:lnTo>
                  <a:lnTo>
                    <a:pt x="859" y="380"/>
                  </a:lnTo>
                  <a:lnTo>
                    <a:pt x="862" y="590"/>
                  </a:lnTo>
                  <a:lnTo>
                    <a:pt x="865" y="741"/>
                  </a:lnTo>
                  <a:lnTo>
                    <a:pt x="868" y="870"/>
                  </a:lnTo>
                  <a:lnTo>
                    <a:pt x="871" y="931"/>
                  </a:lnTo>
                  <a:lnTo>
                    <a:pt x="874" y="880"/>
                  </a:lnTo>
                  <a:lnTo>
                    <a:pt x="877" y="714"/>
                  </a:lnTo>
                  <a:lnTo>
                    <a:pt x="880" y="536"/>
                  </a:lnTo>
                  <a:lnTo>
                    <a:pt x="883" y="396"/>
                  </a:lnTo>
                  <a:lnTo>
                    <a:pt x="886" y="311"/>
                  </a:lnTo>
                  <a:lnTo>
                    <a:pt x="889" y="274"/>
                  </a:lnTo>
                  <a:lnTo>
                    <a:pt x="892" y="315"/>
                  </a:lnTo>
                  <a:lnTo>
                    <a:pt x="895" y="448"/>
                  </a:lnTo>
                  <a:lnTo>
                    <a:pt x="898" y="613"/>
                  </a:lnTo>
                  <a:lnTo>
                    <a:pt x="901" y="757"/>
                  </a:lnTo>
                  <a:lnTo>
                    <a:pt x="904" y="881"/>
                  </a:lnTo>
                  <a:lnTo>
                    <a:pt x="907" y="965"/>
                  </a:lnTo>
                  <a:lnTo>
                    <a:pt x="910" y="934"/>
                  </a:lnTo>
                  <a:lnTo>
                    <a:pt x="913" y="731"/>
                  </a:lnTo>
                  <a:lnTo>
                    <a:pt x="916" y="476"/>
                  </a:lnTo>
                  <a:lnTo>
                    <a:pt x="919" y="274"/>
                  </a:lnTo>
                  <a:lnTo>
                    <a:pt x="922" y="159"/>
                  </a:lnTo>
                  <a:lnTo>
                    <a:pt x="925" y="80"/>
                  </a:lnTo>
                  <a:lnTo>
                    <a:pt x="928" y="99"/>
                  </a:lnTo>
                  <a:lnTo>
                    <a:pt x="931" y="236"/>
                  </a:lnTo>
                  <a:lnTo>
                    <a:pt x="934" y="407"/>
                  </a:lnTo>
                  <a:lnTo>
                    <a:pt x="937" y="607"/>
                  </a:lnTo>
                  <a:lnTo>
                    <a:pt x="940" y="760"/>
                  </a:lnTo>
                  <a:lnTo>
                    <a:pt x="943" y="888"/>
                  </a:lnTo>
                  <a:lnTo>
                    <a:pt x="946" y="963"/>
                  </a:lnTo>
                  <a:lnTo>
                    <a:pt x="948" y="918"/>
                  </a:lnTo>
                  <a:lnTo>
                    <a:pt x="951" y="734"/>
                  </a:lnTo>
                  <a:lnTo>
                    <a:pt x="954" y="536"/>
                  </a:lnTo>
                  <a:lnTo>
                    <a:pt x="957" y="360"/>
                  </a:lnTo>
                  <a:lnTo>
                    <a:pt x="960" y="270"/>
                  </a:lnTo>
                  <a:lnTo>
                    <a:pt x="963" y="239"/>
                  </a:lnTo>
                  <a:lnTo>
                    <a:pt x="966" y="317"/>
                  </a:lnTo>
                  <a:lnTo>
                    <a:pt x="969" y="458"/>
                  </a:lnTo>
                  <a:lnTo>
                    <a:pt x="972" y="653"/>
                  </a:lnTo>
                  <a:lnTo>
                    <a:pt x="975" y="809"/>
                  </a:lnTo>
                  <a:lnTo>
                    <a:pt x="978" y="910"/>
                  </a:lnTo>
                  <a:lnTo>
                    <a:pt x="981" y="965"/>
                  </a:lnTo>
                  <a:lnTo>
                    <a:pt x="984" y="901"/>
                  </a:lnTo>
                  <a:lnTo>
                    <a:pt x="987" y="679"/>
                  </a:lnTo>
                  <a:lnTo>
                    <a:pt x="990" y="448"/>
                  </a:lnTo>
                  <a:lnTo>
                    <a:pt x="993" y="259"/>
                  </a:lnTo>
                  <a:lnTo>
                    <a:pt x="996" y="131"/>
                  </a:lnTo>
                  <a:lnTo>
                    <a:pt x="999" y="59"/>
                  </a:lnTo>
                  <a:lnTo>
                    <a:pt x="1002" y="86"/>
                  </a:lnTo>
                  <a:lnTo>
                    <a:pt x="1005" y="232"/>
                  </a:lnTo>
                  <a:lnTo>
                    <a:pt x="1008" y="445"/>
                  </a:lnTo>
                  <a:lnTo>
                    <a:pt x="1011" y="656"/>
                  </a:lnTo>
                  <a:lnTo>
                    <a:pt x="1014" y="815"/>
                  </a:lnTo>
                  <a:lnTo>
                    <a:pt x="1017" y="949"/>
                  </a:lnTo>
                  <a:lnTo>
                    <a:pt x="1020" y="1033"/>
                  </a:lnTo>
                  <a:lnTo>
                    <a:pt x="1023" y="925"/>
                  </a:lnTo>
                  <a:lnTo>
                    <a:pt x="1026" y="726"/>
                  </a:lnTo>
                  <a:lnTo>
                    <a:pt x="1029" y="506"/>
                  </a:lnTo>
                  <a:lnTo>
                    <a:pt x="1032" y="349"/>
                  </a:lnTo>
                  <a:lnTo>
                    <a:pt x="1035" y="256"/>
                  </a:lnTo>
                  <a:lnTo>
                    <a:pt x="1038" y="230"/>
                  </a:lnTo>
                  <a:lnTo>
                    <a:pt x="1041" y="310"/>
                  </a:lnTo>
                  <a:lnTo>
                    <a:pt x="1044" y="468"/>
                  </a:lnTo>
                  <a:lnTo>
                    <a:pt x="1047" y="656"/>
                  </a:lnTo>
                  <a:lnTo>
                    <a:pt x="1050" y="789"/>
                  </a:lnTo>
                  <a:lnTo>
                    <a:pt x="1053" y="912"/>
                  </a:lnTo>
                  <a:lnTo>
                    <a:pt x="1056" y="955"/>
                  </a:lnTo>
                  <a:lnTo>
                    <a:pt x="1059" y="919"/>
                  </a:lnTo>
                  <a:lnTo>
                    <a:pt x="1062" y="665"/>
                  </a:lnTo>
                  <a:lnTo>
                    <a:pt x="1065" y="412"/>
                  </a:lnTo>
                  <a:lnTo>
                    <a:pt x="1068" y="209"/>
                  </a:lnTo>
                  <a:lnTo>
                    <a:pt x="1070" y="73"/>
                  </a:lnTo>
                  <a:lnTo>
                    <a:pt x="1073" y="0"/>
                  </a:lnTo>
                  <a:lnTo>
                    <a:pt x="1076" y="82"/>
                  </a:lnTo>
                  <a:lnTo>
                    <a:pt x="1079" y="247"/>
                  </a:lnTo>
                  <a:lnTo>
                    <a:pt x="1082" y="460"/>
                  </a:lnTo>
                  <a:lnTo>
                    <a:pt x="1085" y="668"/>
                  </a:lnTo>
                  <a:lnTo>
                    <a:pt x="1088" y="829"/>
                  </a:lnTo>
                  <a:lnTo>
                    <a:pt x="1091" y="966"/>
                  </a:lnTo>
                  <a:lnTo>
                    <a:pt x="1094" y="1026"/>
                  </a:lnTo>
                  <a:lnTo>
                    <a:pt x="1097" y="908"/>
                  </a:lnTo>
                  <a:lnTo>
                    <a:pt x="1100" y="709"/>
                  </a:lnTo>
                  <a:lnTo>
                    <a:pt x="1103" y="505"/>
                  </a:lnTo>
                  <a:lnTo>
                    <a:pt x="1106" y="335"/>
                  </a:lnTo>
                  <a:lnTo>
                    <a:pt x="1109" y="226"/>
                  </a:lnTo>
                  <a:lnTo>
                    <a:pt x="1112" y="209"/>
                  </a:lnTo>
                  <a:lnTo>
                    <a:pt x="1115" y="291"/>
                  </a:lnTo>
                  <a:lnTo>
                    <a:pt x="1118" y="465"/>
                  </a:lnTo>
                  <a:lnTo>
                    <a:pt x="1121" y="661"/>
                  </a:lnTo>
                  <a:lnTo>
                    <a:pt x="1124" y="791"/>
                  </a:lnTo>
                  <a:lnTo>
                    <a:pt x="1127" y="895"/>
                  </a:lnTo>
                  <a:lnTo>
                    <a:pt x="1130" y="944"/>
                  </a:lnTo>
                  <a:lnTo>
                    <a:pt x="1133" y="836"/>
                  </a:lnTo>
                  <a:lnTo>
                    <a:pt x="1136" y="594"/>
                  </a:lnTo>
                  <a:lnTo>
                    <a:pt x="1139" y="360"/>
                  </a:lnTo>
                  <a:lnTo>
                    <a:pt x="1142" y="182"/>
                  </a:lnTo>
                  <a:lnTo>
                    <a:pt x="1145" y="69"/>
                  </a:lnTo>
                  <a:lnTo>
                    <a:pt x="1148" y="22"/>
                  </a:lnTo>
                  <a:lnTo>
                    <a:pt x="1151" y="82"/>
                  </a:lnTo>
                  <a:lnTo>
                    <a:pt x="1154" y="235"/>
                  </a:lnTo>
                  <a:lnTo>
                    <a:pt x="1157" y="452"/>
                  </a:lnTo>
                  <a:lnTo>
                    <a:pt x="1160" y="651"/>
                  </a:lnTo>
                  <a:lnTo>
                    <a:pt x="1163" y="816"/>
                  </a:lnTo>
                  <a:lnTo>
                    <a:pt x="1166" y="947"/>
                  </a:lnTo>
                  <a:lnTo>
                    <a:pt x="1168" y="989"/>
                  </a:lnTo>
                  <a:lnTo>
                    <a:pt x="1171" y="867"/>
                  </a:lnTo>
                  <a:lnTo>
                    <a:pt x="1174" y="668"/>
                  </a:lnTo>
                  <a:lnTo>
                    <a:pt x="1177" y="444"/>
                  </a:lnTo>
                  <a:lnTo>
                    <a:pt x="1180" y="276"/>
                  </a:lnTo>
                  <a:lnTo>
                    <a:pt x="1183" y="188"/>
                  </a:lnTo>
                  <a:lnTo>
                    <a:pt x="1186" y="192"/>
                  </a:lnTo>
                  <a:lnTo>
                    <a:pt x="1189" y="311"/>
                  </a:lnTo>
                  <a:lnTo>
                    <a:pt x="1192" y="492"/>
                  </a:lnTo>
                  <a:lnTo>
                    <a:pt x="1195" y="645"/>
                  </a:lnTo>
                  <a:lnTo>
                    <a:pt x="1198" y="733"/>
                  </a:lnTo>
                  <a:lnTo>
                    <a:pt x="1201" y="854"/>
                  </a:lnTo>
                  <a:lnTo>
                    <a:pt x="1204" y="908"/>
                  </a:lnTo>
                  <a:lnTo>
                    <a:pt x="1207" y="833"/>
                  </a:lnTo>
                  <a:lnTo>
                    <a:pt x="1210" y="610"/>
                  </a:lnTo>
                  <a:lnTo>
                    <a:pt x="1213" y="360"/>
                  </a:lnTo>
                  <a:lnTo>
                    <a:pt x="1216" y="177"/>
                  </a:lnTo>
                  <a:lnTo>
                    <a:pt x="1219" y="72"/>
                  </a:lnTo>
                  <a:lnTo>
                    <a:pt x="1222" y="61"/>
                  </a:lnTo>
                  <a:lnTo>
                    <a:pt x="1225" y="137"/>
                  </a:lnTo>
                  <a:lnTo>
                    <a:pt x="1228" y="300"/>
                  </a:lnTo>
                  <a:lnTo>
                    <a:pt x="1231" y="499"/>
                  </a:lnTo>
                  <a:lnTo>
                    <a:pt x="1234" y="669"/>
                  </a:lnTo>
                  <a:lnTo>
                    <a:pt x="1237" y="826"/>
                  </a:lnTo>
                  <a:lnTo>
                    <a:pt x="1240" y="955"/>
                  </a:lnTo>
                  <a:lnTo>
                    <a:pt x="1243" y="1010"/>
                  </a:lnTo>
                  <a:lnTo>
                    <a:pt x="1246" y="876"/>
                  </a:lnTo>
                  <a:lnTo>
                    <a:pt x="1249" y="665"/>
                  </a:lnTo>
                  <a:lnTo>
                    <a:pt x="1252" y="427"/>
                  </a:lnTo>
                  <a:lnTo>
                    <a:pt x="1255" y="287"/>
                  </a:lnTo>
                  <a:lnTo>
                    <a:pt x="1258" y="226"/>
                  </a:lnTo>
                  <a:lnTo>
                    <a:pt x="1261" y="219"/>
                  </a:lnTo>
                  <a:lnTo>
                    <a:pt x="1264" y="332"/>
                  </a:lnTo>
                  <a:lnTo>
                    <a:pt x="1266" y="485"/>
                  </a:lnTo>
                  <a:lnTo>
                    <a:pt x="1269" y="656"/>
                  </a:lnTo>
                  <a:lnTo>
                    <a:pt x="1272" y="762"/>
                  </a:lnTo>
                  <a:lnTo>
                    <a:pt x="1275" y="863"/>
                  </a:lnTo>
                  <a:lnTo>
                    <a:pt x="1278" y="924"/>
                  </a:lnTo>
                  <a:lnTo>
                    <a:pt x="1281" y="829"/>
                  </a:lnTo>
                  <a:lnTo>
                    <a:pt x="1284" y="611"/>
                  </a:lnTo>
                  <a:lnTo>
                    <a:pt x="1287" y="363"/>
                  </a:lnTo>
                  <a:lnTo>
                    <a:pt x="1290" y="222"/>
                  </a:lnTo>
                  <a:lnTo>
                    <a:pt x="1293" y="137"/>
                  </a:lnTo>
                  <a:lnTo>
                    <a:pt x="1296" y="94"/>
                  </a:lnTo>
                  <a:lnTo>
                    <a:pt x="1299" y="128"/>
                  </a:lnTo>
                  <a:lnTo>
                    <a:pt x="1302" y="288"/>
                  </a:lnTo>
                  <a:lnTo>
                    <a:pt x="1305" y="501"/>
                  </a:lnTo>
                  <a:lnTo>
                    <a:pt x="1308" y="690"/>
                  </a:lnTo>
                  <a:lnTo>
                    <a:pt x="1311" y="821"/>
                  </a:lnTo>
                  <a:lnTo>
                    <a:pt x="1314" y="947"/>
                  </a:lnTo>
                  <a:lnTo>
                    <a:pt x="1317" y="963"/>
                  </a:lnTo>
                  <a:lnTo>
                    <a:pt x="1320" y="833"/>
                  </a:lnTo>
                  <a:lnTo>
                    <a:pt x="1323" y="665"/>
                  </a:lnTo>
                  <a:lnTo>
                    <a:pt x="1326" y="482"/>
                  </a:lnTo>
                  <a:lnTo>
                    <a:pt x="1329" y="383"/>
                  </a:lnTo>
                  <a:lnTo>
                    <a:pt x="1332" y="318"/>
                  </a:lnTo>
                  <a:lnTo>
                    <a:pt x="1335" y="295"/>
                  </a:lnTo>
                  <a:lnTo>
                    <a:pt x="1338" y="358"/>
                  </a:lnTo>
                  <a:lnTo>
                    <a:pt x="1341" y="498"/>
                  </a:lnTo>
                  <a:lnTo>
                    <a:pt x="1344" y="673"/>
                  </a:lnTo>
                  <a:lnTo>
                    <a:pt x="1347" y="771"/>
                  </a:lnTo>
                  <a:lnTo>
                    <a:pt x="1350" y="881"/>
                  </a:lnTo>
                  <a:lnTo>
                    <a:pt x="1353" y="941"/>
                  </a:lnTo>
                  <a:lnTo>
                    <a:pt x="1356" y="866"/>
                  </a:lnTo>
                  <a:lnTo>
                    <a:pt x="1359" y="666"/>
                  </a:lnTo>
                  <a:lnTo>
                    <a:pt x="1362" y="460"/>
                  </a:lnTo>
                  <a:lnTo>
                    <a:pt x="1365" y="307"/>
                  </a:lnTo>
                  <a:lnTo>
                    <a:pt x="1368" y="203"/>
                  </a:lnTo>
                  <a:lnTo>
                    <a:pt x="1371" y="130"/>
                  </a:lnTo>
                  <a:lnTo>
                    <a:pt x="1374" y="172"/>
                  </a:lnTo>
                  <a:lnTo>
                    <a:pt x="1377" y="328"/>
                  </a:lnTo>
                  <a:lnTo>
                    <a:pt x="1380" y="523"/>
                  </a:lnTo>
                  <a:lnTo>
                    <a:pt x="1383" y="717"/>
                  </a:lnTo>
                  <a:lnTo>
                    <a:pt x="1386" y="859"/>
                  </a:lnTo>
                  <a:lnTo>
                    <a:pt x="1388" y="952"/>
                  </a:lnTo>
                  <a:lnTo>
                    <a:pt x="1391" y="973"/>
                  </a:lnTo>
                  <a:lnTo>
                    <a:pt x="1394" y="833"/>
                  </a:lnTo>
                  <a:lnTo>
                    <a:pt x="1397" y="641"/>
                  </a:lnTo>
                  <a:lnTo>
                    <a:pt x="1400" y="444"/>
                  </a:lnTo>
                  <a:lnTo>
                    <a:pt x="1403" y="328"/>
                  </a:lnTo>
                  <a:lnTo>
                    <a:pt x="1406" y="259"/>
                  </a:lnTo>
                  <a:lnTo>
                    <a:pt x="1409" y="279"/>
                  </a:lnTo>
                  <a:lnTo>
                    <a:pt x="1412" y="382"/>
                  </a:lnTo>
                  <a:lnTo>
                    <a:pt x="1415" y="526"/>
                  </a:lnTo>
                  <a:lnTo>
                    <a:pt x="1418" y="656"/>
                  </a:lnTo>
                  <a:lnTo>
                    <a:pt x="1421" y="738"/>
                  </a:lnTo>
                  <a:lnTo>
                    <a:pt x="1424" y="801"/>
                  </a:lnTo>
                  <a:lnTo>
                    <a:pt x="1427" y="810"/>
                  </a:lnTo>
                  <a:lnTo>
                    <a:pt x="1430" y="730"/>
                  </a:lnTo>
                  <a:lnTo>
                    <a:pt x="1433" y="563"/>
                  </a:lnTo>
                  <a:lnTo>
                    <a:pt x="1436" y="424"/>
                  </a:lnTo>
                  <a:lnTo>
                    <a:pt x="1439" y="318"/>
                  </a:lnTo>
                  <a:lnTo>
                    <a:pt x="1442" y="230"/>
                  </a:lnTo>
                  <a:lnTo>
                    <a:pt x="1445" y="170"/>
                  </a:lnTo>
                  <a:lnTo>
                    <a:pt x="1448" y="239"/>
                  </a:lnTo>
                  <a:lnTo>
                    <a:pt x="1451" y="377"/>
                  </a:lnTo>
                  <a:lnTo>
                    <a:pt x="1454" y="569"/>
                  </a:lnTo>
                  <a:lnTo>
                    <a:pt x="1457" y="733"/>
                  </a:lnTo>
                  <a:lnTo>
                    <a:pt x="1460" y="847"/>
                  </a:lnTo>
                  <a:lnTo>
                    <a:pt x="1463" y="931"/>
                  </a:lnTo>
                  <a:lnTo>
                    <a:pt x="1466" y="911"/>
                  </a:lnTo>
                  <a:lnTo>
                    <a:pt x="1469" y="771"/>
                  </a:lnTo>
                  <a:lnTo>
                    <a:pt x="1472" y="617"/>
                  </a:lnTo>
                  <a:lnTo>
                    <a:pt x="1475" y="457"/>
                  </a:lnTo>
                  <a:lnTo>
                    <a:pt x="1478" y="353"/>
                  </a:lnTo>
                  <a:lnTo>
                    <a:pt x="1481" y="276"/>
                  </a:lnTo>
                  <a:lnTo>
                    <a:pt x="1483" y="256"/>
                  </a:lnTo>
                  <a:lnTo>
                    <a:pt x="1486" y="339"/>
                  </a:lnTo>
                  <a:lnTo>
                    <a:pt x="1489" y="465"/>
                  </a:lnTo>
                  <a:lnTo>
                    <a:pt x="1492" y="627"/>
                  </a:lnTo>
                  <a:lnTo>
                    <a:pt x="1495" y="736"/>
                  </a:lnTo>
                  <a:lnTo>
                    <a:pt x="1498" y="810"/>
                  </a:lnTo>
                  <a:lnTo>
                    <a:pt x="1501" y="823"/>
                  </a:lnTo>
                  <a:lnTo>
                    <a:pt x="1504" y="734"/>
                  </a:lnTo>
                  <a:lnTo>
                    <a:pt x="1507" y="595"/>
                  </a:lnTo>
                  <a:lnTo>
                    <a:pt x="1510" y="451"/>
                  </a:lnTo>
                  <a:lnTo>
                    <a:pt x="1513" y="353"/>
                  </a:lnTo>
                  <a:lnTo>
                    <a:pt x="1516" y="287"/>
                  </a:lnTo>
                  <a:lnTo>
                    <a:pt x="1519" y="253"/>
                  </a:lnTo>
                  <a:lnTo>
                    <a:pt x="1522" y="328"/>
                  </a:lnTo>
                  <a:lnTo>
                    <a:pt x="1525" y="443"/>
                  </a:lnTo>
                  <a:lnTo>
                    <a:pt x="1528" y="605"/>
                  </a:lnTo>
                  <a:lnTo>
                    <a:pt x="1531" y="743"/>
                  </a:lnTo>
                  <a:lnTo>
                    <a:pt x="1534" y="849"/>
                  </a:lnTo>
                  <a:lnTo>
                    <a:pt x="1537" y="922"/>
                  </a:lnTo>
                  <a:lnTo>
                    <a:pt x="1540" y="908"/>
                  </a:lnTo>
                  <a:lnTo>
                    <a:pt x="1543" y="754"/>
                  </a:lnTo>
                  <a:lnTo>
                    <a:pt x="1546" y="571"/>
                  </a:lnTo>
                  <a:lnTo>
                    <a:pt x="1549" y="412"/>
                  </a:lnTo>
                  <a:lnTo>
                    <a:pt x="1552" y="304"/>
                  </a:lnTo>
                  <a:lnTo>
                    <a:pt x="1555" y="240"/>
                  </a:lnTo>
                  <a:lnTo>
                    <a:pt x="1558" y="254"/>
                  </a:lnTo>
                  <a:lnTo>
                    <a:pt x="1561" y="348"/>
                  </a:lnTo>
                  <a:lnTo>
                    <a:pt x="1564" y="471"/>
                  </a:lnTo>
                  <a:lnTo>
                    <a:pt x="1567" y="603"/>
                  </a:lnTo>
                  <a:lnTo>
                    <a:pt x="1570" y="693"/>
                  </a:lnTo>
                  <a:lnTo>
                    <a:pt x="1573" y="770"/>
                  </a:lnTo>
                  <a:lnTo>
                    <a:pt x="1576" y="821"/>
                  </a:lnTo>
                  <a:lnTo>
                    <a:pt x="1579" y="768"/>
                  </a:lnTo>
                  <a:lnTo>
                    <a:pt x="1581" y="638"/>
                  </a:lnTo>
                  <a:lnTo>
                    <a:pt x="1584" y="486"/>
                  </a:lnTo>
                  <a:lnTo>
                    <a:pt x="1587" y="353"/>
                  </a:lnTo>
                  <a:lnTo>
                    <a:pt x="1590" y="270"/>
                  </a:lnTo>
                  <a:lnTo>
                    <a:pt x="1593" y="253"/>
                  </a:lnTo>
                  <a:lnTo>
                    <a:pt x="1596" y="331"/>
                  </a:lnTo>
                  <a:lnTo>
                    <a:pt x="1599" y="443"/>
                  </a:lnTo>
                  <a:lnTo>
                    <a:pt x="1602" y="600"/>
                  </a:lnTo>
                  <a:lnTo>
                    <a:pt x="1605" y="701"/>
                  </a:lnTo>
                  <a:lnTo>
                    <a:pt x="1608" y="782"/>
                  </a:lnTo>
                  <a:lnTo>
                    <a:pt x="1611" y="823"/>
                  </a:lnTo>
                  <a:lnTo>
                    <a:pt x="1614" y="785"/>
                  </a:lnTo>
                  <a:lnTo>
                    <a:pt x="1617" y="662"/>
                  </a:lnTo>
                  <a:lnTo>
                    <a:pt x="1620" y="512"/>
                  </a:lnTo>
                  <a:lnTo>
                    <a:pt x="1623" y="395"/>
                  </a:lnTo>
                  <a:lnTo>
                    <a:pt x="1626" y="297"/>
                  </a:lnTo>
                  <a:lnTo>
                    <a:pt x="1629" y="219"/>
                  </a:lnTo>
                  <a:lnTo>
                    <a:pt x="1632" y="225"/>
                  </a:lnTo>
                  <a:lnTo>
                    <a:pt x="1635" y="318"/>
                  </a:lnTo>
                  <a:lnTo>
                    <a:pt x="1638" y="443"/>
                  </a:lnTo>
                  <a:lnTo>
                    <a:pt x="1641" y="564"/>
                  </a:lnTo>
                  <a:lnTo>
                    <a:pt x="1644" y="662"/>
                  </a:lnTo>
                  <a:lnTo>
                    <a:pt x="1647" y="740"/>
                  </a:lnTo>
                  <a:lnTo>
                    <a:pt x="1650" y="770"/>
                  </a:lnTo>
                  <a:lnTo>
                    <a:pt x="1653" y="709"/>
                  </a:lnTo>
                  <a:lnTo>
                    <a:pt x="1656" y="604"/>
                  </a:lnTo>
                  <a:lnTo>
                    <a:pt x="1659" y="457"/>
                  </a:lnTo>
                  <a:lnTo>
                    <a:pt x="1662" y="351"/>
                  </a:lnTo>
                  <a:lnTo>
                    <a:pt x="1665" y="295"/>
                  </a:lnTo>
                  <a:lnTo>
                    <a:pt x="1668" y="281"/>
                  </a:lnTo>
                  <a:lnTo>
                    <a:pt x="1671" y="362"/>
                  </a:lnTo>
                  <a:lnTo>
                    <a:pt x="1674" y="469"/>
                  </a:lnTo>
                  <a:lnTo>
                    <a:pt x="1677" y="588"/>
                  </a:lnTo>
                  <a:lnTo>
                    <a:pt x="1679" y="692"/>
                  </a:lnTo>
                  <a:lnTo>
                    <a:pt x="1683" y="778"/>
                  </a:lnTo>
                  <a:lnTo>
                    <a:pt x="1686" y="839"/>
                  </a:lnTo>
                  <a:lnTo>
                    <a:pt x="1689" y="792"/>
                  </a:lnTo>
                  <a:lnTo>
                    <a:pt x="1692" y="649"/>
                  </a:lnTo>
                  <a:lnTo>
                    <a:pt x="1695" y="467"/>
                  </a:lnTo>
                  <a:lnTo>
                    <a:pt x="1698" y="328"/>
                  </a:lnTo>
                  <a:lnTo>
                    <a:pt x="1701" y="233"/>
                  </a:lnTo>
                  <a:lnTo>
                    <a:pt x="1703" y="188"/>
                  </a:lnTo>
                  <a:lnTo>
                    <a:pt x="1706" y="209"/>
                  </a:lnTo>
                  <a:lnTo>
                    <a:pt x="1709" y="287"/>
                  </a:lnTo>
                  <a:lnTo>
                    <a:pt x="1712" y="413"/>
                  </a:lnTo>
                  <a:lnTo>
                    <a:pt x="1715" y="553"/>
                  </a:lnTo>
                  <a:lnTo>
                    <a:pt x="1718" y="648"/>
                  </a:lnTo>
                  <a:lnTo>
                    <a:pt x="1721" y="741"/>
                  </a:lnTo>
                  <a:lnTo>
                    <a:pt x="1724" y="775"/>
                  </a:lnTo>
                  <a:lnTo>
                    <a:pt x="1727" y="701"/>
                  </a:lnTo>
                  <a:lnTo>
                    <a:pt x="1730" y="580"/>
                  </a:lnTo>
                  <a:lnTo>
                    <a:pt x="1733" y="454"/>
                  </a:lnTo>
                  <a:lnTo>
                    <a:pt x="1736" y="342"/>
                  </a:lnTo>
                  <a:lnTo>
                    <a:pt x="1739" y="291"/>
                  </a:lnTo>
                  <a:lnTo>
                    <a:pt x="1742" y="293"/>
                  </a:lnTo>
                  <a:lnTo>
                    <a:pt x="1745" y="362"/>
                  </a:lnTo>
                  <a:lnTo>
                    <a:pt x="1748" y="476"/>
                  </a:lnTo>
                  <a:lnTo>
                    <a:pt x="1751" y="620"/>
                  </a:lnTo>
                  <a:lnTo>
                    <a:pt x="1754" y="721"/>
                  </a:lnTo>
                  <a:lnTo>
                    <a:pt x="1757" y="784"/>
                  </a:lnTo>
                  <a:lnTo>
                    <a:pt x="1760" y="810"/>
                  </a:lnTo>
                  <a:lnTo>
                    <a:pt x="1763" y="750"/>
                  </a:lnTo>
                  <a:lnTo>
                    <a:pt x="1766" y="611"/>
                  </a:lnTo>
                  <a:lnTo>
                    <a:pt x="1769" y="431"/>
                  </a:lnTo>
                  <a:lnTo>
                    <a:pt x="1772" y="279"/>
                  </a:lnTo>
                  <a:lnTo>
                    <a:pt x="1775" y="199"/>
                  </a:lnTo>
                  <a:lnTo>
                    <a:pt x="1778" y="188"/>
                  </a:lnTo>
                  <a:lnTo>
                    <a:pt x="1781" y="223"/>
                  </a:lnTo>
                  <a:lnTo>
                    <a:pt x="1784" y="335"/>
                  </a:lnTo>
                  <a:lnTo>
                    <a:pt x="1787" y="461"/>
                  </a:lnTo>
                  <a:lnTo>
                    <a:pt x="1790" y="600"/>
                  </a:lnTo>
                  <a:lnTo>
                    <a:pt x="1793" y="712"/>
                  </a:lnTo>
                  <a:lnTo>
                    <a:pt x="1796" y="813"/>
                  </a:lnTo>
                  <a:lnTo>
                    <a:pt x="1799" y="842"/>
                  </a:lnTo>
                  <a:lnTo>
                    <a:pt x="1801" y="765"/>
                  </a:lnTo>
                  <a:lnTo>
                    <a:pt x="1804" y="644"/>
                  </a:lnTo>
                  <a:lnTo>
                    <a:pt x="1807" y="508"/>
                  </a:lnTo>
                  <a:lnTo>
                    <a:pt x="1810" y="409"/>
                  </a:lnTo>
                  <a:lnTo>
                    <a:pt x="1813" y="358"/>
                  </a:lnTo>
                  <a:lnTo>
                    <a:pt x="1816" y="353"/>
                  </a:lnTo>
                  <a:lnTo>
                    <a:pt x="1819" y="433"/>
                  </a:lnTo>
                  <a:lnTo>
                    <a:pt x="1822" y="544"/>
                  </a:lnTo>
                  <a:lnTo>
                    <a:pt x="1825" y="687"/>
                  </a:lnTo>
                  <a:lnTo>
                    <a:pt x="1828" y="784"/>
                  </a:lnTo>
                  <a:lnTo>
                    <a:pt x="1831" y="839"/>
                  </a:lnTo>
                  <a:lnTo>
                    <a:pt x="1834" y="839"/>
                  </a:lnTo>
                  <a:lnTo>
                    <a:pt x="1837" y="748"/>
                  </a:lnTo>
                  <a:lnTo>
                    <a:pt x="1840" y="585"/>
                  </a:lnTo>
                  <a:lnTo>
                    <a:pt x="1843" y="416"/>
                  </a:lnTo>
                  <a:lnTo>
                    <a:pt x="1846" y="298"/>
                  </a:lnTo>
                  <a:lnTo>
                    <a:pt x="1849" y="240"/>
                  </a:lnTo>
                  <a:lnTo>
                    <a:pt x="1852" y="226"/>
                  </a:lnTo>
                  <a:lnTo>
                    <a:pt x="1855" y="281"/>
                  </a:lnTo>
                  <a:lnTo>
                    <a:pt x="1858" y="379"/>
                  </a:lnTo>
                  <a:lnTo>
                    <a:pt x="1861" y="526"/>
                  </a:lnTo>
                  <a:lnTo>
                    <a:pt x="1864" y="663"/>
                  </a:lnTo>
                  <a:lnTo>
                    <a:pt x="1867" y="768"/>
                  </a:lnTo>
                  <a:lnTo>
                    <a:pt x="1870" y="854"/>
                  </a:lnTo>
                  <a:lnTo>
                    <a:pt x="1873" y="866"/>
                  </a:lnTo>
                  <a:lnTo>
                    <a:pt x="1876" y="757"/>
                  </a:lnTo>
                  <a:lnTo>
                    <a:pt x="1879" y="620"/>
                  </a:lnTo>
                  <a:lnTo>
                    <a:pt x="1882" y="481"/>
                  </a:lnTo>
                  <a:lnTo>
                    <a:pt x="1885" y="404"/>
                  </a:lnTo>
                  <a:lnTo>
                    <a:pt x="1888" y="363"/>
                  </a:lnTo>
                  <a:lnTo>
                    <a:pt x="1891" y="377"/>
                  </a:lnTo>
                  <a:lnTo>
                    <a:pt x="1894" y="474"/>
                  </a:lnTo>
                  <a:lnTo>
                    <a:pt x="1896" y="587"/>
                  </a:lnTo>
                  <a:lnTo>
                    <a:pt x="1899" y="717"/>
                  </a:lnTo>
                  <a:lnTo>
                    <a:pt x="1902" y="791"/>
                  </a:lnTo>
                  <a:lnTo>
                    <a:pt x="1905" y="847"/>
                  </a:lnTo>
                  <a:lnTo>
                    <a:pt x="1908" y="815"/>
                  </a:lnTo>
                  <a:lnTo>
                    <a:pt x="1911" y="690"/>
                  </a:lnTo>
                  <a:lnTo>
                    <a:pt x="1914" y="518"/>
                  </a:lnTo>
                  <a:lnTo>
                    <a:pt x="1917" y="356"/>
                  </a:lnTo>
                  <a:lnTo>
                    <a:pt x="1920" y="263"/>
                  </a:lnTo>
                  <a:lnTo>
                    <a:pt x="1923" y="215"/>
                  </a:lnTo>
                  <a:lnTo>
                    <a:pt x="1926" y="212"/>
                  </a:lnTo>
                  <a:lnTo>
                    <a:pt x="1929" y="283"/>
                  </a:lnTo>
                  <a:lnTo>
                    <a:pt x="1932" y="397"/>
                  </a:lnTo>
                  <a:lnTo>
                    <a:pt x="1935" y="569"/>
                  </a:lnTo>
                  <a:lnTo>
                    <a:pt x="1938" y="714"/>
                  </a:lnTo>
                  <a:lnTo>
                    <a:pt x="1941" y="822"/>
                  </a:lnTo>
                  <a:lnTo>
                    <a:pt x="1944" y="890"/>
                  </a:lnTo>
                  <a:lnTo>
                    <a:pt x="1947" y="852"/>
                  </a:lnTo>
                  <a:lnTo>
                    <a:pt x="1950" y="719"/>
                  </a:lnTo>
                  <a:lnTo>
                    <a:pt x="1953" y="580"/>
                  </a:lnTo>
                  <a:lnTo>
                    <a:pt x="1956" y="468"/>
                  </a:lnTo>
                  <a:lnTo>
                    <a:pt x="1959" y="404"/>
                  </a:lnTo>
                  <a:lnTo>
                    <a:pt x="1962" y="362"/>
                  </a:lnTo>
                  <a:lnTo>
                    <a:pt x="1965" y="376"/>
                  </a:lnTo>
                  <a:lnTo>
                    <a:pt x="1968" y="481"/>
                  </a:lnTo>
                  <a:lnTo>
                    <a:pt x="1971" y="607"/>
                  </a:lnTo>
                  <a:lnTo>
                    <a:pt x="1974" y="740"/>
                  </a:lnTo>
                  <a:lnTo>
                    <a:pt x="1977" y="828"/>
                  </a:lnTo>
                  <a:lnTo>
                    <a:pt x="1980" y="863"/>
                  </a:lnTo>
                  <a:lnTo>
                    <a:pt x="1983" y="795"/>
                  </a:lnTo>
                  <a:lnTo>
                    <a:pt x="1986" y="655"/>
                  </a:lnTo>
                  <a:lnTo>
                    <a:pt x="1989" y="479"/>
                  </a:lnTo>
                  <a:lnTo>
                    <a:pt x="1992" y="331"/>
                  </a:lnTo>
                  <a:lnTo>
                    <a:pt x="1994" y="264"/>
                  </a:lnTo>
                  <a:lnTo>
                    <a:pt x="1997" y="235"/>
                  </a:lnTo>
                  <a:lnTo>
                    <a:pt x="2000" y="267"/>
                  </a:lnTo>
                  <a:lnTo>
                    <a:pt x="2003" y="372"/>
                  </a:lnTo>
                  <a:lnTo>
                    <a:pt x="2006" y="495"/>
                  </a:lnTo>
                  <a:lnTo>
                    <a:pt x="2009" y="648"/>
                  </a:lnTo>
                  <a:lnTo>
                    <a:pt x="2012" y="767"/>
                  </a:lnTo>
                  <a:lnTo>
                    <a:pt x="2015" y="862"/>
                  </a:lnTo>
                  <a:lnTo>
                    <a:pt x="2018" y="915"/>
                  </a:lnTo>
                  <a:lnTo>
                    <a:pt x="2021" y="862"/>
                  </a:lnTo>
                  <a:lnTo>
                    <a:pt x="2024" y="744"/>
                  </a:lnTo>
                  <a:lnTo>
                    <a:pt x="2027" y="588"/>
                  </a:lnTo>
                  <a:lnTo>
                    <a:pt x="2030" y="467"/>
                  </a:lnTo>
                  <a:lnTo>
                    <a:pt x="2033" y="404"/>
                  </a:lnTo>
                  <a:lnTo>
                    <a:pt x="2036" y="383"/>
                  </a:lnTo>
                  <a:lnTo>
                    <a:pt x="2039" y="441"/>
                  </a:lnTo>
                  <a:lnTo>
                    <a:pt x="2042" y="530"/>
                  </a:lnTo>
                  <a:lnTo>
                    <a:pt x="2045" y="658"/>
                  </a:lnTo>
                  <a:lnTo>
                    <a:pt x="2048" y="765"/>
                  </a:lnTo>
                  <a:lnTo>
                    <a:pt x="2051" y="850"/>
                  </a:lnTo>
                  <a:lnTo>
                    <a:pt x="2054" y="870"/>
                  </a:lnTo>
                  <a:lnTo>
                    <a:pt x="2057" y="782"/>
                  </a:lnTo>
                  <a:lnTo>
                    <a:pt x="2060" y="608"/>
                  </a:lnTo>
                  <a:lnTo>
                    <a:pt x="2063" y="423"/>
                  </a:lnTo>
                  <a:lnTo>
                    <a:pt x="2066" y="308"/>
                  </a:lnTo>
                  <a:lnTo>
                    <a:pt x="2069" y="256"/>
                  </a:lnTo>
                  <a:lnTo>
                    <a:pt x="2072" y="240"/>
                  </a:lnTo>
                  <a:lnTo>
                    <a:pt x="2075" y="291"/>
                  </a:lnTo>
                  <a:lnTo>
                    <a:pt x="2078" y="406"/>
                  </a:lnTo>
                  <a:lnTo>
                    <a:pt x="2081" y="571"/>
                  </a:lnTo>
                  <a:lnTo>
                    <a:pt x="2084" y="724"/>
                  </a:lnTo>
                  <a:lnTo>
                    <a:pt x="2087" y="818"/>
                  </a:lnTo>
                  <a:lnTo>
                    <a:pt x="2090" y="897"/>
                  </a:lnTo>
                  <a:lnTo>
                    <a:pt x="2093" y="912"/>
                  </a:lnTo>
                  <a:lnTo>
                    <a:pt x="2096" y="818"/>
                  </a:lnTo>
                  <a:lnTo>
                    <a:pt x="2099" y="676"/>
                  </a:lnTo>
                  <a:lnTo>
                    <a:pt x="2102" y="533"/>
                  </a:lnTo>
                  <a:lnTo>
                    <a:pt x="2105" y="436"/>
                  </a:lnTo>
                  <a:lnTo>
                    <a:pt x="2108" y="386"/>
                  </a:lnTo>
                  <a:lnTo>
                    <a:pt x="2111" y="396"/>
                  </a:lnTo>
                  <a:lnTo>
                    <a:pt x="2114" y="484"/>
                  </a:lnTo>
                  <a:lnTo>
                    <a:pt x="2116" y="598"/>
                  </a:lnTo>
                  <a:lnTo>
                    <a:pt x="2119" y="721"/>
                  </a:lnTo>
                  <a:lnTo>
                    <a:pt x="2122" y="801"/>
                  </a:lnTo>
                  <a:lnTo>
                    <a:pt x="2125" y="842"/>
                  </a:lnTo>
                  <a:lnTo>
                    <a:pt x="2128" y="829"/>
                  </a:lnTo>
                  <a:lnTo>
                    <a:pt x="2131" y="709"/>
                  </a:lnTo>
                  <a:lnTo>
                    <a:pt x="2134" y="530"/>
                  </a:lnTo>
                  <a:lnTo>
                    <a:pt x="2137" y="359"/>
                  </a:lnTo>
                  <a:lnTo>
                    <a:pt x="2140" y="261"/>
                  </a:lnTo>
                  <a:lnTo>
                    <a:pt x="2143" y="239"/>
                  </a:lnTo>
                  <a:lnTo>
                    <a:pt x="2146" y="259"/>
                  </a:lnTo>
                  <a:lnTo>
                    <a:pt x="2149" y="342"/>
                  </a:lnTo>
                  <a:lnTo>
                    <a:pt x="2152" y="465"/>
                  </a:lnTo>
                  <a:lnTo>
                    <a:pt x="2155" y="629"/>
                  </a:lnTo>
                  <a:lnTo>
                    <a:pt x="2158" y="765"/>
                  </a:lnTo>
                  <a:lnTo>
                    <a:pt x="2161" y="886"/>
                  </a:lnTo>
                  <a:lnTo>
                    <a:pt x="2164" y="942"/>
                  </a:lnTo>
                  <a:lnTo>
                    <a:pt x="2167" y="904"/>
                  </a:lnTo>
                  <a:lnTo>
                    <a:pt x="2170" y="777"/>
                  </a:lnTo>
                  <a:lnTo>
                    <a:pt x="2173" y="635"/>
                  </a:lnTo>
                  <a:lnTo>
                    <a:pt x="2176" y="518"/>
                  </a:lnTo>
                  <a:lnTo>
                    <a:pt x="2179" y="440"/>
                  </a:lnTo>
                  <a:lnTo>
                    <a:pt x="2182" y="395"/>
                  </a:lnTo>
                  <a:lnTo>
                    <a:pt x="2185" y="419"/>
                  </a:lnTo>
                  <a:lnTo>
                    <a:pt x="2188" y="515"/>
                  </a:lnTo>
                  <a:lnTo>
                    <a:pt x="2191" y="651"/>
                  </a:lnTo>
                  <a:lnTo>
                    <a:pt x="2194" y="761"/>
                  </a:lnTo>
                  <a:lnTo>
                    <a:pt x="2197" y="822"/>
                  </a:lnTo>
                  <a:lnTo>
                    <a:pt x="2200" y="843"/>
                  </a:lnTo>
                  <a:lnTo>
                    <a:pt x="2203" y="791"/>
                  </a:lnTo>
                  <a:lnTo>
                    <a:pt x="2206" y="653"/>
                  </a:lnTo>
                  <a:lnTo>
                    <a:pt x="2209" y="478"/>
                  </a:lnTo>
                  <a:lnTo>
                    <a:pt x="2212" y="315"/>
                  </a:lnTo>
                  <a:lnTo>
                    <a:pt x="2214" y="253"/>
                  </a:lnTo>
                  <a:lnTo>
                    <a:pt x="2217" y="240"/>
                  </a:lnTo>
                  <a:lnTo>
                    <a:pt x="2220" y="279"/>
                  </a:lnTo>
                  <a:lnTo>
                    <a:pt x="2223" y="379"/>
                  </a:lnTo>
                  <a:lnTo>
                    <a:pt x="2226" y="522"/>
                  </a:lnTo>
                  <a:lnTo>
                    <a:pt x="2229" y="682"/>
                  </a:lnTo>
                  <a:lnTo>
                    <a:pt x="2232" y="796"/>
                  </a:lnTo>
                  <a:lnTo>
                    <a:pt x="2235" y="893"/>
                  </a:lnTo>
                  <a:lnTo>
                    <a:pt x="2238" y="937"/>
                  </a:lnTo>
                  <a:lnTo>
                    <a:pt x="2241" y="857"/>
                  </a:lnTo>
                  <a:lnTo>
                    <a:pt x="2244" y="706"/>
                  </a:lnTo>
                  <a:lnTo>
                    <a:pt x="2247" y="550"/>
                  </a:lnTo>
                  <a:lnTo>
                    <a:pt x="2250" y="436"/>
                  </a:lnTo>
                  <a:lnTo>
                    <a:pt x="2253" y="363"/>
                  </a:lnTo>
                  <a:lnTo>
                    <a:pt x="2256" y="346"/>
                  </a:lnTo>
                  <a:lnTo>
                    <a:pt x="2259" y="413"/>
                  </a:lnTo>
                  <a:lnTo>
                    <a:pt x="2262" y="528"/>
                  </a:lnTo>
                  <a:lnTo>
                    <a:pt x="2265" y="665"/>
                  </a:lnTo>
                  <a:lnTo>
                    <a:pt x="2268" y="758"/>
                  </a:lnTo>
                  <a:lnTo>
                    <a:pt x="2271" y="813"/>
                  </a:lnTo>
                  <a:lnTo>
                    <a:pt x="2274" y="808"/>
                  </a:lnTo>
                  <a:lnTo>
                    <a:pt x="2277" y="733"/>
                  </a:lnTo>
                  <a:lnTo>
                    <a:pt x="2280" y="607"/>
                  </a:lnTo>
                  <a:lnTo>
                    <a:pt x="2283" y="420"/>
                  </a:lnTo>
                  <a:lnTo>
                    <a:pt x="2286" y="324"/>
                  </a:lnTo>
                  <a:lnTo>
                    <a:pt x="2289" y="273"/>
                  </a:lnTo>
                  <a:lnTo>
                    <a:pt x="2292" y="263"/>
                  </a:lnTo>
                  <a:lnTo>
                    <a:pt x="2295" y="317"/>
                  </a:lnTo>
                  <a:lnTo>
                    <a:pt x="2298" y="431"/>
                  </a:lnTo>
                  <a:lnTo>
                    <a:pt x="2301" y="583"/>
                  </a:lnTo>
                  <a:lnTo>
                    <a:pt x="2304" y="733"/>
                  </a:lnTo>
                  <a:lnTo>
                    <a:pt x="2307" y="853"/>
                  </a:lnTo>
                  <a:lnTo>
                    <a:pt x="2310" y="931"/>
                  </a:lnTo>
                  <a:lnTo>
                    <a:pt x="2312" y="919"/>
                  </a:lnTo>
                  <a:lnTo>
                    <a:pt x="2315" y="798"/>
                  </a:lnTo>
                  <a:lnTo>
                    <a:pt x="2318" y="644"/>
                  </a:lnTo>
                  <a:lnTo>
                    <a:pt x="2321" y="486"/>
                  </a:lnTo>
                  <a:lnTo>
                    <a:pt x="2324" y="409"/>
                  </a:lnTo>
                  <a:lnTo>
                    <a:pt x="2327" y="390"/>
                  </a:lnTo>
                  <a:lnTo>
                    <a:pt x="2330" y="400"/>
                  </a:lnTo>
                  <a:lnTo>
                    <a:pt x="2333" y="467"/>
                  </a:lnTo>
                  <a:lnTo>
                    <a:pt x="2336" y="554"/>
                  </a:lnTo>
                  <a:lnTo>
                    <a:pt x="2339" y="662"/>
                  </a:lnTo>
                  <a:lnTo>
                    <a:pt x="2342" y="762"/>
                  </a:lnTo>
                  <a:lnTo>
                    <a:pt x="2345" y="838"/>
                  </a:lnTo>
                  <a:lnTo>
                    <a:pt x="2348" y="840"/>
                  </a:lnTo>
                  <a:lnTo>
                    <a:pt x="2351" y="713"/>
                  </a:lnTo>
                  <a:lnTo>
                    <a:pt x="2354" y="525"/>
                  </a:lnTo>
                  <a:lnTo>
                    <a:pt x="2357" y="369"/>
                  </a:lnTo>
                  <a:lnTo>
                    <a:pt x="2360" y="297"/>
                  </a:lnTo>
                  <a:lnTo>
                    <a:pt x="2363" y="280"/>
                  </a:lnTo>
                  <a:lnTo>
                    <a:pt x="2366" y="297"/>
                  </a:lnTo>
                  <a:lnTo>
                    <a:pt x="2369" y="375"/>
                  </a:lnTo>
                  <a:lnTo>
                    <a:pt x="2372" y="496"/>
                  </a:lnTo>
                  <a:lnTo>
                    <a:pt x="2375" y="649"/>
                  </a:lnTo>
                  <a:lnTo>
                    <a:pt x="2378" y="784"/>
                  </a:lnTo>
                  <a:lnTo>
                    <a:pt x="2381" y="864"/>
                  </a:lnTo>
                  <a:lnTo>
                    <a:pt x="2384" y="911"/>
                  </a:lnTo>
                  <a:lnTo>
                    <a:pt x="2387" y="873"/>
                  </a:lnTo>
                  <a:lnTo>
                    <a:pt x="2390" y="744"/>
                  </a:lnTo>
                  <a:lnTo>
                    <a:pt x="2393" y="597"/>
                  </a:lnTo>
                  <a:lnTo>
                    <a:pt x="2396" y="474"/>
                  </a:lnTo>
                  <a:lnTo>
                    <a:pt x="2399" y="399"/>
                  </a:lnTo>
                  <a:lnTo>
                    <a:pt x="2402" y="349"/>
                  </a:lnTo>
                  <a:lnTo>
                    <a:pt x="2405" y="380"/>
                  </a:lnTo>
                  <a:lnTo>
                    <a:pt x="2408" y="486"/>
                  </a:lnTo>
                  <a:lnTo>
                    <a:pt x="2411" y="615"/>
                  </a:lnTo>
                  <a:lnTo>
                    <a:pt x="2414" y="720"/>
                  </a:lnTo>
                  <a:lnTo>
                    <a:pt x="2417" y="778"/>
                  </a:lnTo>
                  <a:lnTo>
                    <a:pt x="2420" y="803"/>
                  </a:lnTo>
                  <a:lnTo>
                    <a:pt x="2423" y="750"/>
                  </a:lnTo>
                  <a:lnTo>
                    <a:pt x="2426" y="625"/>
                  </a:lnTo>
                  <a:lnTo>
                    <a:pt x="2429" y="478"/>
                  </a:lnTo>
                  <a:lnTo>
                    <a:pt x="2431" y="348"/>
                  </a:lnTo>
                  <a:lnTo>
                    <a:pt x="2434" y="301"/>
                  </a:lnTo>
                  <a:lnTo>
                    <a:pt x="2437" y="283"/>
                  </a:lnTo>
                  <a:lnTo>
                    <a:pt x="2440" y="327"/>
                  </a:lnTo>
                  <a:lnTo>
                    <a:pt x="2443" y="407"/>
                  </a:lnTo>
                  <a:lnTo>
                    <a:pt x="2446" y="542"/>
                  </a:lnTo>
                  <a:lnTo>
                    <a:pt x="2449" y="693"/>
                  </a:lnTo>
                  <a:lnTo>
                    <a:pt x="2452" y="823"/>
                  </a:lnTo>
                  <a:lnTo>
                    <a:pt x="2455" y="907"/>
                  </a:lnTo>
                  <a:lnTo>
                    <a:pt x="2458" y="908"/>
                  </a:lnTo>
                  <a:lnTo>
                    <a:pt x="2461" y="812"/>
                  </a:lnTo>
                  <a:lnTo>
                    <a:pt x="2464" y="668"/>
                  </a:lnTo>
                  <a:lnTo>
                    <a:pt x="2467" y="533"/>
                  </a:lnTo>
                  <a:lnTo>
                    <a:pt x="2470" y="455"/>
                  </a:lnTo>
                  <a:lnTo>
                    <a:pt x="2473" y="395"/>
                  </a:lnTo>
                  <a:lnTo>
                    <a:pt x="2476" y="346"/>
                  </a:lnTo>
                  <a:lnTo>
                    <a:pt x="2479" y="383"/>
                  </a:lnTo>
                  <a:lnTo>
                    <a:pt x="2482" y="468"/>
                  </a:lnTo>
                  <a:lnTo>
                    <a:pt x="2485" y="607"/>
                  </a:lnTo>
                  <a:lnTo>
                    <a:pt x="2488" y="712"/>
                  </a:lnTo>
                  <a:lnTo>
                    <a:pt x="2491" y="788"/>
                  </a:lnTo>
                  <a:lnTo>
                    <a:pt x="2494" y="806"/>
                  </a:lnTo>
                  <a:lnTo>
                    <a:pt x="2497" y="746"/>
                  </a:lnTo>
                  <a:lnTo>
                    <a:pt x="2500" y="615"/>
                  </a:lnTo>
                  <a:lnTo>
                    <a:pt x="2503" y="455"/>
                  </a:lnTo>
                  <a:lnTo>
                    <a:pt x="2506" y="356"/>
                  </a:lnTo>
                  <a:lnTo>
                    <a:pt x="2509" y="319"/>
                  </a:lnTo>
                  <a:lnTo>
                    <a:pt x="2512" y="314"/>
                  </a:lnTo>
                  <a:lnTo>
                    <a:pt x="2515" y="365"/>
                  </a:lnTo>
                  <a:lnTo>
                    <a:pt x="2518" y="476"/>
                  </a:lnTo>
                  <a:lnTo>
                    <a:pt x="2521" y="605"/>
                  </a:lnTo>
                  <a:lnTo>
                    <a:pt x="2524" y="746"/>
                  </a:lnTo>
                  <a:lnTo>
                    <a:pt x="2527" y="843"/>
                  </a:lnTo>
                  <a:lnTo>
                    <a:pt x="2529" y="894"/>
                  </a:lnTo>
                  <a:lnTo>
                    <a:pt x="2532" y="884"/>
                  </a:lnTo>
                  <a:lnTo>
                    <a:pt x="2535" y="778"/>
                  </a:lnTo>
                  <a:lnTo>
                    <a:pt x="2538" y="639"/>
                  </a:lnTo>
                  <a:lnTo>
                    <a:pt x="2541" y="515"/>
                  </a:lnTo>
                  <a:lnTo>
                    <a:pt x="2544" y="412"/>
                  </a:lnTo>
                  <a:lnTo>
                    <a:pt x="2547" y="319"/>
                  </a:lnTo>
                  <a:lnTo>
                    <a:pt x="2550" y="297"/>
                  </a:lnTo>
                  <a:lnTo>
                    <a:pt x="2553" y="367"/>
                  </a:lnTo>
                  <a:lnTo>
                    <a:pt x="2556" y="475"/>
                  </a:lnTo>
                  <a:lnTo>
                    <a:pt x="2559" y="610"/>
                  </a:lnTo>
                  <a:lnTo>
                    <a:pt x="2562" y="707"/>
                  </a:lnTo>
                  <a:lnTo>
                    <a:pt x="2565" y="774"/>
                  </a:lnTo>
                  <a:lnTo>
                    <a:pt x="2568" y="777"/>
                  </a:lnTo>
                  <a:lnTo>
                    <a:pt x="2571" y="701"/>
                  </a:lnTo>
                  <a:lnTo>
                    <a:pt x="2574" y="580"/>
                  </a:lnTo>
                  <a:lnTo>
                    <a:pt x="2577" y="436"/>
                  </a:lnTo>
                  <a:lnTo>
                    <a:pt x="2580" y="345"/>
                  </a:lnTo>
                  <a:lnTo>
                    <a:pt x="2583" y="297"/>
                  </a:lnTo>
                  <a:lnTo>
                    <a:pt x="2586" y="324"/>
                  </a:lnTo>
                  <a:lnTo>
                    <a:pt x="2589" y="392"/>
                  </a:lnTo>
                  <a:lnTo>
                    <a:pt x="2592" y="492"/>
                  </a:lnTo>
                  <a:lnTo>
                    <a:pt x="2595" y="618"/>
                  </a:lnTo>
                  <a:lnTo>
                    <a:pt x="2598" y="733"/>
                  </a:lnTo>
                  <a:lnTo>
                    <a:pt x="2601" y="822"/>
                  </a:lnTo>
                  <a:lnTo>
                    <a:pt x="2604" y="881"/>
                  </a:lnTo>
                  <a:lnTo>
                    <a:pt x="2607" y="864"/>
                  </a:lnTo>
                  <a:lnTo>
                    <a:pt x="2610" y="743"/>
                  </a:lnTo>
                  <a:lnTo>
                    <a:pt x="2613" y="604"/>
                  </a:lnTo>
                  <a:lnTo>
                    <a:pt x="2616" y="450"/>
                  </a:lnTo>
                  <a:lnTo>
                    <a:pt x="2619" y="356"/>
                  </a:lnTo>
                  <a:lnTo>
                    <a:pt x="2622" y="303"/>
                  </a:lnTo>
                  <a:lnTo>
                    <a:pt x="2625" y="324"/>
                  </a:lnTo>
                  <a:lnTo>
                    <a:pt x="2627" y="420"/>
                  </a:lnTo>
                  <a:lnTo>
                    <a:pt x="2630" y="528"/>
                  </a:lnTo>
                  <a:lnTo>
                    <a:pt x="2633" y="649"/>
                  </a:lnTo>
                  <a:lnTo>
                    <a:pt x="2636" y="746"/>
                  </a:lnTo>
                  <a:lnTo>
                    <a:pt x="2639" y="796"/>
                  </a:lnTo>
                  <a:lnTo>
                    <a:pt x="2642" y="799"/>
                  </a:lnTo>
                  <a:lnTo>
                    <a:pt x="2645" y="717"/>
                  </a:lnTo>
                  <a:lnTo>
                    <a:pt x="2648" y="588"/>
                  </a:lnTo>
                  <a:lnTo>
                    <a:pt x="2651" y="460"/>
                  </a:lnTo>
                  <a:lnTo>
                    <a:pt x="2654" y="383"/>
                  </a:lnTo>
                  <a:lnTo>
                    <a:pt x="2657" y="331"/>
                  </a:lnTo>
                  <a:lnTo>
                    <a:pt x="2660" y="315"/>
                  </a:lnTo>
                  <a:lnTo>
                    <a:pt x="2663" y="383"/>
                  </a:lnTo>
                  <a:lnTo>
                    <a:pt x="2666" y="494"/>
                  </a:lnTo>
                  <a:lnTo>
                    <a:pt x="2669" y="628"/>
                  </a:lnTo>
                  <a:lnTo>
                    <a:pt x="2672" y="738"/>
                  </a:lnTo>
                  <a:lnTo>
                    <a:pt x="2675" y="813"/>
                  </a:lnTo>
                  <a:lnTo>
                    <a:pt x="2678" y="849"/>
                  </a:lnTo>
                  <a:lnTo>
                    <a:pt x="2681" y="808"/>
                  </a:lnTo>
                  <a:lnTo>
                    <a:pt x="2684" y="665"/>
                  </a:lnTo>
                  <a:lnTo>
                    <a:pt x="2687" y="505"/>
                  </a:lnTo>
                  <a:lnTo>
                    <a:pt x="2690" y="373"/>
                  </a:lnTo>
                  <a:lnTo>
                    <a:pt x="2693" y="271"/>
                  </a:lnTo>
                  <a:lnTo>
                    <a:pt x="2696" y="218"/>
                  </a:lnTo>
                  <a:lnTo>
                    <a:pt x="2699" y="230"/>
                  </a:lnTo>
                  <a:lnTo>
                    <a:pt x="2702" y="339"/>
                  </a:lnTo>
                  <a:lnTo>
                    <a:pt x="2705" y="469"/>
                  </a:lnTo>
                  <a:lnTo>
                    <a:pt x="2708" y="611"/>
                  </a:lnTo>
                  <a:lnTo>
                    <a:pt x="2711" y="701"/>
                  </a:lnTo>
                  <a:lnTo>
                    <a:pt x="2714" y="765"/>
                  </a:lnTo>
                  <a:lnTo>
                    <a:pt x="2717" y="778"/>
                  </a:lnTo>
                  <a:lnTo>
                    <a:pt x="2720" y="713"/>
                  </a:lnTo>
                  <a:lnTo>
                    <a:pt x="2723" y="594"/>
                  </a:lnTo>
                  <a:lnTo>
                    <a:pt x="2726" y="454"/>
                  </a:lnTo>
                  <a:lnTo>
                    <a:pt x="2729" y="356"/>
                  </a:lnTo>
                  <a:lnTo>
                    <a:pt x="2732" y="335"/>
                  </a:lnTo>
                  <a:lnTo>
                    <a:pt x="2735" y="356"/>
                  </a:lnTo>
                  <a:lnTo>
                    <a:pt x="2738" y="437"/>
                  </a:lnTo>
                  <a:lnTo>
                    <a:pt x="2741" y="535"/>
                  </a:lnTo>
                  <a:lnTo>
                    <a:pt x="2744" y="648"/>
                  </a:lnTo>
                  <a:lnTo>
                    <a:pt x="2747" y="737"/>
                  </a:lnTo>
                  <a:lnTo>
                    <a:pt x="2749" y="825"/>
                  </a:lnTo>
                  <a:lnTo>
                    <a:pt x="2752" y="863"/>
                  </a:lnTo>
                  <a:lnTo>
                    <a:pt x="2755" y="815"/>
                  </a:lnTo>
                  <a:lnTo>
                    <a:pt x="2758" y="670"/>
                  </a:lnTo>
                  <a:lnTo>
                    <a:pt x="2761" y="495"/>
                  </a:lnTo>
                  <a:lnTo>
                    <a:pt x="2764" y="345"/>
                  </a:lnTo>
                  <a:lnTo>
                    <a:pt x="2767" y="254"/>
                  </a:lnTo>
                  <a:lnTo>
                    <a:pt x="2770" y="209"/>
                  </a:lnTo>
                  <a:lnTo>
                    <a:pt x="2773" y="229"/>
                  </a:lnTo>
                  <a:lnTo>
                    <a:pt x="2776" y="329"/>
                  </a:lnTo>
                  <a:lnTo>
                    <a:pt x="2779" y="461"/>
                  </a:lnTo>
                  <a:lnTo>
                    <a:pt x="2782" y="607"/>
                  </a:lnTo>
                  <a:lnTo>
                    <a:pt x="2785" y="736"/>
                  </a:lnTo>
                  <a:lnTo>
                    <a:pt x="2788" y="825"/>
                  </a:lnTo>
                  <a:lnTo>
                    <a:pt x="2791" y="842"/>
                  </a:lnTo>
                  <a:lnTo>
                    <a:pt x="2794" y="754"/>
                  </a:lnTo>
                  <a:lnTo>
                    <a:pt x="2797" y="613"/>
                  </a:lnTo>
                  <a:lnTo>
                    <a:pt x="2800" y="482"/>
                  </a:lnTo>
                  <a:lnTo>
                    <a:pt x="2803" y="395"/>
                  </a:lnTo>
                  <a:lnTo>
                    <a:pt x="2806" y="369"/>
                  </a:lnTo>
                  <a:lnTo>
                    <a:pt x="2809" y="365"/>
                  </a:lnTo>
                  <a:lnTo>
                    <a:pt x="2812" y="440"/>
                  </a:lnTo>
                  <a:lnTo>
                    <a:pt x="2815" y="535"/>
                  </a:lnTo>
                  <a:lnTo>
                    <a:pt x="2818" y="670"/>
                  </a:lnTo>
                  <a:lnTo>
                    <a:pt x="2821" y="789"/>
                  </a:lnTo>
                  <a:lnTo>
                    <a:pt x="2824" y="859"/>
                  </a:lnTo>
                  <a:lnTo>
                    <a:pt x="2827" y="895"/>
                  </a:lnTo>
                  <a:lnTo>
                    <a:pt x="2830" y="805"/>
                  </a:lnTo>
                  <a:lnTo>
                    <a:pt x="2833" y="634"/>
                  </a:lnTo>
                  <a:lnTo>
                    <a:pt x="2836" y="433"/>
                  </a:lnTo>
                  <a:lnTo>
                    <a:pt x="2839" y="301"/>
                  </a:lnTo>
                  <a:lnTo>
                    <a:pt x="2842" y="209"/>
                  </a:lnTo>
                  <a:lnTo>
                    <a:pt x="2845" y="167"/>
                  </a:lnTo>
                  <a:lnTo>
                    <a:pt x="2847" y="194"/>
                  </a:lnTo>
                  <a:lnTo>
                    <a:pt x="2850" y="291"/>
                  </a:lnTo>
                  <a:lnTo>
                    <a:pt x="2853" y="445"/>
                  </a:lnTo>
                  <a:lnTo>
                    <a:pt x="2856" y="613"/>
                  </a:lnTo>
                  <a:lnTo>
                    <a:pt x="2859" y="741"/>
                  </a:lnTo>
                  <a:lnTo>
                    <a:pt x="2862" y="849"/>
                  </a:lnTo>
                  <a:lnTo>
                    <a:pt x="2865" y="866"/>
                  </a:lnTo>
                  <a:lnTo>
                    <a:pt x="2868" y="768"/>
                  </a:lnTo>
                  <a:lnTo>
                    <a:pt x="2871" y="631"/>
                  </a:lnTo>
                  <a:lnTo>
                    <a:pt x="2874" y="492"/>
                  </a:lnTo>
                  <a:lnTo>
                    <a:pt x="2877" y="396"/>
                  </a:lnTo>
                  <a:lnTo>
                    <a:pt x="2880" y="343"/>
                  </a:lnTo>
                  <a:lnTo>
                    <a:pt x="2883" y="331"/>
                  </a:lnTo>
                  <a:lnTo>
                    <a:pt x="2886" y="402"/>
                  </a:lnTo>
                  <a:lnTo>
                    <a:pt x="2889" y="533"/>
                  </a:lnTo>
                  <a:lnTo>
                    <a:pt x="2892" y="686"/>
                  </a:lnTo>
                  <a:lnTo>
                    <a:pt x="2895" y="784"/>
                  </a:lnTo>
                  <a:lnTo>
                    <a:pt x="2898" y="869"/>
                  </a:lnTo>
                  <a:lnTo>
                    <a:pt x="2901" y="919"/>
                  </a:lnTo>
                  <a:lnTo>
                    <a:pt x="2904" y="842"/>
                  </a:lnTo>
                  <a:lnTo>
                    <a:pt x="2907" y="656"/>
                  </a:lnTo>
                  <a:lnTo>
                    <a:pt x="2910" y="431"/>
                  </a:lnTo>
                  <a:lnTo>
                    <a:pt x="2913" y="266"/>
                  </a:lnTo>
                  <a:lnTo>
                    <a:pt x="2916" y="170"/>
                  </a:lnTo>
                  <a:lnTo>
                    <a:pt x="2919" y="140"/>
                  </a:lnTo>
                  <a:lnTo>
                    <a:pt x="2922" y="188"/>
                  </a:lnTo>
                  <a:lnTo>
                    <a:pt x="2925" y="304"/>
                  </a:lnTo>
                  <a:lnTo>
                    <a:pt x="2928" y="457"/>
                  </a:lnTo>
                  <a:lnTo>
                    <a:pt x="2931" y="638"/>
                  </a:lnTo>
                  <a:lnTo>
                    <a:pt x="2934" y="764"/>
                  </a:lnTo>
                  <a:lnTo>
                    <a:pt x="2937" y="877"/>
                  </a:lnTo>
                  <a:lnTo>
                    <a:pt x="2940" y="922"/>
                  </a:lnTo>
                  <a:lnTo>
                    <a:pt x="2942" y="830"/>
                  </a:lnTo>
                  <a:lnTo>
                    <a:pt x="2945" y="663"/>
                  </a:lnTo>
                  <a:lnTo>
                    <a:pt x="2948" y="494"/>
                  </a:lnTo>
                  <a:lnTo>
                    <a:pt x="2951" y="373"/>
                  </a:lnTo>
                  <a:lnTo>
                    <a:pt x="2954" y="298"/>
                  </a:lnTo>
                  <a:lnTo>
                    <a:pt x="2957" y="305"/>
                  </a:lnTo>
                  <a:lnTo>
                    <a:pt x="2960" y="403"/>
                  </a:lnTo>
                  <a:lnTo>
                    <a:pt x="2963" y="546"/>
                  </a:lnTo>
                  <a:lnTo>
                    <a:pt x="2966" y="692"/>
                  </a:lnTo>
                  <a:lnTo>
                    <a:pt x="2969" y="803"/>
                  </a:lnTo>
                  <a:lnTo>
                    <a:pt x="2972" y="893"/>
                  </a:lnTo>
                  <a:lnTo>
                    <a:pt x="2975" y="937"/>
                  </a:lnTo>
                  <a:lnTo>
                    <a:pt x="2978" y="840"/>
                  </a:lnTo>
                  <a:lnTo>
                    <a:pt x="2981" y="625"/>
                  </a:lnTo>
                  <a:lnTo>
                    <a:pt x="2984" y="395"/>
                  </a:lnTo>
                  <a:lnTo>
                    <a:pt x="2987" y="216"/>
                  </a:lnTo>
                  <a:lnTo>
                    <a:pt x="2990" y="121"/>
                  </a:lnTo>
                  <a:lnTo>
                    <a:pt x="2993" y="87"/>
                  </a:lnTo>
                  <a:lnTo>
                    <a:pt x="2996" y="140"/>
                  </a:lnTo>
                  <a:lnTo>
                    <a:pt x="2999" y="271"/>
                  </a:lnTo>
                  <a:lnTo>
                    <a:pt x="3002" y="464"/>
                  </a:lnTo>
                  <a:lnTo>
                    <a:pt x="3005" y="645"/>
                  </a:lnTo>
                  <a:lnTo>
                    <a:pt x="3008" y="796"/>
                  </a:lnTo>
                  <a:lnTo>
                    <a:pt x="3011" y="918"/>
                  </a:lnTo>
                  <a:lnTo>
                    <a:pt x="3014" y="966"/>
                  </a:lnTo>
                  <a:lnTo>
                    <a:pt x="3017" y="873"/>
                  </a:lnTo>
                  <a:lnTo>
                    <a:pt x="3020" y="689"/>
                  </a:lnTo>
                  <a:lnTo>
                    <a:pt x="3023" y="496"/>
                  </a:lnTo>
                  <a:lnTo>
                    <a:pt x="3026" y="358"/>
                  </a:lnTo>
                  <a:lnTo>
                    <a:pt x="3029" y="271"/>
                  </a:lnTo>
                  <a:lnTo>
                    <a:pt x="3032" y="266"/>
                  </a:lnTo>
                  <a:lnTo>
                    <a:pt x="3035" y="356"/>
                  </a:lnTo>
                  <a:lnTo>
                    <a:pt x="3038" y="505"/>
                  </a:lnTo>
                  <a:lnTo>
                    <a:pt x="3040" y="672"/>
                  </a:lnTo>
                  <a:lnTo>
                    <a:pt x="3043" y="802"/>
                  </a:lnTo>
                  <a:lnTo>
                    <a:pt x="3046" y="901"/>
                  </a:lnTo>
                  <a:lnTo>
                    <a:pt x="3049" y="949"/>
                  </a:lnTo>
                  <a:lnTo>
                    <a:pt x="3053" y="840"/>
                  </a:lnTo>
                  <a:lnTo>
                    <a:pt x="3056" y="594"/>
                  </a:lnTo>
                  <a:lnTo>
                    <a:pt x="3059" y="345"/>
                  </a:lnTo>
                  <a:lnTo>
                    <a:pt x="3062" y="196"/>
                  </a:lnTo>
                  <a:lnTo>
                    <a:pt x="3064" y="109"/>
                  </a:lnTo>
                  <a:lnTo>
                    <a:pt x="3067" y="69"/>
                  </a:lnTo>
                  <a:lnTo>
                    <a:pt x="3070" y="127"/>
                  </a:lnTo>
                  <a:lnTo>
                    <a:pt x="3073" y="271"/>
                  </a:lnTo>
                  <a:lnTo>
                    <a:pt x="3076" y="496"/>
                  </a:lnTo>
                  <a:lnTo>
                    <a:pt x="3079" y="679"/>
                  </a:lnTo>
                  <a:lnTo>
                    <a:pt x="3082" y="835"/>
                  </a:lnTo>
                  <a:lnTo>
                    <a:pt x="3085" y="971"/>
                  </a:lnTo>
                  <a:lnTo>
                    <a:pt x="3088" y="1016"/>
                  </a:lnTo>
                  <a:lnTo>
                    <a:pt x="3091" y="922"/>
                  </a:lnTo>
                  <a:lnTo>
                    <a:pt x="3094" y="672"/>
                  </a:lnTo>
                  <a:lnTo>
                    <a:pt x="3097" y="468"/>
                  </a:lnTo>
                  <a:lnTo>
                    <a:pt x="3100" y="288"/>
                  </a:lnTo>
                  <a:lnTo>
                    <a:pt x="3103" y="229"/>
                  </a:lnTo>
                  <a:lnTo>
                    <a:pt x="3106" y="263"/>
                  </a:lnTo>
                  <a:lnTo>
                    <a:pt x="3109" y="370"/>
                  </a:lnTo>
                  <a:lnTo>
                    <a:pt x="3112" y="544"/>
                  </a:lnTo>
                  <a:lnTo>
                    <a:pt x="3115" y="697"/>
                  </a:lnTo>
                  <a:lnTo>
                    <a:pt x="3118" y="818"/>
                  </a:lnTo>
                  <a:lnTo>
                    <a:pt x="3121" y="924"/>
                  </a:lnTo>
                  <a:lnTo>
                    <a:pt x="3124" y="969"/>
                  </a:lnTo>
                  <a:lnTo>
                    <a:pt x="3127" y="853"/>
                  </a:lnTo>
                  <a:lnTo>
                    <a:pt x="3130" y="617"/>
                  </a:lnTo>
                  <a:lnTo>
                    <a:pt x="3133" y="358"/>
                  </a:lnTo>
                  <a:lnTo>
                    <a:pt x="3136" y="179"/>
                  </a:lnTo>
                  <a:lnTo>
                    <a:pt x="3139" y="76"/>
                  </a:lnTo>
                  <a:lnTo>
                    <a:pt x="3142" y="39"/>
                  </a:lnTo>
                  <a:lnTo>
                    <a:pt x="3145" y="111"/>
                  </a:lnTo>
                  <a:lnTo>
                    <a:pt x="3148" y="277"/>
                  </a:lnTo>
                  <a:lnTo>
                    <a:pt x="3151" y="504"/>
                  </a:lnTo>
                  <a:lnTo>
                    <a:pt x="3154" y="693"/>
                  </a:lnTo>
                  <a:lnTo>
                    <a:pt x="3157" y="843"/>
                  </a:lnTo>
                  <a:lnTo>
                    <a:pt x="3160" y="980"/>
                  </a:lnTo>
                  <a:lnTo>
                    <a:pt x="3162" y="1003"/>
                  </a:lnTo>
                  <a:lnTo>
                    <a:pt x="3165" y="870"/>
                  </a:lnTo>
                  <a:lnTo>
                    <a:pt x="3168" y="652"/>
                  </a:lnTo>
                  <a:lnTo>
                    <a:pt x="3171" y="436"/>
                  </a:lnTo>
                  <a:lnTo>
                    <a:pt x="3174" y="273"/>
                  </a:lnTo>
                  <a:lnTo>
                    <a:pt x="3177" y="188"/>
                  </a:lnTo>
                  <a:lnTo>
                    <a:pt x="3180" y="213"/>
                  </a:lnTo>
                  <a:lnTo>
                    <a:pt x="3183" y="346"/>
                  </a:lnTo>
                  <a:lnTo>
                    <a:pt x="3186" y="533"/>
                  </a:lnTo>
                  <a:lnTo>
                    <a:pt x="3189" y="716"/>
                  </a:lnTo>
                  <a:lnTo>
                    <a:pt x="3192" y="828"/>
                  </a:lnTo>
                  <a:lnTo>
                    <a:pt x="3195" y="927"/>
                  </a:lnTo>
                  <a:lnTo>
                    <a:pt x="3198" y="968"/>
                  </a:lnTo>
                  <a:lnTo>
                    <a:pt x="3201" y="845"/>
                  </a:lnTo>
                  <a:lnTo>
                    <a:pt x="3204" y="608"/>
                  </a:lnTo>
                  <a:lnTo>
                    <a:pt x="3207" y="348"/>
                  </a:lnTo>
                  <a:lnTo>
                    <a:pt x="3210" y="184"/>
                  </a:lnTo>
                  <a:lnTo>
                    <a:pt x="3213" y="82"/>
                  </a:lnTo>
                  <a:lnTo>
                    <a:pt x="3216" y="54"/>
                  </a:lnTo>
                  <a:lnTo>
                    <a:pt x="3219" y="138"/>
                  </a:lnTo>
                  <a:lnTo>
                    <a:pt x="3222" y="307"/>
                  </a:lnTo>
                  <a:lnTo>
                    <a:pt x="3225" y="549"/>
                  </a:lnTo>
                  <a:lnTo>
                    <a:pt x="3228" y="734"/>
                  </a:lnTo>
                  <a:lnTo>
                    <a:pt x="3231" y="891"/>
                  </a:lnTo>
                  <a:lnTo>
                    <a:pt x="3234" y="1013"/>
                  </a:lnTo>
                  <a:lnTo>
                    <a:pt x="3237" y="1014"/>
                  </a:lnTo>
                  <a:lnTo>
                    <a:pt x="3240" y="843"/>
                  </a:lnTo>
                  <a:lnTo>
                    <a:pt x="3243" y="634"/>
                  </a:lnTo>
                  <a:lnTo>
                    <a:pt x="3246" y="420"/>
                  </a:lnTo>
                  <a:lnTo>
                    <a:pt x="3249" y="270"/>
                  </a:lnTo>
                  <a:lnTo>
                    <a:pt x="3252" y="206"/>
                  </a:lnTo>
                  <a:lnTo>
                    <a:pt x="3255" y="219"/>
                  </a:lnTo>
                  <a:lnTo>
                    <a:pt x="3258" y="338"/>
                  </a:lnTo>
                  <a:lnTo>
                    <a:pt x="3260" y="518"/>
                  </a:lnTo>
                  <a:lnTo>
                    <a:pt x="3263" y="697"/>
                  </a:lnTo>
                  <a:lnTo>
                    <a:pt x="3266" y="815"/>
                  </a:lnTo>
                  <a:lnTo>
                    <a:pt x="3269" y="927"/>
                  </a:lnTo>
                  <a:lnTo>
                    <a:pt x="3272" y="944"/>
                  </a:lnTo>
                  <a:lnTo>
                    <a:pt x="3275" y="816"/>
                  </a:lnTo>
                  <a:lnTo>
                    <a:pt x="3278" y="577"/>
                  </a:lnTo>
                  <a:lnTo>
                    <a:pt x="3281" y="338"/>
                  </a:lnTo>
                  <a:lnTo>
                    <a:pt x="3284" y="185"/>
                  </a:lnTo>
                  <a:lnTo>
                    <a:pt x="3287" y="104"/>
                  </a:lnTo>
                  <a:lnTo>
                    <a:pt x="3290" y="85"/>
                  </a:lnTo>
                  <a:lnTo>
                    <a:pt x="3293" y="175"/>
                  </a:lnTo>
                  <a:lnTo>
                    <a:pt x="3296" y="348"/>
                  </a:lnTo>
                  <a:lnTo>
                    <a:pt x="3299" y="569"/>
                  </a:lnTo>
                  <a:lnTo>
                    <a:pt x="3302" y="746"/>
                  </a:lnTo>
                  <a:lnTo>
                    <a:pt x="3305" y="894"/>
                  </a:lnTo>
                  <a:lnTo>
                    <a:pt x="3308" y="1010"/>
                  </a:lnTo>
                  <a:lnTo>
                    <a:pt x="3311" y="1000"/>
                  </a:lnTo>
                  <a:lnTo>
                    <a:pt x="3314" y="823"/>
                  </a:lnTo>
                  <a:lnTo>
                    <a:pt x="3317" y="615"/>
                  </a:lnTo>
                  <a:lnTo>
                    <a:pt x="3320" y="402"/>
                  </a:lnTo>
                  <a:lnTo>
                    <a:pt x="3323" y="264"/>
                  </a:lnTo>
                  <a:lnTo>
                    <a:pt x="3326" y="196"/>
                  </a:lnTo>
                  <a:lnTo>
                    <a:pt x="3329" y="227"/>
                  </a:lnTo>
                  <a:lnTo>
                    <a:pt x="3332" y="363"/>
                  </a:lnTo>
                  <a:lnTo>
                    <a:pt x="3335" y="559"/>
                  </a:lnTo>
                  <a:lnTo>
                    <a:pt x="3338" y="700"/>
                  </a:lnTo>
                  <a:lnTo>
                    <a:pt x="3341" y="816"/>
                  </a:lnTo>
                  <a:lnTo>
                    <a:pt x="3344" y="911"/>
                  </a:lnTo>
                  <a:lnTo>
                    <a:pt x="3347" y="919"/>
                  </a:lnTo>
                  <a:lnTo>
                    <a:pt x="3350" y="786"/>
                  </a:lnTo>
                  <a:lnTo>
                    <a:pt x="3353" y="564"/>
                  </a:lnTo>
                  <a:lnTo>
                    <a:pt x="3355" y="360"/>
                  </a:lnTo>
                  <a:lnTo>
                    <a:pt x="3358" y="225"/>
                  </a:lnTo>
                  <a:lnTo>
                    <a:pt x="3361" y="135"/>
                  </a:lnTo>
                  <a:lnTo>
                    <a:pt x="3364" y="116"/>
                  </a:lnTo>
                  <a:lnTo>
                    <a:pt x="3367" y="206"/>
                  </a:lnTo>
                  <a:lnTo>
                    <a:pt x="3370" y="393"/>
                  </a:lnTo>
                  <a:lnTo>
                    <a:pt x="3373" y="614"/>
                  </a:lnTo>
                  <a:lnTo>
                    <a:pt x="3376" y="778"/>
                  </a:lnTo>
                  <a:lnTo>
                    <a:pt x="3379" y="912"/>
                  </a:lnTo>
                  <a:lnTo>
                    <a:pt x="3382" y="987"/>
                  </a:lnTo>
                  <a:lnTo>
                    <a:pt x="3385" y="932"/>
                  </a:lnTo>
                  <a:lnTo>
                    <a:pt x="3388" y="733"/>
                  </a:lnTo>
                  <a:lnTo>
                    <a:pt x="3391" y="537"/>
                  </a:lnTo>
                  <a:lnTo>
                    <a:pt x="3394" y="359"/>
                  </a:lnTo>
                  <a:lnTo>
                    <a:pt x="3397" y="257"/>
                  </a:lnTo>
                  <a:lnTo>
                    <a:pt x="3400" y="201"/>
                  </a:lnTo>
                  <a:lnTo>
                    <a:pt x="3403" y="227"/>
                  </a:lnTo>
                  <a:lnTo>
                    <a:pt x="3406" y="352"/>
                  </a:lnTo>
                  <a:lnTo>
                    <a:pt x="3409" y="528"/>
                  </a:lnTo>
                  <a:lnTo>
                    <a:pt x="3412" y="676"/>
                  </a:lnTo>
                  <a:lnTo>
                    <a:pt x="3415" y="784"/>
                  </a:lnTo>
                  <a:lnTo>
                    <a:pt x="3418" y="880"/>
                  </a:lnTo>
                  <a:lnTo>
                    <a:pt x="3421" y="905"/>
                  </a:lnTo>
                  <a:lnTo>
                    <a:pt x="3424" y="744"/>
                  </a:lnTo>
                  <a:lnTo>
                    <a:pt x="3427" y="532"/>
                  </a:lnTo>
                  <a:lnTo>
                    <a:pt x="3430" y="339"/>
                  </a:lnTo>
                  <a:lnTo>
                    <a:pt x="3433" y="233"/>
                  </a:lnTo>
                  <a:lnTo>
                    <a:pt x="3436" y="174"/>
                  </a:lnTo>
                  <a:lnTo>
                    <a:pt x="3439" y="171"/>
                  </a:lnTo>
                  <a:lnTo>
                    <a:pt x="3442" y="283"/>
                  </a:lnTo>
                  <a:lnTo>
                    <a:pt x="3445" y="451"/>
                  </a:lnTo>
                  <a:lnTo>
                    <a:pt x="3448" y="637"/>
                  </a:lnTo>
                  <a:lnTo>
                    <a:pt x="3451" y="772"/>
                  </a:lnTo>
                  <a:lnTo>
                    <a:pt x="3454" y="883"/>
                  </a:lnTo>
                  <a:lnTo>
                    <a:pt x="3457" y="942"/>
                  </a:lnTo>
                  <a:lnTo>
                    <a:pt x="3460" y="873"/>
                  </a:lnTo>
                  <a:lnTo>
                    <a:pt x="3463" y="683"/>
                  </a:lnTo>
                  <a:lnTo>
                    <a:pt x="3466" y="498"/>
                  </a:lnTo>
                  <a:lnTo>
                    <a:pt x="3469" y="342"/>
                  </a:lnTo>
                  <a:lnTo>
                    <a:pt x="3472" y="240"/>
                  </a:lnTo>
                  <a:lnTo>
                    <a:pt x="3475" y="181"/>
                  </a:lnTo>
                  <a:lnTo>
                    <a:pt x="3477" y="225"/>
                  </a:lnTo>
                  <a:lnTo>
                    <a:pt x="3480" y="324"/>
                  </a:lnTo>
                  <a:lnTo>
                    <a:pt x="3483" y="479"/>
                  </a:lnTo>
                  <a:lnTo>
                    <a:pt x="3486" y="621"/>
                  </a:lnTo>
                  <a:lnTo>
                    <a:pt x="3489" y="720"/>
                  </a:lnTo>
                  <a:lnTo>
                    <a:pt x="3492" y="821"/>
                  </a:lnTo>
                  <a:lnTo>
                    <a:pt x="3495" y="818"/>
                  </a:lnTo>
                  <a:lnTo>
                    <a:pt x="3498" y="679"/>
                  </a:lnTo>
                  <a:lnTo>
                    <a:pt x="3501" y="508"/>
                  </a:lnTo>
                  <a:lnTo>
                    <a:pt x="3504" y="360"/>
                  </a:lnTo>
                  <a:lnTo>
                    <a:pt x="3507" y="288"/>
                  </a:lnTo>
                  <a:lnTo>
                    <a:pt x="3510" y="237"/>
                  </a:lnTo>
                  <a:lnTo>
                    <a:pt x="3513" y="251"/>
                  </a:lnTo>
                  <a:lnTo>
                    <a:pt x="3516" y="369"/>
                  </a:lnTo>
                  <a:lnTo>
                    <a:pt x="3519" y="525"/>
                  </a:lnTo>
                  <a:lnTo>
                    <a:pt x="3522" y="682"/>
                  </a:lnTo>
                  <a:lnTo>
                    <a:pt x="3525" y="809"/>
                  </a:lnTo>
                  <a:lnTo>
                    <a:pt x="3528" y="893"/>
                  </a:lnTo>
                  <a:lnTo>
                    <a:pt x="3531" y="947"/>
                  </a:lnTo>
                  <a:lnTo>
                    <a:pt x="3534" y="871"/>
                  </a:lnTo>
                  <a:lnTo>
                    <a:pt x="3537" y="707"/>
                  </a:lnTo>
                  <a:lnTo>
                    <a:pt x="3540" y="504"/>
                  </a:lnTo>
                  <a:lnTo>
                    <a:pt x="3543" y="370"/>
                  </a:lnTo>
                  <a:lnTo>
                    <a:pt x="3546" y="279"/>
                  </a:lnTo>
                  <a:lnTo>
                    <a:pt x="3549" y="239"/>
                  </a:lnTo>
                  <a:lnTo>
                    <a:pt x="3552" y="294"/>
                  </a:lnTo>
                  <a:lnTo>
                    <a:pt x="3555" y="419"/>
                  </a:lnTo>
                  <a:lnTo>
                    <a:pt x="3558" y="574"/>
                  </a:lnTo>
                  <a:lnTo>
                    <a:pt x="3561" y="700"/>
                  </a:lnTo>
                  <a:lnTo>
                    <a:pt x="3564" y="792"/>
                  </a:lnTo>
                  <a:lnTo>
                    <a:pt x="3567" y="850"/>
                  </a:lnTo>
                  <a:lnTo>
                    <a:pt x="3570" y="838"/>
                  </a:lnTo>
                  <a:lnTo>
                    <a:pt x="3573" y="717"/>
                  </a:lnTo>
                  <a:lnTo>
                    <a:pt x="3575" y="550"/>
                  </a:lnTo>
                  <a:lnTo>
                    <a:pt x="3578" y="413"/>
                  </a:lnTo>
                  <a:lnTo>
                    <a:pt x="3581" y="343"/>
                  </a:lnTo>
                  <a:lnTo>
                    <a:pt x="3584" y="308"/>
                  </a:lnTo>
                  <a:lnTo>
                    <a:pt x="3587" y="331"/>
                  </a:lnTo>
                  <a:lnTo>
                    <a:pt x="3590" y="421"/>
                  </a:lnTo>
                  <a:lnTo>
                    <a:pt x="3593" y="554"/>
                  </a:lnTo>
                  <a:lnTo>
                    <a:pt x="3596" y="693"/>
                  </a:lnTo>
                  <a:lnTo>
                    <a:pt x="3599" y="796"/>
                  </a:lnTo>
                  <a:lnTo>
                    <a:pt x="3602" y="880"/>
                  </a:lnTo>
                  <a:lnTo>
                    <a:pt x="3605" y="912"/>
                  </a:lnTo>
                  <a:lnTo>
                    <a:pt x="3608" y="798"/>
                  </a:lnTo>
                  <a:lnTo>
                    <a:pt x="3611" y="617"/>
                  </a:lnTo>
                  <a:lnTo>
                    <a:pt x="3614" y="447"/>
                  </a:lnTo>
                  <a:lnTo>
                    <a:pt x="3617" y="328"/>
                  </a:lnTo>
                  <a:lnTo>
                    <a:pt x="3620" y="256"/>
                  </a:lnTo>
                  <a:lnTo>
                    <a:pt x="3623" y="232"/>
                  </a:lnTo>
                  <a:lnTo>
                    <a:pt x="3626" y="293"/>
                  </a:lnTo>
                  <a:lnTo>
                    <a:pt x="3629" y="389"/>
                  </a:lnTo>
                  <a:lnTo>
                    <a:pt x="3632" y="529"/>
                  </a:lnTo>
                  <a:lnTo>
                    <a:pt x="3635" y="639"/>
                  </a:lnTo>
                  <a:lnTo>
                    <a:pt x="3638" y="729"/>
                  </a:lnTo>
                  <a:lnTo>
                    <a:pt x="3641" y="788"/>
                  </a:lnTo>
                  <a:lnTo>
                    <a:pt x="3644" y="772"/>
                  </a:lnTo>
                  <a:lnTo>
                    <a:pt x="3647" y="670"/>
                  </a:lnTo>
                  <a:lnTo>
                    <a:pt x="3650" y="547"/>
                  </a:lnTo>
                  <a:lnTo>
                    <a:pt x="3653" y="426"/>
                  </a:lnTo>
                  <a:lnTo>
                    <a:pt x="3656" y="348"/>
                  </a:lnTo>
                  <a:lnTo>
                    <a:pt x="3659" y="301"/>
                  </a:lnTo>
                  <a:lnTo>
                    <a:pt x="3662" y="314"/>
                  </a:lnTo>
                  <a:lnTo>
                    <a:pt x="3665" y="417"/>
                  </a:lnTo>
                  <a:lnTo>
                    <a:pt x="3668" y="525"/>
                  </a:lnTo>
                  <a:lnTo>
                    <a:pt x="3671" y="662"/>
                  </a:lnTo>
                  <a:lnTo>
                    <a:pt x="3673" y="761"/>
                  </a:lnTo>
                  <a:lnTo>
                    <a:pt x="3676" y="818"/>
                  </a:lnTo>
                  <a:lnTo>
                    <a:pt x="3679" y="798"/>
                  </a:lnTo>
                  <a:lnTo>
                    <a:pt x="3682" y="677"/>
                  </a:lnTo>
                  <a:lnTo>
                    <a:pt x="3685" y="518"/>
                  </a:lnTo>
                  <a:lnTo>
                    <a:pt x="3688" y="373"/>
                  </a:lnTo>
                  <a:lnTo>
                    <a:pt x="3691" y="273"/>
                  </a:lnTo>
                  <a:lnTo>
                    <a:pt x="3694" y="229"/>
                  </a:lnTo>
                  <a:lnTo>
                    <a:pt x="3697" y="213"/>
                  </a:lnTo>
                  <a:lnTo>
                    <a:pt x="3700" y="284"/>
                  </a:lnTo>
                  <a:lnTo>
                    <a:pt x="3703" y="366"/>
                  </a:lnTo>
                  <a:lnTo>
                    <a:pt x="3706" y="508"/>
                  </a:lnTo>
                  <a:lnTo>
                    <a:pt x="3709" y="631"/>
                  </a:lnTo>
                  <a:lnTo>
                    <a:pt x="3712" y="734"/>
                  </a:lnTo>
                  <a:lnTo>
                    <a:pt x="3715" y="798"/>
                  </a:lnTo>
                  <a:lnTo>
                    <a:pt x="3718" y="801"/>
                  </a:lnTo>
                  <a:lnTo>
                    <a:pt x="3721" y="687"/>
                  </a:lnTo>
                  <a:lnTo>
                    <a:pt x="3724" y="539"/>
                  </a:lnTo>
                  <a:lnTo>
                    <a:pt x="3727" y="390"/>
                  </a:lnTo>
                  <a:lnTo>
                    <a:pt x="3730" y="343"/>
                  </a:lnTo>
                  <a:lnTo>
                    <a:pt x="3733" y="383"/>
                  </a:lnTo>
                  <a:lnTo>
                    <a:pt x="3736" y="400"/>
                  </a:lnTo>
                  <a:lnTo>
                    <a:pt x="3739" y="475"/>
                  </a:lnTo>
                  <a:lnTo>
                    <a:pt x="3742" y="577"/>
                  </a:lnTo>
                  <a:lnTo>
                    <a:pt x="3745" y="676"/>
                  </a:lnTo>
                  <a:lnTo>
                    <a:pt x="3748" y="754"/>
                  </a:lnTo>
                  <a:lnTo>
                    <a:pt x="3751" y="838"/>
                  </a:lnTo>
                  <a:lnTo>
                    <a:pt x="3754" y="828"/>
                  </a:lnTo>
                  <a:lnTo>
                    <a:pt x="3757" y="696"/>
                  </a:lnTo>
                  <a:lnTo>
                    <a:pt x="3760" y="533"/>
                  </a:lnTo>
                  <a:lnTo>
                    <a:pt x="3763" y="373"/>
                  </a:lnTo>
                  <a:lnTo>
                    <a:pt x="3766" y="271"/>
                  </a:lnTo>
                  <a:lnTo>
                    <a:pt x="3769" y="247"/>
                  </a:lnTo>
                  <a:lnTo>
                    <a:pt x="3772" y="259"/>
                  </a:lnTo>
                  <a:lnTo>
                    <a:pt x="3775" y="319"/>
                  </a:lnTo>
                  <a:lnTo>
                    <a:pt x="3778" y="388"/>
                  </a:lnTo>
                  <a:lnTo>
                    <a:pt x="3781" y="525"/>
                  </a:lnTo>
                  <a:lnTo>
                    <a:pt x="3784" y="624"/>
                  </a:lnTo>
                  <a:lnTo>
                    <a:pt x="3787" y="733"/>
                  </a:lnTo>
                  <a:lnTo>
                    <a:pt x="3790" y="819"/>
                  </a:lnTo>
                  <a:lnTo>
                    <a:pt x="3793" y="794"/>
                  </a:lnTo>
                  <a:lnTo>
                    <a:pt x="3795" y="686"/>
                  </a:lnTo>
                  <a:lnTo>
                    <a:pt x="3798" y="557"/>
                  </a:lnTo>
                  <a:lnTo>
                    <a:pt x="3801" y="450"/>
                  </a:lnTo>
                  <a:lnTo>
                    <a:pt x="3804" y="390"/>
                  </a:lnTo>
                  <a:lnTo>
                    <a:pt x="3807" y="375"/>
                  </a:lnTo>
                  <a:lnTo>
                    <a:pt x="3810" y="404"/>
                  </a:lnTo>
                  <a:lnTo>
                    <a:pt x="3813" y="489"/>
                  </a:lnTo>
                  <a:lnTo>
                    <a:pt x="3816" y="604"/>
                  </a:lnTo>
                  <a:lnTo>
                    <a:pt x="3819" y="726"/>
                  </a:lnTo>
                  <a:lnTo>
                    <a:pt x="3822" y="788"/>
                  </a:lnTo>
                  <a:lnTo>
                    <a:pt x="3825" y="813"/>
                  </a:lnTo>
                  <a:lnTo>
                    <a:pt x="3828" y="775"/>
                  </a:lnTo>
                  <a:lnTo>
                    <a:pt x="3831" y="666"/>
                  </a:lnTo>
                  <a:lnTo>
                    <a:pt x="3834" y="525"/>
                  </a:lnTo>
                  <a:lnTo>
                    <a:pt x="3837" y="379"/>
                  </a:lnTo>
                  <a:lnTo>
                    <a:pt x="3840" y="295"/>
                  </a:lnTo>
                  <a:lnTo>
                    <a:pt x="3843" y="264"/>
                  </a:lnTo>
                  <a:lnTo>
                    <a:pt x="3846" y="266"/>
                  </a:lnTo>
                  <a:lnTo>
                    <a:pt x="3849" y="325"/>
                  </a:lnTo>
                  <a:lnTo>
                    <a:pt x="3852" y="414"/>
                  </a:lnTo>
                  <a:lnTo>
                    <a:pt x="3855" y="559"/>
                  </a:lnTo>
                  <a:lnTo>
                    <a:pt x="3858" y="686"/>
                  </a:lnTo>
                  <a:lnTo>
                    <a:pt x="3861" y="796"/>
                  </a:lnTo>
                  <a:lnTo>
                    <a:pt x="3864" y="850"/>
                  </a:lnTo>
                  <a:lnTo>
                    <a:pt x="3867" y="798"/>
                  </a:lnTo>
                  <a:lnTo>
                    <a:pt x="3870" y="683"/>
                  </a:lnTo>
                  <a:lnTo>
                    <a:pt x="3873" y="560"/>
                  </a:lnTo>
                  <a:lnTo>
                    <a:pt x="3876" y="460"/>
                  </a:lnTo>
                  <a:lnTo>
                    <a:pt x="3879" y="410"/>
                  </a:lnTo>
                  <a:lnTo>
                    <a:pt x="3882" y="393"/>
                  </a:lnTo>
                  <a:lnTo>
                    <a:pt x="3885" y="423"/>
                  </a:lnTo>
                  <a:lnTo>
                    <a:pt x="3888" y="502"/>
                  </a:lnTo>
                  <a:lnTo>
                    <a:pt x="3890" y="618"/>
                  </a:lnTo>
                  <a:lnTo>
                    <a:pt x="3893" y="719"/>
                  </a:lnTo>
                  <a:lnTo>
                    <a:pt x="3896" y="770"/>
                  </a:lnTo>
                  <a:lnTo>
                    <a:pt x="3899" y="794"/>
                  </a:lnTo>
                  <a:lnTo>
                    <a:pt x="3902" y="765"/>
                  </a:lnTo>
                  <a:lnTo>
                    <a:pt x="3905" y="656"/>
                  </a:lnTo>
                  <a:lnTo>
                    <a:pt x="3908" y="484"/>
                  </a:lnTo>
                  <a:lnTo>
                    <a:pt x="3911" y="332"/>
                  </a:lnTo>
                  <a:lnTo>
                    <a:pt x="3914" y="259"/>
                  </a:lnTo>
                  <a:lnTo>
                    <a:pt x="3917" y="251"/>
                  </a:lnTo>
                  <a:lnTo>
                    <a:pt x="3920" y="277"/>
                  </a:lnTo>
                  <a:lnTo>
                    <a:pt x="3923" y="355"/>
                  </a:lnTo>
                  <a:lnTo>
                    <a:pt x="3926" y="461"/>
                  </a:lnTo>
                  <a:lnTo>
                    <a:pt x="3929" y="601"/>
                  </a:lnTo>
                  <a:lnTo>
                    <a:pt x="3932" y="724"/>
                  </a:lnTo>
                  <a:lnTo>
                    <a:pt x="3935" y="815"/>
                  </a:lnTo>
                  <a:lnTo>
                    <a:pt x="3938" y="850"/>
                  </a:lnTo>
                  <a:lnTo>
                    <a:pt x="3941" y="816"/>
                  </a:lnTo>
                  <a:lnTo>
                    <a:pt x="3944" y="707"/>
                  </a:lnTo>
                  <a:lnTo>
                    <a:pt x="3947" y="580"/>
                  </a:lnTo>
                  <a:lnTo>
                    <a:pt x="3950" y="475"/>
                  </a:lnTo>
                  <a:lnTo>
                    <a:pt x="3953" y="417"/>
                  </a:lnTo>
                  <a:lnTo>
                    <a:pt x="3956" y="395"/>
                  </a:lnTo>
                  <a:lnTo>
                    <a:pt x="3959" y="445"/>
                  </a:lnTo>
                  <a:lnTo>
                    <a:pt x="3962" y="533"/>
                  </a:lnTo>
                  <a:lnTo>
                    <a:pt x="3965" y="655"/>
                  </a:lnTo>
                  <a:lnTo>
                    <a:pt x="3968" y="757"/>
                  </a:lnTo>
                  <a:lnTo>
                    <a:pt x="3971" y="816"/>
                  </a:lnTo>
                  <a:lnTo>
                    <a:pt x="3974" y="829"/>
                  </a:lnTo>
                  <a:lnTo>
                    <a:pt x="3977" y="788"/>
                  </a:lnTo>
                  <a:lnTo>
                    <a:pt x="3980" y="673"/>
                  </a:lnTo>
                  <a:lnTo>
                    <a:pt x="3983" y="511"/>
                  </a:lnTo>
                  <a:lnTo>
                    <a:pt x="3986" y="373"/>
                  </a:lnTo>
                  <a:lnTo>
                    <a:pt x="3988" y="300"/>
                  </a:lnTo>
                  <a:lnTo>
                    <a:pt x="3991" y="284"/>
                  </a:lnTo>
                  <a:lnTo>
                    <a:pt x="3994" y="301"/>
                  </a:lnTo>
                  <a:lnTo>
                    <a:pt x="3997" y="392"/>
                  </a:lnTo>
                  <a:lnTo>
                    <a:pt x="4000" y="536"/>
                  </a:lnTo>
                  <a:lnTo>
                    <a:pt x="4003" y="683"/>
                  </a:lnTo>
                  <a:lnTo>
                    <a:pt x="4006" y="782"/>
                  </a:lnTo>
                  <a:lnTo>
                    <a:pt x="4009" y="880"/>
                  </a:lnTo>
                  <a:lnTo>
                    <a:pt x="4012" y="918"/>
                  </a:lnTo>
                  <a:lnTo>
                    <a:pt x="4015" y="835"/>
                  </a:lnTo>
                  <a:lnTo>
                    <a:pt x="4018" y="683"/>
                  </a:lnTo>
                  <a:lnTo>
                    <a:pt x="4021" y="535"/>
                  </a:lnTo>
                  <a:lnTo>
                    <a:pt x="4024" y="501"/>
                  </a:lnTo>
                  <a:lnTo>
                    <a:pt x="4027" y="471"/>
                  </a:lnTo>
                  <a:lnTo>
                    <a:pt x="4030" y="457"/>
                  </a:lnTo>
                  <a:lnTo>
                    <a:pt x="4033" y="462"/>
                  </a:lnTo>
                  <a:lnTo>
                    <a:pt x="4036" y="550"/>
                  </a:lnTo>
                  <a:lnTo>
                    <a:pt x="4039" y="663"/>
                  </a:lnTo>
                  <a:lnTo>
                    <a:pt x="4042" y="768"/>
                  </a:lnTo>
                  <a:lnTo>
                    <a:pt x="4045" y="840"/>
                  </a:lnTo>
                  <a:lnTo>
                    <a:pt x="4048" y="853"/>
                  </a:lnTo>
                  <a:lnTo>
                    <a:pt x="4051" y="761"/>
                  </a:lnTo>
                  <a:lnTo>
                    <a:pt x="4054" y="593"/>
                  </a:lnTo>
                  <a:lnTo>
                    <a:pt x="4057" y="410"/>
                  </a:lnTo>
                  <a:lnTo>
                    <a:pt x="4060" y="303"/>
                  </a:lnTo>
                  <a:lnTo>
                    <a:pt x="4063" y="259"/>
                  </a:lnTo>
                  <a:lnTo>
                    <a:pt x="4066" y="235"/>
                  </a:lnTo>
                  <a:lnTo>
                    <a:pt x="4069" y="277"/>
                  </a:lnTo>
                  <a:lnTo>
                    <a:pt x="4072" y="392"/>
                  </a:lnTo>
                  <a:lnTo>
                    <a:pt x="4075" y="563"/>
                  </a:lnTo>
                  <a:lnTo>
                    <a:pt x="4078" y="717"/>
                  </a:lnTo>
                  <a:lnTo>
                    <a:pt x="4081" y="813"/>
                  </a:lnTo>
                  <a:lnTo>
                    <a:pt x="4084" y="854"/>
                  </a:lnTo>
                  <a:lnTo>
                    <a:pt x="4087" y="853"/>
                  </a:lnTo>
                  <a:lnTo>
                    <a:pt x="4090" y="767"/>
                  </a:lnTo>
                  <a:lnTo>
                    <a:pt x="4093" y="649"/>
                  </a:lnTo>
                  <a:lnTo>
                    <a:pt x="4096" y="506"/>
                  </a:lnTo>
                  <a:lnTo>
                    <a:pt x="4099" y="402"/>
                  </a:lnTo>
                  <a:lnTo>
                    <a:pt x="4102" y="353"/>
                  </a:lnTo>
                  <a:lnTo>
                    <a:pt x="4105" y="372"/>
                  </a:lnTo>
                  <a:lnTo>
                    <a:pt x="4108" y="438"/>
                  </a:lnTo>
                  <a:lnTo>
                    <a:pt x="4110" y="546"/>
                  </a:lnTo>
                  <a:lnTo>
                    <a:pt x="4113" y="683"/>
                  </a:lnTo>
                  <a:lnTo>
                    <a:pt x="4116" y="767"/>
                  </a:lnTo>
                  <a:lnTo>
                    <a:pt x="4119" y="816"/>
                  </a:lnTo>
                  <a:lnTo>
                    <a:pt x="4122" y="794"/>
                  </a:lnTo>
                  <a:lnTo>
                    <a:pt x="4125" y="689"/>
                  </a:lnTo>
                  <a:lnTo>
                    <a:pt x="4128" y="512"/>
                  </a:lnTo>
                  <a:lnTo>
                    <a:pt x="4131" y="329"/>
                  </a:lnTo>
                  <a:lnTo>
                    <a:pt x="4134" y="219"/>
                  </a:lnTo>
                  <a:lnTo>
                    <a:pt x="4137" y="219"/>
                  </a:lnTo>
                  <a:lnTo>
                    <a:pt x="4140" y="236"/>
                  </a:lnTo>
                  <a:lnTo>
                    <a:pt x="4143" y="308"/>
                  </a:lnTo>
                  <a:lnTo>
                    <a:pt x="4146" y="436"/>
                  </a:lnTo>
                  <a:lnTo>
                    <a:pt x="4149" y="591"/>
                  </a:lnTo>
                  <a:lnTo>
                    <a:pt x="4152" y="703"/>
                  </a:lnTo>
                  <a:lnTo>
                    <a:pt x="4155" y="813"/>
                  </a:lnTo>
                  <a:lnTo>
                    <a:pt x="4158" y="886"/>
                  </a:lnTo>
                  <a:lnTo>
                    <a:pt x="4161" y="860"/>
                  </a:lnTo>
                  <a:lnTo>
                    <a:pt x="4164" y="727"/>
                  </a:lnTo>
                  <a:lnTo>
                    <a:pt x="4167" y="556"/>
                  </a:lnTo>
                  <a:lnTo>
                    <a:pt x="4170" y="410"/>
                  </a:lnTo>
                  <a:lnTo>
                    <a:pt x="4173" y="349"/>
                  </a:lnTo>
                  <a:lnTo>
                    <a:pt x="4176" y="319"/>
                  </a:lnTo>
                  <a:lnTo>
                    <a:pt x="4179" y="359"/>
                  </a:lnTo>
                  <a:lnTo>
                    <a:pt x="4182" y="458"/>
                  </a:lnTo>
                  <a:lnTo>
                    <a:pt x="4185" y="583"/>
                  </a:lnTo>
                  <a:lnTo>
                    <a:pt x="4188" y="712"/>
                  </a:lnTo>
                  <a:lnTo>
                    <a:pt x="4191" y="799"/>
                  </a:lnTo>
                  <a:lnTo>
                    <a:pt x="4194" y="826"/>
                  </a:lnTo>
                  <a:lnTo>
                    <a:pt x="4197" y="761"/>
                  </a:lnTo>
                  <a:lnTo>
                    <a:pt x="4200" y="605"/>
                  </a:lnTo>
                  <a:lnTo>
                    <a:pt x="4203" y="414"/>
                  </a:lnTo>
                  <a:lnTo>
                    <a:pt x="4206" y="267"/>
                  </a:lnTo>
                  <a:lnTo>
                    <a:pt x="4208" y="201"/>
                  </a:lnTo>
                  <a:lnTo>
                    <a:pt x="4211" y="194"/>
                  </a:lnTo>
                  <a:lnTo>
                    <a:pt x="4214" y="242"/>
                  </a:lnTo>
                  <a:lnTo>
                    <a:pt x="4217" y="342"/>
                  </a:lnTo>
                  <a:lnTo>
                    <a:pt x="4220" y="488"/>
                  </a:lnTo>
                  <a:lnTo>
                    <a:pt x="4223" y="646"/>
                  </a:lnTo>
                  <a:lnTo>
                    <a:pt x="4226" y="764"/>
                  </a:lnTo>
                  <a:lnTo>
                    <a:pt x="4229" y="869"/>
                  </a:lnTo>
                  <a:lnTo>
                    <a:pt x="4232" y="917"/>
                  </a:lnTo>
                  <a:lnTo>
                    <a:pt x="4235" y="847"/>
                  </a:lnTo>
                  <a:lnTo>
                    <a:pt x="4238" y="683"/>
                  </a:lnTo>
                  <a:lnTo>
                    <a:pt x="4241" y="511"/>
                  </a:lnTo>
                  <a:lnTo>
                    <a:pt x="4244" y="385"/>
                  </a:lnTo>
                  <a:lnTo>
                    <a:pt x="4247" y="318"/>
                  </a:lnTo>
                  <a:lnTo>
                    <a:pt x="4250" y="319"/>
                  </a:lnTo>
                  <a:lnTo>
                    <a:pt x="4253" y="382"/>
                  </a:lnTo>
                  <a:lnTo>
                    <a:pt x="4256" y="505"/>
                  </a:lnTo>
                  <a:lnTo>
                    <a:pt x="4259" y="652"/>
                  </a:lnTo>
                  <a:lnTo>
                    <a:pt x="4262" y="761"/>
                  </a:lnTo>
                  <a:lnTo>
                    <a:pt x="4265" y="835"/>
                  </a:lnTo>
                  <a:lnTo>
                    <a:pt x="4268" y="852"/>
                  </a:lnTo>
                  <a:lnTo>
                    <a:pt x="4271" y="748"/>
                  </a:lnTo>
                  <a:lnTo>
                    <a:pt x="4274" y="569"/>
                  </a:lnTo>
                  <a:lnTo>
                    <a:pt x="4277" y="376"/>
                  </a:lnTo>
                  <a:lnTo>
                    <a:pt x="4280" y="267"/>
                  </a:lnTo>
                  <a:lnTo>
                    <a:pt x="4280" y="262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/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time,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/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/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3333" r="-30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/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/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388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/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/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/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/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/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/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/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sea height,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(ft)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23C5D3-A913-A238-1219-1135EDA3647C}"/>
              </a:ext>
            </a:extLst>
          </p:cNvPr>
          <p:cNvCxnSpPr>
            <a:cxnSpLocks/>
          </p:cNvCxnSpPr>
          <p:nvPr/>
        </p:nvCxnSpPr>
        <p:spPr>
          <a:xfrm>
            <a:off x="7860038" y="200077"/>
            <a:ext cx="0" cy="127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19DB1F-6774-DC16-D7B4-46BD662F90CC}"/>
              </a:ext>
            </a:extLst>
          </p:cNvPr>
          <p:cNvCxnSpPr>
            <a:cxnSpLocks/>
          </p:cNvCxnSpPr>
          <p:nvPr/>
        </p:nvCxnSpPr>
        <p:spPr>
          <a:xfrm>
            <a:off x="3808533" y="1041433"/>
            <a:ext cx="287936" cy="12212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650ADB-A692-FDB9-738F-9838B04F33D5}"/>
              </a:ext>
            </a:extLst>
          </p:cNvPr>
          <p:cNvCxnSpPr>
            <a:cxnSpLocks/>
          </p:cNvCxnSpPr>
          <p:nvPr/>
        </p:nvCxnSpPr>
        <p:spPr>
          <a:xfrm flipH="1">
            <a:off x="4274414" y="1041433"/>
            <a:ext cx="338078" cy="1230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C26182-6106-C284-68BA-A5E84F05E6AA}"/>
              </a:ext>
            </a:extLst>
          </p:cNvPr>
          <p:cNvSpPr txBox="1"/>
          <p:nvPr/>
        </p:nvSpPr>
        <p:spPr>
          <a:xfrm>
            <a:off x="3413727" y="505601"/>
            <a:ext cx="1639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25 hours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029BD3-EE61-96B5-3688-41102E6AA266}"/>
              </a:ext>
            </a:extLst>
          </p:cNvPr>
          <p:cNvCxnSpPr>
            <a:cxnSpLocks/>
          </p:cNvCxnSpPr>
          <p:nvPr/>
        </p:nvCxnSpPr>
        <p:spPr>
          <a:xfrm>
            <a:off x="6978336" y="1602377"/>
            <a:ext cx="624084" cy="1250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D5A618-1006-F11C-4904-79B172CF92EA}"/>
              </a:ext>
            </a:extLst>
          </p:cNvPr>
          <p:cNvCxnSpPr>
            <a:cxnSpLocks/>
          </p:cNvCxnSpPr>
          <p:nvPr/>
        </p:nvCxnSpPr>
        <p:spPr>
          <a:xfrm flipH="1">
            <a:off x="7698376" y="1619795"/>
            <a:ext cx="444137" cy="1236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6E9E68-0CD7-E645-50B9-C1F4EA1179F6}"/>
              </a:ext>
            </a:extLst>
          </p:cNvPr>
          <p:cNvSpPr txBox="1"/>
          <p:nvPr/>
        </p:nvSpPr>
        <p:spPr>
          <a:xfrm>
            <a:off x="6603409" y="937676"/>
            <a:ext cx="1952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12.5 hours</a:t>
            </a:r>
          </a:p>
        </p:txBody>
      </p:sp>
    </p:spTree>
    <p:extLst>
      <p:ext uri="{BB962C8B-B14F-4D97-AF65-F5344CB8AC3E}">
        <p14:creationId xmlns:p14="http://schemas.microsoft.com/office/powerpoint/2010/main" val="292660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63F918-28EA-2533-3281-F7D2A8ADBD5F}"/>
              </a:ext>
            </a:extLst>
          </p:cNvPr>
          <p:cNvGrpSpPr/>
          <p:nvPr/>
        </p:nvGrpSpPr>
        <p:grpSpPr>
          <a:xfrm>
            <a:off x="743180" y="2362217"/>
            <a:ext cx="10513084" cy="2446406"/>
            <a:chOff x="2197076" y="3538538"/>
            <a:chExt cx="8088428" cy="2446406"/>
          </a:xfrm>
        </p:grpSpPr>
        <p:sp>
          <p:nvSpPr>
            <p:cNvPr id="72" name="Line 49">
              <a:extLst>
                <a:ext uri="{FF2B5EF4-FFF2-40B4-BE49-F238E27FC236}">
                  <a16:creationId xmlns:a16="http://schemas.microsoft.com/office/drawing/2014/main" id="{931C783B-ADC9-B43C-A736-6402E6AA0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8770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0">
              <a:extLst>
                <a:ext uri="{FF2B5EF4-FFF2-40B4-BE49-F238E27FC236}">
                  <a16:creationId xmlns:a16="http://schemas.microsoft.com/office/drawing/2014/main" id="{49AC42ED-4EF0-5B17-B03C-EA2A0C4E9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1">
              <a:extLst>
                <a:ext uri="{FF2B5EF4-FFF2-40B4-BE49-F238E27FC236}">
                  <a16:creationId xmlns:a16="http://schemas.microsoft.com/office/drawing/2014/main" id="{746DFE39-D7CD-81BE-9D6E-6B6C85255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92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E880834A-79E7-9F27-80A0-498E1071B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6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53">
              <a:extLst>
                <a:ext uri="{FF2B5EF4-FFF2-40B4-BE49-F238E27FC236}">
                  <a16:creationId xmlns:a16="http://schemas.microsoft.com/office/drawing/2014/main" id="{381C0652-16D7-3557-0122-A4404DED4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39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>
              <a:extLst>
                <a:ext uri="{FF2B5EF4-FFF2-40B4-BE49-F238E27FC236}">
                  <a16:creationId xmlns:a16="http://schemas.microsoft.com/office/drawing/2014/main" id="{5C32B563-090F-6C7B-8DF1-91CD2D06C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137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5">
              <a:extLst>
                <a:ext uri="{FF2B5EF4-FFF2-40B4-BE49-F238E27FC236}">
                  <a16:creationId xmlns:a16="http://schemas.microsoft.com/office/drawing/2014/main" id="{F728BF4D-ECA7-FCD5-723E-952951288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876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56">
              <a:extLst>
                <a:ext uri="{FF2B5EF4-FFF2-40B4-BE49-F238E27FC236}">
                  <a16:creationId xmlns:a16="http://schemas.microsoft.com/office/drawing/2014/main" id="{9690487A-F5A8-3A87-2077-E0A40B4A0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77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57">
              <a:extLst>
                <a:ext uri="{FF2B5EF4-FFF2-40B4-BE49-F238E27FC236}">
                  <a16:creationId xmlns:a16="http://schemas.microsoft.com/office/drawing/2014/main" id="{ACAFE0E9-73DC-39E0-5CCF-EB4E25B8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58">
              <a:extLst>
                <a:ext uri="{FF2B5EF4-FFF2-40B4-BE49-F238E27FC236}">
                  <a16:creationId xmlns:a16="http://schemas.microsoft.com/office/drawing/2014/main" id="{88802250-1CFC-9E70-98CB-BBA658641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25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59">
              <a:extLst>
                <a:ext uri="{FF2B5EF4-FFF2-40B4-BE49-F238E27FC236}">
                  <a16:creationId xmlns:a16="http://schemas.microsoft.com/office/drawing/2014/main" id="{D370D3CD-34C1-6A25-8F0D-977457E2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99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60">
              <a:extLst>
                <a:ext uri="{FF2B5EF4-FFF2-40B4-BE49-F238E27FC236}">
                  <a16:creationId xmlns:a16="http://schemas.microsoft.com/office/drawing/2014/main" id="{989ED5D9-A5E4-0FE1-5213-94534874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72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>
              <a:extLst>
                <a:ext uri="{FF2B5EF4-FFF2-40B4-BE49-F238E27FC236}">
                  <a16:creationId xmlns:a16="http://schemas.microsoft.com/office/drawing/2014/main" id="{C7DDC754-FC1B-FAC9-11F4-BC49EBB75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3917950"/>
              <a:ext cx="0" cy="1433513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74">
              <a:extLst>
                <a:ext uri="{FF2B5EF4-FFF2-40B4-BE49-F238E27FC236}">
                  <a16:creationId xmlns:a16="http://schemas.microsoft.com/office/drawing/2014/main" id="{37291089-7E9E-60E3-7F0F-2B8C9A88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75">
              <a:extLst>
                <a:ext uri="{FF2B5EF4-FFF2-40B4-BE49-F238E27FC236}">
                  <a16:creationId xmlns:a16="http://schemas.microsoft.com/office/drawing/2014/main" id="{9998548C-BFDA-3ECD-5144-D8D2884D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06571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>
              <a:extLst>
                <a:ext uri="{FF2B5EF4-FFF2-40B4-BE49-F238E27FC236}">
                  <a16:creationId xmlns:a16="http://schemas.microsoft.com/office/drawing/2014/main" id="{D3ED2DA1-1271-D3AC-ECE7-498566D61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778375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77">
              <a:extLst>
                <a:ext uri="{FF2B5EF4-FFF2-40B4-BE49-F238E27FC236}">
                  <a16:creationId xmlns:a16="http://schemas.microsoft.com/office/drawing/2014/main" id="{C4700114-99C2-2EB8-7CDE-670C3745E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49103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8">
              <a:extLst>
                <a:ext uri="{FF2B5EF4-FFF2-40B4-BE49-F238E27FC236}">
                  <a16:creationId xmlns:a16="http://schemas.microsoft.com/office/drawing/2014/main" id="{070D135F-1E3E-3A13-C686-69B66361F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20528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79">
              <a:extLst>
                <a:ext uri="{FF2B5EF4-FFF2-40B4-BE49-F238E27FC236}">
                  <a16:creationId xmlns:a16="http://schemas.microsoft.com/office/drawing/2014/main" id="{DA42FAD0-7BE6-D485-4199-C77289094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3917950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C291C66A-C1CC-2367-899F-415B6C4B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3973513"/>
              <a:ext cx="6591300" cy="1377950"/>
            </a:xfrm>
            <a:custGeom>
              <a:avLst/>
              <a:gdLst>
                <a:gd name="T0" fmla="*/ 3020 w 4152"/>
                <a:gd name="T1" fmla="*/ 865 h 868"/>
                <a:gd name="T2" fmla="*/ 2345 w 4152"/>
                <a:gd name="T3" fmla="*/ 862 h 868"/>
                <a:gd name="T4" fmla="*/ 1905 w 4152"/>
                <a:gd name="T5" fmla="*/ 863 h 868"/>
                <a:gd name="T6" fmla="*/ 1596 w 4152"/>
                <a:gd name="T7" fmla="*/ 868 h 868"/>
                <a:gd name="T8" fmla="*/ 1367 w 4152"/>
                <a:gd name="T9" fmla="*/ 866 h 868"/>
                <a:gd name="T10" fmla="*/ 1190 w 4152"/>
                <a:gd name="T11" fmla="*/ 867 h 868"/>
                <a:gd name="T12" fmla="*/ 1049 w 4152"/>
                <a:gd name="T13" fmla="*/ 867 h 868"/>
                <a:gd name="T14" fmla="*/ 934 w 4152"/>
                <a:gd name="T15" fmla="*/ 863 h 868"/>
                <a:gd name="T16" fmla="*/ 840 w 4152"/>
                <a:gd name="T17" fmla="*/ 867 h 868"/>
                <a:gd name="T18" fmla="*/ 759 w 4152"/>
                <a:gd name="T19" fmla="*/ 867 h 868"/>
                <a:gd name="T20" fmla="*/ 691 w 4152"/>
                <a:gd name="T21" fmla="*/ 868 h 868"/>
                <a:gd name="T22" fmla="*/ 632 w 4152"/>
                <a:gd name="T23" fmla="*/ 867 h 868"/>
                <a:gd name="T24" fmla="*/ 580 w 4152"/>
                <a:gd name="T25" fmla="*/ 867 h 868"/>
                <a:gd name="T26" fmla="*/ 535 w 4152"/>
                <a:gd name="T27" fmla="*/ 866 h 868"/>
                <a:gd name="T28" fmla="*/ 495 w 4152"/>
                <a:gd name="T29" fmla="*/ 868 h 868"/>
                <a:gd name="T30" fmla="*/ 459 w 4152"/>
                <a:gd name="T31" fmla="*/ 864 h 868"/>
                <a:gd name="T32" fmla="*/ 426 w 4152"/>
                <a:gd name="T33" fmla="*/ 868 h 868"/>
                <a:gd name="T34" fmla="*/ 397 w 4152"/>
                <a:gd name="T35" fmla="*/ 866 h 868"/>
                <a:gd name="T36" fmla="*/ 370 w 4152"/>
                <a:gd name="T37" fmla="*/ 851 h 868"/>
                <a:gd name="T38" fmla="*/ 346 w 4152"/>
                <a:gd name="T39" fmla="*/ 866 h 868"/>
                <a:gd name="T40" fmla="*/ 324 w 4152"/>
                <a:gd name="T41" fmla="*/ 867 h 868"/>
                <a:gd name="T42" fmla="*/ 304 w 4152"/>
                <a:gd name="T43" fmla="*/ 866 h 868"/>
                <a:gd name="T44" fmla="*/ 285 w 4152"/>
                <a:gd name="T45" fmla="*/ 867 h 868"/>
                <a:gd name="T46" fmla="*/ 268 w 4152"/>
                <a:gd name="T47" fmla="*/ 867 h 868"/>
                <a:gd name="T48" fmla="*/ 251 w 4152"/>
                <a:gd name="T49" fmla="*/ 867 h 868"/>
                <a:gd name="T50" fmla="*/ 236 w 4152"/>
                <a:gd name="T51" fmla="*/ 867 h 868"/>
                <a:gd name="T52" fmla="*/ 222 w 4152"/>
                <a:gd name="T53" fmla="*/ 868 h 868"/>
                <a:gd name="T54" fmla="*/ 209 w 4152"/>
                <a:gd name="T55" fmla="*/ 867 h 868"/>
                <a:gd name="T56" fmla="*/ 197 w 4152"/>
                <a:gd name="T57" fmla="*/ 868 h 868"/>
                <a:gd name="T58" fmla="*/ 185 w 4152"/>
                <a:gd name="T59" fmla="*/ 867 h 868"/>
                <a:gd name="T60" fmla="*/ 175 w 4152"/>
                <a:gd name="T61" fmla="*/ 868 h 868"/>
                <a:gd name="T62" fmla="*/ 164 w 4152"/>
                <a:gd name="T63" fmla="*/ 868 h 868"/>
                <a:gd name="T64" fmla="*/ 155 w 4152"/>
                <a:gd name="T65" fmla="*/ 867 h 868"/>
                <a:gd name="T66" fmla="*/ 146 w 4152"/>
                <a:gd name="T67" fmla="*/ 868 h 868"/>
                <a:gd name="T68" fmla="*/ 137 w 4152"/>
                <a:gd name="T69" fmla="*/ 868 h 868"/>
                <a:gd name="T70" fmla="*/ 129 w 4152"/>
                <a:gd name="T71" fmla="*/ 867 h 868"/>
                <a:gd name="T72" fmla="*/ 121 w 4152"/>
                <a:gd name="T73" fmla="*/ 868 h 868"/>
                <a:gd name="T74" fmla="*/ 114 w 4152"/>
                <a:gd name="T75" fmla="*/ 868 h 868"/>
                <a:gd name="T76" fmla="*/ 107 w 4152"/>
                <a:gd name="T77" fmla="*/ 868 h 868"/>
                <a:gd name="T78" fmla="*/ 100 w 4152"/>
                <a:gd name="T79" fmla="*/ 864 h 868"/>
                <a:gd name="T80" fmla="*/ 93 w 4152"/>
                <a:gd name="T81" fmla="*/ 868 h 868"/>
                <a:gd name="T82" fmla="*/ 87 w 4152"/>
                <a:gd name="T83" fmla="*/ 868 h 868"/>
                <a:gd name="T84" fmla="*/ 81 w 4152"/>
                <a:gd name="T85" fmla="*/ 868 h 868"/>
                <a:gd name="T86" fmla="*/ 76 w 4152"/>
                <a:gd name="T87" fmla="*/ 868 h 868"/>
                <a:gd name="T88" fmla="*/ 71 w 4152"/>
                <a:gd name="T89" fmla="*/ 868 h 868"/>
                <a:gd name="T90" fmla="*/ 65 w 4152"/>
                <a:gd name="T91" fmla="*/ 868 h 868"/>
                <a:gd name="T92" fmla="*/ 60 w 4152"/>
                <a:gd name="T93" fmla="*/ 868 h 868"/>
                <a:gd name="T94" fmla="*/ 56 w 4152"/>
                <a:gd name="T95" fmla="*/ 868 h 868"/>
                <a:gd name="T96" fmla="*/ 51 w 4152"/>
                <a:gd name="T97" fmla="*/ 868 h 868"/>
                <a:gd name="T98" fmla="*/ 47 w 4152"/>
                <a:gd name="T99" fmla="*/ 868 h 868"/>
                <a:gd name="T100" fmla="*/ 42 w 4152"/>
                <a:gd name="T101" fmla="*/ 867 h 868"/>
                <a:gd name="T102" fmla="*/ 38 w 4152"/>
                <a:gd name="T103" fmla="*/ 868 h 868"/>
                <a:gd name="T104" fmla="*/ 35 w 4152"/>
                <a:gd name="T105" fmla="*/ 868 h 868"/>
                <a:gd name="T106" fmla="*/ 31 w 4152"/>
                <a:gd name="T107" fmla="*/ 868 h 868"/>
                <a:gd name="T108" fmla="*/ 27 w 4152"/>
                <a:gd name="T109" fmla="*/ 868 h 868"/>
                <a:gd name="T110" fmla="*/ 23 w 4152"/>
                <a:gd name="T111" fmla="*/ 868 h 868"/>
                <a:gd name="T112" fmla="*/ 20 w 4152"/>
                <a:gd name="T113" fmla="*/ 868 h 868"/>
                <a:gd name="T114" fmla="*/ 17 w 4152"/>
                <a:gd name="T115" fmla="*/ 868 h 868"/>
                <a:gd name="T116" fmla="*/ 14 w 4152"/>
                <a:gd name="T117" fmla="*/ 868 h 868"/>
                <a:gd name="T118" fmla="*/ 10 w 4152"/>
                <a:gd name="T119" fmla="*/ 868 h 868"/>
                <a:gd name="T120" fmla="*/ 7 w 4152"/>
                <a:gd name="T121" fmla="*/ 868 h 868"/>
                <a:gd name="T122" fmla="*/ 5 w 4152"/>
                <a:gd name="T123" fmla="*/ 868 h 868"/>
                <a:gd name="T124" fmla="*/ 2 w 4152"/>
                <a:gd name="T125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2" h="868">
                  <a:moveTo>
                    <a:pt x="4152" y="865"/>
                  </a:moveTo>
                  <a:lnTo>
                    <a:pt x="4139" y="864"/>
                  </a:lnTo>
                  <a:lnTo>
                    <a:pt x="4116" y="865"/>
                  </a:lnTo>
                  <a:lnTo>
                    <a:pt x="4093" y="863"/>
                  </a:lnTo>
                  <a:lnTo>
                    <a:pt x="4070" y="866"/>
                  </a:lnTo>
                  <a:lnTo>
                    <a:pt x="4047" y="862"/>
                  </a:lnTo>
                  <a:lnTo>
                    <a:pt x="4025" y="865"/>
                  </a:lnTo>
                  <a:lnTo>
                    <a:pt x="4002" y="868"/>
                  </a:lnTo>
                  <a:lnTo>
                    <a:pt x="3980" y="863"/>
                  </a:lnTo>
                  <a:lnTo>
                    <a:pt x="3958" y="866"/>
                  </a:lnTo>
                  <a:lnTo>
                    <a:pt x="3937" y="857"/>
                  </a:lnTo>
                  <a:lnTo>
                    <a:pt x="3916" y="858"/>
                  </a:lnTo>
                  <a:lnTo>
                    <a:pt x="3894" y="857"/>
                  </a:lnTo>
                  <a:lnTo>
                    <a:pt x="3873" y="863"/>
                  </a:lnTo>
                  <a:lnTo>
                    <a:pt x="3853" y="866"/>
                  </a:lnTo>
                  <a:lnTo>
                    <a:pt x="3832" y="860"/>
                  </a:lnTo>
                  <a:lnTo>
                    <a:pt x="3812" y="861"/>
                  </a:lnTo>
                  <a:lnTo>
                    <a:pt x="3792" y="858"/>
                  </a:lnTo>
                  <a:lnTo>
                    <a:pt x="3772" y="865"/>
                  </a:lnTo>
                  <a:lnTo>
                    <a:pt x="3753" y="862"/>
                  </a:lnTo>
                  <a:lnTo>
                    <a:pt x="3733" y="868"/>
                  </a:lnTo>
                  <a:lnTo>
                    <a:pt x="3714" y="863"/>
                  </a:lnTo>
                  <a:lnTo>
                    <a:pt x="3695" y="864"/>
                  </a:lnTo>
                  <a:lnTo>
                    <a:pt x="3676" y="864"/>
                  </a:lnTo>
                  <a:lnTo>
                    <a:pt x="3657" y="863"/>
                  </a:lnTo>
                  <a:lnTo>
                    <a:pt x="3638" y="864"/>
                  </a:lnTo>
                  <a:lnTo>
                    <a:pt x="3620" y="866"/>
                  </a:lnTo>
                  <a:lnTo>
                    <a:pt x="3602" y="867"/>
                  </a:lnTo>
                  <a:lnTo>
                    <a:pt x="3584" y="865"/>
                  </a:lnTo>
                  <a:lnTo>
                    <a:pt x="3566" y="865"/>
                  </a:lnTo>
                  <a:lnTo>
                    <a:pt x="3548" y="863"/>
                  </a:lnTo>
                  <a:lnTo>
                    <a:pt x="3531" y="866"/>
                  </a:lnTo>
                  <a:lnTo>
                    <a:pt x="3514" y="861"/>
                  </a:lnTo>
                  <a:lnTo>
                    <a:pt x="3496" y="865"/>
                  </a:lnTo>
                  <a:lnTo>
                    <a:pt x="3479" y="863"/>
                  </a:lnTo>
                  <a:lnTo>
                    <a:pt x="3462" y="866"/>
                  </a:lnTo>
                  <a:lnTo>
                    <a:pt x="3446" y="865"/>
                  </a:lnTo>
                  <a:lnTo>
                    <a:pt x="3429" y="864"/>
                  </a:lnTo>
                  <a:lnTo>
                    <a:pt x="3413" y="866"/>
                  </a:lnTo>
                  <a:lnTo>
                    <a:pt x="3397" y="861"/>
                  </a:lnTo>
                  <a:lnTo>
                    <a:pt x="3380" y="859"/>
                  </a:lnTo>
                  <a:lnTo>
                    <a:pt x="3365" y="867"/>
                  </a:lnTo>
                  <a:lnTo>
                    <a:pt x="3349" y="866"/>
                  </a:lnTo>
                  <a:lnTo>
                    <a:pt x="3333" y="861"/>
                  </a:lnTo>
                  <a:lnTo>
                    <a:pt x="3317" y="862"/>
                  </a:lnTo>
                  <a:lnTo>
                    <a:pt x="3302" y="866"/>
                  </a:lnTo>
                  <a:lnTo>
                    <a:pt x="3287" y="864"/>
                  </a:lnTo>
                  <a:lnTo>
                    <a:pt x="3272" y="865"/>
                  </a:lnTo>
                  <a:lnTo>
                    <a:pt x="3257" y="862"/>
                  </a:lnTo>
                  <a:lnTo>
                    <a:pt x="3242" y="863"/>
                  </a:lnTo>
                  <a:lnTo>
                    <a:pt x="3227" y="863"/>
                  </a:lnTo>
                  <a:lnTo>
                    <a:pt x="3212" y="865"/>
                  </a:lnTo>
                  <a:lnTo>
                    <a:pt x="3198" y="862"/>
                  </a:lnTo>
                  <a:lnTo>
                    <a:pt x="3183" y="862"/>
                  </a:lnTo>
                  <a:lnTo>
                    <a:pt x="3169" y="861"/>
                  </a:lnTo>
                  <a:lnTo>
                    <a:pt x="3155" y="861"/>
                  </a:lnTo>
                  <a:lnTo>
                    <a:pt x="3141" y="867"/>
                  </a:lnTo>
                  <a:lnTo>
                    <a:pt x="3127" y="865"/>
                  </a:lnTo>
                  <a:lnTo>
                    <a:pt x="3113" y="866"/>
                  </a:lnTo>
                  <a:lnTo>
                    <a:pt x="3100" y="866"/>
                  </a:lnTo>
                  <a:lnTo>
                    <a:pt x="3086" y="862"/>
                  </a:lnTo>
                  <a:lnTo>
                    <a:pt x="3073" y="861"/>
                  </a:lnTo>
                  <a:lnTo>
                    <a:pt x="3059" y="865"/>
                  </a:lnTo>
                  <a:lnTo>
                    <a:pt x="3046" y="867"/>
                  </a:lnTo>
                  <a:lnTo>
                    <a:pt x="3033" y="864"/>
                  </a:lnTo>
                  <a:lnTo>
                    <a:pt x="3020" y="865"/>
                  </a:lnTo>
                  <a:lnTo>
                    <a:pt x="3007" y="866"/>
                  </a:lnTo>
                  <a:lnTo>
                    <a:pt x="2994" y="862"/>
                  </a:lnTo>
                  <a:lnTo>
                    <a:pt x="2982" y="864"/>
                  </a:lnTo>
                  <a:lnTo>
                    <a:pt x="2969" y="861"/>
                  </a:lnTo>
                  <a:lnTo>
                    <a:pt x="2957" y="863"/>
                  </a:lnTo>
                  <a:lnTo>
                    <a:pt x="2944" y="865"/>
                  </a:lnTo>
                  <a:lnTo>
                    <a:pt x="2932" y="861"/>
                  </a:lnTo>
                  <a:lnTo>
                    <a:pt x="2920" y="867"/>
                  </a:lnTo>
                  <a:lnTo>
                    <a:pt x="2907" y="863"/>
                  </a:lnTo>
                  <a:lnTo>
                    <a:pt x="2896" y="864"/>
                  </a:lnTo>
                  <a:lnTo>
                    <a:pt x="2884" y="864"/>
                  </a:lnTo>
                  <a:lnTo>
                    <a:pt x="2872" y="865"/>
                  </a:lnTo>
                  <a:lnTo>
                    <a:pt x="2860" y="863"/>
                  </a:lnTo>
                  <a:lnTo>
                    <a:pt x="2848" y="864"/>
                  </a:lnTo>
                  <a:lnTo>
                    <a:pt x="2837" y="857"/>
                  </a:lnTo>
                  <a:lnTo>
                    <a:pt x="2825" y="858"/>
                  </a:lnTo>
                  <a:lnTo>
                    <a:pt x="2814" y="867"/>
                  </a:lnTo>
                  <a:lnTo>
                    <a:pt x="2803" y="859"/>
                  </a:lnTo>
                  <a:lnTo>
                    <a:pt x="2791" y="864"/>
                  </a:lnTo>
                  <a:lnTo>
                    <a:pt x="2780" y="866"/>
                  </a:lnTo>
                  <a:lnTo>
                    <a:pt x="2769" y="867"/>
                  </a:lnTo>
                  <a:lnTo>
                    <a:pt x="2758" y="866"/>
                  </a:lnTo>
                  <a:lnTo>
                    <a:pt x="2747" y="864"/>
                  </a:lnTo>
                  <a:lnTo>
                    <a:pt x="2737" y="867"/>
                  </a:lnTo>
                  <a:lnTo>
                    <a:pt x="2726" y="861"/>
                  </a:lnTo>
                  <a:lnTo>
                    <a:pt x="2715" y="867"/>
                  </a:lnTo>
                  <a:lnTo>
                    <a:pt x="2705" y="867"/>
                  </a:lnTo>
                  <a:lnTo>
                    <a:pt x="2694" y="866"/>
                  </a:lnTo>
                  <a:lnTo>
                    <a:pt x="2684" y="864"/>
                  </a:lnTo>
                  <a:lnTo>
                    <a:pt x="2673" y="865"/>
                  </a:lnTo>
                  <a:lnTo>
                    <a:pt x="2663" y="866"/>
                  </a:lnTo>
                  <a:lnTo>
                    <a:pt x="2653" y="862"/>
                  </a:lnTo>
                  <a:lnTo>
                    <a:pt x="2643" y="865"/>
                  </a:lnTo>
                  <a:lnTo>
                    <a:pt x="2633" y="863"/>
                  </a:lnTo>
                  <a:lnTo>
                    <a:pt x="2623" y="864"/>
                  </a:lnTo>
                  <a:lnTo>
                    <a:pt x="2613" y="865"/>
                  </a:lnTo>
                  <a:lnTo>
                    <a:pt x="2603" y="866"/>
                  </a:lnTo>
                  <a:lnTo>
                    <a:pt x="2593" y="864"/>
                  </a:lnTo>
                  <a:lnTo>
                    <a:pt x="2584" y="863"/>
                  </a:lnTo>
                  <a:lnTo>
                    <a:pt x="2574" y="865"/>
                  </a:lnTo>
                  <a:lnTo>
                    <a:pt x="2564" y="863"/>
                  </a:lnTo>
                  <a:lnTo>
                    <a:pt x="2555" y="865"/>
                  </a:lnTo>
                  <a:lnTo>
                    <a:pt x="2546" y="863"/>
                  </a:lnTo>
                  <a:lnTo>
                    <a:pt x="2536" y="866"/>
                  </a:lnTo>
                  <a:lnTo>
                    <a:pt x="2527" y="865"/>
                  </a:lnTo>
                  <a:lnTo>
                    <a:pt x="2518" y="867"/>
                  </a:lnTo>
                  <a:lnTo>
                    <a:pt x="2508" y="860"/>
                  </a:lnTo>
                  <a:lnTo>
                    <a:pt x="2499" y="866"/>
                  </a:lnTo>
                  <a:lnTo>
                    <a:pt x="2490" y="865"/>
                  </a:lnTo>
                  <a:lnTo>
                    <a:pt x="2481" y="864"/>
                  </a:lnTo>
                  <a:lnTo>
                    <a:pt x="2472" y="866"/>
                  </a:lnTo>
                  <a:lnTo>
                    <a:pt x="2463" y="863"/>
                  </a:lnTo>
                  <a:lnTo>
                    <a:pt x="2455" y="865"/>
                  </a:lnTo>
                  <a:lnTo>
                    <a:pt x="2446" y="866"/>
                  </a:lnTo>
                  <a:lnTo>
                    <a:pt x="2437" y="867"/>
                  </a:lnTo>
                  <a:lnTo>
                    <a:pt x="2429" y="867"/>
                  </a:lnTo>
                  <a:lnTo>
                    <a:pt x="2420" y="864"/>
                  </a:lnTo>
                  <a:lnTo>
                    <a:pt x="2411" y="866"/>
                  </a:lnTo>
                  <a:lnTo>
                    <a:pt x="2403" y="865"/>
                  </a:lnTo>
                  <a:lnTo>
                    <a:pt x="2395" y="864"/>
                  </a:lnTo>
                  <a:lnTo>
                    <a:pt x="2386" y="866"/>
                  </a:lnTo>
                  <a:lnTo>
                    <a:pt x="2378" y="860"/>
                  </a:lnTo>
                  <a:lnTo>
                    <a:pt x="2370" y="867"/>
                  </a:lnTo>
                  <a:lnTo>
                    <a:pt x="2362" y="864"/>
                  </a:lnTo>
                  <a:lnTo>
                    <a:pt x="2353" y="863"/>
                  </a:lnTo>
                  <a:lnTo>
                    <a:pt x="2345" y="862"/>
                  </a:lnTo>
                  <a:lnTo>
                    <a:pt x="2337" y="862"/>
                  </a:lnTo>
                  <a:lnTo>
                    <a:pt x="2329" y="866"/>
                  </a:lnTo>
                  <a:lnTo>
                    <a:pt x="2321" y="866"/>
                  </a:lnTo>
                  <a:lnTo>
                    <a:pt x="2313" y="868"/>
                  </a:lnTo>
                  <a:lnTo>
                    <a:pt x="2306" y="862"/>
                  </a:lnTo>
                  <a:lnTo>
                    <a:pt x="2298" y="866"/>
                  </a:lnTo>
                  <a:lnTo>
                    <a:pt x="2290" y="865"/>
                  </a:lnTo>
                  <a:lnTo>
                    <a:pt x="2282" y="865"/>
                  </a:lnTo>
                  <a:lnTo>
                    <a:pt x="2275" y="863"/>
                  </a:lnTo>
                  <a:lnTo>
                    <a:pt x="2267" y="866"/>
                  </a:lnTo>
                  <a:lnTo>
                    <a:pt x="2259" y="866"/>
                  </a:lnTo>
                  <a:lnTo>
                    <a:pt x="2252" y="858"/>
                  </a:lnTo>
                  <a:lnTo>
                    <a:pt x="2245" y="850"/>
                  </a:lnTo>
                  <a:lnTo>
                    <a:pt x="2237" y="858"/>
                  </a:lnTo>
                  <a:lnTo>
                    <a:pt x="2230" y="865"/>
                  </a:lnTo>
                  <a:lnTo>
                    <a:pt x="2222" y="865"/>
                  </a:lnTo>
                  <a:lnTo>
                    <a:pt x="2215" y="865"/>
                  </a:lnTo>
                  <a:lnTo>
                    <a:pt x="2208" y="867"/>
                  </a:lnTo>
                  <a:lnTo>
                    <a:pt x="2201" y="868"/>
                  </a:lnTo>
                  <a:lnTo>
                    <a:pt x="2193" y="865"/>
                  </a:lnTo>
                  <a:lnTo>
                    <a:pt x="2187" y="867"/>
                  </a:lnTo>
                  <a:lnTo>
                    <a:pt x="2179" y="861"/>
                  </a:lnTo>
                  <a:lnTo>
                    <a:pt x="2172" y="866"/>
                  </a:lnTo>
                  <a:lnTo>
                    <a:pt x="2165" y="865"/>
                  </a:lnTo>
                  <a:lnTo>
                    <a:pt x="2158" y="850"/>
                  </a:lnTo>
                  <a:lnTo>
                    <a:pt x="2151" y="792"/>
                  </a:lnTo>
                  <a:lnTo>
                    <a:pt x="2145" y="814"/>
                  </a:lnTo>
                  <a:lnTo>
                    <a:pt x="2138" y="862"/>
                  </a:lnTo>
                  <a:lnTo>
                    <a:pt x="2131" y="868"/>
                  </a:lnTo>
                  <a:lnTo>
                    <a:pt x="2124" y="866"/>
                  </a:lnTo>
                  <a:lnTo>
                    <a:pt x="2118" y="867"/>
                  </a:lnTo>
                  <a:lnTo>
                    <a:pt x="2111" y="866"/>
                  </a:lnTo>
                  <a:lnTo>
                    <a:pt x="2104" y="868"/>
                  </a:lnTo>
                  <a:lnTo>
                    <a:pt x="2098" y="866"/>
                  </a:lnTo>
                  <a:lnTo>
                    <a:pt x="2091" y="867"/>
                  </a:lnTo>
                  <a:lnTo>
                    <a:pt x="2085" y="866"/>
                  </a:lnTo>
                  <a:lnTo>
                    <a:pt x="2078" y="865"/>
                  </a:lnTo>
                  <a:lnTo>
                    <a:pt x="2072" y="863"/>
                  </a:lnTo>
                  <a:lnTo>
                    <a:pt x="2065" y="860"/>
                  </a:lnTo>
                  <a:lnTo>
                    <a:pt x="2059" y="859"/>
                  </a:lnTo>
                  <a:lnTo>
                    <a:pt x="2053" y="865"/>
                  </a:lnTo>
                  <a:lnTo>
                    <a:pt x="2046" y="865"/>
                  </a:lnTo>
                  <a:lnTo>
                    <a:pt x="2040" y="863"/>
                  </a:lnTo>
                  <a:lnTo>
                    <a:pt x="2034" y="863"/>
                  </a:lnTo>
                  <a:lnTo>
                    <a:pt x="2028" y="865"/>
                  </a:lnTo>
                  <a:lnTo>
                    <a:pt x="2022" y="867"/>
                  </a:lnTo>
                  <a:lnTo>
                    <a:pt x="2015" y="864"/>
                  </a:lnTo>
                  <a:lnTo>
                    <a:pt x="2009" y="868"/>
                  </a:lnTo>
                  <a:lnTo>
                    <a:pt x="2003" y="865"/>
                  </a:lnTo>
                  <a:lnTo>
                    <a:pt x="1997" y="855"/>
                  </a:lnTo>
                  <a:lnTo>
                    <a:pt x="1991" y="822"/>
                  </a:lnTo>
                  <a:lnTo>
                    <a:pt x="1985" y="769"/>
                  </a:lnTo>
                  <a:lnTo>
                    <a:pt x="1979" y="702"/>
                  </a:lnTo>
                  <a:lnTo>
                    <a:pt x="1974" y="797"/>
                  </a:lnTo>
                  <a:lnTo>
                    <a:pt x="1968" y="867"/>
                  </a:lnTo>
                  <a:lnTo>
                    <a:pt x="1962" y="866"/>
                  </a:lnTo>
                  <a:lnTo>
                    <a:pt x="1956" y="865"/>
                  </a:lnTo>
                  <a:lnTo>
                    <a:pt x="1950" y="867"/>
                  </a:lnTo>
                  <a:lnTo>
                    <a:pt x="1945" y="865"/>
                  </a:lnTo>
                  <a:lnTo>
                    <a:pt x="1939" y="866"/>
                  </a:lnTo>
                  <a:lnTo>
                    <a:pt x="1933" y="866"/>
                  </a:lnTo>
                  <a:lnTo>
                    <a:pt x="1928" y="865"/>
                  </a:lnTo>
                  <a:lnTo>
                    <a:pt x="1922" y="863"/>
                  </a:lnTo>
                  <a:lnTo>
                    <a:pt x="1916" y="864"/>
                  </a:lnTo>
                  <a:lnTo>
                    <a:pt x="1911" y="866"/>
                  </a:lnTo>
                  <a:lnTo>
                    <a:pt x="1905" y="863"/>
                  </a:lnTo>
                  <a:lnTo>
                    <a:pt x="1900" y="865"/>
                  </a:lnTo>
                  <a:lnTo>
                    <a:pt x="1894" y="867"/>
                  </a:lnTo>
                  <a:lnTo>
                    <a:pt x="1889" y="864"/>
                  </a:lnTo>
                  <a:lnTo>
                    <a:pt x="1884" y="866"/>
                  </a:lnTo>
                  <a:lnTo>
                    <a:pt x="1878" y="867"/>
                  </a:lnTo>
                  <a:lnTo>
                    <a:pt x="1873" y="866"/>
                  </a:lnTo>
                  <a:lnTo>
                    <a:pt x="1868" y="866"/>
                  </a:lnTo>
                  <a:lnTo>
                    <a:pt x="1862" y="866"/>
                  </a:lnTo>
                  <a:lnTo>
                    <a:pt x="1857" y="866"/>
                  </a:lnTo>
                  <a:lnTo>
                    <a:pt x="1852" y="864"/>
                  </a:lnTo>
                  <a:lnTo>
                    <a:pt x="1847" y="865"/>
                  </a:lnTo>
                  <a:lnTo>
                    <a:pt x="1841" y="865"/>
                  </a:lnTo>
                  <a:lnTo>
                    <a:pt x="1836" y="863"/>
                  </a:lnTo>
                  <a:lnTo>
                    <a:pt x="1831" y="860"/>
                  </a:lnTo>
                  <a:lnTo>
                    <a:pt x="1826" y="865"/>
                  </a:lnTo>
                  <a:lnTo>
                    <a:pt x="1821" y="865"/>
                  </a:lnTo>
                  <a:lnTo>
                    <a:pt x="1816" y="866"/>
                  </a:lnTo>
                  <a:lnTo>
                    <a:pt x="1811" y="867"/>
                  </a:lnTo>
                  <a:lnTo>
                    <a:pt x="1806" y="866"/>
                  </a:lnTo>
                  <a:lnTo>
                    <a:pt x="1801" y="866"/>
                  </a:lnTo>
                  <a:lnTo>
                    <a:pt x="1796" y="865"/>
                  </a:lnTo>
                  <a:lnTo>
                    <a:pt x="1791" y="867"/>
                  </a:lnTo>
                  <a:lnTo>
                    <a:pt x="1786" y="866"/>
                  </a:lnTo>
                  <a:lnTo>
                    <a:pt x="1781" y="865"/>
                  </a:lnTo>
                  <a:lnTo>
                    <a:pt x="1776" y="868"/>
                  </a:lnTo>
                  <a:lnTo>
                    <a:pt x="1772" y="866"/>
                  </a:lnTo>
                  <a:lnTo>
                    <a:pt x="1767" y="863"/>
                  </a:lnTo>
                  <a:lnTo>
                    <a:pt x="1762" y="865"/>
                  </a:lnTo>
                  <a:lnTo>
                    <a:pt x="1757" y="866"/>
                  </a:lnTo>
                  <a:lnTo>
                    <a:pt x="1752" y="865"/>
                  </a:lnTo>
                  <a:lnTo>
                    <a:pt x="1748" y="866"/>
                  </a:lnTo>
                  <a:lnTo>
                    <a:pt x="1743" y="866"/>
                  </a:lnTo>
                  <a:lnTo>
                    <a:pt x="1738" y="867"/>
                  </a:lnTo>
                  <a:lnTo>
                    <a:pt x="1734" y="867"/>
                  </a:lnTo>
                  <a:lnTo>
                    <a:pt x="1729" y="866"/>
                  </a:lnTo>
                  <a:lnTo>
                    <a:pt x="1724" y="864"/>
                  </a:lnTo>
                  <a:lnTo>
                    <a:pt x="1720" y="866"/>
                  </a:lnTo>
                  <a:lnTo>
                    <a:pt x="1715" y="868"/>
                  </a:lnTo>
                  <a:lnTo>
                    <a:pt x="1711" y="866"/>
                  </a:lnTo>
                  <a:lnTo>
                    <a:pt x="1706" y="866"/>
                  </a:lnTo>
                  <a:lnTo>
                    <a:pt x="1702" y="864"/>
                  </a:lnTo>
                  <a:lnTo>
                    <a:pt x="1697" y="865"/>
                  </a:lnTo>
                  <a:lnTo>
                    <a:pt x="1693" y="865"/>
                  </a:lnTo>
                  <a:lnTo>
                    <a:pt x="1689" y="862"/>
                  </a:lnTo>
                  <a:lnTo>
                    <a:pt x="1684" y="864"/>
                  </a:lnTo>
                  <a:lnTo>
                    <a:pt x="1680" y="864"/>
                  </a:lnTo>
                  <a:lnTo>
                    <a:pt x="1675" y="866"/>
                  </a:lnTo>
                  <a:lnTo>
                    <a:pt x="1671" y="868"/>
                  </a:lnTo>
                  <a:lnTo>
                    <a:pt x="1667" y="867"/>
                  </a:lnTo>
                  <a:lnTo>
                    <a:pt x="1662" y="867"/>
                  </a:lnTo>
                  <a:lnTo>
                    <a:pt x="1658" y="866"/>
                  </a:lnTo>
                  <a:lnTo>
                    <a:pt x="1654" y="864"/>
                  </a:lnTo>
                  <a:lnTo>
                    <a:pt x="1650" y="865"/>
                  </a:lnTo>
                  <a:lnTo>
                    <a:pt x="1645" y="868"/>
                  </a:lnTo>
                  <a:lnTo>
                    <a:pt x="1641" y="865"/>
                  </a:lnTo>
                  <a:lnTo>
                    <a:pt x="1637" y="866"/>
                  </a:lnTo>
                  <a:lnTo>
                    <a:pt x="1633" y="864"/>
                  </a:lnTo>
                  <a:lnTo>
                    <a:pt x="1629" y="862"/>
                  </a:lnTo>
                  <a:lnTo>
                    <a:pt x="1624" y="864"/>
                  </a:lnTo>
                  <a:lnTo>
                    <a:pt x="1620" y="865"/>
                  </a:lnTo>
                  <a:lnTo>
                    <a:pt x="1616" y="866"/>
                  </a:lnTo>
                  <a:lnTo>
                    <a:pt x="1612" y="865"/>
                  </a:lnTo>
                  <a:lnTo>
                    <a:pt x="1608" y="864"/>
                  </a:lnTo>
                  <a:lnTo>
                    <a:pt x="1604" y="866"/>
                  </a:lnTo>
                  <a:lnTo>
                    <a:pt x="1600" y="868"/>
                  </a:lnTo>
                  <a:lnTo>
                    <a:pt x="1596" y="868"/>
                  </a:lnTo>
                  <a:lnTo>
                    <a:pt x="1592" y="866"/>
                  </a:lnTo>
                  <a:lnTo>
                    <a:pt x="1588" y="866"/>
                  </a:lnTo>
                  <a:lnTo>
                    <a:pt x="1584" y="864"/>
                  </a:lnTo>
                  <a:lnTo>
                    <a:pt x="1580" y="865"/>
                  </a:lnTo>
                  <a:lnTo>
                    <a:pt x="1576" y="865"/>
                  </a:lnTo>
                  <a:lnTo>
                    <a:pt x="1572" y="868"/>
                  </a:lnTo>
                  <a:lnTo>
                    <a:pt x="1568" y="867"/>
                  </a:lnTo>
                  <a:lnTo>
                    <a:pt x="1565" y="867"/>
                  </a:lnTo>
                  <a:lnTo>
                    <a:pt x="1561" y="866"/>
                  </a:lnTo>
                  <a:lnTo>
                    <a:pt x="1557" y="864"/>
                  </a:lnTo>
                  <a:lnTo>
                    <a:pt x="1553" y="865"/>
                  </a:lnTo>
                  <a:lnTo>
                    <a:pt x="1549" y="865"/>
                  </a:lnTo>
                  <a:lnTo>
                    <a:pt x="1546" y="864"/>
                  </a:lnTo>
                  <a:lnTo>
                    <a:pt x="1542" y="866"/>
                  </a:lnTo>
                  <a:lnTo>
                    <a:pt x="1538" y="866"/>
                  </a:lnTo>
                  <a:lnTo>
                    <a:pt x="1534" y="862"/>
                  </a:lnTo>
                  <a:lnTo>
                    <a:pt x="1531" y="865"/>
                  </a:lnTo>
                  <a:lnTo>
                    <a:pt x="1527" y="866"/>
                  </a:lnTo>
                  <a:lnTo>
                    <a:pt x="1523" y="866"/>
                  </a:lnTo>
                  <a:lnTo>
                    <a:pt x="1520" y="864"/>
                  </a:lnTo>
                  <a:lnTo>
                    <a:pt x="1516" y="864"/>
                  </a:lnTo>
                  <a:lnTo>
                    <a:pt x="1512" y="865"/>
                  </a:lnTo>
                  <a:lnTo>
                    <a:pt x="1509" y="864"/>
                  </a:lnTo>
                  <a:lnTo>
                    <a:pt x="1505" y="867"/>
                  </a:lnTo>
                  <a:lnTo>
                    <a:pt x="1502" y="864"/>
                  </a:lnTo>
                  <a:lnTo>
                    <a:pt x="1498" y="865"/>
                  </a:lnTo>
                  <a:lnTo>
                    <a:pt x="1494" y="865"/>
                  </a:lnTo>
                  <a:lnTo>
                    <a:pt x="1491" y="867"/>
                  </a:lnTo>
                  <a:lnTo>
                    <a:pt x="1487" y="865"/>
                  </a:lnTo>
                  <a:lnTo>
                    <a:pt x="1484" y="867"/>
                  </a:lnTo>
                  <a:lnTo>
                    <a:pt x="1480" y="865"/>
                  </a:lnTo>
                  <a:lnTo>
                    <a:pt x="1477" y="865"/>
                  </a:lnTo>
                  <a:lnTo>
                    <a:pt x="1473" y="863"/>
                  </a:lnTo>
                  <a:lnTo>
                    <a:pt x="1470" y="864"/>
                  </a:lnTo>
                  <a:lnTo>
                    <a:pt x="1467" y="864"/>
                  </a:lnTo>
                  <a:lnTo>
                    <a:pt x="1463" y="865"/>
                  </a:lnTo>
                  <a:lnTo>
                    <a:pt x="1460" y="866"/>
                  </a:lnTo>
                  <a:lnTo>
                    <a:pt x="1456" y="867"/>
                  </a:lnTo>
                  <a:lnTo>
                    <a:pt x="1453" y="866"/>
                  </a:lnTo>
                  <a:lnTo>
                    <a:pt x="1450" y="867"/>
                  </a:lnTo>
                  <a:lnTo>
                    <a:pt x="1446" y="868"/>
                  </a:lnTo>
                  <a:lnTo>
                    <a:pt x="1443" y="866"/>
                  </a:lnTo>
                  <a:lnTo>
                    <a:pt x="1440" y="868"/>
                  </a:lnTo>
                  <a:lnTo>
                    <a:pt x="1436" y="865"/>
                  </a:lnTo>
                  <a:lnTo>
                    <a:pt x="1433" y="866"/>
                  </a:lnTo>
                  <a:lnTo>
                    <a:pt x="1429" y="867"/>
                  </a:lnTo>
                  <a:lnTo>
                    <a:pt x="1426" y="865"/>
                  </a:lnTo>
                  <a:lnTo>
                    <a:pt x="1423" y="863"/>
                  </a:lnTo>
                  <a:lnTo>
                    <a:pt x="1420" y="867"/>
                  </a:lnTo>
                  <a:lnTo>
                    <a:pt x="1416" y="863"/>
                  </a:lnTo>
                  <a:lnTo>
                    <a:pt x="1413" y="868"/>
                  </a:lnTo>
                  <a:lnTo>
                    <a:pt x="1410" y="865"/>
                  </a:lnTo>
                  <a:lnTo>
                    <a:pt x="1407" y="866"/>
                  </a:lnTo>
                  <a:lnTo>
                    <a:pt x="1404" y="866"/>
                  </a:lnTo>
                  <a:lnTo>
                    <a:pt x="1401" y="865"/>
                  </a:lnTo>
                  <a:lnTo>
                    <a:pt x="1397" y="867"/>
                  </a:lnTo>
                  <a:lnTo>
                    <a:pt x="1394" y="868"/>
                  </a:lnTo>
                  <a:lnTo>
                    <a:pt x="1391" y="867"/>
                  </a:lnTo>
                  <a:lnTo>
                    <a:pt x="1388" y="867"/>
                  </a:lnTo>
                  <a:lnTo>
                    <a:pt x="1385" y="867"/>
                  </a:lnTo>
                  <a:lnTo>
                    <a:pt x="1382" y="867"/>
                  </a:lnTo>
                  <a:lnTo>
                    <a:pt x="1379" y="868"/>
                  </a:lnTo>
                  <a:lnTo>
                    <a:pt x="1376" y="867"/>
                  </a:lnTo>
                  <a:lnTo>
                    <a:pt x="1373" y="868"/>
                  </a:lnTo>
                  <a:lnTo>
                    <a:pt x="1370" y="868"/>
                  </a:lnTo>
                  <a:lnTo>
                    <a:pt x="1367" y="866"/>
                  </a:lnTo>
                  <a:lnTo>
                    <a:pt x="1363" y="867"/>
                  </a:lnTo>
                  <a:lnTo>
                    <a:pt x="1361" y="866"/>
                  </a:lnTo>
                  <a:lnTo>
                    <a:pt x="1358" y="866"/>
                  </a:lnTo>
                  <a:lnTo>
                    <a:pt x="1354" y="866"/>
                  </a:lnTo>
                  <a:lnTo>
                    <a:pt x="1352" y="867"/>
                  </a:lnTo>
                  <a:lnTo>
                    <a:pt x="1349" y="866"/>
                  </a:lnTo>
                  <a:lnTo>
                    <a:pt x="1346" y="865"/>
                  </a:lnTo>
                  <a:lnTo>
                    <a:pt x="1343" y="864"/>
                  </a:lnTo>
                  <a:lnTo>
                    <a:pt x="1340" y="864"/>
                  </a:lnTo>
                  <a:lnTo>
                    <a:pt x="1337" y="866"/>
                  </a:lnTo>
                  <a:lnTo>
                    <a:pt x="1334" y="865"/>
                  </a:lnTo>
                  <a:lnTo>
                    <a:pt x="1331" y="866"/>
                  </a:lnTo>
                  <a:lnTo>
                    <a:pt x="1328" y="867"/>
                  </a:lnTo>
                  <a:lnTo>
                    <a:pt x="1325" y="867"/>
                  </a:lnTo>
                  <a:lnTo>
                    <a:pt x="1322" y="866"/>
                  </a:lnTo>
                  <a:lnTo>
                    <a:pt x="1320" y="866"/>
                  </a:lnTo>
                  <a:lnTo>
                    <a:pt x="1317" y="866"/>
                  </a:lnTo>
                  <a:lnTo>
                    <a:pt x="1314" y="867"/>
                  </a:lnTo>
                  <a:lnTo>
                    <a:pt x="1311" y="867"/>
                  </a:lnTo>
                  <a:lnTo>
                    <a:pt x="1308" y="867"/>
                  </a:lnTo>
                  <a:lnTo>
                    <a:pt x="1305" y="866"/>
                  </a:lnTo>
                  <a:lnTo>
                    <a:pt x="1303" y="867"/>
                  </a:lnTo>
                  <a:lnTo>
                    <a:pt x="1300" y="867"/>
                  </a:lnTo>
                  <a:lnTo>
                    <a:pt x="1297" y="867"/>
                  </a:lnTo>
                  <a:lnTo>
                    <a:pt x="1295" y="866"/>
                  </a:lnTo>
                  <a:lnTo>
                    <a:pt x="1292" y="868"/>
                  </a:lnTo>
                  <a:lnTo>
                    <a:pt x="1289" y="867"/>
                  </a:lnTo>
                  <a:lnTo>
                    <a:pt x="1286" y="867"/>
                  </a:lnTo>
                  <a:lnTo>
                    <a:pt x="1283" y="865"/>
                  </a:lnTo>
                  <a:lnTo>
                    <a:pt x="1281" y="866"/>
                  </a:lnTo>
                  <a:lnTo>
                    <a:pt x="1278" y="867"/>
                  </a:lnTo>
                  <a:lnTo>
                    <a:pt x="1275" y="867"/>
                  </a:lnTo>
                  <a:lnTo>
                    <a:pt x="1273" y="868"/>
                  </a:lnTo>
                  <a:lnTo>
                    <a:pt x="1270" y="866"/>
                  </a:lnTo>
                  <a:lnTo>
                    <a:pt x="1267" y="866"/>
                  </a:lnTo>
                  <a:lnTo>
                    <a:pt x="1265" y="866"/>
                  </a:lnTo>
                  <a:lnTo>
                    <a:pt x="1262" y="866"/>
                  </a:lnTo>
                  <a:lnTo>
                    <a:pt x="1260" y="866"/>
                  </a:lnTo>
                  <a:lnTo>
                    <a:pt x="1257" y="865"/>
                  </a:lnTo>
                  <a:lnTo>
                    <a:pt x="1254" y="866"/>
                  </a:lnTo>
                  <a:lnTo>
                    <a:pt x="1252" y="866"/>
                  </a:lnTo>
                  <a:lnTo>
                    <a:pt x="1249" y="868"/>
                  </a:lnTo>
                  <a:lnTo>
                    <a:pt x="1247" y="867"/>
                  </a:lnTo>
                  <a:lnTo>
                    <a:pt x="1244" y="865"/>
                  </a:lnTo>
                  <a:lnTo>
                    <a:pt x="1241" y="866"/>
                  </a:lnTo>
                  <a:lnTo>
                    <a:pt x="1239" y="865"/>
                  </a:lnTo>
                  <a:lnTo>
                    <a:pt x="1236" y="867"/>
                  </a:lnTo>
                  <a:lnTo>
                    <a:pt x="1234" y="863"/>
                  </a:lnTo>
                  <a:lnTo>
                    <a:pt x="1231" y="866"/>
                  </a:lnTo>
                  <a:lnTo>
                    <a:pt x="1229" y="867"/>
                  </a:lnTo>
                  <a:lnTo>
                    <a:pt x="1226" y="866"/>
                  </a:lnTo>
                  <a:lnTo>
                    <a:pt x="1224" y="865"/>
                  </a:lnTo>
                  <a:lnTo>
                    <a:pt x="1221" y="867"/>
                  </a:lnTo>
                  <a:lnTo>
                    <a:pt x="1219" y="868"/>
                  </a:lnTo>
                  <a:lnTo>
                    <a:pt x="1216" y="866"/>
                  </a:lnTo>
                  <a:lnTo>
                    <a:pt x="1214" y="867"/>
                  </a:lnTo>
                  <a:lnTo>
                    <a:pt x="1211" y="866"/>
                  </a:lnTo>
                  <a:lnTo>
                    <a:pt x="1209" y="867"/>
                  </a:lnTo>
                  <a:lnTo>
                    <a:pt x="1206" y="866"/>
                  </a:lnTo>
                  <a:lnTo>
                    <a:pt x="1204" y="868"/>
                  </a:lnTo>
                  <a:lnTo>
                    <a:pt x="1202" y="867"/>
                  </a:lnTo>
                  <a:lnTo>
                    <a:pt x="1199" y="866"/>
                  </a:lnTo>
                  <a:lnTo>
                    <a:pt x="1197" y="867"/>
                  </a:lnTo>
                  <a:lnTo>
                    <a:pt x="1194" y="868"/>
                  </a:lnTo>
                  <a:lnTo>
                    <a:pt x="1192" y="867"/>
                  </a:lnTo>
                  <a:lnTo>
                    <a:pt x="1190" y="867"/>
                  </a:lnTo>
                  <a:lnTo>
                    <a:pt x="1187" y="866"/>
                  </a:lnTo>
                  <a:lnTo>
                    <a:pt x="1185" y="864"/>
                  </a:lnTo>
                  <a:lnTo>
                    <a:pt x="1183" y="865"/>
                  </a:lnTo>
                  <a:lnTo>
                    <a:pt x="1180" y="867"/>
                  </a:lnTo>
                  <a:lnTo>
                    <a:pt x="1178" y="868"/>
                  </a:lnTo>
                  <a:lnTo>
                    <a:pt x="1175" y="867"/>
                  </a:lnTo>
                  <a:lnTo>
                    <a:pt x="1173" y="866"/>
                  </a:lnTo>
                  <a:lnTo>
                    <a:pt x="1171" y="867"/>
                  </a:lnTo>
                  <a:lnTo>
                    <a:pt x="1169" y="866"/>
                  </a:lnTo>
                  <a:lnTo>
                    <a:pt x="1166" y="866"/>
                  </a:lnTo>
                  <a:lnTo>
                    <a:pt x="1164" y="868"/>
                  </a:lnTo>
                  <a:lnTo>
                    <a:pt x="1162" y="867"/>
                  </a:lnTo>
                  <a:lnTo>
                    <a:pt x="1160" y="865"/>
                  </a:lnTo>
                  <a:lnTo>
                    <a:pt x="1157" y="863"/>
                  </a:lnTo>
                  <a:lnTo>
                    <a:pt x="1155" y="866"/>
                  </a:lnTo>
                  <a:lnTo>
                    <a:pt x="1153" y="866"/>
                  </a:lnTo>
                  <a:lnTo>
                    <a:pt x="1151" y="868"/>
                  </a:lnTo>
                  <a:lnTo>
                    <a:pt x="1148" y="867"/>
                  </a:lnTo>
                  <a:lnTo>
                    <a:pt x="1146" y="865"/>
                  </a:lnTo>
                  <a:lnTo>
                    <a:pt x="1144" y="865"/>
                  </a:lnTo>
                  <a:lnTo>
                    <a:pt x="1142" y="862"/>
                  </a:lnTo>
                  <a:lnTo>
                    <a:pt x="1139" y="867"/>
                  </a:lnTo>
                  <a:lnTo>
                    <a:pt x="1137" y="865"/>
                  </a:lnTo>
                  <a:lnTo>
                    <a:pt x="1135" y="867"/>
                  </a:lnTo>
                  <a:lnTo>
                    <a:pt x="1133" y="867"/>
                  </a:lnTo>
                  <a:lnTo>
                    <a:pt x="1131" y="866"/>
                  </a:lnTo>
                  <a:lnTo>
                    <a:pt x="1128" y="867"/>
                  </a:lnTo>
                  <a:lnTo>
                    <a:pt x="1126" y="866"/>
                  </a:lnTo>
                  <a:lnTo>
                    <a:pt x="1124" y="867"/>
                  </a:lnTo>
                  <a:lnTo>
                    <a:pt x="1122" y="867"/>
                  </a:lnTo>
                  <a:lnTo>
                    <a:pt x="1120" y="866"/>
                  </a:lnTo>
                  <a:lnTo>
                    <a:pt x="1118" y="868"/>
                  </a:lnTo>
                  <a:lnTo>
                    <a:pt x="1116" y="867"/>
                  </a:lnTo>
                  <a:lnTo>
                    <a:pt x="1113" y="864"/>
                  </a:lnTo>
                  <a:lnTo>
                    <a:pt x="1111" y="866"/>
                  </a:lnTo>
                  <a:lnTo>
                    <a:pt x="1109" y="867"/>
                  </a:lnTo>
                  <a:lnTo>
                    <a:pt x="1107" y="867"/>
                  </a:lnTo>
                  <a:lnTo>
                    <a:pt x="1105" y="867"/>
                  </a:lnTo>
                  <a:lnTo>
                    <a:pt x="1103" y="866"/>
                  </a:lnTo>
                  <a:lnTo>
                    <a:pt x="1101" y="865"/>
                  </a:lnTo>
                  <a:lnTo>
                    <a:pt x="1099" y="867"/>
                  </a:lnTo>
                  <a:lnTo>
                    <a:pt x="1097" y="866"/>
                  </a:lnTo>
                  <a:lnTo>
                    <a:pt x="1095" y="866"/>
                  </a:lnTo>
                  <a:lnTo>
                    <a:pt x="1092" y="866"/>
                  </a:lnTo>
                  <a:lnTo>
                    <a:pt x="1091" y="867"/>
                  </a:lnTo>
                  <a:lnTo>
                    <a:pt x="1088" y="866"/>
                  </a:lnTo>
                  <a:lnTo>
                    <a:pt x="1086" y="866"/>
                  </a:lnTo>
                  <a:lnTo>
                    <a:pt x="1085" y="867"/>
                  </a:lnTo>
                  <a:lnTo>
                    <a:pt x="1082" y="866"/>
                  </a:lnTo>
                  <a:lnTo>
                    <a:pt x="1080" y="867"/>
                  </a:lnTo>
                  <a:lnTo>
                    <a:pt x="1078" y="866"/>
                  </a:lnTo>
                  <a:lnTo>
                    <a:pt x="1076" y="867"/>
                  </a:lnTo>
                  <a:lnTo>
                    <a:pt x="1074" y="866"/>
                  </a:lnTo>
                  <a:lnTo>
                    <a:pt x="1072" y="867"/>
                  </a:lnTo>
                  <a:lnTo>
                    <a:pt x="1070" y="865"/>
                  </a:lnTo>
                  <a:lnTo>
                    <a:pt x="1068" y="867"/>
                  </a:lnTo>
                  <a:lnTo>
                    <a:pt x="1066" y="868"/>
                  </a:lnTo>
                  <a:lnTo>
                    <a:pt x="1064" y="868"/>
                  </a:lnTo>
                  <a:lnTo>
                    <a:pt x="1063" y="866"/>
                  </a:lnTo>
                  <a:lnTo>
                    <a:pt x="1061" y="865"/>
                  </a:lnTo>
                  <a:lnTo>
                    <a:pt x="1059" y="866"/>
                  </a:lnTo>
                  <a:lnTo>
                    <a:pt x="1057" y="866"/>
                  </a:lnTo>
                  <a:lnTo>
                    <a:pt x="1055" y="865"/>
                  </a:lnTo>
                  <a:lnTo>
                    <a:pt x="1053" y="867"/>
                  </a:lnTo>
                  <a:lnTo>
                    <a:pt x="1051" y="866"/>
                  </a:lnTo>
                  <a:lnTo>
                    <a:pt x="1049" y="867"/>
                  </a:lnTo>
                  <a:lnTo>
                    <a:pt x="1047" y="866"/>
                  </a:lnTo>
                  <a:lnTo>
                    <a:pt x="1045" y="867"/>
                  </a:lnTo>
                  <a:lnTo>
                    <a:pt x="1043" y="866"/>
                  </a:lnTo>
                  <a:lnTo>
                    <a:pt x="1041" y="866"/>
                  </a:lnTo>
                  <a:lnTo>
                    <a:pt x="1039" y="866"/>
                  </a:lnTo>
                  <a:lnTo>
                    <a:pt x="1038" y="866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2" y="868"/>
                  </a:lnTo>
                  <a:lnTo>
                    <a:pt x="1030" y="866"/>
                  </a:lnTo>
                  <a:lnTo>
                    <a:pt x="1028" y="866"/>
                  </a:lnTo>
                  <a:lnTo>
                    <a:pt x="1026" y="865"/>
                  </a:lnTo>
                  <a:lnTo>
                    <a:pt x="1025" y="866"/>
                  </a:lnTo>
                  <a:lnTo>
                    <a:pt x="1023" y="861"/>
                  </a:lnTo>
                  <a:lnTo>
                    <a:pt x="1021" y="866"/>
                  </a:lnTo>
                  <a:lnTo>
                    <a:pt x="1019" y="865"/>
                  </a:lnTo>
                  <a:lnTo>
                    <a:pt x="1017" y="865"/>
                  </a:lnTo>
                  <a:lnTo>
                    <a:pt x="1016" y="867"/>
                  </a:lnTo>
                  <a:lnTo>
                    <a:pt x="1014" y="868"/>
                  </a:lnTo>
                  <a:lnTo>
                    <a:pt x="1012" y="866"/>
                  </a:lnTo>
                  <a:lnTo>
                    <a:pt x="1010" y="866"/>
                  </a:lnTo>
                  <a:lnTo>
                    <a:pt x="1008" y="865"/>
                  </a:lnTo>
                  <a:lnTo>
                    <a:pt x="1007" y="864"/>
                  </a:lnTo>
                  <a:lnTo>
                    <a:pt x="1005" y="859"/>
                  </a:lnTo>
                  <a:lnTo>
                    <a:pt x="1003" y="860"/>
                  </a:lnTo>
                  <a:lnTo>
                    <a:pt x="1001" y="866"/>
                  </a:lnTo>
                  <a:lnTo>
                    <a:pt x="999" y="865"/>
                  </a:lnTo>
                  <a:lnTo>
                    <a:pt x="998" y="865"/>
                  </a:lnTo>
                  <a:lnTo>
                    <a:pt x="996" y="866"/>
                  </a:lnTo>
                  <a:lnTo>
                    <a:pt x="994" y="865"/>
                  </a:lnTo>
                  <a:lnTo>
                    <a:pt x="993" y="865"/>
                  </a:lnTo>
                  <a:lnTo>
                    <a:pt x="991" y="864"/>
                  </a:lnTo>
                  <a:lnTo>
                    <a:pt x="989" y="867"/>
                  </a:lnTo>
                  <a:lnTo>
                    <a:pt x="987" y="862"/>
                  </a:lnTo>
                  <a:lnTo>
                    <a:pt x="986" y="852"/>
                  </a:lnTo>
                  <a:lnTo>
                    <a:pt x="984" y="837"/>
                  </a:lnTo>
                  <a:lnTo>
                    <a:pt x="982" y="838"/>
                  </a:lnTo>
                  <a:lnTo>
                    <a:pt x="980" y="845"/>
                  </a:lnTo>
                  <a:lnTo>
                    <a:pt x="979" y="868"/>
                  </a:lnTo>
                  <a:lnTo>
                    <a:pt x="977" y="866"/>
                  </a:lnTo>
                  <a:lnTo>
                    <a:pt x="975" y="864"/>
                  </a:lnTo>
                  <a:lnTo>
                    <a:pt x="974" y="865"/>
                  </a:lnTo>
                  <a:lnTo>
                    <a:pt x="972" y="867"/>
                  </a:lnTo>
                  <a:lnTo>
                    <a:pt x="970" y="861"/>
                  </a:lnTo>
                  <a:lnTo>
                    <a:pt x="969" y="864"/>
                  </a:lnTo>
                  <a:lnTo>
                    <a:pt x="967" y="865"/>
                  </a:lnTo>
                  <a:lnTo>
                    <a:pt x="965" y="864"/>
                  </a:lnTo>
                  <a:lnTo>
                    <a:pt x="964" y="787"/>
                  </a:lnTo>
                  <a:lnTo>
                    <a:pt x="962" y="662"/>
                  </a:lnTo>
                  <a:lnTo>
                    <a:pt x="960" y="754"/>
                  </a:lnTo>
                  <a:lnTo>
                    <a:pt x="959" y="828"/>
                  </a:lnTo>
                  <a:lnTo>
                    <a:pt x="957" y="861"/>
                  </a:lnTo>
                  <a:lnTo>
                    <a:pt x="955" y="866"/>
                  </a:lnTo>
                  <a:lnTo>
                    <a:pt x="954" y="864"/>
                  </a:lnTo>
                  <a:lnTo>
                    <a:pt x="952" y="864"/>
                  </a:lnTo>
                  <a:lnTo>
                    <a:pt x="951" y="865"/>
                  </a:lnTo>
                  <a:lnTo>
                    <a:pt x="949" y="861"/>
                  </a:lnTo>
                  <a:lnTo>
                    <a:pt x="947" y="866"/>
                  </a:lnTo>
                  <a:lnTo>
                    <a:pt x="946" y="861"/>
                  </a:lnTo>
                  <a:lnTo>
                    <a:pt x="944" y="860"/>
                  </a:lnTo>
                  <a:lnTo>
                    <a:pt x="942" y="650"/>
                  </a:lnTo>
                  <a:lnTo>
                    <a:pt x="941" y="0"/>
                  </a:lnTo>
                  <a:lnTo>
                    <a:pt x="939" y="268"/>
                  </a:lnTo>
                  <a:lnTo>
                    <a:pt x="938" y="827"/>
                  </a:lnTo>
                  <a:lnTo>
                    <a:pt x="936" y="868"/>
                  </a:lnTo>
                  <a:lnTo>
                    <a:pt x="934" y="863"/>
                  </a:lnTo>
                  <a:lnTo>
                    <a:pt x="933" y="863"/>
                  </a:lnTo>
                  <a:lnTo>
                    <a:pt x="932" y="862"/>
                  </a:lnTo>
                  <a:lnTo>
                    <a:pt x="930" y="864"/>
                  </a:lnTo>
                  <a:lnTo>
                    <a:pt x="928" y="866"/>
                  </a:lnTo>
                  <a:lnTo>
                    <a:pt x="927" y="865"/>
                  </a:lnTo>
                  <a:lnTo>
                    <a:pt x="925" y="866"/>
                  </a:lnTo>
                  <a:lnTo>
                    <a:pt x="924" y="859"/>
                  </a:lnTo>
                  <a:lnTo>
                    <a:pt x="922" y="855"/>
                  </a:lnTo>
                  <a:lnTo>
                    <a:pt x="921" y="838"/>
                  </a:lnTo>
                  <a:lnTo>
                    <a:pt x="919" y="843"/>
                  </a:lnTo>
                  <a:lnTo>
                    <a:pt x="917" y="859"/>
                  </a:lnTo>
                  <a:lnTo>
                    <a:pt x="916" y="864"/>
                  </a:lnTo>
                  <a:lnTo>
                    <a:pt x="915" y="866"/>
                  </a:lnTo>
                  <a:lnTo>
                    <a:pt x="913" y="863"/>
                  </a:lnTo>
                  <a:lnTo>
                    <a:pt x="911" y="867"/>
                  </a:lnTo>
                  <a:lnTo>
                    <a:pt x="910" y="864"/>
                  </a:lnTo>
                  <a:lnTo>
                    <a:pt x="908" y="864"/>
                  </a:lnTo>
                  <a:lnTo>
                    <a:pt x="907" y="867"/>
                  </a:lnTo>
                  <a:lnTo>
                    <a:pt x="906" y="860"/>
                  </a:lnTo>
                  <a:lnTo>
                    <a:pt x="904" y="811"/>
                  </a:lnTo>
                  <a:lnTo>
                    <a:pt x="902" y="693"/>
                  </a:lnTo>
                  <a:lnTo>
                    <a:pt x="901" y="816"/>
                  </a:lnTo>
                  <a:lnTo>
                    <a:pt x="899" y="806"/>
                  </a:lnTo>
                  <a:lnTo>
                    <a:pt x="898" y="842"/>
                  </a:lnTo>
                  <a:lnTo>
                    <a:pt x="897" y="865"/>
                  </a:lnTo>
                  <a:lnTo>
                    <a:pt x="895" y="865"/>
                  </a:lnTo>
                  <a:lnTo>
                    <a:pt x="894" y="863"/>
                  </a:lnTo>
                  <a:lnTo>
                    <a:pt x="892" y="867"/>
                  </a:lnTo>
                  <a:lnTo>
                    <a:pt x="891" y="864"/>
                  </a:lnTo>
                  <a:lnTo>
                    <a:pt x="889" y="865"/>
                  </a:lnTo>
                  <a:lnTo>
                    <a:pt x="888" y="865"/>
                  </a:lnTo>
                  <a:lnTo>
                    <a:pt x="886" y="865"/>
                  </a:lnTo>
                  <a:lnTo>
                    <a:pt x="885" y="863"/>
                  </a:lnTo>
                  <a:lnTo>
                    <a:pt x="884" y="863"/>
                  </a:lnTo>
                  <a:lnTo>
                    <a:pt x="882" y="866"/>
                  </a:lnTo>
                  <a:lnTo>
                    <a:pt x="881" y="866"/>
                  </a:lnTo>
                  <a:lnTo>
                    <a:pt x="879" y="865"/>
                  </a:lnTo>
                  <a:lnTo>
                    <a:pt x="878" y="866"/>
                  </a:lnTo>
                  <a:lnTo>
                    <a:pt x="876" y="866"/>
                  </a:lnTo>
                  <a:lnTo>
                    <a:pt x="875" y="864"/>
                  </a:lnTo>
                  <a:lnTo>
                    <a:pt x="874" y="867"/>
                  </a:lnTo>
                  <a:lnTo>
                    <a:pt x="872" y="867"/>
                  </a:lnTo>
                  <a:lnTo>
                    <a:pt x="871" y="867"/>
                  </a:lnTo>
                  <a:lnTo>
                    <a:pt x="869" y="866"/>
                  </a:lnTo>
                  <a:lnTo>
                    <a:pt x="868" y="865"/>
                  </a:lnTo>
                  <a:lnTo>
                    <a:pt x="867" y="867"/>
                  </a:lnTo>
                  <a:lnTo>
                    <a:pt x="865" y="864"/>
                  </a:lnTo>
                  <a:lnTo>
                    <a:pt x="864" y="866"/>
                  </a:lnTo>
                  <a:lnTo>
                    <a:pt x="863" y="867"/>
                  </a:lnTo>
                  <a:lnTo>
                    <a:pt x="861" y="865"/>
                  </a:lnTo>
                  <a:lnTo>
                    <a:pt x="860" y="866"/>
                  </a:lnTo>
                  <a:lnTo>
                    <a:pt x="858" y="866"/>
                  </a:lnTo>
                  <a:lnTo>
                    <a:pt x="857" y="866"/>
                  </a:lnTo>
                  <a:lnTo>
                    <a:pt x="856" y="866"/>
                  </a:lnTo>
                  <a:lnTo>
                    <a:pt x="854" y="868"/>
                  </a:lnTo>
                  <a:lnTo>
                    <a:pt x="853" y="867"/>
                  </a:lnTo>
                  <a:lnTo>
                    <a:pt x="852" y="866"/>
                  </a:lnTo>
                  <a:lnTo>
                    <a:pt x="850" y="867"/>
                  </a:lnTo>
                  <a:lnTo>
                    <a:pt x="849" y="868"/>
                  </a:lnTo>
                  <a:lnTo>
                    <a:pt x="847" y="868"/>
                  </a:lnTo>
                  <a:lnTo>
                    <a:pt x="846" y="865"/>
                  </a:lnTo>
                  <a:lnTo>
                    <a:pt x="845" y="866"/>
                  </a:lnTo>
                  <a:lnTo>
                    <a:pt x="843" y="866"/>
                  </a:lnTo>
                  <a:lnTo>
                    <a:pt x="842" y="866"/>
                  </a:lnTo>
                  <a:lnTo>
                    <a:pt x="841" y="867"/>
                  </a:lnTo>
                  <a:lnTo>
                    <a:pt x="840" y="867"/>
                  </a:lnTo>
                  <a:lnTo>
                    <a:pt x="838" y="866"/>
                  </a:lnTo>
                  <a:lnTo>
                    <a:pt x="837" y="864"/>
                  </a:lnTo>
                  <a:lnTo>
                    <a:pt x="836" y="866"/>
                  </a:lnTo>
                  <a:lnTo>
                    <a:pt x="834" y="867"/>
                  </a:lnTo>
                  <a:lnTo>
                    <a:pt x="833" y="866"/>
                  </a:lnTo>
                  <a:lnTo>
                    <a:pt x="832" y="868"/>
                  </a:lnTo>
                  <a:lnTo>
                    <a:pt x="830" y="867"/>
                  </a:lnTo>
                  <a:lnTo>
                    <a:pt x="829" y="865"/>
                  </a:lnTo>
                  <a:lnTo>
                    <a:pt x="828" y="866"/>
                  </a:lnTo>
                  <a:lnTo>
                    <a:pt x="827" y="865"/>
                  </a:lnTo>
                  <a:lnTo>
                    <a:pt x="825" y="865"/>
                  </a:lnTo>
                  <a:lnTo>
                    <a:pt x="824" y="866"/>
                  </a:lnTo>
                  <a:lnTo>
                    <a:pt x="823" y="867"/>
                  </a:lnTo>
                  <a:lnTo>
                    <a:pt x="821" y="868"/>
                  </a:lnTo>
                  <a:lnTo>
                    <a:pt x="820" y="868"/>
                  </a:lnTo>
                  <a:lnTo>
                    <a:pt x="819" y="867"/>
                  </a:lnTo>
                  <a:lnTo>
                    <a:pt x="818" y="867"/>
                  </a:lnTo>
                  <a:lnTo>
                    <a:pt x="816" y="866"/>
                  </a:lnTo>
                  <a:lnTo>
                    <a:pt x="815" y="864"/>
                  </a:lnTo>
                  <a:lnTo>
                    <a:pt x="814" y="867"/>
                  </a:lnTo>
                  <a:lnTo>
                    <a:pt x="813" y="865"/>
                  </a:lnTo>
                  <a:lnTo>
                    <a:pt x="811" y="866"/>
                  </a:lnTo>
                  <a:lnTo>
                    <a:pt x="810" y="867"/>
                  </a:lnTo>
                  <a:lnTo>
                    <a:pt x="809" y="868"/>
                  </a:lnTo>
                  <a:lnTo>
                    <a:pt x="808" y="868"/>
                  </a:lnTo>
                  <a:lnTo>
                    <a:pt x="806" y="867"/>
                  </a:lnTo>
                  <a:lnTo>
                    <a:pt x="805" y="867"/>
                  </a:lnTo>
                  <a:lnTo>
                    <a:pt x="804" y="868"/>
                  </a:lnTo>
                  <a:lnTo>
                    <a:pt x="803" y="868"/>
                  </a:lnTo>
                  <a:lnTo>
                    <a:pt x="802" y="867"/>
                  </a:lnTo>
                  <a:lnTo>
                    <a:pt x="800" y="866"/>
                  </a:lnTo>
                  <a:lnTo>
                    <a:pt x="799" y="868"/>
                  </a:lnTo>
                  <a:lnTo>
                    <a:pt x="798" y="867"/>
                  </a:lnTo>
                  <a:lnTo>
                    <a:pt x="797" y="867"/>
                  </a:lnTo>
                  <a:lnTo>
                    <a:pt x="795" y="867"/>
                  </a:lnTo>
                  <a:lnTo>
                    <a:pt x="794" y="868"/>
                  </a:lnTo>
                  <a:lnTo>
                    <a:pt x="793" y="866"/>
                  </a:lnTo>
                  <a:lnTo>
                    <a:pt x="792" y="865"/>
                  </a:lnTo>
                  <a:lnTo>
                    <a:pt x="791" y="866"/>
                  </a:lnTo>
                  <a:lnTo>
                    <a:pt x="790" y="866"/>
                  </a:lnTo>
                  <a:lnTo>
                    <a:pt x="788" y="866"/>
                  </a:lnTo>
                  <a:lnTo>
                    <a:pt x="787" y="866"/>
                  </a:lnTo>
                  <a:lnTo>
                    <a:pt x="786" y="866"/>
                  </a:lnTo>
                  <a:lnTo>
                    <a:pt x="785" y="867"/>
                  </a:lnTo>
                  <a:lnTo>
                    <a:pt x="784" y="867"/>
                  </a:lnTo>
                  <a:lnTo>
                    <a:pt x="783" y="867"/>
                  </a:lnTo>
                  <a:lnTo>
                    <a:pt x="781" y="867"/>
                  </a:lnTo>
                  <a:lnTo>
                    <a:pt x="780" y="867"/>
                  </a:lnTo>
                  <a:lnTo>
                    <a:pt x="779" y="868"/>
                  </a:lnTo>
                  <a:lnTo>
                    <a:pt x="778" y="867"/>
                  </a:lnTo>
                  <a:lnTo>
                    <a:pt x="777" y="868"/>
                  </a:lnTo>
                  <a:lnTo>
                    <a:pt x="775" y="867"/>
                  </a:lnTo>
                  <a:lnTo>
                    <a:pt x="774" y="867"/>
                  </a:lnTo>
                  <a:lnTo>
                    <a:pt x="773" y="868"/>
                  </a:lnTo>
                  <a:lnTo>
                    <a:pt x="772" y="867"/>
                  </a:lnTo>
                  <a:lnTo>
                    <a:pt x="771" y="865"/>
                  </a:lnTo>
                  <a:lnTo>
                    <a:pt x="770" y="867"/>
                  </a:lnTo>
                  <a:lnTo>
                    <a:pt x="768" y="865"/>
                  </a:lnTo>
                  <a:lnTo>
                    <a:pt x="767" y="865"/>
                  </a:lnTo>
                  <a:lnTo>
                    <a:pt x="766" y="867"/>
                  </a:lnTo>
                  <a:lnTo>
                    <a:pt x="765" y="868"/>
                  </a:lnTo>
                  <a:lnTo>
                    <a:pt x="764" y="867"/>
                  </a:lnTo>
                  <a:lnTo>
                    <a:pt x="763" y="867"/>
                  </a:lnTo>
                  <a:lnTo>
                    <a:pt x="762" y="867"/>
                  </a:lnTo>
                  <a:lnTo>
                    <a:pt x="761" y="866"/>
                  </a:lnTo>
                  <a:lnTo>
                    <a:pt x="759" y="867"/>
                  </a:lnTo>
                  <a:lnTo>
                    <a:pt x="758" y="867"/>
                  </a:lnTo>
                  <a:lnTo>
                    <a:pt x="757" y="867"/>
                  </a:lnTo>
                  <a:lnTo>
                    <a:pt x="756" y="868"/>
                  </a:lnTo>
                  <a:lnTo>
                    <a:pt x="755" y="868"/>
                  </a:lnTo>
                  <a:lnTo>
                    <a:pt x="754" y="865"/>
                  </a:lnTo>
                  <a:lnTo>
                    <a:pt x="753" y="867"/>
                  </a:lnTo>
                  <a:lnTo>
                    <a:pt x="752" y="866"/>
                  </a:lnTo>
                  <a:lnTo>
                    <a:pt x="751" y="866"/>
                  </a:lnTo>
                  <a:lnTo>
                    <a:pt x="750" y="868"/>
                  </a:lnTo>
                  <a:lnTo>
                    <a:pt x="749" y="867"/>
                  </a:lnTo>
                  <a:lnTo>
                    <a:pt x="748" y="868"/>
                  </a:lnTo>
                  <a:lnTo>
                    <a:pt x="746" y="867"/>
                  </a:lnTo>
                  <a:lnTo>
                    <a:pt x="745" y="866"/>
                  </a:lnTo>
                  <a:lnTo>
                    <a:pt x="744" y="867"/>
                  </a:lnTo>
                  <a:lnTo>
                    <a:pt x="743" y="867"/>
                  </a:lnTo>
                  <a:lnTo>
                    <a:pt x="742" y="867"/>
                  </a:lnTo>
                  <a:lnTo>
                    <a:pt x="741" y="868"/>
                  </a:lnTo>
                  <a:lnTo>
                    <a:pt x="740" y="867"/>
                  </a:lnTo>
                  <a:lnTo>
                    <a:pt x="739" y="867"/>
                  </a:lnTo>
                  <a:lnTo>
                    <a:pt x="738" y="866"/>
                  </a:lnTo>
                  <a:lnTo>
                    <a:pt x="737" y="865"/>
                  </a:lnTo>
                  <a:lnTo>
                    <a:pt x="736" y="866"/>
                  </a:lnTo>
                  <a:lnTo>
                    <a:pt x="735" y="866"/>
                  </a:lnTo>
                  <a:lnTo>
                    <a:pt x="733" y="867"/>
                  </a:lnTo>
                  <a:lnTo>
                    <a:pt x="732" y="867"/>
                  </a:lnTo>
                  <a:lnTo>
                    <a:pt x="731" y="868"/>
                  </a:lnTo>
                  <a:lnTo>
                    <a:pt x="730" y="867"/>
                  </a:lnTo>
                  <a:lnTo>
                    <a:pt x="729" y="866"/>
                  </a:lnTo>
                  <a:lnTo>
                    <a:pt x="728" y="867"/>
                  </a:lnTo>
                  <a:lnTo>
                    <a:pt x="727" y="867"/>
                  </a:lnTo>
                  <a:lnTo>
                    <a:pt x="726" y="868"/>
                  </a:lnTo>
                  <a:lnTo>
                    <a:pt x="725" y="866"/>
                  </a:lnTo>
                  <a:lnTo>
                    <a:pt x="724" y="865"/>
                  </a:lnTo>
                  <a:lnTo>
                    <a:pt x="723" y="868"/>
                  </a:lnTo>
                  <a:lnTo>
                    <a:pt x="722" y="868"/>
                  </a:lnTo>
                  <a:lnTo>
                    <a:pt x="721" y="867"/>
                  </a:lnTo>
                  <a:lnTo>
                    <a:pt x="720" y="867"/>
                  </a:lnTo>
                  <a:lnTo>
                    <a:pt x="719" y="867"/>
                  </a:lnTo>
                  <a:lnTo>
                    <a:pt x="718" y="866"/>
                  </a:lnTo>
                  <a:lnTo>
                    <a:pt x="717" y="868"/>
                  </a:lnTo>
                  <a:lnTo>
                    <a:pt x="716" y="868"/>
                  </a:lnTo>
                  <a:lnTo>
                    <a:pt x="715" y="866"/>
                  </a:lnTo>
                  <a:lnTo>
                    <a:pt x="714" y="866"/>
                  </a:lnTo>
                  <a:lnTo>
                    <a:pt x="713" y="868"/>
                  </a:lnTo>
                  <a:lnTo>
                    <a:pt x="712" y="868"/>
                  </a:lnTo>
                  <a:lnTo>
                    <a:pt x="711" y="866"/>
                  </a:lnTo>
                  <a:lnTo>
                    <a:pt x="710" y="867"/>
                  </a:lnTo>
                  <a:lnTo>
                    <a:pt x="709" y="867"/>
                  </a:lnTo>
                  <a:lnTo>
                    <a:pt x="708" y="868"/>
                  </a:lnTo>
                  <a:lnTo>
                    <a:pt x="707" y="867"/>
                  </a:lnTo>
                  <a:lnTo>
                    <a:pt x="706" y="866"/>
                  </a:lnTo>
                  <a:lnTo>
                    <a:pt x="705" y="866"/>
                  </a:lnTo>
                  <a:lnTo>
                    <a:pt x="704" y="868"/>
                  </a:lnTo>
                  <a:lnTo>
                    <a:pt x="703" y="867"/>
                  </a:lnTo>
                  <a:lnTo>
                    <a:pt x="702" y="867"/>
                  </a:lnTo>
                  <a:lnTo>
                    <a:pt x="701" y="867"/>
                  </a:lnTo>
                  <a:lnTo>
                    <a:pt x="700" y="867"/>
                  </a:lnTo>
                  <a:lnTo>
                    <a:pt x="699" y="867"/>
                  </a:lnTo>
                  <a:lnTo>
                    <a:pt x="698" y="866"/>
                  </a:lnTo>
                  <a:lnTo>
                    <a:pt x="697" y="866"/>
                  </a:lnTo>
                  <a:lnTo>
                    <a:pt x="696" y="867"/>
                  </a:lnTo>
                  <a:lnTo>
                    <a:pt x="695" y="867"/>
                  </a:lnTo>
                  <a:lnTo>
                    <a:pt x="694" y="867"/>
                  </a:lnTo>
                  <a:lnTo>
                    <a:pt x="693" y="868"/>
                  </a:lnTo>
                  <a:lnTo>
                    <a:pt x="692" y="867"/>
                  </a:lnTo>
                  <a:lnTo>
                    <a:pt x="691" y="868"/>
                  </a:lnTo>
                  <a:lnTo>
                    <a:pt x="690" y="867"/>
                  </a:lnTo>
                  <a:lnTo>
                    <a:pt x="689" y="866"/>
                  </a:lnTo>
                  <a:lnTo>
                    <a:pt x="688" y="868"/>
                  </a:lnTo>
                  <a:lnTo>
                    <a:pt x="687" y="866"/>
                  </a:lnTo>
                  <a:lnTo>
                    <a:pt x="686" y="867"/>
                  </a:lnTo>
                  <a:lnTo>
                    <a:pt x="685" y="867"/>
                  </a:lnTo>
                  <a:lnTo>
                    <a:pt x="684" y="867"/>
                  </a:lnTo>
                  <a:lnTo>
                    <a:pt x="684" y="866"/>
                  </a:lnTo>
                  <a:lnTo>
                    <a:pt x="683" y="866"/>
                  </a:lnTo>
                  <a:lnTo>
                    <a:pt x="682" y="865"/>
                  </a:lnTo>
                  <a:lnTo>
                    <a:pt x="681" y="865"/>
                  </a:lnTo>
                  <a:lnTo>
                    <a:pt x="680" y="868"/>
                  </a:lnTo>
                  <a:lnTo>
                    <a:pt x="679" y="867"/>
                  </a:lnTo>
                  <a:lnTo>
                    <a:pt x="678" y="868"/>
                  </a:lnTo>
                  <a:lnTo>
                    <a:pt x="677" y="867"/>
                  </a:lnTo>
                  <a:lnTo>
                    <a:pt x="676" y="867"/>
                  </a:lnTo>
                  <a:lnTo>
                    <a:pt x="675" y="867"/>
                  </a:lnTo>
                  <a:lnTo>
                    <a:pt x="674" y="867"/>
                  </a:lnTo>
                  <a:lnTo>
                    <a:pt x="673" y="866"/>
                  </a:lnTo>
                  <a:lnTo>
                    <a:pt x="672" y="865"/>
                  </a:lnTo>
                  <a:lnTo>
                    <a:pt x="671" y="866"/>
                  </a:lnTo>
                  <a:lnTo>
                    <a:pt x="671" y="867"/>
                  </a:lnTo>
                  <a:lnTo>
                    <a:pt x="670" y="866"/>
                  </a:lnTo>
                  <a:lnTo>
                    <a:pt x="669" y="867"/>
                  </a:lnTo>
                  <a:lnTo>
                    <a:pt x="668" y="868"/>
                  </a:lnTo>
                  <a:lnTo>
                    <a:pt x="667" y="867"/>
                  </a:lnTo>
                  <a:lnTo>
                    <a:pt x="666" y="866"/>
                  </a:lnTo>
                  <a:lnTo>
                    <a:pt x="665" y="867"/>
                  </a:lnTo>
                  <a:lnTo>
                    <a:pt x="664" y="868"/>
                  </a:lnTo>
                  <a:lnTo>
                    <a:pt x="663" y="867"/>
                  </a:lnTo>
                  <a:lnTo>
                    <a:pt x="662" y="868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60" y="865"/>
                  </a:lnTo>
                  <a:lnTo>
                    <a:pt x="659" y="868"/>
                  </a:lnTo>
                  <a:lnTo>
                    <a:pt x="658" y="867"/>
                  </a:lnTo>
                  <a:lnTo>
                    <a:pt x="657" y="866"/>
                  </a:lnTo>
                  <a:lnTo>
                    <a:pt x="656" y="865"/>
                  </a:lnTo>
                  <a:lnTo>
                    <a:pt x="655" y="866"/>
                  </a:lnTo>
                  <a:lnTo>
                    <a:pt x="654" y="868"/>
                  </a:lnTo>
                  <a:lnTo>
                    <a:pt x="653" y="867"/>
                  </a:lnTo>
                  <a:lnTo>
                    <a:pt x="653" y="867"/>
                  </a:lnTo>
                  <a:lnTo>
                    <a:pt x="652" y="866"/>
                  </a:lnTo>
                  <a:lnTo>
                    <a:pt x="651" y="867"/>
                  </a:lnTo>
                  <a:lnTo>
                    <a:pt x="650" y="866"/>
                  </a:lnTo>
                  <a:lnTo>
                    <a:pt x="649" y="867"/>
                  </a:lnTo>
                  <a:lnTo>
                    <a:pt x="648" y="867"/>
                  </a:lnTo>
                  <a:lnTo>
                    <a:pt x="647" y="867"/>
                  </a:lnTo>
                  <a:lnTo>
                    <a:pt x="646" y="867"/>
                  </a:lnTo>
                  <a:lnTo>
                    <a:pt x="646" y="867"/>
                  </a:lnTo>
                  <a:lnTo>
                    <a:pt x="645" y="865"/>
                  </a:lnTo>
                  <a:lnTo>
                    <a:pt x="644" y="866"/>
                  </a:lnTo>
                  <a:lnTo>
                    <a:pt x="643" y="867"/>
                  </a:lnTo>
                  <a:lnTo>
                    <a:pt x="642" y="868"/>
                  </a:lnTo>
                  <a:lnTo>
                    <a:pt x="641" y="866"/>
                  </a:lnTo>
                  <a:lnTo>
                    <a:pt x="640" y="866"/>
                  </a:lnTo>
                  <a:lnTo>
                    <a:pt x="640" y="865"/>
                  </a:lnTo>
                  <a:lnTo>
                    <a:pt x="639" y="866"/>
                  </a:lnTo>
                  <a:lnTo>
                    <a:pt x="638" y="866"/>
                  </a:lnTo>
                  <a:lnTo>
                    <a:pt x="637" y="865"/>
                  </a:lnTo>
                  <a:lnTo>
                    <a:pt x="636" y="868"/>
                  </a:lnTo>
                  <a:lnTo>
                    <a:pt x="635" y="867"/>
                  </a:lnTo>
                  <a:lnTo>
                    <a:pt x="635" y="867"/>
                  </a:lnTo>
                  <a:lnTo>
                    <a:pt x="634" y="867"/>
                  </a:lnTo>
                  <a:lnTo>
                    <a:pt x="633" y="867"/>
                  </a:lnTo>
                  <a:lnTo>
                    <a:pt x="632" y="867"/>
                  </a:lnTo>
                  <a:lnTo>
                    <a:pt x="631" y="867"/>
                  </a:lnTo>
                  <a:lnTo>
                    <a:pt x="630" y="865"/>
                  </a:lnTo>
                  <a:lnTo>
                    <a:pt x="630" y="866"/>
                  </a:lnTo>
                  <a:lnTo>
                    <a:pt x="629" y="866"/>
                  </a:lnTo>
                  <a:lnTo>
                    <a:pt x="628" y="868"/>
                  </a:lnTo>
                  <a:lnTo>
                    <a:pt x="627" y="867"/>
                  </a:lnTo>
                  <a:lnTo>
                    <a:pt x="626" y="868"/>
                  </a:lnTo>
                  <a:lnTo>
                    <a:pt x="626" y="867"/>
                  </a:lnTo>
                  <a:lnTo>
                    <a:pt x="624" y="867"/>
                  </a:lnTo>
                  <a:lnTo>
                    <a:pt x="624" y="865"/>
                  </a:lnTo>
                  <a:lnTo>
                    <a:pt x="623" y="866"/>
                  </a:lnTo>
                  <a:lnTo>
                    <a:pt x="622" y="867"/>
                  </a:lnTo>
                  <a:lnTo>
                    <a:pt x="621" y="868"/>
                  </a:lnTo>
                  <a:lnTo>
                    <a:pt x="620" y="866"/>
                  </a:lnTo>
                  <a:lnTo>
                    <a:pt x="620" y="867"/>
                  </a:lnTo>
                  <a:lnTo>
                    <a:pt x="619" y="868"/>
                  </a:lnTo>
                  <a:lnTo>
                    <a:pt x="618" y="867"/>
                  </a:lnTo>
                  <a:lnTo>
                    <a:pt x="617" y="867"/>
                  </a:lnTo>
                  <a:lnTo>
                    <a:pt x="617" y="868"/>
                  </a:lnTo>
                  <a:lnTo>
                    <a:pt x="616" y="867"/>
                  </a:lnTo>
                  <a:lnTo>
                    <a:pt x="615" y="867"/>
                  </a:lnTo>
                  <a:lnTo>
                    <a:pt x="614" y="867"/>
                  </a:lnTo>
                  <a:lnTo>
                    <a:pt x="613" y="868"/>
                  </a:lnTo>
                  <a:lnTo>
                    <a:pt x="613" y="867"/>
                  </a:lnTo>
                  <a:lnTo>
                    <a:pt x="612" y="867"/>
                  </a:lnTo>
                  <a:lnTo>
                    <a:pt x="611" y="865"/>
                  </a:lnTo>
                  <a:lnTo>
                    <a:pt x="610" y="868"/>
                  </a:lnTo>
                  <a:lnTo>
                    <a:pt x="609" y="865"/>
                  </a:lnTo>
                  <a:lnTo>
                    <a:pt x="609" y="865"/>
                  </a:lnTo>
                  <a:lnTo>
                    <a:pt x="608" y="867"/>
                  </a:lnTo>
                  <a:lnTo>
                    <a:pt x="607" y="867"/>
                  </a:lnTo>
                  <a:lnTo>
                    <a:pt x="606" y="866"/>
                  </a:lnTo>
                  <a:lnTo>
                    <a:pt x="605" y="866"/>
                  </a:lnTo>
                  <a:lnTo>
                    <a:pt x="605" y="867"/>
                  </a:lnTo>
                  <a:lnTo>
                    <a:pt x="604" y="867"/>
                  </a:lnTo>
                  <a:lnTo>
                    <a:pt x="603" y="867"/>
                  </a:lnTo>
                  <a:lnTo>
                    <a:pt x="602" y="868"/>
                  </a:lnTo>
                  <a:lnTo>
                    <a:pt x="601" y="866"/>
                  </a:lnTo>
                  <a:lnTo>
                    <a:pt x="601" y="867"/>
                  </a:lnTo>
                  <a:lnTo>
                    <a:pt x="600" y="866"/>
                  </a:lnTo>
                  <a:lnTo>
                    <a:pt x="599" y="866"/>
                  </a:lnTo>
                  <a:lnTo>
                    <a:pt x="598" y="866"/>
                  </a:lnTo>
                  <a:lnTo>
                    <a:pt x="598" y="867"/>
                  </a:lnTo>
                  <a:lnTo>
                    <a:pt x="597" y="867"/>
                  </a:lnTo>
                  <a:lnTo>
                    <a:pt x="596" y="865"/>
                  </a:lnTo>
                  <a:lnTo>
                    <a:pt x="595" y="866"/>
                  </a:lnTo>
                  <a:lnTo>
                    <a:pt x="595" y="866"/>
                  </a:lnTo>
                  <a:lnTo>
                    <a:pt x="594" y="868"/>
                  </a:lnTo>
                  <a:lnTo>
                    <a:pt x="593" y="865"/>
                  </a:lnTo>
                  <a:lnTo>
                    <a:pt x="592" y="866"/>
                  </a:lnTo>
                  <a:lnTo>
                    <a:pt x="592" y="866"/>
                  </a:lnTo>
                  <a:lnTo>
                    <a:pt x="591" y="867"/>
                  </a:lnTo>
                  <a:lnTo>
                    <a:pt x="590" y="868"/>
                  </a:lnTo>
                  <a:lnTo>
                    <a:pt x="589" y="866"/>
                  </a:lnTo>
                  <a:lnTo>
                    <a:pt x="589" y="867"/>
                  </a:lnTo>
                  <a:lnTo>
                    <a:pt x="588" y="868"/>
                  </a:lnTo>
                  <a:lnTo>
                    <a:pt x="587" y="867"/>
                  </a:lnTo>
                  <a:lnTo>
                    <a:pt x="586" y="865"/>
                  </a:lnTo>
                  <a:lnTo>
                    <a:pt x="585" y="866"/>
                  </a:lnTo>
                  <a:lnTo>
                    <a:pt x="585" y="867"/>
                  </a:lnTo>
                  <a:lnTo>
                    <a:pt x="584" y="867"/>
                  </a:lnTo>
                  <a:lnTo>
                    <a:pt x="583" y="867"/>
                  </a:lnTo>
                  <a:lnTo>
                    <a:pt x="583" y="866"/>
                  </a:lnTo>
                  <a:lnTo>
                    <a:pt x="582" y="867"/>
                  </a:lnTo>
                  <a:lnTo>
                    <a:pt x="581" y="867"/>
                  </a:lnTo>
                  <a:lnTo>
                    <a:pt x="580" y="867"/>
                  </a:lnTo>
                  <a:lnTo>
                    <a:pt x="580" y="866"/>
                  </a:lnTo>
                  <a:lnTo>
                    <a:pt x="579" y="868"/>
                  </a:lnTo>
                  <a:lnTo>
                    <a:pt x="578" y="867"/>
                  </a:lnTo>
                  <a:lnTo>
                    <a:pt x="578" y="866"/>
                  </a:lnTo>
                  <a:lnTo>
                    <a:pt x="577" y="865"/>
                  </a:lnTo>
                  <a:lnTo>
                    <a:pt x="576" y="862"/>
                  </a:lnTo>
                  <a:lnTo>
                    <a:pt x="575" y="865"/>
                  </a:lnTo>
                  <a:lnTo>
                    <a:pt x="575" y="867"/>
                  </a:lnTo>
                  <a:lnTo>
                    <a:pt x="574" y="866"/>
                  </a:lnTo>
                  <a:lnTo>
                    <a:pt x="573" y="867"/>
                  </a:lnTo>
                  <a:lnTo>
                    <a:pt x="573" y="866"/>
                  </a:lnTo>
                  <a:lnTo>
                    <a:pt x="572" y="865"/>
                  </a:lnTo>
                  <a:lnTo>
                    <a:pt x="571" y="868"/>
                  </a:lnTo>
                  <a:lnTo>
                    <a:pt x="570" y="866"/>
                  </a:lnTo>
                  <a:lnTo>
                    <a:pt x="570" y="867"/>
                  </a:lnTo>
                  <a:lnTo>
                    <a:pt x="569" y="866"/>
                  </a:lnTo>
                  <a:lnTo>
                    <a:pt x="568" y="866"/>
                  </a:lnTo>
                  <a:lnTo>
                    <a:pt x="567" y="865"/>
                  </a:lnTo>
                  <a:lnTo>
                    <a:pt x="567" y="856"/>
                  </a:lnTo>
                  <a:lnTo>
                    <a:pt x="566" y="864"/>
                  </a:lnTo>
                  <a:lnTo>
                    <a:pt x="565" y="866"/>
                  </a:lnTo>
                  <a:lnTo>
                    <a:pt x="565" y="866"/>
                  </a:lnTo>
                  <a:lnTo>
                    <a:pt x="564" y="866"/>
                  </a:lnTo>
                  <a:lnTo>
                    <a:pt x="563" y="868"/>
                  </a:lnTo>
                  <a:lnTo>
                    <a:pt x="562" y="865"/>
                  </a:lnTo>
                  <a:lnTo>
                    <a:pt x="562" y="867"/>
                  </a:lnTo>
                  <a:lnTo>
                    <a:pt x="561" y="868"/>
                  </a:lnTo>
                  <a:lnTo>
                    <a:pt x="561" y="867"/>
                  </a:lnTo>
                  <a:lnTo>
                    <a:pt x="560" y="867"/>
                  </a:lnTo>
                  <a:lnTo>
                    <a:pt x="559" y="862"/>
                  </a:lnTo>
                  <a:lnTo>
                    <a:pt x="558" y="859"/>
                  </a:lnTo>
                  <a:lnTo>
                    <a:pt x="558" y="853"/>
                  </a:lnTo>
                  <a:lnTo>
                    <a:pt x="557" y="858"/>
                  </a:lnTo>
                  <a:lnTo>
                    <a:pt x="556" y="867"/>
                  </a:lnTo>
                  <a:lnTo>
                    <a:pt x="556" y="867"/>
                  </a:lnTo>
                  <a:lnTo>
                    <a:pt x="555" y="866"/>
                  </a:lnTo>
                  <a:lnTo>
                    <a:pt x="554" y="867"/>
                  </a:lnTo>
                  <a:lnTo>
                    <a:pt x="554" y="867"/>
                  </a:lnTo>
                  <a:lnTo>
                    <a:pt x="553" y="868"/>
                  </a:lnTo>
                  <a:lnTo>
                    <a:pt x="552" y="866"/>
                  </a:lnTo>
                  <a:lnTo>
                    <a:pt x="552" y="866"/>
                  </a:lnTo>
                  <a:lnTo>
                    <a:pt x="551" y="864"/>
                  </a:lnTo>
                  <a:lnTo>
                    <a:pt x="550" y="864"/>
                  </a:lnTo>
                  <a:lnTo>
                    <a:pt x="549" y="865"/>
                  </a:lnTo>
                  <a:lnTo>
                    <a:pt x="549" y="862"/>
                  </a:lnTo>
                  <a:lnTo>
                    <a:pt x="548" y="863"/>
                  </a:lnTo>
                  <a:lnTo>
                    <a:pt x="548" y="865"/>
                  </a:lnTo>
                  <a:lnTo>
                    <a:pt x="547" y="865"/>
                  </a:lnTo>
                  <a:lnTo>
                    <a:pt x="546" y="866"/>
                  </a:lnTo>
                  <a:lnTo>
                    <a:pt x="545" y="867"/>
                  </a:lnTo>
                  <a:lnTo>
                    <a:pt x="545" y="866"/>
                  </a:lnTo>
                  <a:lnTo>
                    <a:pt x="544" y="867"/>
                  </a:lnTo>
                  <a:lnTo>
                    <a:pt x="544" y="866"/>
                  </a:lnTo>
                  <a:lnTo>
                    <a:pt x="543" y="864"/>
                  </a:lnTo>
                  <a:lnTo>
                    <a:pt x="542" y="865"/>
                  </a:lnTo>
                  <a:lnTo>
                    <a:pt x="541" y="859"/>
                  </a:lnTo>
                  <a:lnTo>
                    <a:pt x="541" y="866"/>
                  </a:lnTo>
                  <a:lnTo>
                    <a:pt x="540" y="865"/>
                  </a:lnTo>
                  <a:lnTo>
                    <a:pt x="540" y="865"/>
                  </a:lnTo>
                  <a:lnTo>
                    <a:pt x="539" y="866"/>
                  </a:lnTo>
                  <a:lnTo>
                    <a:pt x="538" y="868"/>
                  </a:lnTo>
                  <a:lnTo>
                    <a:pt x="538" y="865"/>
                  </a:lnTo>
                  <a:lnTo>
                    <a:pt x="537" y="865"/>
                  </a:lnTo>
                  <a:lnTo>
                    <a:pt x="536" y="866"/>
                  </a:lnTo>
                  <a:lnTo>
                    <a:pt x="536" y="868"/>
                  </a:lnTo>
                  <a:lnTo>
                    <a:pt x="535" y="866"/>
                  </a:lnTo>
                  <a:lnTo>
                    <a:pt x="534" y="865"/>
                  </a:lnTo>
                  <a:lnTo>
                    <a:pt x="534" y="866"/>
                  </a:lnTo>
                  <a:lnTo>
                    <a:pt x="533" y="866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1" y="866"/>
                  </a:lnTo>
                  <a:lnTo>
                    <a:pt x="531" y="867"/>
                  </a:lnTo>
                  <a:lnTo>
                    <a:pt x="530" y="868"/>
                  </a:lnTo>
                  <a:lnTo>
                    <a:pt x="529" y="865"/>
                  </a:lnTo>
                  <a:lnTo>
                    <a:pt x="528" y="866"/>
                  </a:lnTo>
                  <a:lnTo>
                    <a:pt x="528" y="868"/>
                  </a:lnTo>
                  <a:lnTo>
                    <a:pt x="527" y="866"/>
                  </a:lnTo>
                  <a:lnTo>
                    <a:pt x="527" y="865"/>
                  </a:lnTo>
                  <a:lnTo>
                    <a:pt x="526" y="867"/>
                  </a:lnTo>
                  <a:lnTo>
                    <a:pt x="525" y="865"/>
                  </a:lnTo>
                  <a:lnTo>
                    <a:pt x="525" y="866"/>
                  </a:lnTo>
                  <a:lnTo>
                    <a:pt x="524" y="867"/>
                  </a:lnTo>
                  <a:lnTo>
                    <a:pt x="523" y="867"/>
                  </a:lnTo>
                  <a:lnTo>
                    <a:pt x="523" y="867"/>
                  </a:lnTo>
                  <a:lnTo>
                    <a:pt x="522" y="867"/>
                  </a:lnTo>
                  <a:lnTo>
                    <a:pt x="522" y="866"/>
                  </a:lnTo>
                  <a:lnTo>
                    <a:pt x="521" y="867"/>
                  </a:lnTo>
                  <a:lnTo>
                    <a:pt x="520" y="867"/>
                  </a:lnTo>
                  <a:lnTo>
                    <a:pt x="520" y="866"/>
                  </a:lnTo>
                  <a:lnTo>
                    <a:pt x="519" y="866"/>
                  </a:lnTo>
                  <a:lnTo>
                    <a:pt x="518" y="865"/>
                  </a:lnTo>
                  <a:lnTo>
                    <a:pt x="518" y="867"/>
                  </a:lnTo>
                  <a:lnTo>
                    <a:pt x="517" y="865"/>
                  </a:lnTo>
                  <a:lnTo>
                    <a:pt x="517" y="866"/>
                  </a:lnTo>
                  <a:lnTo>
                    <a:pt x="516" y="867"/>
                  </a:lnTo>
                  <a:lnTo>
                    <a:pt x="515" y="864"/>
                  </a:lnTo>
                  <a:lnTo>
                    <a:pt x="515" y="864"/>
                  </a:lnTo>
                  <a:lnTo>
                    <a:pt x="514" y="865"/>
                  </a:lnTo>
                  <a:lnTo>
                    <a:pt x="514" y="867"/>
                  </a:lnTo>
                  <a:lnTo>
                    <a:pt x="513" y="865"/>
                  </a:lnTo>
                  <a:lnTo>
                    <a:pt x="512" y="867"/>
                  </a:lnTo>
                  <a:lnTo>
                    <a:pt x="512" y="867"/>
                  </a:lnTo>
                  <a:lnTo>
                    <a:pt x="511" y="867"/>
                  </a:lnTo>
                  <a:lnTo>
                    <a:pt x="511" y="867"/>
                  </a:lnTo>
                  <a:lnTo>
                    <a:pt x="510" y="867"/>
                  </a:lnTo>
                  <a:lnTo>
                    <a:pt x="509" y="866"/>
                  </a:lnTo>
                  <a:lnTo>
                    <a:pt x="509" y="866"/>
                  </a:lnTo>
                  <a:lnTo>
                    <a:pt x="508" y="865"/>
                  </a:lnTo>
                  <a:lnTo>
                    <a:pt x="508" y="868"/>
                  </a:lnTo>
                  <a:lnTo>
                    <a:pt x="507" y="866"/>
                  </a:lnTo>
                  <a:lnTo>
                    <a:pt x="506" y="866"/>
                  </a:lnTo>
                  <a:lnTo>
                    <a:pt x="506" y="866"/>
                  </a:lnTo>
                  <a:lnTo>
                    <a:pt x="505" y="864"/>
                  </a:lnTo>
                  <a:lnTo>
                    <a:pt x="505" y="867"/>
                  </a:lnTo>
                  <a:lnTo>
                    <a:pt x="504" y="867"/>
                  </a:lnTo>
                  <a:lnTo>
                    <a:pt x="503" y="866"/>
                  </a:lnTo>
                  <a:lnTo>
                    <a:pt x="503" y="865"/>
                  </a:lnTo>
                  <a:lnTo>
                    <a:pt x="502" y="865"/>
                  </a:lnTo>
                  <a:lnTo>
                    <a:pt x="502" y="867"/>
                  </a:lnTo>
                  <a:lnTo>
                    <a:pt x="501" y="866"/>
                  </a:lnTo>
                  <a:lnTo>
                    <a:pt x="500" y="867"/>
                  </a:lnTo>
                  <a:lnTo>
                    <a:pt x="500" y="867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8" y="866"/>
                  </a:lnTo>
                  <a:lnTo>
                    <a:pt x="497" y="865"/>
                  </a:lnTo>
                  <a:lnTo>
                    <a:pt x="497" y="866"/>
                  </a:lnTo>
                  <a:lnTo>
                    <a:pt x="496" y="868"/>
                  </a:lnTo>
                  <a:lnTo>
                    <a:pt x="496" y="867"/>
                  </a:lnTo>
                  <a:lnTo>
                    <a:pt x="495" y="864"/>
                  </a:lnTo>
                  <a:lnTo>
                    <a:pt x="495" y="868"/>
                  </a:lnTo>
                  <a:lnTo>
                    <a:pt x="494" y="867"/>
                  </a:lnTo>
                  <a:lnTo>
                    <a:pt x="493" y="866"/>
                  </a:lnTo>
                  <a:lnTo>
                    <a:pt x="493" y="866"/>
                  </a:lnTo>
                  <a:lnTo>
                    <a:pt x="492" y="866"/>
                  </a:lnTo>
                  <a:lnTo>
                    <a:pt x="492" y="867"/>
                  </a:lnTo>
                  <a:lnTo>
                    <a:pt x="491" y="866"/>
                  </a:lnTo>
                  <a:lnTo>
                    <a:pt x="491" y="867"/>
                  </a:lnTo>
                  <a:lnTo>
                    <a:pt x="490" y="867"/>
                  </a:lnTo>
                  <a:lnTo>
                    <a:pt x="490" y="867"/>
                  </a:lnTo>
                  <a:lnTo>
                    <a:pt x="489" y="866"/>
                  </a:lnTo>
                  <a:lnTo>
                    <a:pt x="488" y="867"/>
                  </a:lnTo>
                  <a:lnTo>
                    <a:pt x="488" y="866"/>
                  </a:lnTo>
                  <a:lnTo>
                    <a:pt x="487" y="868"/>
                  </a:lnTo>
                  <a:lnTo>
                    <a:pt x="487" y="864"/>
                  </a:lnTo>
                  <a:lnTo>
                    <a:pt x="486" y="868"/>
                  </a:lnTo>
                  <a:lnTo>
                    <a:pt x="486" y="865"/>
                  </a:lnTo>
                  <a:lnTo>
                    <a:pt x="485" y="867"/>
                  </a:lnTo>
                  <a:lnTo>
                    <a:pt x="484" y="865"/>
                  </a:lnTo>
                  <a:lnTo>
                    <a:pt x="484" y="866"/>
                  </a:lnTo>
                  <a:lnTo>
                    <a:pt x="483" y="864"/>
                  </a:lnTo>
                  <a:lnTo>
                    <a:pt x="483" y="865"/>
                  </a:lnTo>
                  <a:lnTo>
                    <a:pt x="482" y="867"/>
                  </a:lnTo>
                  <a:lnTo>
                    <a:pt x="482" y="866"/>
                  </a:lnTo>
                  <a:lnTo>
                    <a:pt x="481" y="866"/>
                  </a:lnTo>
                  <a:lnTo>
                    <a:pt x="480" y="865"/>
                  </a:lnTo>
                  <a:lnTo>
                    <a:pt x="480" y="866"/>
                  </a:lnTo>
                  <a:lnTo>
                    <a:pt x="479" y="866"/>
                  </a:lnTo>
                  <a:lnTo>
                    <a:pt x="479" y="867"/>
                  </a:lnTo>
                  <a:lnTo>
                    <a:pt x="478" y="865"/>
                  </a:lnTo>
                  <a:lnTo>
                    <a:pt x="478" y="865"/>
                  </a:lnTo>
                  <a:lnTo>
                    <a:pt x="477" y="866"/>
                  </a:lnTo>
                  <a:lnTo>
                    <a:pt x="477" y="866"/>
                  </a:lnTo>
                  <a:lnTo>
                    <a:pt x="476" y="866"/>
                  </a:lnTo>
                  <a:lnTo>
                    <a:pt x="476" y="865"/>
                  </a:lnTo>
                  <a:lnTo>
                    <a:pt x="475" y="864"/>
                  </a:lnTo>
                  <a:lnTo>
                    <a:pt x="474" y="866"/>
                  </a:lnTo>
                  <a:lnTo>
                    <a:pt x="474" y="864"/>
                  </a:lnTo>
                  <a:lnTo>
                    <a:pt x="473" y="865"/>
                  </a:lnTo>
                  <a:lnTo>
                    <a:pt x="473" y="863"/>
                  </a:lnTo>
                  <a:lnTo>
                    <a:pt x="472" y="862"/>
                  </a:lnTo>
                  <a:lnTo>
                    <a:pt x="472" y="867"/>
                  </a:lnTo>
                  <a:lnTo>
                    <a:pt x="471" y="866"/>
                  </a:lnTo>
                  <a:lnTo>
                    <a:pt x="471" y="866"/>
                  </a:lnTo>
                  <a:lnTo>
                    <a:pt x="470" y="866"/>
                  </a:lnTo>
                  <a:lnTo>
                    <a:pt x="470" y="865"/>
                  </a:lnTo>
                  <a:lnTo>
                    <a:pt x="469" y="868"/>
                  </a:lnTo>
                  <a:lnTo>
                    <a:pt x="469" y="867"/>
                  </a:lnTo>
                  <a:lnTo>
                    <a:pt x="468" y="865"/>
                  </a:lnTo>
                  <a:lnTo>
                    <a:pt x="468" y="866"/>
                  </a:lnTo>
                  <a:lnTo>
                    <a:pt x="467" y="865"/>
                  </a:lnTo>
                  <a:lnTo>
                    <a:pt x="466" y="867"/>
                  </a:lnTo>
                  <a:lnTo>
                    <a:pt x="466" y="867"/>
                  </a:lnTo>
                  <a:lnTo>
                    <a:pt x="465" y="864"/>
                  </a:lnTo>
                  <a:lnTo>
                    <a:pt x="465" y="865"/>
                  </a:lnTo>
                  <a:lnTo>
                    <a:pt x="464" y="867"/>
                  </a:lnTo>
                  <a:lnTo>
                    <a:pt x="464" y="867"/>
                  </a:lnTo>
                  <a:lnTo>
                    <a:pt x="463" y="867"/>
                  </a:lnTo>
                  <a:lnTo>
                    <a:pt x="463" y="867"/>
                  </a:lnTo>
                  <a:lnTo>
                    <a:pt x="462" y="866"/>
                  </a:lnTo>
                  <a:lnTo>
                    <a:pt x="462" y="867"/>
                  </a:lnTo>
                  <a:lnTo>
                    <a:pt x="461" y="867"/>
                  </a:lnTo>
                  <a:lnTo>
                    <a:pt x="461" y="866"/>
                  </a:lnTo>
                  <a:lnTo>
                    <a:pt x="460" y="866"/>
                  </a:lnTo>
                  <a:lnTo>
                    <a:pt x="460" y="868"/>
                  </a:lnTo>
                  <a:lnTo>
                    <a:pt x="459" y="864"/>
                  </a:lnTo>
                  <a:lnTo>
                    <a:pt x="459" y="864"/>
                  </a:lnTo>
                  <a:lnTo>
                    <a:pt x="458" y="867"/>
                  </a:lnTo>
                  <a:lnTo>
                    <a:pt x="458" y="867"/>
                  </a:lnTo>
                  <a:lnTo>
                    <a:pt x="457" y="866"/>
                  </a:lnTo>
                  <a:lnTo>
                    <a:pt x="457" y="866"/>
                  </a:lnTo>
                  <a:lnTo>
                    <a:pt x="456" y="865"/>
                  </a:lnTo>
                  <a:lnTo>
                    <a:pt x="456" y="864"/>
                  </a:lnTo>
                  <a:lnTo>
                    <a:pt x="455" y="866"/>
                  </a:lnTo>
                  <a:lnTo>
                    <a:pt x="455" y="866"/>
                  </a:lnTo>
                  <a:lnTo>
                    <a:pt x="454" y="866"/>
                  </a:lnTo>
                  <a:lnTo>
                    <a:pt x="453" y="866"/>
                  </a:lnTo>
                  <a:lnTo>
                    <a:pt x="453" y="864"/>
                  </a:lnTo>
                  <a:lnTo>
                    <a:pt x="452" y="864"/>
                  </a:lnTo>
                  <a:lnTo>
                    <a:pt x="452" y="866"/>
                  </a:lnTo>
                  <a:lnTo>
                    <a:pt x="452" y="865"/>
                  </a:lnTo>
                  <a:lnTo>
                    <a:pt x="451" y="864"/>
                  </a:lnTo>
                  <a:lnTo>
                    <a:pt x="451" y="865"/>
                  </a:lnTo>
                  <a:lnTo>
                    <a:pt x="450" y="865"/>
                  </a:lnTo>
                  <a:lnTo>
                    <a:pt x="449" y="864"/>
                  </a:lnTo>
                  <a:lnTo>
                    <a:pt x="449" y="864"/>
                  </a:lnTo>
                  <a:lnTo>
                    <a:pt x="448" y="865"/>
                  </a:lnTo>
                  <a:lnTo>
                    <a:pt x="448" y="866"/>
                  </a:lnTo>
                  <a:lnTo>
                    <a:pt x="447" y="866"/>
                  </a:lnTo>
                  <a:lnTo>
                    <a:pt x="447" y="866"/>
                  </a:lnTo>
                  <a:lnTo>
                    <a:pt x="447" y="865"/>
                  </a:lnTo>
                  <a:lnTo>
                    <a:pt x="446" y="866"/>
                  </a:lnTo>
                  <a:lnTo>
                    <a:pt x="445" y="868"/>
                  </a:lnTo>
                  <a:lnTo>
                    <a:pt x="445" y="867"/>
                  </a:lnTo>
                  <a:lnTo>
                    <a:pt x="444" y="866"/>
                  </a:lnTo>
                  <a:lnTo>
                    <a:pt x="444" y="866"/>
                  </a:lnTo>
                  <a:lnTo>
                    <a:pt x="444" y="868"/>
                  </a:lnTo>
                  <a:lnTo>
                    <a:pt x="443" y="867"/>
                  </a:lnTo>
                  <a:lnTo>
                    <a:pt x="443" y="866"/>
                  </a:lnTo>
                  <a:lnTo>
                    <a:pt x="442" y="866"/>
                  </a:lnTo>
                  <a:lnTo>
                    <a:pt x="442" y="867"/>
                  </a:lnTo>
                  <a:lnTo>
                    <a:pt x="441" y="867"/>
                  </a:lnTo>
                  <a:lnTo>
                    <a:pt x="440" y="867"/>
                  </a:lnTo>
                  <a:lnTo>
                    <a:pt x="440" y="866"/>
                  </a:lnTo>
                  <a:lnTo>
                    <a:pt x="440" y="866"/>
                  </a:lnTo>
                  <a:lnTo>
                    <a:pt x="439" y="868"/>
                  </a:lnTo>
                  <a:lnTo>
                    <a:pt x="439" y="866"/>
                  </a:lnTo>
                  <a:lnTo>
                    <a:pt x="438" y="865"/>
                  </a:lnTo>
                  <a:lnTo>
                    <a:pt x="438" y="865"/>
                  </a:lnTo>
                  <a:lnTo>
                    <a:pt x="437" y="865"/>
                  </a:lnTo>
                  <a:lnTo>
                    <a:pt x="437" y="868"/>
                  </a:lnTo>
                  <a:lnTo>
                    <a:pt x="436" y="867"/>
                  </a:lnTo>
                  <a:lnTo>
                    <a:pt x="436" y="867"/>
                  </a:lnTo>
                  <a:lnTo>
                    <a:pt x="435" y="868"/>
                  </a:lnTo>
                  <a:lnTo>
                    <a:pt x="435" y="868"/>
                  </a:lnTo>
                  <a:lnTo>
                    <a:pt x="434" y="867"/>
                  </a:lnTo>
                  <a:lnTo>
                    <a:pt x="434" y="867"/>
                  </a:lnTo>
                  <a:lnTo>
                    <a:pt x="433" y="867"/>
                  </a:lnTo>
                  <a:lnTo>
                    <a:pt x="433" y="865"/>
                  </a:lnTo>
                  <a:lnTo>
                    <a:pt x="433" y="865"/>
                  </a:lnTo>
                  <a:lnTo>
                    <a:pt x="432" y="867"/>
                  </a:lnTo>
                  <a:lnTo>
                    <a:pt x="431" y="867"/>
                  </a:lnTo>
                  <a:lnTo>
                    <a:pt x="431" y="866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29" y="868"/>
                  </a:lnTo>
                  <a:lnTo>
                    <a:pt x="429" y="867"/>
                  </a:lnTo>
                  <a:lnTo>
                    <a:pt x="428" y="867"/>
                  </a:lnTo>
                  <a:lnTo>
                    <a:pt x="428" y="867"/>
                  </a:lnTo>
                  <a:lnTo>
                    <a:pt x="427" y="866"/>
                  </a:lnTo>
                  <a:lnTo>
                    <a:pt x="427" y="866"/>
                  </a:lnTo>
                  <a:lnTo>
                    <a:pt x="426" y="868"/>
                  </a:lnTo>
                  <a:lnTo>
                    <a:pt x="426" y="867"/>
                  </a:lnTo>
                  <a:lnTo>
                    <a:pt x="425" y="866"/>
                  </a:lnTo>
                  <a:lnTo>
                    <a:pt x="425" y="866"/>
                  </a:lnTo>
                  <a:lnTo>
                    <a:pt x="425" y="868"/>
                  </a:lnTo>
                  <a:lnTo>
                    <a:pt x="424" y="866"/>
                  </a:lnTo>
                  <a:lnTo>
                    <a:pt x="423" y="867"/>
                  </a:lnTo>
                  <a:lnTo>
                    <a:pt x="423" y="866"/>
                  </a:lnTo>
                  <a:lnTo>
                    <a:pt x="423" y="866"/>
                  </a:lnTo>
                  <a:lnTo>
                    <a:pt x="422" y="867"/>
                  </a:lnTo>
                  <a:lnTo>
                    <a:pt x="422" y="867"/>
                  </a:lnTo>
                  <a:lnTo>
                    <a:pt x="421" y="866"/>
                  </a:lnTo>
                  <a:lnTo>
                    <a:pt x="421" y="864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19" y="867"/>
                  </a:lnTo>
                  <a:lnTo>
                    <a:pt x="419" y="866"/>
                  </a:lnTo>
                  <a:lnTo>
                    <a:pt x="418" y="867"/>
                  </a:lnTo>
                  <a:lnTo>
                    <a:pt x="418" y="866"/>
                  </a:lnTo>
                  <a:lnTo>
                    <a:pt x="418" y="867"/>
                  </a:lnTo>
                  <a:lnTo>
                    <a:pt x="417" y="866"/>
                  </a:lnTo>
                  <a:lnTo>
                    <a:pt x="417" y="867"/>
                  </a:lnTo>
                  <a:lnTo>
                    <a:pt x="416" y="866"/>
                  </a:lnTo>
                  <a:lnTo>
                    <a:pt x="416" y="867"/>
                  </a:lnTo>
                  <a:lnTo>
                    <a:pt x="415" y="866"/>
                  </a:lnTo>
                  <a:lnTo>
                    <a:pt x="415" y="866"/>
                  </a:lnTo>
                  <a:lnTo>
                    <a:pt x="414" y="868"/>
                  </a:lnTo>
                  <a:lnTo>
                    <a:pt x="414" y="867"/>
                  </a:lnTo>
                  <a:lnTo>
                    <a:pt x="413" y="868"/>
                  </a:lnTo>
                  <a:lnTo>
                    <a:pt x="413" y="867"/>
                  </a:lnTo>
                  <a:lnTo>
                    <a:pt x="413" y="868"/>
                  </a:lnTo>
                  <a:lnTo>
                    <a:pt x="412" y="867"/>
                  </a:lnTo>
                  <a:lnTo>
                    <a:pt x="412" y="867"/>
                  </a:lnTo>
                  <a:lnTo>
                    <a:pt x="411" y="867"/>
                  </a:lnTo>
                  <a:lnTo>
                    <a:pt x="411" y="865"/>
                  </a:lnTo>
                  <a:lnTo>
                    <a:pt x="410" y="866"/>
                  </a:lnTo>
                  <a:lnTo>
                    <a:pt x="410" y="866"/>
                  </a:lnTo>
                  <a:lnTo>
                    <a:pt x="409" y="868"/>
                  </a:lnTo>
                  <a:lnTo>
                    <a:pt x="409" y="867"/>
                  </a:lnTo>
                  <a:lnTo>
                    <a:pt x="409" y="866"/>
                  </a:lnTo>
                  <a:lnTo>
                    <a:pt x="408" y="866"/>
                  </a:lnTo>
                  <a:lnTo>
                    <a:pt x="408" y="866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6" y="867"/>
                  </a:lnTo>
                  <a:lnTo>
                    <a:pt x="405" y="864"/>
                  </a:lnTo>
                  <a:lnTo>
                    <a:pt x="405" y="865"/>
                  </a:lnTo>
                  <a:lnTo>
                    <a:pt x="405" y="867"/>
                  </a:lnTo>
                  <a:lnTo>
                    <a:pt x="404" y="867"/>
                  </a:lnTo>
                  <a:lnTo>
                    <a:pt x="404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2" y="867"/>
                  </a:lnTo>
                  <a:lnTo>
                    <a:pt x="402" y="868"/>
                  </a:lnTo>
                  <a:lnTo>
                    <a:pt x="401" y="866"/>
                  </a:lnTo>
                  <a:lnTo>
                    <a:pt x="401" y="865"/>
                  </a:lnTo>
                  <a:lnTo>
                    <a:pt x="400" y="867"/>
                  </a:lnTo>
                  <a:lnTo>
                    <a:pt x="400" y="868"/>
                  </a:lnTo>
                  <a:lnTo>
                    <a:pt x="400" y="867"/>
                  </a:lnTo>
                  <a:lnTo>
                    <a:pt x="399" y="866"/>
                  </a:lnTo>
                  <a:lnTo>
                    <a:pt x="399" y="866"/>
                  </a:lnTo>
                  <a:lnTo>
                    <a:pt x="398" y="867"/>
                  </a:lnTo>
                  <a:lnTo>
                    <a:pt x="398" y="866"/>
                  </a:lnTo>
                  <a:lnTo>
                    <a:pt x="398" y="866"/>
                  </a:lnTo>
                  <a:lnTo>
                    <a:pt x="397" y="866"/>
                  </a:lnTo>
                  <a:lnTo>
                    <a:pt x="397" y="868"/>
                  </a:lnTo>
                  <a:lnTo>
                    <a:pt x="396" y="867"/>
                  </a:lnTo>
                  <a:lnTo>
                    <a:pt x="396" y="865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7"/>
                  </a:lnTo>
                  <a:lnTo>
                    <a:pt x="394" y="867"/>
                  </a:lnTo>
                  <a:lnTo>
                    <a:pt x="394" y="866"/>
                  </a:lnTo>
                  <a:lnTo>
                    <a:pt x="393" y="868"/>
                  </a:lnTo>
                  <a:lnTo>
                    <a:pt x="393" y="866"/>
                  </a:lnTo>
                  <a:lnTo>
                    <a:pt x="392" y="868"/>
                  </a:lnTo>
                  <a:lnTo>
                    <a:pt x="392" y="866"/>
                  </a:lnTo>
                  <a:lnTo>
                    <a:pt x="392" y="866"/>
                  </a:lnTo>
                  <a:lnTo>
                    <a:pt x="391" y="865"/>
                  </a:lnTo>
                  <a:lnTo>
                    <a:pt x="391" y="863"/>
                  </a:lnTo>
                  <a:lnTo>
                    <a:pt x="390" y="862"/>
                  </a:lnTo>
                  <a:lnTo>
                    <a:pt x="390" y="862"/>
                  </a:lnTo>
                  <a:lnTo>
                    <a:pt x="390" y="866"/>
                  </a:lnTo>
                  <a:lnTo>
                    <a:pt x="389" y="866"/>
                  </a:lnTo>
                  <a:lnTo>
                    <a:pt x="389" y="868"/>
                  </a:lnTo>
                  <a:lnTo>
                    <a:pt x="388" y="867"/>
                  </a:lnTo>
                  <a:lnTo>
                    <a:pt x="388" y="868"/>
                  </a:lnTo>
                  <a:lnTo>
                    <a:pt x="387" y="866"/>
                  </a:lnTo>
                  <a:lnTo>
                    <a:pt x="387" y="865"/>
                  </a:lnTo>
                  <a:lnTo>
                    <a:pt x="387" y="866"/>
                  </a:lnTo>
                  <a:lnTo>
                    <a:pt x="386" y="866"/>
                  </a:lnTo>
                  <a:lnTo>
                    <a:pt x="386" y="863"/>
                  </a:lnTo>
                  <a:lnTo>
                    <a:pt x="386" y="854"/>
                  </a:lnTo>
                  <a:lnTo>
                    <a:pt x="385" y="856"/>
                  </a:lnTo>
                  <a:lnTo>
                    <a:pt x="385" y="862"/>
                  </a:lnTo>
                  <a:lnTo>
                    <a:pt x="384" y="866"/>
                  </a:lnTo>
                  <a:lnTo>
                    <a:pt x="384" y="867"/>
                  </a:lnTo>
                  <a:lnTo>
                    <a:pt x="383" y="866"/>
                  </a:lnTo>
                  <a:lnTo>
                    <a:pt x="383" y="866"/>
                  </a:lnTo>
                  <a:lnTo>
                    <a:pt x="383" y="867"/>
                  </a:lnTo>
                  <a:lnTo>
                    <a:pt x="382" y="867"/>
                  </a:lnTo>
                  <a:lnTo>
                    <a:pt x="382" y="868"/>
                  </a:lnTo>
                  <a:lnTo>
                    <a:pt x="381" y="866"/>
                  </a:lnTo>
                  <a:lnTo>
                    <a:pt x="381" y="865"/>
                  </a:lnTo>
                  <a:lnTo>
                    <a:pt x="381" y="860"/>
                  </a:lnTo>
                  <a:lnTo>
                    <a:pt x="380" y="835"/>
                  </a:lnTo>
                  <a:lnTo>
                    <a:pt x="380" y="837"/>
                  </a:lnTo>
                  <a:lnTo>
                    <a:pt x="379" y="863"/>
                  </a:lnTo>
                  <a:lnTo>
                    <a:pt x="379" y="867"/>
                  </a:lnTo>
                  <a:lnTo>
                    <a:pt x="379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7" y="867"/>
                  </a:lnTo>
                  <a:lnTo>
                    <a:pt x="377" y="866"/>
                  </a:lnTo>
                  <a:lnTo>
                    <a:pt x="377" y="867"/>
                  </a:lnTo>
                  <a:lnTo>
                    <a:pt x="376" y="866"/>
                  </a:lnTo>
                  <a:lnTo>
                    <a:pt x="376" y="866"/>
                  </a:lnTo>
                  <a:lnTo>
                    <a:pt x="375" y="865"/>
                  </a:lnTo>
                  <a:lnTo>
                    <a:pt x="375" y="861"/>
                  </a:lnTo>
                  <a:lnTo>
                    <a:pt x="375" y="861"/>
                  </a:lnTo>
                  <a:lnTo>
                    <a:pt x="374" y="867"/>
                  </a:lnTo>
                  <a:lnTo>
                    <a:pt x="374" y="866"/>
                  </a:lnTo>
                  <a:lnTo>
                    <a:pt x="374" y="864"/>
                  </a:lnTo>
                  <a:lnTo>
                    <a:pt x="373" y="867"/>
                  </a:lnTo>
                  <a:lnTo>
                    <a:pt x="373" y="866"/>
                  </a:lnTo>
                  <a:lnTo>
                    <a:pt x="372" y="867"/>
                  </a:lnTo>
                  <a:lnTo>
                    <a:pt x="372" y="866"/>
                  </a:lnTo>
                  <a:lnTo>
                    <a:pt x="372" y="866"/>
                  </a:lnTo>
                  <a:lnTo>
                    <a:pt x="371" y="866"/>
                  </a:lnTo>
                  <a:lnTo>
                    <a:pt x="371" y="865"/>
                  </a:lnTo>
                  <a:lnTo>
                    <a:pt x="370" y="851"/>
                  </a:lnTo>
                  <a:lnTo>
                    <a:pt x="370" y="857"/>
                  </a:lnTo>
                  <a:lnTo>
                    <a:pt x="370" y="860"/>
                  </a:lnTo>
                  <a:lnTo>
                    <a:pt x="369" y="863"/>
                  </a:lnTo>
                  <a:lnTo>
                    <a:pt x="369" y="866"/>
                  </a:lnTo>
                  <a:lnTo>
                    <a:pt x="369" y="867"/>
                  </a:lnTo>
                  <a:lnTo>
                    <a:pt x="368" y="867"/>
                  </a:lnTo>
                  <a:lnTo>
                    <a:pt x="368" y="867"/>
                  </a:lnTo>
                  <a:lnTo>
                    <a:pt x="368" y="864"/>
                  </a:lnTo>
                  <a:lnTo>
                    <a:pt x="367" y="866"/>
                  </a:lnTo>
                  <a:lnTo>
                    <a:pt x="367" y="867"/>
                  </a:lnTo>
                  <a:lnTo>
                    <a:pt x="366" y="868"/>
                  </a:lnTo>
                  <a:lnTo>
                    <a:pt x="366" y="866"/>
                  </a:lnTo>
                  <a:lnTo>
                    <a:pt x="365" y="864"/>
                  </a:lnTo>
                  <a:lnTo>
                    <a:pt x="365" y="865"/>
                  </a:lnTo>
                  <a:lnTo>
                    <a:pt x="365" y="867"/>
                  </a:lnTo>
                  <a:lnTo>
                    <a:pt x="364" y="867"/>
                  </a:lnTo>
                  <a:lnTo>
                    <a:pt x="364" y="866"/>
                  </a:lnTo>
                  <a:lnTo>
                    <a:pt x="364" y="865"/>
                  </a:lnTo>
                  <a:lnTo>
                    <a:pt x="363" y="865"/>
                  </a:lnTo>
                  <a:lnTo>
                    <a:pt x="363" y="867"/>
                  </a:lnTo>
                  <a:lnTo>
                    <a:pt x="363" y="866"/>
                  </a:lnTo>
                  <a:lnTo>
                    <a:pt x="362" y="866"/>
                  </a:lnTo>
                  <a:lnTo>
                    <a:pt x="362" y="865"/>
                  </a:lnTo>
                  <a:lnTo>
                    <a:pt x="361" y="864"/>
                  </a:lnTo>
                  <a:lnTo>
                    <a:pt x="361" y="856"/>
                  </a:lnTo>
                  <a:lnTo>
                    <a:pt x="361" y="863"/>
                  </a:lnTo>
                  <a:lnTo>
                    <a:pt x="360" y="861"/>
                  </a:lnTo>
                  <a:lnTo>
                    <a:pt x="360" y="865"/>
                  </a:lnTo>
                  <a:lnTo>
                    <a:pt x="360" y="866"/>
                  </a:lnTo>
                  <a:lnTo>
                    <a:pt x="359" y="867"/>
                  </a:lnTo>
                  <a:lnTo>
                    <a:pt x="359" y="865"/>
                  </a:lnTo>
                  <a:lnTo>
                    <a:pt x="359" y="866"/>
                  </a:lnTo>
                  <a:lnTo>
                    <a:pt x="358" y="868"/>
                  </a:lnTo>
                  <a:lnTo>
                    <a:pt x="358" y="867"/>
                  </a:lnTo>
                  <a:lnTo>
                    <a:pt x="357" y="867"/>
                  </a:lnTo>
                  <a:lnTo>
                    <a:pt x="357" y="868"/>
                  </a:lnTo>
                  <a:lnTo>
                    <a:pt x="357" y="867"/>
                  </a:lnTo>
                  <a:lnTo>
                    <a:pt x="356" y="867"/>
                  </a:lnTo>
                  <a:lnTo>
                    <a:pt x="356" y="867"/>
                  </a:lnTo>
                  <a:lnTo>
                    <a:pt x="356" y="866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5" y="868"/>
                  </a:lnTo>
                  <a:lnTo>
                    <a:pt x="354" y="868"/>
                  </a:lnTo>
                  <a:lnTo>
                    <a:pt x="354" y="867"/>
                  </a:lnTo>
                  <a:lnTo>
                    <a:pt x="353" y="867"/>
                  </a:lnTo>
                  <a:lnTo>
                    <a:pt x="353" y="866"/>
                  </a:lnTo>
                  <a:lnTo>
                    <a:pt x="353" y="867"/>
                  </a:lnTo>
                  <a:lnTo>
                    <a:pt x="352" y="868"/>
                  </a:lnTo>
                  <a:lnTo>
                    <a:pt x="352" y="866"/>
                  </a:lnTo>
                  <a:lnTo>
                    <a:pt x="352" y="867"/>
                  </a:lnTo>
                  <a:lnTo>
                    <a:pt x="351" y="866"/>
                  </a:lnTo>
                  <a:lnTo>
                    <a:pt x="351" y="866"/>
                  </a:lnTo>
                  <a:lnTo>
                    <a:pt x="351" y="867"/>
                  </a:lnTo>
                  <a:lnTo>
                    <a:pt x="350" y="867"/>
                  </a:lnTo>
                  <a:lnTo>
                    <a:pt x="350" y="867"/>
                  </a:lnTo>
                  <a:lnTo>
                    <a:pt x="350" y="868"/>
                  </a:lnTo>
                  <a:lnTo>
                    <a:pt x="349" y="867"/>
                  </a:lnTo>
                  <a:lnTo>
                    <a:pt x="349" y="868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7" y="866"/>
                  </a:lnTo>
                  <a:lnTo>
                    <a:pt x="347" y="868"/>
                  </a:lnTo>
                  <a:lnTo>
                    <a:pt x="347" y="867"/>
                  </a:lnTo>
                  <a:lnTo>
                    <a:pt x="346" y="866"/>
                  </a:lnTo>
                  <a:lnTo>
                    <a:pt x="346" y="867"/>
                  </a:lnTo>
                  <a:lnTo>
                    <a:pt x="346" y="866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4" y="867"/>
                  </a:lnTo>
                  <a:lnTo>
                    <a:pt x="344" y="866"/>
                  </a:lnTo>
                  <a:lnTo>
                    <a:pt x="344" y="868"/>
                  </a:lnTo>
                  <a:lnTo>
                    <a:pt x="343" y="866"/>
                  </a:lnTo>
                  <a:lnTo>
                    <a:pt x="343" y="867"/>
                  </a:lnTo>
                  <a:lnTo>
                    <a:pt x="343" y="866"/>
                  </a:lnTo>
                  <a:lnTo>
                    <a:pt x="342" y="866"/>
                  </a:lnTo>
                  <a:lnTo>
                    <a:pt x="342" y="867"/>
                  </a:lnTo>
                  <a:lnTo>
                    <a:pt x="342" y="868"/>
                  </a:lnTo>
                  <a:lnTo>
                    <a:pt x="341" y="866"/>
                  </a:lnTo>
                  <a:lnTo>
                    <a:pt x="341" y="866"/>
                  </a:lnTo>
                  <a:lnTo>
                    <a:pt x="341" y="867"/>
                  </a:lnTo>
                  <a:lnTo>
                    <a:pt x="340" y="868"/>
                  </a:lnTo>
                  <a:lnTo>
                    <a:pt x="340" y="867"/>
                  </a:lnTo>
                  <a:lnTo>
                    <a:pt x="340" y="867"/>
                  </a:lnTo>
                  <a:lnTo>
                    <a:pt x="339" y="867"/>
                  </a:lnTo>
                  <a:lnTo>
                    <a:pt x="339" y="866"/>
                  </a:lnTo>
                  <a:lnTo>
                    <a:pt x="339" y="867"/>
                  </a:lnTo>
                  <a:lnTo>
                    <a:pt x="338" y="867"/>
                  </a:lnTo>
                  <a:lnTo>
                    <a:pt x="338" y="868"/>
                  </a:lnTo>
                  <a:lnTo>
                    <a:pt x="338" y="866"/>
                  </a:lnTo>
                  <a:lnTo>
                    <a:pt x="337" y="866"/>
                  </a:lnTo>
                  <a:lnTo>
                    <a:pt x="337" y="868"/>
                  </a:lnTo>
                  <a:lnTo>
                    <a:pt x="337" y="867"/>
                  </a:lnTo>
                  <a:lnTo>
                    <a:pt x="336" y="866"/>
                  </a:lnTo>
                  <a:lnTo>
                    <a:pt x="336" y="865"/>
                  </a:lnTo>
                  <a:lnTo>
                    <a:pt x="336" y="866"/>
                  </a:lnTo>
                  <a:lnTo>
                    <a:pt x="335" y="866"/>
                  </a:lnTo>
                  <a:lnTo>
                    <a:pt x="335" y="867"/>
                  </a:lnTo>
                  <a:lnTo>
                    <a:pt x="335" y="867"/>
                  </a:lnTo>
                  <a:lnTo>
                    <a:pt x="334" y="867"/>
                  </a:lnTo>
                  <a:lnTo>
                    <a:pt x="334" y="868"/>
                  </a:lnTo>
                  <a:lnTo>
                    <a:pt x="334" y="868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2" y="867"/>
                  </a:lnTo>
                  <a:lnTo>
                    <a:pt x="332" y="866"/>
                  </a:lnTo>
                  <a:lnTo>
                    <a:pt x="331" y="867"/>
                  </a:lnTo>
                  <a:lnTo>
                    <a:pt x="331" y="866"/>
                  </a:lnTo>
                  <a:lnTo>
                    <a:pt x="331" y="867"/>
                  </a:lnTo>
                  <a:lnTo>
                    <a:pt x="331" y="868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8" y="867"/>
                  </a:lnTo>
                  <a:lnTo>
                    <a:pt x="328" y="868"/>
                  </a:lnTo>
                  <a:lnTo>
                    <a:pt x="328" y="867"/>
                  </a:lnTo>
                  <a:lnTo>
                    <a:pt x="327" y="866"/>
                  </a:lnTo>
                  <a:lnTo>
                    <a:pt x="327" y="868"/>
                  </a:lnTo>
                  <a:lnTo>
                    <a:pt x="327" y="866"/>
                  </a:lnTo>
                  <a:lnTo>
                    <a:pt x="326" y="867"/>
                  </a:lnTo>
                  <a:lnTo>
                    <a:pt x="326" y="866"/>
                  </a:lnTo>
                  <a:lnTo>
                    <a:pt x="326" y="866"/>
                  </a:lnTo>
                  <a:lnTo>
                    <a:pt x="325" y="867"/>
                  </a:lnTo>
                  <a:lnTo>
                    <a:pt x="325" y="868"/>
                  </a:lnTo>
                  <a:lnTo>
                    <a:pt x="325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3" y="867"/>
                  </a:lnTo>
                  <a:lnTo>
                    <a:pt x="323" y="867"/>
                  </a:lnTo>
                  <a:lnTo>
                    <a:pt x="322" y="868"/>
                  </a:lnTo>
                  <a:lnTo>
                    <a:pt x="322" y="867"/>
                  </a:lnTo>
                  <a:lnTo>
                    <a:pt x="322" y="866"/>
                  </a:lnTo>
                  <a:lnTo>
                    <a:pt x="321" y="867"/>
                  </a:lnTo>
                  <a:lnTo>
                    <a:pt x="321" y="867"/>
                  </a:lnTo>
                  <a:lnTo>
                    <a:pt x="321" y="868"/>
                  </a:lnTo>
                  <a:lnTo>
                    <a:pt x="321" y="867"/>
                  </a:lnTo>
                  <a:lnTo>
                    <a:pt x="320" y="867"/>
                  </a:lnTo>
                  <a:lnTo>
                    <a:pt x="320" y="866"/>
                  </a:lnTo>
                  <a:lnTo>
                    <a:pt x="320" y="867"/>
                  </a:lnTo>
                  <a:lnTo>
                    <a:pt x="319" y="867"/>
                  </a:lnTo>
                  <a:lnTo>
                    <a:pt x="319" y="867"/>
                  </a:lnTo>
                  <a:lnTo>
                    <a:pt x="319" y="868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6" y="867"/>
                  </a:lnTo>
                  <a:lnTo>
                    <a:pt x="316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4" y="866"/>
                  </a:lnTo>
                  <a:lnTo>
                    <a:pt x="314" y="865"/>
                  </a:lnTo>
                  <a:lnTo>
                    <a:pt x="314" y="867"/>
                  </a:lnTo>
                  <a:lnTo>
                    <a:pt x="313" y="867"/>
                  </a:lnTo>
                  <a:lnTo>
                    <a:pt x="313" y="866"/>
                  </a:lnTo>
                  <a:lnTo>
                    <a:pt x="313" y="867"/>
                  </a:lnTo>
                  <a:lnTo>
                    <a:pt x="312" y="866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2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0" y="867"/>
                  </a:lnTo>
                  <a:lnTo>
                    <a:pt x="310" y="868"/>
                  </a:lnTo>
                  <a:lnTo>
                    <a:pt x="310" y="868"/>
                  </a:lnTo>
                  <a:lnTo>
                    <a:pt x="309" y="867"/>
                  </a:lnTo>
                  <a:lnTo>
                    <a:pt x="309" y="866"/>
                  </a:lnTo>
                  <a:lnTo>
                    <a:pt x="309" y="867"/>
                  </a:lnTo>
                  <a:lnTo>
                    <a:pt x="308" y="867"/>
                  </a:lnTo>
                  <a:lnTo>
                    <a:pt x="308" y="868"/>
                  </a:lnTo>
                  <a:lnTo>
                    <a:pt x="308" y="867"/>
                  </a:lnTo>
                  <a:lnTo>
                    <a:pt x="308" y="867"/>
                  </a:lnTo>
                  <a:lnTo>
                    <a:pt x="307" y="867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6" y="866"/>
                  </a:lnTo>
                  <a:lnTo>
                    <a:pt x="306" y="867"/>
                  </a:lnTo>
                  <a:lnTo>
                    <a:pt x="306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5" y="868"/>
                  </a:lnTo>
                  <a:lnTo>
                    <a:pt x="304" y="868"/>
                  </a:lnTo>
                  <a:lnTo>
                    <a:pt x="304" y="867"/>
                  </a:lnTo>
                  <a:lnTo>
                    <a:pt x="304" y="868"/>
                  </a:lnTo>
                  <a:lnTo>
                    <a:pt x="304" y="866"/>
                  </a:lnTo>
                  <a:lnTo>
                    <a:pt x="303" y="866"/>
                  </a:lnTo>
                  <a:lnTo>
                    <a:pt x="303" y="868"/>
                  </a:lnTo>
                  <a:lnTo>
                    <a:pt x="303" y="866"/>
                  </a:lnTo>
                  <a:lnTo>
                    <a:pt x="303" y="867"/>
                  </a:lnTo>
                  <a:lnTo>
                    <a:pt x="302" y="867"/>
                  </a:lnTo>
                  <a:lnTo>
                    <a:pt x="302" y="868"/>
                  </a:lnTo>
                  <a:lnTo>
                    <a:pt x="302" y="867"/>
                  </a:lnTo>
                  <a:lnTo>
                    <a:pt x="301" y="866"/>
                  </a:lnTo>
                  <a:lnTo>
                    <a:pt x="301" y="868"/>
                  </a:lnTo>
                  <a:lnTo>
                    <a:pt x="301" y="868"/>
                  </a:lnTo>
                  <a:lnTo>
                    <a:pt x="300" y="866"/>
                  </a:lnTo>
                  <a:lnTo>
                    <a:pt x="300" y="867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9" y="867"/>
                  </a:lnTo>
                  <a:lnTo>
                    <a:pt x="299" y="866"/>
                  </a:lnTo>
                  <a:lnTo>
                    <a:pt x="299" y="868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8" y="866"/>
                  </a:lnTo>
                  <a:lnTo>
                    <a:pt x="298" y="867"/>
                  </a:lnTo>
                  <a:lnTo>
                    <a:pt x="297" y="867"/>
                  </a:lnTo>
                  <a:lnTo>
                    <a:pt x="297" y="867"/>
                  </a:lnTo>
                  <a:lnTo>
                    <a:pt x="297" y="866"/>
                  </a:lnTo>
                  <a:lnTo>
                    <a:pt x="296" y="866"/>
                  </a:lnTo>
                  <a:lnTo>
                    <a:pt x="296" y="866"/>
                  </a:lnTo>
                  <a:lnTo>
                    <a:pt x="296" y="867"/>
                  </a:lnTo>
                  <a:lnTo>
                    <a:pt x="295" y="867"/>
                  </a:lnTo>
                  <a:lnTo>
                    <a:pt x="295" y="866"/>
                  </a:lnTo>
                  <a:lnTo>
                    <a:pt x="295" y="867"/>
                  </a:lnTo>
                  <a:lnTo>
                    <a:pt x="295" y="867"/>
                  </a:lnTo>
                  <a:lnTo>
                    <a:pt x="294" y="866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3" y="867"/>
                  </a:lnTo>
                  <a:lnTo>
                    <a:pt x="293" y="867"/>
                  </a:lnTo>
                  <a:lnTo>
                    <a:pt x="293" y="866"/>
                  </a:lnTo>
                  <a:lnTo>
                    <a:pt x="292" y="866"/>
                  </a:lnTo>
                  <a:lnTo>
                    <a:pt x="292" y="867"/>
                  </a:lnTo>
                  <a:lnTo>
                    <a:pt x="292" y="866"/>
                  </a:lnTo>
                  <a:lnTo>
                    <a:pt x="291" y="867"/>
                  </a:lnTo>
                  <a:lnTo>
                    <a:pt x="291" y="865"/>
                  </a:lnTo>
                  <a:lnTo>
                    <a:pt x="291" y="866"/>
                  </a:lnTo>
                  <a:lnTo>
                    <a:pt x="291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89" y="867"/>
                  </a:lnTo>
                  <a:lnTo>
                    <a:pt x="289" y="866"/>
                  </a:lnTo>
                  <a:lnTo>
                    <a:pt x="289" y="866"/>
                  </a:lnTo>
                  <a:lnTo>
                    <a:pt x="289" y="868"/>
                  </a:lnTo>
                  <a:lnTo>
                    <a:pt x="288" y="868"/>
                  </a:lnTo>
                  <a:lnTo>
                    <a:pt x="288" y="867"/>
                  </a:lnTo>
                  <a:lnTo>
                    <a:pt x="288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6" y="867"/>
                  </a:lnTo>
                  <a:lnTo>
                    <a:pt x="286" y="868"/>
                  </a:lnTo>
                  <a:lnTo>
                    <a:pt x="286" y="867"/>
                  </a:lnTo>
                  <a:lnTo>
                    <a:pt x="286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4" y="868"/>
                  </a:lnTo>
                  <a:lnTo>
                    <a:pt x="284" y="866"/>
                  </a:lnTo>
                  <a:lnTo>
                    <a:pt x="284" y="867"/>
                  </a:lnTo>
                  <a:lnTo>
                    <a:pt x="283" y="868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2" y="867"/>
                  </a:lnTo>
                  <a:lnTo>
                    <a:pt x="282" y="868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1" y="867"/>
                  </a:lnTo>
                  <a:lnTo>
                    <a:pt x="281" y="868"/>
                  </a:lnTo>
                  <a:lnTo>
                    <a:pt x="281" y="867"/>
                  </a:lnTo>
                  <a:lnTo>
                    <a:pt x="281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79" y="867"/>
                  </a:lnTo>
                  <a:lnTo>
                    <a:pt x="279" y="867"/>
                  </a:lnTo>
                  <a:lnTo>
                    <a:pt x="279" y="868"/>
                  </a:lnTo>
                  <a:lnTo>
                    <a:pt x="278" y="867"/>
                  </a:lnTo>
                  <a:lnTo>
                    <a:pt x="278" y="867"/>
                  </a:lnTo>
                  <a:lnTo>
                    <a:pt x="278" y="866"/>
                  </a:lnTo>
                  <a:lnTo>
                    <a:pt x="278" y="867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7"/>
                  </a:lnTo>
                  <a:lnTo>
                    <a:pt x="277" y="868"/>
                  </a:lnTo>
                  <a:lnTo>
                    <a:pt x="276" y="867"/>
                  </a:lnTo>
                  <a:lnTo>
                    <a:pt x="276" y="867"/>
                  </a:lnTo>
                  <a:lnTo>
                    <a:pt x="276" y="868"/>
                  </a:lnTo>
                  <a:lnTo>
                    <a:pt x="276" y="866"/>
                  </a:lnTo>
                  <a:lnTo>
                    <a:pt x="275" y="867"/>
                  </a:lnTo>
                  <a:lnTo>
                    <a:pt x="275" y="866"/>
                  </a:lnTo>
                  <a:lnTo>
                    <a:pt x="275" y="865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3" y="867"/>
                  </a:lnTo>
                  <a:lnTo>
                    <a:pt x="273" y="867"/>
                  </a:lnTo>
                  <a:lnTo>
                    <a:pt x="273" y="868"/>
                  </a:lnTo>
                  <a:lnTo>
                    <a:pt x="273" y="868"/>
                  </a:lnTo>
                  <a:lnTo>
                    <a:pt x="272" y="868"/>
                  </a:lnTo>
                  <a:lnTo>
                    <a:pt x="272" y="867"/>
                  </a:lnTo>
                  <a:lnTo>
                    <a:pt x="272" y="867"/>
                  </a:lnTo>
                  <a:lnTo>
                    <a:pt x="272" y="864"/>
                  </a:lnTo>
                  <a:lnTo>
                    <a:pt x="271" y="862"/>
                  </a:lnTo>
                  <a:lnTo>
                    <a:pt x="271" y="865"/>
                  </a:lnTo>
                  <a:lnTo>
                    <a:pt x="271" y="868"/>
                  </a:lnTo>
                  <a:lnTo>
                    <a:pt x="270" y="866"/>
                  </a:lnTo>
                  <a:lnTo>
                    <a:pt x="270" y="867"/>
                  </a:lnTo>
                  <a:lnTo>
                    <a:pt x="270" y="868"/>
                  </a:lnTo>
                  <a:lnTo>
                    <a:pt x="270" y="868"/>
                  </a:lnTo>
                  <a:lnTo>
                    <a:pt x="269" y="868"/>
                  </a:lnTo>
                  <a:lnTo>
                    <a:pt x="269" y="868"/>
                  </a:lnTo>
                  <a:lnTo>
                    <a:pt x="269" y="867"/>
                  </a:lnTo>
                  <a:lnTo>
                    <a:pt x="269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7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6" y="868"/>
                  </a:lnTo>
                  <a:lnTo>
                    <a:pt x="266" y="867"/>
                  </a:lnTo>
                  <a:lnTo>
                    <a:pt x="266" y="868"/>
                  </a:lnTo>
                  <a:lnTo>
                    <a:pt x="265" y="868"/>
                  </a:lnTo>
                  <a:lnTo>
                    <a:pt x="265" y="867"/>
                  </a:lnTo>
                  <a:lnTo>
                    <a:pt x="265" y="866"/>
                  </a:lnTo>
                  <a:lnTo>
                    <a:pt x="265" y="866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8"/>
                  </a:lnTo>
                  <a:lnTo>
                    <a:pt x="263" y="868"/>
                  </a:lnTo>
                  <a:lnTo>
                    <a:pt x="262" y="868"/>
                  </a:lnTo>
                  <a:lnTo>
                    <a:pt x="262" y="867"/>
                  </a:lnTo>
                  <a:lnTo>
                    <a:pt x="262" y="866"/>
                  </a:lnTo>
                  <a:lnTo>
                    <a:pt x="261" y="866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0" y="868"/>
                  </a:lnTo>
                  <a:lnTo>
                    <a:pt x="260" y="867"/>
                  </a:lnTo>
                  <a:lnTo>
                    <a:pt x="260" y="867"/>
                  </a:lnTo>
                  <a:lnTo>
                    <a:pt x="260" y="868"/>
                  </a:lnTo>
                  <a:lnTo>
                    <a:pt x="260" y="866"/>
                  </a:lnTo>
                  <a:lnTo>
                    <a:pt x="259" y="866"/>
                  </a:lnTo>
                  <a:lnTo>
                    <a:pt x="259" y="867"/>
                  </a:lnTo>
                  <a:lnTo>
                    <a:pt x="259" y="867"/>
                  </a:lnTo>
                  <a:lnTo>
                    <a:pt x="259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8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6" y="866"/>
                  </a:lnTo>
                  <a:lnTo>
                    <a:pt x="256" y="867"/>
                  </a:lnTo>
                  <a:lnTo>
                    <a:pt x="256" y="867"/>
                  </a:lnTo>
                  <a:lnTo>
                    <a:pt x="256" y="866"/>
                  </a:lnTo>
                  <a:lnTo>
                    <a:pt x="255" y="866"/>
                  </a:lnTo>
                  <a:lnTo>
                    <a:pt x="255" y="868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4" y="868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8"/>
                  </a:lnTo>
                  <a:lnTo>
                    <a:pt x="254" y="866"/>
                  </a:lnTo>
                  <a:lnTo>
                    <a:pt x="253" y="865"/>
                  </a:lnTo>
                  <a:lnTo>
                    <a:pt x="253" y="866"/>
                  </a:lnTo>
                  <a:lnTo>
                    <a:pt x="253" y="859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2" y="868"/>
                  </a:lnTo>
                  <a:lnTo>
                    <a:pt x="252" y="868"/>
                  </a:lnTo>
                  <a:lnTo>
                    <a:pt x="252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8"/>
                  </a:lnTo>
                  <a:lnTo>
                    <a:pt x="251" y="868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49" y="867"/>
                  </a:lnTo>
                  <a:lnTo>
                    <a:pt x="249" y="868"/>
                  </a:lnTo>
                  <a:lnTo>
                    <a:pt x="249" y="868"/>
                  </a:lnTo>
                  <a:lnTo>
                    <a:pt x="248" y="868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6" y="868"/>
                  </a:lnTo>
                  <a:lnTo>
                    <a:pt x="246" y="866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5" y="868"/>
                  </a:lnTo>
                  <a:lnTo>
                    <a:pt x="245" y="867"/>
                  </a:lnTo>
                  <a:lnTo>
                    <a:pt x="245" y="866"/>
                  </a:lnTo>
                  <a:lnTo>
                    <a:pt x="245" y="867"/>
                  </a:lnTo>
                  <a:lnTo>
                    <a:pt x="244" y="867"/>
                  </a:lnTo>
                  <a:lnTo>
                    <a:pt x="244" y="867"/>
                  </a:lnTo>
                  <a:lnTo>
                    <a:pt x="244" y="868"/>
                  </a:lnTo>
                  <a:lnTo>
                    <a:pt x="244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8"/>
                  </a:lnTo>
                  <a:lnTo>
                    <a:pt x="243" y="867"/>
                  </a:lnTo>
                  <a:lnTo>
                    <a:pt x="242" y="867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1" y="868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8"/>
                  </a:lnTo>
                  <a:lnTo>
                    <a:pt x="240" y="867"/>
                  </a:lnTo>
                  <a:lnTo>
                    <a:pt x="240" y="868"/>
                  </a:lnTo>
                  <a:lnTo>
                    <a:pt x="240" y="867"/>
                  </a:lnTo>
                  <a:lnTo>
                    <a:pt x="240" y="867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7"/>
                  </a:lnTo>
                  <a:lnTo>
                    <a:pt x="238" y="867"/>
                  </a:lnTo>
                  <a:lnTo>
                    <a:pt x="238" y="868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6" y="867"/>
                  </a:lnTo>
                  <a:lnTo>
                    <a:pt x="236" y="867"/>
                  </a:lnTo>
                  <a:lnTo>
                    <a:pt x="236" y="868"/>
                  </a:lnTo>
                  <a:lnTo>
                    <a:pt x="236" y="868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4" y="867"/>
                  </a:lnTo>
                  <a:lnTo>
                    <a:pt x="234" y="868"/>
                  </a:lnTo>
                  <a:lnTo>
                    <a:pt x="234" y="868"/>
                  </a:lnTo>
                  <a:lnTo>
                    <a:pt x="234" y="867"/>
                  </a:lnTo>
                  <a:lnTo>
                    <a:pt x="234" y="867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8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29" y="868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8" y="868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8"/>
                  </a:lnTo>
                  <a:lnTo>
                    <a:pt x="226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3" y="867"/>
                  </a:lnTo>
                  <a:lnTo>
                    <a:pt x="223" y="868"/>
                  </a:lnTo>
                  <a:lnTo>
                    <a:pt x="223" y="868"/>
                  </a:lnTo>
                  <a:lnTo>
                    <a:pt x="223" y="867"/>
                  </a:lnTo>
                  <a:lnTo>
                    <a:pt x="222" y="867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7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0" y="867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8" y="867"/>
                  </a:lnTo>
                  <a:lnTo>
                    <a:pt x="218" y="867"/>
                  </a:lnTo>
                  <a:lnTo>
                    <a:pt x="218" y="868"/>
                  </a:lnTo>
                  <a:lnTo>
                    <a:pt x="218" y="868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8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8"/>
                  </a:lnTo>
                  <a:lnTo>
                    <a:pt x="211" y="868"/>
                  </a:lnTo>
                  <a:lnTo>
                    <a:pt x="211" y="868"/>
                  </a:lnTo>
                  <a:lnTo>
                    <a:pt x="211" y="867"/>
                  </a:lnTo>
                  <a:lnTo>
                    <a:pt x="211" y="867"/>
                  </a:lnTo>
                  <a:lnTo>
                    <a:pt x="211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7"/>
                  </a:lnTo>
                  <a:lnTo>
                    <a:pt x="209" y="867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6" y="868"/>
                  </a:lnTo>
                  <a:lnTo>
                    <a:pt x="206" y="867"/>
                  </a:lnTo>
                  <a:lnTo>
                    <a:pt x="206" y="867"/>
                  </a:lnTo>
                  <a:lnTo>
                    <a:pt x="206" y="868"/>
                  </a:lnTo>
                  <a:lnTo>
                    <a:pt x="206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7"/>
                  </a:lnTo>
                  <a:lnTo>
                    <a:pt x="204" y="868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8"/>
                  </a:lnTo>
                  <a:lnTo>
                    <a:pt x="203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8"/>
                  </a:lnTo>
                  <a:lnTo>
                    <a:pt x="198" y="868"/>
                  </a:lnTo>
                  <a:lnTo>
                    <a:pt x="198" y="867"/>
                  </a:lnTo>
                  <a:lnTo>
                    <a:pt x="198" y="863"/>
                  </a:lnTo>
                  <a:lnTo>
                    <a:pt x="198" y="864"/>
                  </a:lnTo>
                  <a:lnTo>
                    <a:pt x="198" y="866"/>
                  </a:lnTo>
                  <a:lnTo>
                    <a:pt x="198" y="867"/>
                  </a:lnTo>
                  <a:lnTo>
                    <a:pt x="197" y="867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7"/>
                  </a:lnTo>
                  <a:lnTo>
                    <a:pt x="196" y="868"/>
                  </a:lnTo>
                  <a:lnTo>
                    <a:pt x="196" y="867"/>
                  </a:lnTo>
                  <a:lnTo>
                    <a:pt x="196" y="867"/>
                  </a:lnTo>
                  <a:lnTo>
                    <a:pt x="196" y="866"/>
                  </a:lnTo>
                  <a:lnTo>
                    <a:pt x="196" y="855"/>
                  </a:lnTo>
                  <a:lnTo>
                    <a:pt x="195" y="851"/>
                  </a:lnTo>
                  <a:lnTo>
                    <a:pt x="195" y="861"/>
                  </a:lnTo>
                  <a:lnTo>
                    <a:pt x="195" y="866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4" y="868"/>
                  </a:lnTo>
                  <a:lnTo>
                    <a:pt x="194" y="868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3" y="850"/>
                  </a:lnTo>
                  <a:lnTo>
                    <a:pt x="193" y="838"/>
                  </a:lnTo>
                  <a:lnTo>
                    <a:pt x="193" y="859"/>
                  </a:lnTo>
                  <a:lnTo>
                    <a:pt x="193" y="867"/>
                  </a:lnTo>
                  <a:lnTo>
                    <a:pt x="193" y="868"/>
                  </a:lnTo>
                  <a:lnTo>
                    <a:pt x="193" y="867"/>
                  </a:lnTo>
                  <a:lnTo>
                    <a:pt x="192" y="867"/>
                  </a:lnTo>
                  <a:lnTo>
                    <a:pt x="192" y="867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1" y="867"/>
                  </a:lnTo>
                  <a:lnTo>
                    <a:pt x="191" y="867"/>
                  </a:lnTo>
                  <a:lnTo>
                    <a:pt x="191" y="864"/>
                  </a:lnTo>
                  <a:lnTo>
                    <a:pt x="191" y="867"/>
                  </a:lnTo>
                  <a:lnTo>
                    <a:pt x="191" y="861"/>
                  </a:lnTo>
                  <a:lnTo>
                    <a:pt x="191" y="864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8"/>
                  </a:lnTo>
                  <a:lnTo>
                    <a:pt x="189" y="868"/>
                  </a:lnTo>
                  <a:lnTo>
                    <a:pt x="189" y="868"/>
                  </a:lnTo>
                  <a:lnTo>
                    <a:pt x="189" y="855"/>
                  </a:lnTo>
                  <a:lnTo>
                    <a:pt x="189" y="852"/>
                  </a:lnTo>
                  <a:lnTo>
                    <a:pt x="189" y="865"/>
                  </a:lnTo>
                  <a:lnTo>
                    <a:pt x="189" y="861"/>
                  </a:lnTo>
                  <a:lnTo>
                    <a:pt x="188" y="866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8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5"/>
                  </a:lnTo>
                  <a:lnTo>
                    <a:pt x="187" y="864"/>
                  </a:lnTo>
                  <a:lnTo>
                    <a:pt x="186" y="867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6" y="868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4" y="866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4" y="868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8"/>
                  </a:lnTo>
                  <a:lnTo>
                    <a:pt x="181" y="868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8"/>
                  </a:lnTo>
                  <a:lnTo>
                    <a:pt x="177" y="867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7"/>
                  </a:lnTo>
                  <a:lnTo>
                    <a:pt x="176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7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67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7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7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1" y="868"/>
                  </a:lnTo>
                  <a:lnTo>
                    <a:pt x="161" y="867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7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8"/>
                  </a:lnTo>
                  <a:lnTo>
                    <a:pt x="158" y="867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7"/>
                  </a:lnTo>
                  <a:lnTo>
                    <a:pt x="156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7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7"/>
                  </a:lnTo>
                  <a:lnTo>
                    <a:pt x="149" y="868"/>
                  </a:lnTo>
                  <a:lnTo>
                    <a:pt x="148" y="867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7" y="868"/>
                  </a:lnTo>
                  <a:lnTo>
                    <a:pt x="147" y="867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7"/>
                  </a:lnTo>
                  <a:lnTo>
                    <a:pt x="146" y="867"/>
                  </a:lnTo>
                  <a:lnTo>
                    <a:pt x="146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7"/>
                  </a:lnTo>
                  <a:lnTo>
                    <a:pt x="145" y="867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7"/>
                  </a:lnTo>
                  <a:lnTo>
                    <a:pt x="141" y="867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7"/>
                  </a:lnTo>
                  <a:lnTo>
                    <a:pt x="137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7"/>
                  </a:lnTo>
                  <a:lnTo>
                    <a:pt x="136" y="868"/>
                  </a:lnTo>
                  <a:lnTo>
                    <a:pt x="135" y="868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5" y="867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7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7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0" y="868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7"/>
                  </a:lnTo>
                  <a:lnTo>
                    <a:pt x="127" y="867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7"/>
                  </a:lnTo>
                  <a:lnTo>
                    <a:pt x="125" y="867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7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7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7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7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7"/>
                  </a:lnTo>
                  <a:lnTo>
                    <a:pt x="103" y="866"/>
                  </a:lnTo>
                  <a:lnTo>
                    <a:pt x="102" y="867"/>
                  </a:lnTo>
                  <a:lnTo>
                    <a:pt x="102" y="867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7"/>
                  </a:lnTo>
                  <a:lnTo>
                    <a:pt x="101" y="865"/>
                  </a:lnTo>
                  <a:lnTo>
                    <a:pt x="101" y="866"/>
                  </a:lnTo>
                  <a:lnTo>
                    <a:pt x="101" y="867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6"/>
                  </a:lnTo>
                  <a:lnTo>
                    <a:pt x="100" y="864"/>
                  </a:lnTo>
                  <a:lnTo>
                    <a:pt x="100" y="866"/>
                  </a:lnTo>
                  <a:lnTo>
                    <a:pt x="100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7" y="867"/>
                  </a:lnTo>
                  <a:lnTo>
                    <a:pt x="97" y="866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7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6" y="867"/>
                  </a:lnTo>
                  <a:lnTo>
                    <a:pt x="96" y="867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7"/>
                  </a:lnTo>
                  <a:lnTo>
                    <a:pt x="95" y="867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7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7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5" y="867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7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7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7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7"/>
                  </a:lnTo>
                  <a:lnTo>
                    <a:pt x="71" y="867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7"/>
                  </a:lnTo>
                  <a:lnTo>
                    <a:pt x="70" y="867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7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7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7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5" y="867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7"/>
                  </a:lnTo>
                  <a:lnTo>
                    <a:pt x="45" y="865"/>
                  </a:lnTo>
                  <a:lnTo>
                    <a:pt x="45" y="865"/>
                  </a:lnTo>
                  <a:lnTo>
                    <a:pt x="45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7"/>
                  </a:lnTo>
                  <a:lnTo>
                    <a:pt x="44" y="865"/>
                  </a:lnTo>
                  <a:lnTo>
                    <a:pt x="44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6"/>
                  </a:lnTo>
                  <a:lnTo>
                    <a:pt x="43" y="865"/>
                  </a:lnTo>
                  <a:lnTo>
                    <a:pt x="43" y="867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6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6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7"/>
                  </a:lnTo>
                  <a:lnTo>
                    <a:pt x="29" y="867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7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0" y="868"/>
                  </a:lnTo>
                  <a:lnTo>
                    <a:pt x="20" y="867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7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7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7"/>
                  </a:lnTo>
                  <a:lnTo>
                    <a:pt x="10" y="867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7" y="867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6"/>
                  </a:lnTo>
                  <a:lnTo>
                    <a:pt x="7" y="866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7"/>
                  </a:lnTo>
                  <a:lnTo>
                    <a:pt x="4" y="867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</a:path>
              </a:pathLst>
            </a:cu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/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392" r="-1392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/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392" r="-126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/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asd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/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period,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/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/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/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/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/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517" r="-1896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828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63F918-28EA-2533-3281-F7D2A8ADBD5F}"/>
              </a:ext>
            </a:extLst>
          </p:cNvPr>
          <p:cNvGrpSpPr/>
          <p:nvPr/>
        </p:nvGrpSpPr>
        <p:grpSpPr>
          <a:xfrm>
            <a:off x="743180" y="2362217"/>
            <a:ext cx="10513084" cy="2446406"/>
            <a:chOff x="2197076" y="3538538"/>
            <a:chExt cx="8088428" cy="2446406"/>
          </a:xfrm>
        </p:grpSpPr>
        <p:sp>
          <p:nvSpPr>
            <p:cNvPr id="72" name="Line 49">
              <a:extLst>
                <a:ext uri="{FF2B5EF4-FFF2-40B4-BE49-F238E27FC236}">
                  <a16:creationId xmlns:a16="http://schemas.microsoft.com/office/drawing/2014/main" id="{931C783B-ADC9-B43C-A736-6402E6AA0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8770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0">
              <a:extLst>
                <a:ext uri="{FF2B5EF4-FFF2-40B4-BE49-F238E27FC236}">
                  <a16:creationId xmlns:a16="http://schemas.microsoft.com/office/drawing/2014/main" id="{49AC42ED-4EF0-5B17-B03C-EA2A0C4E9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1">
              <a:extLst>
                <a:ext uri="{FF2B5EF4-FFF2-40B4-BE49-F238E27FC236}">
                  <a16:creationId xmlns:a16="http://schemas.microsoft.com/office/drawing/2014/main" id="{746DFE39-D7CD-81BE-9D6E-6B6C85255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92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E880834A-79E7-9F27-80A0-498E1071B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6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53">
              <a:extLst>
                <a:ext uri="{FF2B5EF4-FFF2-40B4-BE49-F238E27FC236}">
                  <a16:creationId xmlns:a16="http://schemas.microsoft.com/office/drawing/2014/main" id="{381C0652-16D7-3557-0122-A4404DED4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39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>
              <a:extLst>
                <a:ext uri="{FF2B5EF4-FFF2-40B4-BE49-F238E27FC236}">
                  <a16:creationId xmlns:a16="http://schemas.microsoft.com/office/drawing/2014/main" id="{5C32B563-090F-6C7B-8DF1-91CD2D06C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137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5">
              <a:extLst>
                <a:ext uri="{FF2B5EF4-FFF2-40B4-BE49-F238E27FC236}">
                  <a16:creationId xmlns:a16="http://schemas.microsoft.com/office/drawing/2014/main" id="{F728BF4D-ECA7-FCD5-723E-952951288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876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56">
              <a:extLst>
                <a:ext uri="{FF2B5EF4-FFF2-40B4-BE49-F238E27FC236}">
                  <a16:creationId xmlns:a16="http://schemas.microsoft.com/office/drawing/2014/main" id="{9690487A-F5A8-3A87-2077-E0A40B4A0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77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57">
              <a:extLst>
                <a:ext uri="{FF2B5EF4-FFF2-40B4-BE49-F238E27FC236}">
                  <a16:creationId xmlns:a16="http://schemas.microsoft.com/office/drawing/2014/main" id="{ACAFE0E9-73DC-39E0-5CCF-EB4E25B8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58">
              <a:extLst>
                <a:ext uri="{FF2B5EF4-FFF2-40B4-BE49-F238E27FC236}">
                  <a16:creationId xmlns:a16="http://schemas.microsoft.com/office/drawing/2014/main" id="{88802250-1CFC-9E70-98CB-BBA658641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25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59">
              <a:extLst>
                <a:ext uri="{FF2B5EF4-FFF2-40B4-BE49-F238E27FC236}">
                  <a16:creationId xmlns:a16="http://schemas.microsoft.com/office/drawing/2014/main" id="{D370D3CD-34C1-6A25-8F0D-977457E2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99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60">
              <a:extLst>
                <a:ext uri="{FF2B5EF4-FFF2-40B4-BE49-F238E27FC236}">
                  <a16:creationId xmlns:a16="http://schemas.microsoft.com/office/drawing/2014/main" id="{989ED5D9-A5E4-0FE1-5213-94534874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72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>
              <a:extLst>
                <a:ext uri="{FF2B5EF4-FFF2-40B4-BE49-F238E27FC236}">
                  <a16:creationId xmlns:a16="http://schemas.microsoft.com/office/drawing/2014/main" id="{C7DDC754-FC1B-FAC9-11F4-BC49EBB75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3917950"/>
              <a:ext cx="0" cy="1433513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74">
              <a:extLst>
                <a:ext uri="{FF2B5EF4-FFF2-40B4-BE49-F238E27FC236}">
                  <a16:creationId xmlns:a16="http://schemas.microsoft.com/office/drawing/2014/main" id="{37291089-7E9E-60E3-7F0F-2B8C9A88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75">
              <a:extLst>
                <a:ext uri="{FF2B5EF4-FFF2-40B4-BE49-F238E27FC236}">
                  <a16:creationId xmlns:a16="http://schemas.microsoft.com/office/drawing/2014/main" id="{9998548C-BFDA-3ECD-5144-D8D2884D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06571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>
              <a:extLst>
                <a:ext uri="{FF2B5EF4-FFF2-40B4-BE49-F238E27FC236}">
                  <a16:creationId xmlns:a16="http://schemas.microsoft.com/office/drawing/2014/main" id="{D3ED2DA1-1271-D3AC-ECE7-498566D61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778375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77">
              <a:extLst>
                <a:ext uri="{FF2B5EF4-FFF2-40B4-BE49-F238E27FC236}">
                  <a16:creationId xmlns:a16="http://schemas.microsoft.com/office/drawing/2014/main" id="{C4700114-99C2-2EB8-7CDE-670C3745E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49103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8">
              <a:extLst>
                <a:ext uri="{FF2B5EF4-FFF2-40B4-BE49-F238E27FC236}">
                  <a16:creationId xmlns:a16="http://schemas.microsoft.com/office/drawing/2014/main" id="{070D135F-1E3E-3A13-C686-69B66361F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20528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79">
              <a:extLst>
                <a:ext uri="{FF2B5EF4-FFF2-40B4-BE49-F238E27FC236}">
                  <a16:creationId xmlns:a16="http://schemas.microsoft.com/office/drawing/2014/main" id="{DA42FAD0-7BE6-D485-4199-C77289094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3917950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C291C66A-C1CC-2367-899F-415B6C4B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3973513"/>
              <a:ext cx="6591300" cy="1377950"/>
            </a:xfrm>
            <a:custGeom>
              <a:avLst/>
              <a:gdLst>
                <a:gd name="T0" fmla="*/ 3020 w 4152"/>
                <a:gd name="T1" fmla="*/ 865 h 868"/>
                <a:gd name="T2" fmla="*/ 2345 w 4152"/>
                <a:gd name="T3" fmla="*/ 862 h 868"/>
                <a:gd name="T4" fmla="*/ 1905 w 4152"/>
                <a:gd name="T5" fmla="*/ 863 h 868"/>
                <a:gd name="T6" fmla="*/ 1596 w 4152"/>
                <a:gd name="T7" fmla="*/ 868 h 868"/>
                <a:gd name="T8" fmla="*/ 1367 w 4152"/>
                <a:gd name="T9" fmla="*/ 866 h 868"/>
                <a:gd name="T10" fmla="*/ 1190 w 4152"/>
                <a:gd name="T11" fmla="*/ 867 h 868"/>
                <a:gd name="T12" fmla="*/ 1049 w 4152"/>
                <a:gd name="T13" fmla="*/ 867 h 868"/>
                <a:gd name="T14" fmla="*/ 934 w 4152"/>
                <a:gd name="T15" fmla="*/ 863 h 868"/>
                <a:gd name="T16" fmla="*/ 840 w 4152"/>
                <a:gd name="T17" fmla="*/ 867 h 868"/>
                <a:gd name="T18" fmla="*/ 759 w 4152"/>
                <a:gd name="T19" fmla="*/ 867 h 868"/>
                <a:gd name="T20" fmla="*/ 691 w 4152"/>
                <a:gd name="T21" fmla="*/ 868 h 868"/>
                <a:gd name="T22" fmla="*/ 632 w 4152"/>
                <a:gd name="T23" fmla="*/ 867 h 868"/>
                <a:gd name="T24" fmla="*/ 580 w 4152"/>
                <a:gd name="T25" fmla="*/ 867 h 868"/>
                <a:gd name="T26" fmla="*/ 535 w 4152"/>
                <a:gd name="T27" fmla="*/ 866 h 868"/>
                <a:gd name="T28" fmla="*/ 495 w 4152"/>
                <a:gd name="T29" fmla="*/ 868 h 868"/>
                <a:gd name="T30" fmla="*/ 459 w 4152"/>
                <a:gd name="T31" fmla="*/ 864 h 868"/>
                <a:gd name="T32" fmla="*/ 426 w 4152"/>
                <a:gd name="T33" fmla="*/ 868 h 868"/>
                <a:gd name="T34" fmla="*/ 397 w 4152"/>
                <a:gd name="T35" fmla="*/ 866 h 868"/>
                <a:gd name="T36" fmla="*/ 370 w 4152"/>
                <a:gd name="T37" fmla="*/ 851 h 868"/>
                <a:gd name="T38" fmla="*/ 346 w 4152"/>
                <a:gd name="T39" fmla="*/ 866 h 868"/>
                <a:gd name="T40" fmla="*/ 324 w 4152"/>
                <a:gd name="T41" fmla="*/ 867 h 868"/>
                <a:gd name="T42" fmla="*/ 304 w 4152"/>
                <a:gd name="T43" fmla="*/ 866 h 868"/>
                <a:gd name="T44" fmla="*/ 285 w 4152"/>
                <a:gd name="T45" fmla="*/ 867 h 868"/>
                <a:gd name="T46" fmla="*/ 268 w 4152"/>
                <a:gd name="T47" fmla="*/ 867 h 868"/>
                <a:gd name="T48" fmla="*/ 251 w 4152"/>
                <a:gd name="T49" fmla="*/ 867 h 868"/>
                <a:gd name="T50" fmla="*/ 236 w 4152"/>
                <a:gd name="T51" fmla="*/ 867 h 868"/>
                <a:gd name="T52" fmla="*/ 222 w 4152"/>
                <a:gd name="T53" fmla="*/ 868 h 868"/>
                <a:gd name="T54" fmla="*/ 209 w 4152"/>
                <a:gd name="T55" fmla="*/ 867 h 868"/>
                <a:gd name="T56" fmla="*/ 197 w 4152"/>
                <a:gd name="T57" fmla="*/ 868 h 868"/>
                <a:gd name="T58" fmla="*/ 185 w 4152"/>
                <a:gd name="T59" fmla="*/ 867 h 868"/>
                <a:gd name="T60" fmla="*/ 175 w 4152"/>
                <a:gd name="T61" fmla="*/ 868 h 868"/>
                <a:gd name="T62" fmla="*/ 164 w 4152"/>
                <a:gd name="T63" fmla="*/ 868 h 868"/>
                <a:gd name="T64" fmla="*/ 155 w 4152"/>
                <a:gd name="T65" fmla="*/ 867 h 868"/>
                <a:gd name="T66" fmla="*/ 146 w 4152"/>
                <a:gd name="T67" fmla="*/ 868 h 868"/>
                <a:gd name="T68" fmla="*/ 137 w 4152"/>
                <a:gd name="T69" fmla="*/ 868 h 868"/>
                <a:gd name="T70" fmla="*/ 129 w 4152"/>
                <a:gd name="T71" fmla="*/ 867 h 868"/>
                <a:gd name="T72" fmla="*/ 121 w 4152"/>
                <a:gd name="T73" fmla="*/ 868 h 868"/>
                <a:gd name="T74" fmla="*/ 114 w 4152"/>
                <a:gd name="T75" fmla="*/ 868 h 868"/>
                <a:gd name="T76" fmla="*/ 107 w 4152"/>
                <a:gd name="T77" fmla="*/ 868 h 868"/>
                <a:gd name="T78" fmla="*/ 100 w 4152"/>
                <a:gd name="T79" fmla="*/ 864 h 868"/>
                <a:gd name="T80" fmla="*/ 93 w 4152"/>
                <a:gd name="T81" fmla="*/ 868 h 868"/>
                <a:gd name="T82" fmla="*/ 87 w 4152"/>
                <a:gd name="T83" fmla="*/ 868 h 868"/>
                <a:gd name="T84" fmla="*/ 81 w 4152"/>
                <a:gd name="T85" fmla="*/ 868 h 868"/>
                <a:gd name="T86" fmla="*/ 76 w 4152"/>
                <a:gd name="T87" fmla="*/ 868 h 868"/>
                <a:gd name="T88" fmla="*/ 71 w 4152"/>
                <a:gd name="T89" fmla="*/ 868 h 868"/>
                <a:gd name="T90" fmla="*/ 65 w 4152"/>
                <a:gd name="T91" fmla="*/ 868 h 868"/>
                <a:gd name="T92" fmla="*/ 60 w 4152"/>
                <a:gd name="T93" fmla="*/ 868 h 868"/>
                <a:gd name="T94" fmla="*/ 56 w 4152"/>
                <a:gd name="T95" fmla="*/ 868 h 868"/>
                <a:gd name="T96" fmla="*/ 51 w 4152"/>
                <a:gd name="T97" fmla="*/ 868 h 868"/>
                <a:gd name="T98" fmla="*/ 47 w 4152"/>
                <a:gd name="T99" fmla="*/ 868 h 868"/>
                <a:gd name="T100" fmla="*/ 42 w 4152"/>
                <a:gd name="T101" fmla="*/ 867 h 868"/>
                <a:gd name="T102" fmla="*/ 38 w 4152"/>
                <a:gd name="T103" fmla="*/ 868 h 868"/>
                <a:gd name="T104" fmla="*/ 35 w 4152"/>
                <a:gd name="T105" fmla="*/ 868 h 868"/>
                <a:gd name="T106" fmla="*/ 31 w 4152"/>
                <a:gd name="T107" fmla="*/ 868 h 868"/>
                <a:gd name="T108" fmla="*/ 27 w 4152"/>
                <a:gd name="T109" fmla="*/ 868 h 868"/>
                <a:gd name="T110" fmla="*/ 23 w 4152"/>
                <a:gd name="T111" fmla="*/ 868 h 868"/>
                <a:gd name="T112" fmla="*/ 20 w 4152"/>
                <a:gd name="T113" fmla="*/ 868 h 868"/>
                <a:gd name="T114" fmla="*/ 17 w 4152"/>
                <a:gd name="T115" fmla="*/ 868 h 868"/>
                <a:gd name="T116" fmla="*/ 14 w 4152"/>
                <a:gd name="T117" fmla="*/ 868 h 868"/>
                <a:gd name="T118" fmla="*/ 10 w 4152"/>
                <a:gd name="T119" fmla="*/ 868 h 868"/>
                <a:gd name="T120" fmla="*/ 7 w 4152"/>
                <a:gd name="T121" fmla="*/ 868 h 868"/>
                <a:gd name="T122" fmla="*/ 5 w 4152"/>
                <a:gd name="T123" fmla="*/ 868 h 868"/>
                <a:gd name="T124" fmla="*/ 2 w 4152"/>
                <a:gd name="T125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2" h="868">
                  <a:moveTo>
                    <a:pt x="4152" y="865"/>
                  </a:moveTo>
                  <a:lnTo>
                    <a:pt x="4139" y="864"/>
                  </a:lnTo>
                  <a:lnTo>
                    <a:pt x="4116" y="865"/>
                  </a:lnTo>
                  <a:lnTo>
                    <a:pt x="4093" y="863"/>
                  </a:lnTo>
                  <a:lnTo>
                    <a:pt x="4070" y="866"/>
                  </a:lnTo>
                  <a:lnTo>
                    <a:pt x="4047" y="862"/>
                  </a:lnTo>
                  <a:lnTo>
                    <a:pt x="4025" y="865"/>
                  </a:lnTo>
                  <a:lnTo>
                    <a:pt x="4002" y="868"/>
                  </a:lnTo>
                  <a:lnTo>
                    <a:pt x="3980" y="863"/>
                  </a:lnTo>
                  <a:lnTo>
                    <a:pt x="3958" y="866"/>
                  </a:lnTo>
                  <a:lnTo>
                    <a:pt x="3937" y="857"/>
                  </a:lnTo>
                  <a:lnTo>
                    <a:pt x="3916" y="858"/>
                  </a:lnTo>
                  <a:lnTo>
                    <a:pt x="3894" y="857"/>
                  </a:lnTo>
                  <a:lnTo>
                    <a:pt x="3873" y="863"/>
                  </a:lnTo>
                  <a:lnTo>
                    <a:pt x="3853" y="866"/>
                  </a:lnTo>
                  <a:lnTo>
                    <a:pt x="3832" y="860"/>
                  </a:lnTo>
                  <a:lnTo>
                    <a:pt x="3812" y="861"/>
                  </a:lnTo>
                  <a:lnTo>
                    <a:pt x="3792" y="858"/>
                  </a:lnTo>
                  <a:lnTo>
                    <a:pt x="3772" y="865"/>
                  </a:lnTo>
                  <a:lnTo>
                    <a:pt x="3753" y="862"/>
                  </a:lnTo>
                  <a:lnTo>
                    <a:pt x="3733" y="868"/>
                  </a:lnTo>
                  <a:lnTo>
                    <a:pt x="3714" y="863"/>
                  </a:lnTo>
                  <a:lnTo>
                    <a:pt x="3695" y="864"/>
                  </a:lnTo>
                  <a:lnTo>
                    <a:pt x="3676" y="864"/>
                  </a:lnTo>
                  <a:lnTo>
                    <a:pt x="3657" y="863"/>
                  </a:lnTo>
                  <a:lnTo>
                    <a:pt x="3638" y="864"/>
                  </a:lnTo>
                  <a:lnTo>
                    <a:pt x="3620" y="866"/>
                  </a:lnTo>
                  <a:lnTo>
                    <a:pt x="3602" y="867"/>
                  </a:lnTo>
                  <a:lnTo>
                    <a:pt x="3584" y="865"/>
                  </a:lnTo>
                  <a:lnTo>
                    <a:pt x="3566" y="865"/>
                  </a:lnTo>
                  <a:lnTo>
                    <a:pt x="3548" y="863"/>
                  </a:lnTo>
                  <a:lnTo>
                    <a:pt x="3531" y="866"/>
                  </a:lnTo>
                  <a:lnTo>
                    <a:pt x="3514" y="861"/>
                  </a:lnTo>
                  <a:lnTo>
                    <a:pt x="3496" y="865"/>
                  </a:lnTo>
                  <a:lnTo>
                    <a:pt x="3479" y="863"/>
                  </a:lnTo>
                  <a:lnTo>
                    <a:pt x="3462" y="866"/>
                  </a:lnTo>
                  <a:lnTo>
                    <a:pt x="3446" y="865"/>
                  </a:lnTo>
                  <a:lnTo>
                    <a:pt x="3429" y="864"/>
                  </a:lnTo>
                  <a:lnTo>
                    <a:pt x="3413" y="866"/>
                  </a:lnTo>
                  <a:lnTo>
                    <a:pt x="3397" y="861"/>
                  </a:lnTo>
                  <a:lnTo>
                    <a:pt x="3380" y="859"/>
                  </a:lnTo>
                  <a:lnTo>
                    <a:pt x="3365" y="867"/>
                  </a:lnTo>
                  <a:lnTo>
                    <a:pt x="3349" y="866"/>
                  </a:lnTo>
                  <a:lnTo>
                    <a:pt x="3333" y="861"/>
                  </a:lnTo>
                  <a:lnTo>
                    <a:pt x="3317" y="862"/>
                  </a:lnTo>
                  <a:lnTo>
                    <a:pt x="3302" y="866"/>
                  </a:lnTo>
                  <a:lnTo>
                    <a:pt x="3287" y="864"/>
                  </a:lnTo>
                  <a:lnTo>
                    <a:pt x="3272" y="865"/>
                  </a:lnTo>
                  <a:lnTo>
                    <a:pt x="3257" y="862"/>
                  </a:lnTo>
                  <a:lnTo>
                    <a:pt x="3242" y="863"/>
                  </a:lnTo>
                  <a:lnTo>
                    <a:pt x="3227" y="863"/>
                  </a:lnTo>
                  <a:lnTo>
                    <a:pt x="3212" y="865"/>
                  </a:lnTo>
                  <a:lnTo>
                    <a:pt x="3198" y="862"/>
                  </a:lnTo>
                  <a:lnTo>
                    <a:pt x="3183" y="862"/>
                  </a:lnTo>
                  <a:lnTo>
                    <a:pt x="3169" y="861"/>
                  </a:lnTo>
                  <a:lnTo>
                    <a:pt x="3155" y="861"/>
                  </a:lnTo>
                  <a:lnTo>
                    <a:pt x="3141" y="867"/>
                  </a:lnTo>
                  <a:lnTo>
                    <a:pt x="3127" y="865"/>
                  </a:lnTo>
                  <a:lnTo>
                    <a:pt x="3113" y="866"/>
                  </a:lnTo>
                  <a:lnTo>
                    <a:pt x="3100" y="866"/>
                  </a:lnTo>
                  <a:lnTo>
                    <a:pt x="3086" y="862"/>
                  </a:lnTo>
                  <a:lnTo>
                    <a:pt x="3073" y="861"/>
                  </a:lnTo>
                  <a:lnTo>
                    <a:pt x="3059" y="865"/>
                  </a:lnTo>
                  <a:lnTo>
                    <a:pt x="3046" y="867"/>
                  </a:lnTo>
                  <a:lnTo>
                    <a:pt x="3033" y="864"/>
                  </a:lnTo>
                  <a:lnTo>
                    <a:pt x="3020" y="865"/>
                  </a:lnTo>
                  <a:lnTo>
                    <a:pt x="3007" y="866"/>
                  </a:lnTo>
                  <a:lnTo>
                    <a:pt x="2994" y="862"/>
                  </a:lnTo>
                  <a:lnTo>
                    <a:pt x="2982" y="864"/>
                  </a:lnTo>
                  <a:lnTo>
                    <a:pt x="2969" y="861"/>
                  </a:lnTo>
                  <a:lnTo>
                    <a:pt x="2957" y="863"/>
                  </a:lnTo>
                  <a:lnTo>
                    <a:pt x="2944" y="865"/>
                  </a:lnTo>
                  <a:lnTo>
                    <a:pt x="2932" y="861"/>
                  </a:lnTo>
                  <a:lnTo>
                    <a:pt x="2920" y="867"/>
                  </a:lnTo>
                  <a:lnTo>
                    <a:pt x="2907" y="863"/>
                  </a:lnTo>
                  <a:lnTo>
                    <a:pt x="2896" y="864"/>
                  </a:lnTo>
                  <a:lnTo>
                    <a:pt x="2884" y="864"/>
                  </a:lnTo>
                  <a:lnTo>
                    <a:pt x="2872" y="865"/>
                  </a:lnTo>
                  <a:lnTo>
                    <a:pt x="2860" y="863"/>
                  </a:lnTo>
                  <a:lnTo>
                    <a:pt x="2848" y="864"/>
                  </a:lnTo>
                  <a:lnTo>
                    <a:pt x="2837" y="857"/>
                  </a:lnTo>
                  <a:lnTo>
                    <a:pt x="2825" y="858"/>
                  </a:lnTo>
                  <a:lnTo>
                    <a:pt x="2814" y="867"/>
                  </a:lnTo>
                  <a:lnTo>
                    <a:pt x="2803" y="859"/>
                  </a:lnTo>
                  <a:lnTo>
                    <a:pt x="2791" y="864"/>
                  </a:lnTo>
                  <a:lnTo>
                    <a:pt x="2780" y="866"/>
                  </a:lnTo>
                  <a:lnTo>
                    <a:pt x="2769" y="867"/>
                  </a:lnTo>
                  <a:lnTo>
                    <a:pt x="2758" y="866"/>
                  </a:lnTo>
                  <a:lnTo>
                    <a:pt x="2747" y="864"/>
                  </a:lnTo>
                  <a:lnTo>
                    <a:pt x="2737" y="867"/>
                  </a:lnTo>
                  <a:lnTo>
                    <a:pt x="2726" y="861"/>
                  </a:lnTo>
                  <a:lnTo>
                    <a:pt x="2715" y="867"/>
                  </a:lnTo>
                  <a:lnTo>
                    <a:pt x="2705" y="867"/>
                  </a:lnTo>
                  <a:lnTo>
                    <a:pt x="2694" y="866"/>
                  </a:lnTo>
                  <a:lnTo>
                    <a:pt x="2684" y="864"/>
                  </a:lnTo>
                  <a:lnTo>
                    <a:pt x="2673" y="865"/>
                  </a:lnTo>
                  <a:lnTo>
                    <a:pt x="2663" y="866"/>
                  </a:lnTo>
                  <a:lnTo>
                    <a:pt x="2653" y="862"/>
                  </a:lnTo>
                  <a:lnTo>
                    <a:pt x="2643" y="865"/>
                  </a:lnTo>
                  <a:lnTo>
                    <a:pt x="2633" y="863"/>
                  </a:lnTo>
                  <a:lnTo>
                    <a:pt x="2623" y="864"/>
                  </a:lnTo>
                  <a:lnTo>
                    <a:pt x="2613" y="865"/>
                  </a:lnTo>
                  <a:lnTo>
                    <a:pt x="2603" y="866"/>
                  </a:lnTo>
                  <a:lnTo>
                    <a:pt x="2593" y="864"/>
                  </a:lnTo>
                  <a:lnTo>
                    <a:pt x="2584" y="863"/>
                  </a:lnTo>
                  <a:lnTo>
                    <a:pt x="2574" y="865"/>
                  </a:lnTo>
                  <a:lnTo>
                    <a:pt x="2564" y="863"/>
                  </a:lnTo>
                  <a:lnTo>
                    <a:pt x="2555" y="865"/>
                  </a:lnTo>
                  <a:lnTo>
                    <a:pt x="2546" y="863"/>
                  </a:lnTo>
                  <a:lnTo>
                    <a:pt x="2536" y="866"/>
                  </a:lnTo>
                  <a:lnTo>
                    <a:pt x="2527" y="865"/>
                  </a:lnTo>
                  <a:lnTo>
                    <a:pt x="2518" y="867"/>
                  </a:lnTo>
                  <a:lnTo>
                    <a:pt x="2508" y="860"/>
                  </a:lnTo>
                  <a:lnTo>
                    <a:pt x="2499" y="866"/>
                  </a:lnTo>
                  <a:lnTo>
                    <a:pt x="2490" y="865"/>
                  </a:lnTo>
                  <a:lnTo>
                    <a:pt x="2481" y="864"/>
                  </a:lnTo>
                  <a:lnTo>
                    <a:pt x="2472" y="866"/>
                  </a:lnTo>
                  <a:lnTo>
                    <a:pt x="2463" y="863"/>
                  </a:lnTo>
                  <a:lnTo>
                    <a:pt x="2455" y="865"/>
                  </a:lnTo>
                  <a:lnTo>
                    <a:pt x="2446" y="866"/>
                  </a:lnTo>
                  <a:lnTo>
                    <a:pt x="2437" y="867"/>
                  </a:lnTo>
                  <a:lnTo>
                    <a:pt x="2429" y="867"/>
                  </a:lnTo>
                  <a:lnTo>
                    <a:pt x="2420" y="864"/>
                  </a:lnTo>
                  <a:lnTo>
                    <a:pt x="2411" y="866"/>
                  </a:lnTo>
                  <a:lnTo>
                    <a:pt x="2403" y="865"/>
                  </a:lnTo>
                  <a:lnTo>
                    <a:pt x="2395" y="864"/>
                  </a:lnTo>
                  <a:lnTo>
                    <a:pt x="2386" y="866"/>
                  </a:lnTo>
                  <a:lnTo>
                    <a:pt x="2378" y="860"/>
                  </a:lnTo>
                  <a:lnTo>
                    <a:pt x="2370" y="867"/>
                  </a:lnTo>
                  <a:lnTo>
                    <a:pt x="2362" y="864"/>
                  </a:lnTo>
                  <a:lnTo>
                    <a:pt x="2353" y="863"/>
                  </a:lnTo>
                  <a:lnTo>
                    <a:pt x="2345" y="862"/>
                  </a:lnTo>
                  <a:lnTo>
                    <a:pt x="2337" y="862"/>
                  </a:lnTo>
                  <a:lnTo>
                    <a:pt x="2329" y="866"/>
                  </a:lnTo>
                  <a:lnTo>
                    <a:pt x="2321" y="866"/>
                  </a:lnTo>
                  <a:lnTo>
                    <a:pt x="2313" y="868"/>
                  </a:lnTo>
                  <a:lnTo>
                    <a:pt x="2306" y="862"/>
                  </a:lnTo>
                  <a:lnTo>
                    <a:pt x="2298" y="866"/>
                  </a:lnTo>
                  <a:lnTo>
                    <a:pt x="2290" y="865"/>
                  </a:lnTo>
                  <a:lnTo>
                    <a:pt x="2282" y="865"/>
                  </a:lnTo>
                  <a:lnTo>
                    <a:pt x="2275" y="863"/>
                  </a:lnTo>
                  <a:lnTo>
                    <a:pt x="2267" y="866"/>
                  </a:lnTo>
                  <a:lnTo>
                    <a:pt x="2259" y="866"/>
                  </a:lnTo>
                  <a:lnTo>
                    <a:pt x="2252" y="858"/>
                  </a:lnTo>
                  <a:lnTo>
                    <a:pt x="2245" y="850"/>
                  </a:lnTo>
                  <a:lnTo>
                    <a:pt x="2237" y="858"/>
                  </a:lnTo>
                  <a:lnTo>
                    <a:pt x="2230" y="865"/>
                  </a:lnTo>
                  <a:lnTo>
                    <a:pt x="2222" y="865"/>
                  </a:lnTo>
                  <a:lnTo>
                    <a:pt x="2215" y="865"/>
                  </a:lnTo>
                  <a:lnTo>
                    <a:pt x="2208" y="867"/>
                  </a:lnTo>
                  <a:lnTo>
                    <a:pt x="2201" y="868"/>
                  </a:lnTo>
                  <a:lnTo>
                    <a:pt x="2193" y="865"/>
                  </a:lnTo>
                  <a:lnTo>
                    <a:pt x="2187" y="867"/>
                  </a:lnTo>
                  <a:lnTo>
                    <a:pt x="2179" y="861"/>
                  </a:lnTo>
                  <a:lnTo>
                    <a:pt x="2172" y="866"/>
                  </a:lnTo>
                  <a:lnTo>
                    <a:pt x="2165" y="865"/>
                  </a:lnTo>
                  <a:lnTo>
                    <a:pt x="2158" y="850"/>
                  </a:lnTo>
                  <a:lnTo>
                    <a:pt x="2151" y="792"/>
                  </a:lnTo>
                  <a:lnTo>
                    <a:pt x="2145" y="814"/>
                  </a:lnTo>
                  <a:lnTo>
                    <a:pt x="2138" y="862"/>
                  </a:lnTo>
                  <a:lnTo>
                    <a:pt x="2131" y="868"/>
                  </a:lnTo>
                  <a:lnTo>
                    <a:pt x="2124" y="866"/>
                  </a:lnTo>
                  <a:lnTo>
                    <a:pt x="2118" y="867"/>
                  </a:lnTo>
                  <a:lnTo>
                    <a:pt x="2111" y="866"/>
                  </a:lnTo>
                  <a:lnTo>
                    <a:pt x="2104" y="868"/>
                  </a:lnTo>
                  <a:lnTo>
                    <a:pt x="2098" y="866"/>
                  </a:lnTo>
                  <a:lnTo>
                    <a:pt x="2091" y="867"/>
                  </a:lnTo>
                  <a:lnTo>
                    <a:pt x="2085" y="866"/>
                  </a:lnTo>
                  <a:lnTo>
                    <a:pt x="2078" y="865"/>
                  </a:lnTo>
                  <a:lnTo>
                    <a:pt x="2072" y="863"/>
                  </a:lnTo>
                  <a:lnTo>
                    <a:pt x="2065" y="860"/>
                  </a:lnTo>
                  <a:lnTo>
                    <a:pt x="2059" y="859"/>
                  </a:lnTo>
                  <a:lnTo>
                    <a:pt x="2053" y="865"/>
                  </a:lnTo>
                  <a:lnTo>
                    <a:pt x="2046" y="865"/>
                  </a:lnTo>
                  <a:lnTo>
                    <a:pt x="2040" y="863"/>
                  </a:lnTo>
                  <a:lnTo>
                    <a:pt x="2034" y="863"/>
                  </a:lnTo>
                  <a:lnTo>
                    <a:pt x="2028" y="865"/>
                  </a:lnTo>
                  <a:lnTo>
                    <a:pt x="2022" y="867"/>
                  </a:lnTo>
                  <a:lnTo>
                    <a:pt x="2015" y="864"/>
                  </a:lnTo>
                  <a:lnTo>
                    <a:pt x="2009" y="868"/>
                  </a:lnTo>
                  <a:lnTo>
                    <a:pt x="2003" y="865"/>
                  </a:lnTo>
                  <a:lnTo>
                    <a:pt x="1997" y="855"/>
                  </a:lnTo>
                  <a:lnTo>
                    <a:pt x="1991" y="822"/>
                  </a:lnTo>
                  <a:lnTo>
                    <a:pt x="1985" y="769"/>
                  </a:lnTo>
                  <a:lnTo>
                    <a:pt x="1979" y="702"/>
                  </a:lnTo>
                  <a:lnTo>
                    <a:pt x="1974" y="797"/>
                  </a:lnTo>
                  <a:lnTo>
                    <a:pt x="1968" y="867"/>
                  </a:lnTo>
                  <a:lnTo>
                    <a:pt x="1962" y="866"/>
                  </a:lnTo>
                  <a:lnTo>
                    <a:pt x="1956" y="865"/>
                  </a:lnTo>
                  <a:lnTo>
                    <a:pt x="1950" y="867"/>
                  </a:lnTo>
                  <a:lnTo>
                    <a:pt x="1945" y="865"/>
                  </a:lnTo>
                  <a:lnTo>
                    <a:pt x="1939" y="866"/>
                  </a:lnTo>
                  <a:lnTo>
                    <a:pt x="1933" y="866"/>
                  </a:lnTo>
                  <a:lnTo>
                    <a:pt x="1928" y="865"/>
                  </a:lnTo>
                  <a:lnTo>
                    <a:pt x="1922" y="863"/>
                  </a:lnTo>
                  <a:lnTo>
                    <a:pt x="1916" y="864"/>
                  </a:lnTo>
                  <a:lnTo>
                    <a:pt x="1911" y="866"/>
                  </a:lnTo>
                  <a:lnTo>
                    <a:pt x="1905" y="863"/>
                  </a:lnTo>
                  <a:lnTo>
                    <a:pt x="1900" y="865"/>
                  </a:lnTo>
                  <a:lnTo>
                    <a:pt x="1894" y="867"/>
                  </a:lnTo>
                  <a:lnTo>
                    <a:pt x="1889" y="864"/>
                  </a:lnTo>
                  <a:lnTo>
                    <a:pt x="1884" y="866"/>
                  </a:lnTo>
                  <a:lnTo>
                    <a:pt x="1878" y="867"/>
                  </a:lnTo>
                  <a:lnTo>
                    <a:pt x="1873" y="866"/>
                  </a:lnTo>
                  <a:lnTo>
                    <a:pt x="1868" y="866"/>
                  </a:lnTo>
                  <a:lnTo>
                    <a:pt x="1862" y="866"/>
                  </a:lnTo>
                  <a:lnTo>
                    <a:pt x="1857" y="866"/>
                  </a:lnTo>
                  <a:lnTo>
                    <a:pt x="1852" y="864"/>
                  </a:lnTo>
                  <a:lnTo>
                    <a:pt x="1847" y="865"/>
                  </a:lnTo>
                  <a:lnTo>
                    <a:pt x="1841" y="865"/>
                  </a:lnTo>
                  <a:lnTo>
                    <a:pt x="1836" y="863"/>
                  </a:lnTo>
                  <a:lnTo>
                    <a:pt x="1831" y="860"/>
                  </a:lnTo>
                  <a:lnTo>
                    <a:pt x="1826" y="865"/>
                  </a:lnTo>
                  <a:lnTo>
                    <a:pt x="1821" y="865"/>
                  </a:lnTo>
                  <a:lnTo>
                    <a:pt x="1816" y="866"/>
                  </a:lnTo>
                  <a:lnTo>
                    <a:pt x="1811" y="867"/>
                  </a:lnTo>
                  <a:lnTo>
                    <a:pt x="1806" y="866"/>
                  </a:lnTo>
                  <a:lnTo>
                    <a:pt x="1801" y="866"/>
                  </a:lnTo>
                  <a:lnTo>
                    <a:pt x="1796" y="865"/>
                  </a:lnTo>
                  <a:lnTo>
                    <a:pt x="1791" y="867"/>
                  </a:lnTo>
                  <a:lnTo>
                    <a:pt x="1786" y="866"/>
                  </a:lnTo>
                  <a:lnTo>
                    <a:pt x="1781" y="865"/>
                  </a:lnTo>
                  <a:lnTo>
                    <a:pt x="1776" y="868"/>
                  </a:lnTo>
                  <a:lnTo>
                    <a:pt x="1772" y="866"/>
                  </a:lnTo>
                  <a:lnTo>
                    <a:pt x="1767" y="863"/>
                  </a:lnTo>
                  <a:lnTo>
                    <a:pt x="1762" y="865"/>
                  </a:lnTo>
                  <a:lnTo>
                    <a:pt x="1757" y="866"/>
                  </a:lnTo>
                  <a:lnTo>
                    <a:pt x="1752" y="865"/>
                  </a:lnTo>
                  <a:lnTo>
                    <a:pt x="1748" y="866"/>
                  </a:lnTo>
                  <a:lnTo>
                    <a:pt x="1743" y="866"/>
                  </a:lnTo>
                  <a:lnTo>
                    <a:pt x="1738" y="867"/>
                  </a:lnTo>
                  <a:lnTo>
                    <a:pt x="1734" y="867"/>
                  </a:lnTo>
                  <a:lnTo>
                    <a:pt x="1729" y="866"/>
                  </a:lnTo>
                  <a:lnTo>
                    <a:pt x="1724" y="864"/>
                  </a:lnTo>
                  <a:lnTo>
                    <a:pt x="1720" y="866"/>
                  </a:lnTo>
                  <a:lnTo>
                    <a:pt x="1715" y="868"/>
                  </a:lnTo>
                  <a:lnTo>
                    <a:pt x="1711" y="866"/>
                  </a:lnTo>
                  <a:lnTo>
                    <a:pt x="1706" y="866"/>
                  </a:lnTo>
                  <a:lnTo>
                    <a:pt x="1702" y="864"/>
                  </a:lnTo>
                  <a:lnTo>
                    <a:pt x="1697" y="865"/>
                  </a:lnTo>
                  <a:lnTo>
                    <a:pt x="1693" y="865"/>
                  </a:lnTo>
                  <a:lnTo>
                    <a:pt x="1689" y="862"/>
                  </a:lnTo>
                  <a:lnTo>
                    <a:pt x="1684" y="864"/>
                  </a:lnTo>
                  <a:lnTo>
                    <a:pt x="1680" y="864"/>
                  </a:lnTo>
                  <a:lnTo>
                    <a:pt x="1675" y="866"/>
                  </a:lnTo>
                  <a:lnTo>
                    <a:pt x="1671" y="868"/>
                  </a:lnTo>
                  <a:lnTo>
                    <a:pt x="1667" y="867"/>
                  </a:lnTo>
                  <a:lnTo>
                    <a:pt x="1662" y="867"/>
                  </a:lnTo>
                  <a:lnTo>
                    <a:pt x="1658" y="866"/>
                  </a:lnTo>
                  <a:lnTo>
                    <a:pt x="1654" y="864"/>
                  </a:lnTo>
                  <a:lnTo>
                    <a:pt x="1650" y="865"/>
                  </a:lnTo>
                  <a:lnTo>
                    <a:pt x="1645" y="868"/>
                  </a:lnTo>
                  <a:lnTo>
                    <a:pt x="1641" y="865"/>
                  </a:lnTo>
                  <a:lnTo>
                    <a:pt x="1637" y="866"/>
                  </a:lnTo>
                  <a:lnTo>
                    <a:pt x="1633" y="864"/>
                  </a:lnTo>
                  <a:lnTo>
                    <a:pt x="1629" y="862"/>
                  </a:lnTo>
                  <a:lnTo>
                    <a:pt x="1624" y="864"/>
                  </a:lnTo>
                  <a:lnTo>
                    <a:pt x="1620" y="865"/>
                  </a:lnTo>
                  <a:lnTo>
                    <a:pt x="1616" y="866"/>
                  </a:lnTo>
                  <a:lnTo>
                    <a:pt x="1612" y="865"/>
                  </a:lnTo>
                  <a:lnTo>
                    <a:pt x="1608" y="864"/>
                  </a:lnTo>
                  <a:lnTo>
                    <a:pt x="1604" y="866"/>
                  </a:lnTo>
                  <a:lnTo>
                    <a:pt x="1600" y="868"/>
                  </a:lnTo>
                  <a:lnTo>
                    <a:pt x="1596" y="868"/>
                  </a:lnTo>
                  <a:lnTo>
                    <a:pt x="1592" y="866"/>
                  </a:lnTo>
                  <a:lnTo>
                    <a:pt x="1588" y="866"/>
                  </a:lnTo>
                  <a:lnTo>
                    <a:pt x="1584" y="864"/>
                  </a:lnTo>
                  <a:lnTo>
                    <a:pt x="1580" y="865"/>
                  </a:lnTo>
                  <a:lnTo>
                    <a:pt x="1576" y="865"/>
                  </a:lnTo>
                  <a:lnTo>
                    <a:pt x="1572" y="868"/>
                  </a:lnTo>
                  <a:lnTo>
                    <a:pt x="1568" y="867"/>
                  </a:lnTo>
                  <a:lnTo>
                    <a:pt x="1565" y="867"/>
                  </a:lnTo>
                  <a:lnTo>
                    <a:pt x="1561" y="866"/>
                  </a:lnTo>
                  <a:lnTo>
                    <a:pt x="1557" y="864"/>
                  </a:lnTo>
                  <a:lnTo>
                    <a:pt x="1553" y="865"/>
                  </a:lnTo>
                  <a:lnTo>
                    <a:pt x="1549" y="865"/>
                  </a:lnTo>
                  <a:lnTo>
                    <a:pt x="1546" y="864"/>
                  </a:lnTo>
                  <a:lnTo>
                    <a:pt x="1542" y="866"/>
                  </a:lnTo>
                  <a:lnTo>
                    <a:pt x="1538" y="866"/>
                  </a:lnTo>
                  <a:lnTo>
                    <a:pt x="1534" y="862"/>
                  </a:lnTo>
                  <a:lnTo>
                    <a:pt x="1531" y="865"/>
                  </a:lnTo>
                  <a:lnTo>
                    <a:pt x="1527" y="866"/>
                  </a:lnTo>
                  <a:lnTo>
                    <a:pt x="1523" y="866"/>
                  </a:lnTo>
                  <a:lnTo>
                    <a:pt x="1520" y="864"/>
                  </a:lnTo>
                  <a:lnTo>
                    <a:pt x="1516" y="864"/>
                  </a:lnTo>
                  <a:lnTo>
                    <a:pt x="1512" y="865"/>
                  </a:lnTo>
                  <a:lnTo>
                    <a:pt x="1509" y="864"/>
                  </a:lnTo>
                  <a:lnTo>
                    <a:pt x="1505" y="867"/>
                  </a:lnTo>
                  <a:lnTo>
                    <a:pt x="1502" y="864"/>
                  </a:lnTo>
                  <a:lnTo>
                    <a:pt x="1498" y="865"/>
                  </a:lnTo>
                  <a:lnTo>
                    <a:pt x="1494" y="865"/>
                  </a:lnTo>
                  <a:lnTo>
                    <a:pt x="1491" y="867"/>
                  </a:lnTo>
                  <a:lnTo>
                    <a:pt x="1487" y="865"/>
                  </a:lnTo>
                  <a:lnTo>
                    <a:pt x="1484" y="867"/>
                  </a:lnTo>
                  <a:lnTo>
                    <a:pt x="1480" y="865"/>
                  </a:lnTo>
                  <a:lnTo>
                    <a:pt x="1477" y="865"/>
                  </a:lnTo>
                  <a:lnTo>
                    <a:pt x="1473" y="863"/>
                  </a:lnTo>
                  <a:lnTo>
                    <a:pt x="1470" y="864"/>
                  </a:lnTo>
                  <a:lnTo>
                    <a:pt x="1467" y="864"/>
                  </a:lnTo>
                  <a:lnTo>
                    <a:pt x="1463" y="865"/>
                  </a:lnTo>
                  <a:lnTo>
                    <a:pt x="1460" y="866"/>
                  </a:lnTo>
                  <a:lnTo>
                    <a:pt x="1456" y="867"/>
                  </a:lnTo>
                  <a:lnTo>
                    <a:pt x="1453" y="866"/>
                  </a:lnTo>
                  <a:lnTo>
                    <a:pt x="1450" y="867"/>
                  </a:lnTo>
                  <a:lnTo>
                    <a:pt x="1446" y="868"/>
                  </a:lnTo>
                  <a:lnTo>
                    <a:pt x="1443" y="866"/>
                  </a:lnTo>
                  <a:lnTo>
                    <a:pt x="1440" y="868"/>
                  </a:lnTo>
                  <a:lnTo>
                    <a:pt x="1436" y="865"/>
                  </a:lnTo>
                  <a:lnTo>
                    <a:pt x="1433" y="866"/>
                  </a:lnTo>
                  <a:lnTo>
                    <a:pt x="1429" y="867"/>
                  </a:lnTo>
                  <a:lnTo>
                    <a:pt x="1426" y="865"/>
                  </a:lnTo>
                  <a:lnTo>
                    <a:pt x="1423" y="863"/>
                  </a:lnTo>
                  <a:lnTo>
                    <a:pt x="1420" y="867"/>
                  </a:lnTo>
                  <a:lnTo>
                    <a:pt x="1416" y="863"/>
                  </a:lnTo>
                  <a:lnTo>
                    <a:pt x="1413" y="868"/>
                  </a:lnTo>
                  <a:lnTo>
                    <a:pt x="1410" y="865"/>
                  </a:lnTo>
                  <a:lnTo>
                    <a:pt x="1407" y="866"/>
                  </a:lnTo>
                  <a:lnTo>
                    <a:pt x="1404" y="866"/>
                  </a:lnTo>
                  <a:lnTo>
                    <a:pt x="1401" y="865"/>
                  </a:lnTo>
                  <a:lnTo>
                    <a:pt x="1397" y="867"/>
                  </a:lnTo>
                  <a:lnTo>
                    <a:pt x="1394" y="868"/>
                  </a:lnTo>
                  <a:lnTo>
                    <a:pt x="1391" y="867"/>
                  </a:lnTo>
                  <a:lnTo>
                    <a:pt x="1388" y="867"/>
                  </a:lnTo>
                  <a:lnTo>
                    <a:pt x="1385" y="867"/>
                  </a:lnTo>
                  <a:lnTo>
                    <a:pt x="1382" y="867"/>
                  </a:lnTo>
                  <a:lnTo>
                    <a:pt x="1379" y="868"/>
                  </a:lnTo>
                  <a:lnTo>
                    <a:pt x="1376" y="867"/>
                  </a:lnTo>
                  <a:lnTo>
                    <a:pt x="1373" y="868"/>
                  </a:lnTo>
                  <a:lnTo>
                    <a:pt x="1370" y="868"/>
                  </a:lnTo>
                  <a:lnTo>
                    <a:pt x="1367" y="866"/>
                  </a:lnTo>
                  <a:lnTo>
                    <a:pt x="1363" y="867"/>
                  </a:lnTo>
                  <a:lnTo>
                    <a:pt x="1361" y="866"/>
                  </a:lnTo>
                  <a:lnTo>
                    <a:pt x="1358" y="866"/>
                  </a:lnTo>
                  <a:lnTo>
                    <a:pt x="1354" y="866"/>
                  </a:lnTo>
                  <a:lnTo>
                    <a:pt x="1352" y="867"/>
                  </a:lnTo>
                  <a:lnTo>
                    <a:pt x="1349" y="866"/>
                  </a:lnTo>
                  <a:lnTo>
                    <a:pt x="1346" y="865"/>
                  </a:lnTo>
                  <a:lnTo>
                    <a:pt x="1343" y="864"/>
                  </a:lnTo>
                  <a:lnTo>
                    <a:pt x="1340" y="864"/>
                  </a:lnTo>
                  <a:lnTo>
                    <a:pt x="1337" y="866"/>
                  </a:lnTo>
                  <a:lnTo>
                    <a:pt x="1334" y="865"/>
                  </a:lnTo>
                  <a:lnTo>
                    <a:pt x="1331" y="866"/>
                  </a:lnTo>
                  <a:lnTo>
                    <a:pt x="1328" y="867"/>
                  </a:lnTo>
                  <a:lnTo>
                    <a:pt x="1325" y="867"/>
                  </a:lnTo>
                  <a:lnTo>
                    <a:pt x="1322" y="866"/>
                  </a:lnTo>
                  <a:lnTo>
                    <a:pt x="1320" y="866"/>
                  </a:lnTo>
                  <a:lnTo>
                    <a:pt x="1317" y="866"/>
                  </a:lnTo>
                  <a:lnTo>
                    <a:pt x="1314" y="867"/>
                  </a:lnTo>
                  <a:lnTo>
                    <a:pt x="1311" y="867"/>
                  </a:lnTo>
                  <a:lnTo>
                    <a:pt x="1308" y="867"/>
                  </a:lnTo>
                  <a:lnTo>
                    <a:pt x="1305" y="866"/>
                  </a:lnTo>
                  <a:lnTo>
                    <a:pt x="1303" y="867"/>
                  </a:lnTo>
                  <a:lnTo>
                    <a:pt x="1300" y="867"/>
                  </a:lnTo>
                  <a:lnTo>
                    <a:pt x="1297" y="867"/>
                  </a:lnTo>
                  <a:lnTo>
                    <a:pt x="1295" y="866"/>
                  </a:lnTo>
                  <a:lnTo>
                    <a:pt x="1292" y="868"/>
                  </a:lnTo>
                  <a:lnTo>
                    <a:pt x="1289" y="867"/>
                  </a:lnTo>
                  <a:lnTo>
                    <a:pt x="1286" y="867"/>
                  </a:lnTo>
                  <a:lnTo>
                    <a:pt x="1283" y="865"/>
                  </a:lnTo>
                  <a:lnTo>
                    <a:pt x="1281" y="866"/>
                  </a:lnTo>
                  <a:lnTo>
                    <a:pt x="1278" y="867"/>
                  </a:lnTo>
                  <a:lnTo>
                    <a:pt x="1275" y="867"/>
                  </a:lnTo>
                  <a:lnTo>
                    <a:pt x="1273" y="868"/>
                  </a:lnTo>
                  <a:lnTo>
                    <a:pt x="1270" y="866"/>
                  </a:lnTo>
                  <a:lnTo>
                    <a:pt x="1267" y="866"/>
                  </a:lnTo>
                  <a:lnTo>
                    <a:pt x="1265" y="866"/>
                  </a:lnTo>
                  <a:lnTo>
                    <a:pt x="1262" y="866"/>
                  </a:lnTo>
                  <a:lnTo>
                    <a:pt x="1260" y="866"/>
                  </a:lnTo>
                  <a:lnTo>
                    <a:pt x="1257" y="865"/>
                  </a:lnTo>
                  <a:lnTo>
                    <a:pt x="1254" y="866"/>
                  </a:lnTo>
                  <a:lnTo>
                    <a:pt x="1252" y="866"/>
                  </a:lnTo>
                  <a:lnTo>
                    <a:pt x="1249" y="868"/>
                  </a:lnTo>
                  <a:lnTo>
                    <a:pt x="1247" y="867"/>
                  </a:lnTo>
                  <a:lnTo>
                    <a:pt x="1244" y="865"/>
                  </a:lnTo>
                  <a:lnTo>
                    <a:pt x="1241" y="866"/>
                  </a:lnTo>
                  <a:lnTo>
                    <a:pt x="1239" y="865"/>
                  </a:lnTo>
                  <a:lnTo>
                    <a:pt x="1236" y="867"/>
                  </a:lnTo>
                  <a:lnTo>
                    <a:pt x="1234" y="863"/>
                  </a:lnTo>
                  <a:lnTo>
                    <a:pt x="1231" y="866"/>
                  </a:lnTo>
                  <a:lnTo>
                    <a:pt x="1229" y="867"/>
                  </a:lnTo>
                  <a:lnTo>
                    <a:pt x="1226" y="866"/>
                  </a:lnTo>
                  <a:lnTo>
                    <a:pt x="1224" y="865"/>
                  </a:lnTo>
                  <a:lnTo>
                    <a:pt x="1221" y="867"/>
                  </a:lnTo>
                  <a:lnTo>
                    <a:pt x="1219" y="868"/>
                  </a:lnTo>
                  <a:lnTo>
                    <a:pt x="1216" y="866"/>
                  </a:lnTo>
                  <a:lnTo>
                    <a:pt x="1214" y="867"/>
                  </a:lnTo>
                  <a:lnTo>
                    <a:pt x="1211" y="866"/>
                  </a:lnTo>
                  <a:lnTo>
                    <a:pt x="1209" y="867"/>
                  </a:lnTo>
                  <a:lnTo>
                    <a:pt x="1206" y="866"/>
                  </a:lnTo>
                  <a:lnTo>
                    <a:pt x="1204" y="868"/>
                  </a:lnTo>
                  <a:lnTo>
                    <a:pt x="1202" y="867"/>
                  </a:lnTo>
                  <a:lnTo>
                    <a:pt x="1199" y="866"/>
                  </a:lnTo>
                  <a:lnTo>
                    <a:pt x="1197" y="867"/>
                  </a:lnTo>
                  <a:lnTo>
                    <a:pt x="1194" y="868"/>
                  </a:lnTo>
                  <a:lnTo>
                    <a:pt x="1192" y="867"/>
                  </a:lnTo>
                  <a:lnTo>
                    <a:pt x="1190" y="867"/>
                  </a:lnTo>
                  <a:lnTo>
                    <a:pt x="1187" y="866"/>
                  </a:lnTo>
                  <a:lnTo>
                    <a:pt x="1185" y="864"/>
                  </a:lnTo>
                  <a:lnTo>
                    <a:pt x="1183" y="865"/>
                  </a:lnTo>
                  <a:lnTo>
                    <a:pt x="1180" y="867"/>
                  </a:lnTo>
                  <a:lnTo>
                    <a:pt x="1178" y="868"/>
                  </a:lnTo>
                  <a:lnTo>
                    <a:pt x="1175" y="867"/>
                  </a:lnTo>
                  <a:lnTo>
                    <a:pt x="1173" y="866"/>
                  </a:lnTo>
                  <a:lnTo>
                    <a:pt x="1171" y="867"/>
                  </a:lnTo>
                  <a:lnTo>
                    <a:pt x="1169" y="866"/>
                  </a:lnTo>
                  <a:lnTo>
                    <a:pt x="1166" y="866"/>
                  </a:lnTo>
                  <a:lnTo>
                    <a:pt x="1164" y="868"/>
                  </a:lnTo>
                  <a:lnTo>
                    <a:pt x="1162" y="867"/>
                  </a:lnTo>
                  <a:lnTo>
                    <a:pt x="1160" y="865"/>
                  </a:lnTo>
                  <a:lnTo>
                    <a:pt x="1157" y="863"/>
                  </a:lnTo>
                  <a:lnTo>
                    <a:pt x="1155" y="866"/>
                  </a:lnTo>
                  <a:lnTo>
                    <a:pt x="1153" y="866"/>
                  </a:lnTo>
                  <a:lnTo>
                    <a:pt x="1151" y="868"/>
                  </a:lnTo>
                  <a:lnTo>
                    <a:pt x="1148" y="867"/>
                  </a:lnTo>
                  <a:lnTo>
                    <a:pt x="1146" y="865"/>
                  </a:lnTo>
                  <a:lnTo>
                    <a:pt x="1144" y="865"/>
                  </a:lnTo>
                  <a:lnTo>
                    <a:pt x="1142" y="862"/>
                  </a:lnTo>
                  <a:lnTo>
                    <a:pt x="1139" y="867"/>
                  </a:lnTo>
                  <a:lnTo>
                    <a:pt x="1137" y="865"/>
                  </a:lnTo>
                  <a:lnTo>
                    <a:pt x="1135" y="867"/>
                  </a:lnTo>
                  <a:lnTo>
                    <a:pt x="1133" y="867"/>
                  </a:lnTo>
                  <a:lnTo>
                    <a:pt x="1131" y="866"/>
                  </a:lnTo>
                  <a:lnTo>
                    <a:pt x="1128" y="867"/>
                  </a:lnTo>
                  <a:lnTo>
                    <a:pt x="1126" y="866"/>
                  </a:lnTo>
                  <a:lnTo>
                    <a:pt x="1124" y="867"/>
                  </a:lnTo>
                  <a:lnTo>
                    <a:pt x="1122" y="867"/>
                  </a:lnTo>
                  <a:lnTo>
                    <a:pt x="1120" y="866"/>
                  </a:lnTo>
                  <a:lnTo>
                    <a:pt x="1118" y="868"/>
                  </a:lnTo>
                  <a:lnTo>
                    <a:pt x="1116" y="867"/>
                  </a:lnTo>
                  <a:lnTo>
                    <a:pt x="1113" y="864"/>
                  </a:lnTo>
                  <a:lnTo>
                    <a:pt x="1111" y="866"/>
                  </a:lnTo>
                  <a:lnTo>
                    <a:pt x="1109" y="867"/>
                  </a:lnTo>
                  <a:lnTo>
                    <a:pt x="1107" y="867"/>
                  </a:lnTo>
                  <a:lnTo>
                    <a:pt x="1105" y="867"/>
                  </a:lnTo>
                  <a:lnTo>
                    <a:pt x="1103" y="866"/>
                  </a:lnTo>
                  <a:lnTo>
                    <a:pt x="1101" y="865"/>
                  </a:lnTo>
                  <a:lnTo>
                    <a:pt x="1099" y="867"/>
                  </a:lnTo>
                  <a:lnTo>
                    <a:pt x="1097" y="866"/>
                  </a:lnTo>
                  <a:lnTo>
                    <a:pt x="1095" y="866"/>
                  </a:lnTo>
                  <a:lnTo>
                    <a:pt x="1092" y="866"/>
                  </a:lnTo>
                  <a:lnTo>
                    <a:pt x="1091" y="867"/>
                  </a:lnTo>
                  <a:lnTo>
                    <a:pt x="1088" y="866"/>
                  </a:lnTo>
                  <a:lnTo>
                    <a:pt x="1086" y="866"/>
                  </a:lnTo>
                  <a:lnTo>
                    <a:pt x="1085" y="867"/>
                  </a:lnTo>
                  <a:lnTo>
                    <a:pt x="1082" y="866"/>
                  </a:lnTo>
                  <a:lnTo>
                    <a:pt x="1080" y="867"/>
                  </a:lnTo>
                  <a:lnTo>
                    <a:pt x="1078" y="866"/>
                  </a:lnTo>
                  <a:lnTo>
                    <a:pt x="1076" y="867"/>
                  </a:lnTo>
                  <a:lnTo>
                    <a:pt x="1074" y="866"/>
                  </a:lnTo>
                  <a:lnTo>
                    <a:pt x="1072" y="867"/>
                  </a:lnTo>
                  <a:lnTo>
                    <a:pt x="1070" y="865"/>
                  </a:lnTo>
                  <a:lnTo>
                    <a:pt x="1068" y="867"/>
                  </a:lnTo>
                  <a:lnTo>
                    <a:pt x="1066" y="868"/>
                  </a:lnTo>
                  <a:lnTo>
                    <a:pt x="1064" y="868"/>
                  </a:lnTo>
                  <a:lnTo>
                    <a:pt x="1063" y="866"/>
                  </a:lnTo>
                  <a:lnTo>
                    <a:pt x="1061" y="865"/>
                  </a:lnTo>
                  <a:lnTo>
                    <a:pt x="1059" y="866"/>
                  </a:lnTo>
                  <a:lnTo>
                    <a:pt x="1057" y="866"/>
                  </a:lnTo>
                  <a:lnTo>
                    <a:pt x="1055" y="865"/>
                  </a:lnTo>
                  <a:lnTo>
                    <a:pt x="1053" y="867"/>
                  </a:lnTo>
                  <a:lnTo>
                    <a:pt x="1051" y="866"/>
                  </a:lnTo>
                  <a:lnTo>
                    <a:pt x="1049" y="867"/>
                  </a:lnTo>
                  <a:lnTo>
                    <a:pt x="1047" y="866"/>
                  </a:lnTo>
                  <a:lnTo>
                    <a:pt x="1045" y="867"/>
                  </a:lnTo>
                  <a:lnTo>
                    <a:pt x="1043" y="866"/>
                  </a:lnTo>
                  <a:lnTo>
                    <a:pt x="1041" y="866"/>
                  </a:lnTo>
                  <a:lnTo>
                    <a:pt x="1039" y="866"/>
                  </a:lnTo>
                  <a:lnTo>
                    <a:pt x="1038" y="866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2" y="868"/>
                  </a:lnTo>
                  <a:lnTo>
                    <a:pt x="1030" y="866"/>
                  </a:lnTo>
                  <a:lnTo>
                    <a:pt x="1028" y="866"/>
                  </a:lnTo>
                  <a:lnTo>
                    <a:pt x="1026" y="865"/>
                  </a:lnTo>
                  <a:lnTo>
                    <a:pt x="1025" y="866"/>
                  </a:lnTo>
                  <a:lnTo>
                    <a:pt x="1023" y="861"/>
                  </a:lnTo>
                  <a:lnTo>
                    <a:pt x="1021" y="866"/>
                  </a:lnTo>
                  <a:lnTo>
                    <a:pt x="1019" y="865"/>
                  </a:lnTo>
                  <a:lnTo>
                    <a:pt x="1017" y="865"/>
                  </a:lnTo>
                  <a:lnTo>
                    <a:pt x="1016" y="867"/>
                  </a:lnTo>
                  <a:lnTo>
                    <a:pt x="1014" y="868"/>
                  </a:lnTo>
                  <a:lnTo>
                    <a:pt x="1012" y="866"/>
                  </a:lnTo>
                  <a:lnTo>
                    <a:pt x="1010" y="866"/>
                  </a:lnTo>
                  <a:lnTo>
                    <a:pt x="1008" y="865"/>
                  </a:lnTo>
                  <a:lnTo>
                    <a:pt x="1007" y="864"/>
                  </a:lnTo>
                  <a:lnTo>
                    <a:pt x="1005" y="859"/>
                  </a:lnTo>
                  <a:lnTo>
                    <a:pt x="1003" y="860"/>
                  </a:lnTo>
                  <a:lnTo>
                    <a:pt x="1001" y="866"/>
                  </a:lnTo>
                  <a:lnTo>
                    <a:pt x="999" y="865"/>
                  </a:lnTo>
                  <a:lnTo>
                    <a:pt x="998" y="865"/>
                  </a:lnTo>
                  <a:lnTo>
                    <a:pt x="996" y="866"/>
                  </a:lnTo>
                  <a:lnTo>
                    <a:pt x="994" y="865"/>
                  </a:lnTo>
                  <a:lnTo>
                    <a:pt x="993" y="865"/>
                  </a:lnTo>
                  <a:lnTo>
                    <a:pt x="991" y="864"/>
                  </a:lnTo>
                  <a:lnTo>
                    <a:pt x="989" y="867"/>
                  </a:lnTo>
                  <a:lnTo>
                    <a:pt x="987" y="862"/>
                  </a:lnTo>
                  <a:lnTo>
                    <a:pt x="986" y="852"/>
                  </a:lnTo>
                  <a:lnTo>
                    <a:pt x="984" y="837"/>
                  </a:lnTo>
                  <a:lnTo>
                    <a:pt x="982" y="838"/>
                  </a:lnTo>
                  <a:lnTo>
                    <a:pt x="980" y="845"/>
                  </a:lnTo>
                  <a:lnTo>
                    <a:pt x="979" y="868"/>
                  </a:lnTo>
                  <a:lnTo>
                    <a:pt x="977" y="866"/>
                  </a:lnTo>
                  <a:lnTo>
                    <a:pt x="975" y="864"/>
                  </a:lnTo>
                  <a:lnTo>
                    <a:pt x="974" y="865"/>
                  </a:lnTo>
                  <a:lnTo>
                    <a:pt x="972" y="867"/>
                  </a:lnTo>
                  <a:lnTo>
                    <a:pt x="970" y="861"/>
                  </a:lnTo>
                  <a:lnTo>
                    <a:pt x="969" y="864"/>
                  </a:lnTo>
                  <a:lnTo>
                    <a:pt x="967" y="865"/>
                  </a:lnTo>
                  <a:lnTo>
                    <a:pt x="965" y="864"/>
                  </a:lnTo>
                  <a:lnTo>
                    <a:pt x="964" y="787"/>
                  </a:lnTo>
                  <a:lnTo>
                    <a:pt x="962" y="662"/>
                  </a:lnTo>
                  <a:lnTo>
                    <a:pt x="960" y="754"/>
                  </a:lnTo>
                  <a:lnTo>
                    <a:pt x="959" y="828"/>
                  </a:lnTo>
                  <a:lnTo>
                    <a:pt x="957" y="861"/>
                  </a:lnTo>
                  <a:lnTo>
                    <a:pt x="955" y="866"/>
                  </a:lnTo>
                  <a:lnTo>
                    <a:pt x="954" y="864"/>
                  </a:lnTo>
                  <a:lnTo>
                    <a:pt x="952" y="864"/>
                  </a:lnTo>
                  <a:lnTo>
                    <a:pt x="951" y="865"/>
                  </a:lnTo>
                  <a:lnTo>
                    <a:pt x="949" y="861"/>
                  </a:lnTo>
                  <a:lnTo>
                    <a:pt x="947" y="866"/>
                  </a:lnTo>
                  <a:lnTo>
                    <a:pt x="946" y="861"/>
                  </a:lnTo>
                  <a:lnTo>
                    <a:pt x="944" y="860"/>
                  </a:lnTo>
                  <a:lnTo>
                    <a:pt x="942" y="650"/>
                  </a:lnTo>
                  <a:lnTo>
                    <a:pt x="941" y="0"/>
                  </a:lnTo>
                  <a:lnTo>
                    <a:pt x="939" y="268"/>
                  </a:lnTo>
                  <a:lnTo>
                    <a:pt x="938" y="827"/>
                  </a:lnTo>
                  <a:lnTo>
                    <a:pt x="936" y="868"/>
                  </a:lnTo>
                  <a:lnTo>
                    <a:pt x="934" y="863"/>
                  </a:lnTo>
                  <a:lnTo>
                    <a:pt x="933" y="863"/>
                  </a:lnTo>
                  <a:lnTo>
                    <a:pt x="932" y="862"/>
                  </a:lnTo>
                  <a:lnTo>
                    <a:pt x="930" y="864"/>
                  </a:lnTo>
                  <a:lnTo>
                    <a:pt x="928" y="866"/>
                  </a:lnTo>
                  <a:lnTo>
                    <a:pt x="927" y="865"/>
                  </a:lnTo>
                  <a:lnTo>
                    <a:pt x="925" y="866"/>
                  </a:lnTo>
                  <a:lnTo>
                    <a:pt x="924" y="859"/>
                  </a:lnTo>
                  <a:lnTo>
                    <a:pt x="922" y="855"/>
                  </a:lnTo>
                  <a:lnTo>
                    <a:pt x="921" y="838"/>
                  </a:lnTo>
                  <a:lnTo>
                    <a:pt x="919" y="843"/>
                  </a:lnTo>
                  <a:lnTo>
                    <a:pt x="917" y="859"/>
                  </a:lnTo>
                  <a:lnTo>
                    <a:pt x="916" y="864"/>
                  </a:lnTo>
                  <a:lnTo>
                    <a:pt x="915" y="866"/>
                  </a:lnTo>
                  <a:lnTo>
                    <a:pt x="913" y="863"/>
                  </a:lnTo>
                  <a:lnTo>
                    <a:pt x="911" y="867"/>
                  </a:lnTo>
                  <a:lnTo>
                    <a:pt x="910" y="864"/>
                  </a:lnTo>
                  <a:lnTo>
                    <a:pt x="908" y="864"/>
                  </a:lnTo>
                  <a:lnTo>
                    <a:pt x="907" y="867"/>
                  </a:lnTo>
                  <a:lnTo>
                    <a:pt x="906" y="860"/>
                  </a:lnTo>
                  <a:lnTo>
                    <a:pt x="904" y="811"/>
                  </a:lnTo>
                  <a:lnTo>
                    <a:pt x="902" y="693"/>
                  </a:lnTo>
                  <a:lnTo>
                    <a:pt x="901" y="816"/>
                  </a:lnTo>
                  <a:lnTo>
                    <a:pt x="899" y="806"/>
                  </a:lnTo>
                  <a:lnTo>
                    <a:pt x="898" y="842"/>
                  </a:lnTo>
                  <a:lnTo>
                    <a:pt x="897" y="865"/>
                  </a:lnTo>
                  <a:lnTo>
                    <a:pt x="895" y="865"/>
                  </a:lnTo>
                  <a:lnTo>
                    <a:pt x="894" y="863"/>
                  </a:lnTo>
                  <a:lnTo>
                    <a:pt x="892" y="867"/>
                  </a:lnTo>
                  <a:lnTo>
                    <a:pt x="891" y="864"/>
                  </a:lnTo>
                  <a:lnTo>
                    <a:pt x="889" y="865"/>
                  </a:lnTo>
                  <a:lnTo>
                    <a:pt x="888" y="865"/>
                  </a:lnTo>
                  <a:lnTo>
                    <a:pt x="886" y="865"/>
                  </a:lnTo>
                  <a:lnTo>
                    <a:pt x="885" y="863"/>
                  </a:lnTo>
                  <a:lnTo>
                    <a:pt x="884" y="863"/>
                  </a:lnTo>
                  <a:lnTo>
                    <a:pt x="882" y="866"/>
                  </a:lnTo>
                  <a:lnTo>
                    <a:pt x="881" y="866"/>
                  </a:lnTo>
                  <a:lnTo>
                    <a:pt x="879" y="865"/>
                  </a:lnTo>
                  <a:lnTo>
                    <a:pt x="878" y="866"/>
                  </a:lnTo>
                  <a:lnTo>
                    <a:pt x="876" y="866"/>
                  </a:lnTo>
                  <a:lnTo>
                    <a:pt x="875" y="864"/>
                  </a:lnTo>
                  <a:lnTo>
                    <a:pt x="874" y="867"/>
                  </a:lnTo>
                  <a:lnTo>
                    <a:pt x="872" y="867"/>
                  </a:lnTo>
                  <a:lnTo>
                    <a:pt x="871" y="867"/>
                  </a:lnTo>
                  <a:lnTo>
                    <a:pt x="869" y="866"/>
                  </a:lnTo>
                  <a:lnTo>
                    <a:pt x="868" y="865"/>
                  </a:lnTo>
                  <a:lnTo>
                    <a:pt x="867" y="867"/>
                  </a:lnTo>
                  <a:lnTo>
                    <a:pt x="865" y="864"/>
                  </a:lnTo>
                  <a:lnTo>
                    <a:pt x="864" y="866"/>
                  </a:lnTo>
                  <a:lnTo>
                    <a:pt x="863" y="867"/>
                  </a:lnTo>
                  <a:lnTo>
                    <a:pt x="861" y="865"/>
                  </a:lnTo>
                  <a:lnTo>
                    <a:pt x="860" y="866"/>
                  </a:lnTo>
                  <a:lnTo>
                    <a:pt x="858" y="866"/>
                  </a:lnTo>
                  <a:lnTo>
                    <a:pt x="857" y="866"/>
                  </a:lnTo>
                  <a:lnTo>
                    <a:pt x="856" y="866"/>
                  </a:lnTo>
                  <a:lnTo>
                    <a:pt x="854" y="868"/>
                  </a:lnTo>
                  <a:lnTo>
                    <a:pt x="853" y="867"/>
                  </a:lnTo>
                  <a:lnTo>
                    <a:pt x="852" y="866"/>
                  </a:lnTo>
                  <a:lnTo>
                    <a:pt x="850" y="867"/>
                  </a:lnTo>
                  <a:lnTo>
                    <a:pt x="849" y="868"/>
                  </a:lnTo>
                  <a:lnTo>
                    <a:pt x="847" y="868"/>
                  </a:lnTo>
                  <a:lnTo>
                    <a:pt x="846" y="865"/>
                  </a:lnTo>
                  <a:lnTo>
                    <a:pt x="845" y="866"/>
                  </a:lnTo>
                  <a:lnTo>
                    <a:pt x="843" y="866"/>
                  </a:lnTo>
                  <a:lnTo>
                    <a:pt x="842" y="866"/>
                  </a:lnTo>
                  <a:lnTo>
                    <a:pt x="841" y="867"/>
                  </a:lnTo>
                  <a:lnTo>
                    <a:pt x="840" y="867"/>
                  </a:lnTo>
                  <a:lnTo>
                    <a:pt x="838" y="866"/>
                  </a:lnTo>
                  <a:lnTo>
                    <a:pt x="837" y="864"/>
                  </a:lnTo>
                  <a:lnTo>
                    <a:pt x="836" y="866"/>
                  </a:lnTo>
                  <a:lnTo>
                    <a:pt x="834" y="867"/>
                  </a:lnTo>
                  <a:lnTo>
                    <a:pt x="833" y="866"/>
                  </a:lnTo>
                  <a:lnTo>
                    <a:pt x="832" y="868"/>
                  </a:lnTo>
                  <a:lnTo>
                    <a:pt x="830" y="867"/>
                  </a:lnTo>
                  <a:lnTo>
                    <a:pt x="829" y="865"/>
                  </a:lnTo>
                  <a:lnTo>
                    <a:pt x="828" y="866"/>
                  </a:lnTo>
                  <a:lnTo>
                    <a:pt x="827" y="865"/>
                  </a:lnTo>
                  <a:lnTo>
                    <a:pt x="825" y="865"/>
                  </a:lnTo>
                  <a:lnTo>
                    <a:pt x="824" y="866"/>
                  </a:lnTo>
                  <a:lnTo>
                    <a:pt x="823" y="867"/>
                  </a:lnTo>
                  <a:lnTo>
                    <a:pt x="821" y="868"/>
                  </a:lnTo>
                  <a:lnTo>
                    <a:pt x="820" y="868"/>
                  </a:lnTo>
                  <a:lnTo>
                    <a:pt x="819" y="867"/>
                  </a:lnTo>
                  <a:lnTo>
                    <a:pt x="818" y="867"/>
                  </a:lnTo>
                  <a:lnTo>
                    <a:pt x="816" y="866"/>
                  </a:lnTo>
                  <a:lnTo>
                    <a:pt x="815" y="864"/>
                  </a:lnTo>
                  <a:lnTo>
                    <a:pt x="814" y="867"/>
                  </a:lnTo>
                  <a:lnTo>
                    <a:pt x="813" y="865"/>
                  </a:lnTo>
                  <a:lnTo>
                    <a:pt x="811" y="866"/>
                  </a:lnTo>
                  <a:lnTo>
                    <a:pt x="810" y="867"/>
                  </a:lnTo>
                  <a:lnTo>
                    <a:pt x="809" y="868"/>
                  </a:lnTo>
                  <a:lnTo>
                    <a:pt x="808" y="868"/>
                  </a:lnTo>
                  <a:lnTo>
                    <a:pt x="806" y="867"/>
                  </a:lnTo>
                  <a:lnTo>
                    <a:pt x="805" y="867"/>
                  </a:lnTo>
                  <a:lnTo>
                    <a:pt x="804" y="868"/>
                  </a:lnTo>
                  <a:lnTo>
                    <a:pt x="803" y="868"/>
                  </a:lnTo>
                  <a:lnTo>
                    <a:pt x="802" y="867"/>
                  </a:lnTo>
                  <a:lnTo>
                    <a:pt x="800" y="866"/>
                  </a:lnTo>
                  <a:lnTo>
                    <a:pt x="799" y="868"/>
                  </a:lnTo>
                  <a:lnTo>
                    <a:pt x="798" y="867"/>
                  </a:lnTo>
                  <a:lnTo>
                    <a:pt x="797" y="867"/>
                  </a:lnTo>
                  <a:lnTo>
                    <a:pt x="795" y="867"/>
                  </a:lnTo>
                  <a:lnTo>
                    <a:pt x="794" y="868"/>
                  </a:lnTo>
                  <a:lnTo>
                    <a:pt x="793" y="866"/>
                  </a:lnTo>
                  <a:lnTo>
                    <a:pt x="792" y="865"/>
                  </a:lnTo>
                  <a:lnTo>
                    <a:pt x="791" y="866"/>
                  </a:lnTo>
                  <a:lnTo>
                    <a:pt x="790" y="866"/>
                  </a:lnTo>
                  <a:lnTo>
                    <a:pt x="788" y="866"/>
                  </a:lnTo>
                  <a:lnTo>
                    <a:pt x="787" y="866"/>
                  </a:lnTo>
                  <a:lnTo>
                    <a:pt x="786" y="866"/>
                  </a:lnTo>
                  <a:lnTo>
                    <a:pt x="785" y="867"/>
                  </a:lnTo>
                  <a:lnTo>
                    <a:pt x="784" y="867"/>
                  </a:lnTo>
                  <a:lnTo>
                    <a:pt x="783" y="867"/>
                  </a:lnTo>
                  <a:lnTo>
                    <a:pt x="781" y="867"/>
                  </a:lnTo>
                  <a:lnTo>
                    <a:pt x="780" y="867"/>
                  </a:lnTo>
                  <a:lnTo>
                    <a:pt x="779" y="868"/>
                  </a:lnTo>
                  <a:lnTo>
                    <a:pt x="778" y="867"/>
                  </a:lnTo>
                  <a:lnTo>
                    <a:pt x="777" y="868"/>
                  </a:lnTo>
                  <a:lnTo>
                    <a:pt x="775" y="867"/>
                  </a:lnTo>
                  <a:lnTo>
                    <a:pt x="774" y="867"/>
                  </a:lnTo>
                  <a:lnTo>
                    <a:pt x="773" y="868"/>
                  </a:lnTo>
                  <a:lnTo>
                    <a:pt x="772" y="867"/>
                  </a:lnTo>
                  <a:lnTo>
                    <a:pt x="771" y="865"/>
                  </a:lnTo>
                  <a:lnTo>
                    <a:pt x="770" y="867"/>
                  </a:lnTo>
                  <a:lnTo>
                    <a:pt x="768" y="865"/>
                  </a:lnTo>
                  <a:lnTo>
                    <a:pt x="767" y="865"/>
                  </a:lnTo>
                  <a:lnTo>
                    <a:pt x="766" y="867"/>
                  </a:lnTo>
                  <a:lnTo>
                    <a:pt x="765" y="868"/>
                  </a:lnTo>
                  <a:lnTo>
                    <a:pt x="764" y="867"/>
                  </a:lnTo>
                  <a:lnTo>
                    <a:pt x="763" y="867"/>
                  </a:lnTo>
                  <a:lnTo>
                    <a:pt x="762" y="867"/>
                  </a:lnTo>
                  <a:lnTo>
                    <a:pt x="761" y="866"/>
                  </a:lnTo>
                  <a:lnTo>
                    <a:pt x="759" y="867"/>
                  </a:lnTo>
                  <a:lnTo>
                    <a:pt x="758" y="867"/>
                  </a:lnTo>
                  <a:lnTo>
                    <a:pt x="757" y="867"/>
                  </a:lnTo>
                  <a:lnTo>
                    <a:pt x="756" y="868"/>
                  </a:lnTo>
                  <a:lnTo>
                    <a:pt x="755" y="868"/>
                  </a:lnTo>
                  <a:lnTo>
                    <a:pt x="754" y="865"/>
                  </a:lnTo>
                  <a:lnTo>
                    <a:pt x="753" y="867"/>
                  </a:lnTo>
                  <a:lnTo>
                    <a:pt x="752" y="866"/>
                  </a:lnTo>
                  <a:lnTo>
                    <a:pt x="751" y="866"/>
                  </a:lnTo>
                  <a:lnTo>
                    <a:pt x="750" y="868"/>
                  </a:lnTo>
                  <a:lnTo>
                    <a:pt x="749" y="867"/>
                  </a:lnTo>
                  <a:lnTo>
                    <a:pt x="748" y="868"/>
                  </a:lnTo>
                  <a:lnTo>
                    <a:pt x="746" y="867"/>
                  </a:lnTo>
                  <a:lnTo>
                    <a:pt x="745" y="866"/>
                  </a:lnTo>
                  <a:lnTo>
                    <a:pt x="744" y="867"/>
                  </a:lnTo>
                  <a:lnTo>
                    <a:pt x="743" y="867"/>
                  </a:lnTo>
                  <a:lnTo>
                    <a:pt x="742" y="867"/>
                  </a:lnTo>
                  <a:lnTo>
                    <a:pt x="741" y="868"/>
                  </a:lnTo>
                  <a:lnTo>
                    <a:pt x="740" y="867"/>
                  </a:lnTo>
                  <a:lnTo>
                    <a:pt x="739" y="867"/>
                  </a:lnTo>
                  <a:lnTo>
                    <a:pt x="738" y="866"/>
                  </a:lnTo>
                  <a:lnTo>
                    <a:pt x="737" y="865"/>
                  </a:lnTo>
                  <a:lnTo>
                    <a:pt x="736" y="866"/>
                  </a:lnTo>
                  <a:lnTo>
                    <a:pt x="735" y="866"/>
                  </a:lnTo>
                  <a:lnTo>
                    <a:pt x="733" y="867"/>
                  </a:lnTo>
                  <a:lnTo>
                    <a:pt x="732" y="867"/>
                  </a:lnTo>
                  <a:lnTo>
                    <a:pt x="731" y="868"/>
                  </a:lnTo>
                  <a:lnTo>
                    <a:pt x="730" y="867"/>
                  </a:lnTo>
                  <a:lnTo>
                    <a:pt x="729" y="866"/>
                  </a:lnTo>
                  <a:lnTo>
                    <a:pt x="728" y="867"/>
                  </a:lnTo>
                  <a:lnTo>
                    <a:pt x="727" y="867"/>
                  </a:lnTo>
                  <a:lnTo>
                    <a:pt x="726" y="868"/>
                  </a:lnTo>
                  <a:lnTo>
                    <a:pt x="725" y="866"/>
                  </a:lnTo>
                  <a:lnTo>
                    <a:pt x="724" y="865"/>
                  </a:lnTo>
                  <a:lnTo>
                    <a:pt x="723" y="868"/>
                  </a:lnTo>
                  <a:lnTo>
                    <a:pt x="722" y="868"/>
                  </a:lnTo>
                  <a:lnTo>
                    <a:pt x="721" y="867"/>
                  </a:lnTo>
                  <a:lnTo>
                    <a:pt x="720" y="867"/>
                  </a:lnTo>
                  <a:lnTo>
                    <a:pt x="719" y="867"/>
                  </a:lnTo>
                  <a:lnTo>
                    <a:pt x="718" y="866"/>
                  </a:lnTo>
                  <a:lnTo>
                    <a:pt x="717" y="868"/>
                  </a:lnTo>
                  <a:lnTo>
                    <a:pt x="716" y="868"/>
                  </a:lnTo>
                  <a:lnTo>
                    <a:pt x="715" y="866"/>
                  </a:lnTo>
                  <a:lnTo>
                    <a:pt x="714" y="866"/>
                  </a:lnTo>
                  <a:lnTo>
                    <a:pt x="713" y="868"/>
                  </a:lnTo>
                  <a:lnTo>
                    <a:pt x="712" y="868"/>
                  </a:lnTo>
                  <a:lnTo>
                    <a:pt x="711" y="866"/>
                  </a:lnTo>
                  <a:lnTo>
                    <a:pt x="710" y="867"/>
                  </a:lnTo>
                  <a:lnTo>
                    <a:pt x="709" y="867"/>
                  </a:lnTo>
                  <a:lnTo>
                    <a:pt x="708" y="868"/>
                  </a:lnTo>
                  <a:lnTo>
                    <a:pt x="707" y="867"/>
                  </a:lnTo>
                  <a:lnTo>
                    <a:pt x="706" y="866"/>
                  </a:lnTo>
                  <a:lnTo>
                    <a:pt x="705" y="866"/>
                  </a:lnTo>
                  <a:lnTo>
                    <a:pt x="704" y="868"/>
                  </a:lnTo>
                  <a:lnTo>
                    <a:pt x="703" y="867"/>
                  </a:lnTo>
                  <a:lnTo>
                    <a:pt x="702" y="867"/>
                  </a:lnTo>
                  <a:lnTo>
                    <a:pt x="701" y="867"/>
                  </a:lnTo>
                  <a:lnTo>
                    <a:pt x="700" y="867"/>
                  </a:lnTo>
                  <a:lnTo>
                    <a:pt x="699" y="867"/>
                  </a:lnTo>
                  <a:lnTo>
                    <a:pt x="698" y="866"/>
                  </a:lnTo>
                  <a:lnTo>
                    <a:pt x="697" y="866"/>
                  </a:lnTo>
                  <a:lnTo>
                    <a:pt x="696" y="867"/>
                  </a:lnTo>
                  <a:lnTo>
                    <a:pt x="695" y="867"/>
                  </a:lnTo>
                  <a:lnTo>
                    <a:pt x="694" y="867"/>
                  </a:lnTo>
                  <a:lnTo>
                    <a:pt x="693" y="868"/>
                  </a:lnTo>
                  <a:lnTo>
                    <a:pt x="692" y="867"/>
                  </a:lnTo>
                  <a:lnTo>
                    <a:pt x="691" y="868"/>
                  </a:lnTo>
                  <a:lnTo>
                    <a:pt x="690" y="867"/>
                  </a:lnTo>
                  <a:lnTo>
                    <a:pt x="689" y="866"/>
                  </a:lnTo>
                  <a:lnTo>
                    <a:pt x="688" y="868"/>
                  </a:lnTo>
                  <a:lnTo>
                    <a:pt x="687" y="866"/>
                  </a:lnTo>
                  <a:lnTo>
                    <a:pt x="686" y="867"/>
                  </a:lnTo>
                  <a:lnTo>
                    <a:pt x="685" y="867"/>
                  </a:lnTo>
                  <a:lnTo>
                    <a:pt x="684" y="867"/>
                  </a:lnTo>
                  <a:lnTo>
                    <a:pt x="684" y="866"/>
                  </a:lnTo>
                  <a:lnTo>
                    <a:pt x="683" y="866"/>
                  </a:lnTo>
                  <a:lnTo>
                    <a:pt x="682" y="865"/>
                  </a:lnTo>
                  <a:lnTo>
                    <a:pt x="681" y="865"/>
                  </a:lnTo>
                  <a:lnTo>
                    <a:pt x="680" y="868"/>
                  </a:lnTo>
                  <a:lnTo>
                    <a:pt x="679" y="867"/>
                  </a:lnTo>
                  <a:lnTo>
                    <a:pt x="678" y="868"/>
                  </a:lnTo>
                  <a:lnTo>
                    <a:pt x="677" y="867"/>
                  </a:lnTo>
                  <a:lnTo>
                    <a:pt x="676" y="867"/>
                  </a:lnTo>
                  <a:lnTo>
                    <a:pt x="675" y="867"/>
                  </a:lnTo>
                  <a:lnTo>
                    <a:pt x="674" y="867"/>
                  </a:lnTo>
                  <a:lnTo>
                    <a:pt x="673" y="866"/>
                  </a:lnTo>
                  <a:lnTo>
                    <a:pt x="672" y="865"/>
                  </a:lnTo>
                  <a:lnTo>
                    <a:pt x="671" y="866"/>
                  </a:lnTo>
                  <a:lnTo>
                    <a:pt x="671" y="867"/>
                  </a:lnTo>
                  <a:lnTo>
                    <a:pt x="670" y="866"/>
                  </a:lnTo>
                  <a:lnTo>
                    <a:pt x="669" y="867"/>
                  </a:lnTo>
                  <a:lnTo>
                    <a:pt x="668" y="868"/>
                  </a:lnTo>
                  <a:lnTo>
                    <a:pt x="667" y="867"/>
                  </a:lnTo>
                  <a:lnTo>
                    <a:pt x="666" y="866"/>
                  </a:lnTo>
                  <a:lnTo>
                    <a:pt x="665" y="867"/>
                  </a:lnTo>
                  <a:lnTo>
                    <a:pt x="664" y="868"/>
                  </a:lnTo>
                  <a:lnTo>
                    <a:pt x="663" y="867"/>
                  </a:lnTo>
                  <a:lnTo>
                    <a:pt x="662" y="868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60" y="865"/>
                  </a:lnTo>
                  <a:lnTo>
                    <a:pt x="659" y="868"/>
                  </a:lnTo>
                  <a:lnTo>
                    <a:pt x="658" y="867"/>
                  </a:lnTo>
                  <a:lnTo>
                    <a:pt x="657" y="866"/>
                  </a:lnTo>
                  <a:lnTo>
                    <a:pt x="656" y="865"/>
                  </a:lnTo>
                  <a:lnTo>
                    <a:pt x="655" y="866"/>
                  </a:lnTo>
                  <a:lnTo>
                    <a:pt x="654" y="868"/>
                  </a:lnTo>
                  <a:lnTo>
                    <a:pt x="653" y="867"/>
                  </a:lnTo>
                  <a:lnTo>
                    <a:pt x="653" y="867"/>
                  </a:lnTo>
                  <a:lnTo>
                    <a:pt x="652" y="866"/>
                  </a:lnTo>
                  <a:lnTo>
                    <a:pt x="651" y="867"/>
                  </a:lnTo>
                  <a:lnTo>
                    <a:pt x="650" y="866"/>
                  </a:lnTo>
                  <a:lnTo>
                    <a:pt x="649" y="867"/>
                  </a:lnTo>
                  <a:lnTo>
                    <a:pt x="648" y="867"/>
                  </a:lnTo>
                  <a:lnTo>
                    <a:pt x="647" y="867"/>
                  </a:lnTo>
                  <a:lnTo>
                    <a:pt x="646" y="867"/>
                  </a:lnTo>
                  <a:lnTo>
                    <a:pt x="646" y="867"/>
                  </a:lnTo>
                  <a:lnTo>
                    <a:pt x="645" y="865"/>
                  </a:lnTo>
                  <a:lnTo>
                    <a:pt x="644" y="866"/>
                  </a:lnTo>
                  <a:lnTo>
                    <a:pt x="643" y="867"/>
                  </a:lnTo>
                  <a:lnTo>
                    <a:pt x="642" y="868"/>
                  </a:lnTo>
                  <a:lnTo>
                    <a:pt x="641" y="866"/>
                  </a:lnTo>
                  <a:lnTo>
                    <a:pt x="640" y="866"/>
                  </a:lnTo>
                  <a:lnTo>
                    <a:pt x="640" y="865"/>
                  </a:lnTo>
                  <a:lnTo>
                    <a:pt x="639" y="866"/>
                  </a:lnTo>
                  <a:lnTo>
                    <a:pt x="638" y="866"/>
                  </a:lnTo>
                  <a:lnTo>
                    <a:pt x="637" y="865"/>
                  </a:lnTo>
                  <a:lnTo>
                    <a:pt x="636" y="868"/>
                  </a:lnTo>
                  <a:lnTo>
                    <a:pt x="635" y="867"/>
                  </a:lnTo>
                  <a:lnTo>
                    <a:pt x="635" y="867"/>
                  </a:lnTo>
                  <a:lnTo>
                    <a:pt x="634" y="867"/>
                  </a:lnTo>
                  <a:lnTo>
                    <a:pt x="633" y="867"/>
                  </a:lnTo>
                  <a:lnTo>
                    <a:pt x="632" y="867"/>
                  </a:lnTo>
                  <a:lnTo>
                    <a:pt x="631" y="867"/>
                  </a:lnTo>
                  <a:lnTo>
                    <a:pt x="630" y="865"/>
                  </a:lnTo>
                  <a:lnTo>
                    <a:pt x="630" y="866"/>
                  </a:lnTo>
                  <a:lnTo>
                    <a:pt x="629" y="866"/>
                  </a:lnTo>
                  <a:lnTo>
                    <a:pt x="628" y="868"/>
                  </a:lnTo>
                  <a:lnTo>
                    <a:pt x="627" y="867"/>
                  </a:lnTo>
                  <a:lnTo>
                    <a:pt x="626" y="868"/>
                  </a:lnTo>
                  <a:lnTo>
                    <a:pt x="626" y="867"/>
                  </a:lnTo>
                  <a:lnTo>
                    <a:pt x="624" y="867"/>
                  </a:lnTo>
                  <a:lnTo>
                    <a:pt x="624" y="865"/>
                  </a:lnTo>
                  <a:lnTo>
                    <a:pt x="623" y="866"/>
                  </a:lnTo>
                  <a:lnTo>
                    <a:pt x="622" y="867"/>
                  </a:lnTo>
                  <a:lnTo>
                    <a:pt x="621" y="868"/>
                  </a:lnTo>
                  <a:lnTo>
                    <a:pt x="620" y="866"/>
                  </a:lnTo>
                  <a:lnTo>
                    <a:pt x="620" y="867"/>
                  </a:lnTo>
                  <a:lnTo>
                    <a:pt x="619" y="868"/>
                  </a:lnTo>
                  <a:lnTo>
                    <a:pt x="618" y="867"/>
                  </a:lnTo>
                  <a:lnTo>
                    <a:pt x="617" y="867"/>
                  </a:lnTo>
                  <a:lnTo>
                    <a:pt x="617" y="868"/>
                  </a:lnTo>
                  <a:lnTo>
                    <a:pt x="616" y="867"/>
                  </a:lnTo>
                  <a:lnTo>
                    <a:pt x="615" y="867"/>
                  </a:lnTo>
                  <a:lnTo>
                    <a:pt x="614" y="867"/>
                  </a:lnTo>
                  <a:lnTo>
                    <a:pt x="613" y="868"/>
                  </a:lnTo>
                  <a:lnTo>
                    <a:pt x="613" y="867"/>
                  </a:lnTo>
                  <a:lnTo>
                    <a:pt x="612" y="867"/>
                  </a:lnTo>
                  <a:lnTo>
                    <a:pt x="611" y="865"/>
                  </a:lnTo>
                  <a:lnTo>
                    <a:pt x="610" y="868"/>
                  </a:lnTo>
                  <a:lnTo>
                    <a:pt x="609" y="865"/>
                  </a:lnTo>
                  <a:lnTo>
                    <a:pt x="609" y="865"/>
                  </a:lnTo>
                  <a:lnTo>
                    <a:pt x="608" y="867"/>
                  </a:lnTo>
                  <a:lnTo>
                    <a:pt x="607" y="867"/>
                  </a:lnTo>
                  <a:lnTo>
                    <a:pt x="606" y="866"/>
                  </a:lnTo>
                  <a:lnTo>
                    <a:pt x="605" y="866"/>
                  </a:lnTo>
                  <a:lnTo>
                    <a:pt x="605" y="867"/>
                  </a:lnTo>
                  <a:lnTo>
                    <a:pt x="604" y="867"/>
                  </a:lnTo>
                  <a:lnTo>
                    <a:pt x="603" y="867"/>
                  </a:lnTo>
                  <a:lnTo>
                    <a:pt x="602" y="868"/>
                  </a:lnTo>
                  <a:lnTo>
                    <a:pt x="601" y="866"/>
                  </a:lnTo>
                  <a:lnTo>
                    <a:pt x="601" y="867"/>
                  </a:lnTo>
                  <a:lnTo>
                    <a:pt x="600" y="866"/>
                  </a:lnTo>
                  <a:lnTo>
                    <a:pt x="599" y="866"/>
                  </a:lnTo>
                  <a:lnTo>
                    <a:pt x="598" y="866"/>
                  </a:lnTo>
                  <a:lnTo>
                    <a:pt x="598" y="867"/>
                  </a:lnTo>
                  <a:lnTo>
                    <a:pt x="597" y="867"/>
                  </a:lnTo>
                  <a:lnTo>
                    <a:pt x="596" y="865"/>
                  </a:lnTo>
                  <a:lnTo>
                    <a:pt x="595" y="866"/>
                  </a:lnTo>
                  <a:lnTo>
                    <a:pt x="595" y="866"/>
                  </a:lnTo>
                  <a:lnTo>
                    <a:pt x="594" y="868"/>
                  </a:lnTo>
                  <a:lnTo>
                    <a:pt x="593" y="865"/>
                  </a:lnTo>
                  <a:lnTo>
                    <a:pt x="592" y="866"/>
                  </a:lnTo>
                  <a:lnTo>
                    <a:pt x="592" y="866"/>
                  </a:lnTo>
                  <a:lnTo>
                    <a:pt x="591" y="867"/>
                  </a:lnTo>
                  <a:lnTo>
                    <a:pt x="590" y="868"/>
                  </a:lnTo>
                  <a:lnTo>
                    <a:pt x="589" y="866"/>
                  </a:lnTo>
                  <a:lnTo>
                    <a:pt x="589" y="867"/>
                  </a:lnTo>
                  <a:lnTo>
                    <a:pt x="588" y="868"/>
                  </a:lnTo>
                  <a:lnTo>
                    <a:pt x="587" y="867"/>
                  </a:lnTo>
                  <a:lnTo>
                    <a:pt x="586" y="865"/>
                  </a:lnTo>
                  <a:lnTo>
                    <a:pt x="585" y="866"/>
                  </a:lnTo>
                  <a:lnTo>
                    <a:pt x="585" y="867"/>
                  </a:lnTo>
                  <a:lnTo>
                    <a:pt x="584" y="867"/>
                  </a:lnTo>
                  <a:lnTo>
                    <a:pt x="583" y="867"/>
                  </a:lnTo>
                  <a:lnTo>
                    <a:pt x="583" y="866"/>
                  </a:lnTo>
                  <a:lnTo>
                    <a:pt x="582" y="867"/>
                  </a:lnTo>
                  <a:lnTo>
                    <a:pt x="581" y="867"/>
                  </a:lnTo>
                  <a:lnTo>
                    <a:pt x="580" y="867"/>
                  </a:lnTo>
                  <a:lnTo>
                    <a:pt x="580" y="866"/>
                  </a:lnTo>
                  <a:lnTo>
                    <a:pt x="579" y="868"/>
                  </a:lnTo>
                  <a:lnTo>
                    <a:pt x="578" y="867"/>
                  </a:lnTo>
                  <a:lnTo>
                    <a:pt x="578" y="866"/>
                  </a:lnTo>
                  <a:lnTo>
                    <a:pt x="577" y="865"/>
                  </a:lnTo>
                  <a:lnTo>
                    <a:pt x="576" y="862"/>
                  </a:lnTo>
                  <a:lnTo>
                    <a:pt x="575" y="865"/>
                  </a:lnTo>
                  <a:lnTo>
                    <a:pt x="575" y="867"/>
                  </a:lnTo>
                  <a:lnTo>
                    <a:pt x="574" y="866"/>
                  </a:lnTo>
                  <a:lnTo>
                    <a:pt x="573" y="867"/>
                  </a:lnTo>
                  <a:lnTo>
                    <a:pt x="573" y="866"/>
                  </a:lnTo>
                  <a:lnTo>
                    <a:pt x="572" y="865"/>
                  </a:lnTo>
                  <a:lnTo>
                    <a:pt x="571" y="868"/>
                  </a:lnTo>
                  <a:lnTo>
                    <a:pt x="570" y="866"/>
                  </a:lnTo>
                  <a:lnTo>
                    <a:pt x="570" y="867"/>
                  </a:lnTo>
                  <a:lnTo>
                    <a:pt x="569" y="866"/>
                  </a:lnTo>
                  <a:lnTo>
                    <a:pt x="568" y="866"/>
                  </a:lnTo>
                  <a:lnTo>
                    <a:pt x="567" y="865"/>
                  </a:lnTo>
                  <a:lnTo>
                    <a:pt x="567" y="856"/>
                  </a:lnTo>
                  <a:lnTo>
                    <a:pt x="566" y="864"/>
                  </a:lnTo>
                  <a:lnTo>
                    <a:pt x="565" y="866"/>
                  </a:lnTo>
                  <a:lnTo>
                    <a:pt x="565" y="866"/>
                  </a:lnTo>
                  <a:lnTo>
                    <a:pt x="564" y="866"/>
                  </a:lnTo>
                  <a:lnTo>
                    <a:pt x="563" y="868"/>
                  </a:lnTo>
                  <a:lnTo>
                    <a:pt x="562" y="865"/>
                  </a:lnTo>
                  <a:lnTo>
                    <a:pt x="562" y="867"/>
                  </a:lnTo>
                  <a:lnTo>
                    <a:pt x="561" y="868"/>
                  </a:lnTo>
                  <a:lnTo>
                    <a:pt x="561" y="867"/>
                  </a:lnTo>
                  <a:lnTo>
                    <a:pt x="560" y="867"/>
                  </a:lnTo>
                  <a:lnTo>
                    <a:pt x="559" y="862"/>
                  </a:lnTo>
                  <a:lnTo>
                    <a:pt x="558" y="859"/>
                  </a:lnTo>
                  <a:lnTo>
                    <a:pt x="558" y="853"/>
                  </a:lnTo>
                  <a:lnTo>
                    <a:pt x="557" y="858"/>
                  </a:lnTo>
                  <a:lnTo>
                    <a:pt x="556" y="867"/>
                  </a:lnTo>
                  <a:lnTo>
                    <a:pt x="556" y="867"/>
                  </a:lnTo>
                  <a:lnTo>
                    <a:pt x="555" y="866"/>
                  </a:lnTo>
                  <a:lnTo>
                    <a:pt x="554" y="867"/>
                  </a:lnTo>
                  <a:lnTo>
                    <a:pt x="554" y="867"/>
                  </a:lnTo>
                  <a:lnTo>
                    <a:pt x="553" y="868"/>
                  </a:lnTo>
                  <a:lnTo>
                    <a:pt x="552" y="866"/>
                  </a:lnTo>
                  <a:lnTo>
                    <a:pt x="552" y="866"/>
                  </a:lnTo>
                  <a:lnTo>
                    <a:pt x="551" y="864"/>
                  </a:lnTo>
                  <a:lnTo>
                    <a:pt x="550" y="864"/>
                  </a:lnTo>
                  <a:lnTo>
                    <a:pt x="549" y="865"/>
                  </a:lnTo>
                  <a:lnTo>
                    <a:pt x="549" y="862"/>
                  </a:lnTo>
                  <a:lnTo>
                    <a:pt x="548" y="863"/>
                  </a:lnTo>
                  <a:lnTo>
                    <a:pt x="548" y="865"/>
                  </a:lnTo>
                  <a:lnTo>
                    <a:pt x="547" y="865"/>
                  </a:lnTo>
                  <a:lnTo>
                    <a:pt x="546" y="866"/>
                  </a:lnTo>
                  <a:lnTo>
                    <a:pt x="545" y="867"/>
                  </a:lnTo>
                  <a:lnTo>
                    <a:pt x="545" y="866"/>
                  </a:lnTo>
                  <a:lnTo>
                    <a:pt x="544" y="867"/>
                  </a:lnTo>
                  <a:lnTo>
                    <a:pt x="544" y="866"/>
                  </a:lnTo>
                  <a:lnTo>
                    <a:pt x="543" y="864"/>
                  </a:lnTo>
                  <a:lnTo>
                    <a:pt x="542" y="865"/>
                  </a:lnTo>
                  <a:lnTo>
                    <a:pt x="541" y="859"/>
                  </a:lnTo>
                  <a:lnTo>
                    <a:pt x="541" y="866"/>
                  </a:lnTo>
                  <a:lnTo>
                    <a:pt x="540" y="865"/>
                  </a:lnTo>
                  <a:lnTo>
                    <a:pt x="540" y="865"/>
                  </a:lnTo>
                  <a:lnTo>
                    <a:pt x="539" y="866"/>
                  </a:lnTo>
                  <a:lnTo>
                    <a:pt x="538" y="868"/>
                  </a:lnTo>
                  <a:lnTo>
                    <a:pt x="538" y="865"/>
                  </a:lnTo>
                  <a:lnTo>
                    <a:pt x="537" y="865"/>
                  </a:lnTo>
                  <a:lnTo>
                    <a:pt x="536" y="866"/>
                  </a:lnTo>
                  <a:lnTo>
                    <a:pt x="536" y="868"/>
                  </a:lnTo>
                  <a:lnTo>
                    <a:pt x="535" y="866"/>
                  </a:lnTo>
                  <a:lnTo>
                    <a:pt x="534" y="865"/>
                  </a:lnTo>
                  <a:lnTo>
                    <a:pt x="534" y="866"/>
                  </a:lnTo>
                  <a:lnTo>
                    <a:pt x="533" y="866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1" y="866"/>
                  </a:lnTo>
                  <a:lnTo>
                    <a:pt x="531" y="867"/>
                  </a:lnTo>
                  <a:lnTo>
                    <a:pt x="530" y="868"/>
                  </a:lnTo>
                  <a:lnTo>
                    <a:pt x="529" y="865"/>
                  </a:lnTo>
                  <a:lnTo>
                    <a:pt x="528" y="866"/>
                  </a:lnTo>
                  <a:lnTo>
                    <a:pt x="528" y="868"/>
                  </a:lnTo>
                  <a:lnTo>
                    <a:pt x="527" y="866"/>
                  </a:lnTo>
                  <a:lnTo>
                    <a:pt x="527" y="865"/>
                  </a:lnTo>
                  <a:lnTo>
                    <a:pt x="526" y="867"/>
                  </a:lnTo>
                  <a:lnTo>
                    <a:pt x="525" y="865"/>
                  </a:lnTo>
                  <a:lnTo>
                    <a:pt x="525" y="866"/>
                  </a:lnTo>
                  <a:lnTo>
                    <a:pt x="524" y="867"/>
                  </a:lnTo>
                  <a:lnTo>
                    <a:pt x="523" y="867"/>
                  </a:lnTo>
                  <a:lnTo>
                    <a:pt x="523" y="867"/>
                  </a:lnTo>
                  <a:lnTo>
                    <a:pt x="522" y="867"/>
                  </a:lnTo>
                  <a:lnTo>
                    <a:pt x="522" y="866"/>
                  </a:lnTo>
                  <a:lnTo>
                    <a:pt x="521" y="867"/>
                  </a:lnTo>
                  <a:lnTo>
                    <a:pt x="520" y="867"/>
                  </a:lnTo>
                  <a:lnTo>
                    <a:pt x="520" y="866"/>
                  </a:lnTo>
                  <a:lnTo>
                    <a:pt x="519" y="866"/>
                  </a:lnTo>
                  <a:lnTo>
                    <a:pt x="518" y="865"/>
                  </a:lnTo>
                  <a:lnTo>
                    <a:pt x="518" y="867"/>
                  </a:lnTo>
                  <a:lnTo>
                    <a:pt x="517" y="865"/>
                  </a:lnTo>
                  <a:lnTo>
                    <a:pt x="517" y="866"/>
                  </a:lnTo>
                  <a:lnTo>
                    <a:pt x="516" y="867"/>
                  </a:lnTo>
                  <a:lnTo>
                    <a:pt x="515" y="864"/>
                  </a:lnTo>
                  <a:lnTo>
                    <a:pt x="515" y="864"/>
                  </a:lnTo>
                  <a:lnTo>
                    <a:pt x="514" y="865"/>
                  </a:lnTo>
                  <a:lnTo>
                    <a:pt x="514" y="867"/>
                  </a:lnTo>
                  <a:lnTo>
                    <a:pt x="513" y="865"/>
                  </a:lnTo>
                  <a:lnTo>
                    <a:pt x="512" y="867"/>
                  </a:lnTo>
                  <a:lnTo>
                    <a:pt x="512" y="867"/>
                  </a:lnTo>
                  <a:lnTo>
                    <a:pt x="511" y="867"/>
                  </a:lnTo>
                  <a:lnTo>
                    <a:pt x="511" y="867"/>
                  </a:lnTo>
                  <a:lnTo>
                    <a:pt x="510" y="867"/>
                  </a:lnTo>
                  <a:lnTo>
                    <a:pt x="509" y="866"/>
                  </a:lnTo>
                  <a:lnTo>
                    <a:pt x="509" y="866"/>
                  </a:lnTo>
                  <a:lnTo>
                    <a:pt x="508" y="865"/>
                  </a:lnTo>
                  <a:lnTo>
                    <a:pt x="508" y="868"/>
                  </a:lnTo>
                  <a:lnTo>
                    <a:pt x="507" y="866"/>
                  </a:lnTo>
                  <a:lnTo>
                    <a:pt x="506" y="866"/>
                  </a:lnTo>
                  <a:lnTo>
                    <a:pt x="506" y="866"/>
                  </a:lnTo>
                  <a:lnTo>
                    <a:pt x="505" y="864"/>
                  </a:lnTo>
                  <a:lnTo>
                    <a:pt x="505" y="867"/>
                  </a:lnTo>
                  <a:lnTo>
                    <a:pt x="504" y="867"/>
                  </a:lnTo>
                  <a:lnTo>
                    <a:pt x="503" y="866"/>
                  </a:lnTo>
                  <a:lnTo>
                    <a:pt x="503" y="865"/>
                  </a:lnTo>
                  <a:lnTo>
                    <a:pt x="502" y="865"/>
                  </a:lnTo>
                  <a:lnTo>
                    <a:pt x="502" y="867"/>
                  </a:lnTo>
                  <a:lnTo>
                    <a:pt x="501" y="866"/>
                  </a:lnTo>
                  <a:lnTo>
                    <a:pt x="500" y="867"/>
                  </a:lnTo>
                  <a:lnTo>
                    <a:pt x="500" y="867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8" y="866"/>
                  </a:lnTo>
                  <a:lnTo>
                    <a:pt x="497" y="865"/>
                  </a:lnTo>
                  <a:lnTo>
                    <a:pt x="497" y="866"/>
                  </a:lnTo>
                  <a:lnTo>
                    <a:pt x="496" y="868"/>
                  </a:lnTo>
                  <a:lnTo>
                    <a:pt x="496" y="867"/>
                  </a:lnTo>
                  <a:lnTo>
                    <a:pt x="495" y="864"/>
                  </a:lnTo>
                  <a:lnTo>
                    <a:pt x="495" y="868"/>
                  </a:lnTo>
                  <a:lnTo>
                    <a:pt x="494" y="867"/>
                  </a:lnTo>
                  <a:lnTo>
                    <a:pt x="493" y="866"/>
                  </a:lnTo>
                  <a:lnTo>
                    <a:pt x="493" y="866"/>
                  </a:lnTo>
                  <a:lnTo>
                    <a:pt x="492" y="866"/>
                  </a:lnTo>
                  <a:lnTo>
                    <a:pt x="492" y="867"/>
                  </a:lnTo>
                  <a:lnTo>
                    <a:pt x="491" y="866"/>
                  </a:lnTo>
                  <a:lnTo>
                    <a:pt x="491" y="867"/>
                  </a:lnTo>
                  <a:lnTo>
                    <a:pt x="490" y="867"/>
                  </a:lnTo>
                  <a:lnTo>
                    <a:pt x="490" y="867"/>
                  </a:lnTo>
                  <a:lnTo>
                    <a:pt x="489" y="866"/>
                  </a:lnTo>
                  <a:lnTo>
                    <a:pt x="488" y="867"/>
                  </a:lnTo>
                  <a:lnTo>
                    <a:pt x="488" y="866"/>
                  </a:lnTo>
                  <a:lnTo>
                    <a:pt x="487" y="868"/>
                  </a:lnTo>
                  <a:lnTo>
                    <a:pt x="487" y="864"/>
                  </a:lnTo>
                  <a:lnTo>
                    <a:pt x="486" y="868"/>
                  </a:lnTo>
                  <a:lnTo>
                    <a:pt x="486" y="865"/>
                  </a:lnTo>
                  <a:lnTo>
                    <a:pt x="485" y="867"/>
                  </a:lnTo>
                  <a:lnTo>
                    <a:pt x="484" y="865"/>
                  </a:lnTo>
                  <a:lnTo>
                    <a:pt x="484" y="866"/>
                  </a:lnTo>
                  <a:lnTo>
                    <a:pt x="483" y="864"/>
                  </a:lnTo>
                  <a:lnTo>
                    <a:pt x="483" y="865"/>
                  </a:lnTo>
                  <a:lnTo>
                    <a:pt x="482" y="867"/>
                  </a:lnTo>
                  <a:lnTo>
                    <a:pt x="482" y="866"/>
                  </a:lnTo>
                  <a:lnTo>
                    <a:pt x="481" y="866"/>
                  </a:lnTo>
                  <a:lnTo>
                    <a:pt x="480" y="865"/>
                  </a:lnTo>
                  <a:lnTo>
                    <a:pt x="480" y="866"/>
                  </a:lnTo>
                  <a:lnTo>
                    <a:pt x="479" y="866"/>
                  </a:lnTo>
                  <a:lnTo>
                    <a:pt x="479" y="867"/>
                  </a:lnTo>
                  <a:lnTo>
                    <a:pt x="478" y="865"/>
                  </a:lnTo>
                  <a:lnTo>
                    <a:pt x="478" y="865"/>
                  </a:lnTo>
                  <a:lnTo>
                    <a:pt x="477" y="866"/>
                  </a:lnTo>
                  <a:lnTo>
                    <a:pt x="477" y="866"/>
                  </a:lnTo>
                  <a:lnTo>
                    <a:pt x="476" y="866"/>
                  </a:lnTo>
                  <a:lnTo>
                    <a:pt x="476" y="865"/>
                  </a:lnTo>
                  <a:lnTo>
                    <a:pt x="475" y="864"/>
                  </a:lnTo>
                  <a:lnTo>
                    <a:pt x="474" y="866"/>
                  </a:lnTo>
                  <a:lnTo>
                    <a:pt x="474" y="864"/>
                  </a:lnTo>
                  <a:lnTo>
                    <a:pt x="473" y="865"/>
                  </a:lnTo>
                  <a:lnTo>
                    <a:pt x="473" y="863"/>
                  </a:lnTo>
                  <a:lnTo>
                    <a:pt x="472" y="862"/>
                  </a:lnTo>
                  <a:lnTo>
                    <a:pt x="472" y="867"/>
                  </a:lnTo>
                  <a:lnTo>
                    <a:pt x="471" y="866"/>
                  </a:lnTo>
                  <a:lnTo>
                    <a:pt x="471" y="866"/>
                  </a:lnTo>
                  <a:lnTo>
                    <a:pt x="470" y="866"/>
                  </a:lnTo>
                  <a:lnTo>
                    <a:pt x="470" y="865"/>
                  </a:lnTo>
                  <a:lnTo>
                    <a:pt x="469" y="868"/>
                  </a:lnTo>
                  <a:lnTo>
                    <a:pt x="469" y="867"/>
                  </a:lnTo>
                  <a:lnTo>
                    <a:pt x="468" y="865"/>
                  </a:lnTo>
                  <a:lnTo>
                    <a:pt x="468" y="866"/>
                  </a:lnTo>
                  <a:lnTo>
                    <a:pt x="467" y="865"/>
                  </a:lnTo>
                  <a:lnTo>
                    <a:pt x="466" y="867"/>
                  </a:lnTo>
                  <a:lnTo>
                    <a:pt x="466" y="867"/>
                  </a:lnTo>
                  <a:lnTo>
                    <a:pt x="465" y="864"/>
                  </a:lnTo>
                  <a:lnTo>
                    <a:pt x="465" y="865"/>
                  </a:lnTo>
                  <a:lnTo>
                    <a:pt x="464" y="867"/>
                  </a:lnTo>
                  <a:lnTo>
                    <a:pt x="464" y="867"/>
                  </a:lnTo>
                  <a:lnTo>
                    <a:pt x="463" y="867"/>
                  </a:lnTo>
                  <a:lnTo>
                    <a:pt x="463" y="867"/>
                  </a:lnTo>
                  <a:lnTo>
                    <a:pt x="462" y="866"/>
                  </a:lnTo>
                  <a:lnTo>
                    <a:pt x="462" y="867"/>
                  </a:lnTo>
                  <a:lnTo>
                    <a:pt x="461" y="867"/>
                  </a:lnTo>
                  <a:lnTo>
                    <a:pt x="461" y="866"/>
                  </a:lnTo>
                  <a:lnTo>
                    <a:pt x="460" y="866"/>
                  </a:lnTo>
                  <a:lnTo>
                    <a:pt x="460" y="868"/>
                  </a:lnTo>
                  <a:lnTo>
                    <a:pt x="459" y="864"/>
                  </a:lnTo>
                  <a:lnTo>
                    <a:pt x="459" y="864"/>
                  </a:lnTo>
                  <a:lnTo>
                    <a:pt x="458" y="867"/>
                  </a:lnTo>
                  <a:lnTo>
                    <a:pt x="458" y="867"/>
                  </a:lnTo>
                  <a:lnTo>
                    <a:pt x="457" y="866"/>
                  </a:lnTo>
                  <a:lnTo>
                    <a:pt x="457" y="866"/>
                  </a:lnTo>
                  <a:lnTo>
                    <a:pt x="456" y="865"/>
                  </a:lnTo>
                  <a:lnTo>
                    <a:pt x="456" y="864"/>
                  </a:lnTo>
                  <a:lnTo>
                    <a:pt x="455" y="866"/>
                  </a:lnTo>
                  <a:lnTo>
                    <a:pt x="455" y="866"/>
                  </a:lnTo>
                  <a:lnTo>
                    <a:pt x="454" y="866"/>
                  </a:lnTo>
                  <a:lnTo>
                    <a:pt x="453" y="866"/>
                  </a:lnTo>
                  <a:lnTo>
                    <a:pt x="453" y="864"/>
                  </a:lnTo>
                  <a:lnTo>
                    <a:pt x="452" y="864"/>
                  </a:lnTo>
                  <a:lnTo>
                    <a:pt x="452" y="866"/>
                  </a:lnTo>
                  <a:lnTo>
                    <a:pt x="452" y="865"/>
                  </a:lnTo>
                  <a:lnTo>
                    <a:pt x="451" y="864"/>
                  </a:lnTo>
                  <a:lnTo>
                    <a:pt x="451" y="865"/>
                  </a:lnTo>
                  <a:lnTo>
                    <a:pt x="450" y="865"/>
                  </a:lnTo>
                  <a:lnTo>
                    <a:pt x="449" y="864"/>
                  </a:lnTo>
                  <a:lnTo>
                    <a:pt x="449" y="864"/>
                  </a:lnTo>
                  <a:lnTo>
                    <a:pt x="448" y="865"/>
                  </a:lnTo>
                  <a:lnTo>
                    <a:pt x="448" y="866"/>
                  </a:lnTo>
                  <a:lnTo>
                    <a:pt x="447" y="866"/>
                  </a:lnTo>
                  <a:lnTo>
                    <a:pt x="447" y="866"/>
                  </a:lnTo>
                  <a:lnTo>
                    <a:pt x="447" y="865"/>
                  </a:lnTo>
                  <a:lnTo>
                    <a:pt x="446" y="866"/>
                  </a:lnTo>
                  <a:lnTo>
                    <a:pt x="445" y="868"/>
                  </a:lnTo>
                  <a:lnTo>
                    <a:pt x="445" y="867"/>
                  </a:lnTo>
                  <a:lnTo>
                    <a:pt x="444" y="866"/>
                  </a:lnTo>
                  <a:lnTo>
                    <a:pt x="444" y="866"/>
                  </a:lnTo>
                  <a:lnTo>
                    <a:pt x="444" y="868"/>
                  </a:lnTo>
                  <a:lnTo>
                    <a:pt x="443" y="867"/>
                  </a:lnTo>
                  <a:lnTo>
                    <a:pt x="443" y="866"/>
                  </a:lnTo>
                  <a:lnTo>
                    <a:pt x="442" y="866"/>
                  </a:lnTo>
                  <a:lnTo>
                    <a:pt x="442" y="867"/>
                  </a:lnTo>
                  <a:lnTo>
                    <a:pt x="441" y="867"/>
                  </a:lnTo>
                  <a:lnTo>
                    <a:pt x="440" y="867"/>
                  </a:lnTo>
                  <a:lnTo>
                    <a:pt x="440" y="866"/>
                  </a:lnTo>
                  <a:lnTo>
                    <a:pt x="440" y="866"/>
                  </a:lnTo>
                  <a:lnTo>
                    <a:pt x="439" y="868"/>
                  </a:lnTo>
                  <a:lnTo>
                    <a:pt x="439" y="866"/>
                  </a:lnTo>
                  <a:lnTo>
                    <a:pt x="438" y="865"/>
                  </a:lnTo>
                  <a:lnTo>
                    <a:pt x="438" y="865"/>
                  </a:lnTo>
                  <a:lnTo>
                    <a:pt x="437" y="865"/>
                  </a:lnTo>
                  <a:lnTo>
                    <a:pt x="437" y="868"/>
                  </a:lnTo>
                  <a:lnTo>
                    <a:pt x="436" y="867"/>
                  </a:lnTo>
                  <a:lnTo>
                    <a:pt x="436" y="867"/>
                  </a:lnTo>
                  <a:lnTo>
                    <a:pt x="435" y="868"/>
                  </a:lnTo>
                  <a:lnTo>
                    <a:pt x="435" y="868"/>
                  </a:lnTo>
                  <a:lnTo>
                    <a:pt x="434" y="867"/>
                  </a:lnTo>
                  <a:lnTo>
                    <a:pt x="434" y="867"/>
                  </a:lnTo>
                  <a:lnTo>
                    <a:pt x="433" y="867"/>
                  </a:lnTo>
                  <a:lnTo>
                    <a:pt x="433" y="865"/>
                  </a:lnTo>
                  <a:lnTo>
                    <a:pt x="433" y="865"/>
                  </a:lnTo>
                  <a:lnTo>
                    <a:pt x="432" y="867"/>
                  </a:lnTo>
                  <a:lnTo>
                    <a:pt x="431" y="867"/>
                  </a:lnTo>
                  <a:lnTo>
                    <a:pt x="431" y="866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29" y="868"/>
                  </a:lnTo>
                  <a:lnTo>
                    <a:pt x="429" y="867"/>
                  </a:lnTo>
                  <a:lnTo>
                    <a:pt x="428" y="867"/>
                  </a:lnTo>
                  <a:lnTo>
                    <a:pt x="428" y="867"/>
                  </a:lnTo>
                  <a:lnTo>
                    <a:pt x="427" y="866"/>
                  </a:lnTo>
                  <a:lnTo>
                    <a:pt x="427" y="866"/>
                  </a:lnTo>
                  <a:lnTo>
                    <a:pt x="426" y="868"/>
                  </a:lnTo>
                  <a:lnTo>
                    <a:pt x="426" y="867"/>
                  </a:lnTo>
                  <a:lnTo>
                    <a:pt x="425" y="866"/>
                  </a:lnTo>
                  <a:lnTo>
                    <a:pt x="425" y="866"/>
                  </a:lnTo>
                  <a:lnTo>
                    <a:pt x="425" y="868"/>
                  </a:lnTo>
                  <a:lnTo>
                    <a:pt x="424" y="866"/>
                  </a:lnTo>
                  <a:lnTo>
                    <a:pt x="423" y="867"/>
                  </a:lnTo>
                  <a:lnTo>
                    <a:pt x="423" y="866"/>
                  </a:lnTo>
                  <a:lnTo>
                    <a:pt x="423" y="866"/>
                  </a:lnTo>
                  <a:lnTo>
                    <a:pt x="422" y="867"/>
                  </a:lnTo>
                  <a:lnTo>
                    <a:pt x="422" y="867"/>
                  </a:lnTo>
                  <a:lnTo>
                    <a:pt x="421" y="866"/>
                  </a:lnTo>
                  <a:lnTo>
                    <a:pt x="421" y="864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19" y="867"/>
                  </a:lnTo>
                  <a:lnTo>
                    <a:pt x="419" y="866"/>
                  </a:lnTo>
                  <a:lnTo>
                    <a:pt x="418" y="867"/>
                  </a:lnTo>
                  <a:lnTo>
                    <a:pt x="418" y="866"/>
                  </a:lnTo>
                  <a:lnTo>
                    <a:pt x="418" y="867"/>
                  </a:lnTo>
                  <a:lnTo>
                    <a:pt x="417" y="866"/>
                  </a:lnTo>
                  <a:lnTo>
                    <a:pt x="417" y="867"/>
                  </a:lnTo>
                  <a:lnTo>
                    <a:pt x="416" y="866"/>
                  </a:lnTo>
                  <a:lnTo>
                    <a:pt x="416" y="867"/>
                  </a:lnTo>
                  <a:lnTo>
                    <a:pt x="415" y="866"/>
                  </a:lnTo>
                  <a:lnTo>
                    <a:pt x="415" y="866"/>
                  </a:lnTo>
                  <a:lnTo>
                    <a:pt x="414" y="868"/>
                  </a:lnTo>
                  <a:lnTo>
                    <a:pt x="414" y="867"/>
                  </a:lnTo>
                  <a:lnTo>
                    <a:pt x="413" y="868"/>
                  </a:lnTo>
                  <a:lnTo>
                    <a:pt x="413" y="867"/>
                  </a:lnTo>
                  <a:lnTo>
                    <a:pt x="413" y="868"/>
                  </a:lnTo>
                  <a:lnTo>
                    <a:pt x="412" y="867"/>
                  </a:lnTo>
                  <a:lnTo>
                    <a:pt x="412" y="867"/>
                  </a:lnTo>
                  <a:lnTo>
                    <a:pt x="411" y="867"/>
                  </a:lnTo>
                  <a:lnTo>
                    <a:pt x="411" y="865"/>
                  </a:lnTo>
                  <a:lnTo>
                    <a:pt x="410" y="866"/>
                  </a:lnTo>
                  <a:lnTo>
                    <a:pt x="410" y="866"/>
                  </a:lnTo>
                  <a:lnTo>
                    <a:pt x="409" y="868"/>
                  </a:lnTo>
                  <a:lnTo>
                    <a:pt x="409" y="867"/>
                  </a:lnTo>
                  <a:lnTo>
                    <a:pt x="409" y="866"/>
                  </a:lnTo>
                  <a:lnTo>
                    <a:pt x="408" y="866"/>
                  </a:lnTo>
                  <a:lnTo>
                    <a:pt x="408" y="866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6" y="867"/>
                  </a:lnTo>
                  <a:lnTo>
                    <a:pt x="405" y="864"/>
                  </a:lnTo>
                  <a:lnTo>
                    <a:pt x="405" y="865"/>
                  </a:lnTo>
                  <a:lnTo>
                    <a:pt x="405" y="867"/>
                  </a:lnTo>
                  <a:lnTo>
                    <a:pt x="404" y="867"/>
                  </a:lnTo>
                  <a:lnTo>
                    <a:pt x="404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2" y="867"/>
                  </a:lnTo>
                  <a:lnTo>
                    <a:pt x="402" y="868"/>
                  </a:lnTo>
                  <a:lnTo>
                    <a:pt x="401" y="866"/>
                  </a:lnTo>
                  <a:lnTo>
                    <a:pt x="401" y="865"/>
                  </a:lnTo>
                  <a:lnTo>
                    <a:pt x="400" y="867"/>
                  </a:lnTo>
                  <a:lnTo>
                    <a:pt x="400" y="868"/>
                  </a:lnTo>
                  <a:lnTo>
                    <a:pt x="400" y="867"/>
                  </a:lnTo>
                  <a:lnTo>
                    <a:pt x="399" y="866"/>
                  </a:lnTo>
                  <a:lnTo>
                    <a:pt x="399" y="866"/>
                  </a:lnTo>
                  <a:lnTo>
                    <a:pt x="398" y="867"/>
                  </a:lnTo>
                  <a:lnTo>
                    <a:pt x="398" y="866"/>
                  </a:lnTo>
                  <a:lnTo>
                    <a:pt x="398" y="866"/>
                  </a:lnTo>
                  <a:lnTo>
                    <a:pt x="397" y="866"/>
                  </a:lnTo>
                  <a:lnTo>
                    <a:pt x="397" y="868"/>
                  </a:lnTo>
                  <a:lnTo>
                    <a:pt x="396" y="867"/>
                  </a:lnTo>
                  <a:lnTo>
                    <a:pt x="396" y="865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7"/>
                  </a:lnTo>
                  <a:lnTo>
                    <a:pt x="394" y="867"/>
                  </a:lnTo>
                  <a:lnTo>
                    <a:pt x="394" y="866"/>
                  </a:lnTo>
                  <a:lnTo>
                    <a:pt x="393" y="868"/>
                  </a:lnTo>
                  <a:lnTo>
                    <a:pt x="393" y="866"/>
                  </a:lnTo>
                  <a:lnTo>
                    <a:pt x="392" y="868"/>
                  </a:lnTo>
                  <a:lnTo>
                    <a:pt x="392" y="866"/>
                  </a:lnTo>
                  <a:lnTo>
                    <a:pt x="392" y="866"/>
                  </a:lnTo>
                  <a:lnTo>
                    <a:pt x="391" y="865"/>
                  </a:lnTo>
                  <a:lnTo>
                    <a:pt x="391" y="863"/>
                  </a:lnTo>
                  <a:lnTo>
                    <a:pt x="390" y="862"/>
                  </a:lnTo>
                  <a:lnTo>
                    <a:pt x="390" y="862"/>
                  </a:lnTo>
                  <a:lnTo>
                    <a:pt x="390" y="866"/>
                  </a:lnTo>
                  <a:lnTo>
                    <a:pt x="389" y="866"/>
                  </a:lnTo>
                  <a:lnTo>
                    <a:pt x="389" y="868"/>
                  </a:lnTo>
                  <a:lnTo>
                    <a:pt x="388" y="867"/>
                  </a:lnTo>
                  <a:lnTo>
                    <a:pt x="388" y="868"/>
                  </a:lnTo>
                  <a:lnTo>
                    <a:pt x="387" y="866"/>
                  </a:lnTo>
                  <a:lnTo>
                    <a:pt x="387" y="865"/>
                  </a:lnTo>
                  <a:lnTo>
                    <a:pt x="387" y="866"/>
                  </a:lnTo>
                  <a:lnTo>
                    <a:pt x="386" y="866"/>
                  </a:lnTo>
                  <a:lnTo>
                    <a:pt x="386" y="863"/>
                  </a:lnTo>
                  <a:lnTo>
                    <a:pt x="386" y="854"/>
                  </a:lnTo>
                  <a:lnTo>
                    <a:pt x="385" y="856"/>
                  </a:lnTo>
                  <a:lnTo>
                    <a:pt x="385" y="862"/>
                  </a:lnTo>
                  <a:lnTo>
                    <a:pt x="384" y="866"/>
                  </a:lnTo>
                  <a:lnTo>
                    <a:pt x="384" y="867"/>
                  </a:lnTo>
                  <a:lnTo>
                    <a:pt x="383" y="866"/>
                  </a:lnTo>
                  <a:lnTo>
                    <a:pt x="383" y="866"/>
                  </a:lnTo>
                  <a:lnTo>
                    <a:pt x="383" y="867"/>
                  </a:lnTo>
                  <a:lnTo>
                    <a:pt x="382" y="867"/>
                  </a:lnTo>
                  <a:lnTo>
                    <a:pt x="382" y="868"/>
                  </a:lnTo>
                  <a:lnTo>
                    <a:pt x="381" y="866"/>
                  </a:lnTo>
                  <a:lnTo>
                    <a:pt x="381" y="865"/>
                  </a:lnTo>
                  <a:lnTo>
                    <a:pt x="381" y="860"/>
                  </a:lnTo>
                  <a:lnTo>
                    <a:pt x="380" y="835"/>
                  </a:lnTo>
                  <a:lnTo>
                    <a:pt x="380" y="837"/>
                  </a:lnTo>
                  <a:lnTo>
                    <a:pt x="379" y="863"/>
                  </a:lnTo>
                  <a:lnTo>
                    <a:pt x="379" y="867"/>
                  </a:lnTo>
                  <a:lnTo>
                    <a:pt x="379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7" y="867"/>
                  </a:lnTo>
                  <a:lnTo>
                    <a:pt x="377" y="866"/>
                  </a:lnTo>
                  <a:lnTo>
                    <a:pt x="377" y="867"/>
                  </a:lnTo>
                  <a:lnTo>
                    <a:pt x="376" y="866"/>
                  </a:lnTo>
                  <a:lnTo>
                    <a:pt x="376" y="866"/>
                  </a:lnTo>
                  <a:lnTo>
                    <a:pt x="375" y="865"/>
                  </a:lnTo>
                  <a:lnTo>
                    <a:pt x="375" y="861"/>
                  </a:lnTo>
                  <a:lnTo>
                    <a:pt x="375" y="861"/>
                  </a:lnTo>
                  <a:lnTo>
                    <a:pt x="374" y="867"/>
                  </a:lnTo>
                  <a:lnTo>
                    <a:pt x="374" y="866"/>
                  </a:lnTo>
                  <a:lnTo>
                    <a:pt x="374" y="864"/>
                  </a:lnTo>
                  <a:lnTo>
                    <a:pt x="373" y="867"/>
                  </a:lnTo>
                  <a:lnTo>
                    <a:pt x="373" y="866"/>
                  </a:lnTo>
                  <a:lnTo>
                    <a:pt x="372" y="867"/>
                  </a:lnTo>
                  <a:lnTo>
                    <a:pt x="372" y="866"/>
                  </a:lnTo>
                  <a:lnTo>
                    <a:pt x="372" y="866"/>
                  </a:lnTo>
                  <a:lnTo>
                    <a:pt x="371" y="866"/>
                  </a:lnTo>
                  <a:lnTo>
                    <a:pt x="371" y="865"/>
                  </a:lnTo>
                  <a:lnTo>
                    <a:pt x="370" y="851"/>
                  </a:lnTo>
                  <a:lnTo>
                    <a:pt x="370" y="857"/>
                  </a:lnTo>
                  <a:lnTo>
                    <a:pt x="370" y="860"/>
                  </a:lnTo>
                  <a:lnTo>
                    <a:pt x="369" y="863"/>
                  </a:lnTo>
                  <a:lnTo>
                    <a:pt x="369" y="866"/>
                  </a:lnTo>
                  <a:lnTo>
                    <a:pt x="369" y="867"/>
                  </a:lnTo>
                  <a:lnTo>
                    <a:pt x="368" y="867"/>
                  </a:lnTo>
                  <a:lnTo>
                    <a:pt x="368" y="867"/>
                  </a:lnTo>
                  <a:lnTo>
                    <a:pt x="368" y="864"/>
                  </a:lnTo>
                  <a:lnTo>
                    <a:pt x="367" y="866"/>
                  </a:lnTo>
                  <a:lnTo>
                    <a:pt x="367" y="867"/>
                  </a:lnTo>
                  <a:lnTo>
                    <a:pt x="366" y="868"/>
                  </a:lnTo>
                  <a:lnTo>
                    <a:pt x="366" y="866"/>
                  </a:lnTo>
                  <a:lnTo>
                    <a:pt x="365" y="864"/>
                  </a:lnTo>
                  <a:lnTo>
                    <a:pt x="365" y="865"/>
                  </a:lnTo>
                  <a:lnTo>
                    <a:pt x="365" y="867"/>
                  </a:lnTo>
                  <a:lnTo>
                    <a:pt x="364" y="867"/>
                  </a:lnTo>
                  <a:lnTo>
                    <a:pt x="364" y="866"/>
                  </a:lnTo>
                  <a:lnTo>
                    <a:pt x="364" y="865"/>
                  </a:lnTo>
                  <a:lnTo>
                    <a:pt x="363" y="865"/>
                  </a:lnTo>
                  <a:lnTo>
                    <a:pt x="363" y="867"/>
                  </a:lnTo>
                  <a:lnTo>
                    <a:pt x="363" y="866"/>
                  </a:lnTo>
                  <a:lnTo>
                    <a:pt x="362" y="866"/>
                  </a:lnTo>
                  <a:lnTo>
                    <a:pt x="362" y="865"/>
                  </a:lnTo>
                  <a:lnTo>
                    <a:pt x="361" y="864"/>
                  </a:lnTo>
                  <a:lnTo>
                    <a:pt x="361" y="856"/>
                  </a:lnTo>
                  <a:lnTo>
                    <a:pt x="361" y="863"/>
                  </a:lnTo>
                  <a:lnTo>
                    <a:pt x="360" y="861"/>
                  </a:lnTo>
                  <a:lnTo>
                    <a:pt x="360" y="865"/>
                  </a:lnTo>
                  <a:lnTo>
                    <a:pt x="360" y="866"/>
                  </a:lnTo>
                  <a:lnTo>
                    <a:pt x="359" y="867"/>
                  </a:lnTo>
                  <a:lnTo>
                    <a:pt x="359" y="865"/>
                  </a:lnTo>
                  <a:lnTo>
                    <a:pt x="359" y="866"/>
                  </a:lnTo>
                  <a:lnTo>
                    <a:pt x="358" y="868"/>
                  </a:lnTo>
                  <a:lnTo>
                    <a:pt x="358" y="867"/>
                  </a:lnTo>
                  <a:lnTo>
                    <a:pt x="357" y="867"/>
                  </a:lnTo>
                  <a:lnTo>
                    <a:pt x="357" y="868"/>
                  </a:lnTo>
                  <a:lnTo>
                    <a:pt x="357" y="867"/>
                  </a:lnTo>
                  <a:lnTo>
                    <a:pt x="356" y="867"/>
                  </a:lnTo>
                  <a:lnTo>
                    <a:pt x="356" y="867"/>
                  </a:lnTo>
                  <a:lnTo>
                    <a:pt x="356" y="866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5" y="868"/>
                  </a:lnTo>
                  <a:lnTo>
                    <a:pt x="354" y="868"/>
                  </a:lnTo>
                  <a:lnTo>
                    <a:pt x="354" y="867"/>
                  </a:lnTo>
                  <a:lnTo>
                    <a:pt x="353" y="867"/>
                  </a:lnTo>
                  <a:lnTo>
                    <a:pt x="353" y="866"/>
                  </a:lnTo>
                  <a:lnTo>
                    <a:pt x="353" y="867"/>
                  </a:lnTo>
                  <a:lnTo>
                    <a:pt x="352" y="868"/>
                  </a:lnTo>
                  <a:lnTo>
                    <a:pt x="352" y="866"/>
                  </a:lnTo>
                  <a:lnTo>
                    <a:pt x="352" y="867"/>
                  </a:lnTo>
                  <a:lnTo>
                    <a:pt x="351" y="866"/>
                  </a:lnTo>
                  <a:lnTo>
                    <a:pt x="351" y="866"/>
                  </a:lnTo>
                  <a:lnTo>
                    <a:pt x="351" y="867"/>
                  </a:lnTo>
                  <a:lnTo>
                    <a:pt x="350" y="867"/>
                  </a:lnTo>
                  <a:lnTo>
                    <a:pt x="350" y="867"/>
                  </a:lnTo>
                  <a:lnTo>
                    <a:pt x="350" y="868"/>
                  </a:lnTo>
                  <a:lnTo>
                    <a:pt x="349" y="867"/>
                  </a:lnTo>
                  <a:lnTo>
                    <a:pt x="349" y="868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7" y="866"/>
                  </a:lnTo>
                  <a:lnTo>
                    <a:pt x="347" y="868"/>
                  </a:lnTo>
                  <a:lnTo>
                    <a:pt x="347" y="867"/>
                  </a:lnTo>
                  <a:lnTo>
                    <a:pt x="346" y="866"/>
                  </a:lnTo>
                  <a:lnTo>
                    <a:pt x="346" y="867"/>
                  </a:lnTo>
                  <a:lnTo>
                    <a:pt x="346" y="866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4" y="867"/>
                  </a:lnTo>
                  <a:lnTo>
                    <a:pt x="344" y="866"/>
                  </a:lnTo>
                  <a:lnTo>
                    <a:pt x="344" y="868"/>
                  </a:lnTo>
                  <a:lnTo>
                    <a:pt x="343" y="866"/>
                  </a:lnTo>
                  <a:lnTo>
                    <a:pt x="343" y="867"/>
                  </a:lnTo>
                  <a:lnTo>
                    <a:pt x="343" y="866"/>
                  </a:lnTo>
                  <a:lnTo>
                    <a:pt x="342" y="866"/>
                  </a:lnTo>
                  <a:lnTo>
                    <a:pt x="342" y="867"/>
                  </a:lnTo>
                  <a:lnTo>
                    <a:pt x="342" y="868"/>
                  </a:lnTo>
                  <a:lnTo>
                    <a:pt x="341" y="866"/>
                  </a:lnTo>
                  <a:lnTo>
                    <a:pt x="341" y="866"/>
                  </a:lnTo>
                  <a:lnTo>
                    <a:pt x="341" y="867"/>
                  </a:lnTo>
                  <a:lnTo>
                    <a:pt x="340" y="868"/>
                  </a:lnTo>
                  <a:lnTo>
                    <a:pt x="340" y="867"/>
                  </a:lnTo>
                  <a:lnTo>
                    <a:pt x="340" y="867"/>
                  </a:lnTo>
                  <a:lnTo>
                    <a:pt x="339" y="867"/>
                  </a:lnTo>
                  <a:lnTo>
                    <a:pt x="339" y="866"/>
                  </a:lnTo>
                  <a:lnTo>
                    <a:pt x="339" y="867"/>
                  </a:lnTo>
                  <a:lnTo>
                    <a:pt x="338" y="867"/>
                  </a:lnTo>
                  <a:lnTo>
                    <a:pt x="338" y="868"/>
                  </a:lnTo>
                  <a:lnTo>
                    <a:pt x="338" y="866"/>
                  </a:lnTo>
                  <a:lnTo>
                    <a:pt x="337" y="866"/>
                  </a:lnTo>
                  <a:lnTo>
                    <a:pt x="337" y="868"/>
                  </a:lnTo>
                  <a:lnTo>
                    <a:pt x="337" y="867"/>
                  </a:lnTo>
                  <a:lnTo>
                    <a:pt x="336" y="866"/>
                  </a:lnTo>
                  <a:lnTo>
                    <a:pt x="336" y="865"/>
                  </a:lnTo>
                  <a:lnTo>
                    <a:pt x="336" y="866"/>
                  </a:lnTo>
                  <a:lnTo>
                    <a:pt x="335" y="866"/>
                  </a:lnTo>
                  <a:lnTo>
                    <a:pt x="335" y="867"/>
                  </a:lnTo>
                  <a:lnTo>
                    <a:pt x="335" y="867"/>
                  </a:lnTo>
                  <a:lnTo>
                    <a:pt x="334" y="867"/>
                  </a:lnTo>
                  <a:lnTo>
                    <a:pt x="334" y="868"/>
                  </a:lnTo>
                  <a:lnTo>
                    <a:pt x="334" y="868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2" y="867"/>
                  </a:lnTo>
                  <a:lnTo>
                    <a:pt x="332" y="866"/>
                  </a:lnTo>
                  <a:lnTo>
                    <a:pt x="331" y="867"/>
                  </a:lnTo>
                  <a:lnTo>
                    <a:pt x="331" y="866"/>
                  </a:lnTo>
                  <a:lnTo>
                    <a:pt x="331" y="867"/>
                  </a:lnTo>
                  <a:lnTo>
                    <a:pt x="331" y="868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8" y="867"/>
                  </a:lnTo>
                  <a:lnTo>
                    <a:pt x="328" y="868"/>
                  </a:lnTo>
                  <a:lnTo>
                    <a:pt x="328" y="867"/>
                  </a:lnTo>
                  <a:lnTo>
                    <a:pt x="327" y="866"/>
                  </a:lnTo>
                  <a:lnTo>
                    <a:pt x="327" y="868"/>
                  </a:lnTo>
                  <a:lnTo>
                    <a:pt x="327" y="866"/>
                  </a:lnTo>
                  <a:lnTo>
                    <a:pt x="326" y="867"/>
                  </a:lnTo>
                  <a:lnTo>
                    <a:pt x="326" y="866"/>
                  </a:lnTo>
                  <a:lnTo>
                    <a:pt x="326" y="866"/>
                  </a:lnTo>
                  <a:lnTo>
                    <a:pt x="325" y="867"/>
                  </a:lnTo>
                  <a:lnTo>
                    <a:pt x="325" y="868"/>
                  </a:lnTo>
                  <a:lnTo>
                    <a:pt x="325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3" y="867"/>
                  </a:lnTo>
                  <a:lnTo>
                    <a:pt x="323" y="867"/>
                  </a:lnTo>
                  <a:lnTo>
                    <a:pt x="322" y="868"/>
                  </a:lnTo>
                  <a:lnTo>
                    <a:pt x="322" y="867"/>
                  </a:lnTo>
                  <a:lnTo>
                    <a:pt x="322" y="866"/>
                  </a:lnTo>
                  <a:lnTo>
                    <a:pt x="321" y="867"/>
                  </a:lnTo>
                  <a:lnTo>
                    <a:pt x="321" y="867"/>
                  </a:lnTo>
                  <a:lnTo>
                    <a:pt x="321" y="868"/>
                  </a:lnTo>
                  <a:lnTo>
                    <a:pt x="321" y="867"/>
                  </a:lnTo>
                  <a:lnTo>
                    <a:pt x="320" y="867"/>
                  </a:lnTo>
                  <a:lnTo>
                    <a:pt x="320" y="866"/>
                  </a:lnTo>
                  <a:lnTo>
                    <a:pt x="320" y="867"/>
                  </a:lnTo>
                  <a:lnTo>
                    <a:pt x="319" y="867"/>
                  </a:lnTo>
                  <a:lnTo>
                    <a:pt x="319" y="867"/>
                  </a:lnTo>
                  <a:lnTo>
                    <a:pt x="319" y="868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6" y="867"/>
                  </a:lnTo>
                  <a:lnTo>
                    <a:pt x="316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4" y="866"/>
                  </a:lnTo>
                  <a:lnTo>
                    <a:pt x="314" y="865"/>
                  </a:lnTo>
                  <a:lnTo>
                    <a:pt x="314" y="867"/>
                  </a:lnTo>
                  <a:lnTo>
                    <a:pt x="313" y="867"/>
                  </a:lnTo>
                  <a:lnTo>
                    <a:pt x="313" y="866"/>
                  </a:lnTo>
                  <a:lnTo>
                    <a:pt x="313" y="867"/>
                  </a:lnTo>
                  <a:lnTo>
                    <a:pt x="312" y="866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2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0" y="867"/>
                  </a:lnTo>
                  <a:lnTo>
                    <a:pt x="310" y="868"/>
                  </a:lnTo>
                  <a:lnTo>
                    <a:pt x="310" y="868"/>
                  </a:lnTo>
                  <a:lnTo>
                    <a:pt x="309" y="867"/>
                  </a:lnTo>
                  <a:lnTo>
                    <a:pt x="309" y="866"/>
                  </a:lnTo>
                  <a:lnTo>
                    <a:pt x="309" y="867"/>
                  </a:lnTo>
                  <a:lnTo>
                    <a:pt x="308" y="867"/>
                  </a:lnTo>
                  <a:lnTo>
                    <a:pt x="308" y="868"/>
                  </a:lnTo>
                  <a:lnTo>
                    <a:pt x="308" y="867"/>
                  </a:lnTo>
                  <a:lnTo>
                    <a:pt x="308" y="867"/>
                  </a:lnTo>
                  <a:lnTo>
                    <a:pt x="307" y="867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6" y="866"/>
                  </a:lnTo>
                  <a:lnTo>
                    <a:pt x="306" y="867"/>
                  </a:lnTo>
                  <a:lnTo>
                    <a:pt x="306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5" y="868"/>
                  </a:lnTo>
                  <a:lnTo>
                    <a:pt x="304" y="868"/>
                  </a:lnTo>
                  <a:lnTo>
                    <a:pt x="304" y="867"/>
                  </a:lnTo>
                  <a:lnTo>
                    <a:pt x="304" y="868"/>
                  </a:lnTo>
                  <a:lnTo>
                    <a:pt x="304" y="866"/>
                  </a:lnTo>
                  <a:lnTo>
                    <a:pt x="303" y="866"/>
                  </a:lnTo>
                  <a:lnTo>
                    <a:pt x="303" y="868"/>
                  </a:lnTo>
                  <a:lnTo>
                    <a:pt x="303" y="866"/>
                  </a:lnTo>
                  <a:lnTo>
                    <a:pt x="303" y="867"/>
                  </a:lnTo>
                  <a:lnTo>
                    <a:pt x="302" y="867"/>
                  </a:lnTo>
                  <a:lnTo>
                    <a:pt x="302" y="868"/>
                  </a:lnTo>
                  <a:lnTo>
                    <a:pt x="302" y="867"/>
                  </a:lnTo>
                  <a:lnTo>
                    <a:pt x="301" y="866"/>
                  </a:lnTo>
                  <a:lnTo>
                    <a:pt x="301" y="868"/>
                  </a:lnTo>
                  <a:lnTo>
                    <a:pt x="301" y="868"/>
                  </a:lnTo>
                  <a:lnTo>
                    <a:pt x="300" y="866"/>
                  </a:lnTo>
                  <a:lnTo>
                    <a:pt x="300" y="867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9" y="867"/>
                  </a:lnTo>
                  <a:lnTo>
                    <a:pt x="299" y="866"/>
                  </a:lnTo>
                  <a:lnTo>
                    <a:pt x="299" y="868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8" y="866"/>
                  </a:lnTo>
                  <a:lnTo>
                    <a:pt x="298" y="867"/>
                  </a:lnTo>
                  <a:lnTo>
                    <a:pt x="297" y="867"/>
                  </a:lnTo>
                  <a:lnTo>
                    <a:pt x="297" y="867"/>
                  </a:lnTo>
                  <a:lnTo>
                    <a:pt x="297" y="866"/>
                  </a:lnTo>
                  <a:lnTo>
                    <a:pt x="296" y="866"/>
                  </a:lnTo>
                  <a:lnTo>
                    <a:pt x="296" y="866"/>
                  </a:lnTo>
                  <a:lnTo>
                    <a:pt x="296" y="867"/>
                  </a:lnTo>
                  <a:lnTo>
                    <a:pt x="295" y="867"/>
                  </a:lnTo>
                  <a:lnTo>
                    <a:pt x="295" y="866"/>
                  </a:lnTo>
                  <a:lnTo>
                    <a:pt x="295" y="867"/>
                  </a:lnTo>
                  <a:lnTo>
                    <a:pt x="295" y="867"/>
                  </a:lnTo>
                  <a:lnTo>
                    <a:pt x="294" y="866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3" y="867"/>
                  </a:lnTo>
                  <a:lnTo>
                    <a:pt x="293" y="867"/>
                  </a:lnTo>
                  <a:lnTo>
                    <a:pt x="293" y="866"/>
                  </a:lnTo>
                  <a:lnTo>
                    <a:pt x="292" y="866"/>
                  </a:lnTo>
                  <a:lnTo>
                    <a:pt x="292" y="867"/>
                  </a:lnTo>
                  <a:lnTo>
                    <a:pt x="292" y="866"/>
                  </a:lnTo>
                  <a:lnTo>
                    <a:pt x="291" y="867"/>
                  </a:lnTo>
                  <a:lnTo>
                    <a:pt x="291" y="865"/>
                  </a:lnTo>
                  <a:lnTo>
                    <a:pt x="291" y="866"/>
                  </a:lnTo>
                  <a:lnTo>
                    <a:pt x="291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89" y="867"/>
                  </a:lnTo>
                  <a:lnTo>
                    <a:pt x="289" y="866"/>
                  </a:lnTo>
                  <a:lnTo>
                    <a:pt x="289" y="866"/>
                  </a:lnTo>
                  <a:lnTo>
                    <a:pt x="289" y="868"/>
                  </a:lnTo>
                  <a:lnTo>
                    <a:pt x="288" y="868"/>
                  </a:lnTo>
                  <a:lnTo>
                    <a:pt x="288" y="867"/>
                  </a:lnTo>
                  <a:lnTo>
                    <a:pt x="288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6" y="867"/>
                  </a:lnTo>
                  <a:lnTo>
                    <a:pt x="286" y="868"/>
                  </a:lnTo>
                  <a:lnTo>
                    <a:pt x="286" y="867"/>
                  </a:lnTo>
                  <a:lnTo>
                    <a:pt x="286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4" y="868"/>
                  </a:lnTo>
                  <a:lnTo>
                    <a:pt x="284" y="866"/>
                  </a:lnTo>
                  <a:lnTo>
                    <a:pt x="284" y="867"/>
                  </a:lnTo>
                  <a:lnTo>
                    <a:pt x="283" y="868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2" y="867"/>
                  </a:lnTo>
                  <a:lnTo>
                    <a:pt x="282" y="868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1" y="867"/>
                  </a:lnTo>
                  <a:lnTo>
                    <a:pt x="281" y="868"/>
                  </a:lnTo>
                  <a:lnTo>
                    <a:pt x="281" y="867"/>
                  </a:lnTo>
                  <a:lnTo>
                    <a:pt x="281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79" y="867"/>
                  </a:lnTo>
                  <a:lnTo>
                    <a:pt x="279" y="867"/>
                  </a:lnTo>
                  <a:lnTo>
                    <a:pt x="279" y="868"/>
                  </a:lnTo>
                  <a:lnTo>
                    <a:pt x="278" y="867"/>
                  </a:lnTo>
                  <a:lnTo>
                    <a:pt x="278" y="867"/>
                  </a:lnTo>
                  <a:lnTo>
                    <a:pt x="278" y="866"/>
                  </a:lnTo>
                  <a:lnTo>
                    <a:pt x="278" y="867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7"/>
                  </a:lnTo>
                  <a:lnTo>
                    <a:pt x="277" y="868"/>
                  </a:lnTo>
                  <a:lnTo>
                    <a:pt x="276" y="867"/>
                  </a:lnTo>
                  <a:lnTo>
                    <a:pt x="276" y="867"/>
                  </a:lnTo>
                  <a:lnTo>
                    <a:pt x="276" y="868"/>
                  </a:lnTo>
                  <a:lnTo>
                    <a:pt x="276" y="866"/>
                  </a:lnTo>
                  <a:lnTo>
                    <a:pt x="275" y="867"/>
                  </a:lnTo>
                  <a:lnTo>
                    <a:pt x="275" y="866"/>
                  </a:lnTo>
                  <a:lnTo>
                    <a:pt x="275" y="865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3" y="867"/>
                  </a:lnTo>
                  <a:lnTo>
                    <a:pt x="273" y="867"/>
                  </a:lnTo>
                  <a:lnTo>
                    <a:pt x="273" y="868"/>
                  </a:lnTo>
                  <a:lnTo>
                    <a:pt x="273" y="868"/>
                  </a:lnTo>
                  <a:lnTo>
                    <a:pt x="272" y="868"/>
                  </a:lnTo>
                  <a:lnTo>
                    <a:pt x="272" y="867"/>
                  </a:lnTo>
                  <a:lnTo>
                    <a:pt x="272" y="867"/>
                  </a:lnTo>
                  <a:lnTo>
                    <a:pt x="272" y="864"/>
                  </a:lnTo>
                  <a:lnTo>
                    <a:pt x="271" y="862"/>
                  </a:lnTo>
                  <a:lnTo>
                    <a:pt x="271" y="865"/>
                  </a:lnTo>
                  <a:lnTo>
                    <a:pt x="271" y="868"/>
                  </a:lnTo>
                  <a:lnTo>
                    <a:pt x="270" y="866"/>
                  </a:lnTo>
                  <a:lnTo>
                    <a:pt x="270" y="867"/>
                  </a:lnTo>
                  <a:lnTo>
                    <a:pt x="270" y="868"/>
                  </a:lnTo>
                  <a:lnTo>
                    <a:pt x="270" y="868"/>
                  </a:lnTo>
                  <a:lnTo>
                    <a:pt x="269" y="868"/>
                  </a:lnTo>
                  <a:lnTo>
                    <a:pt x="269" y="868"/>
                  </a:lnTo>
                  <a:lnTo>
                    <a:pt x="269" y="867"/>
                  </a:lnTo>
                  <a:lnTo>
                    <a:pt x="269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7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6" y="868"/>
                  </a:lnTo>
                  <a:lnTo>
                    <a:pt x="266" y="867"/>
                  </a:lnTo>
                  <a:lnTo>
                    <a:pt x="266" y="868"/>
                  </a:lnTo>
                  <a:lnTo>
                    <a:pt x="265" y="868"/>
                  </a:lnTo>
                  <a:lnTo>
                    <a:pt x="265" y="867"/>
                  </a:lnTo>
                  <a:lnTo>
                    <a:pt x="265" y="866"/>
                  </a:lnTo>
                  <a:lnTo>
                    <a:pt x="265" y="866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8"/>
                  </a:lnTo>
                  <a:lnTo>
                    <a:pt x="263" y="868"/>
                  </a:lnTo>
                  <a:lnTo>
                    <a:pt x="262" y="868"/>
                  </a:lnTo>
                  <a:lnTo>
                    <a:pt x="262" y="867"/>
                  </a:lnTo>
                  <a:lnTo>
                    <a:pt x="262" y="866"/>
                  </a:lnTo>
                  <a:lnTo>
                    <a:pt x="261" y="866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0" y="868"/>
                  </a:lnTo>
                  <a:lnTo>
                    <a:pt x="260" y="867"/>
                  </a:lnTo>
                  <a:lnTo>
                    <a:pt x="260" y="867"/>
                  </a:lnTo>
                  <a:lnTo>
                    <a:pt x="260" y="868"/>
                  </a:lnTo>
                  <a:lnTo>
                    <a:pt x="260" y="866"/>
                  </a:lnTo>
                  <a:lnTo>
                    <a:pt x="259" y="866"/>
                  </a:lnTo>
                  <a:lnTo>
                    <a:pt x="259" y="867"/>
                  </a:lnTo>
                  <a:lnTo>
                    <a:pt x="259" y="867"/>
                  </a:lnTo>
                  <a:lnTo>
                    <a:pt x="259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8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6" y="866"/>
                  </a:lnTo>
                  <a:lnTo>
                    <a:pt x="256" y="867"/>
                  </a:lnTo>
                  <a:lnTo>
                    <a:pt x="256" y="867"/>
                  </a:lnTo>
                  <a:lnTo>
                    <a:pt x="256" y="866"/>
                  </a:lnTo>
                  <a:lnTo>
                    <a:pt x="255" y="866"/>
                  </a:lnTo>
                  <a:lnTo>
                    <a:pt x="255" y="868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4" y="868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8"/>
                  </a:lnTo>
                  <a:lnTo>
                    <a:pt x="254" y="866"/>
                  </a:lnTo>
                  <a:lnTo>
                    <a:pt x="253" y="865"/>
                  </a:lnTo>
                  <a:lnTo>
                    <a:pt x="253" y="866"/>
                  </a:lnTo>
                  <a:lnTo>
                    <a:pt x="253" y="859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2" y="868"/>
                  </a:lnTo>
                  <a:lnTo>
                    <a:pt x="252" y="868"/>
                  </a:lnTo>
                  <a:lnTo>
                    <a:pt x="252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8"/>
                  </a:lnTo>
                  <a:lnTo>
                    <a:pt x="251" y="868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49" y="867"/>
                  </a:lnTo>
                  <a:lnTo>
                    <a:pt x="249" y="868"/>
                  </a:lnTo>
                  <a:lnTo>
                    <a:pt x="249" y="868"/>
                  </a:lnTo>
                  <a:lnTo>
                    <a:pt x="248" y="868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6" y="868"/>
                  </a:lnTo>
                  <a:lnTo>
                    <a:pt x="246" y="866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5" y="868"/>
                  </a:lnTo>
                  <a:lnTo>
                    <a:pt x="245" y="867"/>
                  </a:lnTo>
                  <a:lnTo>
                    <a:pt x="245" y="866"/>
                  </a:lnTo>
                  <a:lnTo>
                    <a:pt x="245" y="867"/>
                  </a:lnTo>
                  <a:lnTo>
                    <a:pt x="244" y="867"/>
                  </a:lnTo>
                  <a:lnTo>
                    <a:pt x="244" y="867"/>
                  </a:lnTo>
                  <a:lnTo>
                    <a:pt x="244" y="868"/>
                  </a:lnTo>
                  <a:lnTo>
                    <a:pt x="244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8"/>
                  </a:lnTo>
                  <a:lnTo>
                    <a:pt x="243" y="867"/>
                  </a:lnTo>
                  <a:lnTo>
                    <a:pt x="242" y="867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1" y="868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8"/>
                  </a:lnTo>
                  <a:lnTo>
                    <a:pt x="240" y="867"/>
                  </a:lnTo>
                  <a:lnTo>
                    <a:pt x="240" y="868"/>
                  </a:lnTo>
                  <a:lnTo>
                    <a:pt x="240" y="867"/>
                  </a:lnTo>
                  <a:lnTo>
                    <a:pt x="240" y="867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7"/>
                  </a:lnTo>
                  <a:lnTo>
                    <a:pt x="238" y="867"/>
                  </a:lnTo>
                  <a:lnTo>
                    <a:pt x="238" y="868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6" y="867"/>
                  </a:lnTo>
                  <a:lnTo>
                    <a:pt x="236" y="867"/>
                  </a:lnTo>
                  <a:lnTo>
                    <a:pt x="236" y="868"/>
                  </a:lnTo>
                  <a:lnTo>
                    <a:pt x="236" y="868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4" y="867"/>
                  </a:lnTo>
                  <a:lnTo>
                    <a:pt x="234" y="868"/>
                  </a:lnTo>
                  <a:lnTo>
                    <a:pt x="234" y="868"/>
                  </a:lnTo>
                  <a:lnTo>
                    <a:pt x="234" y="867"/>
                  </a:lnTo>
                  <a:lnTo>
                    <a:pt x="234" y="867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8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29" y="868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8" y="868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8"/>
                  </a:lnTo>
                  <a:lnTo>
                    <a:pt x="226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3" y="867"/>
                  </a:lnTo>
                  <a:lnTo>
                    <a:pt x="223" y="868"/>
                  </a:lnTo>
                  <a:lnTo>
                    <a:pt x="223" y="868"/>
                  </a:lnTo>
                  <a:lnTo>
                    <a:pt x="223" y="867"/>
                  </a:lnTo>
                  <a:lnTo>
                    <a:pt x="222" y="867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7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0" y="867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8" y="867"/>
                  </a:lnTo>
                  <a:lnTo>
                    <a:pt x="218" y="867"/>
                  </a:lnTo>
                  <a:lnTo>
                    <a:pt x="218" y="868"/>
                  </a:lnTo>
                  <a:lnTo>
                    <a:pt x="218" y="868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8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8"/>
                  </a:lnTo>
                  <a:lnTo>
                    <a:pt x="211" y="868"/>
                  </a:lnTo>
                  <a:lnTo>
                    <a:pt x="211" y="868"/>
                  </a:lnTo>
                  <a:lnTo>
                    <a:pt x="211" y="867"/>
                  </a:lnTo>
                  <a:lnTo>
                    <a:pt x="211" y="867"/>
                  </a:lnTo>
                  <a:lnTo>
                    <a:pt x="211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7"/>
                  </a:lnTo>
                  <a:lnTo>
                    <a:pt x="209" y="867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6" y="868"/>
                  </a:lnTo>
                  <a:lnTo>
                    <a:pt x="206" y="867"/>
                  </a:lnTo>
                  <a:lnTo>
                    <a:pt x="206" y="867"/>
                  </a:lnTo>
                  <a:lnTo>
                    <a:pt x="206" y="868"/>
                  </a:lnTo>
                  <a:lnTo>
                    <a:pt x="206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7"/>
                  </a:lnTo>
                  <a:lnTo>
                    <a:pt x="204" y="868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8"/>
                  </a:lnTo>
                  <a:lnTo>
                    <a:pt x="203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8"/>
                  </a:lnTo>
                  <a:lnTo>
                    <a:pt x="198" y="868"/>
                  </a:lnTo>
                  <a:lnTo>
                    <a:pt x="198" y="867"/>
                  </a:lnTo>
                  <a:lnTo>
                    <a:pt x="198" y="863"/>
                  </a:lnTo>
                  <a:lnTo>
                    <a:pt x="198" y="864"/>
                  </a:lnTo>
                  <a:lnTo>
                    <a:pt x="198" y="866"/>
                  </a:lnTo>
                  <a:lnTo>
                    <a:pt x="198" y="867"/>
                  </a:lnTo>
                  <a:lnTo>
                    <a:pt x="197" y="867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7"/>
                  </a:lnTo>
                  <a:lnTo>
                    <a:pt x="196" y="868"/>
                  </a:lnTo>
                  <a:lnTo>
                    <a:pt x="196" y="867"/>
                  </a:lnTo>
                  <a:lnTo>
                    <a:pt x="196" y="867"/>
                  </a:lnTo>
                  <a:lnTo>
                    <a:pt x="196" y="866"/>
                  </a:lnTo>
                  <a:lnTo>
                    <a:pt x="196" y="855"/>
                  </a:lnTo>
                  <a:lnTo>
                    <a:pt x="195" y="851"/>
                  </a:lnTo>
                  <a:lnTo>
                    <a:pt x="195" y="861"/>
                  </a:lnTo>
                  <a:lnTo>
                    <a:pt x="195" y="866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4" y="868"/>
                  </a:lnTo>
                  <a:lnTo>
                    <a:pt x="194" y="868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3" y="850"/>
                  </a:lnTo>
                  <a:lnTo>
                    <a:pt x="193" y="838"/>
                  </a:lnTo>
                  <a:lnTo>
                    <a:pt x="193" y="859"/>
                  </a:lnTo>
                  <a:lnTo>
                    <a:pt x="193" y="867"/>
                  </a:lnTo>
                  <a:lnTo>
                    <a:pt x="193" y="868"/>
                  </a:lnTo>
                  <a:lnTo>
                    <a:pt x="193" y="867"/>
                  </a:lnTo>
                  <a:lnTo>
                    <a:pt x="192" y="867"/>
                  </a:lnTo>
                  <a:lnTo>
                    <a:pt x="192" y="867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1" y="867"/>
                  </a:lnTo>
                  <a:lnTo>
                    <a:pt x="191" y="867"/>
                  </a:lnTo>
                  <a:lnTo>
                    <a:pt x="191" y="864"/>
                  </a:lnTo>
                  <a:lnTo>
                    <a:pt x="191" y="867"/>
                  </a:lnTo>
                  <a:lnTo>
                    <a:pt x="191" y="861"/>
                  </a:lnTo>
                  <a:lnTo>
                    <a:pt x="191" y="864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8"/>
                  </a:lnTo>
                  <a:lnTo>
                    <a:pt x="189" y="868"/>
                  </a:lnTo>
                  <a:lnTo>
                    <a:pt x="189" y="868"/>
                  </a:lnTo>
                  <a:lnTo>
                    <a:pt x="189" y="855"/>
                  </a:lnTo>
                  <a:lnTo>
                    <a:pt x="189" y="852"/>
                  </a:lnTo>
                  <a:lnTo>
                    <a:pt x="189" y="865"/>
                  </a:lnTo>
                  <a:lnTo>
                    <a:pt x="189" y="861"/>
                  </a:lnTo>
                  <a:lnTo>
                    <a:pt x="188" y="866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8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5"/>
                  </a:lnTo>
                  <a:lnTo>
                    <a:pt x="187" y="864"/>
                  </a:lnTo>
                  <a:lnTo>
                    <a:pt x="186" y="867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6" y="868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4" y="866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4" y="868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8"/>
                  </a:lnTo>
                  <a:lnTo>
                    <a:pt x="181" y="868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8"/>
                  </a:lnTo>
                  <a:lnTo>
                    <a:pt x="177" y="867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7"/>
                  </a:lnTo>
                  <a:lnTo>
                    <a:pt x="176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7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67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7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7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1" y="868"/>
                  </a:lnTo>
                  <a:lnTo>
                    <a:pt x="161" y="867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7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8"/>
                  </a:lnTo>
                  <a:lnTo>
                    <a:pt x="158" y="867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7"/>
                  </a:lnTo>
                  <a:lnTo>
                    <a:pt x="156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7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7"/>
                  </a:lnTo>
                  <a:lnTo>
                    <a:pt x="149" y="868"/>
                  </a:lnTo>
                  <a:lnTo>
                    <a:pt x="148" y="867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7" y="868"/>
                  </a:lnTo>
                  <a:lnTo>
                    <a:pt x="147" y="867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7"/>
                  </a:lnTo>
                  <a:lnTo>
                    <a:pt x="146" y="867"/>
                  </a:lnTo>
                  <a:lnTo>
                    <a:pt x="146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7"/>
                  </a:lnTo>
                  <a:lnTo>
                    <a:pt x="145" y="867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7"/>
                  </a:lnTo>
                  <a:lnTo>
                    <a:pt x="141" y="867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7"/>
                  </a:lnTo>
                  <a:lnTo>
                    <a:pt x="137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7"/>
                  </a:lnTo>
                  <a:lnTo>
                    <a:pt x="136" y="868"/>
                  </a:lnTo>
                  <a:lnTo>
                    <a:pt x="135" y="868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5" y="867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7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7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0" y="868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7"/>
                  </a:lnTo>
                  <a:lnTo>
                    <a:pt x="127" y="867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7"/>
                  </a:lnTo>
                  <a:lnTo>
                    <a:pt x="125" y="867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7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7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7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7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7"/>
                  </a:lnTo>
                  <a:lnTo>
                    <a:pt x="103" y="866"/>
                  </a:lnTo>
                  <a:lnTo>
                    <a:pt x="102" y="867"/>
                  </a:lnTo>
                  <a:lnTo>
                    <a:pt x="102" y="867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7"/>
                  </a:lnTo>
                  <a:lnTo>
                    <a:pt x="101" y="865"/>
                  </a:lnTo>
                  <a:lnTo>
                    <a:pt x="101" y="866"/>
                  </a:lnTo>
                  <a:lnTo>
                    <a:pt x="101" y="867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6"/>
                  </a:lnTo>
                  <a:lnTo>
                    <a:pt x="100" y="864"/>
                  </a:lnTo>
                  <a:lnTo>
                    <a:pt x="100" y="866"/>
                  </a:lnTo>
                  <a:lnTo>
                    <a:pt x="100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7" y="867"/>
                  </a:lnTo>
                  <a:lnTo>
                    <a:pt x="97" y="866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7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6" y="867"/>
                  </a:lnTo>
                  <a:lnTo>
                    <a:pt x="96" y="867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7"/>
                  </a:lnTo>
                  <a:lnTo>
                    <a:pt x="95" y="867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7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7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5" y="867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7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7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7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7"/>
                  </a:lnTo>
                  <a:lnTo>
                    <a:pt x="71" y="867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7"/>
                  </a:lnTo>
                  <a:lnTo>
                    <a:pt x="70" y="867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7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7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7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5" y="867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7"/>
                  </a:lnTo>
                  <a:lnTo>
                    <a:pt x="45" y="865"/>
                  </a:lnTo>
                  <a:lnTo>
                    <a:pt x="45" y="865"/>
                  </a:lnTo>
                  <a:lnTo>
                    <a:pt x="45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7"/>
                  </a:lnTo>
                  <a:lnTo>
                    <a:pt x="44" y="865"/>
                  </a:lnTo>
                  <a:lnTo>
                    <a:pt x="44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6"/>
                  </a:lnTo>
                  <a:lnTo>
                    <a:pt x="43" y="865"/>
                  </a:lnTo>
                  <a:lnTo>
                    <a:pt x="43" y="867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6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6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7"/>
                  </a:lnTo>
                  <a:lnTo>
                    <a:pt x="29" y="867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7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0" y="868"/>
                  </a:lnTo>
                  <a:lnTo>
                    <a:pt x="20" y="867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7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7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7"/>
                  </a:lnTo>
                  <a:lnTo>
                    <a:pt x="10" y="867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7" y="867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6"/>
                  </a:lnTo>
                  <a:lnTo>
                    <a:pt x="7" y="866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7"/>
                  </a:lnTo>
                  <a:lnTo>
                    <a:pt x="4" y="867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</a:path>
              </a:pathLst>
            </a:cu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/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392" r="-1392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/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392" r="-126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/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asd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/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period,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/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/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/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/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/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517" r="-1896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9C83DAB-7DC9-77D0-82EF-479976C4C2C9}"/>
              </a:ext>
            </a:extLst>
          </p:cNvPr>
          <p:cNvSpPr/>
          <p:nvPr/>
        </p:nvSpPr>
        <p:spPr>
          <a:xfrm>
            <a:off x="4624818" y="2435046"/>
            <a:ext cx="1803400" cy="279400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97EFAC26-3920-9B67-774D-F47F48A6E168}"/>
              </a:ext>
            </a:extLst>
          </p:cNvPr>
          <p:cNvSpPr/>
          <p:nvPr/>
        </p:nvSpPr>
        <p:spPr>
          <a:xfrm>
            <a:off x="6563181" y="3413836"/>
            <a:ext cx="988264" cy="243162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8E6809C-EE19-C5FC-FE42-DEADA7E5DB1C}"/>
              </a:ext>
            </a:extLst>
          </p:cNvPr>
          <p:cNvSpPr txBox="1"/>
          <p:nvPr/>
        </p:nvSpPr>
        <p:spPr>
          <a:xfrm>
            <a:off x="6572197" y="2172094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semi-diurnal tide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58ED19-293C-0866-AF81-0B1562A48F23}"/>
              </a:ext>
            </a:extLst>
          </p:cNvPr>
          <p:cNvSpPr txBox="1"/>
          <p:nvPr/>
        </p:nvSpPr>
        <p:spPr>
          <a:xfrm>
            <a:off x="7566156" y="3128389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diurnal tide</a:t>
            </a:r>
          </a:p>
        </p:txBody>
      </p:sp>
    </p:spTree>
    <p:extLst>
      <p:ext uri="{BB962C8B-B14F-4D97-AF65-F5344CB8AC3E}">
        <p14:creationId xmlns:p14="http://schemas.microsoft.com/office/powerpoint/2010/main" val="341316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63F918-28EA-2533-3281-F7D2A8ADBD5F}"/>
              </a:ext>
            </a:extLst>
          </p:cNvPr>
          <p:cNvGrpSpPr/>
          <p:nvPr/>
        </p:nvGrpSpPr>
        <p:grpSpPr>
          <a:xfrm>
            <a:off x="743180" y="2362217"/>
            <a:ext cx="10513084" cy="2446406"/>
            <a:chOff x="2197076" y="3538538"/>
            <a:chExt cx="8088428" cy="2446406"/>
          </a:xfrm>
        </p:grpSpPr>
        <p:sp>
          <p:nvSpPr>
            <p:cNvPr id="72" name="Line 49">
              <a:extLst>
                <a:ext uri="{FF2B5EF4-FFF2-40B4-BE49-F238E27FC236}">
                  <a16:creationId xmlns:a16="http://schemas.microsoft.com/office/drawing/2014/main" id="{931C783B-ADC9-B43C-A736-6402E6AA0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8770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0">
              <a:extLst>
                <a:ext uri="{FF2B5EF4-FFF2-40B4-BE49-F238E27FC236}">
                  <a16:creationId xmlns:a16="http://schemas.microsoft.com/office/drawing/2014/main" id="{49AC42ED-4EF0-5B17-B03C-EA2A0C4E9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1">
              <a:extLst>
                <a:ext uri="{FF2B5EF4-FFF2-40B4-BE49-F238E27FC236}">
                  <a16:creationId xmlns:a16="http://schemas.microsoft.com/office/drawing/2014/main" id="{746DFE39-D7CD-81BE-9D6E-6B6C85255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92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E880834A-79E7-9F27-80A0-498E1071B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6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53">
              <a:extLst>
                <a:ext uri="{FF2B5EF4-FFF2-40B4-BE49-F238E27FC236}">
                  <a16:creationId xmlns:a16="http://schemas.microsoft.com/office/drawing/2014/main" id="{381C0652-16D7-3557-0122-A4404DED4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39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>
              <a:extLst>
                <a:ext uri="{FF2B5EF4-FFF2-40B4-BE49-F238E27FC236}">
                  <a16:creationId xmlns:a16="http://schemas.microsoft.com/office/drawing/2014/main" id="{5C32B563-090F-6C7B-8DF1-91CD2D06C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137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5">
              <a:extLst>
                <a:ext uri="{FF2B5EF4-FFF2-40B4-BE49-F238E27FC236}">
                  <a16:creationId xmlns:a16="http://schemas.microsoft.com/office/drawing/2014/main" id="{F728BF4D-ECA7-FCD5-723E-952951288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876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56">
              <a:extLst>
                <a:ext uri="{FF2B5EF4-FFF2-40B4-BE49-F238E27FC236}">
                  <a16:creationId xmlns:a16="http://schemas.microsoft.com/office/drawing/2014/main" id="{9690487A-F5A8-3A87-2077-E0A40B4A0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77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57">
              <a:extLst>
                <a:ext uri="{FF2B5EF4-FFF2-40B4-BE49-F238E27FC236}">
                  <a16:creationId xmlns:a16="http://schemas.microsoft.com/office/drawing/2014/main" id="{ACAFE0E9-73DC-39E0-5CCF-EB4E25B8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58">
              <a:extLst>
                <a:ext uri="{FF2B5EF4-FFF2-40B4-BE49-F238E27FC236}">
                  <a16:creationId xmlns:a16="http://schemas.microsoft.com/office/drawing/2014/main" id="{88802250-1CFC-9E70-98CB-BBA658641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25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59">
              <a:extLst>
                <a:ext uri="{FF2B5EF4-FFF2-40B4-BE49-F238E27FC236}">
                  <a16:creationId xmlns:a16="http://schemas.microsoft.com/office/drawing/2014/main" id="{D370D3CD-34C1-6A25-8F0D-977457E2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99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60">
              <a:extLst>
                <a:ext uri="{FF2B5EF4-FFF2-40B4-BE49-F238E27FC236}">
                  <a16:creationId xmlns:a16="http://schemas.microsoft.com/office/drawing/2014/main" id="{989ED5D9-A5E4-0FE1-5213-94534874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72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>
              <a:extLst>
                <a:ext uri="{FF2B5EF4-FFF2-40B4-BE49-F238E27FC236}">
                  <a16:creationId xmlns:a16="http://schemas.microsoft.com/office/drawing/2014/main" id="{C7DDC754-FC1B-FAC9-11F4-BC49EBB75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3917950"/>
              <a:ext cx="0" cy="1433513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74">
              <a:extLst>
                <a:ext uri="{FF2B5EF4-FFF2-40B4-BE49-F238E27FC236}">
                  <a16:creationId xmlns:a16="http://schemas.microsoft.com/office/drawing/2014/main" id="{37291089-7E9E-60E3-7F0F-2B8C9A88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75">
              <a:extLst>
                <a:ext uri="{FF2B5EF4-FFF2-40B4-BE49-F238E27FC236}">
                  <a16:creationId xmlns:a16="http://schemas.microsoft.com/office/drawing/2014/main" id="{9998548C-BFDA-3ECD-5144-D8D2884D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06571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>
              <a:extLst>
                <a:ext uri="{FF2B5EF4-FFF2-40B4-BE49-F238E27FC236}">
                  <a16:creationId xmlns:a16="http://schemas.microsoft.com/office/drawing/2014/main" id="{D3ED2DA1-1271-D3AC-ECE7-498566D61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778375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77">
              <a:extLst>
                <a:ext uri="{FF2B5EF4-FFF2-40B4-BE49-F238E27FC236}">
                  <a16:creationId xmlns:a16="http://schemas.microsoft.com/office/drawing/2014/main" id="{C4700114-99C2-2EB8-7CDE-670C3745E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49103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8">
              <a:extLst>
                <a:ext uri="{FF2B5EF4-FFF2-40B4-BE49-F238E27FC236}">
                  <a16:creationId xmlns:a16="http://schemas.microsoft.com/office/drawing/2014/main" id="{070D135F-1E3E-3A13-C686-69B66361F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20528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79">
              <a:extLst>
                <a:ext uri="{FF2B5EF4-FFF2-40B4-BE49-F238E27FC236}">
                  <a16:creationId xmlns:a16="http://schemas.microsoft.com/office/drawing/2014/main" id="{DA42FAD0-7BE6-D485-4199-C77289094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3917950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C291C66A-C1CC-2367-899F-415B6C4B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3973513"/>
              <a:ext cx="6591300" cy="1377950"/>
            </a:xfrm>
            <a:custGeom>
              <a:avLst/>
              <a:gdLst>
                <a:gd name="T0" fmla="*/ 3020 w 4152"/>
                <a:gd name="T1" fmla="*/ 865 h 868"/>
                <a:gd name="T2" fmla="*/ 2345 w 4152"/>
                <a:gd name="T3" fmla="*/ 862 h 868"/>
                <a:gd name="T4" fmla="*/ 1905 w 4152"/>
                <a:gd name="T5" fmla="*/ 863 h 868"/>
                <a:gd name="T6" fmla="*/ 1596 w 4152"/>
                <a:gd name="T7" fmla="*/ 868 h 868"/>
                <a:gd name="T8" fmla="*/ 1367 w 4152"/>
                <a:gd name="T9" fmla="*/ 866 h 868"/>
                <a:gd name="T10" fmla="*/ 1190 w 4152"/>
                <a:gd name="T11" fmla="*/ 867 h 868"/>
                <a:gd name="T12" fmla="*/ 1049 w 4152"/>
                <a:gd name="T13" fmla="*/ 867 h 868"/>
                <a:gd name="T14" fmla="*/ 934 w 4152"/>
                <a:gd name="T15" fmla="*/ 863 h 868"/>
                <a:gd name="T16" fmla="*/ 840 w 4152"/>
                <a:gd name="T17" fmla="*/ 867 h 868"/>
                <a:gd name="T18" fmla="*/ 759 w 4152"/>
                <a:gd name="T19" fmla="*/ 867 h 868"/>
                <a:gd name="T20" fmla="*/ 691 w 4152"/>
                <a:gd name="T21" fmla="*/ 868 h 868"/>
                <a:gd name="T22" fmla="*/ 632 w 4152"/>
                <a:gd name="T23" fmla="*/ 867 h 868"/>
                <a:gd name="T24" fmla="*/ 580 w 4152"/>
                <a:gd name="T25" fmla="*/ 867 h 868"/>
                <a:gd name="T26" fmla="*/ 535 w 4152"/>
                <a:gd name="T27" fmla="*/ 866 h 868"/>
                <a:gd name="T28" fmla="*/ 495 w 4152"/>
                <a:gd name="T29" fmla="*/ 868 h 868"/>
                <a:gd name="T30" fmla="*/ 459 w 4152"/>
                <a:gd name="T31" fmla="*/ 864 h 868"/>
                <a:gd name="T32" fmla="*/ 426 w 4152"/>
                <a:gd name="T33" fmla="*/ 868 h 868"/>
                <a:gd name="T34" fmla="*/ 397 w 4152"/>
                <a:gd name="T35" fmla="*/ 866 h 868"/>
                <a:gd name="T36" fmla="*/ 370 w 4152"/>
                <a:gd name="T37" fmla="*/ 851 h 868"/>
                <a:gd name="T38" fmla="*/ 346 w 4152"/>
                <a:gd name="T39" fmla="*/ 866 h 868"/>
                <a:gd name="T40" fmla="*/ 324 w 4152"/>
                <a:gd name="T41" fmla="*/ 867 h 868"/>
                <a:gd name="T42" fmla="*/ 304 w 4152"/>
                <a:gd name="T43" fmla="*/ 866 h 868"/>
                <a:gd name="T44" fmla="*/ 285 w 4152"/>
                <a:gd name="T45" fmla="*/ 867 h 868"/>
                <a:gd name="T46" fmla="*/ 268 w 4152"/>
                <a:gd name="T47" fmla="*/ 867 h 868"/>
                <a:gd name="T48" fmla="*/ 251 w 4152"/>
                <a:gd name="T49" fmla="*/ 867 h 868"/>
                <a:gd name="T50" fmla="*/ 236 w 4152"/>
                <a:gd name="T51" fmla="*/ 867 h 868"/>
                <a:gd name="T52" fmla="*/ 222 w 4152"/>
                <a:gd name="T53" fmla="*/ 868 h 868"/>
                <a:gd name="T54" fmla="*/ 209 w 4152"/>
                <a:gd name="T55" fmla="*/ 867 h 868"/>
                <a:gd name="T56" fmla="*/ 197 w 4152"/>
                <a:gd name="T57" fmla="*/ 868 h 868"/>
                <a:gd name="T58" fmla="*/ 185 w 4152"/>
                <a:gd name="T59" fmla="*/ 867 h 868"/>
                <a:gd name="T60" fmla="*/ 175 w 4152"/>
                <a:gd name="T61" fmla="*/ 868 h 868"/>
                <a:gd name="T62" fmla="*/ 164 w 4152"/>
                <a:gd name="T63" fmla="*/ 868 h 868"/>
                <a:gd name="T64" fmla="*/ 155 w 4152"/>
                <a:gd name="T65" fmla="*/ 867 h 868"/>
                <a:gd name="T66" fmla="*/ 146 w 4152"/>
                <a:gd name="T67" fmla="*/ 868 h 868"/>
                <a:gd name="T68" fmla="*/ 137 w 4152"/>
                <a:gd name="T69" fmla="*/ 868 h 868"/>
                <a:gd name="T70" fmla="*/ 129 w 4152"/>
                <a:gd name="T71" fmla="*/ 867 h 868"/>
                <a:gd name="T72" fmla="*/ 121 w 4152"/>
                <a:gd name="T73" fmla="*/ 868 h 868"/>
                <a:gd name="T74" fmla="*/ 114 w 4152"/>
                <a:gd name="T75" fmla="*/ 868 h 868"/>
                <a:gd name="T76" fmla="*/ 107 w 4152"/>
                <a:gd name="T77" fmla="*/ 868 h 868"/>
                <a:gd name="T78" fmla="*/ 100 w 4152"/>
                <a:gd name="T79" fmla="*/ 864 h 868"/>
                <a:gd name="T80" fmla="*/ 93 w 4152"/>
                <a:gd name="T81" fmla="*/ 868 h 868"/>
                <a:gd name="T82" fmla="*/ 87 w 4152"/>
                <a:gd name="T83" fmla="*/ 868 h 868"/>
                <a:gd name="T84" fmla="*/ 81 w 4152"/>
                <a:gd name="T85" fmla="*/ 868 h 868"/>
                <a:gd name="T86" fmla="*/ 76 w 4152"/>
                <a:gd name="T87" fmla="*/ 868 h 868"/>
                <a:gd name="T88" fmla="*/ 71 w 4152"/>
                <a:gd name="T89" fmla="*/ 868 h 868"/>
                <a:gd name="T90" fmla="*/ 65 w 4152"/>
                <a:gd name="T91" fmla="*/ 868 h 868"/>
                <a:gd name="T92" fmla="*/ 60 w 4152"/>
                <a:gd name="T93" fmla="*/ 868 h 868"/>
                <a:gd name="T94" fmla="*/ 56 w 4152"/>
                <a:gd name="T95" fmla="*/ 868 h 868"/>
                <a:gd name="T96" fmla="*/ 51 w 4152"/>
                <a:gd name="T97" fmla="*/ 868 h 868"/>
                <a:gd name="T98" fmla="*/ 47 w 4152"/>
                <a:gd name="T99" fmla="*/ 868 h 868"/>
                <a:gd name="T100" fmla="*/ 42 w 4152"/>
                <a:gd name="T101" fmla="*/ 867 h 868"/>
                <a:gd name="T102" fmla="*/ 38 w 4152"/>
                <a:gd name="T103" fmla="*/ 868 h 868"/>
                <a:gd name="T104" fmla="*/ 35 w 4152"/>
                <a:gd name="T105" fmla="*/ 868 h 868"/>
                <a:gd name="T106" fmla="*/ 31 w 4152"/>
                <a:gd name="T107" fmla="*/ 868 h 868"/>
                <a:gd name="T108" fmla="*/ 27 w 4152"/>
                <a:gd name="T109" fmla="*/ 868 h 868"/>
                <a:gd name="T110" fmla="*/ 23 w 4152"/>
                <a:gd name="T111" fmla="*/ 868 h 868"/>
                <a:gd name="T112" fmla="*/ 20 w 4152"/>
                <a:gd name="T113" fmla="*/ 868 h 868"/>
                <a:gd name="T114" fmla="*/ 17 w 4152"/>
                <a:gd name="T115" fmla="*/ 868 h 868"/>
                <a:gd name="T116" fmla="*/ 14 w 4152"/>
                <a:gd name="T117" fmla="*/ 868 h 868"/>
                <a:gd name="T118" fmla="*/ 10 w 4152"/>
                <a:gd name="T119" fmla="*/ 868 h 868"/>
                <a:gd name="T120" fmla="*/ 7 w 4152"/>
                <a:gd name="T121" fmla="*/ 868 h 868"/>
                <a:gd name="T122" fmla="*/ 5 w 4152"/>
                <a:gd name="T123" fmla="*/ 868 h 868"/>
                <a:gd name="T124" fmla="*/ 2 w 4152"/>
                <a:gd name="T125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2" h="868">
                  <a:moveTo>
                    <a:pt x="4152" y="865"/>
                  </a:moveTo>
                  <a:lnTo>
                    <a:pt x="4139" y="864"/>
                  </a:lnTo>
                  <a:lnTo>
                    <a:pt x="4116" y="865"/>
                  </a:lnTo>
                  <a:lnTo>
                    <a:pt x="4093" y="863"/>
                  </a:lnTo>
                  <a:lnTo>
                    <a:pt x="4070" y="866"/>
                  </a:lnTo>
                  <a:lnTo>
                    <a:pt x="4047" y="862"/>
                  </a:lnTo>
                  <a:lnTo>
                    <a:pt x="4025" y="865"/>
                  </a:lnTo>
                  <a:lnTo>
                    <a:pt x="4002" y="868"/>
                  </a:lnTo>
                  <a:lnTo>
                    <a:pt x="3980" y="863"/>
                  </a:lnTo>
                  <a:lnTo>
                    <a:pt x="3958" y="866"/>
                  </a:lnTo>
                  <a:lnTo>
                    <a:pt x="3937" y="857"/>
                  </a:lnTo>
                  <a:lnTo>
                    <a:pt x="3916" y="858"/>
                  </a:lnTo>
                  <a:lnTo>
                    <a:pt x="3894" y="857"/>
                  </a:lnTo>
                  <a:lnTo>
                    <a:pt x="3873" y="863"/>
                  </a:lnTo>
                  <a:lnTo>
                    <a:pt x="3853" y="866"/>
                  </a:lnTo>
                  <a:lnTo>
                    <a:pt x="3832" y="860"/>
                  </a:lnTo>
                  <a:lnTo>
                    <a:pt x="3812" y="861"/>
                  </a:lnTo>
                  <a:lnTo>
                    <a:pt x="3792" y="858"/>
                  </a:lnTo>
                  <a:lnTo>
                    <a:pt x="3772" y="865"/>
                  </a:lnTo>
                  <a:lnTo>
                    <a:pt x="3753" y="862"/>
                  </a:lnTo>
                  <a:lnTo>
                    <a:pt x="3733" y="868"/>
                  </a:lnTo>
                  <a:lnTo>
                    <a:pt x="3714" y="863"/>
                  </a:lnTo>
                  <a:lnTo>
                    <a:pt x="3695" y="864"/>
                  </a:lnTo>
                  <a:lnTo>
                    <a:pt x="3676" y="864"/>
                  </a:lnTo>
                  <a:lnTo>
                    <a:pt x="3657" y="863"/>
                  </a:lnTo>
                  <a:lnTo>
                    <a:pt x="3638" y="864"/>
                  </a:lnTo>
                  <a:lnTo>
                    <a:pt x="3620" y="866"/>
                  </a:lnTo>
                  <a:lnTo>
                    <a:pt x="3602" y="867"/>
                  </a:lnTo>
                  <a:lnTo>
                    <a:pt x="3584" y="865"/>
                  </a:lnTo>
                  <a:lnTo>
                    <a:pt x="3566" y="865"/>
                  </a:lnTo>
                  <a:lnTo>
                    <a:pt x="3548" y="863"/>
                  </a:lnTo>
                  <a:lnTo>
                    <a:pt x="3531" y="866"/>
                  </a:lnTo>
                  <a:lnTo>
                    <a:pt x="3514" y="861"/>
                  </a:lnTo>
                  <a:lnTo>
                    <a:pt x="3496" y="865"/>
                  </a:lnTo>
                  <a:lnTo>
                    <a:pt x="3479" y="863"/>
                  </a:lnTo>
                  <a:lnTo>
                    <a:pt x="3462" y="866"/>
                  </a:lnTo>
                  <a:lnTo>
                    <a:pt x="3446" y="865"/>
                  </a:lnTo>
                  <a:lnTo>
                    <a:pt x="3429" y="864"/>
                  </a:lnTo>
                  <a:lnTo>
                    <a:pt x="3413" y="866"/>
                  </a:lnTo>
                  <a:lnTo>
                    <a:pt x="3397" y="861"/>
                  </a:lnTo>
                  <a:lnTo>
                    <a:pt x="3380" y="859"/>
                  </a:lnTo>
                  <a:lnTo>
                    <a:pt x="3365" y="867"/>
                  </a:lnTo>
                  <a:lnTo>
                    <a:pt x="3349" y="866"/>
                  </a:lnTo>
                  <a:lnTo>
                    <a:pt x="3333" y="861"/>
                  </a:lnTo>
                  <a:lnTo>
                    <a:pt x="3317" y="862"/>
                  </a:lnTo>
                  <a:lnTo>
                    <a:pt x="3302" y="866"/>
                  </a:lnTo>
                  <a:lnTo>
                    <a:pt x="3287" y="864"/>
                  </a:lnTo>
                  <a:lnTo>
                    <a:pt x="3272" y="865"/>
                  </a:lnTo>
                  <a:lnTo>
                    <a:pt x="3257" y="862"/>
                  </a:lnTo>
                  <a:lnTo>
                    <a:pt x="3242" y="863"/>
                  </a:lnTo>
                  <a:lnTo>
                    <a:pt x="3227" y="863"/>
                  </a:lnTo>
                  <a:lnTo>
                    <a:pt x="3212" y="865"/>
                  </a:lnTo>
                  <a:lnTo>
                    <a:pt x="3198" y="862"/>
                  </a:lnTo>
                  <a:lnTo>
                    <a:pt x="3183" y="862"/>
                  </a:lnTo>
                  <a:lnTo>
                    <a:pt x="3169" y="861"/>
                  </a:lnTo>
                  <a:lnTo>
                    <a:pt x="3155" y="861"/>
                  </a:lnTo>
                  <a:lnTo>
                    <a:pt x="3141" y="867"/>
                  </a:lnTo>
                  <a:lnTo>
                    <a:pt x="3127" y="865"/>
                  </a:lnTo>
                  <a:lnTo>
                    <a:pt x="3113" y="866"/>
                  </a:lnTo>
                  <a:lnTo>
                    <a:pt x="3100" y="866"/>
                  </a:lnTo>
                  <a:lnTo>
                    <a:pt x="3086" y="862"/>
                  </a:lnTo>
                  <a:lnTo>
                    <a:pt x="3073" y="861"/>
                  </a:lnTo>
                  <a:lnTo>
                    <a:pt x="3059" y="865"/>
                  </a:lnTo>
                  <a:lnTo>
                    <a:pt x="3046" y="867"/>
                  </a:lnTo>
                  <a:lnTo>
                    <a:pt x="3033" y="864"/>
                  </a:lnTo>
                  <a:lnTo>
                    <a:pt x="3020" y="865"/>
                  </a:lnTo>
                  <a:lnTo>
                    <a:pt x="3007" y="866"/>
                  </a:lnTo>
                  <a:lnTo>
                    <a:pt x="2994" y="862"/>
                  </a:lnTo>
                  <a:lnTo>
                    <a:pt x="2982" y="864"/>
                  </a:lnTo>
                  <a:lnTo>
                    <a:pt x="2969" y="861"/>
                  </a:lnTo>
                  <a:lnTo>
                    <a:pt x="2957" y="863"/>
                  </a:lnTo>
                  <a:lnTo>
                    <a:pt x="2944" y="865"/>
                  </a:lnTo>
                  <a:lnTo>
                    <a:pt x="2932" y="861"/>
                  </a:lnTo>
                  <a:lnTo>
                    <a:pt x="2920" y="867"/>
                  </a:lnTo>
                  <a:lnTo>
                    <a:pt x="2907" y="863"/>
                  </a:lnTo>
                  <a:lnTo>
                    <a:pt x="2896" y="864"/>
                  </a:lnTo>
                  <a:lnTo>
                    <a:pt x="2884" y="864"/>
                  </a:lnTo>
                  <a:lnTo>
                    <a:pt x="2872" y="865"/>
                  </a:lnTo>
                  <a:lnTo>
                    <a:pt x="2860" y="863"/>
                  </a:lnTo>
                  <a:lnTo>
                    <a:pt x="2848" y="864"/>
                  </a:lnTo>
                  <a:lnTo>
                    <a:pt x="2837" y="857"/>
                  </a:lnTo>
                  <a:lnTo>
                    <a:pt x="2825" y="858"/>
                  </a:lnTo>
                  <a:lnTo>
                    <a:pt x="2814" y="867"/>
                  </a:lnTo>
                  <a:lnTo>
                    <a:pt x="2803" y="859"/>
                  </a:lnTo>
                  <a:lnTo>
                    <a:pt x="2791" y="864"/>
                  </a:lnTo>
                  <a:lnTo>
                    <a:pt x="2780" y="866"/>
                  </a:lnTo>
                  <a:lnTo>
                    <a:pt x="2769" y="867"/>
                  </a:lnTo>
                  <a:lnTo>
                    <a:pt x="2758" y="866"/>
                  </a:lnTo>
                  <a:lnTo>
                    <a:pt x="2747" y="864"/>
                  </a:lnTo>
                  <a:lnTo>
                    <a:pt x="2737" y="867"/>
                  </a:lnTo>
                  <a:lnTo>
                    <a:pt x="2726" y="861"/>
                  </a:lnTo>
                  <a:lnTo>
                    <a:pt x="2715" y="867"/>
                  </a:lnTo>
                  <a:lnTo>
                    <a:pt x="2705" y="867"/>
                  </a:lnTo>
                  <a:lnTo>
                    <a:pt x="2694" y="866"/>
                  </a:lnTo>
                  <a:lnTo>
                    <a:pt x="2684" y="864"/>
                  </a:lnTo>
                  <a:lnTo>
                    <a:pt x="2673" y="865"/>
                  </a:lnTo>
                  <a:lnTo>
                    <a:pt x="2663" y="866"/>
                  </a:lnTo>
                  <a:lnTo>
                    <a:pt x="2653" y="862"/>
                  </a:lnTo>
                  <a:lnTo>
                    <a:pt x="2643" y="865"/>
                  </a:lnTo>
                  <a:lnTo>
                    <a:pt x="2633" y="863"/>
                  </a:lnTo>
                  <a:lnTo>
                    <a:pt x="2623" y="864"/>
                  </a:lnTo>
                  <a:lnTo>
                    <a:pt x="2613" y="865"/>
                  </a:lnTo>
                  <a:lnTo>
                    <a:pt x="2603" y="866"/>
                  </a:lnTo>
                  <a:lnTo>
                    <a:pt x="2593" y="864"/>
                  </a:lnTo>
                  <a:lnTo>
                    <a:pt x="2584" y="863"/>
                  </a:lnTo>
                  <a:lnTo>
                    <a:pt x="2574" y="865"/>
                  </a:lnTo>
                  <a:lnTo>
                    <a:pt x="2564" y="863"/>
                  </a:lnTo>
                  <a:lnTo>
                    <a:pt x="2555" y="865"/>
                  </a:lnTo>
                  <a:lnTo>
                    <a:pt x="2546" y="863"/>
                  </a:lnTo>
                  <a:lnTo>
                    <a:pt x="2536" y="866"/>
                  </a:lnTo>
                  <a:lnTo>
                    <a:pt x="2527" y="865"/>
                  </a:lnTo>
                  <a:lnTo>
                    <a:pt x="2518" y="867"/>
                  </a:lnTo>
                  <a:lnTo>
                    <a:pt x="2508" y="860"/>
                  </a:lnTo>
                  <a:lnTo>
                    <a:pt x="2499" y="866"/>
                  </a:lnTo>
                  <a:lnTo>
                    <a:pt x="2490" y="865"/>
                  </a:lnTo>
                  <a:lnTo>
                    <a:pt x="2481" y="864"/>
                  </a:lnTo>
                  <a:lnTo>
                    <a:pt x="2472" y="866"/>
                  </a:lnTo>
                  <a:lnTo>
                    <a:pt x="2463" y="863"/>
                  </a:lnTo>
                  <a:lnTo>
                    <a:pt x="2455" y="865"/>
                  </a:lnTo>
                  <a:lnTo>
                    <a:pt x="2446" y="866"/>
                  </a:lnTo>
                  <a:lnTo>
                    <a:pt x="2437" y="867"/>
                  </a:lnTo>
                  <a:lnTo>
                    <a:pt x="2429" y="867"/>
                  </a:lnTo>
                  <a:lnTo>
                    <a:pt x="2420" y="864"/>
                  </a:lnTo>
                  <a:lnTo>
                    <a:pt x="2411" y="866"/>
                  </a:lnTo>
                  <a:lnTo>
                    <a:pt x="2403" y="865"/>
                  </a:lnTo>
                  <a:lnTo>
                    <a:pt x="2395" y="864"/>
                  </a:lnTo>
                  <a:lnTo>
                    <a:pt x="2386" y="866"/>
                  </a:lnTo>
                  <a:lnTo>
                    <a:pt x="2378" y="860"/>
                  </a:lnTo>
                  <a:lnTo>
                    <a:pt x="2370" y="867"/>
                  </a:lnTo>
                  <a:lnTo>
                    <a:pt x="2362" y="864"/>
                  </a:lnTo>
                  <a:lnTo>
                    <a:pt x="2353" y="863"/>
                  </a:lnTo>
                  <a:lnTo>
                    <a:pt x="2345" y="862"/>
                  </a:lnTo>
                  <a:lnTo>
                    <a:pt x="2337" y="862"/>
                  </a:lnTo>
                  <a:lnTo>
                    <a:pt x="2329" y="866"/>
                  </a:lnTo>
                  <a:lnTo>
                    <a:pt x="2321" y="866"/>
                  </a:lnTo>
                  <a:lnTo>
                    <a:pt x="2313" y="868"/>
                  </a:lnTo>
                  <a:lnTo>
                    <a:pt x="2306" y="862"/>
                  </a:lnTo>
                  <a:lnTo>
                    <a:pt x="2298" y="866"/>
                  </a:lnTo>
                  <a:lnTo>
                    <a:pt x="2290" y="865"/>
                  </a:lnTo>
                  <a:lnTo>
                    <a:pt x="2282" y="865"/>
                  </a:lnTo>
                  <a:lnTo>
                    <a:pt x="2275" y="863"/>
                  </a:lnTo>
                  <a:lnTo>
                    <a:pt x="2267" y="866"/>
                  </a:lnTo>
                  <a:lnTo>
                    <a:pt x="2259" y="866"/>
                  </a:lnTo>
                  <a:lnTo>
                    <a:pt x="2252" y="858"/>
                  </a:lnTo>
                  <a:lnTo>
                    <a:pt x="2245" y="850"/>
                  </a:lnTo>
                  <a:lnTo>
                    <a:pt x="2237" y="858"/>
                  </a:lnTo>
                  <a:lnTo>
                    <a:pt x="2230" y="865"/>
                  </a:lnTo>
                  <a:lnTo>
                    <a:pt x="2222" y="865"/>
                  </a:lnTo>
                  <a:lnTo>
                    <a:pt x="2215" y="865"/>
                  </a:lnTo>
                  <a:lnTo>
                    <a:pt x="2208" y="867"/>
                  </a:lnTo>
                  <a:lnTo>
                    <a:pt x="2201" y="868"/>
                  </a:lnTo>
                  <a:lnTo>
                    <a:pt x="2193" y="865"/>
                  </a:lnTo>
                  <a:lnTo>
                    <a:pt x="2187" y="867"/>
                  </a:lnTo>
                  <a:lnTo>
                    <a:pt x="2179" y="861"/>
                  </a:lnTo>
                  <a:lnTo>
                    <a:pt x="2172" y="866"/>
                  </a:lnTo>
                  <a:lnTo>
                    <a:pt x="2165" y="865"/>
                  </a:lnTo>
                  <a:lnTo>
                    <a:pt x="2158" y="850"/>
                  </a:lnTo>
                  <a:lnTo>
                    <a:pt x="2151" y="792"/>
                  </a:lnTo>
                  <a:lnTo>
                    <a:pt x="2145" y="814"/>
                  </a:lnTo>
                  <a:lnTo>
                    <a:pt x="2138" y="862"/>
                  </a:lnTo>
                  <a:lnTo>
                    <a:pt x="2131" y="868"/>
                  </a:lnTo>
                  <a:lnTo>
                    <a:pt x="2124" y="866"/>
                  </a:lnTo>
                  <a:lnTo>
                    <a:pt x="2118" y="867"/>
                  </a:lnTo>
                  <a:lnTo>
                    <a:pt x="2111" y="866"/>
                  </a:lnTo>
                  <a:lnTo>
                    <a:pt x="2104" y="868"/>
                  </a:lnTo>
                  <a:lnTo>
                    <a:pt x="2098" y="866"/>
                  </a:lnTo>
                  <a:lnTo>
                    <a:pt x="2091" y="867"/>
                  </a:lnTo>
                  <a:lnTo>
                    <a:pt x="2085" y="866"/>
                  </a:lnTo>
                  <a:lnTo>
                    <a:pt x="2078" y="865"/>
                  </a:lnTo>
                  <a:lnTo>
                    <a:pt x="2072" y="863"/>
                  </a:lnTo>
                  <a:lnTo>
                    <a:pt x="2065" y="860"/>
                  </a:lnTo>
                  <a:lnTo>
                    <a:pt x="2059" y="859"/>
                  </a:lnTo>
                  <a:lnTo>
                    <a:pt x="2053" y="865"/>
                  </a:lnTo>
                  <a:lnTo>
                    <a:pt x="2046" y="865"/>
                  </a:lnTo>
                  <a:lnTo>
                    <a:pt x="2040" y="863"/>
                  </a:lnTo>
                  <a:lnTo>
                    <a:pt x="2034" y="863"/>
                  </a:lnTo>
                  <a:lnTo>
                    <a:pt x="2028" y="865"/>
                  </a:lnTo>
                  <a:lnTo>
                    <a:pt x="2022" y="867"/>
                  </a:lnTo>
                  <a:lnTo>
                    <a:pt x="2015" y="864"/>
                  </a:lnTo>
                  <a:lnTo>
                    <a:pt x="2009" y="868"/>
                  </a:lnTo>
                  <a:lnTo>
                    <a:pt x="2003" y="865"/>
                  </a:lnTo>
                  <a:lnTo>
                    <a:pt x="1997" y="855"/>
                  </a:lnTo>
                  <a:lnTo>
                    <a:pt x="1991" y="822"/>
                  </a:lnTo>
                  <a:lnTo>
                    <a:pt x="1985" y="769"/>
                  </a:lnTo>
                  <a:lnTo>
                    <a:pt x="1979" y="702"/>
                  </a:lnTo>
                  <a:lnTo>
                    <a:pt x="1974" y="797"/>
                  </a:lnTo>
                  <a:lnTo>
                    <a:pt x="1968" y="867"/>
                  </a:lnTo>
                  <a:lnTo>
                    <a:pt x="1962" y="866"/>
                  </a:lnTo>
                  <a:lnTo>
                    <a:pt x="1956" y="865"/>
                  </a:lnTo>
                  <a:lnTo>
                    <a:pt x="1950" y="867"/>
                  </a:lnTo>
                  <a:lnTo>
                    <a:pt x="1945" y="865"/>
                  </a:lnTo>
                  <a:lnTo>
                    <a:pt x="1939" y="866"/>
                  </a:lnTo>
                  <a:lnTo>
                    <a:pt x="1933" y="866"/>
                  </a:lnTo>
                  <a:lnTo>
                    <a:pt x="1928" y="865"/>
                  </a:lnTo>
                  <a:lnTo>
                    <a:pt x="1922" y="863"/>
                  </a:lnTo>
                  <a:lnTo>
                    <a:pt x="1916" y="864"/>
                  </a:lnTo>
                  <a:lnTo>
                    <a:pt x="1911" y="866"/>
                  </a:lnTo>
                  <a:lnTo>
                    <a:pt x="1905" y="863"/>
                  </a:lnTo>
                  <a:lnTo>
                    <a:pt x="1900" y="865"/>
                  </a:lnTo>
                  <a:lnTo>
                    <a:pt x="1894" y="867"/>
                  </a:lnTo>
                  <a:lnTo>
                    <a:pt x="1889" y="864"/>
                  </a:lnTo>
                  <a:lnTo>
                    <a:pt x="1884" y="866"/>
                  </a:lnTo>
                  <a:lnTo>
                    <a:pt x="1878" y="867"/>
                  </a:lnTo>
                  <a:lnTo>
                    <a:pt x="1873" y="866"/>
                  </a:lnTo>
                  <a:lnTo>
                    <a:pt x="1868" y="866"/>
                  </a:lnTo>
                  <a:lnTo>
                    <a:pt x="1862" y="866"/>
                  </a:lnTo>
                  <a:lnTo>
                    <a:pt x="1857" y="866"/>
                  </a:lnTo>
                  <a:lnTo>
                    <a:pt x="1852" y="864"/>
                  </a:lnTo>
                  <a:lnTo>
                    <a:pt x="1847" y="865"/>
                  </a:lnTo>
                  <a:lnTo>
                    <a:pt x="1841" y="865"/>
                  </a:lnTo>
                  <a:lnTo>
                    <a:pt x="1836" y="863"/>
                  </a:lnTo>
                  <a:lnTo>
                    <a:pt x="1831" y="860"/>
                  </a:lnTo>
                  <a:lnTo>
                    <a:pt x="1826" y="865"/>
                  </a:lnTo>
                  <a:lnTo>
                    <a:pt x="1821" y="865"/>
                  </a:lnTo>
                  <a:lnTo>
                    <a:pt x="1816" y="866"/>
                  </a:lnTo>
                  <a:lnTo>
                    <a:pt x="1811" y="867"/>
                  </a:lnTo>
                  <a:lnTo>
                    <a:pt x="1806" y="866"/>
                  </a:lnTo>
                  <a:lnTo>
                    <a:pt x="1801" y="866"/>
                  </a:lnTo>
                  <a:lnTo>
                    <a:pt x="1796" y="865"/>
                  </a:lnTo>
                  <a:lnTo>
                    <a:pt x="1791" y="867"/>
                  </a:lnTo>
                  <a:lnTo>
                    <a:pt x="1786" y="866"/>
                  </a:lnTo>
                  <a:lnTo>
                    <a:pt x="1781" y="865"/>
                  </a:lnTo>
                  <a:lnTo>
                    <a:pt x="1776" y="868"/>
                  </a:lnTo>
                  <a:lnTo>
                    <a:pt x="1772" y="866"/>
                  </a:lnTo>
                  <a:lnTo>
                    <a:pt x="1767" y="863"/>
                  </a:lnTo>
                  <a:lnTo>
                    <a:pt x="1762" y="865"/>
                  </a:lnTo>
                  <a:lnTo>
                    <a:pt x="1757" y="866"/>
                  </a:lnTo>
                  <a:lnTo>
                    <a:pt x="1752" y="865"/>
                  </a:lnTo>
                  <a:lnTo>
                    <a:pt x="1748" y="866"/>
                  </a:lnTo>
                  <a:lnTo>
                    <a:pt x="1743" y="866"/>
                  </a:lnTo>
                  <a:lnTo>
                    <a:pt x="1738" y="867"/>
                  </a:lnTo>
                  <a:lnTo>
                    <a:pt x="1734" y="867"/>
                  </a:lnTo>
                  <a:lnTo>
                    <a:pt x="1729" y="866"/>
                  </a:lnTo>
                  <a:lnTo>
                    <a:pt x="1724" y="864"/>
                  </a:lnTo>
                  <a:lnTo>
                    <a:pt x="1720" y="866"/>
                  </a:lnTo>
                  <a:lnTo>
                    <a:pt x="1715" y="868"/>
                  </a:lnTo>
                  <a:lnTo>
                    <a:pt x="1711" y="866"/>
                  </a:lnTo>
                  <a:lnTo>
                    <a:pt x="1706" y="866"/>
                  </a:lnTo>
                  <a:lnTo>
                    <a:pt x="1702" y="864"/>
                  </a:lnTo>
                  <a:lnTo>
                    <a:pt x="1697" y="865"/>
                  </a:lnTo>
                  <a:lnTo>
                    <a:pt x="1693" y="865"/>
                  </a:lnTo>
                  <a:lnTo>
                    <a:pt x="1689" y="862"/>
                  </a:lnTo>
                  <a:lnTo>
                    <a:pt x="1684" y="864"/>
                  </a:lnTo>
                  <a:lnTo>
                    <a:pt x="1680" y="864"/>
                  </a:lnTo>
                  <a:lnTo>
                    <a:pt x="1675" y="866"/>
                  </a:lnTo>
                  <a:lnTo>
                    <a:pt x="1671" y="868"/>
                  </a:lnTo>
                  <a:lnTo>
                    <a:pt x="1667" y="867"/>
                  </a:lnTo>
                  <a:lnTo>
                    <a:pt x="1662" y="867"/>
                  </a:lnTo>
                  <a:lnTo>
                    <a:pt x="1658" y="866"/>
                  </a:lnTo>
                  <a:lnTo>
                    <a:pt x="1654" y="864"/>
                  </a:lnTo>
                  <a:lnTo>
                    <a:pt x="1650" y="865"/>
                  </a:lnTo>
                  <a:lnTo>
                    <a:pt x="1645" y="868"/>
                  </a:lnTo>
                  <a:lnTo>
                    <a:pt x="1641" y="865"/>
                  </a:lnTo>
                  <a:lnTo>
                    <a:pt x="1637" y="866"/>
                  </a:lnTo>
                  <a:lnTo>
                    <a:pt x="1633" y="864"/>
                  </a:lnTo>
                  <a:lnTo>
                    <a:pt x="1629" y="862"/>
                  </a:lnTo>
                  <a:lnTo>
                    <a:pt x="1624" y="864"/>
                  </a:lnTo>
                  <a:lnTo>
                    <a:pt x="1620" y="865"/>
                  </a:lnTo>
                  <a:lnTo>
                    <a:pt x="1616" y="866"/>
                  </a:lnTo>
                  <a:lnTo>
                    <a:pt x="1612" y="865"/>
                  </a:lnTo>
                  <a:lnTo>
                    <a:pt x="1608" y="864"/>
                  </a:lnTo>
                  <a:lnTo>
                    <a:pt x="1604" y="866"/>
                  </a:lnTo>
                  <a:lnTo>
                    <a:pt x="1600" y="868"/>
                  </a:lnTo>
                  <a:lnTo>
                    <a:pt x="1596" y="868"/>
                  </a:lnTo>
                  <a:lnTo>
                    <a:pt x="1592" y="866"/>
                  </a:lnTo>
                  <a:lnTo>
                    <a:pt x="1588" y="866"/>
                  </a:lnTo>
                  <a:lnTo>
                    <a:pt x="1584" y="864"/>
                  </a:lnTo>
                  <a:lnTo>
                    <a:pt x="1580" y="865"/>
                  </a:lnTo>
                  <a:lnTo>
                    <a:pt x="1576" y="865"/>
                  </a:lnTo>
                  <a:lnTo>
                    <a:pt x="1572" y="868"/>
                  </a:lnTo>
                  <a:lnTo>
                    <a:pt x="1568" y="867"/>
                  </a:lnTo>
                  <a:lnTo>
                    <a:pt x="1565" y="867"/>
                  </a:lnTo>
                  <a:lnTo>
                    <a:pt x="1561" y="866"/>
                  </a:lnTo>
                  <a:lnTo>
                    <a:pt x="1557" y="864"/>
                  </a:lnTo>
                  <a:lnTo>
                    <a:pt x="1553" y="865"/>
                  </a:lnTo>
                  <a:lnTo>
                    <a:pt x="1549" y="865"/>
                  </a:lnTo>
                  <a:lnTo>
                    <a:pt x="1546" y="864"/>
                  </a:lnTo>
                  <a:lnTo>
                    <a:pt x="1542" y="866"/>
                  </a:lnTo>
                  <a:lnTo>
                    <a:pt x="1538" y="866"/>
                  </a:lnTo>
                  <a:lnTo>
                    <a:pt x="1534" y="862"/>
                  </a:lnTo>
                  <a:lnTo>
                    <a:pt x="1531" y="865"/>
                  </a:lnTo>
                  <a:lnTo>
                    <a:pt x="1527" y="866"/>
                  </a:lnTo>
                  <a:lnTo>
                    <a:pt x="1523" y="866"/>
                  </a:lnTo>
                  <a:lnTo>
                    <a:pt x="1520" y="864"/>
                  </a:lnTo>
                  <a:lnTo>
                    <a:pt x="1516" y="864"/>
                  </a:lnTo>
                  <a:lnTo>
                    <a:pt x="1512" y="865"/>
                  </a:lnTo>
                  <a:lnTo>
                    <a:pt x="1509" y="864"/>
                  </a:lnTo>
                  <a:lnTo>
                    <a:pt x="1505" y="867"/>
                  </a:lnTo>
                  <a:lnTo>
                    <a:pt x="1502" y="864"/>
                  </a:lnTo>
                  <a:lnTo>
                    <a:pt x="1498" y="865"/>
                  </a:lnTo>
                  <a:lnTo>
                    <a:pt x="1494" y="865"/>
                  </a:lnTo>
                  <a:lnTo>
                    <a:pt x="1491" y="867"/>
                  </a:lnTo>
                  <a:lnTo>
                    <a:pt x="1487" y="865"/>
                  </a:lnTo>
                  <a:lnTo>
                    <a:pt x="1484" y="867"/>
                  </a:lnTo>
                  <a:lnTo>
                    <a:pt x="1480" y="865"/>
                  </a:lnTo>
                  <a:lnTo>
                    <a:pt x="1477" y="865"/>
                  </a:lnTo>
                  <a:lnTo>
                    <a:pt x="1473" y="863"/>
                  </a:lnTo>
                  <a:lnTo>
                    <a:pt x="1470" y="864"/>
                  </a:lnTo>
                  <a:lnTo>
                    <a:pt x="1467" y="864"/>
                  </a:lnTo>
                  <a:lnTo>
                    <a:pt x="1463" y="865"/>
                  </a:lnTo>
                  <a:lnTo>
                    <a:pt x="1460" y="866"/>
                  </a:lnTo>
                  <a:lnTo>
                    <a:pt x="1456" y="867"/>
                  </a:lnTo>
                  <a:lnTo>
                    <a:pt x="1453" y="866"/>
                  </a:lnTo>
                  <a:lnTo>
                    <a:pt x="1450" y="867"/>
                  </a:lnTo>
                  <a:lnTo>
                    <a:pt x="1446" y="868"/>
                  </a:lnTo>
                  <a:lnTo>
                    <a:pt x="1443" y="866"/>
                  </a:lnTo>
                  <a:lnTo>
                    <a:pt x="1440" y="868"/>
                  </a:lnTo>
                  <a:lnTo>
                    <a:pt x="1436" y="865"/>
                  </a:lnTo>
                  <a:lnTo>
                    <a:pt x="1433" y="866"/>
                  </a:lnTo>
                  <a:lnTo>
                    <a:pt x="1429" y="867"/>
                  </a:lnTo>
                  <a:lnTo>
                    <a:pt x="1426" y="865"/>
                  </a:lnTo>
                  <a:lnTo>
                    <a:pt x="1423" y="863"/>
                  </a:lnTo>
                  <a:lnTo>
                    <a:pt x="1420" y="867"/>
                  </a:lnTo>
                  <a:lnTo>
                    <a:pt x="1416" y="863"/>
                  </a:lnTo>
                  <a:lnTo>
                    <a:pt x="1413" y="868"/>
                  </a:lnTo>
                  <a:lnTo>
                    <a:pt x="1410" y="865"/>
                  </a:lnTo>
                  <a:lnTo>
                    <a:pt x="1407" y="866"/>
                  </a:lnTo>
                  <a:lnTo>
                    <a:pt x="1404" y="866"/>
                  </a:lnTo>
                  <a:lnTo>
                    <a:pt x="1401" y="865"/>
                  </a:lnTo>
                  <a:lnTo>
                    <a:pt x="1397" y="867"/>
                  </a:lnTo>
                  <a:lnTo>
                    <a:pt x="1394" y="868"/>
                  </a:lnTo>
                  <a:lnTo>
                    <a:pt x="1391" y="867"/>
                  </a:lnTo>
                  <a:lnTo>
                    <a:pt x="1388" y="867"/>
                  </a:lnTo>
                  <a:lnTo>
                    <a:pt x="1385" y="867"/>
                  </a:lnTo>
                  <a:lnTo>
                    <a:pt x="1382" y="867"/>
                  </a:lnTo>
                  <a:lnTo>
                    <a:pt x="1379" y="868"/>
                  </a:lnTo>
                  <a:lnTo>
                    <a:pt x="1376" y="867"/>
                  </a:lnTo>
                  <a:lnTo>
                    <a:pt x="1373" y="868"/>
                  </a:lnTo>
                  <a:lnTo>
                    <a:pt x="1370" y="868"/>
                  </a:lnTo>
                  <a:lnTo>
                    <a:pt x="1367" y="866"/>
                  </a:lnTo>
                  <a:lnTo>
                    <a:pt x="1363" y="867"/>
                  </a:lnTo>
                  <a:lnTo>
                    <a:pt x="1361" y="866"/>
                  </a:lnTo>
                  <a:lnTo>
                    <a:pt x="1358" y="866"/>
                  </a:lnTo>
                  <a:lnTo>
                    <a:pt x="1354" y="866"/>
                  </a:lnTo>
                  <a:lnTo>
                    <a:pt x="1352" y="867"/>
                  </a:lnTo>
                  <a:lnTo>
                    <a:pt x="1349" y="866"/>
                  </a:lnTo>
                  <a:lnTo>
                    <a:pt x="1346" y="865"/>
                  </a:lnTo>
                  <a:lnTo>
                    <a:pt x="1343" y="864"/>
                  </a:lnTo>
                  <a:lnTo>
                    <a:pt x="1340" y="864"/>
                  </a:lnTo>
                  <a:lnTo>
                    <a:pt x="1337" y="866"/>
                  </a:lnTo>
                  <a:lnTo>
                    <a:pt x="1334" y="865"/>
                  </a:lnTo>
                  <a:lnTo>
                    <a:pt x="1331" y="866"/>
                  </a:lnTo>
                  <a:lnTo>
                    <a:pt x="1328" y="867"/>
                  </a:lnTo>
                  <a:lnTo>
                    <a:pt x="1325" y="867"/>
                  </a:lnTo>
                  <a:lnTo>
                    <a:pt x="1322" y="866"/>
                  </a:lnTo>
                  <a:lnTo>
                    <a:pt x="1320" y="866"/>
                  </a:lnTo>
                  <a:lnTo>
                    <a:pt x="1317" y="866"/>
                  </a:lnTo>
                  <a:lnTo>
                    <a:pt x="1314" y="867"/>
                  </a:lnTo>
                  <a:lnTo>
                    <a:pt x="1311" y="867"/>
                  </a:lnTo>
                  <a:lnTo>
                    <a:pt x="1308" y="867"/>
                  </a:lnTo>
                  <a:lnTo>
                    <a:pt x="1305" y="866"/>
                  </a:lnTo>
                  <a:lnTo>
                    <a:pt x="1303" y="867"/>
                  </a:lnTo>
                  <a:lnTo>
                    <a:pt x="1300" y="867"/>
                  </a:lnTo>
                  <a:lnTo>
                    <a:pt x="1297" y="867"/>
                  </a:lnTo>
                  <a:lnTo>
                    <a:pt x="1295" y="866"/>
                  </a:lnTo>
                  <a:lnTo>
                    <a:pt x="1292" y="868"/>
                  </a:lnTo>
                  <a:lnTo>
                    <a:pt x="1289" y="867"/>
                  </a:lnTo>
                  <a:lnTo>
                    <a:pt x="1286" y="867"/>
                  </a:lnTo>
                  <a:lnTo>
                    <a:pt x="1283" y="865"/>
                  </a:lnTo>
                  <a:lnTo>
                    <a:pt x="1281" y="866"/>
                  </a:lnTo>
                  <a:lnTo>
                    <a:pt x="1278" y="867"/>
                  </a:lnTo>
                  <a:lnTo>
                    <a:pt x="1275" y="867"/>
                  </a:lnTo>
                  <a:lnTo>
                    <a:pt x="1273" y="868"/>
                  </a:lnTo>
                  <a:lnTo>
                    <a:pt x="1270" y="866"/>
                  </a:lnTo>
                  <a:lnTo>
                    <a:pt x="1267" y="866"/>
                  </a:lnTo>
                  <a:lnTo>
                    <a:pt x="1265" y="866"/>
                  </a:lnTo>
                  <a:lnTo>
                    <a:pt x="1262" y="866"/>
                  </a:lnTo>
                  <a:lnTo>
                    <a:pt x="1260" y="866"/>
                  </a:lnTo>
                  <a:lnTo>
                    <a:pt x="1257" y="865"/>
                  </a:lnTo>
                  <a:lnTo>
                    <a:pt x="1254" y="866"/>
                  </a:lnTo>
                  <a:lnTo>
                    <a:pt x="1252" y="866"/>
                  </a:lnTo>
                  <a:lnTo>
                    <a:pt x="1249" y="868"/>
                  </a:lnTo>
                  <a:lnTo>
                    <a:pt x="1247" y="867"/>
                  </a:lnTo>
                  <a:lnTo>
                    <a:pt x="1244" y="865"/>
                  </a:lnTo>
                  <a:lnTo>
                    <a:pt x="1241" y="866"/>
                  </a:lnTo>
                  <a:lnTo>
                    <a:pt x="1239" y="865"/>
                  </a:lnTo>
                  <a:lnTo>
                    <a:pt x="1236" y="867"/>
                  </a:lnTo>
                  <a:lnTo>
                    <a:pt x="1234" y="863"/>
                  </a:lnTo>
                  <a:lnTo>
                    <a:pt x="1231" y="866"/>
                  </a:lnTo>
                  <a:lnTo>
                    <a:pt x="1229" y="867"/>
                  </a:lnTo>
                  <a:lnTo>
                    <a:pt x="1226" y="866"/>
                  </a:lnTo>
                  <a:lnTo>
                    <a:pt x="1224" y="865"/>
                  </a:lnTo>
                  <a:lnTo>
                    <a:pt x="1221" y="867"/>
                  </a:lnTo>
                  <a:lnTo>
                    <a:pt x="1219" y="868"/>
                  </a:lnTo>
                  <a:lnTo>
                    <a:pt x="1216" y="866"/>
                  </a:lnTo>
                  <a:lnTo>
                    <a:pt x="1214" y="867"/>
                  </a:lnTo>
                  <a:lnTo>
                    <a:pt x="1211" y="866"/>
                  </a:lnTo>
                  <a:lnTo>
                    <a:pt x="1209" y="867"/>
                  </a:lnTo>
                  <a:lnTo>
                    <a:pt x="1206" y="866"/>
                  </a:lnTo>
                  <a:lnTo>
                    <a:pt x="1204" y="868"/>
                  </a:lnTo>
                  <a:lnTo>
                    <a:pt x="1202" y="867"/>
                  </a:lnTo>
                  <a:lnTo>
                    <a:pt x="1199" y="866"/>
                  </a:lnTo>
                  <a:lnTo>
                    <a:pt x="1197" y="867"/>
                  </a:lnTo>
                  <a:lnTo>
                    <a:pt x="1194" y="868"/>
                  </a:lnTo>
                  <a:lnTo>
                    <a:pt x="1192" y="867"/>
                  </a:lnTo>
                  <a:lnTo>
                    <a:pt x="1190" y="867"/>
                  </a:lnTo>
                  <a:lnTo>
                    <a:pt x="1187" y="866"/>
                  </a:lnTo>
                  <a:lnTo>
                    <a:pt x="1185" y="864"/>
                  </a:lnTo>
                  <a:lnTo>
                    <a:pt x="1183" y="865"/>
                  </a:lnTo>
                  <a:lnTo>
                    <a:pt x="1180" y="867"/>
                  </a:lnTo>
                  <a:lnTo>
                    <a:pt x="1178" y="868"/>
                  </a:lnTo>
                  <a:lnTo>
                    <a:pt x="1175" y="867"/>
                  </a:lnTo>
                  <a:lnTo>
                    <a:pt x="1173" y="866"/>
                  </a:lnTo>
                  <a:lnTo>
                    <a:pt x="1171" y="867"/>
                  </a:lnTo>
                  <a:lnTo>
                    <a:pt x="1169" y="866"/>
                  </a:lnTo>
                  <a:lnTo>
                    <a:pt x="1166" y="866"/>
                  </a:lnTo>
                  <a:lnTo>
                    <a:pt x="1164" y="868"/>
                  </a:lnTo>
                  <a:lnTo>
                    <a:pt x="1162" y="867"/>
                  </a:lnTo>
                  <a:lnTo>
                    <a:pt x="1160" y="865"/>
                  </a:lnTo>
                  <a:lnTo>
                    <a:pt x="1157" y="863"/>
                  </a:lnTo>
                  <a:lnTo>
                    <a:pt x="1155" y="866"/>
                  </a:lnTo>
                  <a:lnTo>
                    <a:pt x="1153" y="866"/>
                  </a:lnTo>
                  <a:lnTo>
                    <a:pt x="1151" y="868"/>
                  </a:lnTo>
                  <a:lnTo>
                    <a:pt x="1148" y="867"/>
                  </a:lnTo>
                  <a:lnTo>
                    <a:pt x="1146" y="865"/>
                  </a:lnTo>
                  <a:lnTo>
                    <a:pt x="1144" y="865"/>
                  </a:lnTo>
                  <a:lnTo>
                    <a:pt x="1142" y="862"/>
                  </a:lnTo>
                  <a:lnTo>
                    <a:pt x="1139" y="867"/>
                  </a:lnTo>
                  <a:lnTo>
                    <a:pt x="1137" y="865"/>
                  </a:lnTo>
                  <a:lnTo>
                    <a:pt x="1135" y="867"/>
                  </a:lnTo>
                  <a:lnTo>
                    <a:pt x="1133" y="867"/>
                  </a:lnTo>
                  <a:lnTo>
                    <a:pt x="1131" y="866"/>
                  </a:lnTo>
                  <a:lnTo>
                    <a:pt x="1128" y="867"/>
                  </a:lnTo>
                  <a:lnTo>
                    <a:pt x="1126" y="866"/>
                  </a:lnTo>
                  <a:lnTo>
                    <a:pt x="1124" y="867"/>
                  </a:lnTo>
                  <a:lnTo>
                    <a:pt x="1122" y="867"/>
                  </a:lnTo>
                  <a:lnTo>
                    <a:pt x="1120" y="866"/>
                  </a:lnTo>
                  <a:lnTo>
                    <a:pt x="1118" y="868"/>
                  </a:lnTo>
                  <a:lnTo>
                    <a:pt x="1116" y="867"/>
                  </a:lnTo>
                  <a:lnTo>
                    <a:pt x="1113" y="864"/>
                  </a:lnTo>
                  <a:lnTo>
                    <a:pt x="1111" y="866"/>
                  </a:lnTo>
                  <a:lnTo>
                    <a:pt x="1109" y="867"/>
                  </a:lnTo>
                  <a:lnTo>
                    <a:pt x="1107" y="867"/>
                  </a:lnTo>
                  <a:lnTo>
                    <a:pt x="1105" y="867"/>
                  </a:lnTo>
                  <a:lnTo>
                    <a:pt x="1103" y="866"/>
                  </a:lnTo>
                  <a:lnTo>
                    <a:pt x="1101" y="865"/>
                  </a:lnTo>
                  <a:lnTo>
                    <a:pt x="1099" y="867"/>
                  </a:lnTo>
                  <a:lnTo>
                    <a:pt x="1097" y="866"/>
                  </a:lnTo>
                  <a:lnTo>
                    <a:pt x="1095" y="866"/>
                  </a:lnTo>
                  <a:lnTo>
                    <a:pt x="1092" y="866"/>
                  </a:lnTo>
                  <a:lnTo>
                    <a:pt x="1091" y="867"/>
                  </a:lnTo>
                  <a:lnTo>
                    <a:pt x="1088" y="866"/>
                  </a:lnTo>
                  <a:lnTo>
                    <a:pt x="1086" y="866"/>
                  </a:lnTo>
                  <a:lnTo>
                    <a:pt x="1085" y="867"/>
                  </a:lnTo>
                  <a:lnTo>
                    <a:pt x="1082" y="866"/>
                  </a:lnTo>
                  <a:lnTo>
                    <a:pt x="1080" y="867"/>
                  </a:lnTo>
                  <a:lnTo>
                    <a:pt x="1078" y="866"/>
                  </a:lnTo>
                  <a:lnTo>
                    <a:pt x="1076" y="867"/>
                  </a:lnTo>
                  <a:lnTo>
                    <a:pt x="1074" y="866"/>
                  </a:lnTo>
                  <a:lnTo>
                    <a:pt x="1072" y="867"/>
                  </a:lnTo>
                  <a:lnTo>
                    <a:pt x="1070" y="865"/>
                  </a:lnTo>
                  <a:lnTo>
                    <a:pt x="1068" y="867"/>
                  </a:lnTo>
                  <a:lnTo>
                    <a:pt x="1066" y="868"/>
                  </a:lnTo>
                  <a:lnTo>
                    <a:pt x="1064" y="868"/>
                  </a:lnTo>
                  <a:lnTo>
                    <a:pt x="1063" y="866"/>
                  </a:lnTo>
                  <a:lnTo>
                    <a:pt x="1061" y="865"/>
                  </a:lnTo>
                  <a:lnTo>
                    <a:pt x="1059" y="866"/>
                  </a:lnTo>
                  <a:lnTo>
                    <a:pt x="1057" y="866"/>
                  </a:lnTo>
                  <a:lnTo>
                    <a:pt x="1055" y="865"/>
                  </a:lnTo>
                  <a:lnTo>
                    <a:pt x="1053" y="867"/>
                  </a:lnTo>
                  <a:lnTo>
                    <a:pt x="1051" y="866"/>
                  </a:lnTo>
                  <a:lnTo>
                    <a:pt x="1049" y="867"/>
                  </a:lnTo>
                  <a:lnTo>
                    <a:pt x="1047" y="866"/>
                  </a:lnTo>
                  <a:lnTo>
                    <a:pt x="1045" y="867"/>
                  </a:lnTo>
                  <a:lnTo>
                    <a:pt x="1043" y="866"/>
                  </a:lnTo>
                  <a:lnTo>
                    <a:pt x="1041" y="866"/>
                  </a:lnTo>
                  <a:lnTo>
                    <a:pt x="1039" y="866"/>
                  </a:lnTo>
                  <a:lnTo>
                    <a:pt x="1038" y="866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2" y="868"/>
                  </a:lnTo>
                  <a:lnTo>
                    <a:pt x="1030" y="866"/>
                  </a:lnTo>
                  <a:lnTo>
                    <a:pt x="1028" y="866"/>
                  </a:lnTo>
                  <a:lnTo>
                    <a:pt x="1026" y="865"/>
                  </a:lnTo>
                  <a:lnTo>
                    <a:pt x="1025" y="866"/>
                  </a:lnTo>
                  <a:lnTo>
                    <a:pt x="1023" y="861"/>
                  </a:lnTo>
                  <a:lnTo>
                    <a:pt x="1021" y="866"/>
                  </a:lnTo>
                  <a:lnTo>
                    <a:pt x="1019" y="865"/>
                  </a:lnTo>
                  <a:lnTo>
                    <a:pt x="1017" y="865"/>
                  </a:lnTo>
                  <a:lnTo>
                    <a:pt x="1016" y="867"/>
                  </a:lnTo>
                  <a:lnTo>
                    <a:pt x="1014" y="868"/>
                  </a:lnTo>
                  <a:lnTo>
                    <a:pt x="1012" y="866"/>
                  </a:lnTo>
                  <a:lnTo>
                    <a:pt x="1010" y="866"/>
                  </a:lnTo>
                  <a:lnTo>
                    <a:pt x="1008" y="865"/>
                  </a:lnTo>
                  <a:lnTo>
                    <a:pt x="1007" y="864"/>
                  </a:lnTo>
                  <a:lnTo>
                    <a:pt x="1005" y="859"/>
                  </a:lnTo>
                  <a:lnTo>
                    <a:pt x="1003" y="860"/>
                  </a:lnTo>
                  <a:lnTo>
                    <a:pt x="1001" y="866"/>
                  </a:lnTo>
                  <a:lnTo>
                    <a:pt x="999" y="865"/>
                  </a:lnTo>
                  <a:lnTo>
                    <a:pt x="998" y="865"/>
                  </a:lnTo>
                  <a:lnTo>
                    <a:pt x="996" y="866"/>
                  </a:lnTo>
                  <a:lnTo>
                    <a:pt x="994" y="865"/>
                  </a:lnTo>
                  <a:lnTo>
                    <a:pt x="993" y="865"/>
                  </a:lnTo>
                  <a:lnTo>
                    <a:pt x="991" y="864"/>
                  </a:lnTo>
                  <a:lnTo>
                    <a:pt x="989" y="867"/>
                  </a:lnTo>
                  <a:lnTo>
                    <a:pt x="987" y="862"/>
                  </a:lnTo>
                  <a:lnTo>
                    <a:pt x="986" y="852"/>
                  </a:lnTo>
                  <a:lnTo>
                    <a:pt x="984" y="837"/>
                  </a:lnTo>
                  <a:lnTo>
                    <a:pt x="982" y="838"/>
                  </a:lnTo>
                  <a:lnTo>
                    <a:pt x="980" y="845"/>
                  </a:lnTo>
                  <a:lnTo>
                    <a:pt x="979" y="868"/>
                  </a:lnTo>
                  <a:lnTo>
                    <a:pt x="977" y="866"/>
                  </a:lnTo>
                  <a:lnTo>
                    <a:pt x="975" y="864"/>
                  </a:lnTo>
                  <a:lnTo>
                    <a:pt x="974" y="865"/>
                  </a:lnTo>
                  <a:lnTo>
                    <a:pt x="972" y="867"/>
                  </a:lnTo>
                  <a:lnTo>
                    <a:pt x="970" y="861"/>
                  </a:lnTo>
                  <a:lnTo>
                    <a:pt x="969" y="864"/>
                  </a:lnTo>
                  <a:lnTo>
                    <a:pt x="967" y="865"/>
                  </a:lnTo>
                  <a:lnTo>
                    <a:pt x="965" y="864"/>
                  </a:lnTo>
                  <a:lnTo>
                    <a:pt x="964" y="787"/>
                  </a:lnTo>
                  <a:lnTo>
                    <a:pt x="962" y="662"/>
                  </a:lnTo>
                  <a:lnTo>
                    <a:pt x="960" y="754"/>
                  </a:lnTo>
                  <a:lnTo>
                    <a:pt x="959" y="828"/>
                  </a:lnTo>
                  <a:lnTo>
                    <a:pt x="957" y="861"/>
                  </a:lnTo>
                  <a:lnTo>
                    <a:pt x="955" y="866"/>
                  </a:lnTo>
                  <a:lnTo>
                    <a:pt x="954" y="864"/>
                  </a:lnTo>
                  <a:lnTo>
                    <a:pt x="952" y="864"/>
                  </a:lnTo>
                  <a:lnTo>
                    <a:pt x="951" y="865"/>
                  </a:lnTo>
                  <a:lnTo>
                    <a:pt x="949" y="861"/>
                  </a:lnTo>
                  <a:lnTo>
                    <a:pt x="947" y="866"/>
                  </a:lnTo>
                  <a:lnTo>
                    <a:pt x="946" y="861"/>
                  </a:lnTo>
                  <a:lnTo>
                    <a:pt x="944" y="860"/>
                  </a:lnTo>
                  <a:lnTo>
                    <a:pt x="942" y="650"/>
                  </a:lnTo>
                  <a:lnTo>
                    <a:pt x="941" y="0"/>
                  </a:lnTo>
                  <a:lnTo>
                    <a:pt x="939" y="268"/>
                  </a:lnTo>
                  <a:lnTo>
                    <a:pt x="938" y="827"/>
                  </a:lnTo>
                  <a:lnTo>
                    <a:pt x="936" y="868"/>
                  </a:lnTo>
                  <a:lnTo>
                    <a:pt x="934" y="863"/>
                  </a:lnTo>
                  <a:lnTo>
                    <a:pt x="933" y="863"/>
                  </a:lnTo>
                  <a:lnTo>
                    <a:pt x="932" y="862"/>
                  </a:lnTo>
                  <a:lnTo>
                    <a:pt x="930" y="864"/>
                  </a:lnTo>
                  <a:lnTo>
                    <a:pt x="928" y="866"/>
                  </a:lnTo>
                  <a:lnTo>
                    <a:pt x="927" y="865"/>
                  </a:lnTo>
                  <a:lnTo>
                    <a:pt x="925" y="866"/>
                  </a:lnTo>
                  <a:lnTo>
                    <a:pt x="924" y="859"/>
                  </a:lnTo>
                  <a:lnTo>
                    <a:pt x="922" y="855"/>
                  </a:lnTo>
                  <a:lnTo>
                    <a:pt x="921" y="838"/>
                  </a:lnTo>
                  <a:lnTo>
                    <a:pt x="919" y="843"/>
                  </a:lnTo>
                  <a:lnTo>
                    <a:pt x="917" y="859"/>
                  </a:lnTo>
                  <a:lnTo>
                    <a:pt x="916" y="864"/>
                  </a:lnTo>
                  <a:lnTo>
                    <a:pt x="915" y="866"/>
                  </a:lnTo>
                  <a:lnTo>
                    <a:pt x="913" y="863"/>
                  </a:lnTo>
                  <a:lnTo>
                    <a:pt x="911" y="867"/>
                  </a:lnTo>
                  <a:lnTo>
                    <a:pt x="910" y="864"/>
                  </a:lnTo>
                  <a:lnTo>
                    <a:pt x="908" y="864"/>
                  </a:lnTo>
                  <a:lnTo>
                    <a:pt x="907" y="867"/>
                  </a:lnTo>
                  <a:lnTo>
                    <a:pt x="906" y="860"/>
                  </a:lnTo>
                  <a:lnTo>
                    <a:pt x="904" y="811"/>
                  </a:lnTo>
                  <a:lnTo>
                    <a:pt x="902" y="693"/>
                  </a:lnTo>
                  <a:lnTo>
                    <a:pt x="901" y="816"/>
                  </a:lnTo>
                  <a:lnTo>
                    <a:pt x="899" y="806"/>
                  </a:lnTo>
                  <a:lnTo>
                    <a:pt x="898" y="842"/>
                  </a:lnTo>
                  <a:lnTo>
                    <a:pt x="897" y="865"/>
                  </a:lnTo>
                  <a:lnTo>
                    <a:pt x="895" y="865"/>
                  </a:lnTo>
                  <a:lnTo>
                    <a:pt x="894" y="863"/>
                  </a:lnTo>
                  <a:lnTo>
                    <a:pt x="892" y="867"/>
                  </a:lnTo>
                  <a:lnTo>
                    <a:pt x="891" y="864"/>
                  </a:lnTo>
                  <a:lnTo>
                    <a:pt x="889" y="865"/>
                  </a:lnTo>
                  <a:lnTo>
                    <a:pt x="888" y="865"/>
                  </a:lnTo>
                  <a:lnTo>
                    <a:pt x="886" y="865"/>
                  </a:lnTo>
                  <a:lnTo>
                    <a:pt x="885" y="863"/>
                  </a:lnTo>
                  <a:lnTo>
                    <a:pt x="884" y="863"/>
                  </a:lnTo>
                  <a:lnTo>
                    <a:pt x="882" y="866"/>
                  </a:lnTo>
                  <a:lnTo>
                    <a:pt x="881" y="866"/>
                  </a:lnTo>
                  <a:lnTo>
                    <a:pt x="879" y="865"/>
                  </a:lnTo>
                  <a:lnTo>
                    <a:pt x="878" y="866"/>
                  </a:lnTo>
                  <a:lnTo>
                    <a:pt x="876" y="866"/>
                  </a:lnTo>
                  <a:lnTo>
                    <a:pt x="875" y="864"/>
                  </a:lnTo>
                  <a:lnTo>
                    <a:pt x="874" y="867"/>
                  </a:lnTo>
                  <a:lnTo>
                    <a:pt x="872" y="867"/>
                  </a:lnTo>
                  <a:lnTo>
                    <a:pt x="871" y="867"/>
                  </a:lnTo>
                  <a:lnTo>
                    <a:pt x="869" y="866"/>
                  </a:lnTo>
                  <a:lnTo>
                    <a:pt x="868" y="865"/>
                  </a:lnTo>
                  <a:lnTo>
                    <a:pt x="867" y="867"/>
                  </a:lnTo>
                  <a:lnTo>
                    <a:pt x="865" y="864"/>
                  </a:lnTo>
                  <a:lnTo>
                    <a:pt x="864" y="866"/>
                  </a:lnTo>
                  <a:lnTo>
                    <a:pt x="863" y="867"/>
                  </a:lnTo>
                  <a:lnTo>
                    <a:pt x="861" y="865"/>
                  </a:lnTo>
                  <a:lnTo>
                    <a:pt x="860" y="866"/>
                  </a:lnTo>
                  <a:lnTo>
                    <a:pt x="858" y="866"/>
                  </a:lnTo>
                  <a:lnTo>
                    <a:pt x="857" y="866"/>
                  </a:lnTo>
                  <a:lnTo>
                    <a:pt x="856" y="866"/>
                  </a:lnTo>
                  <a:lnTo>
                    <a:pt x="854" y="868"/>
                  </a:lnTo>
                  <a:lnTo>
                    <a:pt x="853" y="867"/>
                  </a:lnTo>
                  <a:lnTo>
                    <a:pt x="852" y="866"/>
                  </a:lnTo>
                  <a:lnTo>
                    <a:pt x="850" y="867"/>
                  </a:lnTo>
                  <a:lnTo>
                    <a:pt x="849" y="868"/>
                  </a:lnTo>
                  <a:lnTo>
                    <a:pt x="847" y="868"/>
                  </a:lnTo>
                  <a:lnTo>
                    <a:pt x="846" y="865"/>
                  </a:lnTo>
                  <a:lnTo>
                    <a:pt x="845" y="866"/>
                  </a:lnTo>
                  <a:lnTo>
                    <a:pt x="843" y="866"/>
                  </a:lnTo>
                  <a:lnTo>
                    <a:pt x="842" y="866"/>
                  </a:lnTo>
                  <a:lnTo>
                    <a:pt x="841" y="867"/>
                  </a:lnTo>
                  <a:lnTo>
                    <a:pt x="840" y="867"/>
                  </a:lnTo>
                  <a:lnTo>
                    <a:pt x="838" y="866"/>
                  </a:lnTo>
                  <a:lnTo>
                    <a:pt x="837" y="864"/>
                  </a:lnTo>
                  <a:lnTo>
                    <a:pt x="836" y="866"/>
                  </a:lnTo>
                  <a:lnTo>
                    <a:pt x="834" y="867"/>
                  </a:lnTo>
                  <a:lnTo>
                    <a:pt x="833" y="866"/>
                  </a:lnTo>
                  <a:lnTo>
                    <a:pt x="832" y="868"/>
                  </a:lnTo>
                  <a:lnTo>
                    <a:pt x="830" y="867"/>
                  </a:lnTo>
                  <a:lnTo>
                    <a:pt x="829" y="865"/>
                  </a:lnTo>
                  <a:lnTo>
                    <a:pt x="828" y="866"/>
                  </a:lnTo>
                  <a:lnTo>
                    <a:pt x="827" y="865"/>
                  </a:lnTo>
                  <a:lnTo>
                    <a:pt x="825" y="865"/>
                  </a:lnTo>
                  <a:lnTo>
                    <a:pt x="824" y="866"/>
                  </a:lnTo>
                  <a:lnTo>
                    <a:pt x="823" y="867"/>
                  </a:lnTo>
                  <a:lnTo>
                    <a:pt x="821" y="868"/>
                  </a:lnTo>
                  <a:lnTo>
                    <a:pt x="820" y="868"/>
                  </a:lnTo>
                  <a:lnTo>
                    <a:pt x="819" y="867"/>
                  </a:lnTo>
                  <a:lnTo>
                    <a:pt x="818" y="867"/>
                  </a:lnTo>
                  <a:lnTo>
                    <a:pt x="816" y="866"/>
                  </a:lnTo>
                  <a:lnTo>
                    <a:pt x="815" y="864"/>
                  </a:lnTo>
                  <a:lnTo>
                    <a:pt x="814" y="867"/>
                  </a:lnTo>
                  <a:lnTo>
                    <a:pt x="813" y="865"/>
                  </a:lnTo>
                  <a:lnTo>
                    <a:pt x="811" y="866"/>
                  </a:lnTo>
                  <a:lnTo>
                    <a:pt x="810" y="867"/>
                  </a:lnTo>
                  <a:lnTo>
                    <a:pt x="809" y="868"/>
                  </a:lnTo>
                  <a:lnTo>
                    <a:pt x="808" y="868"/>
                  </a:lnTo>
                  <a:lnTo>
                    <a:pt x="806" y="867"/>
                  </a:lnTo>
                  <a:lnTo>
                    <a:pt x="805" y="867"/>
                  </a:lnTo>
                  <a:lnTo>
                    <a:pt x="804" y="868"/>
                  </a:lnTo>
                  <a:lnTo>
                    <a:pt x="803" y="868"/>
                  </a:lnTo>
                  <a:lnTo>
                    <a:pt x="802" y="867"/>
                  </a:lnTo>
                  <a:lnTo>
                    <a:pt x="800" y="866"/>
                  </a:lnTo>
                  <a:lnTo>
                    <a:pt x="799" y="868"/>
                  </a:lnTo>
                  <a:lnTo>
                    <a:pt x="798" y="867"/>
                  </a:lnTo>
                  <a:lnTo>
                    <a:pt x="797" y="867"/>
                  </a:lnTo>
                  <a:lnTo>
                    <a:pt x="795" y="867"/>
                  </a:lnTo>
                  <a:lnTo>
                    <a:pt x="794" y="868"/>
                  </a:lnTo>
                  <a:lnTo>
                    <a:pt x="793" y="866"/>
                  </a:lnTo>
                  <a:lnTo>
                    <a:pt x="792" y="865"/>
                  </a:lnTo>
                  <a:lnTo>
                    <a:pt x="791" y="866"/>
                  </a:lnTo>
                  <a:lnTo>
                    <a:pt x="790" y="866"/>
                  </a:lnTo>
                  <a:lnTo>
                    <a:pt x="788" y="866"/>
                  </a:lnTo>
                  <a:lnTo>
                    <a:pt x="787" y="866"/>
                  </a:lnTo>
                  <a:lnTo>
                    <a:pt x="786" y="866"/>
                  </a:lnTo>
                  <a:lnTo>
                    <a:pt x="785" y="867"/>
                  </a:lnTo>
                  <a:lnTo>
                    <a:pt x="784" y="867"/>
                  </a:lnTo>
                  <a:lnTo>
                    <a:pt x="783" y="867"/>
                  </a:lnTo>
                  <a:lnTo>
                    <a:pt x="781" y="867"/>
                  </a:lnTo>
                  <a:lnTo>
                    <a:pt x="780" y="867"/>
                  </a:lnTo>
                  <a:lnTo>
                    <a:pt x="779" y="868"/>
                  </a:lnTo>
                  <a:lnTo>
                    <a:pt x="778" y="867"/>
                  </a:lnTo>
                  <a:lnTo>
                    <a:pt x="777" y="868"/>
                  </a:lnTo>
                  <a:lnTo>
                    <a:pt x="775" y="867"/>
                  </a:lnTo>
                  <a:lnTo>
                    <a:pt x="774" y="867"/>
                  </a:lnTo>
                  <a:lnTo>
                    <a:pt x="773" y="868"/>
                  </a:lnTo>
                  <a:lnTo>
                    <a:pt x="772" y="867"/>
                  </a:lnTo>
                  <a:lnTo>
                    <a:pt x="771" y="865"/>
                  </a:lnTo>
                  <a:lnTo>
                    <a:pt x="770" y="867"/>
                  </a:lnTo>
                  <a:lnTo>
                    <a:pt x="768" y="865"/>
                  </a:lnTo>
                  <a:lnTo>
                    <a:pt x="767" y="865"/>
                  </a:lnTo>
                  <a:lnTo>
                    <a:pt x="766" y="867"/>
                  </a:lnTo>
                  <a:lnTo>
                    <a:pt x="765" y="868"/>
                  </a:lnTo>
                  <a:lnTo>
                    <a:pt x="764" y="867"/>
                  </a:lnTo>
                  <a:lnTo>
                    <a:pt x="763" y="867"/>
                  </a:lnTo>
                  <a:lnTo>
                    <a:pt x="762" y="867"/>
                  </a:lnTo>
                  <a:lnTo>
                    <a:pt x="761" y="866"/>
                  </a:lnTo>
                  <a:lnTo>
                    <a:pt x="759" y="867"/>
                  </a:lnTo>
                  <a:lnTo>
                    <a:pt x="758" y="867"/>
                  </a:lnTo>
                  <a:lnTo>
                    <a:pt x="757" y="867"/>
                  </a:lnTo>
                  <a:lnTo>
                    <a:pt x="756" y="868"/>
                  </a:lnTo>
                  <a:lnTo>
                    <a:pt x="755" y="868"/>
                  </a:lnTo>
                  <a:lnTo>
                    <a:pt x="754" y="865"/>
                  </a:lnTo>
                  <a:lnTo>
                    <a:pt x="753" y="867"/>
                  </a:lnTo>
                  <a:lnTo>
                    <a:pt x="752" y="866"/>
                  </a:lnTo>
                  <a:lnTo>
                    <a:pt x="751" y="866"/>
                  </a:lnTo>
                  <a:lnTo>
                    <a:pt x="750" y="868"/>
                  </a:lnTo>
                  <a:lnTo>
                    <a:pt x="749" y="867"/>
                  </a:lnTo>
                  <a:lnTo>
                    <a:pt x="748" y="868"/>
                  </a:lnTo>
                  <a:lnTo>
                    <a:pt x="746" y="867"/>
                  </a:lnTo>
                  <a:lnTo>
                    <a:pt x="745" y="866"/>
                  </a:lnTo>
                  <a:lnTo>
                    <a:pt x="744" y="867"/>
                  </a:lnTo>
                  <a:lnTo>
                    <a:pt x="743" y="867"/>
                  </a:lnTo>
                  <a:lnTo>
                    <a:pt x="742" y="867"/>
                  </a:lnTo>
                  <a:lnTo>
                    <a:pt x="741" y="868"/>
                  </a:lnTo>
                  <a:lnTo>
                    <a:pt x="740" y="867"/>
                  </a:lnTo>
                  <a:lnTo>
                    <a:pt x="739" y="867"/>
                  </a:lnTo>
                  <a:lnTo>
                    <a:pt x="738" y="866"/>
                  </a:lnTo>
                  <a:lnTo>
                    <a:pt x="737" y="865"/>
                  </a:lnTo>
                  <a:lnTo>
                    <a:pt x="736" y="866"/>
                  </a:lnTo>
                  <a:lnTo>
                    <a:pt x="735" y="866"/>
                  </a:lnTo>
                  <a:lnTo>
                    <a:pt x="733" y="867"/>
                  </a:lnTo>
                  <a:lnTo>
                    <a:pt x="732" y="867"/>
                  </a:lnTo>
                  <a:lnTo>
                    <a:pt x="731" y="868"/>
                  </a:lnTo>
                  <a:lnTo>
                    <a:pt x="730" y="867"/>
                  </a:lnTo>
                  <a:lnTo>
                    <a:pt x="729" y="866"/>
                  </a:lnTo>
                  <a:lnTo>
                    <a:pt x="728" y="867"/>
                  </a:lnTo>
                  <a:lnTo>
                    <a:pt x="727" y="867"/>
                  </a:lnTo>
                  <a:lnTo>
                    <a:pt x="726" y="868"/>
                  </a:lnTo>
                  <a:lnTo>
                    <a:pt x="725" y="866"/>
                  </a:lnTo>
                  <a:lnTo>
                    <a:pt x="724" y="865"/>
                  </a:lnTo>
                  <a:lnTo>
                    <a:pt x="723" y="868"/>
                  </a:lnTo>
                  <a:lnTo>
                    <a:pt x="722" y="868"/>
                  </a:lnTo>
                  <a:lnTo>
                    <a:pt x="721" y="867"/>
                  </a:lnTo>
                  <a:lnTo>
                    <a:pt x="720" y="867"/>
                  </a:lnTo>
                  <a:lnTo>
                    <a:pt x="719" y="867"/>
                  </a:lnTo>
                  <a:lnTo>
                    <a:pt x="718" y="866"/>
                  </a:lnTo>
                  <a:lnTo>
                    <a:pt x="717" y="868"/>
                  </a:lnTo>
                  <a:lnTo>
                    <a:pt x="716" y="868"/>
                  </a:lnTo>
                  <a:lnTo>
                    <a:pt x="715" y="866"/>
                  </a:lnTo>
                  <a:lnTo>
                    <a:pt x="714" y="866"/>
                  </a:lnTo>
                  <a:lnTo>
                    <a:pt x="713" y="868"/>
                  </a:lnTo>
                  <a:lnTo>
                    <a:pt x="712" y="868"/>
                  </a:lnTo>
                  <a:lnTo>
                    <a:pt x="711" y="866"/>
                  </a:lnTo>
                  <a:lnTo>
                    <a:pt x="710" y="867"/>
                  </a:lnTo>
                  <a:lnTo>
                    <a:pt x="709" y="867"/>
                  </a:lnTo>
                  <a:lnTo>
                    <a:pt x="708" y="868"/>
                  </a:lnTo>
                  <a:lnTo>
                    <a:pt x="707" y="867"/>
                  </a:lnTo>
                  <a:lnTo>
                    <a:pt x="706" y="866"/>
                  </a:lnTo>
                  <a:lnTo>
                    <a:pt x="705" y="866"/>
                  </a:lnTo>
                  <a:lnTo>
                    <a:pt x="704" y="868"/>
                  </a:lnTo>
                  <a:lnTo>
                    <a:pt x="703" y="867"/>
                  </a:lnTo>
                  <a:lnTo>
                    <a:pt x="702" y="867"/>
                  </a:lnTo>
                  <a:lnTo>
                    <a:pt x="701" y="867"/>
                  </a:lnTo>
                  <a:lnTo>
                    <a:pt x="700" y="867"/>
                  </a:lnTo>
                  <a:lnTo>
                    <a:pt x="699" y="867"/>
                  </a:lnTo>
                  <a:lnTo>
                    <a:pt x="698" y="866"/>
                  </a:lnTo>
                  <a:lnTo>
                    <a:pt x="697" y="866"/>
                  </a:lnTo>
                  <a:lnTo>
                    <a:pt x="696" y="867"/>
                  </a:lnTo>
                  <a:lnTo>
                    <a:pt x="695" y="867"/>
                  </a:lnTo>
                  <a:lnTo>
                    <a:pt x="694" y="867"/>
                  </a:lnTo>
                  <a:lnTo>
                    <a:pt x="693" y="868"/>
                  </a:lnTo>
                  <a:lnTo>
                    <a:pt x="692" y="867"/>
                  </a:lnTo>
                  <a:lnTo>
                    <a:pt x="691" y="868"/>
                  </a:lnTo>
                  <a:lnTo>
                    <a:pt x="690" y="867"/>
                  </a:lnTo>
                  <a:lnTo>
                    <a:pt x="689" y="866"/>
                  </a:lnTo>
                  <a:lnTo>
                    <a:pt x="688" y="868"/>
                  </a:lnTo>
                  <a:lnTo>
                    <a:pt x="687" y="866"/>
                  </a:lnTo>
                  <a:lnTo>
                    <a:pt x="686" y="867"/>
                  </a:lnTo>
                  <a:lnTo>
                    <a:pt x="685" y="867"/>
                  </a:lnTo>
                  <a:lnTo>
                    <a:pt x="684" y="867"/>
                  </a:lnTo>
                  <a:lnTo>
                    <a:pt x="684" y="866"/>
                  </a:lnTo>
                  <a:lnTo>
                    <a:pt x="683" y="866"/>
                  </a:lnTo>
                  <a:lnTo>
                    <a:pt x="682" y="865"/>
                  </a:lnTo>
                  <a:lnTo>
                    <a:pt x="681" y="865"/>
                  </a:lnTo>
                  <a:lnTo>
                    <a:pt x="680" y="868"/>
                  </a:lnTo>
                  <a:lnTo>
                    <a:pt x="679" y="867"/>
                  </a:lnTo>
                  <a:lnTo>
                    <a:pt x="678" y="868"/>
                  </a:lnTo>
                  <a:lnTo>
                    <a:pt x="677" y="867"/>
                  </a:lnTo>
                  <a:lnTo>
                    <a:pt x="676" y="867"/>
                  </a:lnTo>
                  <a:lnTo>
                    <a:pt x="675" y="867"/>
                  </a:lnTo>
                  <a:lnTo>
                    <a:pt x="674" y="867"/>
                  </a:lnTo>
                  <a:lnTo>
                    <a:pt x="673" y="866"/>
                  </a:lnTo>
                  <a:lnTo>
                    <a:pt x="672" y="865"/>
                  </a:lnTo>
                  <a:lnTo>
                    <a:pt x="671" y="866"/>
                  </a:lnTo>
                  <a:lnTo>
                    <a:pt x="671" y="867"/>
                  </a:lnTo>
                  <a:lnTo>
                    <a:pt x="670" y="866"/>
                  </a:lnTo>
                  <a:lnTo>
                    <a:pt x="669" y="867"/>
                  </a:lnTo>
                  <a:lnTo>
                    <a:pt x="668" y="868"/>
                  </a:lnTo>
                  <a:lnTo>
                    <a:pt x="667" y="867"/>
                  </a:lnTo>
                  <a:lnTo>
                    <a:pt x="666" y="866"/>
                  </a:lnTo>
                  <a:lnTo>
                    <a:pt x="665" y="867"/>
                  </a:lnTo>
                  <a:lnTo>
                    <a:pt x="664" y="868"/>
                  </a:lnTo>
                  <a:lnTo>
                    <a:pt x="663" y="867"/>
                  </a:lnTo>
                  <a:lnTo>
                    <a:pt x="662" y="868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60" y="865"/>
                  </a:lnTo>
                  <a:lnTo>
                    <a:pt x="659" y="868"/>
                  </a:lnTo>
                  <a:lnTo>
                    <a:pt x="658" y="867"/>
                  </a:lnTo>
                  <a:lnTo>
                    <a:pt x="657" y="866"/>
                  </a:lnTo>
                  <a:lnTo>
                    <a:pt x="656" y="865"/>
                  </a:lnTo>
                  <a:lnTo>
                    <a:pt x="655" y="866"/>
                  </a:lnTo>
                  <a:lnTo>
                    <a:pt x="654" y="868"/>
                  </a:lnTo>
                  <a:lnTo>
                    <a:pt x="653" y="867"/>
                  </a:lnTo>
                  <a:lnTo>
                    <a:pt x="653" y="867"/>
                  </a:lnTo>
                  <a:lnTo>
                    <a:pt x="652" y="866"/>
                  </a:lnTo>
                  <a:lnTo>
                    <a:pt x="651" y="867"/>
                  </a:lnTo>
                  <a:lnTo>
                    <a:pt x="650" y="866"/>
                  </a:lnTo>
                  <a:lnTo>
                    <a:pt x="649" y="867"/>
                  </a:lnTo>
                  <a:lnTo>
                    <a:pt x="648" y="867"/>
                  </a:lnTo>
                  <a:lnTo>
                    <a:pt x="647" y="867"/>
                  </a:lnTo>
                  <a:lnTo>
                    <a:pt x="646" y="867"/>
                  </a:lnTo>
                  <a:lnTo>
                    <a:pt x="646" y="867"/>
                  </a:lnTo>
                  <a:lnTo>
                    <a:pt x="645" y="865"/>
                  </a:lnTo>
                  <a:lnTo>
                    <a:pt x="644" y="866"/>
                  </a:lnTo>
                  <a:lnTo>
                    <a:pt x="643" y="867"/>
                  </a:lnTo>
                  <a:lnTo>
                    <a:pt x="642" y="868"/>
                  </a:lnTo>
                  <a:lnTo>
                    <a:pt x="641" y="866"/>
                  </a:lnTo>
                  <a:lnTo>
                    <a:pt x="640" y="866"/>
                  </a:lnTo>
                  <a:lnTo>
                    <a:pt x="640" y="865"/>
                  </a:lnTo>
                  <a:lnTo>
                    <a:pt x="639" y="866"/>
                  </a:lnTo>
                  <a:lnTo>
                    <a:pt x="638" y="866"/>
                  </a:lnTo>
                  <a:lnTo>
                    <a:pt x="637" y="865"/>
                  </a:lnTo>
                  <a:lnTo>
                    <a:pt x="636" y="868"/>
                  </a:lnTo>
                  <a:lnTo>
                    <a:pt x="635" y="867"/>
                  </a:lnTo>
                  <a:lnTo>
                    <a:pt x="635" y="867"/>
                  </a:lnTo>
                  <a:lnTo>
                    <a:pt x="634" y="867"/>
                  </a:lnTo>
                  <a:lnTo>
                    <a:pt x="633" y="867"/>
                  </a:lnTo>
                  <a:lnTo>
                    <a:pt x="632" y="867"/>
                  </a:lnTo>
                  <a:lnTo>
                    <a:pt x="631" y="867"/>
                  </a:lnTo>
                  <a:lnTo>
                    <a:pt x="630" y="865"/>
                  </a:lnTo>
                  <a:lnTo>
                    <a:pt x="630" y="866"/>
                  </a:lnTo>
                  <a:lnTo>
                    <a:pt x="629" y="866"/>
                  </a:lnTo>
                  <a:lnTo>
                    <a:pt x="628" y="868"/>
                  </a:lnTo>
                  <a:lnTo>
                    <a:pt x="627" y="867"/>
                  </a:lnTo>
                  <a:lnTo>
                    <a:pt x="626" y="868"/>
                  </a:lnTo>
                  <a:lnTo>
                    <a:pt x="626" y="867"/>
                  </a:lnTo>
                  <a:lnTo>
                    <a:pt x="624" y="867"/>
                  </a:lnTo>
                  <a:lnTo>
                    <a:pt x="624" y="865"/>
                  </a:lnTo>
                  <a:lnTo>
                    <a:pt x="623" y="866"/>
                  </a:lnTo>
                  <a:lnTo>
                    <a:pt x="622" y="867"/>
                  </a:lnTo>
                  <a:lnTo>
                    <a:pt x="621" y="868"/>
                  </a:lnTo>
                  <a:lnTo>
                    <a:pt x="620" y="866"/>
                  </a:lnTo>
                  <a:lnTo>
                    <a:pt x="620" y="867"/>
                  </a:lnTo>
                  <a:lnTo>
                    <a:pt x="619" y="868"/>
                  </a:lnTo>
                  <a:lnTo>
                    <a:pt x="618" y="867"/>
                  </a:lnTo>
                  <a:lnTo>
                    <a:pt x="617" y="867"/>
                  </a:lnTo>
                  <a:lnTo>
                    <a:pt x="617" y="868"/>
                  </a:lnTo>
                  <a:lnTo>
                    <a:pt x="616" y="867"/>
                  </a:lnTo>
                  <a:lnTo>
                    <a:pt x="615" y="867"/>
                  </a:lnTo>
                  <a:lnTo>
                    <a:pt x="614" y="867"/>
                  </a:lnTo>
                  <a:lnTo>
                    <a:pt x="613" y="868"/>
                  </a:lnTo>
                  <a:lnTo>
                    <a:pt x="613" y="867"/>
                  </a:lnTo>
                  <a:lnTo>
                    <a:pt x="612" y="867"/>
                  </a:lnTo>
                  <a:lnTo>
                    <a:pt x="611" y="865"/>
                  </a:lnTo>
                  <a:lnTo>
                    <a:pt x="610" y="868"/>
                  </a:lnTo>
                  <a:lnTo>
                    <a:pt x="609" y="865"/>
                  </a:lnTo>
                  <a:lnTo>
                    <a:pt x="609" y="865"/>
                  </a:lnTo>
                  <a:lnTo>
                    <a:pt x="608" y="867"/>
                  </a:lnTo>
                  <a:lnTo>
                    <a:pt x="607" y="867"/>
                  </a:lnTo>
                  <a:lnTo>
                    <a:pt x="606" y="866"/>
                  </a:lnTo>
                  <a:lnTo>
                    <a:pt x="605" y="866"/>
                  </a:lnTo>
                  <a:lnTo>
                    <a:pt x="605" y="867"/>
                  </a:lnTo>
                  <a:lnTo>
                    <a:pt x="604" y="867"/>
                  </a:lnTo>
                  <a:lnTo>
                    <a:pt x="603" y="867"/>
                  </a:lnTo>
                  <a:lnTo>
                    <a:pt x="602" y="868"/>
                  </a:lnTo>
                  <a:lnTo>
                    <a:pt x="601" y="866"/>
                  </a:lnTo>
                  <a:lnTo>
                    <a:pt x="601" y="867"/>
                  </a:lnTo>
                  <a:lnTo>
                    <a:pt x="600" y="866"/>
                  </a:lnTo>
                  <a:lnTo>
                    <a:pt x="599" y="866"/>
                  </a:lnTo>
                  <a:lnTo>
                    <a:pt x="598" y="866"/>
                  </a:lnTo>
                  <a:lnTo>
                    <a:pt x="598" y="867"/>
                  </a:lnTo>
                  <a:lnTo>
                    <a:pt x="597" y="867"/>
                  </a:lnTo>
                  <a:lnTo>
                    <a:pt x="596" y="865"/>
                  </a:lnTo>
                  <a:lnTo>
                    <a:pt x="595" y="866"/>
                  </a:lnTo>
                  <a:lnTo>
                    <a:pt x="595" y="866"/>
                  </a:lnTo>
                  <a:lnTo>
                    <a:pt x="594" y="868"/>
                  </a:lnTo>
                  <a:lnTo>
                    <a:pt x="593" y="865"/>
                  </a:lnTo>
                  <a:lnTo>
                    <a:pt x="592" y="866"/>
                  </a:lnTo>
                  <a:lnTo>
                    <a:pt x="592" y="866"/>
                  </a:lnTo>
                  <a:lnTo>
                    <a:pt x="591" y="867"/>
                  </a:lnTo>
                  <a:lnTo>
                    <a:pt x="590" y="868"/>
                  </a:lnTo>
                  <a:lnTo>
                    <a:pt x="589" y="866"/>
                  </a:lnTo>
                  <a:lnTo>
                    <a:pt x="589" y="867"/>
                  </a:lnTo>
                  <a:lnTo>
                    <a:pt x="588" y="868"/>
                  </a:lnTo>
                  <a:lnTo>
                    <a:pt x="587" y="867"/>
                  </a:lnTo>
                  <a:lnTo>
                    <a:pt x="586" y="865"/>
                  </a:lnTo>
                  <a:lnTo>
                    <a:pt x="585" y="866"/>
                  </a:lnTo>
                  <a:lnTo>
                    <a:pt x="585" y="867"/>
                  </a:lnTo>
                  <a:lnTo>
                    <a:pt x="584" y="867"/>
                  </a:lnTo>
                  <a:lnTo>
                    <a:pt x="583" y="867"/>
                  </a:lnTo>
                  <a:lnTo>
                    <a:pt x="583" y="866"/>
                  </a:lnTo>
                  <a:lnTo>
                    <a:pt x="582" y="867"/>
                  </a:lnTo>
                  <a:lnTo>
                    <a:pt x="581" y="867"/>
                  </a:lnTo>
                  <a:lnTo>
                    <a:pt x="580" y="867"/>
                  </a:lnTo>
                  <a:lnTo>
                    <a:pt x="580" y="866"/>
                  </a:lnTo>
                  <a:lnTo>
                    <a:pt x="579" y="868"/>
                  </a:lnTo>
                  <a:lnTo>
                    <a:pt x="578" y="867"/>
                  </a:lnTo>
                  <a:lnTo>
                    <a:pt x="578" y="866"/>
                  </a:lnTo>
                  <a:lnTo>
                    <a:pt x="577" y="865"/>
                  </a:lnTo>
                  <a:lnTo>
                    <a:pt x="576" y="862"/>
                  </a:lnTo>
                  <a:lnTo>
                    <a:pt x="575" y="865"/>
                  </a:lnTo>
                  <a:lnTo>
                    <a:pt x="575" y="867"/>
                  </a:lnTo>
                  <a:lnTo>
                    <a:pt x="574" y="866"/>
                  </a:lnTo>
                  <a:lnTo>
                    <a:pt x="573" y="867"/>
                  </a:lnTo>
                  <a:lnTo>
                    <a:pt x="573" y="866"/>
                  </a:lnTo>
                  <a:lnTo>
                    <a:pt x="572" y="865"/>
                  </a:lnTo>
                  <a:lnTo>
                    <a:pt x="571" y="868"/>
                  </a:lnTo>
                  <a:lnTo>
                    <a:pt x="570" y="866"/>
                  </a:lnTo>
                  <a:lnTo>
                    <a:pt x="570" y="867"/>
                  </a:lnTo>
                  <a:lnTo>
                    <a:pt x="569" y="866"/>
                  </a:lnTo>
                  <a:lnTo>
                    <a:pt x="568" y="866"/>
                  </a:lnTo>
                  <a:lnTo>
                    <a:pt x="567" y="865"/>
                  </a:lnTo>
                  <a:lnTo>
                    <a:pt x="567" y="856"/>
                  </a:lnTo>
                  <a:lnTo>
                    <a:pt x="566" y="864"/>
                  </a:lnTo>
                  <a:lnTo>
                    <a:pt x="565" y="866"/>
                  </a:lnTo>
                  <a:lnTo>
                    <a:pt x="565" y="866"/>
                  </a:lnTo>
                  <a:lnTo>
                    <a:pt x="564" y="866"/>
                  </a:lnTo>
                  <a:lnTo>
                    <a:pt x="563" y="868"/>
                  </a:lnTo>
                  <a:lnTo>
                    <a:pt x="562" y="865"/>
                  </a:lnTo>
                  <a:lnTo>
                    <a:pt x="562" y="867"/>
                  </a:lnTo>
                  <a:lnTo>
                    <a:pt x="561" y="868"/>
                  </a:lnTo>
                  <a:lnTo>
                    <a:pt x="561" y="867"/>
                  </a:lnTo>
                  <a:lnTo>
                    <a:pt x="560" y="867"/>
                  </a:lnTo>
                  <a:lnTo>
                    <a:pt x="559" y="862"/>
                  </a:lnTo>
                  <a:lnTo>
                    <a:pt x="558" y="859"/>
                  </a:lnTo>
                  <a:lnTo>
                    <a:pt x="558" y="853"/>
                  </a:lnTo>
                  <a:lnTo>
                    <a:pt x="557" y="858"/>
                  </a:lnTo>
                  <a:lnTo>
                    <a:pt x="556" y="867"/>
                  </a:lnTo>
                  <a:lnTo>
                    <a:pt x="556" y="867"/>
                  </a:lnTo>
                  <a:lnTo>
                    <a:pt x="555" y="866"/>
                  </a:lnTo>
                  <a:lnTo>
                    <a:pt x="554" y="867"/>
                  </a:lnTo>
                  <a:lnTo>
                    <a:pt x="554" y="867"/>
                  </a:lnTo>
                  <a:lnTo>
                    <a:pt x="553" y="868"/>
                  </a:lnTo>
                  <a:lnTo>
                    <a:pt x="552" y="866"/>
                  </a:lnTo>
                  <a:lnTo>
                    <a:pt x="552" y="866"/>
                  </a:lnTo>
                  <a:lnTo>
                    <a:pt x="551" y="864"/>
                  </a:lnTo>
                  <a:lnTo>
                    <a:pt x="550" y="864"/>
                  </a:lnTo>
                  <a:lnTo>
                    <a:pt x="549" y="865"/>
                  </a:lnTo>
                  <a:lnTo>
                    <a:pt x="549" y="862"/>
                  </a:lnTo>
                  <a:lnTo>
                    <a:pt x="548" y="863"/>
                  </a:lnTo>
                  <a:lnTo>
                    <a:pt x="548" y="865"/>
                  </a:lnTo>
                  <a:lnTo>
                    <a:pt x="547" y="865"/>
                  </a:lnTo>
                  <a:lnTo>
                    <a:pt x="546" y="866"/>
                  </a:lnTo>
                  <a:lnTo>
                    <a:pt x="545" y="867"/>
                  </a:lnTo>
                  <a:lnTo>
                    <a:pt x="545" y="866"/>
                  </a:lnTo>
                  <a:lnTo>
                    <a:pt x="544" y="867"/>
                  </a:lnTo>
                  <a:lnTo>
                    <a:pt x="544" y="866"/>
                  </a:lnTo>
                  <a:lnTo>
                    <a:pt x="543" y="864"/>
                  </a:lnTo>
                  <a:lnTo>
                    <a:pt x="542" y="865"/>
                  </a:lnTo>
                  <a:lnTo>
                    <a:pt x="541" y="859"/>
                  </a:lnTo>
                  <a:lnTo>
                    <a:pt x="541" y="866"/>
                  </a:lnTo>
                  <a:lnTo>
                    <a:pt x="540" y="865"/>
                  </a:lnTo>
                  <a:lnTo>
                    <a:pt x="540" y="865"/>
                  </a:lnTo>
                  <a:lnTo>
                    <a:pt x="539" y="866"/>
                  </a:lnTo>
                  <a:lnTo>
                    <a:pt x="538" y="868"/>
                  </a:lnTo>
                  <a:lnTo>
                    <a:pt x="538" y="865"/>
                  </a:lnTo>
                  <a:lnTo>
                    <a:pt x="537" y="865"/>
                  </a:lnTo>
                  <a:lnTo>
                    <a:pt x="536" y="866"/>
                  </a:lnTo>
                  <a:lnTo>
                    <a:pt x="536" y="868"/>
                  </a:lnTo>
                  <a:lnTo>
                    <a:pt x="535" y="866"/>
                  </a:lnTo>
                  <a:lnTo>
                    <a:pt x="534" y="865"/>
                  </a:lnTo>
                  <a:lnTo>
                    <a:pt x="534" y="866"/>
                  </a:lnTo>
                  <a:lnTo>
                    <a:pt x="533" y="866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1" y="866"/>
                  </a:lnTo>
                  <a:lnTo>
                    <a:pt x="531" y="867"/>
                  </a:lnTo>
                  <a:lnTo>
                    <a:pt x="530" y="868"/>
                  </a:lnTo>
                  <a:lnTo>
                    <a:pt x="529" y="865"/>
                  </a:lnTo>
                  <a:lnTo>
                    <a:pt x="528" y="866"/>
                  </a:lnTo>
                  <a:lnTo>
                    <a:pt x="528" y="868"/>
                  </a:lnTo>
                  <a:lnTo>
                    <a:pt x="527" y="866"/>
                  </a:lnTo>
                  <a:lnTo>
                    <a:pt x="527" y="865"/>
                  </a:lnTo>
                  <a:lnTo>
                    <a:pt x="526" y="867"/>
                  </a:lnTo>
                  <a:lnTo>
                    <a:pt x="525" y="865"/>
                  </a:lnTo>
                  <a:lnTo>
                    <a:pt x="525" y="866"/>
                  </a:lnTo>
                  <a:lnTo>
                    <a:pt x="524" y="867"/>
                  </a:lnTo>
                  <a:lnTo>
                    <a:pt x="523" y="867"/>
                  </a:lnTo>
                  <a:lnTo>
                    <a:pt x="523" y="867"/>
                  </a:lnTo>
                  <a:lnTo>
                    <a:pt x="522" y="867"/>
                  </a:lnTo>
                  <a:lnTo>
                    <a:pt x="522" y="866"/>
                  </a:lnTo>
                  <a:lnTo>
                    <a:pt x="521" y="867"/>
                  </a:lnTo>
                  <a:lnTo>
                    <a:pt x="520" y="867"/>
                  </a:lnTo>
                  <a:lnTo>
                    <a:pt x="520" y="866"/>
                  </a:lnTo>
                  <a:lnTo>
                    <a:pt x="519" y="866"/>
                  </a:lnTo>
                  <a:lnTo>
                    <a:pt x="518" y="865"/>
                  </a:lnTo>
                  <a:lnTo>
                    <a:pt x="518" y="867"/>
                  </a:lnTo>
                  <a:lnTo>
                    <a:pt x="517" y="865"/>
                  </a:lnTo>
                  <a:lnTo>
                    <a:pt x="517" y="866"/>
                  </a:lnTo>
                  <a:lnTo>
                    <a:pt x="516" y="867"/>
                  </a:lnTo>
                  <a:lnTo>
                    <a:pt x="515" y="864"/>
                  </a:lnTo>
                  <a:lnTo>
                    <a:pt x="515" y="864"/>
                  </a:lnTo>
                  <a:lnTo>
                    <a:pt x="514" y="865"/>
                  </a:lnTo>
                  <a:lnTo>
                    <a:pt x="514" y="867"/>
                  </a:lnTo>
                  <a:lnTo>
                    <a:pt x="513" y="865"/>
                  </a:lnTo>
                  <a:lnTo>
                    <a:pt x="512" y="867"/>
                  </a:lnTo>
                  <a:lnTo>
                    <a:pt x="512" y="867"/>
                  </a:lnTo>
                  <a:lnTo>
                    <a:pt x="511" y="867"/>
                  </a:lnTo>
                  <a:lnTo>
                    <a:pt x="511" y="867"/>
                  </a:lnTo>
                  <a:lnTo>
                    <a:pt x="510" y="867"/>
                  </a:lnTo>
                  <a:lnTo>
                    <a:pt x="509" y="866"/>
                  </a:lnTo>
                  <a:lnTo>
                    <a:pt x="509" y="866"/>
                  </a:lnTo>
                  <a:lnTo>
                    <a:pt x="508" y="865"/>
                  </a:lnTo>
                  <a:lnTo>
                    <a:pt x="508" y="868"/>
                  </a:lnTo>
                  <a:lnTo>
                    <a:pt x="507" y="866"/>
                  </a:lnTo>
                  <a:lnTo>
                    <a:pt x="506" y="866"/>
                  </a:lnTo>
                  <a:lnTo>
                    <a:pt x="506" y="866"/>
                  </a:lnTo>
                  <a:lnTo>
                    <a:pt x="505" y="864"/>
                  </a:lnTo>
                  <a:lnTo>
                    <a:pt x="505" y="867"/>
                  </a:lnTo>
                  <a:lnTo>
                    <a:pt x="504" y="867"/>
                  </a:lnTo>
                  <a:lnTo>
                    <a:pt x="503" y="866"/>
                  </a:lnTo>
                  <a:lnTo>
                    <a:pt x="503" y="865"/>
                  </a:lnTo>
                  <a:lnTo>
                    <a:pt x="502" y="865"/>
                  </a:lnTo>
                  <a:lnTo>
                    <a:pt x="502" y="867"/>
                  </a:lnTo>
                  <a:lnTo>
                    <a:pt x="501" y="866"/>
                  </a:lnTo>
                  <a:lnTo>
                    <a:pt x="500" y="867"/>
                  </a:lnTo>
                  <a:lnTo>
                    <a:pt x="500" y="867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8" y="866"/>
                  </a:lnTo>
                  <a:lnTo>
                    <a:pt x="497" y="865"/>
                  </a:lnTo>
                  <a:lnTo>
                    <a:pt x="497" y="866"/>
                  </a:lnTo>
                  <a:lnTo>
                    <a:pt x="496" y="868"/>
                  </a:lnTo>
                  <a:lnTo>
                    <a:pt x="496" y="867"/>
                  </a:lnTo>
                  <a:lnTo>
                    <a:pt x="495" y="864"/>
                  </a:lnTo>
                  <a:lnTo>
                    <a:pt x="495" y="868"/>
                  </a:lnTo>
                  <a:lnTo>
                    <a:pt x="494" y="867"/>
                  </a:lnTo>
                  <a:lnTo>
                    <a:pt x="493" y="866"/>
                  </a:lnTo>
                  <a:lnTo>
                    <a:pt x="493" y="866"/>
                  </a:lnTo>
                  <a:lnTo>
                    <a:pt x="492" y="866"/>
                  </a:lnTo>
                  <a:lnTo>
                    <a:pt x="492" y="867"/>
                  </a:lnTo>
                  <a:lnTo>
                    <a:pt x="491" y="866"/>
                  </a:lnTo>
                  <a:lnTo>
                    <a:pt x="491" y="867"/>
                  </a:lnTo>
                  <a:lnTo>
                    <a:pt x="490" y="867"/>
                  </a:lnTo>
                  <a:lnTo>
                    <a:pt x="490" y="867"/>
                  </a:lnTo>
                  <a:lnTo>
                    <a:pt x="489" y="866"/>
                  </a:lnTo>
                  <a:lnTo>
                    <a:pt x="488" y="867"/>
                  </a:lnTo>
                  <a:lnTo>
                    <a:pt x="488" y="866"/>
                  </a:lnTo>
                  <a:lnTo>
                    <a:pt x="487" y="868"/>
                  </a:lnTo>
                  <a:lnTo>
                    <a:pt x="487" y="864"/>
                  </a:lnTo>
                  <a:lnTo>
                    <a:pt x="486" y="868"/>
                  </a:lnTo>
                  <a:lnTo>
                    <a:pt x="486" y="865"/>
                  </a:lnTo>
                  <a:lnTo>
                    <a:pt x="485" y="867"/>
                  </a:lnTo>
                  <a:lnTo>
                    <a:pt x="484" y="865"/>
                  </a:lnTo>
                  <a:lnTo>
                    <a:pt x="484" y="866"/>
                  </a:lnTo>
                  <a:lnTo>
                    <a:pt x="483" y="864"/>
                  </a:lnTo>
                  <a:lnTo>
                    <a:pt x="483" y="865"/>
                  </a:lnTo>
                  <a:lnTo>
                    <a:pt x="482" y="867"/>
                  </a:lnTo>
                  <a:lnTo>
                    <a:pt x="482" y="866"/>
                  </a:lnTo>
                  <a:lnTo>
                    <a:pt x="481" y="866"/>
                  </a:lnTo>
                  <a:lnTo>
                    <a:pt x="480" y="865"/>
                  </a:lnTo>
                  <a:lnTo>
                    <a:pt x="480" y="866"/>
                  </a:lnTo>
                  <a:lnTo>
                    <a:pt x="479" y="866"/>
                  </a:lnTo>
                  <a:lnTo>
                    <a:pt x="479" y="867"/>
                  </a:lnTo>
                  <a:lnTo>
                    <a:pt x="478" y="865"/>
                  </a:lnTo>
                  <a:lnTo>
                    <a:pt x="478" y="865"/>
                  </a:lnTo>
                  <a:lnTo>
                    <a:pt x="477" y="866"/>
                  </a:lnTo>
                  <a:lnTo>
                    <a:pt x="477" y="866"/>
                  </a:lnTo>
                  <a:lnTo>
                    <a:pt x="476" y="866"/>
                  </a:lnTo>
                  <a:lnTo>
                    <a:pt x="476" y="865"/>
                  </a:lnTo>
                  <a:lnTo>
                    <a:pt x="475" y="864"/>
                  </a:lnTo>
                  <a:lnTo>
                    <a:pt x="474" y="866"/>
                  </a:lnTo>
                  <a:lnTo>
                    <a:pt x="474" y="864"/>
                  </a:lnTo>
                  <a:lnTo>
                    <a:pt x="473" y="865"/>
                  </a:lnTo>
                  <a:lnTo>
                    <a:pt x="473" y="863"/>
                  </a:lnTo>
                  <a:lnTo>
                    <a:pt x="472" y="862"/>
                  </a:lnTo>
                  <a:lnTo>
                    <a:pt x="472" y="867"/>
                  </a:lnTo>
                  <a:lnTo>
                    <a:pt x="471" y="866"/>
                  </a:lnTo>
                  <a:lnTo>
                    <a:pt x="471" y="866"/>
                  </a:lnTo>
                  <a:lnTo>
                    <a:pt x="470" y="866"/>
                  </a:lnTo>
                  <a:lnTo>
                    <a:pt x="470" y="865"/>
                  </a:lnTo>
                  <a:lnTo>
                    <a:pt x="469" y="868"/>
                  </a:lnTo>
                  <a:lnTo>
                    <a:pt x="469" y="867"/>
                  </a:lnTo>
                  <a:lnTo>
                    <a:pt x="468" y="865"/>
                  </a:lnTo>
                  <a:lnTo>
                    <a:pt x="468" y="866"/>
                  </a:lnTo>
                  <a:lnTo>
                    <a:pt x="467" y="865"/>
                  </a:lnTo>
                  <a:lnTo>
                    <a:pt x="466" y="867"/>
                  </a:lnTo>
                  <a:lnTo>
                    <a:pt x="466" y="867"/>
                  </a:lnTo>
                  <a:lnTo>
                    <a:pt x="465" y="864"/>
                  </a:lnTo>
                  <a:lnTo>
                    <a:pt x="465" y="865"/>
                  </a:lnTo>
                  <a:lnTo>
                    <a:pt x="464" y="867"/>
                  </a:lnTo>
                  <a:lnTo>
                    <a:pt x="464" y="867"/>
                  </a:lnTo>
                  <a:lnTo>
                    <a:pt x="463" y="867"/>
                  </a:lnTo>
                  <a:lnTo>
                    <a:pt x="463" y="867"/>
                  </a:lnTo>
                  <a:lnTo>
                    <a:pt x="462" y="866"/>
                  </a:lnTo>
                  <a:lnTo>
                    <a:pt x="462" y="867"/>
                  </a:lnTo>
                  <a:lnTo>
                    <a:pt x="461" y="867"/>
                  </a:lnTo>
                  <a:lnTo>
                    <a:pt x="461" y="866"/>
                  </a:lnTo>
                  <a:lnTo>
                    <a:pt x="460" y="866"/>
                  </a:lnTo>
                  <a:lnTo>
                    <a:pt x="460" y="868"/>
                  </a:lnTo>
                  <a:lnTo>
                    <a:pt x="459" y="864"/>
                  </a:lnTo>
                  <a:lnTo>
                    <a:pt x="459" y="864"/>
                  </a:lnTo>
                  <a:lnTo>
                    <a:pt x="458" y="867"/>
                  </a:lnTo>
                  <a:lnTo>
                    <a:pt x="458" y="867"/>
                  </a:lnTo>
                  <a:lnTo>
                    <a:pt x="457" y="866"/>
                  </a:lnTo>
                  <a:lnTo>
                    <a:pt x="457" y="866"/>
                  </a:lnTo>
                  <a:lnTo>
                    <a:pt x="456" y="865"/>
                  </a:lnTo>
                  <a:lnTo>
                    <a:pt x="456" y="864"/>
                  </a:lnTo>
                  <a:lnTo>
                    <a:pt x="455" y="866"/>
                  </a:lnTo>
                  <a:lnTo>
                    <a:pt x="455" y="866"/>
                  </a:lnTo>
                  <a:lnTo>
                    <a:pt x="454" y="866"/>
                  </a:lnTo>
                  <a:lnTo>
                    <a:pt x="453" y="866"/>
                  </a:lnTo>
                  <a:lnTo>
                    <a:pt x="453" y="864"/>
                  </a:lnTo>
                  <a:lnTo>
                    <a:pt x="452" y="864"/>
                  </a:lnTo>
                  <a:lnTo>
                    <a:pt x="452" y="866"/>
                  </a:lnTo>
                  <a:lnTo>
                    <a:pt x="452" y="865"/>
                  </a:lnTo>
                  <a:lnTo>
                    <a:pt x="451" y="864"/>
                  </a:lnTo>
                  <a:lnTo>
                    <a:pt x="451" y="865"/>
                  </a:lnTo>
                  <a:lnTo>
                    <a:pt x="450" y="865"/>
                  </a:lnTo>
                  <a:lnTo>
                    <a:pt x="449" y="864"/>
                  </a:lnTo>
                  <a:lnTo>
                    <a:pt x="449" y="864"/>
                  </a:lnTo>
                  <a:lnTo>
                    <a:pt x="448" y="865"/>
                  </a:lnTo>
                  <a:lnTo>
                    <a:pt x="448" y="866"/>
                  </a:lnTo>
                  <a:lnTo>
                    <a:pt x="447" y="866"/>
                  </a:lnTo>
                  <a:lnTo>
                    <a:pt x="447" y="866"/>
                  </a:lnTo>
                  <a:lnTo>
                    <a:pt x="447" y="865"/>
                  </a:lnTo>
                  <a:lnTo>
                    <a:pt x="446" y="866"/>
                  </a:lnTo>
                  <a:lnTo>
                    <a:pt x="445" y="868"/>
                  </a:lnTo>
                  <a:lnTo>
                    <a:pt x="445" y="867"/>
                  </a:lnTo>
                  <a:lnTo>
                    <a:pt x="444" y="866"/>
                  </a:lnTo>
                  <a:lnTo>
                    <a:pt x="444" y="866"/>
                  </a:lnTo>
                  <a:lnTo>
                    <a:pt x="444" y="868"/>
                  </a:lnTo>
                  <a:lnTo>
                    <a:pt x="443" y="867"/>
                  </a:lnTo>
                  <a:lnTo>
                    <a:pt x="443" y="866"/>
                  </a:lnTo>
                  <a:lnTo>
                    <a:pt x="442" y="866"/>
                  </a:lnTo>
                  <a:lnTo>
                    <a:pt x="442" y="867"/>
                  </a:lnTo>
                  <a:lnTo>
                    <a:pt x="441" y="867"/>
                  </a:lnTo>
                  <a:lnTo>
                    <a:pt x="440" y="867"/>
                  </a:lnTo>
                  <a:lnTo>
                    <a:pt x="440" y="866"/>
                  </a:lnTo>
                  <a:lnTo>
                    <a:pt x="440" y="866"/>
                  </a:lnTo>
                  <a:lnTo>
                    <a:pt x="439" y="868"/>
                  </a:lnTo>
                  <a:lnTo>
                    <a:pt x="439" y="866"/>
                  </a:lnTo>
                  <a:lnTo>
                    <a:pt x="438" y="865"/>
                  </a:lnTo>
                  <a:lnTo>
                    <a:pt x="438" y="865"/>
                  </a:lnTo>
                  <a:lnTo>
                    <a:pt x="437" y="865"/>
                  </a:lnTo>
                  <a:lnTo>
                    <a:pt x="437" y="868"/>
                  </a:lnTo>
                  <a:lnTo>
                    <a:pt x="436" y="867"/>
                  </a:lnTo>
                  <a:lnTo>
                    <a:pt x="436" y="867"/>
                  </a:lnTo>
                  <a:lnTo>
                    <a:pt x="435" y="868"/>
                  </a:lnTo>
                  <a:lnTo>
                    <a:pt x="435" y="868"/>
                  </a:lnTo>
                  <a:lnTo>
                    <a:pt x="434" y="867"/>
                  </a:lnTo>
                  <a:lnTo>
                    <a:pt x="434" y="867"/>
                  </a:lnTo>
                  <a:lnTo>
                    <a:pt x="433" y="867"/>
                  </a:lnTo>
                  <a:lnTo>
                    <a:pt x="433" y="865"/>
                  </a:lnTo>
                  <a:lnTo>
                    <a:pt x="433" y="865"/>
                  </a:lnTo>
                  <a:lnTo>
                    <a:pt x="432" y="867"/>
                  </a:lnTo>
                  <a:lnTo>
                    <a:pt x="431" y="867"/>
                  </a:lnTo>
                  <a:lnTo>
                    <a:pt x="431" y="866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29" y="868"/>
                  </a:lnTo>
                  <a:lnTo>
                    <a:pt x="429" y="867"/>
                  </a:lnTo>
                  <a:lnTo>
                    <a:pt x="428" y="867"/>
                  </a:lnTo>
                  <a:lnTo>
                    <a:pt x="428" y="867"/>
                  </a:lnTo>
                  <a:lnTo>
                    <a:pt x="427" y="866"/>
                  </a:lnTo>
                  <a:lnTo>
                    <a:pt x="427" y="866"/>
                  </a:lnTo>
                  <a:lnTo>
                    <a:pt x="426" y="868"/>
                  </a:lnTo>
                  <a:lnTo>
                    <a:pt x="426" y="867"/>
                  </a:lnTo>
                  <a:lnTo>
                    <a:pt x="425" y="866"/>
                  </a:lnTo>
                  <a:lnTo>
                    <a:pt x="425" y="866"/>
                  </a:lnTo>
                  <a:lnTo>
                    <a:pt x="425" y="868"/>
                  </a:lnTo>
                  <a:lnTo>
                    <a:pt x="424" y="866"/>
                  </a:lnTo>
                  <a:lnTo>
                    <a:pt x="423" y="867"/>
                  </a:lnTo>
                  <a:lnTo>
                    <a:pt x="423" y="866"/>
                  </a:lnTo>
                  <a:lnTo>
                    <a:pt x="423" y="866"/>
                  </a:lnTo>
                  <a:lnTo>
                    <a:pt x="422" y="867"/>
                  </a:lnTo>
                  <a:lnTo>
                    <a:pt x="422" y="867"/>
                  </a:lnTo>
                  <a:lnTo>
                    <a:pt x="421" y="866"/>
                  </a:lnTo>
                  <a:lnTo>
                    <a:pt x="421" y="864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19" y="867"/>
                  </a:lnTo>
                  <a:lnTo>
                    <a:pt x="419" y="866"/>
                  </a:lnTo>
                  <a:lnTo>
                    <a:pt x="418" y="867"/>
                  </a:lnTo>
                  <a:lnTo>
                    <a:pt x="418" y="866"/>
                  </a:lnTo>
                  <a:lnTo>
                    <a:pt x="418" y="867"/>
                  </a:lnTo>
                  <a:lnTo>
                    <a:pt x="417" y="866"/>
                  </a:lnTo>
                  <a:lnTo>
                    <a:pt x="417" y="867"/>
                  </a:lnTo>
                  <a:lnTo>
                    <a:pt x="416" y="866"/>
                  </a:lnTo>
                  <a:lnTo>
                    <a:pt x="416" y="867"/>
                  </a:lnTo>
                  <a:lnTo>
                    <a:pt x="415" y="866"/>
                  </a:lnTo>
                  <a:lnTo>
                    <a:pt x="415" y="866"/>
                  </a:lnTo>
                  <a:lnTo>
                    <a:pt x="414" y="868"/>
                  </a:lnTo>
                  <a:lnTo>
                    <a:pt x="414" y="867"/>
                  </a:lnTo>
                  <a:lnTo>
                    <a:pt x="413" y="868"/>
                  </a:lnTo>
                  <a:lnTo>
                    <a:pt x="413" y="867"/>
                  </a:lnTo>
                  <a:lnTo>
                    <a:pt x="413" y="868"/>
                  </a:lnTo>
                  <a:lnTo>
                    <a:pt x="412" y="867"/>
                  </a:lnTo>
                  <a:lnTo>
                    <a:pt x="412" y="867"/>
                  </a:lnTo>
                  <a:lnTo>
                    <a:pt x="411" y="867"/>
                  </a:lnTo>
                  <a:lnTo>
                    <a:pt x="411" y="865"/>
                  </a:lnTo>
                  <a:lnTo>
                    <a:pt x="410" y="866"/>
                  </a:lnTo>
                  <a:lnTo>
                    <a:pt x="410" y="866"/>
                  </a:lnTo>
                  <a:lnTo>
                    <a:pt x="409" y="868"/>
                  </a:lnTo>
                  <a:lnTo>
                    <a:pt x="409" y="867"/>
                  </a:lnTo>
                  <a:lnTo>
                    <a:pt x="409" y="866"/>
                  </a:lnTo>
                  <a:lnTo>
                    <a:pt x="408" y="866"/>
                  </a:lnTo>
                  <a:lnTo>
                    <a:pt x="408" y="866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6" y="867"/>
                  </a:lnTo>
                  <a:lnTo>
                    <a:pt x="405" y="864"/>
                  </a:lnTo>
                  <a:lnTo>
                    <a:pt x="405" y="865"/>
                  </a:lnTo>
                  <a:lnTo>
                    <a:pt x="405" y="867"/>
                  </a:lnTo>
                  <a:lnTo>
                    <a:pt x="404" y="867"/>
                  </a:lnTo>
                  <a:lnTo>
                    <a:pt x="404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2" y="867"/>
                  </a:lnTo>
                  <a:lnTo>
                    <a:pt x="402" y="868"/>
                  </a:lnTo>
                  <a:lnTo>
                    <a:pt x="401" y="866"/>
                  </a:lnTo>
                  <a:lnTo>
                    <a:pt x="401" y="865"/>
                  </a:lnTo>
                  <a:lnTo>
                    <a:pt x="400" y="867"/>
                  </a:lnTo>
                  <a:lnTo>
                    <a:pt x="400" y="868"/>
                  </a:lnTo>
                  <a:lnTo>
                    <a:pt x="400" y="867"/>
                  </a:lnTo>
                  <a:lnTo>
                    <a:pt x="399" y="866"/>
                  </a:lnTo>
                  <a:lnTo>
                    <a:pt x="399" y="866"/>
                  </a:lnTo>
                  <a:lnTo>
                    <a:pt x="398" y="867"/>
                  </a:lnTo>
                  <a:lnTo>
                    <a:pt x="398" y="866"/>
                  </a:lnTo>
                  <a:lnTo>
                    <a:pt x="398" y="866"/>
                  </a:lnTo>
                  <a:lnTo>
                    <a:pt x="397" y="866"/>
                  </a:lnTo>
                  <a:lnTo>
                    <a:pt x="397" y="868"/>
                  </a:lnTo>
                  <a:lnTo>
                    <a:pt x="396" y="867"/>
                  </a:lnTo>
                  <a:lnTo>
                    <a:pt x="396" y="865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7"/>
                  </a:lnTo>
                  <a:lnTo>
                    <a:pt x="394" y="867"/>
                  </a:lnTo>
                  <a:lnTo>
                    <a:pt x="394" y="866"/>
                  </a:lnTo>
                  <a:lnTo>
                    <a:pt x="393" y="868"/>
                  </a:lnTo>
                  <a:lnTo>
                    <a:pt x="393" y="866"/>
                  </a:lnTo>
                  <a:lnTo>
                    <a:pt x="392" y="868"/>
                  </a:lnTo>
                  <a:lnTo>
                    <a:pt x="392" y="866"/>
                  </a:lnTo>
                  <a:lnTo>
                    <a:pt x="392" y="866"/>
                  </a:lnTo>
                  <a:lnTo>
                    <a:pt x="391" y="865"/>
                  </a:lnTo>
                  <a:lnTo>
                    <a:pt x="391" y="863"/>
                  </a:lnTo>
                  <a:lnTo>
                    <a:pt x="390" y="862"/>
                  </a:lnTo>
                  <a:lnTo>
                    <a:pt x="390" y="862"/>
                  </a:lnTo>
                  <a:lnTo>
                    <a:pt x="390" y="866"/>
                  </a:lnTo>
                  <a:lnTo>
                    <a:pt x="389" y="866"/>
                  </a:lnTo>
                  <a:lnTo>
                    <a:pt x="389" y="868"/>
                  </a:lnTo>
                  <a:lnTo>
                    <a:pt x="388" y="867"/>
                  </a:lnTo>
                  <a:lnTo>
                    <a:pt x="388" y="868"/>
                  </a:lnTo>
                  <a:lnTo>
                    <a:pt x="387" y="866"/>
                  </a:lnTo>
                  <a:lnTo>
                    <a:pt x="387" y="865"/>
                  </a:lnTo>
                  <a:lnTo>
                    <a:pt x="387" y="866"/>
                  </a:lnTo>
                  <a:lnTo>
                    <a:pt x="386" y="866"/>
                  </a:lnTo>
                  <a:lnTo>
                    <a:pt x="386" y="863"/>
                  </a:lnTo>
                  <a:lnTo>
                    <a:pt x="386" y="854"/>
                  </a:lnTo>
                  <a:lnTo>
                    <a:pt x="385" y="856"/>
                  </a:lnTo>
                  <a:lnTo>
                    <a:pt x="385" y="862"/>
                  </a:lnTo>
                  <a:lnTo>
                    <a:pt x="384" y="866"/>
                  </a:lnTo>
                  <a:lnTo>
                    <a:pt x="384" y="867"/>
                  </a:lnTo>
                  <a:lnTo>
                    <a:pt x="383" y="866"/>
                  </a:lnTo>
                  <a:lnTo>
                    <a:pt x="383" y="866"/>
                  </a:lnTo>
                  <a:lnTo>
                    <a:pt x="383" y="867"/>
                  </a:lnTo>
                  <a:lnTo>
                    <a:pt x="382" y="867"/>
                  </a:lnTo>
                  <a:lnTo>
                    <a:pt x="382" y="868"/>
                  </a:lnTo>
                  <a:lnTo>
                    <a:pt x="381" y="866"/>
                  </a:lnTo>
                  <a:lnTo>
                    <a:pt x="381" y="865"/>
                  </a:lnTo>
                  <a:lnTo>
                    <a:pt x="381" y="860"/>
                  </a:lnTo>
                  <a:lnTo>
                    <a:pt x="380" y="835"/>
                  </a:lnTo>
                  <a:lnTo>
                    <a:pt x="380" y="837"/>
                  </a:lnTo>
                  <a:lnTo>
                    <a:pt x="379" y="863"/>
                  </a:lnTo>
                  <a:lnTo>
                    <a:pt x="379" y="867"/>
                  </a:lnTo>
                  <a:lnTo>
                    <a:pt x="379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7" y="867"/>
                  </a:lnTo>
                  <a:lnTo>
                    <a:pt x="377" y="866"/>
                  </a:lnTo>
                  <a:lnTo>
                    <a:pt x="377" y="867"/>
                  </a:lnTo>
                  <a:lnTo>
                    <a:pt x="376" y="866"/>
                  </a:lnTo>
                  <a:lnTo>
                    <a:pt x="376" y="866"/>
                  </a:lnTo>
                  <a:lnTo>
                    <a:pt x="375" y="865"/>
                  </a:lnTo>
                  <a:lnTo>
                    <a:pt x="375" y="861"/>
                  </a:lnTo>
                  <a:lnTo>
                    <a:pt x="375" y="861"/>
                  </a:lnTo>
                  <a:lnTo>
                    <a:pt x="374" y="867"/>
                  </a:lnTo>
                  <a:lnTo>
                    <a:pt x="374" y="866"/>
                  </a:lnTo>
                  <a:lnTo>
                    <a:pt x="374" y="864"/>
                  </a:lnTo>
                  <a:lnTo>
                    <a:pt x="373" y="867"/>
                  </a:lnTo>
                  <a:lnTo>
                    <a:pt x="373" y="866"/>
                  </a:lnTo>
                  <a:lnTo>
                    <a:pt x="372" y="867"/>
                  </a:lnTo>
                  <a:lnTo>
                    <a:pt x="372" y="866"/>
                  </a:lnTo>
                  <a:lnTo>
                    <a:pt x="372" y="866"/>
                  </a:lnTo>
                  <a:lnTo>
                    <a:pt x="371" y="866"/>
                  </a:lnTo>
                  <a:lnTo>
                    <a:pt x="371" y="865"/>
                  </a:lnTo>
                  <a:lnTo>
                    <a:pt x="370" y="851"/>
                  </a:lnTo>
                  <a:lnTo>
                    <a:pt x="370" y="857"/>
                  </a:lnTo>
                  <a:lnTo>
                    <a:pt x="370" y="860"/>
                  </a:lnTo>
                  <a:lnTo>
                    <a:pt x="369" y="863"/>
                  </a:lnTo>
                  <a:lnTo>
                    <a:pt x="369" y="866"/>
                  </a:lnTo>
                  <a:lnTo>
                    <a:pt x="369" y="867"/>
                  </a:lnTo>
                  <a:lnTo>
                    <a:pt x="368" y="867"/>
                  </a:lnTo>
                  <a:lnTo>
                    <a:pt x="368" y="867"/>
                  </a:lnTo>
                  <a:lnTo>
                    <a:pt x="368" y="864"/>
                  </a:lnTo>
                  <a:lnTo>
                    <a:pt x="367" y="866"/>
                  </a:lnTo>
                  <a:lnTo>
                    <a:pt x="367" y="867"/>
                  </a:lnTo>
                  <a:lnTo>
                    <a:pt x="366" y="868"/>
                  </a:lnTo>
                  <a:lnTo>
                    <a:pt x="366" y="866"/>
                  </a:lnTo>
                  <a:lnTo>
                    <a:pt x="365" y="864"/>
                  </a:lnTo>
                  <a:lnTo>
                    <a:pt x="365" y="865"/>
                  </a:lnTo>
                  <a:lnTo>
                    <a:pt x="365" y="867"/>
                  </a:lnTo>
                  <a:lnTo>
                    <a:pt x="364" y="867"/>
                  </a:lnTo>
                  <a:lnTo>
                    <a:pt x="364" y="866"/>
                  </a:lnTo>
                  <a:lnTo>
                    <a:pt x="364" y="865"/>
                  </a:lnTo>
                  <a:lnTo>
                    <a:pt x="363" y="865"/>
                  </a:lnTo>
                  <a:lnTo>
                    <a:pt x="363" y="867"/>
                  </a:lnTo>
                  <a:lnTo>
                    <a:pt x="363" y="866"/>
                  </a:lnTo>
                  <a:lnTo>
                    <a:pt x="362" y="866"/>
                  </a:lnTo>
                  <a:lnTo>
                    <a:pt x="362" y="865"/>
                  </a:lnTo>
                  <a:lnTo>
                    <a:pt x="361" y="864"/>
                  </a:lnTo>
                  <a:lnTo>
                    <a:pt x="361" y="856"/>
                  </a:lnTo>
                  <a:lnTo>
                    <a:pt x="361" y="863"/>
                  </a:lnTo>
                  <a:lnTo>
                    <a:pt x="360" y="861"/>
                  </a:lnTo>
                  <a:lnTo>
                    <a:pt x="360" y="865"/>
                  </a:lnTo>
                  <a:lnTo>
                    <a:pt x="360" y="866"/>
                  </a:lnTo>
                  <a:lnTo>
                    <a:pt x="359" y="867"/>
                  </a:lnTo>
                  <a:lnTo>
                    <a:pt x="359" y="865"/>
                  </a:lnTo>
                  <a:lnTo>
                    <a:pt x="359" y="866"/>
                  </a:lnTo>
                  <a:lnTo>
                    <a:pt x="358" y="868"/>
                  </a:lnTo>
                  <a:lnTo>
                    <a:pt x="358" y="867"/>
                  </a:lnTo>
                  <a:lnTo>
                    <a:pt x="357" y="867"/>
                  </a:lnTo>
                  <a:lnTo>
                    <a:pt x="357" y="868"/>
                  </a:lnTo>
                  <a:lnTo>
                    <a:pt x="357" y="867"/>
                  </a:lnTo>
                  <a:lnTo>
                    <a:pt x="356" y="867"/>
                  </a:lnTo>
                  <a:lnTo>
                    <a:pt x="356" y="867"/>
                  </a:lnTo>
                  <a:lnTo>
                    <a:pt x="356" y="866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5" y="868"/>
                  </a:lnTo>
                  <a:lnTo>
                    <a:pt x="354" y="868"/>
                  </a:lnTo>
                  <a:lnTo>
                    <a:pt x="354" y="867"/>
                  </a:lnTo>
                  <a:lnTo>
                    <a:pt x="353" y="867"/>
                  </a:lnTo>
                  <a:lnTo>
                    <a:pt x="353" y="866"/>
                  </a:lnTo>
                  <a:lnTo>
                    <a:pt x="353" y="867"/>
                  </a:lnTo>
                  <a:lnTo>
                    <a:pt x="352" y="868"/>
                  </a:lnTo>
                  <a:lnTo>
                    <a:pt x="352" y="866"/>
                  </a:lnTo>
                  <a:lnTo>
                    <a:pt x="352" y="867"/>
                  </a:lnTo>
                  <a:lnTo>
                    <a:pt x="351" y="866"/>
                  </a:lnTo>
                  <a:lnTo>
                    <a:pt x="351" y="866"/>
                  </a:lnTo>
                  <a:lnTo>
                    <a:pt x="351" y="867"/>
                  </a:lnTo>
                  <a:lnTo>
                    <a:pt x="350" y="867"/>
                  </a:lnTo>
                  <a:lnTo>
                    <a:pt x="350" y="867"/>
                  </a:lnTo>
                  <a:lnTo>
                    <a:pt x="350" y="868"/>
                  </a:lnTo>
                  <a:lnTo>
                    <a:pt x="349" y="867"/>
                  </a:lnTo>
                  <a:lnTo>
                    <a:pt x="349" y="868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7" y="866"/>
                  </a:lnTo>
                  <a:lnTo>
                    <a:pt x="347" y="868"/>
                  </a:lnTo>
                  <a:lnTo>
                    <a:pt x="347" y="867"/>
                  </a:lnTo>
                  <a:lnTo>
                    <a:pt x="346" y="866"/>
                  </a:lnTo>
                  <a:lnTo>
                    <a:pt x="346" y="867"/>
                  </a:lnTo>
                  <a:lnTo>
                    <a:pt x="346" y="866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4" y="867"/>
                  </a:lnTo>
                  <a:lnTo>
                    <a:pt x="344" y="866"/>
                  </a:lnTo>
                  <a:lnTo>
                    <a:pt x="344" y="868"/>
                  </a:lnTo>
                  <a:lnTo>
                    <a:pt x="343" y="866"/>
                  </a:lnTo>
                  <a:lnTo>
                    <a:pt x="343" y="867"/>
                  </a:lnTo>
                  <a:lnTo>
                    <a:pt x="343" y="866"/>
                  </a:lnTo>
                  <a:lnTo>
                    <a:pt x="342" y="866"/>
                  </a:lnTo>
                  <a:lnTo>
                    <a:pt x="342" y="867"/>
                  </a:lnTo>
                  <a:lnTo>
                    <a:pt x="342" y="868"/>
                  </a:lnTo>
                  <a:lnTo>
                    <a:pt x="341" y="866"/>
                  </a:lnTo>
                  <a:lnTo>
                    <a:pt x="341" y="866"/>
                  </a:lnTo>
                  <a:lnTo>
                    <a:pt x="341" y="867"/>
                  </a:lnTo>
                  <a:lnTo>
                    <a:pt x="340" y="868"/>
                  </a:lnTo>
                  <a:lnTo>
                    <a:pt x="340" y="867"/>
                  </a:lnTo>
                  <a:lnTo>
                    <a:pt x="340" y="867"/>
                  </a:lnTo>
                  <a:lnTo>
                    <a:pt x="339" y="867"/>
                  </a:lnTo>
                  <a:lnTo>
                    <a:pt x="339" y="866"/>
                  </a:lnTo>
                  <a:lnTo>
                    <a:pt x="339" y="867"/>
                  </a:lnTo>
                  <a:lnTo>
                    <a:pt x="338" y="867"/>
                  </a:lnTo>
                  <a:lnTo>
                    <a:pt x="338" y="868"/>
                  </a:lnTo>
                  <a:lnTo>
                    <a:pt x="338" y="866"/>
                  </a:lnTo>
                  <a:lnTo>
                    <a:pt x="337" y="866"/>
                  </a:lnTo>
                  <a:lnTo>
                    <a:pt x="337" y="868"/>
                  </a:lnTo>
                  <a:lnTo>
                    <a:pt x="337" y="867"/>
                  </a:lnTo>
                  <a:lnTo>
                    <a:pt x="336" y="866"/>
                  </a:lnTo>
                  <a:lnTo>
                    <a:pt x="336" y="865"/>
                  </a:lnTo>
                  <a:lnTo>
                    <a:pt x="336" y="866"/>
                  </a:lnTo>
                  <a:lnTo>
                    <a:pt x="335" y="866"/>
                  </a:lnTo>
                  <a:lnTo>
                    <a:pt x="335" y="867"/>
                  </a:lnTo>
                  <a:lnTo>
                    <a:pt x="335" y="867"/>
                  </a:lnTo>
                  <a:lnTo>
                    <a:pt x="334" y="867"/>
                  </a:lnTo>
                  <a:lnTo>
                    <a:pt x="334" y="868"/>
                  </a:lnTo>
                  <a:lnTo>
                    <a:pt x="334" y="868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2" y="867"/>
                  </a:lnTo>
                  <a:lnTo>
                    <a:pt x="332" y="866"/>
                  </a:lnTo>
                  <a:lnTo>
                    <a:pt x="331" y="867"/>
                  </a:lnTo>
                  <a:lnTo>
                    <a:pt x="331" y="866"/>
                  </a:lnTo>
                  <a:lnTo>
                    <a:pt x="331" y="867"/>
                  </a:lnTo>
                  <a:lnTo>
                    <a:pt x="331" y="868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8" y="867"/>
                  </a:lnTo>
                  <a:lnTo>
                    <a:pt x="328" y="868"/>
                  </a:lnTo>
                  <a:lnTo>
                    <a:pt x="328" y="867"/>
                  </a:lnTo>
                  <a:lnTo>
                    <a:pt x="327" y="866"/>
                  </a:lnTo>
                  <a:lnTo>
                    <a:pt x="327" y="868"/>
                  </a:lnTo>
                  <a:lnTo>
                    <a:pt x="327" y="866"/>
                  </a:lnTo>
                  <a:lnTo>
                    <a:pt x="326" y="867"/>
                  </a:lnTo>
                  <a:lnTo>
                    <a:pt x="326" y="866"/>
                  </a:lnTo>
                  <a:lnTo>
                    <a:pt x="326" y="866"/>
                  </a:lnTo>
                  <a:lnTo>
                    <a:pt x="325" y="867"/>
                  </a:lnTo>
                  <a:lnTo>
                    <a:pt x="325" y="868"/>
                  </a:lnTo>
                  <a:lnTo>
                    <a:pt x="325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3" y="867"/>
                  </a:lnTo>
                  <a:lnTo>
                    <a:pt x="323" y="867"/>
                  </a:lnTo>
                  <a:lnTo>
                    <a:pt x="322" y="868"/>
                  </a:lnTo>
                  <a:lnTo>
                    <a:pt x="322" y="867"/>
                  </a:lnTo>
                  <a:lnTo>
                    <a:pt x="322" y="866"/>
                  </a:lnTo>
                  <a:lnTo>
                    <a:pt x="321" y="867"/>
                  </a:lnTo>
                  <a:lnTo>
                    <a:pt x="321" y="867"/>
                  </a:lnTo>
                  <a:lnTo>
                    <a:pt x="321" y="868"/>
                  </a:lnTo>
                  <a:lnTo>
                    <a:pt x="321" y="867"/>
                  </a:lnTo>
                  <a:lnTo>
                    <a:pt x="320" y="867"/>
                  </a:lnTo>
                  <a:lnTo>
                    <a:pt x="320" y="866"/>
                  </a:lnTo>
                  <a:lnTo>
                    <a:pt x="320" y="867"/>
                  </a:lnTo>
                  <a:lnTo>
                    <a:pt x="319" y="867"/>
                  </a:lnTo>
                  <a:lnTo>
                    <a:pt x="319" y="867"/>
                  </a:lnTo>
                  <a:lnTo>
                    <a:pt x="319" y="868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6" y="867"/>
                  </a:lnTo>
                  <a:lnTo>
                    <a:pt x="316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4" y="866"/>
                  </a:lnTo>
                  <a:lnTo>
                    <a:pt x="314" y="865"/>
                  </a:lnTo>
                  <a:lnTo>
                    <a:pt x="314" y="867"/>
                  </a:lnTo>
                  <a:lnTo>
                    <a:pt x="313" y="867"/>
                  </a:lnTo>
                  <a:lnTo>
                    <a:pt x="313" y="866"/>
                  </a:lnTo>
                  <a:lnTo>
                    <a:pt x="313" y="867"/>
                  </a:lnTo>
                  <a:lnTo>
                    <a:pt x="312" y="866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2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0" y="867"/>
                  </a:lnTo>
                  <a:lnTo>
                    <a:pt x="310" y="868"/>
                  </a:lnTo>
                  <a:lnTo>
                    <a:pt x="310" y="868"/>
                  </a:lnTo>
                  <a:lnTo>
                    <a:pt x="309" y="867"/>
                  </a:lnTo>
                  <a:lnTo>
                    <a:pt x="309" y="866"/>
                  </a:lnTo>
                  <a:lnTo>
                    <a:pt x="309" y="867"/>
                  </a:lnTo>
                  <a:lnTo>
                    <a:pt x="308" y="867"/>
                  </a:lnTo>
                  <a:lnTo>
                    <a:pt x="308" y="868"/>
                  </a:lnTo>
                  <a:lnTo>
                    <a:pt x="308" y="867"/>
                  </a:lnTo>
                  <a:lnTo>
                    <a:pt x="308" y="867"/>
                  </a:lnTo>
                  <a:lnTo>
                    <a:pt x="307" y="867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6" y="866"/>
                  </a:lnTo>
                  <a:lnTo>
                    <a:pt x="306" y="867"/>
                  </a:lnTo>
                  <a:lnTo>
                    <a:pt x="306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5" y="868"/>
                  </a:lnTo>
                  <a:lnTo>
                    <a:pt x="304" y="868"/>
                  </a:lnTo>
                  <a:lnTo>
                    <a:pt x="304" y="867"/>
                  </a:lnTo>
                  <a:lnTo>
                    <a:pt x="304" y="868"/>
                  </a:lnTo>
                  <a:lnTo>
                    <a:pt x="304" y="866"/>
                  </a:lnTo>
                  <a:lnTo>
                    <a:pt x="303" y="866"/>
                  </a:lnTo>
                  <a:lnTo>
                    <a:pt x="303" y="868"/>
                  </a:lnTo>
                  <a:lnTo>
                    <a:pt x="303" y="866"/>
                  </a:lnTo>
                  <a:lnTo>
                    <a:pt x="303" y="867"/>
                  </a:lnTo>
                  <a:lnTo>
                    <a:pt x="302" y="867"/>
                  </a:lnTo>
                  <a:lnTo>
                    <a:pt x="302" y="868"/>
                  </a:lnTo>
                  <a:lnTo>
                    <a:pt x="302" y="867"/>
                  </a:lnTo>
                  <a:lnTo>
                    <a:pt x="301" y="866"/>
                  </a:lnTo>
                  <a:lnTo>
                    <a:pt x="301" y="868"/>
                  </a:lnTo>
                  <a:lnTo>
                    <a:pt x="301" y="868"/>
                  </a:lnTo>
                  <a:lnTo>
                    <a:pt x="300" y="866"/>
                  </a:lnTo>
                  <a:lnTo>
                    <a:pt x="300" y="867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9" y="867"/>
                  </a:lnTo>
                  <a:lnTo>
                    <a:pt x="299" y="866"/>
                  </a:lnTo>
                  <a:lnTo>
                    <a:pt x="299" y="868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8" y="866"/>
                  </a:lnTo>
                  <a:lnTo>
                    <a:pt x="298" y="867"/>
                  </a:lnTo>
                  <a:lnTo>
                    <a:pt x="297" y="867"/>
                  </a:lnTo>
                  <a:lnTo>
                    <a:pt x="297" y="867"/>
                  </a:lnTo>
                  <a:lnTo>
                    <a:pt x="297" y="866"/>
                  </a:lnTo>
                  <a:lnTo>
                    <a:pt x="296" y="866"/>
                  </a:lnTo>
                  <a:lnTo>
                    <a:pt x="296" y="866"/>
                  </a:lnTo>
                  <a:lnTo>
                    <a:pt x="296" y="867"/>
                  </a:lnTo>
                  <a:lnTo>
                    <a:pt x="295" y="867"/>
                  </a:lnTo>
                  <a:lnTo>
                    <a:pt x="295" y="866"/>
                  </a:lnTo>
                  <a:lnTo>
                    <a:pt x="295" y="867"/>
                  </a:lnTo>
                  <a:lnTo>
                    <a:pt x="295" y="867"/>
                  </a:lnTo>
                  <a:lnTo>
                    <a:pt x="294" y="866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3" y="867"/>
                  </a:lnTo>
                  <a:lnTo>
                    <a:pt x="293" y="867"/>
                  </a:lnTo>
                  <a:lnTo>
                    <a:pt x="293" y="866"/>
                  </a:lnTo>
                  <a:lnTo>
                    <a:pt x="292" y="866"/>
                  </a:lnTo>
                  <a:lnTo>
                    <a:pt x="292" y="867"/>
                  </a:lnTo>
                  <a:lnTo>
                    <a:pt x="292" y="866"/>
                  </a:lnTo>
                  <a:lnTo>
                    <a:pt x="291" y="867"/>
                  </a:lnTo>
                  <a:lnTo>
                    <a:pt x="291" y="865"/>
                  </a:lnTo>
                  <a:lnTo>
                    <a:pt x="291" y="866"/>
                  </a:lnTo>
                  <a:lnTo>
                    <a:pt x="291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89" y="867"/>
                  </a:lnTo>
                  <a:lnTo>
                    <a:pt x="289" y="866"/>
                  </a:lnTo>
                  <a:lnTo>
                    <a:pt x="289" y="866"/>
                  </a:lnTo>
                  <a:lnTo>
                    <a:pt x="289" y="868"/>
                  </a:lnTo>
                  <a:lnTo>
                    <a:pt x="288" y="868"/>
                  </a:lnTo>
                  <a:lnTo>
                    <a:pt x="288" y="867"/>
                  </a:lnTo>
                  <a:lnTo>
                    <a:pt x="288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6" y="867"/>
                  </a:lnTo>
                  <a:lnTo>
                    <a:pt x="286" y="868"/>
                  </a:lnTo>
                  <a:lnTo>
                    <a:pt x="286" y="867"/>
                  </a:lnTo>
                  <a:lnTo>
                    <a:pt x="286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4" y="868"/>
                  </a:lnTo>
                  <a:lnTo>
                    <a:pt x="284" y="866"/>
                  </a:lnTo>
                  <a:lnTo>
                    <a:pt x="284" y="867"/>
                  </a:lnTo>
                  <a:lnTo>
                    <a:pt x="283" y="868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2" y="867"/>
                  </a:lnTo>
                  <a:lnTo>
                    <a:pt x="282" y="868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1" y="867"/>
                  </a:lnTo>
                  <a:lnTo>
                    <a:pt x="281" y="868"/>
                  </a:lnTo>
                  <a:lnTo>
                    <a:pt x="281" y="867"/>
                  </a:lnTo>
                  <a:lnTo>
                    <a:pt x="281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79" y="867"/>
                  </a:lnTo>
                  <a:lnTo>
                    <a:pt x="279" y="867"/>
                  </a:lnTo>
                  <a:lnTo>
                    <a:pt x="279" y="868"/>
                  </a:lnTo>
                  <a:lnTo>
                    <a:pt x="278" y="867"/>
                  </a:lnTo>
                  <a:lnTo>
                    <a:pt x="278" y="867"/>
                  </a:lnTo>
                  <a:lnTo>
                    <a:pt x="278" y="866"/>
                  </a:lnTo>
                  <a:lnTo>
                    <a:pt x="278" y="867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7"/>
                  </a:lnTo>
                  <a:lnTo>
                    <a:pt x="277" y="868"/>
                  </a:lnTo>
                  <a:lnTo>
                    <a:pt x="276" y="867"/>
                  </a:lnTo>
                  <a:lnTo>
                    <a:pt x="276" y="867"/>
                  </a:lnTo>
                  <a:lnTo>
                    <a:pt x="276" y="868"/>
                  </a:lnTo>
                  <a:lnTo>
                    <a:pt x="276" y="866"/>
                  </a:lnTo>
                  <a:lnTo>
                    <a:pt x="275" y="867"/>
                  </a:lnTo>
                  <a:lnTo>
                    <a:pt x="275" y="866"/>
                  </a:lnTo>
                  <a:lnTo>
                    <a:pt x="275" y="865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3" y="867"/>
                  </a:lnTo>
                  <a:lnTo>
                    <a:pt x="273" y="867"/>
                  </a:lnTo>
                  <a:lnTo>
                    <a:pt x="273" y="868"/>
                  </a:lnTo>
                  <a:lnTo>
                    <a:pt x="273" y="868"/>
                  </a:lnTo>
                  <a:lnTo>
                    <a:pt x="272" y="868"/>
                  </a:lnTo>
                  <a:lnTo>
                    <a:pt x="272" y="867"/>
                  </a:lnTo>
                  <a:lnTo>
                    <a:pt x="272" y="867"/>
                  </a:lnTo>
                  <a:lnTo>
                    <a:pt x="272" y="864"/>
                  </a:lnTo>
                  <a:lnTo>
                    <a:pt x="271" y="862"/>
                  </a:lnTo>
                  <a:lnTo>
                    <a:pt x="271" y="865"/>
                  </a:lnTo>
                  <a:lnTo>
                    <a:pt x="271" y="868"/>
                  </a:lnTo>
                  <a:lnTo>
                    <a:pt x="270" y="866"/>
                  </a:lnTo>
                  <a:lnTo>
                    <a:pt x="270" y="867"/>
                  </a:lnTo>
                  <a:lnTo>
                    <a:pt x="270" y="868"/>
                  </a:lnTo>
                  <a:lnTo>
                    <a:pt x="270" y="868"/>
                  </a:lnTo>
                  <a:lnTo>
                    <a:pt x="269" y="868"/>
                  </a:lnTo>
                  <a:lnTo>
                    <a:pt x="269" y="868"/>
                  </a:lnTo>
                  <a:lnTo>
                    <a:pt x="269" y="867"/>
                  </a:lnTo>
                  <a:lnTo>
                    <a:pt x="269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7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6" y="868"/>
                  </a:lnTo>
                  <a:lnTo>
                    <a:pt x="266" y="867"/>
                  </a:lnTo>
                  <a:lnTo>
                    <a:pt x="266" y="868"/>
                  </a:lnTo>
                  <a:lnTo>
                    <a:pt x="265" y="868"/>
                  </a:lnTo>
                  <a:lnTo>
                    <a:pt x="265" y="867"/>
                  </a:lnTo>
                  <a:lnTo>
                    <a:pt x="265" y="866"/>
                  </a:lnTo>
                  <a:lnTo>
                    <a:pt x="265" y="866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8"/>
                  </a:lnTo>
                  <a:lnTo>
                    <a:pt x="263" y="868"/>
                  </a:lnTo>
                  <a:lnTo>
                    <a:pt x="262" y="868"/>
                  </a:lnTo>
                  <a:lnTo>
                    <a:pt x="262" y="867"/>
                  </a:lnTo>
                  <a:lnTo>
                    <a:pt x="262" y="866"/>
                  </a:lnTo>
                  <a:lnTo>
                    <a:pt x="261" y="866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0" y="868"/>
                  </a:lnTo>
                  <a:lnTo>
                    <a:pt x="260" y="867"/>
                  </a:lnTo>
                  <a:lnTo>
                    <a:pt x="260" y="867"/>
                  </a:lnTo>
                  <a:lnTo>
                    <a:pt x="260" y="868"/>
                  </a:lnTo>
                  <a:lnTo>
                    <a:pt x="260" y="866"/>
                  </a:lnTo>
                  <a:lnTo>
                    <a:pt x="259" y="866"/>
                  </a:lnTo>
                  <a:lnTo>
                    <a:pt x="259" y="867"/>
                  </a:lnTo>
                  <a:lnTo>
                    <a:pt x="259" y="867"/>
                  </a:lnTo>
                  <a:lnTo>
                    <a:pt x="259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8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6" y="866"/>
                  </a:lnTo>
                  <a:lnTo>
                    <a:pt x="256" y="867"/>
                  </a:lnTo>
                  <a:lnTo>
                    <a:pt x="256" y="867"/>
                  </a:lnTo>
                  <a:lnTo>
                    <a:pt x="256" y="866"/>
                  </a:lnTo>
                  <a:lnTo>
                    <a:pt x="255" y="866"/>
                  </a:lnTo>
                  <a:lnTo>
                    <a:pt x="255" y="868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4" y="868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8"/>
                  </a:lnTo>
                  <a:lnTo>
                    <a:pt x="254" y="866"/>
                  </a:lnTo>
                  <a:lnTo>
                    <a:pt x="253" y="865"/>
                  </a:lnTo>
                  <a:lnTo>
                    <a:pt x="253" y="866"/>
                  </a:lnTo>
                  <a:lnTo>
                    <a:pt x="253" y="859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2" y="868"/>
                  </a:lnTo>
                  <a:lnTo>
                    <a:pt x="252" y="868"/>
                  </a:lnTo>
                  <a:lnTo>
                    <a:pt x="252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8"/>
                  </a:lnTo>
                  <a:lnTo>
                    <a:pt x="251" y="868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49" y="867"/>
                  </a:lnTo>
                  <a:lnTo>
                    <a:pt x="249" y="868"/>
                  </a:lnTo>
                  <a:lnTo>
                    <a:pt x="249" y="868"/>
                  </a:lnTo>
                  <a:lnTo>
                    <a:pt x="248" y="868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6" y="868"/>
                  </a:lnTo>
                  <a:lnTo>
                    <a:pt x="246" y="866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5" y="868"/>
                  </a:lnTo>
                  <a:lnTo>
                    <a:pt x="245" y="867"/>
                  </a:lnTo>
                  <a:lnTo>
                    <a:pt x="245" y="866"/>
                  </a:lnTo>
                  <a:lnTo>
                    <a:pt x="245" y="867"/>
                  </a:lnTo>
                  <a:lnTo>
                    <a:pt x="244" y="867"/>
                  </a:lnTo>
                  <a:lnTo>
                    <a:pt x="244" y="867"/>
                  </a:lnTo>
                  <a:lnTo>
                    <a:pt x="244" y="868"/>
                  </a:lnTo>
                  <a:lnTo>
                    <a:pt x="244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8"/>
                  </a:lnTo>
                  <a:lnTo>
                    <a:pt x="243" y="867"/>
                  </a:lnTo>
                  <a:lnTo>
                    <a:pt x="242" y="867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1" y="868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8"/>
                  </a:lnTo>
                  <a:lnTo>
                    <a:pt x="240" y="867"/>
                  </a:lnTo>
                  <a:lnTo>
                    <a:pt x="240" y="868"/>
                  </a:lnTo>
                  <a:lnTo>
                    <a:pt x="240" y="867"/>
                  </a:lnTo>
                  <a:lnTo>
                    <a:pt x="240" y="867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7"/>
                  </a:lnTo>
                  <a:lnTo>
                    <a:pt x="238" y="867"/>
                  </a:lnTo>
                  <a:lnTo>
                    <a:pt x="238" y="868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6" y="867"/>
                  </a:lnTo>
                  <a:lnTo>
                    <a:pt x="236" y="867"/>
                  </a:lnTo>
                  <a:lnTo>
                    <a:pt x="236" y="868"/>
                  </a:lnTo>
                  <a:lnTo>
                    <a:pt x="236" y="868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4" y="867"/>
                  </a:lnTo>
                  <a:lnTo>
                    <a:pt x="234" y="868"/>
                  </a:lnTo>
                  <a:lnTo>
                    <a:pt x="234" y="868"/>
                  </a:lnTo>
                  <a:lnTo>
                    <a:pt x="234" y="867"/>
                  </a:lnTo>
                  <a:lnTo>
                    <a:pt x="234" y="867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8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29" y="868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8" y="868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8"/>
                  </a:lnTo>
                  <a:lnTo>
                    <a:pt x="226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3" y="867"/>
                  </a:lnTo>
                  <a:lnTo>
                    <a:pt x="223" y="868"/>
                  </a:lnTo>
                  <a:lnTo>
                    <a:pt x="223" y="868"/>
                  </a:lnTo>
                  <a:lnTo>
                    <a:pt x="223" y="867"/>
                  </a:lnTo>
                  <a:lnTo>
                    <a:pt x="222" y="867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7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0" y="867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8" y="867"/>
                  </a:lnTo>
                  <a:lnTo>
                    <a:pt x="218" y="867"/>
                  </a:lnTo>
                  <a:lnTo>
                    <a:pt x="218" y="868"/>
                  </a:lnTo>
                  <a:lnTo>
                    <a:pt x="218" y="868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8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8"/>
                  </a:lnTo>
                  <a:lnTo>
                    <a:pt x="211" y="868"/>
                  </a:lnTo>
                  <a:lnTo>
                    <a:pt x="211" y="868"/>
                  </a:lnTo>
                  <a:lnTo>
                    <a:pt x="211" y="867"/>
                  </a:lnTo>
                  <a:lnTo>
                    <a:pt x="211" y="867"/>
                  </a:lnTo>
                  <a:lnTo>
                    <a:pt x="211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7"/>
                  </a:lnTo>
                  <a:lnTo>
                    <a:pt x="209" y="867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6" y="868"/>
                  </a:lnTo>
                  <a:lnTo>
                    <a:pt x="206" y="867"/>
                  </a:lnTo>
                  <a:lnTo>
                    <a:pt x="206" y="867"/>
                  </a:lnTo>
                  <a:lnTo>
                    <a:pt x="206" y="868"/>
                  </a:lnTo>
                  <a:lnTo>
                    <a:pt x="206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7"/>
                  </a:lnTo>
                  <a:lnTo>
                    <a:pt x="204" y="868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8"/>
                  </a:lnTo>
                  <a:lnTo>
                    <a:pt x="203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8"/>
                  </a:lnTo>
                  <a:lnTo>
                    <a:pt x="198" y="868"/>
                  </a:lnTo>
                  <a:lnTo>
                    <a:pt x="198" y="867"/>
                  </a:lnTo>
                  <a:lnTo>
                    <a:pt x="198" y="863"/>
                  </a:lnTo>
                  <a:lnTo>
                    <a:pt x="198" y="864"/>
                  </a:lnTo>
                  <a:lnTo>
                    <a:pt x="198" y="866"/>
                  </a:lnTo>
                  <a:lnTo>
                    <a:pt x="198" y="867"/>
                  </a:lnTo>
                  <a:lnTo>
                    <a:pt x="197" y="867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7"/>
                  </a:lnTo>
                  <a:lnTo>
                    <a:pt x="196" y="868"/>
                  </a:lnTo>
                  <a:lnTo>
                    <a:pt x="196" y="867"/>
                  </a:lnTo>
                  <a:lnTo>
                    <a:pt x="196" y="867"/>
                  </a:lnTo>
                  <a:lnTo>
                    <a:pt x="196" y="866"/>
                  </a:lnTo>
                  <a:lnTo>
                    <a:pt x="196" y="855"/>
                  </a:lnTo>
                  <a:lnTo>
                    <a:pt x="195" y="851"/>
                  </a:lnTo>
                  <a:lnTo>
                    <a:pt x="195" y="861"/>
                  </a:lnTo>
                  <a:lnTo>
                    <a:pt x="195" y="866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4" y="868"/>
                  </a:lnTo>
                  <a:lnTo>
                    <a:pt x="194" y="868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3" y="850"/>
                  </a:lnTo>
                  <a:lnTo>
                    <a:pt x="193" y="838"/>
                  </a:lnTo>
                  <a:lnTo>
                    <a:pt x="193" y="859"/>
                  </a:lnTo>
                  <a:lnTo>
                    <a:pt x="193" y="867"/>
                  </a:lnTo>
                  <a:lnTo>
                    <a:pt x="193" y="868"/>
                  </a:lnTo>
                  <a:lnTo>
                    <a:pt x="193" y="867"/>
                  </a:lnTo>
                  <a:lnTo>
                    <a:pt x="192" y="867"/>
                  </a:lnTo>
                  <a:lnTo>
                    <a:pt x="192" y="867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1" y="867"/>
                  </a:lnTo>
                  <a:lnTo>
                    <a:pt x="191" y="867"/>
                  </a:lnTo>
                  <a:lnTo>
                    <a:pt x="191" y="864"/>
                  </a:lnTo>
                  <a:lnTo>
                    <a:pt x="191" y="867"/>
                  </a:lnTo>
                  <a:lnTo>
                    <a:pt x="191" y="861"/>
                  </a:lnTo>
                  <a:lnTo>
                    <a:pt x="191" y="864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8"/>
                  </a:lnTo>
                  <a:lnTo>
                    <a:pt x="189" y="868"/>
                  </a:lnTo>
                  <a:lnTo>
                    <a:pt x="189" y="868"/>
                  </a:lnTo>
                  <a:lnTo>
                    <a:pt x="189" y="855"/>
                  </a:lnTo>
                  <a:lnTo>
                    <a:pt x="189" y="852"/>
                  </a:lnTo>
                  <a:lnTo>
                    <a:pt x="189" y="865"/>
                  </a:lnTo>
                  <a:lnTo>
                    <a:pt x="189" y="861"/>
                  </a:lnTo>
                  <a:lnTo>
                    <a:pt x="188" y="866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8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5"/>
                  </a:lnTo>
                  <a:lnTo>
                    <a:pt x="187" y="864"/>
                  </a:lnTo>
                  <a:lnTo>
                    <a:pt x="186" y="867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6" y="868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4" y="866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4" y="868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8"/>
                  </a:lnTo>
                  <a:lnTo>
                    <a:pt x="181" y="868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8"/>
                  </a:lnTo>
                  <a:lnTo>
                    <a:pt x="177" y="867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7"/>
                  </a:lnTo>
                  <a:lnTo>
                    <a:pt x="176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7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67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7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7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1" y="868"/>
                  </a:lnTo>
                  <a:lnTo>
                    <a:pt x="161" y="867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7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8"/>
                  </a:lnTo>
                  <a:lnTo>
                    <a:pt x="158" y="867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7"/>
                  </a:lnTo>
                  <a:lnTo>
                    <a:pt x="156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7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7"/>
                  </a:lnTo>
                  <a:lnTo>
                    <a:pt x="149" y="868"/>
                  </a:lnTo>
                  <a:lnTo>
                    <a:pt x="148" y="867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7" y="868"/>
                  </a:lnTo>
                  <a:lnTo>
                    <a:pt x="147" y="867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7"/>
                  </a:lnTo>
                  <a:lnTo>
                    <a:pt x="146" y="867"/>
                  </a:lnTo>
                  <a:lnTo>
                    <a:pt x="146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7"/>
                  </a:lnTo>
                  <a:lnTo>
                    <a:pt x="145" y="867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7"/>
                  </a:lnTo>
                  <a:lnTo>
                    <a:pt x="141" y="867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7"/>
                  </a:lnTo>
                  <a:lnTo>
                    <a:pt x="137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7"/>
                  </a:lnTo>
                  <a:lnTo>
                    <a:pt x="136" y="868"/>
                  </a:lnTo>
                  <a:lnTo>
                    <a:pt x="135" y="868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5" y="867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7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7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0" y="868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7"/>
                  </a:lnTo>
                  <a:lnTo>
                    <a:pt x="127" y="867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7"/>
                  </a:lnTo>
                  <a:lnTo>
                    <a:pt x="125" y="867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7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7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7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7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7"/>
                  </a:lnTo>
                  <a:lnTo>
                    <a:pt x="103" y="866"/>
                  </a:lnTo>
                  <a:lnTo>
                    <a:pt x="102" y="867"/>
                  </a:lnTo>
                  <a:lnTo>
                    <a:pt x="102" y="867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7"/>
                  </a:lnTo>
                  <a:lnTo>
                    <a:pt x="101" y="865"/>
                  </a:lnTo>
                  <a:lnTo>
                    <a:pt x="101" y="866"/>
                  </a:lnTo>
                  <a:lnTo>
                    <a:pt x="101" y="867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6"/>
                  </a:lnTo>
                  <a:lnTo>
                    <a:pt x="100" y="864"/>
                  </a:lnTo>
                  <a:lnTo>
                    <a:pt x="100" y="866"/>
                  </a:lnTo>
                  <a:lnTo>
                    <a:pt x="100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7" y="867"/>
                  </a:lnTo>
                  <a:lnTo>
                    <a:pt x="97" y="866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7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6" y="867"/>
                  </a:lnTo>
                  <a:lnTo>
                    <a:pt x="96" y="867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7"/>
                  </a:lnTo>
                  <a:lnTo>
                    <a:pt x="95" y="867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7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7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5" y="867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7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7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7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7"/>
                  </a:lnTo>
                  <a:lnTo>
                    <a:pt x="71" y="867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7"/>
                  </a:lnTo>
                  <a:lnTo>
                    <a:pt x="70" y="867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7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7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7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5" y="867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7"/>
                  </a:lnTo>
                  <a:lnTo>
                    <a:pt x="45" y="865"/>
                  </a:lnTo>
                  <a:lnTo>
                    <a:pt x="45" y="865"/>
                  </a:lnTo>
                  <a:lnTo>
                    <a:pt x="45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7"/>
                  </a:lnTo>
                  <a:lnTo>
                    <a:pt x="44" y="865"/>
                  </a:lnTo>
                  <a:lnTo>
                    <a:pt x="44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6"/>
                  </a:lnTo>
                  <a:lnTo>
                    <a:pt x="43" y="865"/>
                  </a:lnTo>
                  <a:lnTo>
                    <a:pt x="43" y="867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6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6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7"/>
                  </a:lnTo>
                  <a:lnTo>
                    <a:pt x="29" y="867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7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0" y="868"/>
                  </a:lnTo>
                  <a:lnTo>
                    <a:pt x="20" y="867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7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7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7"/>
                  </a:lnTo>
                  <a:lnTo>
                    <a:pt x="10" y="867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7" y="867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6"/>
                  </a:lnTo>
                  <a:lnTo>
                    <a:pt x="7" y="866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7"/>
                  </a:lnTo>
                  <a:lnTo>
                    <a:pt x="4" y="867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</a:path>
              </a:pathLst>
            </a:cu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/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392" r="-1392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/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392" r="-126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/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asd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/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period,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/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/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/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/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/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517" r="-1896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97EFAC26-3920-9B67-774D-F47F48A6E168}"/>
              </a:ext>
            </a:extLst>
          </p:cNvPr>
          <p:cNvSpPr/>
          <p:nvPr/>
        </p:nvSpPr>
        <p:spPr>
          <a:xfrm>
            <a:off x="6844630" y="3666675"/>
            <a:ext cx="988264" cy="243162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8E6809C-EE19-C5FC-FE42-DEADA7E5DB1C}"/>
              </a:ext>
            </a:extLst>
          </p:cNvPr>
          <p:cNvSpPr txBox="1"/>
          <p:nvPr/>
        </p:nvSpPr>
        <p:spPr>
          <a:xfrm>
            <a:off x="4690463" y="335057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E1F93-AE72-2B77-BE25-BE0D4121B230}"/>
              </a:ext>
            </a:extLst>
          </p:cNvPr>
          <p:cNvSpPr txBox="1"/>
          <p:nvPr/>
        </p:nvSpPr>
        <p:spPr>
          <a:xfrm>
            <a:off x="7832894" y="3426933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20FC4C7-4C61-D2FA-E910-BC45A9D72495}"/>
              </a:ext>
            </a:extLst>
          </p:cNvPr>
          <p:cNvSpPr/>
          <p:nvPr/>
        </p:nvSpPr>
        <p:spPr>
          <a:xfrm flipH="1">
            <a:off x="5313272" y="3602053"/>
            <a:ext cx="1157887" cy="245935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275473"/>
                <a:ext cx="11517086" cy="119967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275473"/>
                <a:ext cx="11517086" cy="119967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C72B71-A774-18BB-6EE2-2DFA29DADDE2}"/>
              </a:ext>
            </a:extLst>
          </p:cNvPr>
          <p:cNvSpPr txBox="1"/>
          <p:nvPr/>
        </p:nvSpPr>
        <p:spPr>
          <a:xfrm>
            <a:off x="206828" y="4722735"/>
            <a:ext cx="643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One problem with least squares solution ...</a:t>
            </a:r>
          </a:p>
        </p:txBody>
      </p:sp>
    </p:spTree>
    <p:extLst>
      <p:ext uri="{BB962C8B-B14F-4D97-AF65-F5344CB8AC3E}">
        <p14:creationId xmlns:p14="http://schemas.microsoft.com/office/powerpoint/2010/main" val="285701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61914" y="2878183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914" y="2878183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C72B71-A774-18BB-6EE2-2DFA29DADDE2}"/>
              </a:ext>
            </a:extLst>
          </p:cNvPr>
          <p:cNvSpPr txBox="1"/>
          <p:nvPr/>
        </p:nvSpPr>
        <p:spPr>
          <a:xfrm>
            <a:off x="130628" y="4461125"/>
            <a:ext cx="5091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Almost nobody does it this way 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2E199E-9B86-2FE5-4A89-D92A4BC595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275473"/>
                <a:ext cx="5159829" cy="1199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2E199E-9B86-2FE5-4A89-D92A4BC59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5473"/>
                <a:ext cx="5159829" cy="1199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6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C72B71-A774-18BB-6EE2-2DFA29DADDE2}"/>
                  </a:ext>
                </a:extLst>
              </p:cNvPr>
              <p:cNvSpPr txBox="1"/>
              <p:nvPr/>
            </p:nvSpPr>
            <p:spPr>
              <a:xfrm>
                <a:off x="5285150" y="4722735"/>
                <a:ext cx="488101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this matrix is diagonal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with main diagonal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so you don’t have to compute it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C72B71-A774-18BB-6EE2-2DFA29DAD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50" y="4722735"/>
                <a:ext cx="4881016" cy="1815882"/>
              </a:xfrm>
              <a:prstGeom prst="rect">
                <a:avLst/>
              </a:prstGeom>
              <a:blipFill>
                <a:blip r:embed="rId6"/>
                <a:stretch>
                  <a:fillRect l="-2622" t="-3356" r="-125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6F9BCC8-A99F-35A7-B9AE-3CA7DB22830B}"/>
              </a:ext>
            </a:extLst>
          </p:cNvPr>
          <p:cNvSpPr/>
          <p:nvPr/>
        </p:nvSpPr>
        <p:spPr>
          <a:xfrm>
            <a:off x="1781030" y="5148943"/>
            <a:ext cx="1441141" cy="13262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5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C72B71-A774-18BB-6EE2-2DFA29DADDE2}"/>
              </a:ext>
            </a:extLst>
          </p:cNvPr>
          <p:cNvSpPr txBox="1"/>
          <p:nvPr/>
        </p:nvSpPr>
        <p:spPr>
          <a:xfrm>
            <a:off x="5285150" y="4722735"/>
            <a:ext cx="5055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furthermore,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 extremely efficient way to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compute this product is known 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9BCC8-A99F-35A7-B9AE-3CA7DB22830B}"/>
              </a:ext>
            </a:extLst>
          </p:cNvPr>
          <p:cNvSpPr/>
          <p:nvPr/>
        </p:nvSpPr>
        <p:spPr>
          <a:xfrm>
            <a:off x="3261487" y="5148943"/>
            <a:ext cx="1441141" cy="13262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A8694-50E5-CD45-912A-20E575D30D8E}"/>
              </a:ext>
            </a:extLst>
          </p:cNvPr>
          <p:cNvSpPr txBox="1"/>
          <p:nvPr/>
        </p:nvSpPr>
        <p:spPr>
          <a:xfrm>
            <a:off x="6436036" y="6213372"/>
            <a:ext cx="430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... and called the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4169769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22514" y="859971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859971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5941D-33E1-B614-96C0-E1F82E875BFE}"/>
                  </a:ext>
                </a:extLst>
              </p:cNvPr>
              <p:cNvSpPr txBox="1"/>
              <p:nvPr/>
            </p:nvSpPr>
            <p:spPr>
              <a:xfrm>
                <a:off x="1665514" y="859971"/>
                <a:ext cx="1279004" cy="4736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5941D-33E1-B614-96C0-E1F82E87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859971"/>
                <a:ext cx="1279004" cy="4736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C0912C7-985A-7072-80FB-979D1AA16055}"/>
              </a:ext>
            </a:extLst>
          </p:cNvPr>
          <p:cNvSpPr txBox="1"/>
          <p:nvPr/>
        </p:nvSpPr>
        <p:spPr>
          <a:xfrm>
            <a:off x="81778" y="5596332"/>
            <a:ext cx="37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uniformly sampled times</a:t>
            </a:r>
          </a:p>
        </p:txBody>
      </p:sp>
    </p:spTree>
    <p:extLst>
      <p:ext uri="{BB962C8B-B14F-4D97-AF65-F5344CB8AC3E}">
        <p14:creationId xmlns:p14="http://schemas.microsoft.com/office/powerpoint/2010/main" val="148556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00743" y="816428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816428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2057400" y="692933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92933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1C76BF4-D893-9D96-DBCE-08E3C51B4ADE}"/>
              </a:ext>
            </a:extLst>
          </p:cNvPr>
          <p:cNvSpPr txBox="1"/>
          <p:nvPr/>
        </p:nvSpPr>
        <p:spPr>
          <a:xfrm>
            <a:off x="1407530" y="5564518"/>
            <a:ext cx="228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corresponding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2216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48247" y="2601686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00743" y="827314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827314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2057400" y="703819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03819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FA9BD8DE-9282-A754-F071-5B3839BA5B8B}"/>
              </a:ext>
            </a:extLst>
          </p:cNvPr>
          <p:cNvSpPr/>
          <p:nvPr/>
        </p:nvSpPr>
        <p:spPr>
          <a:xfrm>
            <a:off x="3280105" y="2705095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98019-43A5-E6B4-ED72-50EAFEBE789B}"/>
              </a:ext>
            </a:extLst>
          </p:cNvPr>
          <p:cNvSpPr txBox="1"/>
          <p:nvPr/>
        </p:nvSpPr>
        <p:spPr>
          <a:xfrm>
            <a:off x="2703162" y="6099352"/>
            <a:ext cx="437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FFT =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426005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00743" y="838199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838199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2057400" y="714704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14704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/>
              <p:nvPr/>
            </p:nvSpPr>
            <p:spPr>
              <a:xfrm>
                <a:off x="5562846" y="613843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46" y="613843"/>
                <a:ext cx="3261406" cy="5140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4B6A7-F2ED-699F-0615-EC9D3074F6F3}"/>
                  </a:ext>
                </a:extLst>
              </p:cNvPr>
              <p:cNvSpPr txBox="1"/>
              <p:nvPr/>
            </p:nvSpPr>
            <p:spPr>
              <a:xfrm>
                <a:off x="5577176" y="5927667"/>
                <a:ext cx="5047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s as the real and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imaginary parts of complex numbers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4B6A7-F2ED-699F-0615-EC9D3074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176" y="5927667"/>
                <a:ext cx="5047281" cy="830997"/>
              </a:xfrm>
              <a:prstGeom prst="rect">
                <a:avLst/>
              </a:prstGeom>
              <a:blipFill>
                <a:blip r:embed="rId5"/>
                <a:stretch>
                  <a:fillRect l="-193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0D06123-A7DA-B1BF-AC16-649CEA920E53}"/>
              </a:ext>
            </a:extLst>
          </p:cNvPr>
          <p:cNvSpPr/>
          <p:nvPr/>
        </p:nvSpPr>
        <p:spPr>
          <a:xfrm>
            <a:off x="3280105" y="2715980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1758949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024B6A7-F2ED-699F-0615-EC9D3074F6F3}"/>
              </a:ext>
            </a:extLst>
          </p:cNvPr>
          <p:cNvSpPr txBox="1"/>
          <p:nvPr/>
        </p:nvSpPr>
        <p:spPr>
          <a:xfrm>
            <a:off x="7728483" y="5739985"/>
            <a:ext cx="228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frequencies the ones we want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D06123-A7DA-B1BF-AC16-649CEA920E53}"/>
              </a:ext>
            </a:extLst>
          </p:cNvPr>
          <p:cNvSpPr/>
          <p:nvPr/>
        </p:nvSpPr>
        <p:spPr>
          <a:xfrm>
            <a:off x="3203904" y="2661552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/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/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B99C34-FD64-BF01-135F-4D188DA7467B}"/>
              </a:ext>
            </a:extLst>
          </p:cNvPr>
          <p:cNvCxnSpPr/>
          <p:nvPr/>
        </p:nvCxnSpPr>
        <p:spPr>
          <a:xfrm flipH="1">
            <a:off x="0" y="5417027"/>
            <a:ext cx="500743" cy="602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BE5326-E870-DA68-4AEE-7FD5FDED4F91}"/>
                  </a:ext>
                </a:extLst>
              </p:cNvPr>
              <p:cNvSpPr txBox="1"/>
              <p:nvPr/>
            </p:nvSpPr>
            <p:spPr>
              <a:xfrm>
                <a:off x="9608835" y="6155484"/>
                <a:ext cx="2161874" cy="611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BE5326-E870-DA68-4AEE-7FD5FDED4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835" y="6155484"/>
                <a:ext cx="2161874" cy="611578"/>
              </a:xfrm>
              <a:prstGeom prst="rect">
                <a:avLst/>
              </a:prstGeom>
              <a:blipFill>
                <a:blip r:embed="rId7"/>
                <a:stretch>
                  <a:fillRect l="-9859" t="-2000" b="-2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249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0D06123-A7DA-B1BF-AC16-649CEA920E53}"/>
              </a:ext>
            </a:extLst>
          </p:cNvPr>
          <p:cNvSpPr/>
          <p:nvPr/>
        </p:nvSpPr>
        <p:spPr>
          <a:xfrm>
            <a:off x="3203904" y="2661552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/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/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B99C34-FD64-BF01-135F-4D188DA7467B}"/>
              </a:ext>
            </a:extLst>
          </p:cNvPr>
          <p:cNvCxnSpPr/>
          <p:nvPr/>
        </p:nvCxnSpPr>
        <p:spPr>
          <a:xfrm flipH="1">
            <a:off x="0" y="5417027"/>
            <a:ext cx="500743" cy="602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84EBCB2-2509-5AB9-9C2F-1BCE329801BF}"/>
              </a:ext>
            </a:extLst>
          </p:cNvPr>
          <p:cNvSpPr/>
          <p:nvPr/>
        </p:nvSpPr>
        <p:spPr>
          <a:xfrm>
            <a:off x="5083629" y="468086"/>
            <a:ext cx="7108371" cy="3450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9924B-B83A-051B-5B99-14E7725B939E}"/>
              </a:ext>
            </a:extLst>
          </p:cNvPr>
          <p:cNvSpPr txBox="1"/>
          <p:nvPr/>
        </p:nvSpPr>
        <p:spPr>
          <a:xfrm>
            <a:off x="7271284" y="24757"/>
            <a:ext cx="384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top part all we need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FE2F3F-BC40-6B57-88CC-1BA5F7D09F04}"/>
                  </a:ext>
                </a:extLst>
              </p:cNvPr>
              <p:cNvSpPr txBox="1"/>
              <p:nvPr/>
            </p:nvSpPr>
            <p:spPr>
              <a:xfrm>
                <a:off x="5156764" y="5839075"/>
                <a:ext cx="6684852" cy="546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FE2F3F-BC40-6B57-88CC-1BA5F7D0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64" y="5839075"/>
                <a:ext cx="6684852" cy="546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F4AE727-DF0A-8901-7586-76732445CB49}"/>
              </a:ext>
            </a:extLst>
          </p:cNvPr>
          <p:cNvSpPr txBox="1"/>
          <p:nvPr/>
        </p:nvSpPr>
        <p:spPr>
          <a:xfrm>
            <a:off x="4328638" y="5881490"/>
            <a:ext cx="100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BD0D0-184F-2FC5-70DA-083DCE815A2E}"/>
              </a:ext>
            </a:extLst>
          </p:cNvPr>
          <p:cNvSpPr txBox="1"/>
          <p:nvPr/>
        </p:nvSpPr>
        <p:spPr>
          <a:xfrm>
            <a:off x="7670512" y="6365058"/>
            <a:ext cx="384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 = complex </a:t>
            </a:r>
            <a:r>
              <a:rPr lang="en-US" sz="2400" dirty="0" err="1">
                <a:solidFill>
                  <a:srgbClr val="FF0000"/>
                </a:solidFill>
              </a:rPr>
              <a:t>conjucation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7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992BC-FDFF-F139-FA59-248227D636D6}"/>
              </a:ext>
            </a:extLst>
          </p:cNvPr>
          <p:cNvSpPr txBox="1"/>
          <p:nvPr/>
        </p:nvSpPr>
        <p:spPr>
          <a:xfrm>
            <a:off x="119742" y="608379"/>
            <a:ext cx="122681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generic frequency set-up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No2 = floor(N/2);  # integer version of N/2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fmax=1/(2.0*Dt);  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nyquist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frequency 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=fmax/No2;       # frequency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smaping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=No2+1;          # number of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np.concatenate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(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(0,No2,Nf),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(-No2+1,-1,No2-1)),axis=0));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=2*pi*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# angular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frequeny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w=2*pi*f;          # full (pos and neg) angular frequency vector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# number of non-negative angular frequencies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(0,No2,Nf)); # non-negative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freq’s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=2*pi*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  # non-negative angular frequencies</a:t>
            </a:r>
          </a:p>
        </p:txBody>
      </p:sp>
    </p:spTree>
    <p:extLst>
      <p:ext uri="{BB962C8B-B14F-4D97-AF65-F5344CB8AC3E}">
        <p14:creationId xmlns:p14="http://schemas.microsoft.com/office/powerpoint/2010/main" val="3956863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C6598D-F73A-B5A6-922E-371B20E36548}"/>
              </a:ext>
            </a:extLst>
          </p:cNvPr>
          <p:cNvSpPr txBox="1"/>
          <p:nvPr/>
        </p:nvSpPr>
        <p:spPr>
          <a:xfrm>
            <a:off x="555172" y="892628"/>
            <a:ext cx="928305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Most people apply these two pre-processing steps to the data: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Remove the mean of the data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Taper the ends of the data vector</a:t>
            </a:r>
          </a:p>
        </p:txBody>
      </p:sp>
    </p:spTree>
    <p:extLst>
      <p:ext uri="{BB962C8B-B14F-4D97-AF65-F5344CB8AC3E}">
        <p14:creationId xmlns:p14="http://schemas.microsoft.com/office/powerpoint/2010/main" val="2540084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6598D-F73A-B5A6-922E-371B20E36548}"/>
                  </a:ext>
                </a:extLst>
              </p:cNvPr>
              <p:cNvSpPr txBox="1"/>
              <p:nvPr/>
            </p:nvSpPr>
            <p:spPr>
              <a:xfrm>
                <a:off x="555172" y="461740"/>
                <a:ext cx="9283054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Most people apply these two pre-processing steps to the data: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Remove the mean of the data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Taper the ends of the data vector by multiplying by</a:t>
                </a:r>
              </a:p>
              <a:p>
                <a:r>
                  <a:rPr lang="en-US" sz="2800" dirty="0"/>
                  <a:t>    a taper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6598D-F73A-B5A6-922E-371B20E3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2" y="461740"/>
                <a:ext cx="9283054" cy="3539430"/>
              </a:xfrm>
              <a:prstGeom prst="rect">
                <a:avLst/>
              </a:prstGeom>
              <a:blipFill>
                <a:blip r:embed="rId2"/>
                <a:stretch>
                  <a:fillRect l="-1313" t="-1724" r="-328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FDBDF6-2B63-4F43-2FF4-A131CAC29F7A}"/>
              </a:ext>
            </a:extLst>
          </p:cNvPr>
          <p:cNvSpPr txBox="1"/>
          <p:nvPr/>
        </p:nvSpPr>
        <p:spPr>
          <a:xfrm>
            <a:off x="5092196" y="164187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remove mean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dobs = dobs -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(dobs);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33059-8E27-2592-2D95-4B1C157A3EA3}"/>
              </a:ext>
            </a:extLst>
          </p:cNvPr>
          <p:cNvSpPr txBox="1"/>
          <p:nvPr/>
        </p:nvSpPr>
        <p:spPr>
          <a:xfrm>
            <a:off x="95794" y="5307697"/>
            <a:ext cx="12507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Hamming window function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(0.54-0.46*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(2*pi*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(0,N-1,N)/(N-1)));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 W, dobs 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125DD-4C10-7308-E07B-2FC0EFBD8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8" t="36493" r="34286" b="21228"/>
          <a:stretch/>
        </p:blipFill>
        <p:spPr>
          <a:xfrm>
            <a:off x="8880425" y="2957086"/>
            <a:ext cx="2124893" cy="1911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67532A-43B5-651A-9673-69A59BC56DD2}"/>
                  </a:ext>
                </a:extLst>
              </p:cNvPr>
              <p:cNvSpPr txBox="1"/>
              <p:nvPr/>
            </p:nvSpPr>
            <p:spPr>
              <a:xfrm>
                <a:off x="9356428" y="4692906"/>
                <a:ext cx="1172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67532A-43B5-651A-9673-69A59BC56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428" y="4692906"/>
                <a:ext cx="1172885" cy="523220"/>
              </a:xfrm>
              <a:prstGeom prst="rect">
                <a:avLst/>
              </a:prstGeom>
              <a:blipFill>
                <a:blip r:embed="rId4"/>
                <a:stretch>
                  <a:fillRect l="-1093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C3F821-4E66-14A7-F0CA-FB4EB80741E0}"/>
                  </a:ext>
                </a:extLst>
              </p:cNvPr>
              <p:cNvSpPr txBox="1"/>
              <p:nvPr/>
            </p:nvSpPr>
            <p:spPr>
              <a:xfrm rot="16200000">
                <a:off x="8083861" y="3586749"/>
                <a:ext cx="1069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C3F821-4E66-14A7-F0CA-FB4EB8074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083861" y="3586749"/>
                <a:ext cx="10699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728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BD2D62-E6FF-93E2-910E-5C9F5D0E5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23" t="30953" r="21625" b="9365"/>
          <a:stretch/>
        </p:blipFill>
        <p:spPr>
          <a:xfrm>
            <a:off x="97971" y="1611085"/>
            <a:ext cx="5704115" cy="4093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47DFC-9908-0335-87F7-6755B0D2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3" t="32857" r="21535" b="7461"/>
          <a:stretch/>
        </p:blipFill>
        <p:spPr>
          <a:xfrm>
            <a:off x="6096000" y="1611085"/>
            <a:ext cx="5704116" cy="4093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5081C-1B67-3FA4-EAF1-C76FB7F20880}"/>
              </a:ext>
            </a:extLst>
          </p:cNvPr>
          <p:cNvSpPr txBox="1"/>
          <p:nvPr/>
        </p:nvSpPr>
        <p:spPr>
          <a:xfrm>
            <a:off x="1600200" y="979714"/>
            <a:ext cx="336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Before Pre-Processing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D964-A734-69B2-A183-F6170C0C10AC}"/>
              </a:ext>
            </a:extLst>
          </p:cNvPr>
          <p:cNvSpPr txBox="1"/>
          <p:nvPr/>
        </p:nvSpPr>
        <p:spPr>
          <a:xfrm>
            <a:off x="7652657" y="1012371"/>
            <a:ext cx="31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After Pre-Processing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A8343-9DDF-335E-E6C1-33C32E752439}"/>
              </a:ext>
            </a:extLst>
          </p:cNvPr>
          <p:cNvSpPr txBox="1"/>
          <p:nvPr/>
        </p:nvSpPr>
        <p:spPr>
          <a:xfrm>
            <a:off x="4009819" y="4188"/>
            <a:ext cx="4172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sound in my office</a:t>
            </a:r>
          </a:p>
          <a:p>
            <a:pPr algn="ctr"/>
            <a:r>
              <a:rPr lang="en-US" sz="2800" dirty="0"/>
              <a:t>(mostly the air conditioner)</a:t>
            </a:r>
          </a:p>
        </p:txBody>
      </p:sp>
    </p:spTree>
    <p:extLst>
      <p:ext uri="{BB962C8B-B14F-4D97-AF65-F5344CB8AC3E}">
        <p14:creationId xmlns:p14="http://schemas.microsoft.com/office/powerpoint/2010/main" val="2697448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E2792-653B-CD6C-2F19-0E32C8A49DCA}"/>
              </a:ext>
            </a:extLst>
          </p:cNvPr>
          <p:cNvSpPr txBox="1"/>
          <p:nvPr/>
        </p:nvSpPr>
        <p:spPr>
          <a:xfrm>
            <a:off x="87086" y="1950107"/>
            <a:ext cx="12104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compute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coefficients. Note normalization of Dt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Dt*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[0:Nf,0:1]; #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= N*Dt;  # time series length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s2 = (2/T)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dbarpos.conj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2058846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E2792-653B-CD6C-2F19-0E32C8A49DCA}"/>
              </a:ext>
            </a:extLst>
          </p:cNvPr>
          <p:cNvSpPr txBox="1"/>
          <p:nvPr/>
        </p:nvSpPr>
        <p:spPr>
          <a:xfrm>
            <a:off x="87086" y="1950107"/>
            <a:ext cx="12104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compute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coefficients. Note normalization of Dt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Dt*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[0:Nf,0:1]; #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= N*Dt;  # time series length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s2 = (2/T)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dbarpos.conj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DDF0E-EC2B-38C4-C3E7-4ECC591A5F14}"/>
              </a:ext>
            </a:extLst>
          </p:cNvPr>
          <p:cNvSpPr/>
          <p:nvPr/>
        </p:nvSpPr>
        <p:spPr>
          <a:xfrm>
            <a:off x="1926771" y="2264229"/>
            <a:ext cx="1959429" cy="522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AA34D7-7665-C15F-EA29-ADB0234DE70B}"/>
              </a:ext>
            </a:extLst>
          </p:cNvPr>
          <p:cNvSpPr/>
          <p:nvPr/>
        </p:nvSpPr>
        <p:spPr>
          <a:xfrm>
            <a:off x="3744686" y="1230086"/>
            <a:ext cx="2286000" cy="903514"/>
          </a:xfrm>
          <a:custGeom>
            <a:avLst/>
            <a:gdLst>
              <a:gd name="connsiteX0" fmla="*/ 0 w 2286000"/>
              <a:gd name="connsiteY0" fmla="*/ 903514 h 903514"/>
              <a:gd name="connsiteX1" fmla="*/ 805543 w 2286000"/>
              <a:gd name="connsiteY1" fmla="*/ 97971 h 903514"/>
              <a:gd name="connsiteX2" fmla="*/ 914400 w 2286000"/>
              <a:gd name="connsiteY2" fmla="*/ 413657 h 903514"/>
              <a:gd name="connsiteX3" fmla="*/ 2286000 w 2286000"/>
              <a:gd name="connsiteY3" fmla="*/ 0 h 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903514">
                <a:moveTo>
                  <a:pt x="0" y="903514"/>
                </a:moveTo>
                <a:cubicBezTo>
                  <a:pt x="326571" y="541564"/>
                  <a:pt x="653143" y="179614"/>
                  <a:pt x="805543" y="97971"/>
                </a:cubicBezTo>
                <a:cubicBezTo>
                  <a:pt x="957943" y="16328"/>
                  <a:pt x="667657" y="429985"/>
                  <a:pt x="914400" y="413657"/>
                </a:cubicBezTo>
                <a:cubicBezTo>
                  <a:pt x="1161143" y="397329"/>
                  <a:pt x="1723571" y="198664"/>
                  <a:pt x="22860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D65C8-0A5B-C5DA-6A1C-686FB054EDF2}"/>
              </a:ext>
            </a:extLst>
          </p:cNvPr>
          <p:cNvSpPr txBox="1"/>
          <p:nvPr/>
        </p:nvSpPr>
        <p:spPr>
          <a:xfrm>
            <a:off x="6139543" y="1012371"/>
            <a:ext cx="392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98495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05400"/>
            <a:ext cx="3505200" cy="685800"/>
          </a:xfrm>
        </p:spPr>
        <p:txBody>
          <a:bodyPr>
            <a:normAutofit fontScale="90000"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’s and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’s are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parameters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57353" r="13253" b="31449"/>
          <a:stretch>
            <a:fillRect/>
          </a:stretch>
        </p:blipFill>
        <p:spPr bwMode="auto">
          <a:xfrm>
            <a:off x="1524000" y="3429000"/>
            <a:ext cx="9133326" cy="80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2663371" y="4034971"/>
            <a:ext cx="2997200" cy="10160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572000" y="4038600"/>
            <a:ext cx="1219200" cy="9144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172200" y="4114800"/>
            <a:ext cx="609600" cy="8382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6248400" y="4114800"/>
            <a:ext cx="2590800" cy="9144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486400" y="1894116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kern="0" dirty="0">
                <a:solidFill>
                  <a:srgbClr val="00B0F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kern="0" dirty="0">
                <a:solidFill>
                  <a:srgbClr val="00B0F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’s are </a:t>
            </a:r>
            <a:r>
              <a:rPr lang="en-US" sz="2800" kern="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known</a:t>
            </a:r>
          </a:p>
        </p:txBody>
      </p:sp>
      <p:sp>
        <p:nvSpPr>
          <p:cNvPr id="10" name="Freeform 9"/>
          <p:cNvSpPr/>
          <p:nvPr/>
        </p:nvSpPr>
        <p:spPr>
          <a:xfrm>
            <a:off x="3673325" y="2667000"/>
            <a:ext cx="3314095" cy="954314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62600" y="2667000"/>
            <a:ext cx="1600201" cy="1030514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7543799" y="2667000"/>
            <a:ext cx="1904998" cy="990600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5675F8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7315200" y="2667000"/>
            <a:ext cx="304798" cy="990600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E2792-653B-CD6C-2F19-0E32C8A49DCA}"/>
              </a:ext>
            </a:extLst>
          </p:cNvPr>
          <p:cNvSpPr txBox="1"/>
          <p:nvPr/>
        </p:nvSpPr>
        <p:spPr>
          <a:xfrm>
            <a:off x="87086" y="1950107"/>
            <a:ext cx="12104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compute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coefficients. Note normalization of Dt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Dt*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[0:Nf,0:1]; #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= N*Dt;  # time series length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s2 = (2/T)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dbarpos.conj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DDF0E-EC2B-38C4-C3E7-4ECC591A5F14}"/>
              </a:ext>
            </a:extLst>
          </p:cNvPr>
          <p:cNvSpPr/>
          <p:nvPr/>
        </p:nvSpPr>
        <p:spPr>
          <a:xfrm>
            <a:off x="87086" y="3429000"/>
            <a:ext cx="555171" cy="460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AA34D7-7665-C15F-EA29-ADB0234DE70B}"/>
              </a:ext>
            </a:extLst>
          </p:cNvPr>
          <p:cNvSpPr/>
          <p:nvPr/>
        </p:nvSpPr>
        <p:spPr>
          <a:xfrm flipV="1">
            <a:off x="762001" y="4008841"/>
            <a:ext cx="2286000" cy="846187"/>
          </a:xfrm>
          <a:custGeom>
            <a:avLst/>
            <a:gdLst>
              <a:gd name="connsiteX0" fmla="*/ 0 w 2286000"/>
              <a:gd name="connsiteY0" fmla="*/ 903514 h 903514"/>
              <a:gd name="connsiteX1" fmla="*/ 805543 w 2286000"/>
              <a:gd name="connsiteY1" fmla="*/ 97971 h 903514"/>
              <a:gd name="connsiteX2" fmla="*/ 914400 w 2286000"/>
              <a:gd name="connsiteY2" fmla="*/ 413657 h 903514"/>
              <a:gd name="connsiteX3" fmla="*/ 2286000 w 2286000"/>
              <a:gd name="connsiteY3" fmla="*/ 0 h 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903514">
                <a:moveTo>
                  <a:pt x="0" y="903514"/>
                </a:moveTo>
                <a:cubicBezTo>
                  <a:pt x="326571" y="541564"/>
                  <a:pt x="653143" y="179614"/>
                  <a:pt x="805543" y="97971"/>
                </a:cubicBezTo>
                <a:cubicBezTo>
                  <a:pt x="957943" y="16328"/>
                  <a:pt x="667657" y="429985"/>
                  <a:pt x="914400" y="413657"/>
                </a:cubicBezTo>
                <a:cubicBezTo>
                  <a:pt x="1161143" y="397329"/>
                  <a:pt x="1723571" y="198664"/>
                  <a:pt x="22860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D65C8-0A5B-C5DA-6A1C-686FB054EDF2}"/>
              </a:ext>
            </a:extLst>
          </p:cNvPr>
          <p:cNvSpPr txBox="1"/>
          <p:nvPr/>
        </p:nvSpPr>
        <p:spPr>
          <a:xfrm>
            <a:off x="3135086" y="4562640"/>
            <a:ext cx="4022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Power Spectral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A000F-F89D-CE5A-ABD5-69B5053E8F2E}"/>
              </a:ext>
            </a:extLst>
          </p:cNvPr>
          <p:cNvSpPr txBox="1"/>
          <p:nvPr/>
        </p:nvSpPr>
        <p:spPr>
          <a:xfrm>
            <a:off x="7402287" y="5040238"/>
            <a:ext cx="3646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(normalized in the standard way used in the literature)</a:t>
            </a:r>
          </a:p>
        </p:txBody>
      </p:sp>
    </p:spTree>
    <p:extLst>
      <p:ext uri="{BB962C8B-B14F-4D97-AF65-F5344CB8AC3E}">
        <p14:creationId xmlns:p14="http://schemas.microsoft.com/office/powerpoint/2010/main" val="3966167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547BB7-C275-ACA2-4B4E-BE7D947E3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3" t="31269" r="3846" b="18255"/>
          <a:stretch/>
        </p:blipFill>
        <p:spPr>
          <a:xfrm>
            <a:off x="337457" y="1665514"/>
            <a:ext cx="11517086" cy="5065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8ABF6-89A7-68FC-A571-E9685660F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3" t="30953" r="21625" b="9365"/>
          <a:stretch/>
        </p:blipFill>
        <p:spPr>
          <a:xfrm>
            <a:off x="141513" y="-72774"/>
            <a:ext cx="2873829" cy="2062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DDE88-B66C-7A9F-46A6-3CE2988D8AC8}"/>
              </a:ext>
            </a:extLst>
          </p:cNvPr>
          <p:cNvSpPr txBox="1"/>
          <p:nvPr/>
        </p:nvSpPr>
        <p:spPr>
          <a:xfrm>
            <a:off x="4009819" y="4188"/>
            <a:ext cx="4172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sound in my office</a:t>
            </a:r>
          </a:p>
          <a:p>
            <a:pPr algn="ctr"/>
            <a:r>
              <a:rPr lang="en-US" sz="2800" dirty="0"/>
              <a:t>(mostly the air conditioner)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5FB8EEBC-827B-0496-9F13-A872C377890B}"/>
              </a:ext>
            </a:extLst>
          </p:cNvPr>
          <p:cNvSpPr/>
          <p:nvPr/>
        </p:nvSpPr>
        <p:spPr>
          <a:xfrm rot="1024903" flipV="1">
            <a:off x="1957637" y="4903373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6FA859-0310-93E4-B0A9-16C4C53D69AB}"/>
              </a:ext>
            </a:extLst>
          </p:cNvPr>
          <p:cNvSpPr txBox="1">
            <a:spLocks/>
          </p:cNvSpPr>
          <p:nvPr/>
        </p:nvSpPr>
        <p:spPr bwMode="auto">
          <a:xfrm>
            <a:off x="2569028" y="4539343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all interesting frequencies near origin,</a:t>
            </a: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C4FA6BBD-CD6B-D9AD-A738-B44332A3190A}"/>
              </a:ext>
            </a:extLst>
          </p:cNvPr>
          <p:cNvSpPr/>
          <p:nvPr/>
        </p:nvSpPr>
        <p:spPr>
          <a:xfrm rot="1024903" flipH="1" flipV="1">
            <a:off x="10380608" y="5232239"/>
            <a:ext cx="1407886" cy="661153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014D61-25D4-F668-CDF6-90781658C12E}"/>
              </a:ext>
            </a:extLst>
          </p:cNvPr>
          <p:cNvSpPr txBox="1">
            <a:spLocks/>
          </p:cNvSpPr>
          <p:nvPr/>
        </p:nvSpPr>
        <p:spPr bwMode="auto">
          <a:xfrm>
            <a:off x="6966857" y="4049486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Nyquist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902494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19EA5-A463-B5AA-7EED-497FA2564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4" t="40953" r="3756" b="9682"/>
          <a:stretch/>
        </p:blipFill>
        <p:spPr>
          <a:xfrm>
            <a:off x="334652" y="1774371"/>
            <a:ext cx="11740194" cy="5029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8ABF6-89A7-68FC-A571-E9685660F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3" t="30953" r="21625" b="9365"/>
          <a:stretch/>
        </p:blipFill>
        <p:spPr>
          <a:xfrm>
            <a:off x="141513" y="-72774"/>
            <a:ext cx="2873829" cy="2062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DDE88-B66C-7A9F-46A6-3CE2988D8AC8}"/>
              </a:ext>
            </a:extLst>
          </p:cNvPr>
          <p:cNvSpPr txBox="1"/>
          <p:nvPr/>
        </p:nvSpPr>
        <p:spPr>
          <a:xfrm>
            <a:off x="4009819" y="4188"/>
            <a:ext cx="4172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sound in my office</a:t>
            </a:r>
          </a:p>
          <a:p>
            <a:pPr algn="ctr"/>
            <a:r>
              <a:rPr lang="en-US" sz="2800" dirty="0"/>
              <a:t>(mostly the air conditioner)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5FB8EEBC-827B-0496-9F13-A872C377890B}"/>
              </a:ext>
            </a:extLst>
          </p:cNvPr>
          <p:cNvSpPr/>
          <p:nvPr/>
        </p:nvSpPr>
        <p:spPr>
          <a:xfrm rot="20035089" flipV="1">
            <a:off x="5862581" y="2668763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6FA859-0310-93E4-B0A9-16C4C53D69AB}"/>
              </a:ext>
            </a:extLst>
          </p:cNvPr>
          <p:cNvSpPr txBox="1">
            <a:spLocks/>
          </p:cNvSpPr>
          <p:nvPr/>
        </p:nvSpPr>
        <p:spPr bwMode="auto">
          <a:xfrm>
            <a:off x="5521646" y="1839705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biggest pear about 53 Hz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014D61-25D4-F668-CDF6-90781658C12E}"/>
              </a:ext>
            </a:extLst>
          </p:cNvPr>
          <p:cNvSpPr txBox="1">
            <a:spLocks/>
          </p:cNvSpPr>
          <p:nvPr/>
        </p:nvSpPr>
        <p:spPr bwMode="auto">
          <a:xfrm>
            <a:off x="4671761" y="3941834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some 60 Hz noise</a:t>
            </a:r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B52C9FC7-AB32-AD3A-B31C-E32A11BB3FCB}"/>
              </a:ext>
            </a:extLst>
          </p:cNvPr>
          <p:cNvSpPr/>
          <p:nvPr/>
        </p:nvSpPr>
        <p:spPr>
          <a:xfrm rot="20035089" flipV="1">
            <a:off x="6552069" y="5017003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0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EF8672-6023-E74A-2AC5-8DDCA0B86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4" t="48095" r="50000" b="35555"/>
          <a:stretch/>
        </p:blipFill>
        <p:spPr>
          <a:xfrm>
            <a:off x="424542" y="489855"/>
            <a:ext cx="4749550" cy="228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05068-D32A-F51F-9F45-159CA326E532}"/>
              </a:ext>
            </a:extLst>
          </p:cNvPr>
          <p:cNvSpPr txBox="1"/>
          <p:nvPr/>
        </p:nvSpPr>
        <p:spPr>
          <a:xfrm>
            <a:off x="240838" y="1132115"/>
            <a:ext cx="3674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A6DE4-0061-47CA-685B-628931E01D88}"/>
              </a:ext>
            </a:extLst>
          </p:cNvPr>
          <p:cNvSpPr txBox="1"/>
          <p:nvPr/>
        </p:nvSpPr>
        <p:spPr>
          <a:xfrm>
            <a:off x="5856514" y="936171"/>
            <a:ext cx="670972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Groups 1-4 Assignments</a:t>
            </a:r>
          </a:p>
          <a:p>
            <a:endParaRPr lang="en-US" sz="2400" dirty="0"/>
          </a:p>
          <a:p>
            <a:r>
              <a:rPr lang="en-US" sz="2400" dirty="0"/>
              <a:t>computer the </a:t>
            </a:r>
            <a:r>
              <a:rPr lang="en-US" sz="2400" dirty="0" err="1"/>
              <a:t>psd</a:t>
            </a:r>
            <a:r>
              <a:rPr lang="en-US" sz="2400" dirty="0"/>
              <a:t> of 2-4 seconds of audio noise</a:t>
            </a:r>
          </a:p>
          <a:p>
            <a:endParaRPr lang="en-US" sz="2400" dirty="0"/>
          </a:p>
          <a:p>
            <a:r>
              <a:rPr lang="en-US" sz="2400" dirty="0"/>
              <a:t>either make your own, or use the assignment at left.</a:t>
            </a:r>
          </a:p>
          <a:p>
            <a:endParaRPr lang="en-US" sz="2400" dirty="0"/>
          </a:p>
          <a:p>
            <a:r>
              <a:rPr lang="en-US" sz="2400" dirty="0"/>
              <a:t>Examine the </a:t>
            </a:r>
            <a:r>
              <a:rPr lang="en-US" sz="2400" dirty="0" err="1"/>
              <a:t>psd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what frequency range has the most energy?</a:t>
            </a:r>
          </a:p>
          <a:p>
            <a:endParaRPr lang="en-US" sz="2400" dirty="0"/>
          </a:p>
          <a:p>
            <a:r>
              <a:rPr lang="en-US" sz="2400" dirty="0"/>
              <a:t>	are there distinct spectral peaks?</a:t>
            </a:r>
          </a:p>
          <a:p>
            <a:endParaRPr lang="en-US" sz="2400" dirty="0"/>
          </a:p>
          <a:p>
            <a:r>
              <a:rPr lang="en-US" sz="2400" dirty="0"/>
              <a:t>Do more than one if you have the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4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two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19400"/>
            <a:ext cx="9144000" cy="2667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total number of frequencies?</a:t>
            </a: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values of frequencies?</a:t>
            </a:r>
          </a:p>
          <a:p>
            <a:pPr marL="514350" indent="-514350"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two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19400"/>
            <a:ext cx="9144000" cy="2667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total number of frequencies?</a:t>
            </a: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values of frequencies?</a:t>
            </a:r>
          </a:p>
          <a:p>
            <a:pPr marL="514350" indent="-514350"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B2B39-297A-4D96-86B9-02FD367A0F5D}"/>
                  </a:ext>
                </a:extLst>
              </p:cNvPr>
              <p:cNvSpPr txBox="1"/>
              <p:nvPr/>
            </p:nvSpPr>
            <p:spPr>
              <a:xfrm>
                <a:off x="8919972" y="3154680"/>
                <a:ext cx="2263568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B2B39-297A-4D96-86B9-02FD367A0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972" y="3154680"/>
                <a:ext cx="2263568" cy="103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9C976-1DDD-023C-D87A-1B34BE906D15}"/>
                  </a:ext>
                </a:extLst>
              </p:cNvPr>
              <p:cNvSpPr txBox="1"/>
              <p:nvPr/>
            </p:nvSpPr>
            <p:spPr>
              <a:xfrm>
                <a:off x="5852579" y="4891722"/>
                <a:ext cx="4815421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,2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rgbClr val="FF0000"/>
                          </a:solidFill>
                        </a:rPr>
                        <m:t> ...</m:t>
                      </m:r>
                      <m:f>
                        <m:fPr>
                          <m:ctrlPr>
                            <a:rPr lang="en-US" sz="3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9C976-1DDD-023C-D87A-1B34BE90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79" y="4891722"/>
                <a:ext cx="4815421" cy="1033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4E327-6895-866E-D070-6F31D6028A6A}"/>
                  </a:ext>
                </a:extLst>
              </p:cNvPr>
              <p:cNvSpPr txBox="1"/>
              <p:nvPr/>
            </p:nvSpPr>
            <p:spPr>
              <a:xfrm>
                <a:off x="5883453" y="6041554"/>
                <a:ext cx="3771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4E327-6895-866E-D070-6F31D602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53" y="6041554"/>
                <a:ext cx="3771995" cy="553998"/>
              </a:xfrm>
              <a:prstGeom prst="rect">
                <a:avLst/>
              </a:prstGeom>
              <a:blipFill>
                <a:blip r:embed="rId5"/>
                <a:stretch>
                  <a:fillRect l="-7270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7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513" t="60610" r="32585" b="29288"/>
          <a:stretch>
            <a:fillRect/>
          </a:stretch>
        </p:blipFill>
        <p:spPr bwMode="auto">
          <a:xfrm>
            <a:off x="3146153" y="457200"/>
            <a:ext cx="610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4561" t="30764" r="7774" b="32596"/>
          <a:stretch>
            <a:fillRect/>
          </a:stretch>
        </p:blipFill>
        <p:spPr bwMode="auto">
          <a:xfrm>
            <a:off x="-212415" y="1985298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86840" y="567444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533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power spectral density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5946" t="39581" r="29048" b="45798"/>
          <a:stretch>
            <a:fillRect/>
          </a:stretch>
        </p:blipFill>
        <p:spPr bwMode="auto">
          <a:xfrm>
            <a:off x="2215896" y="2876550"/>
            <a:ext cx="82833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0" y="18669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plot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88592" y="4797552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against frequency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8534400" cy="664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24243</TotalTime>
  <Words>1366</Words>
  <Application>Microsoft Office PowerPoint</Application>
  <PresentationFormat>Widescreen</PresentationFormat>
  <Paragraphs>287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A’s and B’s are model parameters</vt:lpstr>
      <vt:lpstr>two choices</vt:lpstr>
      <vt:lpstr>two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237</cp:revision>
  <dcterms:created xsi:type="dcterms:W3CDTF">2023-08-22T12:43:28Z</dcterms:created>
  <dcterms:modified xsi:type="dcterms:W3CDTF">2025-08-20T19:00:44Z</dcterms:modified>
</cp:coreProperties>
</file>