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518" r:id="rId3"/>
    <p:sldId id="393" r:id="rId4"/>
    <p:sldId id="394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395" r:id="rId14"/>
    <p:sldId id="397" r:id="rId15"/>
    <p:sldId id="398" r:id="rId16"/>
    <p:sldId id="527" r:id="rId17"/>
    <p:sldId id="529" r:id="rId18"/>
    <p:sldId id="528" r:id="rId19"/>
    <p:sldId id="530" r:id="rId20"/>
    <p:sldId id="531" r:id="rId21"/>
    <p:sldId id="532" r:id="rId22"/>
    <p:sldId id="533" r:id="rId23"/>
    <p:sldId id="534" r:id="rId24"/>
    <p:sldId id="561" r:id="rId25"/>
    <p:sldId id="536" r:id="rId26"/>
    <p:sldId id="540" r:id="rId27"/>
    <p:sldId id="539" r:id="rId28"/>
    <p:sldId id="541" r:id="rId29"/>
    <p:sldId id="542" r:id="rId30"/>
    <p:sldId id="543" r:id="rId31"/>
    <p:sldId id="549" r:id="rId32"/>
    <p:sldId id="550" r:id="rId33"/>
    <p:sldId id="548" r:id="rId34"/>
    <p:sldId id="562" r:id="rId35"/>
    <p:sldId id="554" r:id="rId36"/>
    <p:sldId id="551" r:id="rId37"/>
    <p:sldId id="552" r:id="rId38"/>
    <p:sldId id="564" r:id="rId39"/>
    <p:sldId id="553" r:id="rId40"/>
    <p:sldId id="563" r:id="rId41"/>
    <p:sldId id="555" r:id="rId42"/>
    <p:sldId id="55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6C500B-771F-4A27-AB1E-B0628560A827}">
          <p14:sldIdLst>
            <p14:sldId id="257"/>
            <p14:sldId id="518"/>
            <p14:sldId id="393"/>
            <p14:sldId id="394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395"/>
            <p14:sldId id="397"/>
            <p14:sldId id="398"/>
            <p14:sldId id="527"/>
            <p14:sldId id="529"/>
            <p14:sldId id="528"/>
            <p14:sldId id="530"/>
            <p14:sldId id="531"/>
            <p14:sldId id="532"/>
            <p14:sldId id="533"/>
            <p14:sldId id="534"/>
            <p14:sldId id="561"/>
            <p14:sldId id="536"/>
            <p14:sldId id="540"/>
            <p14:sldId id="539"/>
            <p14:sldId id="541"/>
            <p14:sldId id="542"/>
            <p14:sldId id="543"/>
            <p14:sldId id="549"/>
            <p14:sldId id="550"/>
            <p14:sldId id="548"/>
            <p14:sldId id="562"/>
            <p14:sldId id="554"/>
            <p14:sldId id="551"/>
            <p14:sldId id="552"/>
            <p14:sldId id="564"/>
            <p14:sldId id="553"/>
            <p14:sldId id="563"/>
            <p14:sldId id="555"/>
            <p14:sldId id="556"/>
          </p14:sldIdLst>
        </p14:section>
        <p14:section name="Untitled Section" id="{B3F78253-7EF0-4999-8F0B-FB8FF31FD1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0" autoAdjust="0"/>
    <p:restoredTop sz="93733" autoAdjust="0"/>
  </p:normalViewPr>
  <p:slideViewPr>
    <p:cSldViewPr snapToGrid="0">
      <p:cViewPr varScale="1">
        <p:scale>
          <a:sx n="78" d="100"/>
          <a:sy n="78" d="100"/>
        </p:scale>
        <p:origin x="9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0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4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0.png"/><Relationship Id="rId7" Type="http://schemas.openxmlformats.org/officeDocument/2006/relationships/image" Target="../media/image4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2.png"/><Relationship Id="rId5" Type="http://schemas.openxmlformats.org/officeDocument/2006/relationships/image" Target="../media/image80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2231922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</a:t>
            </a:r>
            <a:r>
              <a:rPr lang="en-US" sz="2800" b="1" dirty="0"/>
              <a:t>EESC </a:t>
            </a:r>
            <a:r>
              <a:rPr lang="en-US" sz="2800" b="1" dirty="0" smtClean="0"/>
              <a:t>W3400</a:t>
            </a:r>
          </a:p>
          <a:p>
            <a:pPr algn="ctr"/>
            <a:r>
              <a:rPr lang="en-US" sz="2800" b="1" dirty="0"/>
              <a:t>Computational Earth Science</a:t>
            </a:r>
            <a:endParaRPr lang="en-US" sz="2800" b="1" dirty="0"/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15: Gravity anomalies computed using the </a:t>
            </a:r>
            <a:r>
              <a:rPr lang="en-US" sz="2800" b="1" dirty="0" smtClean="0"/>
              <a:t>FFT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19AF6B5-8BE4-7A73-00C4-056447205A3B}"/>
              </a:ext>
            </a:extLst>
          </p:cNvPr>
          <p:cNvGrpSpPr/>
          <p:nvPr/>
        </p:nvGrpSpPr>
        <p:grpSpPr>
          <a:xfrm>
            <a:off x="2596779" y="4640980"/>
            <a:ext cx="7009608" cy="1538438"/>
            <a:chOff x="2596779" y="4640980"/>
            <a:chExt cx="7009608" cy="15384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ECA142-FF3A-A025-6584-C3622F4B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57" t="36632" r="51461" b="43859"/>
            <a:stretch/>
          </p:blipFill>
          <p:spPr>
            <a:xfrm>
              <a:off x="3550117" y="4841507"/>
              <a:ext cx="5091765" cy="133791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548664-605A-A9A8-2712-9F53D2B0E1AA}"/>
                </a:ext>
              </a:extLst>
            </p:cNvPr>
            <p:cNvCxnSpPr>
              <a:cxnSpLocks/>
            </p:cNvCxnSpPr>
            <p:nvPr/>
          </p:nvCxnSpPr>
          <p:spPr>
            <a:xfrm>
              <a:off x="3550117" y="5520088"/>
              <a:ext cx="5757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09DF347-65F8-0FCF-1C85-964D09C10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6640" y="4640980"/>
              <a:ext cx="0" cy="869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5AC55DF-76AD-B4CB-1C45-A9D9845DFEFA}"/>
                    </a:ext>
                  </a:extLst>
                </p:cNvPr>
                <p:cNvSpPr txBox="1"/>
                <p:nvPr/>
              </p:nvSpPr>
              <p:spPr>
                <a:xfrm>
                  <a:off x="9364654" y="5325796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5AC55DF-76AD-B4CB-1C45-A9D9845DFE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654" y="5325796"/>
                  <a:ext cx="24173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32F302-5A1E-432A-9C5C-FC595C69C085}"/>
                    </a:ext>
                  </a:extLst>
                </p:cNvPr>
                <p:cNvSpPr txBox="1"/>
                <p:nvPr/>
              </p:nvSpPr>
              <p:spPr>
                <a:xfrm>
                  <a:off x="2596779" y="5141130"/>
                  <a:ext cx="6706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32F302-5A1E-432A-9C5C-FC595C69C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779" y="5141130"/>
                  <a:ext cx="6706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90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F0DE1B-143D-36AA-2B8B-AD620CED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6632" r="51461" b="43859"/>
          <a:stretch/>
        </p:blipFill>
        <p:spPr>
          <a:xfrm>
            <a:off x="3550117" y="3324183"/>
            <a:ext cx="5091765" cy="85799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EBC0F0-7343-4893-E20E-85F3A472CA6B}"/>
              </a:ext>
            </a:extLst>
          </p:cNvPr>
          <p:cNvCxnSpPr>
            <a:cxnSpLocks/>
          </p:cNvCxnSpPr>
          <p:nvPr/>
        </p:nvCxnSpPr>
        <p:spPr>
          <a:xfrm>
            <a:off x="3550117" y="3759351"/>
            <a:ext cx="575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1CB366-FAC0-671A-625F-90183B1D8B8A}"/>
              </a:ext>
            </a:extLst>
          </p:cNvPr>
          <p:cNvCxnSpPr>
            <a:cxnSpLocks/>
          </p:cNvCxnSpPr>
          <p:nvPr/>
        </p:nvCxnSpPr>
        <p:spPr>
          <a:xfrm flipV="1">
            <a:off x="3596640" y="3195587"/>
            <a:ext cx="0" cy="557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8C692-2A10-4B44-9B47-C369DC04C961}"/>
                  </a:ext>
                </a:extLst>
              </p:cNvPr>
              <p:cNvSpPr txBox="1"/>
              <p:nvPr/>
            </p:nvSpPr>
            <p:spPr>
              <a:xfrm>
                <a:off x="9364654" y="3634754"/>
                <a:ext cx="241733" cy="236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8C692-2A10-4B44-9B47-C369DC04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654" y="3634754"/>
                <a:ext cx="241733" cy="236849"/>
              </a:xfrm>
              <a:prstGeom prst="rect">
                <a:avLst/>
              </a:prstGeom>
              <a:blipFill>
                <a:blip r:embed="rId5"/>
                <a:stretch>
                  <a:fillRect l="-15000" r="-15000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0201F2-0BE6-3907-81FE-763E68FE3FFB}"/>
                  </a:ext>
                </a:extLst>
              </p:cNvPr>
              <p:cNvSpPr txBox="1"/>
              <p:nvPr/>
            </p:nvSpPr>
            <p:spPr>
              <a:xfrm>
                <a:off x="2363019" y="3381814"/>
                <a:ext cx="1096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0201F2-0BE6-3907-81FE-763E68FE3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19" y="3381814"/>
                <a:ext cx="1096967" cy="369332"/>
              </a:xfrm>
              <a:prstGeom prst="rect">
                <a:avLst/>
              </a:prstGeom>
              <a:blipFill>
                <a:blip r:embed="rId6"/>
                <a:stretch>
                  <a:fillRect l="-10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56B1E39-7C5C-1B3C-EA28-248E1B0FE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6632" r="51461" b="43859"/>
          <a:stretch/>
        </p:blipFill>
        <p:spPr>
          <a:xfrm>
            <a:off x="3550117" y="1111696"/>
            <a:ext cx="5091765" cy="21144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4235CF-1E69-45B0-EA7D-E5F6587836DF}"/>
              </a:ext>
            </a:extLst>
          </p:cNvPr>
          <p:cNvCxnSpPr>
            <a:cxnSpLocks/>
          </p:cNvCxnSpPr>
          <p:nvPr/>
        </p:nvCxnSpPr>
        <p:spPr>
          <a:xfrm>
            <a:off x="3550117" y="1218938"/>
            <a:ext cx="575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24084F-6175-FE55-835F-484D99D07F9F}"/>
              </a:ext>
            </a:extLst>
          </p:cNvPr>
          <p:cNvCxnSpPr>
            <a:cxnSpLocks/>
          </p:cNvCxnSpPr>
          <p:nvPr/>
        </p:nvCxnSpPr>
        <p:spPr>
          <a:xfrm flipV="1">
            <a:off x="3596640" y="644893"/>
            <a:ext cx="0" cy="572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9CCDD1-8474-B7B7-1730-25F2EE3B2408}"/>
                  </a:ext>
                </a:extLst>
              </p:cNvPr>
              <p:cNvSpPr txBox="1"/>
              <p:nvPr/>
            </p:nvSpPr>
            <p:spPr>
              <a:xfrm>
                <a:off x="9364654" y="1188232"/>
                <a:ext cx="241733" cy="5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9CCDD1-8474-B7B7-1730-25F2EE3B2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654" y="1188232"/>
                <a:ext cx="241733" cy="58369"/>
              </a:xfrm>
              <a:prstGeom prst="rect">
                <a:avLst/>
              </a:prstGeom>
              <a:blipFill>
                <a:blip r:embed="rId7"/>
                <a:stretch>
                  <a:fillRect l="-15000" r="-15000" b="-5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7722C5-DE3E-EE59-2C47-167BB7017450}"/>
                  </a:ext>
                </a:extLst>
              </p:cNvPr>
              <p:cNvSpPr txBox="1"/>
              <p:nvPr/>
            </p:nvSpPr>
            <p:spPr>
              <a:xfrm>
                <a:off x="2363019" y="982423"/>
                <a:ext cx="11381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7722C5-DE3E-EE59-2C47-167BB7017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19" y="982423"/>
                <a:ext cx="1138155" cy="369332"/>
              </a:xfrm>
              <a:prstGeom prst="rect">
                <a:avLst/>
              </a:prstGeom>
              <a:blipFill>
                <a:blip r:embed="rId8"/>
                <a:stretch>
                  <a:fillRect l="-215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A8AAB035-0256-B868-97E4-CC929554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6632" r="51461" b="43859"/>
          <a:stretch/>
        </p:blipFill>
        <p:spPr>
          <a:xfrm>
            <a:off x="3550117" y="2338740"/>
            <a:ext cx="5091765" cy="374118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70F77B-2B47-CED1-F4F9-7E8C9824A695}"/>
              </a:ext>
            </a:extLst>
          </p:cNvPr>
          <p:cNvCxnSpPr>
            <a:cxnSpLocks/>
          </p:cNvCxnSpPr>
          <p:nvPr/>
        </p:nvCxnSpPr>
        <p:spPr>
          <a:xfrm>
            <a:off x="3550117" y="2528491"/>
            <a:ext cx="575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10E9BB-B34E-C674-F9CC-E7CCBBF8FA55}"/>
              </a:ext>
            </a:extLst>
          </p:cNvPr>
          <p:cNvCxnSpPr>
            <a:cxnSpLocks/>
          </p:cNvCxnSpPr>
          <p:nvPr/>
        </p:nvCxnSpPr>
        <p:spPr>
          <a:xfrm flipV="1">
            <a:off x="3596640" y="1953928"/>
            <a:ext cx="0" cy="571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9EED88-4097-41FF-0ADC-B8D6E0273FE6}"/>
                  </a:ext>
                </a:extLst>
              </p:cNvPr>
              <p:cNvSpPr txBox="1"/>
              <p:nvPr/>
            </p:nvSpPr>
            <p:spPr>
              <a:xfrm>
                <a:off x="9364654" y="2474161"/>
                <a:ext cx="241733" cy="103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9EED88-4097-41FF-0ADC-B8D6E027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654" y="2474161"/>
                <a:ext cx="241733" cy="103276"/>
              </a:xfrm>
              <a:prstGeom prst="rect">
                <a:avLst/>
              </a:prstGeom>
              <a:blipFill>
                <a:blip r:embed="rId9"/>
                <a:stretch>
                  <a:fillRect l="-15000" r="-15000" b="-2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4A4C7D-8C07-A954-A46D-1DCF22C2935D}"/>
                  </a:ext>
                </a:extLst>
              </p:cNvPr>
              <p:cNvSpPr txBox="1"/>
              <p:nvPr/>
            </p:nvSpPr>
            <p:spPr>
              <a:xfrm>
                <a:off x="2259483" y="2245487"/>
                <a:ext cx="1233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4A4C7D-8C07-A954-A46D-1DCF22C29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83" y="2245487"/>
                <a:ext cx="1233609" cy="369332"/>
              </a:xfrm>
              <a:prstGeom prst="rect">
                <a:avLst/>
              </a:prstGeom>
              <a:blipFill>
                <a:blip r:embed="rId10"/>
                <a:stretch>
                  <a:fillRect l="-346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Down 44">
            <a:extLst>
              <a:ext uri="{FF2B5EF4-FFF2-40B4-BE49-F238E27FC236}">
                <a16:creationId xmlns:a16="http://schemas.microsoft.com/office/drawing/2014/main" id="{009F80C4-7149-9DFE-C409-A4870C1BA1EE}"/>
              </a:ext>
            </a:extLst>
          </p:cNvPr>
          <p:cNvSpPr/>
          <p:nvPr/>
        </p:nvSpPr>
        <p:spPr>
          <a:xfrm rot="10800000">
            <a:off x="1201614" y="1029228"/>
            <a:ext cx="1008925" cy="344651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626AF4-140C-6270-6A16-DFB96D8A911A}"/>
              </a:ext>
            </a:extLst>
          </p:cNvPr>
          <p:cNvSpPr txBox="1"/>
          <p:nvPr/>
        </p:nvSpPr>
        <p:spPr>
          <a:xfrm rot="16200000">
            <a:off x="174036" y="2424629"/>
            <a:ext cx="299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increasing </a:t>
            </a:r>
            <a:r>
              <a:rPr lang="en-US" sz="2800" dirty="0" err="1"/>
              <a:t>heighr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96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E0B00-EF04-021C-666C-677C88CB3AC9}"/>
                  </a:ext>
                </a:extLst>
              </p:cNvPr>
              <p:cNvSpPr txBox="1"/>
              <p:nvPr/>
            </p:nvSpPr>
            <p:spPr>
              <a:xfrm>
                <a:off x="972151" y="2175310"/>
                <a:ext cx="7372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E0B00-EF04-021C-666C-677C88CB3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51" y="2175310"/>
                <a:ext cx="737295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E1938-2975-7D29-D51E-5D380E324003}"/>
                  </a:ext>
                </a:extLst>
              </p:cNvPr>
              <p:cNvSpPr txBox="1"/>
              <p:nvPr/>
            </p:nvSpPr>
            <p:spPr>
              <a:xfrm>
                <a:off x="972150" y="3059230"/>
                <a:ext cx="7372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𝐹𝐹𝑇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E1938-2975-7D29-D51E-5D380E324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50" y="3059230"/>
                <a:ext cx="737295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2BB0D-4C92-2C35-5008-C7BE24BAA42E}"/>
                  </a:ext>
                </a:extLst>
              </p:cNvPr>
              <p:cNvSpPr txBox="1"/>
              <p:nvPr/>
            </p:nvSpPr>
            <p:spPr>
              <a:xfrm>
                <a:off x="972149" y="4049028"/>
                <a:ext cx="9991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2BB0D-4C92-2C35-5008-C7BE24BA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4049028"/>
                <a:ext cx="999102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FC3FE-2A84-12D0-7B31-BFF86BEE4060}"/>
                  </a:ext>
                </a:extLst>
              </p:cNvPr>
              <p:cNvSpPr txBox="1"/>
              <p:nvPr/>
            </p:nvSpPr>
            <p:spPr>
              <a:xfrm>
                <a:off x="972149" y="5207268"/>
                <a:ext cx="7372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𝐼𝐹𝐹𝑇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FC3FE-2A84-12D0-7B31-BFF86BEE4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5207268"/>
                <a:ext cx="737295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ADBC6BB-19B9-0E33-BCB4-384F5C9006CB}"/>
              </a:ext>
            </a:extLst>
          </p:cNvPr>
          <p:cNvSpPr txBox="1"/>
          <p:nvPr/>
        </p:nvSpPr>
        <p:spPr>
          <a:xfrm>
            <a:off x="972149" y="1218747"/>
            <a:ext cx="4458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ea typeface="Cambria Math" panose="02040503050406030204" pitchFamily="18" charset="0"/>
              </a:rPr>
              <a:t>Method of Computation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357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4027415" y="2528319"/>
            <a:ext cx="385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2: plate flexure</a:t>
            </a:r>
          </a:p>
        </p:txBody>
      </p:sp>
    </p:spTree>
    <p:extLst>
      <p:ext uri="{BB962C8B-B14F-4D97-AF65-F5344CB8AC3E}">
        <p14:creationId xmlns:p14="http://schemas.microsoft.com/office/powerpoint/2010/main" val="228511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D7FB8F-667E-F892-0C55-E673A7E0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" t="28956" r="35191" b="11785"/>
          <a:stretch/>
        </p:blipFill>
        <p:spPr>
          <a:xfrm>
            <a:off x="5292436" y="1477818"/>
            <a:ext cx="5969925" cy="32512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F902CC-E1B3-8C05-506B-30256B2960BC}"/>
              </a:ext>
            </a:extLst>
          </p:cNvPr>
          <p:cNvSpPr/>
          <p:nvPr/>
        </p:nvSpPr>
        <p:spPr>
          <a:xfrm>
            <a:off x="5745018" y="2760507"/>
            <a:ext cx="4544291" cy="1137238"/>
          </a:xfrm>
          <a:custGeom>
            <a:avLst/>
            <a:gdLst>
              <a:gd name="connsiteX0" fmla="*/ 0 w 4544291"/>
              <a:gd name="connsiteY0" fmla="*/ 1137238 h 1137238"/>
              <a:gd name="connsiteX1" fmla="*/ 443346 w 4544291"/>
              <a:gd name="connsiteY1" fmla="*/ 656947 h 1137238"/>
              <a:gd name="connsiteX2" fmla="*/ 923637 w 4544291"/>
              <a:gd name="connsiteY2" fmla="*/ 269020 h 1137238"/>
              <a:gd name="connsiteX3" fmla="*/ 1579418 w 4544291"/>
              <a:gd name="connsiteY3" fmla="*/ 38111 h 1137238"/>
              <a:gd name="connsiteX4" fmla="*/ 2327564 w 4544291"/>
              <a:gd name="connsiteY4" fmla="*/ 1165 h 1137238"/>
              <a:gd name="connsiteX5" fmla="*/ 2826327 w 4544291"/>
              <a:gd name="connsiteY5" fmla="*/ 47347 h 1137238"/>
              <a:gd name="connsiteX6" fmla="*/ 3768437 w 4544291"/>
              <a:gd name="connsiteY6" fmla="*/ 84292 h 1137238"/>
              <a:gd name="connsiteX7" fmla="*/ 4544291 w 4544291"/>
              <a:gd name="connsiteY7" fmla="*/ 93529 h 113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291" h="1137238">
                <a:moveTo>
                  <a:pt x="0" y="1137238"/>
                </a:moveTo>
                <a:cubicBezTo>
                  <a:pt x="144703" y="969444"/>
                  <a:pt x="289407" y="801650"/>
                  <a:pt x="443346" y="656947"/>
                </a:cubicBezTo>
                <a:cubicBezTo>
                  <a:pt x="597286" y="512244"/>
                  <a:pt x="734292" y="372159"/>
                  <a:pt x="923637" y="269020"/>
                </a:cubicBezTo>
                <a:cubicBezTo>
                  <a:pt x="1112982" y="165881"/>
                  <a:pt x="1345430" y="82753"/>
                  <a:pt x="1579418" y="38111"/>
                </a:cubicBezTo>
                <a:cubicBezTo>
                  <a:pt x="1813406" y="-6532"/>
                  <a:pt x="2119746" y="-374"/>
                  <a:pt x="2327564" y="1165"/>
                </a:cubicBezTo>
                <a:cubicBezTo>
                  <a:pt x="2535382" y="2704"/>
                  <a:pt x="2586182" y="33492"/>
                  <a:pt x="2826327" y="47347"/>
                </a:cubicBezTo>
                <a:cubicBezTo>
                  <a:pt x="3066473" y="61201"/>
                  <a:pt x="3482110" y="76595"/>
                  <a:pt x="3768437" y="84292"/>
                </a:cubicBezTo>
                <a:cubicBezTo>
                  <a:pt x="4054764" y="91989"/>
                  <a:pt x="4299527" y="92759"/>
                  <a:pt x="4544291" y="9352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DC892C-CC6D-77B5-8EEF-051A67475421}"/>
              </a:ext>
            </a:extLst>
          </p:cNvPr>
          <p:cNvSpPr/>
          <p:nvPr/>
        </p:nvSpPr>
        <p:spPr>
          <a:xfrm flipH="1">
            <a:off x="1200727" y="2760507"/>
            <a:ext cx="4544291" cy="1137238"/>
          </a:xfrm>
          <a:custGeom>
            <a:avLst/>
            <a:gdLst>
              <a:gd name="connsiteX0" fmla="*/ 0 w 4544291"/>
              <a:gd name="connsiteY0" fmla="*/ 1137238 h 1137238"/>
              <a:gd name="connsiteX1" fmla="*/ 443346 w 4544291"/>
              <a:gd name="connsiteY1" fmla="*/ 656947 h 1137238"/>
              <a:gd name="connsiteX2" fmla="*/ 923637 w 4544291"/>
              <a:gd name="connsiteY2" fmla="*/ 269020 h 1137238"/>
              <a:gd name="connsiteX3" fmla="*/ 1579418 w 4544291"/>
              <a:gd name="connsiteY3" fmla="*/ 38111 h 1137238"/>
              <a:gd name="connsiteX4" fmla="*/ 2327564 w 4544291"/>
              <a:gd name="connsiteY4" fmla="*/ 1165 h 1137238"/>
              <a:gd name="connsiteX5" fmla="*/ 2826327 w 4544291"/>
              <a:gd name="connsiteY5" fmla="*/ 47347 h 1137238"/>
              <a:gd name="connsiteX6" fmla="*/ 3768437 w 4544291"/>
              <a:gd name="connsiteY6" fmla="*/ 84292 h 1137238"/>
              <a:gd name="connsiteX7" fmla="*/ 4544291 w 4544291"/>
              <a:gd name="connsiteY7" fmla="*/ 93529 h 113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291" h="1137238">
                <a:moveTo>
                  <a:pt x="0" y="1137238"/>
                </a:moveTo>
                <a:cubicBezTo>
                  <a:pt x="144703" y="969444"/>
                  <a:pt x="289407" y="801650"/>
                  <a:pt x="443346" y="656947"/>
                </a:cubicBezTo>
                <a:cubicBezTo>
                  <a:pt x="597286" y="512244"/>
                  <a:pt x="734292" y="372159"/>
                  <a:pt x="923637" y="269020"/>
                </a:cubicBezTo>
                <a:cubicBezTo>
                  <a:pt x="1112982" y="165881"/>
                  <a:pt x="1345430" y="82753"/>
                  <a:pt x="1579418" y="38111"/>
                </a:cubicBezTo>
                <a:cubicBezTo>
                  <a:pt x="1813406" y="-6532"/>
                  <a:pt x="2119746" y="-374"/>
                  <a:pt x="2327564" y="1165"/>
                </a:cubicBezTo>
                <a:cubicBezTo>
                  <a:pt x="2535382" y="2704"/>
                  <a:pt x="2586182" y="33492"/>
                  <a:pt x="2826327" y="47347"/>
                </a:cubicBezTo>
                <a:cubicBezTo>
                  <a:pt x="3066473" y="61201"/>
                  <a:pt x="3482110" y="76595"/>
                  <a:pt x="3768437" y="84292"/>
                </a:cubicBezTo>
                <a:cubicBezTo>
                  <a:pt x="4054764" y="91989"/>
                  <a:pt x="4299527" y="92759"/>
                  <a:pt x="4544291" y="9352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33A38E-77C4-1613-D62B-BE41DC5FC537}"/>
              </a:ext>
            </a:extLst>
          </p:cNvPr>
          <p:cNvCxnSpPr>
            <a:cxnSpLocks/>
          </p:cNvCxnSpPr>
          <p:nvPr/>
        </p:nvCxnSpPr>
        <p:spPr>
          <a:xfrm>
            <a:off x="1200727" y="2880581"/>
            <a:ext cx="45442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9C2935-AB61-C12D-4D5B-84BD94CEC7AA}"/>
              </a:ext>
            </a:extLst>
          </p:cNvPr>
          <p:cNvSpPr txBox="1"/>
          <p:nvPr/>
        </p:nvSpPr>
        <p:spPr>
          <a:xfrm>
            <a:off x="1200727" y="471055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Ocean Island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E68859E-9477-38B0-858D-F9C1E7BF3E84}"/>
              </a:ext>
            </a:extLst>
          </p:cNvPr>
          <p:cNvSpPr/>
          <p:nvPr/>
        </p:nvSpPr>
        <p:spPr>
          <a:xfrm>
            <a:off x="5398654" y="2410692"/>
            <a:ext cx="692727" cy="1137238"/>
          </a:xfrm>
          <a:prstGeom prst="triangle">
            <a:avLst>
              <a:gd name="adj" fmla="val 54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2678BD-4EB4-374A-7D01-A846F5BAFE07}"/>
              </a:ext>
            </a:extLst>
          </p:cNvPr>
          <p:cNvSpPr/>
          <p:nvPr/>
        </p:nvSpPr>
        <p:spPr>
          <a:xfrm>
            <a:off x="5431784" y="3504242"/>
            <a:ext cx="650520" cy="375057"/>
          </a:xfrm>
          <a:custGeom>
            <a:avLst/>
            <a:gdLst>
              <a:gd name="connsiteX0" fmla="*/ 8434 w 650520"/>
              <a:gd name="connsiteY0" fmla="*/ 51758 h 375057"/>
              <a:gd name="connsiteX1" fmla="*/ 303998 w 650520"/>
              <a:gd name="connsiteY1" fmla="*/ 375031 h 375057"/>
              <a:gd name="connsiteX2" fmla="*/ 645743 w 650520"/>
              <a:gd name="connsiteY2" fmla="*/ 33285 h 375057"/>
              <a:gd name="connsiteX3" fmla="*/ 8434 w 650520"/>
              <a:gd name="connsiteY3" fmla="*/ 51758 h 37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520" h="375057">
                <a:moveTo>
                  <a:pt x="8434" y="51758"/>
                </a:moveTo>
                <a:cubicBezTo>
                  <a:pt x="-48523" y="108716"/>
                  <a:pt x="197780" y="378110"/>
                  <a:pt x="303998" y="375031"/>
                </a:cubicBezTo>
                <a:cubicBezTo>
                  <a:pt x="410216" y="371952"/>
                  <a:pt x="690385" y="87164"/>
                  <a:pt x="645743" y="33285"/>
                </a:cubicBezTo>
                <a:cubicBezTo>
                  <a:pt x="601101" y="-20594"/>
                  <a:pt x="65391" y="-5200"/>
                  <a:pt x="8434" y="5175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493E8F6-3E76-55C4-00F1-F9EEAC3885B1}"/>
              </a:ext>
            </a:extLst>
          </p:cNvPr>
          <p:cNvSpPr txBox="1"/>
          <p:nvPr/>
        </p:nvSpPr>
        <p:spPr>
          <a:xfrm rot="21130037">
            <a:off x="6511394" y="3395326"/>
            <a:ext cx="162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median surface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176241-2B36-D554-334D-F09AEF87914D}"/>
                  </a:ext>
                </a:extLst>
              </p:cNvPr>
              <p:cNvSpPr txBox="1"/>
              <p:nvPr/>
            </p:nvSpPr>
            <p:spPr>
              <a:xfrm>
                <a:off x="3828722" y="3141602"/>
                <a:ext cx="766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176241-2B36-D554-334D-F09AEF879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722" y="3141602"/>
                <a:ext cx="76661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A7600D-BC43-9646-394D-B0A96C6D159E}"/>
              </a:ext>
            </a:extLst>
          </p:cNvPr>
          <p:cNvCxnSpPr>
            <a:cxnSpLocks/>
          </p:cNvCxnSpPr>
          <p:nvPr/>
        </p:nvCxnSpPr>
        <p:spPr>
          <a:xfrm>
            <a:off x="3980876" y="3138084"/>
            <a:ext cx="0" cy="46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4C1D1-2B82-E0FC-69E2-4A98799CB9B0}"/>
                  </a:ext>
                </a:extLst>
              </p:cNvPr>
              <p:cNvSpPr txBox="1"/>
              <p:nvPr/>
            </p:nvSpPr>
            <p:spPr>
              <a:xfrm>
                <a:off x="945890" y="489527"/>
                <a:ext cx="7963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Flexure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of the median surface due to load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4C1D1-2B82-E0FC-69E2-4A98799C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90" y="489527"/>
                <a:ext cx="7963142" cy="523220"/>
              </a:xfrm>
              <a:prstGeom prst="rect">
                <a:avLst/>
              </a:prstGeom>
              <a:blipFill>
                <a:blip r:embed="rId7"/>
                <a:stretch>
                  <a:fillRect l="-153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2B48B0B6-9CBD-C49F-6A5D-534F970EE13A}"/>
              </a:ext>
            </a:extLst>
          </p:cNvPr>
          <p:cNvSpPr/>
          <p:nvPr/>
        </p:nvSpPr>
        <p:spPr>
          <a:xfrm>
            <a:off x="5638800" y="2397549"/>
            <a:ext cx="336878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EE42E-F01F-69D2-4BC4-D803B451E03E}"/>
                  </a:ext>
                </a:extLst>
              </p:cNvPr>
              <p:cNvSpPr txBox="1"/>
              <p:nvPr/>
            </p:nvSpPr>
            <p:spPr>
              <a:xfrm>
                <a:off x="4906600" y="1828651"/>
                <a:ext cx="19535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point load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EE42E-F01F-69D2-4BC4-D803B451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00" y="1828651"/>
                <a:ext cx="1953548" cy="523220"/>
              </a:xfrm>
              <a:prstGeom prst="rect">
                <a:avLst/>
              </a:prstGeom>
              <a:blipFill>
                <a:blip r:embed="rId8"/>
                <a:stretch>
                  <a:fillRect l="-656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9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594C1D1-2B82-E0FC-69E2-4A98799CB9B0}"/>
              </a:ext>
            </a:extLst>
          </p:cNvPr>
          <p:cNvSpPr txBox="1"/>
          <p:nvPr/>
        </p:nvSpPr>
        <p:spPr>
          <a:xfrm>
            <a:off x="945890" y="489527"/>
            <a:ext cx="7233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extension and compression related to curvature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5EDC0D2-21A8-A349-B4D4-1CE54F7DDEA1}"/>
              </a:ext>
            </a:extLst>
          </p:cNvPr>
          <p:cNvSpPr/>
          <p:nvPr/>
        </p:nvSpPr>
        <p:spPr>
          <a:xfrm>
            <a:off x="6096000" y="400787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B9C5B1-4614-1470-C6F9-9E9D2D37D97A}"/>
              </a:ext>
            </a:extLst>
          </p:cNvPr>
          <p:cNvSpPr/>
          <p:nvPr/>
        </p:nvSpPr>
        <p:spPr>
          <a:xfrm rot="10800000">
            <a:off x="4955306" y="401138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146D81-1981-EF1D-5BE0-25E746F27EDF}"/>
              </a:ext>
            </a:extLst>
          </p:cNvPr>
          <p:cNvSpPr/>
          <p:nvPr/>
        </p:nvSpPr>
        <p:spPr>
          <a:xfrm>
            <a:off x="4955305" y="3423643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0128D6-0A62-ED41-2601-9AA5C4404DBD}"/>
              </a:ext>
            </a:extLst>
          </p:cNvPr>
          <p:cNvSpPr/>
          <p:nvPr/>
        </p:nvSpPr>
        <p:spPr>
          <a:xfrm rot="10800000">
            <a:off x="6095995" y="3440944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974FA2-C561-3FEF-A7E0-19A5AA7F9AB5}"/>
              </a:ext>
            </a:extLst>
          </p:cNvPr>
          <p:cNvSpPr/>
          <p:nvPr/>
        </p:nvSpPr>
        <p:spPr>
          <a:xfrm>
            <a:off x="4507345" y="3731491"/>
            <a:ext cx="2549237" cy="120668"/>
          </a:xfrm>
          <a:custGeom>
            <a:avLst/>
            <a:gdLst>
              <a:gd name="connsiteX0" fmla="*/ 0 w 2549237"/>
              <a:gd name="connsiteY0" fmla="*/ 0 h 120668"/>
              <a:gd name="connsiteX1" fmla="*/ 720437 w 2549237"/>
              <a:gd name="connsiteY1" fmla="*/ 101600 h 120668"/>
              <a:gd name="connsiteX2" fmla="*/ 1413164 w 2549237"/>
              <a:gd name="connsiteY2" fmla="*/ 120073 h 120668"/>
              <a:gd name="connsiteX3" fmla="*/ 2004291 w 2549237"/>
              <a:gd name="connsiteY3" fmla="*/ 92364 h 120668"/>
              <a:gd name="connsiteX4" fmla="*/ 2549237 w 2549237"/>
              <a:gd name="connsiteY4" fmla="*/ 46182 h 120668"/>
              <a:gd name="connsiteX5" fmla="*/ 2549237 w 2549237"/>
              <a:gd name="connsiteY5" fmla="*/ 46182 h 1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237" h="120668">
                <a:moveTo>
                  <a:pt x="0" y="0"/>
                </a:moveTo>
                <a:cubicBezTo>
                  <a:pt x="242455" y="40794"/>
                  <a:pt x="484910" y="81588"/>
                  <a:pt x="720437" y="101600"/>
                </a:cubicBezTo>
                <a:cubicBezTo>
                  <a:pt x="955964" y="121612"/>
                  <a:pt x="1199188" y="121612"/>
                  <a:pt x="1413164" y="120073"/>
                </a:cubicBezTo>
                <a:cubicBezTo>
                  <a:pt x="1627140" y="118534"/>
                  <a:pt x="1814946" y="104679"/>
                  <a:pt x="2004291" y="92364"/>
                </a:cubicBezTo>
                <a:cubicBezTo>
                  <a:pt x="2193636" y="80049"/>
                  <a:pt x="2549237" y="46182"/>
                  <a:pt x="2549237" y="46182"/>
                </a:cubicBezTo>
                <a:lnTo>
                  <a:pt x="2549237" y="46182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C45774-C61D-11BB-9776-658B9BC11390}"/>
                  </a:ext>
                </a:extLst>
              </p:cNvPr>
              <p:cNvSpPr txBox="1"/>
              <p:nvPr/>
            </p:nvSpPr>
            <p:spPr>
              <a:xfrm>
                <a:off x="4507345" y="2167999"/>
                <a:ext cx="3014415" cy="764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high curvature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C45774-C61D-11BB-9776-658B9BC11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45" y="2167999"/>
                <a:ext cx="3014415" cy="764184"/>
              </a:xfrm>
              <a:prstGeom prst="rect">
                <a:avLst/>
              </a:prstGeom>
              <a:blipFill>
                <a:blip r:embed="rId6"/>
                <a:stretch>
                  <a:fillRect l="-4040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23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594C1D1-2B82-E0FC-69E2-4A98799CB9B0}"/>
              </a:ext>
            </a:extLst>
          </p:cNvPr>
          <p:cNvSpPr txBox="1"/>
          <p:nvPr/>
        </p:nvSpPr>
        <p:spPr>
          <a:xfrm>
            <a:off x="692731" y="627630"/>
            <a:ext cx="656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stretching and squeezing of the elastic plate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5EDC0D2-21A8-A349-B4D4-1CE54F7DDEA1}"/>
              </a:ext>
            </a:extLst>
          </p:cNvPr>
          <p:cNvSpPr/>
          <p:nvPr/>
        </p:nvSpPr>
        <p:spPr>
          <a:xfrm>
            <a:off x="6096000" y="400787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B9C5B1-4614-1470-C6F9-9E9D2D37D97A}"/>
              </a:ext>
            </a:extLst>
          </p:cNvPr>
          <p:cNvSpPr/>
          <p:nvPr/>
        </p:nvSpPr>
        <p:spPr>
          <a:xfrm rot="10800000">
            <a:off x="4955306" y="401138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146D81-1981-EF1D-5BE0-25E746F27EDF}"/>
              </a:ext>
            </a:extLst>
          </p:cNvPr>
          <p:cNvSpPr/>
          <p:nvPr/>
        </p:nvSpPr>
        <p:spPr>
          <a:xfrm>
            <a:off x="4955305" y="3423643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0128D6-0A62-ED41-2601-9AA5C4404DBD}"/>
              </a:ext>
            </a:extLst>
          </p:cNvPr>
          <p:cNvSpPr/>
          <p:nvPr/>
        </p:nvSpPr>
        <p:spPr>
          <a:xfrm rot="10800000">
            <a:off x="6095995" y="3440944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974FA2-C561-3FEF-A7E0-19A5AA7F9AB5}"/>
              </a:ext>
            </a:extLst>
          </p:cNvPr>
          <p:cNvSpPr/>
          <p:nvPr/>
        </p:nvSpPr>
        <p:spPr>
          <a:xfrm>
            <a:off x="4507345" y="3731491"/>
            <a:ext cx="2549237" cy="120668"/>
          </a:xfrm>
          <a:custGeom>
            <a:avLst/>
            <a:gdLst>
              <a:gd name="connsiteX0" fmla="*/ 0 w 2549237"/>
              <a:gd name="connsiteY0" fmla="*/ 0 h 120668"/>
              <a:gd name="connsiteX1" fmla="*/ 720437 w 2549237"/>
              <a:gd name="connsiteY1" fmla="*/ 101600 h 120668"/>
              <a:gd name="connsiteX2" fmla="*/ 1413164 w 2549237"/>
              <a:gd name="connsiteY2" fmla="*/ 120073 h 120668"/>
              <a:gd name="connsiteX3" fmla="*/ 2004291 w 2549237"/>
              <a:gd name="connsiteY3" fmla="*/ 92364 h 120668"/>
              <a:gd name="connsiteX4" fmla="*/ 2549237 w 2549237"/>
              <a:gd name="connsiteY4" fmla="*/ 46182 h 120668"/>
              <a:gd name="connsiteX5" fmla="*/ 2549237 w 2549237"/>
              <a:gd name="connsiteY5" fmla="*/ 46182 h 1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237" h="120668">
                <a:moveTo>
                  <a:pt x="0" y="0"/>
                </a:moveTo>
                <a:cubicBezTo>
                  <a:pt x="242455" y="40794"/>
                  <a:pt x="484910" y="81588"/>
                  <a:pt x="720437" y="101600"/>
                </a:cubicBezTo>
                <a:cubicBezTo>
                  <a:pt x="955964" y="121612"/>
                  <a:pt x="1199188" y="121612"/>
                  <a:pt x="1413164" y="120073"/>
                </a:cubicBezTo>
                <a:cubicBezTo>
                  <a:pt x="1627140" y="118534"/>
                  <a:pt x="1814946" y="104679"/>
                  <a:pt x="2004291" y="92364"/>
                </a:cubicBezTo>
                <a:cubicBezTo>
                  <a:pt x="2193636" y="80049"/>
                  <a:pt x="2549237" y="46182"/>
                  <a:pt x="2549237" y="46182"/>
                </a:cubicBezTo>
                <a:lnTo>
                  <a:pt x="2549237" y="46182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F9BAC-EE9F-D5F9-6FE4-76F797C8AEC0}"/>
              </a:ext>
            </a:extLst>
          </p:cNvPr>
          <p:cNvSpPr txBox="1"/>
          <p:nvPr/>
        </p:nvSpPr>
        <p:spPr>
          <a:xfrm>
            <a:off x="7587815" y="2450889"/>
            <a:ext cx="1636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squeezing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09427-7250-387B-BE83-6159EF0116E3}"/>
              </a:ext>
            </a:extLst>
          </p:cNvPr>
          <p:cNvSpPr txBox="1"/>
          <p:nvPr/>
        </p:nvSpPr>
        <p:spPr>
          <a:xfrm>
            <a:off x="7726571" y="4435164"/>
            <a:ext cx="163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stretching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7E186D-1ECA-545B-C27B-AF163791744B}"/>
              </a:ext>
            </a:extLst>
          </p:cNvPr>
          <p:cNvSpPr/>
          <p:nvPr/>
        </p:nvSpPr>
        <p:spPr>
          <a:xfrm>
            <a:off x="7060678" y="2733575"/>
            <a:ext cx="504779" cy="664143"/>
          </a:xfrm>
          <a:custGeom>
            <a:avLst/>
            <a:gdLst>
              <a:gd name="connsiteX0" fmla="*/ 504779 w 504779"/>
              <a:gd name="connsiteY0" fmla="*/ 0 h 664143"/>
              <a:gd name="connsiteX1" fmla="*/ 4265 w 504779"/>
              <a:gd name="connsiteY1" fmla="*/ 327259 h 664143"/>
              <a:gd name="connsiteX2" fmla="*/ 254522 w 504779"/>
              <a:gd name="connsiteY2" fmla="*/ 519764 h 664143"/>
              <a:gd name="connsiteX3" fmla="*/ 90893 w 504779"/>
              <a:gd name="connsiteY3" fmla="*/ 664143 h 6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779" h="664143">
                <a:moveTo>
                  <a:pt x="504779" y="0"/>
                </a:moveTo>
                <a:cubicBezTo>
                  <a:pt x="275376" y="120316"/>
                  <a:pt x="45974" y="240632"/>
                  <a:pt x="4265" y="327259"/>
                </a:cubicBezTo>
                <a:cubicBezTo>
                  <a:pt x="-37444" y="413886"/>
                  <a:pt x="240084" y="463617"/>
                  <a:pt x="254522" y="519764"/>
                </a:cubicBezTo>
                <a:cubicBezTo>
                  <a:pt x="268960" y="575911"/>
                  <a:pt x="179926" y="620027"/>
                  <a:pt x="90893" y="66414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463AD3-E14E-04AF-0F0A-3CF0A15CA281}"/>
              </a:ext>
            </a:extLst>
          </p:cNvPr>
          <p:cNvSpPr/>
          <p:nvPr/>
        </p:nvSpPr>
        <p:spPr>
          <a:xfrm rot="5400000">
            <a:off x="7060677" y="4082692"/>
            <a:ext cx="504779" cy="664143"/>
          </a:xfrm>
          <a:custGeom>
            <a:avLst/>
            <a:gdLst>
              <a:gd name="connsiteX0" fmla="*/ 504779 w 504779"/>
              <a:gd name="connsiteY0" fmla="*/ 0 h 664143"/>
              <a:gd name="connsiteX1" fmla="*/ 4265 w 504779"/>
              <a:gd name="connsiteY1" fmla="*/ 327259 h 664143"/>
              <a:gd name="connsiteX2" fmla="*/ 254522 w 504779"/>
              <a:gd name="connsiteY2" fmla="*/ 519764 h 664143"/>
              <a:gd name="connsiteX3" fmla="*/ 90893 w 504779"/>
              <a:gd name="connsiteY3" fmla="*/ 664143 h 6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779" h="664143">
                <a:moveTo>
                  <a:pt x="504779" y="0"/>
                </a:moveTo>
                <a:cubicBezTo>
                  <a:pt x="275376" y="120316"/>
                  <a:pt x="45974" y="240632"/>
                  <a:pt x="4265" y="327259"/>
                </a:cubicBezTo>
                <a:cubicBezTo>
                  <a:pt x="-37444" y="413886"/>
                  <a:pt x="240084" y="463617"/>
                  <a:pt x="254522" y="519764"/>
                </a:cubicBezTo>
                <a:cubicBezTo>
                  <a:pt x="268960" y="575911"/>
                  <a:pt x="179926" y="620027"/>
                  <a:pt x="90893" y="664143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28AB33-3F06-8036-87F6-15A2C6698446}"/>
                  </a:ext>
                </a:extLst>
              </p:cNvPr>
              <p:cNvSpPr txBox="1"/>
              <p:nvPr/>
            </p:nvSpPr>
            <p:spPr>
              <a:xfrm>
                <a:off x="8059638" y="5199596"/>
                <a:ext cx="33720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one material constant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the flexural rigidity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28AB33-3F06-8036-87F6-15A2C669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638" y="5199596"/>
                <a:ext cx="3372013" cy="954107"/>
              </a:xfrm>
              <a:prstGeom prst="rect">
                <a:avLst/>
              </a:prstGeom>
              <a:blipFill>
                <a:blip r:embed="rId6"/>
                <a:stretch>
                  <a:fillRect l="-3617" t="-6410" r="-23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945425-6D66-CC61-47AF-BBACABBEF520}"/>
                  </a:ext>
                </a:extLst>
              </p:cNvPr>
              <p:cNvSpPr txBox="1"/>
              <p:nvPr/>
            </p:nvSpPr>
            <p:spPr>
              <a:xfrm>
                <a:off x="7969675" y="6150661"/>
                <a:ext cx="3863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945425-6D66-CC61-47AF-BBACABBE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675" y="6150661"/>
                <a:ext cx="386374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34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594C1D1-2B82-E0FC-69E2-4A98799CB9B0}"/>
              </a:ext>
            </a:extLst>
          </p:cNvPr>
          <p:cNvSpPr txBox="1"/>
          <p:nvPr/>
        </p:nvSpPr>
        <p:spPr>
          <a:xfrm>
            <a:off x="692731" y="627630"/>
            <a:ext cx="1024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buoyancy forces due to density difference between ocean and mantle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0128D6-0A62-ED41-2601-9AA5C4404DBD}"/>
              </a:ext>
            </a:extLst>
          </p:cNvPr>
          <p:cNvSpPr/>
          <p:nvPr/>
        </p:nvSpPr>
        <p:spPr>
          <a:xfrm rot="16200000">
            <a:off x="5571191" y="4866000"/>
            <a:ext cx="803562" cy="29451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09427-7250-387B-BE83-6159EF0116E3}"/>
              </a:ext>
            </a:extLst>
          </p:cNvPr>
          <p:cNvSpPr txBox="1"/>
          <p:nvPr/>
        </p:nvSpPr>
        <p:spPr>
          <a:xfrm>
            <a:off x="4638279" y="5423343"/>
            <a:ext cx="280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positive buoyancy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F46D1-C337-A794-13F7-18F28DCC8734}"/>
              </a:ext>
            </a:extLst>
          </p:cNvPr>
          <p:cNvSpPr txBox="1"/>
          <p:nvPr/>
        </p:nvSpPr>
        <p:spPr>
          <a:xfrm>
            <a:off x="8990307" y="4712107"/>
            <a:ext cx="290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negative buoyancy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5619B00-AE4D-08EF-D2EF-1D6BA4E35B1D}"/>
              </a:ext>
            </a:extLst>
          </p:cNvPr>
          <p:cNvSpPr/>
          <p:nvPr/>
        </p:nvSpPr>
        <p:spPr>
          <a:xfrm rot="5400000">
            <a:off x="9968332" y="4163068"/>
            <a:ext cx="803562" cy="29451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86DDEE-6F8C-F28D-93CC-098C03F3AC8B}"/>
              </a:ext>
            </a:extLst>
          </p:cNvPr>
          <p:cNvSpPr txBox="1"/>
          <p:nvPr/>
        </p:nvSpPr>
        <p:spPr>
          <a:xfrm>
            <a:off x="73439" y="4535262"/>
            <a:ext cx="290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negative buoyancy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E9C7DE3-1843-D2B0-9ED7-D970ECCFDB58}"/>
              </a:ext>
            </a:extLst>
          </p:cNvPr>
          <p:cNvSpPr/>
          <p:nvPr/>
        </p:nvSpPr>
        <p:spPr>
          <a:xfrm rot="5400000">
            <a:off x="1051464" y="3986223"/>
            <a:ext cx="803562" cy="29451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63DA04-C391-3291-EDE7-E18A7B68004C}"/>
                  </a:ext>
                </a:extLst>
              </p:cNvPr>
              <p:cNvSpPr txBox="1"/>
              <p:nvPr/>
            </p:nvSpPr>
            <p:spPr>
              <a:xfrm>
                <a:off x="3183476" y="2090261"/>
                <a:ext cx="1455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63DA04-C391-3291-EDE7-E18A7B680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76" y="2090261"/>
                <a:ext cx="1455848" cy="523220"/>
              </a:xfrm>
              <a:prstGeom prst="rect">
                <a:avLst/>
              </a:prstGeom>
              <a:blipFill>
                <a:blip r:embed="rId6"/>
                <a:stretch>
                  <a:fillRect l="-836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13A455-E3C8-0D11-913A-5E1C05FCA99C}"/>
                  </a:ext>
                </a:extLst>
              </p:cNvPr>
              <p:cNvSpPr txBox="1"/>
              <p:nvPr/>
            </p:nvSpPr>
            <p:spPr>
              <a:xfrm>
                <a:off x="3315342" y="4527483"/>
                <a:ext cx="1648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13A455-E3C8-0D11-913A-5E1C05FCA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42" y="4527483"/>
                <a:ext cx="1648336" cy="523220"/>
              </a:xfrm>
              <a:prstGeom prst="rect">
                <a:avLst/>
              </a:prstGeom>
              <a:blipFill>
                <a:blip r:embed="rId7"/>
                <a:stretch>
                  <a:fillRect l="-777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01EB71-C07C-7655-F97B-E975107ED82C}"/>
                  </a:ext>
                </a:extLst>
              </p:cNvPr>
              <p:cNvSpPr txBox="1"/>
              <p:nvPr/>
            </p:nvSpPr>
            <p:spPr>
              <a:xfrm>
                <a:off x="6120230" y="6148001"/>
                <a:ext cx="5884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depends upon acceleration of gravity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01EB71-C07C-7655-F97B-E975107ED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230" y="6148001"/>
                <a:ext cx="5884688" cy="523220"/>
              </a:xfrm>
              <a:prstGeom prst="rect">
                <a:avLst/>
              </a:prstGeom>
              <a:blipFill>
                <a:blip r:embed="rId8"/>
                <a:stretch>
                  <a:fillRect l="-217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00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7A83E1-FEA1-2817-5485-114C6870A89B}"/>
              </a:ext>
            </a:extLst>
          </p:cNvPr>
          <p:cNvSpPr txBox="1"/>
          <p:nvPr/>
        </p:nvSpPr>
        <p:spPr>
          <a:xfrm>
            <a:off x="3492366" y="670196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Newton’s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/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DE98B2-4B82-D43A-3D4E-880F85ACA931}"/>
              </a:ext>
            </a:extLst>
          </p:cNvPr>
          <p:cNvSpPr txBox="1"/>
          <p:nvPr/>
        </p:nvSpPr>
        <p:spPr>
          <a:xfrm>
            <a:off x="1389246" y="2225105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at equilibrium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/>
              <p:nvPr/>
            </p:nvSpPr>
            <p:spPr>
              <a:xfrm>
                <a:off x="5127285" y="2225105"/>
                <a:ext cx="11525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85" y="2225105"/>
                <a:ext cx="115255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/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898644-2C45-BF0B-7C49-C281FF47C3A3}"/>
              </a:ext>
            </a:extLst>
          </p:cNvPr>
          <p:cNvSpPr txBox="1"/>
          <p:nvPr/>
        </p:nvSpPr>
        <p:spPr>
          <a:xfrm>
            <a:off x="6584407" y="2225105"/>
            <a:ext cx="163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43667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7A83E1-FEA1-2817-5485-114C6870A89B}"/>
              </a:ext>
            </a:extLst>
          </p:cNvPr>
          <p:cNvSpPr txBox="1"/>
          <p:nvPr/>
        </p:nvSpPr>
        <p:spPr>
          <a:xfrm>
            <a:off x="3492366" y="670196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Newton’s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/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DE98B2-4B82-D43A-3D4E-880F85ACA931}"/>
              </a:ext>
            </a:extLst>
          </p:cNvPr>
          <p:cNvSpPr txBox="1"/>
          <p:nvPr/>
        </p:nvSpPr>
        <p:spPr>
          <a:xfrm>
            <a:off x="1389246" y="2225105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/>
              <p:nvPr/>
            </p:nvSpPr>
            <p:spPr>
              <a:xfrm>
                <a:off x="5269463" y="2267176"/>
                <a:ext cx="11525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63" y="2267176"/>
                <a:ext cx="115255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/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898644-2C45-BF0B-7C49-C281FF47C3A3}"/>
              </a:ext>
            </a:extLst>
          </p:cNvPr>
          <p:cNvSpPr txBox="1"/>
          <p:nvPr/>
        </p:nvSpPr>
        <p:spPr>
          <a:xfrm>
            <a:off x="6497052" y="2225105"/>
            <a:ext cx="21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because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8ADD29-CC8C-54A2-CE85-5C0FC7DEE911}"/>
              </a:ext>
            </a:extLst>
          </p:cNvPr>
          <p:cNvSpPr/>
          <p:nvPr/>
        </p:nvSpPr>
        <p:spPr>
          <a:xfrm>
            <a:off x="5505651" y="2897204"/>
            <a:ext cx="924025" cy="1607419"/>
          </a:xfrm>
          <a:custGeom>
            <a:avLst/>
            <a:gdLst>
              <a:gd name="connsiteX0" fmla="*/ 0 w 924025"/>
              <a:gd name="connsiteY0" fmla="*/ 0 h 1607419"/>
              <a:gd name="connsiteX1" fmla="*/ 548640 w 924025"/>
              <a:gd name="connsiteY1" fmla="*/ 336884 h 1607419"/>
              <a:gd name="connsiteX2" fmla="*/ 28875 w 924025"/>
              <a:gd name="connsiteY2" fmla="*/ 924025 h 1607419"/>
              <a:gd name="connsiteX3" fmla="*/ 924025 w 924025"/>
              <a:gd name="connsiteY3" fmla="*/ 1607419 h 16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025" h="1607419">
                <a:moveTo>
                  <a:pt x="0" y="0"/>
                </a:moveTo>
                <a:cubicBezTo>
                  <a:pt x="271914" y="91440"/>
                  <a:pt x="543828" y="182880"/>
                  <a:pt x="548640" y="336884"/>
                </a:cubicBezTo>
                <a:cubicBezTo>
                  <a:pt x="553452" y="490888"/>
                  <a:pt x="-33689" y="712269"/>
                  <a:pt x="28875" y="924025"/>
                </a:cubicBezTo>
                <a:cubicBezTo>
                  <a:pt x="91439" y="1135781"/>
                  <a:pt x="507732" y="1371600"/>
                  <a:pt x="924025" y="160741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6AB7801-1D12-71A1-9D0B-B86D2AD578EE}"/>
              </a:ext>
            </a:extLst>
          </p:cNvPr>
          <p:cNvSpPr/>
          <p:nvPr/>
        </p:nvSpPr>
        <p:spPr>
          <a:xfrm>
            <a:off x="6584407" y="3907857"/>
            <a:ext cx="442035" cy="123203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01612-CC0F-B8FE-3CD9-A6A0B9918C22}"/>
              </a:ext>
            </a:extLst>
          </p:cNvPr>
          <p:cNvSpPr txBox="1"/>
          <p:nvPr/>
        </p:nvSpPr>
        <p:spPr>
          <a:xfrm>
            <a:off x="7159828" y="3700913"/>
            <a:ext cx="21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3901C-6DAF-3B4F-C11F-DDD94C36D86A}"/>
              </a:ext>
            </a:extLst>
          </p:cNvPr>
          <p:cNvSpPr txBox="1"/>
          <p:nvPr/>
        </p:nvSpPr>
        <p:spPr>
          <a:xfrm>
            <a:off x="7181173" y="4212235"/>
            <a:ext cx="21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367D10-EC1D-BD34-88DF-0FC862DF35E1}"/>
              </a:ext>
            </a:extLst>
          </p:cNvPr>
          <p:cNvSpPr txBox="1"/>
          <p:nvPr/>
        </p:nvSpPr>
        <p:spPr>
          <a:xfrm>
            <a:off x="7140340" y="4797010"/>
            <a:ext cx="301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contact forces</a:t>
            </a:r>
          </a:p>
        </p:txBody>
      </p:sp>
    </p:spTree>
    <p:extLst>
      <p:ext uri="{BB962C8B-B14F-4D97-AF65-F5344CB8AC3E}">
        <p14:creationId xmlns:p14="http://schemas.microsoft.com/office/powerpoint/2010/main" val="340209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Use of the Fast Fourier Transform in Gravity Modeling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/>
              <p:nvPr/>
            </p:nvSpPr>
            <p:spPr>
              <a:xfrm>
                <a:off x="3892724" y="1318334"/>
                <a:ext cx="6011672" cy="132497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24" y="1318334"/>
                <a:ext cx="6011672" cy="1324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/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Newton’s law in terms of flexure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blipFill>
                <a:blip r:embed="rId3"/>
                <a:stretch>
                  <a:fillRect l="-24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FCB6F27-1C2F-5A64-147C-E91BB13CFCAA}"/>
              </a:ext>
            </a:extLst>
          </p:cNvPr>
          <p:cNvSpPr txBox="1"/>
          <p:nvPr/>
        </p:nvSpPr>
        <p:spPr>
          <a:xfrm>
            <a:off x="9107102" y="2557505"/>
            <a:ext cx="110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6A8DD4-6E00-D4E8-73C9-387FBC14007F}"/>
              </a:ext>
            </a:extLst>
          </p:cNvPr>
          <p:cNvSpPr txBox="1"/>
          <p:nvPr/>
        </p:nvSpPr>
        <p:spPr>
          <a:xfrm>
            <a:off x="3356811" y="2650250"/>
            <a:ext cx="273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-contact forces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B7DDE-77D7-55F5-C9D5-D931C573689F}"/>
              </a:ext>
            </a:extLst>
          </p:cNvPr>
          <p:cNvSpPr txBox="1"/>
          <p:nvPr/>
        </p:nvSpPr>
        <p:spPr>
          <a:xfrm>
            <a:off x="6367912" y="2643312"/>
            <a:ext cx="198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-buoyancy</a:t>
            </a:r>
          </a:p>
        </p:txBody>
      </p:sp>
    </p:spTree>
    <p:extLst>
      <p:ext uri="{BB962C8B-B14F-4D97-AF65-F5344CB8AC3E}">
        <p14:creationId xmlns:p14="http://schemas.microsoft.com/office/powerpoint/2010/main" val="313352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4027415" y="2528319"/>
            <a:ext cx="5932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3: load due to bathymetry</a:t>
            </a:r>
          </a:p>
        </p:txBody>
      </p:sp>
    </p:spTree>
    <p:extLst>
      <p:ext uri="{BB962C8B-B14F-4D97-AF65-F5344CB8AC3E}">
        <p14:creationId xmlns:p14="http://schemas.microsoft.com/office/powerpoint/2010/main" val="334417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bathymetry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blipFill>
                <a:blip r:embed="rId2"/>
                <a:stretch>
                  <a:fillRect l="-544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179D42-044F-CC5D-0A90-DC99AFDC5F2B}"/>
              </a:ext>
            </a:extLst>
          </p:cNvPr>
          <p:cNvSpPr/>
          <p:nvPr/>
        </p:nvSpPr>
        <p:spPr>
          <a:xfrm>
            <a:off x="1309034" y="3429000"/>
            <a:ext cx="8037095" cy="1170849"/>
          </a:xfrm>
          <a:custGeom>
            <a:avLst/>
            <a:gdLst>
              <a:gd name="connsiteX0" fmla="*/ 0 w 8037095"/>
              <a:gd name="connsiteY0" fmla="*/ 1170849 h 1170849"/>
              <a:gd name="connsiteX1" fmla="*/ 2589196 w 8037095"/>
              <a:gd name="connsiteY1" fmla="*/ 487456 h 1170849"/>
              <a:gd name="connsiteX2" fmla="*/ 5678906 w 8037095"/>
              <a:gd name="connsiteY2" fmla="*/ 35068 h 1170849"/>
              <a:gd name="connsiteX3" fmla="*/ 8037095 w 8037095"/>
              <a:gd name="connsiteY3" fmla="*/ 63944 h 117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7095" h="1170849">
                <a:moveTo>
                  <a:pt x="0" y="1170849"/>
                </a:moveTo>
                <a:cubicBezTo>
                  <a:pt x="821356" y="923801"/>
                  <a:pt x="1642712" y="676753"/>
                  <a:pt x="2589196" y="487456"/>
                </a:cubicBezTo>
                <a:cubicBezTo>
                  <a:pt x="3535680" y="298159"/>
                  <a:pt x="4770923" y="105653"/>
                  <a:pt x="5678906" y="35068"/>
                </a:cubicBezTo>
                <a:cubicBezTo>
                  <a:pt x="6586889" y="-35517"/>
                  <a:pt x="7311992" y="14213"/>
                  <a:pt x="8037095" y="63944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topography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blipFill>
                <a:blip r:embed="rId3"/>
                <a:stretch>
                  <a:fillRect l="-41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44C221-9FDD-BB9C-B3D2-6C01E4D33594}"/>
              </a:ext>
            </a:extLst>
          </p:cNvPr>
          <p:cNvSpPr/>
          <p:nvPr/>
        </p:nvSpPr>
        <p:spPr>
          <a:xfrm>
            <a:off x="1289785" y="2808761"/>
            <a:ext cx="7815714" cy="1349353"/>
          </a:xfrm>
          <a:custGeom>
            <a:avLst/>
            <a:gdLst>
              <a:gd name="connsiteX0" fmla="*/ 0 w 7815714"/>
              <a:gd name="connsiteY0" fmla="*/ 1349353 h 1349353"/>
              <a:gd name="connsiteX1" fmla="*/ 750771 w 7815714"/>
              <a:gd name="connsiteY1" fmla="*/ 1099096 h 1349353"/>
              <a:gd name="connsiteX2" fmla="*/ 1232034 w 7815714"/>
              <a:gd name="connsiteY2" fmla="*/ 425327 h 1349353"/>
              <a:gd name="connsiteX3" fmla="*/ 1973179 w 7815714"/>
              <a:gd name="connsiteY3" fmla="*/ 473454 h 1349353"/>
              <a:gd name="connsiteX4" fmla="*/ 3022333 w 7815714"/>
              <a:gd name="connsiteY4" fmla="*/ 877715 h 1349353"/>
              <a:gd name="connsiteX5" fmla="*/ 4109988 w 7815714"/>
              <a:gd name="connsiteY5" fmla="*/ 1176098 h 1349353"/>
              <a:gd name="connsiteX6" fmla="*/ 4880009 w 7815714"/>
              <a:gd name="connsiteY6" fmla="*/ 521580 h 1349353"/>
              <a:gd name="connsiteX7" fmla="*/ 5832910 w 7815714"/>
              <a:gd name="connsiteY7" fmla="*/ 30692 h 1349353"/>
              <a:gd name="connsiteX8" fmla="*/ 6708809 w 7815714"/>
              <a:gd name="connsiteY8" fmla="*/ 146195 h 1349353"/>
              <a:gd name="connsiteX9" fmla="*/ 7815714 w 7815714"/>
              <a:gd name="connsiteY9" fmla="*/ 916216 h 13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5714" h="1349353">
                <a:moveTo>
                  <a:pt x="0" y="1349353"/>
                </a:moveTo>
                <a:cubicBezTo>
                  <a:pt x="272716" y="1301226"/>
                  <a:pt x="545432" y="1253100"/>
                  <a:pt x="750771" y="1099096"/>
                </a:cubicBezTo>
                <a:cubicBezTo>
                  <a:pt x="956110" y="945092"/>
                  <a:pt x="1028299" y="529601"/>
                  <a:pt x="1232034" y="425327"/>
                </a:cubicBezTo>
                <a:cubicBezTo>
                  <a:pt x="1435769" y="321053"/>
                  <a:pt x="1674796" y="398056"/>
                  <a:pt x="1973179" y="473454"/>
                </a:cubicBezTo>
                <a:cubicBezTo>
                  <a:pt x="2271562" y="548852"/>
                  <a:pt x="2666198" y="760608"/>
                  <a:pt x="3022333" y="877715"/>
                </a:cubicBezTo>
                <a:cubicBezTo>
                  <a:pt x="3378468" y="994822"/>
                  <a:pt x="3800375" y="1235454"/>
                  <a:pt x="4109988" y="1176098"/>
                </a:cubicBezTo>
                <a:cubicBezTo>
                  <a:pt x="4419601" y="1116742"/>
                  <a:pt x="4592855" y="712481"/>
                  <a:pt x="4880009" y="521580"/>
                </a:cubicBezTo>
                <a:cubicBezTo>
                  <a:pt x="5167163" y="330679"/>
                  <a:pt x="5528110" y="93256"/>
                  <a:pt x="5832910" y="30692"/>
                </a:cubicBezTo>
                <a:cubicBezTo>
                  <a:pt x="6137710" y="-31872"/>
                  <a:pt x="6378342" y="-1392"/>
                  <a:pt x="6708809" y="146195"/>
                </a:cubicBezTo>
                <a:cubicBezTo>
                  <a:pt x="7039276" y="293782"/>
                  <a:pt x="7427495" y="604999"/>
                  <a:pt x="7815714" y="9162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blipFill>
                <a:blip r:embed="rId4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3927934" y="4740585"/>
                <a:ext cx="39558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load proportional to</a:t>
                </a:r>
              </a:p>
              <a:p>
                <a:pPr algn="ctr"/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934" y="4740585"/>
                <a:ext cx="3955827" cy="1200329"/>
              </a:xfrm>
              <a:prstGeom prst="rect">
                <a:avLst/>
              </a:prstGeom>
              <a:blipFill>
                <a:blip r:embed="rId2"/>
                <a:stretch>
                  <a:fillRect l="-4160" t="-8122" r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179D42-044F-CC5D-0A90-DC99AFDC5F2B}"/>
              </a:ext>
            </a:extLst>
          </p:cNvPr>
          <p:cNvSpPr/>
          <p:nvPr/>
        </p:nvSpPr>
        <p:spPr>
          <a:xfrm>
            <a:off x="1309034" y="3429000"/>
            <a:ext cx="8037095" cy="1170849"/>
          </a:xfrm>
          <a:custGeom>
            <a:avLst/>
            <a:gdLst>
              <a:gd name="connsiteX0" fmla="*/ 0 w 8037095"/>
              <a:gd name="connsiteY0" fmla="*/ 1170849 h 1170849"/>
              <a:gd name="connsiteX1" fmla="*/ 2589196 w 8037095"/>
              <a:gd name="connsiteY1" fmla="*/ 487456 h 1170849"/>
              <a:gd name="connsiteX2" fmla="*/ 5678906 w 8037095"/>
              <a:gd name="connsiteY2" fmla="*/ 35068 h 1170849"/>
              <a:gd name="connsiteX3" fmla="*/ 8037095 w 8037095"/>
              <a:gd name="connsiteY3" fmla="*/ 63944 h 117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7095" h="1170849">
                <a:moveTo>
                  <a:pt x="0" y="1170849"/>
                </a:moveTo>
                <a:cubicBezTo>
                  <a:pt x="821356" y="923801"/>
                  <a:pt x="1642712" y="676753"/>
                  <a:pt x="2589196" y="487456"/>
                </a:cubicBezTo>
                <a:cubicBezTo>
                  <a:pt x="3535680" y="298159"/>
                  <a:pt x="4770923" y="105653"/>
                  <a:pt x="5678906" y="35068"/>
                </a:cubicBezTo>
                <a:cubicBezTo>
                  <a:pt x="6586889" y="-35517"/>
                  <a:pt x="7311992" y="14213"/>
                  <a:pt x="8037095" y="63944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topography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blipFill>
                <a:blip r:embed="rId3"/>
                <a:stretch>
                  <a:fillRect l="-41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44C221-9FDD-BB9C-B3D2-6C01E4D33594}"/>
              </a:ext>
            </a:extLst>
          </p:cNvPr>
          <p:cNvSpPr/>
          <p:nvPr/>
        </p:nvSpPr>
        <p:spPr>
          <a:xfrm>
            <a:off x="1289785" y="2808761"/>
            <a:ext cx="7815714" cy="1349353"/>
          </a:xfrm>
          <a:custGeom>
            <a:avLst/>
            <a:gdLst>
              <a:gd name="connsiteX0" fmla="*/ 0 w 7815714"/>
              <a:gd name="connsiteY0" fmla="*/ 1349353 h 1349353"/>
              <a:gd name="connsiteX1" fmla="*/ 750771 w 7815714"/>
              <a:gd name="connsiteY1" fmla="*/ 1099096 h 1349353"/>
              <a:gd name="connsiteX2" fmla="*/ 1232034 w 7815714"/>
              <a:gd name="connsiteY2" fmla="*/ 425327 h 1349353"/>
              <a:gd name="connsiteX3" fmla="*/ 1973179 w 7815714"/>
              <a:gd name="connsiteY3" fmla="*/ 473454 h 1349353"/>
              <a:gd name="connsiteX4" fmla="*/ 3022333 w 7815714"/>
              <a:gd name="connsiteY4" fmla="*/ 877715 h 1349353"/>
              <a:gd name="connsiteX5" fmla="*/ 4109988 w 7815714"/>
              <a:gd name="connsiteY5" fmla="*/ 1176098 h 1349353"/>
              <a:gd name="connsiteX6" fmla="*/ 4880009 w 7815714"/>
              <a:gd name="connsiteY6" fmla="*/ 521580 h 1349353"/>
              <a:gd name="connsiteX7" fmla="*/ 5832910 w 7815714"/>
              <a:gd name="connsiteY7" fmla="*/ 30692 h 1349353"/>
              <a:gd name="connsiteX8" fmla="*/ 6708809 w 7815714"/>
              <a:gd name="connsiteY8" fmla="*/ 146195 h 1349353"/>
              <a:gd name="connsiteX9" fmla="*/ 7815714 w 7815714"/>
              <a:gd name="connsiteY9" fmla="*/ 916216 h 13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5714" h="1349353">
                <a:moveTo>
                  <a:pt x="0" y="1349353"/>
                </a:moveTo>
                <a:cubicBezTo>
                  <a:pt x="272716" y="1301226"/>
                  <a:pt x="545432" y="1253100"/>
                  <a:pt x="750771" y="1099096"/>
                </a:cubicBezTo>
                <a:cubicBezTo>
                  <a:pt x="956110" y="945092"/>
                  <a:pt x="1028299" y="529601"/>
                  <a:pt x="1232034" y="425327"/>
                </a:cubicBezTo>
                <a:cubicBezTo>
                  <a:pt x="1435769" y="321053"/>
                  <a:pt x="1674796" y="398056"/>
                  <a:pt x="1973179" y="473454"/>
                </a:cubicBezTo>
                <a:cubicBezTo>
                  <a:pt x="2271562" y="548852"/>
                  <a:pt x="2666198" y="760608"/>
                  <a:pt x="3022333" y="877715"/>
                </a:cubicBezTo>
                <a:cubicBezTo>
                  <a:pt x="3378468" y="994822"/>
                  <a:pt x="3800375" y="1235454"/>
                  <a:pt x="4109988" y="1176098"/>
                </a:cubicBezTo>
                <a:cubicBezTo>
                  <a:pt x="4419601" y="1116742"/>
                  <a:pt x="4592855" y="712481"/>
                  <a:pt x="4880009" y="521580"/>
                </a:cubicBezTo>
                <a:cubicBezTo>
                  <a:pt x="5167163" y="330679"/>
                  <a:pt x="5528110" y="93256"/>
                  <a:pt x="5832910" y="30692"/>
                </a:cubicBezTo>
                <a:cubicBezTo>
                  <a:pt x="6137710" y="-31872"/>
                  <a:pt x="6378342" y="-1392"/>
                  <a:pt x="6708809" y="146195"/>
                </a:cubicBezTo>
                <a:cubicBezTo>
                  <a:pt x="7039276" y="293782"/>
                  <a:pt x="7427495" y="604999"/>
                  <a:pt x="7815714" y="9162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blipFill>
                <a:blip r:embed="rId4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51AD5E-82BA-419B-0A2E-AA524838E561}"/>
              </a:ext>
            </a:extLst>
          </p:cNvPr>
          <p:cNvSpPr/>
          <p:nvPr/>
        </p:nvSpPr>
        <p:spPr>
          <a:xfrm>
            <a:off x="5905848" y="2807996"/>
            <a:ext cx="2853141" cy="779526"/>
          </a:xfrm>
          <a:custGeom>
            <a:avLst/>
            <a:gdLst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53141"/>
              <a:gd name="connsiteY0" fmla="*/ 762977 h 779526"/>
              <a:gd name="connsiteX1" fmla="*/ 899213 w 2853141"/>
              <a:gd name="connsiteY1" fmla="*/ 666724 h 779526"/>
              <a:gd name="connsiteX2" fmla="*/ 2853141 w 2853141"/>
              <a:gd name="connsiteY2" fmla="*/ 608972 h 779526"/>
              <a:gd name="connsiteX3" fmla="*/ 2169748 w 2853141"/>
              <a:gd name="connsiteY3" fmla="*/ 175836 h 779526"/>
              <a:gd name="connsiteX4" fmla="*/ 1380476 w 2853141"/>
              <a:gd name="connsiteY4" fmla="*/ 2581 h 779526"/>
              <a:gd name="connsiteX5" fmla="*/ 600830 w 2853141"/>
              <a:gd name="connsiteY5" fmla="*/ 291339 h 779526"/>
              <a:gd name="connsiteX6" fmla="*/ 4064 w 2853141"/>
              <a:gd name="connsiteY6" fmla="*/ 762977 h 7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141" h="779526">
                <a:moveTo>
                  <a:pt x="4064" y="762977"/>
                </a:moveTo>
                <a:cubicBezTo>
                  <a:pt x="53795" y="825541"/>
                  <a:pt x="424367" y="692391"/>
                  <a:pt x="899213" y="666724"/>
                </a:cubicBezTo>
                <a:cubicBezTo>
                  <a:pt x="1374059" y="641056"/>
                  <a:pt x="2641385" y="690787"/>
                  <a:pt x="2853141" y="608972"/>
                </a:cubicBezTo>
                <a:cubicBezTo>
                  <a:pt x="2535507" y="363527"/>
                  <a:pt x="2415192" y="276901"/>
                  <a:pt x="2169748" y="175836"/>
                </a:cubicBezTo>
                <a:cubicBezTo>
                  <a:pt x="1924304" y="74771"/>
                  <a:pt x="1641962" y="-16669"/>
                  <a:pt x="1380476" y="2581"/>
                </a:cubicBezTo>
                <a:cubicBezTo>
                  <a:pt x="1118990" y="21831"/>
                  <a:pt x="828628" y="163002"/>
                  <a:pt x="600830" y="291339"/>
                </a:cubicBezTo>
                <a:cubicBezTo>
                  <a:pt x="373032" y="419676"/>
                  <a:pt x="-45667" y="700413"/>
                  <a:pt x="4064" y="76297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0" cy="33615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20E09223-8491-96B5-2406-81F167CFCB46}"/>
              </a:ext>
            </a:extLst>
          </p:cNvPr>
          <p:cNvSpPr/>
          <p:nvPr/>
        </p:nvSpPr>
        <p:spPr>
          <a:xfrm>
            <a:off x="7276699" y="3171516"/>
            <a:ext cx="279130" cy="13493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58145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02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179D42-044F-CC5D-0A90-DC99AFDC5F2B}"/>
              </a:ext>
            </a:extLst>
          </p:cNvPr>
          <p:cNvSpPr/>
          <p:nvPr/>
        </p:nvSpPr>
        <p:spPr>
          <a:xfrm>
            <a:off x="1309034" y="3429000"/>
            <a:ext cx="8037095" cy="1170849"/>
          </a:xfrm>
          <a:custGeom>
            <a:avLst/>
            <a:gdLst>
              <a:gd name="connsiteX0" fmla="*/ 0 w 8037095"/>
              <a:gd name="connsiteY0" fmla="*/ 1170849 h 1170849"/>
              <a:gd name="connsiteX1" fmla="*/ 2589196 w 8037095"/>
              <a:gd name="connsiteY1" fmla="*/ 487456 h 1170849"/>
              <a:gd name="connsiteX2" fmla="*/ 5678906 w 8037095"/>
              <a:gd name="connsiteY2" fmla="*/ 35068 h 1170849"/>
              <a:gd name="connsiteX3" fmla="*/ 8037095 w 8037095"/>
              <a:gd name="connsiteY3" fmla="*/ 63944 h 117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7095" h="1170849">
                <a:moveTo>
                  <a:pt x="0" y="1170849"/>
                </a:moveTo>
                <a:cubicBezTo>
                  <a:pt x="821356" y="923801"/>
                  <a:pt x="1642712" y="676753"/>
                  <a:pt x="2589196" y="487456"/>
                </a:cubicBezTo>
                <a:cubicBezTo>
                  <a:pt x="3535680" y="298159"/>
                  <a:pt x="4770923" y="105653"/>
                  <a:pt x="5678906" y="35068"/>
                </a:cubicBezTo>
                <a:cubicBezTo>
                  <a:pt x="6586889" y="-35517"/>
                  <a:pt x="7311992" y="14213"/>
                  <a:pt x="8037095" y="63944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topography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blipFill>
                <a:blip r:embed="rId2"/>
                <a:stretch>
                  <a:fillRect l="-41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44C221-9FDD-BB9C-B3D2-6C01E4D33594}"/>
              </a:ext>
            </a:extLst>
          </p:cNvPr>
          <p:cNvSpPr/>
          <p:nvPr/>
        </p:nvSpPr>
        <p:spPr>
          <a:xfrm>
            <a:off x="1289785" y="2808761"/>
            <a:ext cx="7815714" cy="1349353"/>
          </a:xfrm>
          <a:custGeom>
            <a:avLst/>
            <a:gdLst>
              <a:gd name="connsiteX0" fmla="*/ 0 w 7815714"/>
              <a:gd name="connsiteY0" fmla="*/ 1349353 h 1349353"/>
              <a:gd name="connsiteX1" fmla="*/ 750771 w 7815714"/>
              <a:gd name="connsiteY1" fmla="*/ 1099096 h 1349353"/>
              <a:gd name="connsiteX2" fmla="*/ 1232034 w 7815714"/>
              <a:gd name="connsiteY2" fmla="*/ 425327 h 1349353"/>
              <a:gd name="connsiteX3" fmla="*/ 1973179 w 7815714"/>
              <a:gd name="connsiteY3" fmla="*/ 473454 h 1349353"/>
              <a:gd name="connsiteX4" fmla="*/ 3022333 w 7815714"/>
              <a:gd name="connsiteY4" fmla="*/ 877715 h 1349353"/>
              <a:gd name="connsiteX5" fmla="*/ 4109988 w 7815714"/>
              <a:gd name="connsiteY5" fmla="*/ 1176098 h 1349353"/>
              <a:gd name="connsiteX6" fmla="*/ 4880009 w 7815714"/>
              <a:gd name="connsiteY6" fmla="*/ 521580 h 1349353"/>
              <a:gd name="connsiteX7" fmla="*/ 5832910 w 7815714"/>
              <a:gd name="connsiteY7" fmla="*/ 30692 h 1349353"/>
              <a:gd name="connsiteX8" fmla="*/ 6708809 w 7815714"/>
              <a:gd name="connsiteY8" fmla="*/ 146195 h 1349353"/>
              <a:gd name="connsiteX9" fmla="*/ 7815714 w 7815714"/>
              <a:gd name="connsiteY9" fmla="*/ 916216 h 13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5714" h="1349353">
                <a:moveTo>
                  <a:pt x="0" y="1349353"/>
                </a:moveTo>
                <a:cubicBezTo>
                  <a:pt x="272716" y="1301226"/>
                  <a:pt x="545432" y="1253100"/>
                  <a:pt x="750771" y="1099096"/>
                </a:cubicBezTo>
                <a:cubicBezTo>
                  <a:pt x="956110" y="945092"/>
                  <a:pt x="1028299" y="529601"/>
                  <a:pt x="1232034" y="425327"/>
                </a:cubicBezTo>
                <a:cubicBezTo>
                  <a:pt x="1435769" y="321053"/>
                  <a:pt x="1674796" y="398056"/>
                  <a:pt x="1973179" y="473454"/>
                </a:cubicBezTo>
                <a:cubicBezTo>
                  <a:pt x="2271562" y="548852"/>
                  <a:pt x="2666198" y="760608"/>
                  <a:pt x="3022333" y="877715"/>
                </a:cubicBezTo>
                <a:cubicBezTo>
                  <a:pt x="3378468" y="994822"/>
                  <a:pt x="3800375" y="1235454"/>
                  <a:pt x="4109988" y="1176098"/>
                </a:cubicBezTo>
                <a:cubicBezTo>
                  <a:pt x="4419601" y="1116742"/>
                  <a:pt x="4592855" y="712481"/>
                  <a:pt x="4880009" y="521580"/>
                </a:cubicBezTo>
                <a:cubicBezTo>
                  <a:pt x="5167163" y="330679"/>
                  <a:pt x="5528110" y="93256"/>
                  <a:pt x="5832910" y="30692"/>
                </a:cubicBezTo>
                <a:cubicBezTo>
                  <a:pt x="6137710" y="-31872"/>
                  <a:pt x="6378342" y="-1392"/>
                  <a:pt x="6708809" y="146195"/>
                </a:cubicBezTo>
                <a:cubicBezTo>
                  <a:pt x="7039276" y="293782"/>
                  <a:pt x="7427495" y="604999"/>
                  <a:pt x="7815714" y="9162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blipFill>
                <a:blip r:embed="rId3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51AD5E-82BA-419B-0A2E-AA524838E561}"/>
              </a:ext>
            </a:extLst>
          </p:cNvPr>
          <p:cNvSpPr/>
          <p:nvPr/>
        </p:nvSpPr>
        <p:spPr>
          <a:xfrm>
            <a:off x="5905848" y="2807996"/>
            <a:ext cx="2853141" cy="779526"/>
          </a:xfrm>
          <a:custGeom>
            <a:avLst/>
            <a:gdLst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53141"/>
              <a:gd name="connsiteY0" fmla="*/ 762977 h 779526"/>
              <a:gd name="connsiteX1" fmla="*/ 899213 w 2853141"/>
              <a:gd name="connsiteY1" fmla="*/ 666724 h 779526"/>
              <a:gd name="connsiteX2" fmla="*/ 2853141 w 2853141"/>
              <a:gd name="connsiteY2" fmla="*/ 608972 h 779526"/>
              <a:gd name="connsiteX3" fmla="*/ 2169748 w 2853141"/>
              <a:gd name="connsiteY3" fmla="*/ 175836 h 779526"/>
              <a:gd name="connsiteX4" fmla="*/ 1380476 w 2853141"/>
              <a:gd name="connsiteY4" fmla="*/ 2581 h 779526"/>
              <a:gd name="connsiteX5" fmla="*/ 600830 w 2853141"/>
              <a:gd name="connsiteY5" fmla="*/ 291339 h 779526"/>
              <a:gd name="connsiteX6" fmla="*/ 4064 w 2853141"/>
              <a:gd name="connsiteY6" fmla="*/ 762977 h 7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141" h="779526">
                <a:moveTo>
                  <a:pt x="4064" y="762977"/>
                </a:moveTo>
                <a:cubicBezTo>
                  <a:pt x="53795" y="825541"/>
                  <a:pt x="424367" y="692391"/>
                  <a:pt x="899213" y="666724"/>
                </a:cubicBezTo>
                <a:cubicBezTo>
                  <a:pt x="1374059" y="641056"/>
                  <a:pt x="2641385" y="690787"/>
                  <a:pt x="2853141" y="608972"/>
                </a:cubicBezTo>
                <a:cubicBezTo>
                  <a:pt x="2535507" y="363527"/>
                  <a:pt x="2415192" y="276901"/>
                  <a:pt x="2169748" y="175836"/>
                </a:cubicBezTo>
                <a:cubicBezTo>
                  <a:pt x="1924304" y="74771"/>
                  <a:pt x="1641962" y="-16669"/>
                  <a:pt x="1380476" y="2581"/>
                </a:cubicBezTo>
                <a:cubicBezTo>
                  <a:pt x="1118990" y="21831"/>
                  <a:pt x="828628" y="163002"/>
                  <a:pt x="600830" y="291339"/>
                </a:cubicBezTo>
                <a:cubicBezTo>
                  <a:pt x="373032" y="419676"/>
                  <a:pt x="-45667" y="700413"/>
                  <a:pt x="4064" y="76297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0" cy="33615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20E09223-8491-96B5-2406-81F167CFCB46}"/>
              </a:ext>
            </a:extLst>
          </p:cNvPr>
          <p:cNvSpPr/>
          <p:nvPr/>
        </p:nvSpPr>
        <p:spPr>
          <a:xfrm>
            <a:off x="7276699" y="3171516"/>
            <a:ext cx="279130" cy="13493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58145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30076-86D1-5402-FAD1-7F214994A48F}"/>
                  </a:ext>
                </a:extLst>
              </p:cNvPr>
              <p:cNvSpPr txBox="1"/>
              <p:nvPr/>
            </p:nvSpPr>
            <p:spPr>
              <a:xfrm>
                <a:off x="4234197" y="4643442"/>
                <a:ext cx="61964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load</a:t>
                </a:r>
              </a:p>
              <a:p>
                <a:pPr algn="ctr"/>
                <a:r>
                  <a:rPr lang="en-US" sz="3600" i="1" dirty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30076-86D1-5402-FAD1-7F214994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97" y="4643442"/>
                <a:ext cx="6196441" cy="1200329"/>
              </a:xfrm>
              <a:prstGeom prst="rect">
                <a:avLst/>
              </a:prstGeom>
              <a:blipFill>
                <a:blip r:embed="rId6"/>
                <a:stretch>
                  <a:fillRect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060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/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/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equation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blipFill>
                <a:blip r:embed="rId3"/>
                <a:stretch>
                  <a:fillRect l="-24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934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/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/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equation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blipFill>
                <a:blip r:embed="rId3"/>
                <a:stretch>
                  <a:fillRect l="-24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37567-2AD4-3F20-9469-7DA80E39A86C}"/>
                  </a:ext>
                </a:extLst>
              </p:cNvPr>
              <p:cNvSpPr txBox="1"/>
              <p:nvPr/>
            </p:nvSpPr>
            <p:spPr>
              <a:xfrm>
                <a:off x="2696676" y="2922044"/>
                <a:ext cx="7996991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37567-2AD4-3F20-9469-7DA80E39A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676" y="2922044"/>
                <a:ext cx="799699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9CCB6BC-CD54-5548-2E32-CB8E360B143D}"/>
              </a:ext>
            </a:extLst>
          </p:cNvPr>
          <p:cNvSpPr txBox="1"/>
          <p:nvPr/>
        </p:nvSpPr>
        <p:spPr>
          <a:xfrm>
            <a:off x="521369" y="2337269"/>
            <a:ext cx="615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add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FD4AC-1A57-1330-33B2-FFC96D93D9DF}"/>
                  </a:ext>
                </a:extLst>
              </p:cNvPr>
              <p:cNvSpPr txBox="1"/>
              <p:nvPr/>
            </p:nvSpPr>
            <p:spPr>
              <a:xfrm>
                <a:off x="356134" y="4496384"/>
                <a:ext cx="9865895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FD4AC-1A57-1330-33B2-FFC96D93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4496384"/>
                <a:ext cx="9865895" cy="13414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32AE00-5174-F362-DF0B-97412B792098}"/>
              </a:ext>
            </a:extLst>
          </p:cNvPr>
          <p:cNvSpPr txBox="1"/>
          <p:nvPr/>
        </p:nvSpPr>
        <p:spPr>
          <a:xfrm>
            <a:off x="538211" y="3506819"/>
            <a:ext cx="615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becomes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260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/>
              <p:nvPr/>
            </p:nvSpPr>
            <p:spPr>
              <a:xfrm>
                <a:off x="356134" y="3977442"/>
                <a:ext cx="13083941" cy="72148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Sup>
                            <m:sSub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̅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3977442"/>
                <a:ext cx="13083941" cy="721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3DF0AA-785B-178A-C9EA-EFFCB24A02C5}"/>
              </a:ext>
            </a:extLst>
          </p:cNvPr>
          <p:cNvSpPr txBox="1"/>
          <p:nvPr/>
        </p:nvSpPr>
        <p:spPr>
          <a:xfrm>
            <a:off x="426720" y="1935044"/>
            <a:ext cx="615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take FFT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80B64-CB44-74C3-AF13-7D48ABE99D97}"/>
                  </a:ext>
                </a:extLst>
              </p:cNvPr>
              <p:cNvSpPr txBox="1"/>
              <p:nvPr/>
            </p:nvSpPr>
            <p:spPr>
              <a:xfrm>
                <a:off x="426720" y="2637571"/>
                <a:ext cx="6156960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80B64-CB44-74C3-AF13-7D48ABE9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637571"/>
                <a:ext cx="6156960" cy="858505"/>
              </a:xfrm>
              <a:prstGeom prst="rect">
                <a:avLst/>
              </a:prstGeom>
              <a:blipFill>
                <a:blip r:embed="rId3"/>
                <a:stretch>
                  <a:fillRect l="-2475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81339E-72AE-C520-906D-A808B3B8299E}"/>
                  </a:ext>
                </a:extLst>
              </p:cNvPr>
              <p:cNvSpPr txBox="1"/>
              <p:nvPr/>
            </p:nvSpPr>
            <p:spPr>
              <a:xfrm>
                <a:off x="356134" y="463398"/>
                <a:ext cx="9865895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81339E-72AE-C520-906D-A808B3B82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463398"/>
                <a:ext cx="9865895" cy="1341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6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/>
              <p:nvPr/>
            </p:nvSpPr>
            <p:spPr>
              <a:xfrm>
                <a:off x="426721" y="444970"/>
                <a:ext cx="10882964" cy="72148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Sup>
                            <m:sSub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̅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1" y="444970"/>
                <a:ext cx="10882964" cy="721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DF0AA-785B-178A-C9EA-EFFCB24A02C5}"/>
                  </a:ext>
                </a:extLst>
              </p:cNvPr>
              <p:cNvSpPr txBox="1"/>
              <p:nvPr/>
            </p:nvSpPr>
            <p:spPr>
              <a:xfrm>
                <a:off x="561474" y="1829166"/>
                <a:ext cx="2942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DF0AA-785B-178A-C9EA-EFFCB24A0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4" y="1829166"/>
                <a:ext cx="2942122" cy="584775"/>
              </a:xfrm>
              <a:prstGeom prst="rect">
                <a:avLst/>
              </a:prstGeom>
              <a:blipFill>
                <a:blip r:embed="rId3"/>
                <a:stretch>
                  <a:fillRect l="-51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99C1F-A1F6-498E-0B56-619A3140BD18}"/>
                  </a:ext>
                </a:extLst>
              </p:cNvPr>
              <p:cNvSpPr txBox="1"/>
              <p:nvPr/>
            </p:nvSpPr>
            <p:spPr>
              <a:xfrm>
                <a:off x="2032535" y="2877447"/>
                <a:ext cx="7010400" cy="146886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99C1F-A1F6-498E-0B56-619A3140B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35" y="2877447"/>
                <a:ext cx="7010400" cy="1468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CD26B7-1D2E-45DD-507E-17AB4907748B}"/>
              </a:ext>
            </a:extLst>
          </p:cNvPr>
          <p:cNvSpPr txBox="1"/>
          <p:nvPr/>
        </p:nvSpPr>
        <p:spPr>
          <a:xfrm>
            <a:off x="561474" y="4734392"/>
            <a:ext cx="294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Then take IFFT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94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3851571" y="2364690"/>
            <a:ext cx="448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4: gravity anomaly</a:t>
            </a:r>
          </a:p>
        </p:txBody>
      </p:sp>
    </p:spTree>
    <p:extLst>
      <p:ext uri="{BB962C8B-B14F-4D97-AF65-F5344CB8AC3E}">
        <p14:creationId xmlns:p14="http://schemas.microsoft.com/office/powerpoint/2010/main" val="399680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567149-8F8A-38D7-5A80-3C9FFE345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7" t="28914" r="40024" b="2892"/>
          <a:stretch/>
        </p:blipFill>
        <p:spPr>
          <a:xfrm>
            <a:off x="1366701" y="133350"/>
            <a:ext cx="9458597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30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6650870" y="357149"/>
                <a:ext cx="18199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70" y="357149"/>
                <a:ext cx="1819921" cy="646331"/>
              </a:xfrm>
              <a:prstGeom prst="rect">
                <a:avLst/>
              </a:prstGeom>
              <a:blipFill>
                <a:blip r:embed="rId2"/>
                <a:stretch>
                  <a:fillRect l="-969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0" cy="367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89992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EA6F0E-8D7A-06E0-C179-B473C0BC1A9D}"/>
              </a:ext>
            </a:extLst>
          </p:cNvPr>
          <p:cNvSpPr/>
          <p:nvPr/>
        </p:nvSpPr>
        <p:spPr>
          <a:xfrm>
            <a:off x="401511" y="1867302"/>
            <a:ext cx="9223751" cy="1734252"/>
          </a:xfrm>
          <a:custGeom>
            <a:avLst/>
            <a:gdLst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85628 w 9377754"/>
              <a:gd name="connsiteY0" fmla="*/ 1270535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13" fmla="*/ 185628 w 9377754"/>
              <a:gd name="connsiteY13" fmla="*/ 1270535 h 1670183"/>
              <a:gd name="connsiteX0" fmla="*/ 21999 w 9377754"/>
              <a:gd name="connsiteY0" fmla="*/ 1241659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0" fmla="*/ 21999 w 9377754"/>
              <a:gd name="connsiteY0" fmla="*/ 1241659 h 1630329"/>
              <a:gd name="connsiteX1" fmla="*/ 1735295 w 9377754"/>
              <a:gd name="connsiteY1" fmla="*/ 1617044 h 1630329"/>
              <a:gd name="connsiteX2" fmla="*/ 3900979 w 9377754"/>
              <a:gd name="connsiteY2" fmla="*/ 1540042 h 1630329"/>
              <a:gd name="connsiteX3" fmla="*/ 6008912 w 9377754"/>
              <a:gd name="connsiteY3" fmla="*/ 1482291 h 1630329"/>
              <a:gd name="connsiteX4" fmla="*/ 7779961 w 9377754"/>
              <a:gd name="connsiteY4" fmla="*/ 1193533 h 1630329"/>
              <a:gd name="connsiteX5" fmla="*/ 9377754 w 9377754"/>
              <a:gd name="connsiteY5" fmla="*/ 818147 h 1630329"/>
              <a:gd name="connsiteX6" fmla="*/ 9040870 w 9377754"/>
              <a:gd name="connsiteY6" fmla="*/ 0 h 1630329"/>
              <a:gd name="connsiteX7" fmla="*/ 7086942 w 9377754"/>
              <a:gd name="connsiteY7" fmla="*/ 365760 h 1630329"/>
              <a:gd name="connsiteX8" fmla="*/ 4497746 w 9377754"/>
              <a:gd name="connsiteY8" fmla="*/ 741145 h 1630329"/>
              <a:gd name="connsiteX9" fmla="*/ 2197308 w 9377754"/>
              <a:gd name="connsiteY9" fmla="*/ 856648 h 1630329"/>
              <a:gd name="connsiteX10" fmla="*/ 541763 w 9377754"/>
              <a:gd name="connsiteY10" fmla="*/ 683394 h 1630329"/>
              <a:gd name="connsiteX11" fmla="*/ 50874 w 9377754"/>
              <a:gd name="connsiteY11" fmla="*/ 500514 h 1630329"/>
              <a:gd name="connsiteX12" fmla="*/ 21999 w 9377754"/>
              <a:gd name="connsiteY12" fmla="*/ 1241659 h 163032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779961 w 9377754"/>
              <a:gd name="connsiteY4" fmla="*/ 1193533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933965 w 9377754"/>
              <a:gd name="connsiteY4" fmla="*/ 1039529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545830"/>
              <a:gd name="connsiteX1" fmla="*/ 1696794 w 9291127"/>
              <a:gd name="connsiteY1" fmla="*/ 1472665 h 1545830"/>
              <a:gd name="connsiteX2" fmla="*/ 3900979 w 9291127"/>
              <a:gd name="connsiteY2" fmla="*/ 1540042 h 1545830"/>
              <a:gd name="connsiteX3" fmla="*/ 6057039 w 9291127"/>
              <a:gd name="connsiteY3" fmla="*/ 1347538 h 1545830"/>
              <a:gd name="connsiteX4" fmla="*/ 7933965 w 9291127"/>
              <a:gd name="connsiteY4" fmla="*/ 1039529 h 1545830"/>
              <a:gd name="connsiteX5" fmla="*/ 9291127 w 9291127"/>
              <a:gd name="connsiteY5" fmla="*/ 760395 h 1545830"/>
              <a:gd name="connsiteX6" fmla="*/ 9040870 w 9291127"/>
              <a:gd name="connsiteY6" fmla="*/ 0 h 1545830"/>
              <a:gd name="connsiteX7" fmla="*/ 7086942 w 9291127"/>
              <a:gd name="connsiteY7" fmla="*/ 365760 h 1545830"/>
              <a:gd name="connsiteX8" fmla="*/ 4497746 w 9291127"/>
              <a:gd name="connsiteY8" fmla="*/ 741145 h 1545830"/>
              <a:gd name="connsiteX9" fmla="*/ 2197308 w 9291127"/>
              <a:gd name="connsiteY9" fmla="*/ 856648 h 1545830"/>
              <a:gd name="connsiteX10" fmla="*/ 541763 w 9291127"/>
              <a:gd name="connsiteY10" fmla="*/ 683394 h 1545830"/>
              <a:gd name="connsiteX11" fmla="*/ 50874 w 9291127"/>
              <a:gd name="connsiteY11" fmla="*/ 500514 h 1545830"/>
              <a:gd name="connsiteX12" fmla="*/ 21999 w 9291127"/>
              <a:gd name="connsiteY12" fmla="*/ 1241659 h 1545830"/>
              <a:gd name="connsiteX0" fmla="*/ 21999 w 9291127"/>
              <a:gd name="connsiteY0" fmla="*/ 1241659 h 1557138"/>
              <a:gd name="connsiteX1" fmla="*/ 1696794 w 9291127"/>
              <a:gd name="connsiteY1" fmla="*/ 1472665 h 1557138"/>
              <a:gd name="connsiteX2" fmla="*/ 2611196 w 9291127"/>
              <a:gd name="connsiteY2" fmla="*/ 1540042 h 1557138"/>
              <a:gd name="connsiteX3" fmla="*/ 3900979 w 9291127"/>
              <a:gd name="connsiteY3" fmla="*/ 1540042 h 1557138"/>
              <a:gd name="connsiteX4" fmla="*/ 6057039 w 9291127"/>
              <a:gd name="connsiteY4" fmla="*/ 1347538 h 1557138"/>
              <a:gd name="connsiteX5" fmla="*/ 7933965 w 9291127"/>
              <a:gd name="connsiteY5" fmla="*/ 1039529 h 1557138"/>
              <a:gd name="connsiteX6" fmla="*/ 9291127 w 9291127"/>
              <a:gd name="connsiteY6" fmla="*/ 760395 h 1557138"/>
              <a:gd name="connsiteX7" fmla="*/ 9040870 w 9291127"/>
              <a:gd name="connsiteY7" fmla="*/ 0 h 1557138"/>
              <a:gd name="connsiteX8" fmla="*/ 7086942 w 9291127"/>
              <a:gd name="connsiteY8" fmla="*/ 365760 h 1557138"/>
              <a:gd name="connsiteX9" fmla="*/ 4497746 w 9291127"/>
              <a:gd name="connsiteY9" fmla="*/ 741145 h 1557138"/>
              <a:gd name="connsiteX10" fmla="*/ 2197308 w 9291127"/>
              <a:gd name="connsiteY10" fmla="*/ 856648 h 1557138"/>
              <a:gd name="connsiteX11" fmla="*/ 541763 w 9291127"/>
              <a:gd name="connsiteY11" fmla="*/ 683394 h 1557138"/>
              <a:gd name="connsiteX12" fmla="*/ 50874 w 9291127"/>
              <a:gd name="connsiteY12" fmla="*/ 500514 h 1557138"/>
              <a:gd name="connsiteX13" fmla="*/ 21999 w 9291127"/>
              <a:gd name="connsiteY13" fmla="*/ 1241659 h 1557138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197308 w 9291127"/>
              <a:gd name="connsiteY10" fmla="*/ 856648 h 1733186"/>
              <a:gd name="connsiteX11" fmla="*/ 541763 w 9291127"/>
              <a:gd name="connsiteY11" fmla="*/ 683394 h 1733186"/>
              <a:gd name="connsiteX12" fmla="*/ 50874 w 9291127"/>
              <a:gd name="connsiteY12" fmla="*/ 500514 h 1733186"/>
              <a:gd name="connsiteX13" fmla="*/ 21999 w 9291127"/>
              <a:gd name="connsiteY13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919205 w 9291127"/>
              <a:gd name="connsiteY10" fmla="*/ 856648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899955 w 9291127"/>
              <a:gd name="connsiteY10" fmla="*/ 1058779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933965 w 9223751"/>
              <a:gd name="connsiteY5" fmla="*/ 1039529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799211 w 9223751"/>
              <a:gd name="connsiteY5" fmla="*/ 885525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279"/>
              <a:gd name="connsiteX1" fmla="*/ 1696794 w 9223751"/>
              <a:gd name="connsiteY1" fmla="*/ 1472665 h 1733279"/>
              <a:gd name="connsiteX2" fmla="*/ 2794076 w 9223751"/>
              <a:gd name="connsiteY2" fmla="*/ 1732547 h 1733279"/>
              <a:gd name="connsiteX3" fmla="*/ 3900979 w 9223751"/>
              <a:gd name="connsiteY3" fmla="*/ 1540042 h 1733279"/>
              <a:gd name="connsiteX4" fmla="*/ 5681654 w 9223751"/>
              <a:gd name="connsiteY4" fmla="*/ 1232034 h 1733279"/>
              <a:gd name="connsiteX5" fmla="*/ 7799211 w 9223751"/>
              <a:gd name="connsiteY5" fmla="*/ 885525 h 1733279"/>
              <a:gd name="connsiteX6" fmla="*/ 9223751 w 9223751"/>
              <a:gd name="connsiteY6" fmla="*/ 567890 h 1733279"/>
              <a:gd name="connsiteX7" fmla="*/ 9040870 w 9223751"/>
              <a:gd name="connsiteY7" fmla="*/ 0 h 1733279"/>
              <a:gd name="connsiteX8" fmla="*/ 7086942 w 9223751"/>
              <a:gd name="connsiteY8" fmla="*/ 365760 h 1733279"/>
              <a:gd name="connsiteX9" fmla="*/ 4497746 w 9223751"/>
              <a:gd name="connsiteY9" fmla="*/ 741145 h 1733279"/>
              <a:gd name="connsiteX10" fmla="*/ 2899955 w 9223751"/>
              <a:gd name="connsiteY10" fmla="*/ 1058779 h 1733279"/>
              <a:gd name="connsiteX11" fmla="*/ 2197308 w 9223751"/>
              <a:gd name="connsiteY11" fmla="*/ 856648 h 1733279"/>
              <a:gd name="connsiteX12" fmla="*/ 541763 w 9223751"/>
              <a:gd name="connsiteY12" fmla="*/ 683394 h 1733279"/>
              <a:gd name="connsiteX13" fmla="*/ 50874 w 9223751"/>
              <a:gd name="connsiteY13" fmla="*/ 500514 h 1733279"/>
              <a:gd name="connsiteX14" fmla="*/ 21999 w 9223751"/>
              <a:gd name="connsiteY14" fmla="*/ 1241659 h 1733279"/>
              <a:gd name="connsiteX0" fmla="*/ 21999 w 9223751"/>
              <a:gd name="connsiteY0" fmla="*/ 1241659 h 1733113"/>
              <a:gd name="connsiteX1" fmla="*/ 1696794 w 9223751"/>
              <a:gd name="connsiteY1" fmla="*/ 1472665 h 1733113"/>
              <a:gd name="connsiteX2" fmla="*/ 2794076 w 9223751"/>
              <a:gd name="connsiteY2" fmla="*/ 1732547 h 1733113"/>
              <a:gd name="connsiteX3" fmla="*/ 3900979 w 9223751"/>
              <a:gd name="connsiteY3" fmla="*/ 1540042 h 1733113"/>
              <a:gd name="connsiteX4" fmla="*/ 4180114 w 9223751"/>
              <a:gd name="connsiteY4" fmla="*/ 1463040 h 1733113"/>
              <a:gd name="connsiteX5" fmla="*/ 5681654 w 9223751"/>
              <a:gd name="connsiteY5" fmla="*/ 1232034 h 1733113"/>
              <a:gd name="connsiteX6" fmla="*/ 7799211 w 9223751"/>
              <a:gd name="connsiteY6" fmla="*/ 885525 h 1733113"/>
              <a:gd name="connsiteX7" fmla="*/ 9223751 w 9223751"/>
              <a:gd name="connsiteY7" fmla="*/ 567890 h 1733113"/>
              <a:gd name="connsiteX8" fmla="*/ 9040870 w 9223751"/>
              <a:gd name="connsiteY8" fmla="*/ 0 h 1733113"/>
              <a:gd name="connsiteX9" fmla="*/ 7086942 w 9223751"/>
              <a:gd name="connsiteY9" fmla="*/ 365760 h 1733113"/>
              <a:gd name="connsiteX10" fmla="*/ 4497746 w 9223751"/>
              <a:gd name="connsiteY10" fmla="*/ 741145 h 1733113"/>
              <a:gd name="connsiteX11" fmla="*/ 2899955 w 9223751"/>
              <a:gd name="connsiteY11" fmla="*/ 1058779 h 1733113"/>
              <a:gd name="connsiteX12" fmla="*/ 2197308 w 9223751"/>
              <a:gd name="connsiteY12" fmla="*/ 856648 h 1733113"/>
              <a:gd name="connsiteX13" fmla="*/ 541763 w 9223751"/>
              <a:gd name="connsiteY13" fmla="*/ 683394 h 1733113"/>
              <a:gd name="connsiteX14" fmla="*/ 50874 w 9223751"/>
              <a:gd name="connsiteY14" fmla="*/ 500514 h 1733113"/>
              <a:gd name="connsiteX15" fmla="*/ 21999 w 9223751"/>
              <a:gd name="connsiteY15" fmla="*/ 1241659 h 1733113"/>
              <a:gd name="connsiteX0" fmla="*/ 21999 w 9223751"/>
              <a:gd name="connsiteY0" fmla="*/ 1241659 h 1736616"/>
              <a:gd name="connsiteX1" fmla="*/ 1696794 w 9223751"/>
              <a:gd name="connsiteY1" fmla="*/ 1472665 h 1736616"/>
              <a:gd name="connsiteX2" fmla="*/ 2312813 w 9223751"/>
              <a:gd name="connsiteY2" fmla="*/ 1655545 h 1736616"/>
              <a:gd name="connsiteX3" fmla="*/ 2794076 w 9223751"/>
              <a:gd name="connsiteY3" fmla="*/ 1732547 h 1736616"/>
              <a:gd name="connsiteX4" fmla="*/ 3900979 w 9223751"/>
              <a:gd name="connsiteY4" fmla="*/ 1540042 h 1736616"/>
              <a:gd name="connsiteX5" fmla="*/ 4180114 w 9223751"/>
              <a:gd name="connsiteY5" fmla="*/ 1463040 h 1736616"/>
              <a:gd name="connsiteX6" fmla="*/ 5681654 w 9223751"/>
              <a:gd name="connsiteY6" fmla="*/ 1232034 h 1736616"/>
              <a:gd name="connsiteX7" fmla="*/ 7799211 w 9223751"/>
              <a:gd name="connsiteY7" fmla="*/ 885525 h 1736616"/>
              <a:gd name="connsiteX8" fmla="*/ 9223751 w 9223751"/>
              <a:gd name="connsiteY8" fmla="*/ 567890 h 1736616"/>
              <a:gd name="connsiteX9" fmla="*/ 9040870 w 9223751"/>
              <a:gd name="connsiteY9" fmla="*/ 0 h 1736616"/>
              <a:gd name="connsiteX10" fmla="*/ 7086942 w 9223751"/>
              <a:gd name="connsiteY10" fmla="*/ 365760 h 1736616"/>
              <a:gd name="connsiteX11" fmla="*/ 4497746 w 9223751"/>
              <a:gd name="connsiteY11" fmla="*/ 741145 h 1736616"/>
              <a:gd name="connsiteX12" fmla="*/ 2899955 w 9223751"/>
              <a:gd name="connsiteY12" fmla="*/ 1058779 h 1736616"/>
              <a:gd name="connsiteX13" fmla="*/ 2197308 w 9223751"/>
              <a:gd name="connsiteY13" fmla="*/ 856648 h 1736616"/>
              <a:gd name="connsiteX14" fmla="*/ 541763 w 9223751"/>
              <a:gd name="connsiteY14" fmla="*/ 683394 h 1736616"/>
              <a:gd name="connsiteX15" fmla="*/ 50874 w 9223751"/>
              <a:gd name="connsiteY15" fmla="*/ 500514 h 1736616"/>
              <a:gd name="connsiteX16" fmla="*/ 21999 w 9223751"/>
              <a:gd name="connsiteY16" fmla="*/ 1241659 h 1736616"/>
              <a:gd name="connsiteX0" fmla="*/ 21999 w 9223751"/>
              <a:gd name="connsiteY0" fmla="*/ 1241659 h 1734252"/>
              <a:gd name="connsiteX1" fmla="*/ 1696794 w 9223751"/>
              <a:gd name="connsiteY1" fmla="*/ 1472665 h 1734252"/>
              <a:gd name="connsiteX2" fmla="*/ 2312813 w 9223751"/>
              <a:gd name="connsiteY2" fmla="*/ 1559293 h 1734252"/>
              <a:gd name="connsiteX3" fmla="*/ 2794076 w 9223751"/>
              <a:gd name="connsiteY3" fmla="*/ 1732547 h 1734252"/>
              <a:gd name="connsiteX4" fmla="*/ 3900979 w 9223751"/>
              <a:gd name="connsiteY4" fmla="*/ 1540042 h 1734252"/>
              <a:gd name="connsiteX5" fmla="*/ 4180114 w 9223751"/>
              <a:gd name="connsiteY5" fmla="*/ 1463040 h 1734252"/>
              <a:gd name="connsiteX6" fmla="*/ 5681654 w 9223751"/>
              <a:gd name="connsiteY6" fmla="*/ 1232034 h 1734252"/>
              <a:gd name="connsiteX7" fmla="*/ 7799211 w 9223751"/>
              <a:gd name="connsiteY7" fmla="*/ 885525 h 1734252"/>
              <a:gd name="connsiteX8" fmla="*/ 9223751 w 9223751"/>
              <a:gd name="connsiteY8" fmla="*/ 567890 h 1734252"/>
              <a:gd name="connsiteX9" fmla="*/ 9040870 w 9223751"/>
              <a:gd name="connsiteY9" fmla="*/ 0 h 1734252"/>
              <a:gd name="connsiteX10" fmla="*/ 7086942 w 9223751"/>
              <a:gd name="connsiteY10" fmla="*/ 365760 h 1734252"/>
              <a:gd name="connsiteX11" fmla="*/ 4497746 w 9223751"/>
              <a:gd name="connsiteY11" fmla="*/ 741145 h 1734252"/>
              <a:gd name="connsiteX12" fmla="*/ 2899955 w 9223751"/>
              <a:gd name="connsiteY12" fmla="*/ 1058779 h 1734252"/>
              <a:gd name="connsiteX13" fmla="*/ 2197308 w 9223751"/>
              <a:gd name="connsiteY13" fmla="*/ 856648 h 1734252"/>
              <a:gd name="connsiteX14" fmla="*/ 541763 w 9223751"/>
              <a:gd name="connsiteY14" fmla="*/ 683394 h 1734252"/>
              <a:gd name="connsiteX15" fmla="*/ 50874 w 9223751"/>
              <a:gd name="connsiteY15" fmla="*/ 500514 h 1734252"/>
              <a:gd name="connsiteX16" fmla="*/ 21999 w 9223751"/>
              <a:gd name="connsiteY16" fmla="*/ 1241659 h 17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3751" h="1734252">
                <a:moveTo>
                  <a:pt x="21999" y="1241659"/>
                </a:moveTo>
                <a:cubicBezTo>
                  <a:pt x="593098" y="1366787"/>
                  <a:pt x="1314992" y="1419726"/>
                  <a:pt x="1696794" y="1472665"/>
                </a:cubicBezTo>
                <a:cubicBezTo>
                  <a:pt x="2078596" y="1525604"/>
                  <a:pt x="2129933" y="1515979"/>
                  <a:pt x="2312813" y="1559293"/>
                </a:cubicBezTo>
                <a:cubicBezTo>
                  <a:pt x="2495693" y="1602607"/>
                  <a:pt x="2529382" y="1751797"/>
                  <a:pt x="2794076" y="1732547"/>
                </a:cubicBezTo>
                <a:cubicBezTo>
                  <a:pt x="3058770" y="1713297"/>
                  <a:pt x="3669973" y="1584960"/>
                  <a:pt x="3900979" y="1540042"/>
                </a:cubicBezTo>
                <a:cubicBezTo>
                  <a:pt x="4131985" y="1495124"/>
                  <a:pt x="4148029" y="1469457"/>
                  <a:pt x="4180114" y="1463040"/>
                </a:cubicBezTo>
                <a:lnTo>
                  <a:pt x="5681654" y="1232034"/>
                </a:lnTo>
                <a:lnTo>
                  <a:pt x="7799211" y="885525"/>
                </a:lnTo>
                <a:cubicBezTo>
                  <a:pt x="8389560" y="774834"/>
                  <a:pt x="8869221" y="709061"/>
                  <a:pt x="9223751" y="567890"/>
                </a:cubicBezTo>
                <a:cubicBezTo>
                  <a:pt x="9106643" y="253465"/>
                  <a:pt x="9210916" y="393031"/>
                  <a:pt x="9040870" y="0"/>
                </a:cubicBezTo>
                <a:cubicBezTo>
                  <a:pt x="8620567" y="40105"/>
                  <a:pt x="7844129" y="242236"/>
                  <a:pt x="7086942" y="365760"/>
                </a:cubicBezTo>
                <a:cubicBezTo>
                  <a:pt x="6329755" y="489284"/>
                  <a:pt x="5195577" y="625642"/>
                  <a:pt x="4497746" y="741145"/>
                </a:cubicBezTo>
                <a:cubicBezTo>
                  <a:pt x="3799915" y="856648"/>
                  <a:pt x="3283361" y="1039529"/>
                  <a:pt x="2899955" y="1058779"/>
                </a:cubicBezTo>
                <a:cubicBezTo>
                  <a:pt x="2516549" y="1078029"/>
                  <a:pt x="2590340" y="919212"/>
                  <a:pt x="2197308" y="856648"/>
                </a:cubicBezTo>
                <a:cubicBezTo>
                  <a:pt x="1804276" y="794084"/>
                  <a:pt x="899502" y="742750"/>
                  <a:pt x="541763" y="683394"/>
                </a:cubicBezTo>
                <a:cubicBezTo>
                  <a:pt x="184024" y="624038"/>
                  <a:pt x="137501" y="407470"/>
                  <a:pt x="50874" y="500514"/>
                </a:cubicBezTo>
                <a:cubicBezTo>
                  <a:pt x="-35753" y="593558"/>
                  <a:pt x="12373" y="888732"/>
                  <a:pt x="21999" y="12416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/>
              <p:nvPr/>
            </p:nvSpPr>
            <p:spPr>
              <a:xfrm>
                <a:off x="6724357" y="2954478"/>
                <a:ext cx="2066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57" y="2954478"/>
                <a:ext cx="2066783" cy="646331"/>
              </a:xfrm>
              <a:prstGeom prst="rect">
                <a:avLst/>
              </a:prstGeom>
              <a:blipFill>
                <a:blip r:embed="rId5"/>
                <a:stretch>
                  <a:fillRect l="-855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A30914-96A6-26BF-D119-1F5146E3ED82}"/>
              </a:ext>
            </a:extLst>
          </p:cNvPr>
          <p:cNvSpPr/>
          <p:nvPr/>
        </p:nvSpPr>
        <p:spPr>
          <a:xfrm>
            <a:off x="401511" y="2439542"/>
            <a:ext cx="9211377" cy="1184131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  <a:gd name="connsiteX0" fmla="*/ 0 w 9211377"/>
              <a:gd name="connsiteY0" fmla="*/ 587141 h 1184131"/>
              <a:gd name="connsiteX1" fmla="*/ 346509 w 9211377"/>
              <a:gd name="connsiteY1" fmla="*/ 760396 h 1184131"/>
              <a:gd name="connsiteX2" fmla="*/ 1607419 w 9211377"/>
              <a:gd name="connsiteY2" fmla="*/ 924025 h 1184131"/>
              <a:gd name="connsiteX3" fmla="*/ 2290813 w 9211377"/>
              <a:gd name="connsiteY3" fmla="*/ 1001028 h 1184131"/>
              <a:gd name="connsiteX4" fmla="*/ 2569945 w 9211377"/>
              <a:gd name="connsiteY4" fmla="*/ 1145406 h 1184131"/>
              <a:gd name="connsiteX5" fmla="*/ 2945330 w 9211377"/>
              <a:gd name="connsiteY5" fmla="*/ 1174282 h 1184131"/>
              <a:gd name="connsiteX6" fmla="*/ 3657600 w 9211377"/>
              <a:gd name="connsiteY6" fmla="*/ 1001028 h 1184131"/>
              <a:gd name="connsiteX7" fmla="*/ 4456497 w 9211377"/>
              <a:gd name="connsiteY7" fmla="*/ 837398 h 1184131"/>
              <a:gd name="connsiteX8" fmla="*/ 5101389 w 9211377"/>
              <a:gd name="connsiteY8" fmla="*/ 741145 h 1184131"/>
              <a:gd name="connsiteX9" fmla="*/ 5775158 w 9211377"/>
              <a:gd name="connsiteY9" fmla="*/ 644893 h 1184131"/>
              <a:gd name="connsiteX10" fmla="*/ 6660682 w 9211377"/>
              <a:gd name="connsiteY10" fmla="*/ 529390 h 1184131"/>
              <a:gd name="connsiteX11" fmla="*/ 7478829 w 9211377"/>
              <a:gd name="connsiteY11" fmla="*/ 375385 h 1184131"/>
              <a:gd name="connsiteX12" fmla="*/ 8229600 w 9211377"/>
              <a:gd name="connsiteY12" fmla="*/ 231006 h 1184131"/>
              <a:gd name="connsiteX13" fmla="*/ 9211377 w 9211377"/>
              <a:gd name="connsiteY13" fmla="*/ 0 h 11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1377" h="1184131">
                <a:moveTo>
                  <a:pt x="0" y="587141"/>
                </a:moveTo>
                <a:cubicBezTo>
                  <a:pt x="39303" y="645695"/>
                  <a:pt x="78606" y="704249"/>
                  <a:pt x="346509" y="760396"/>
                </a:cubicBezTo>
                <a:cubicBezTo>
                  <a:pt x="614412" y="816543"/>
                  <a:pt x="1283368" y="883920"/>
                  <a:pt x="1607419" y="924025"/>
                </a:cubicBezTo>
                <a:cubicBezTo>
                  <a:pt x="1931470" y="964130"/>
                  <a:pt x="2130392" y="964131"/>
                  <a:pt x="2290813" y="1001028"/>
                </a:cubicBezTo>
                <a:cubicBezTo>
                  <a:pt x="2451234" y="1037925"/>
                  <a:pt x="2460859" y="1116530"/>
                  <a:pt x="2569945" y="1145406"/>
                </a:cubicBezTo>
                <a:cubicBezTo>
                  <a:pt x="2679031" y="1174282"/>
                  <a:pt x="2764054" y="1198345"/>
                  <a:pt x="2945330" y="1174282"/>
                </a:cubicBezTo>
                <a:cubicBezTo>
                  <a:pt x="3126606" y="1150219"/>
                  <a:pt x="3405739" y="1057175"/>
                  <a:pt x="3657600" y="1001028"/>
                </a:cubicBezTo>
                <a:cubicBezTo>
                  <a:pt x="3909461" y="944881"/>
                  <a:pt x="4215866" y="880712"/>
                  <a:pt x="4456497" y="837398"/>
                </a:cubicBezTo>
                <a:cubicBezTo>
                  <a:pt x="4697128" y="794084"/>
                  <a:pt x="5101389" y="741145"/>
                  <a:pt x="5101389" y="741145"/>
                </a:cubicBezTo>
                <a:lnTo>
                  <a:pt x="5775158" y="644893"/>
                </a:lnTo>
                <a:cubicBezTo>
                  <a:pt x="6035040" y="609601"/>
                  <a:pt x="6376737" y="574308"/>
                  <a:pt x="6660682" y="529390"/>
                </a:cubicBezTo>
                <a:cubicBezTo>
                  <a:pt x="6944627" y="484472"/>
                  <a:pt x="7478829" y="375385"/>
                  <a:pt x="7478829" y="375385"/>
                </a:cubicBezTo>
                <a:lnTo>
                  <a:pt x="8229600" y="231006"/>
                </a:lnTo>
                <a:cubicBezTo>
                  <a:pt x="8457398" y="189297"/>
                  <a:pt x="8983579" y="41709"/>
                  <a:pt x="921137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66FA06-413E-807C-9185-BD0ED0878075}"/>
              </a:ext>
            </a:extLst>
          </p:cNvPr>
          <p:cNvSpPr/>
          <p:nvPr/>
        </p:nvSpPr>
        <p:spPr>
          <a:xfrm>
            <a:off x="510139" y="1867301"/>
            <a:ext cx="8912994" cy="1078253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2994" h="1078253">
                <a:moveTo>
                  <a:pt x="0" y="481263"/>
                </a:moveTo>
                <a:cubicBezTo>
                  <a:pt x="39303" y="539817"/>
                  <a:pt x="78606" y="598371"/>
                  <a:pt x="346509" y="654518"/>
                </a:cubicBezTo>
                <a:cubicBezTo>
                  <a:pt x="614412" y="710665"/>
                  <a:pt x="1283368" y="778042"/>
                  <a:pt x="1607419" y="818147"/>
                </a:cubicBezTo>
                <a:cubicBezTo>
                  <a:pt x="1931470" y="858252"/>
                  <a:pt x="2130392" y="858253"/>
                  <a:pt x="2290813" y="895150"/>
                </a:cubicBezTo>
                <a:cubicBezTo>
                  <a:pt x="2451234" y="932047"/>
                  <a:pt x="2460859" y="1010652"/>
                  <a:pt x="2569945" y="1039528"/>
                </a:cubicBezTo>
                <a:cubicBezTo>
                  <a:pt x="2679031" y="1068404"/>
                  <a:pt x="2764054" y="1092467"/>
                  <a:pt x="2945330" y="1068404"/>
                </a:cubicBezTo>
                <a:cubicBezTo>
                  <a:pt x="3126606" y="1044341"/>
                  <a:pt x="3405739" y="951297"/>
                  <a:pt x="3657600" y="895150"/>
                </a:cubicBezTo>
                <a:cubicBezTo>
                  <a:pt x="3909461" y="839003"/>
                  <a:pt x="4215866" y="774834"/>
                  <a:pt x="4456497" y="731520"/>
                </a:cubicBezTo>
                <a:cubicBezTo>
                  <a:pt x="4697128" y="688206"/>
                  <a:pt x="5101389" y="635267"/>
                  <a:pt x="5101389" y="635267"/>
                </a:cubicBezTo>
                <a:lnTo>
                  <a:pt x="5775158" y="539015"/>
                </a:lnTo>
                <a:cubicBezTo>
                  <a:pt x="6035040" y="503723"/>
                  <a:pt x="6376737" y="468430"/>
                  <a:pt x="6660682" y="423512"/>
                </a:cubicBezTo>
                <a:cubicBezTo>
                  <a:pt x="6944627" y="378594"/>
                  <a:pt x="7478829" y="269507"/>
                  <a:pt x="7478829" y="269507"/>
                </a:cubicBezTo>
                <a:lnTo>
                  <a:pt x="8229600" y="125128"/>
                </a:lnTo>
                <a:lnTo>
                  <a:pt x="8912994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bathymetry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blipFill>
                <a:blip r:embed="rId6"/>
                <a:stretch>
                  <a:fillRect l="-3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blipFill>
                <a:blip r:embed="rId7"/>
                <a:stretch>
                  <a:fillRect l="-5145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B35082-0B2F-DE82-63BF-2AC4604B51ED}"/>
              </a:ext>
            </a:extLst>
          </p:cNvPr>
          <p:cNvSpPr/>
          <p:nvPr/>
        </p:nvSpPr>
        <p:spPr>
          <a:xfrm>
            <a:off x="474563" y="1666676"/>
            <a:ext cx="8998792" cy="1255295"/>
          </a:xfrm>
          <a:custGeom>
            <a:avLst/>
            <a:gdLst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8660 w 8977671"/>
              <a:gd name="connsiteY0" fmla="*/ 519297 h 1137906"/>
              <a:gd name="connsiteX1" fmla="*/ 344326 w 8977671"/>
              <a:gd name="connsiteY1" fmla="*/ 704492 h 1137906"/>
              <a:gd name="connsiteX2" fmla="*/ 1247151 w 8977671"/>
              <a:gd name="connsiteY2" fmla="*/ 843388 h 1137906"/>
              <a:gd name="connsiteX3" fmla="*/ 2068954 w 8977671"/>
              <a:gd name="connsiteY3" fmla="*/ 901262 h 1137906"/>
              <a:gd name="connsiteX4" fmla="*/ 2393045 w 8977671"/>
              <a:gd name="connsiteY4" fmla="*/ 947560 h 1137906"/>
              <a:gd name="connsiteX5" fmla="*/ 2670837 w 8977671"/>
              <a:gd name="connsiteY5" fmla="*/ 1098031 h 1137906"/>
              <a:gd name="connsiteX6" fmla="*/ 3075951 w 8977671"/>
              <a:gd name="connsiteY6" fmla="*/ 1121181 h 1137906"/>
              <a:gd name="connsiteX7" fmla="*/ 4106098 w 8977671"/>
              <a:gd name="connsiteY7" fmla="*/ 878112 h 1137906"/>
              <a:gd name="connsiteX8" fmla="*/ 5321440 w 8977671"/>
              <a:gd name="connsiteY8" fmla="*/ 669768 h 1137906"/>
              <a:gd name="connsiteX9" fmla="*/ 6698827 w 8977671"/>
              <a:gd name="connsiteY9" fmla="*/ 496148 h 1137906"/>
              <a:gd name="connsiteX10" fmla="*/ 8029916 w 8977671"/>
              <a:gd name="connsiteY10" fmla="*/ 253079 h 1137906"/>
              <a:gd name="connsiteX11" fmla="*/ 8909592 w 8977671"/>
              <a:gd name="connsiteY11" fmla="*/ 79459 h 1137906"/>
              <a:gd name="connsiteX12" fmla="*/ 6177966 w 8977671"/>
              <a:gd name="connsiteY12" fmla="*/ 33160 h 1137906"/>
              <a:gd name="connsiteX13" fmla="*/ 4129247 w 8977671"/>
              <a:gd name="connsiteY13" fmla="*/ 438274 h 1137906"/>
              <a:gd name="connsiteX14" fmla="*/ 2971779 w 8977671"/>
              <a:gd name="connsiteY14" fmla="*/ 519297 h 1137906"/>
              <a:gd name="connsiteX15" fmla="*/ 1258726 w 8977671"/>
              <a:gd name="connsiteY15" fmla="*/ 206781 h 1137906"/>
              <a:gd name="connsiteX16" fmla="*/ 135982 w 8977671"/>
              <a:gd name="connsiteY16" fmla="*/ 10011 h 1137906"/>
              <a:gd name="connsiteX17" fmla="*/ 8660 w 8977671"/>
              <a:gd name="connsiteY17" fmla="*/ 519297 h 1137906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250066 w 8969011"/>
              <a:gd name="connsiteY15" fmla="*/ 197013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92729 w 8969011"/>
              <a:gd name="connsiteY14" fmla="*/ 185438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81154 w 8969011"/>
              <a:gd name="connsiteY14" fmla="*/ 347483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286 h 1127895"/>
              <a:gd name="connsiteX1" fmla="*/ 335666 w 8969011"/>
              <a:gd name="connsiteY1" fmla="*/ 694481 h 1127895"/>
              <a:gd name="connsiteX2" fmla="*/ 1238491 w 8969011"/>
              <a:gd name="connsiteY2" fmla="*/ 833377 h 1127895"/>
              <a:gd name="connsiteX3" fmla="*/ 2060294 w 8969011"/>
              <a:gd name="connsiteY3" fmla="*/ 891251 h 1127895"/>
              <a:gd name="connsiteX4" fmla="*/ 2384385 w 8969011"/>
              <a:gd name="connsiteY4" fmla="*/ 937549 h 1127895"/>
              <a:gd name="connsiteX5" fmla="*/ 2662177 w 8969011"/>
              <a:gd name="connsiteY5" fmla="*/ 1088020 h 1127895"/>
              <a:gd name="connsiteX6" fmla="*/ 3067291 w 8969011"/>
              <a:gd name="connsiteY6" fmla="*/ 1111170 h 1127895"/>
              <a:gd name="connsiteX7" fmla="*/ 4097438 w 8969011"/>
              <a:gd name="connsiteY7" fmla="*/ 868101 h 1127895"/>
              <a:gd name="connsiteX8" fmla="*/ 5312780 w 8969011"/>
              <a:gd name="connsiteY8" fmla="*/ 659757 h 1127895"/>
              <a:gd name="connsiteX9" fmla="*/ 6690167 w 8969011"/>
              <a:gd name="connsiteY9" fmla="*/ 486137 h 1127895"/>
              <a:gd name="connsiteX10" fmla="*/ 8021256 w 8969011"/>
              <a:gd name="connsiteY10" fmla="*/ 243068 h 1127895"/>
              <a:gd name="connsiteX11" fmla="*/ 8900932 w 8969011"/>
              <a:gd name="connsiteY11" fmla="*/ 69448 h 1127895"/>
              <a:gd name="connsiteX12" fmla="*/ 6169306 w 8969011"/>
              <a:gd name="connsiteY12" fmla="*/ 23149 h 1127895"/>
              <a:gd name="connsiteX13" fmla="*/ 3669175 w 8969011"/>
              <a:gd name="connsiteY13" fmla="*/ 92597 h 1127895"/>
              <a:gd name="connsiteX14" fmla="*/ 2581154 w 8969011"/>
              <a:gd name="connsiteY14" fmla="*/ 347240 h 1127895"/>
              <a:gd name="connsiteX15" fmla="*/ 1794076 w 8969011"/>
              <a:gd name="connsiteY15" fmla="*/ 81023 h 1127895"/>
              <a:gd name="connsiteX16" fmla="*/ 127322 w 8969011"/>
              <a:gd name="connsiteY16" fmla="*/ 0 h 1127895"/>
              <a:gd name="connsiteX17" fmla="*/ 0 w 8969011"/>
              <a:gd name="connsiteY17" fmla="*/ 509286 h 1127895"/>
              <a:gd name="connsiteX0" fmla="*/ 0 w 8998792"/>
              <a:gd name="connsiteY0" fmla="*/ 636686 h 1255295"/>
              <a:gd name="connsiteX1" fmla="*/ 335666 w 8998792"/>
              <a:gd name="connsiteY1" fmla="*/ 821881 h 1255295"/>
              <a:gd name="connsiteX2" fmla="*/ 1238491 w 8998792"/>
              <a:gd name="connsiteY2" fmla="*/ 960777 h 1255295"/>
              <a:gd name="connsiteX3" fmla="*/ 2060294 w 8998792"/>
              <a:gd name="connsiteY3" fmla="*/ 1018651 h 1255295"/>
              <a:gd name="connsiteX4" fmla="*/ 2384385 w 8998792"/>
              <a:gd name="connsiteY4" fmla="*/ 1064949 h 1255295"/>
              <a:gd name="connsiteX5" fmla="*/ 2662177 w 8998792"/>
              <a:gd name="connsiteY5" fmla="*/ 1215420 h 1255295"/>
              <a:gd name="connsiteX6" fmla="*/ 3067291 w 8998792"/>
              <a:gd name="connsiteY6" fmla="*/ 1238570 h 1255295"/>
              <a:gd name="connsiteX7" fmla="*/ 4097438 w 8998792"/>
              <a:gd name="connsiteY7" fmla="*/ 995501 h 1255295"/>
              <a:gd name="connsiteX8" fmla="*/ 5312780 w 8998792"/>
              <a:gd name="connsiteY8" fmla="*/ 787157 h 1255295"/>
              <a:gd name="connsiteX9" fmla="*/ 6690167 w 8998792"/>
              <a:gd name="connsiteY9" fmla="*/ 613537 h 1255295"/>
              <a:gd name="connsiteX10" fmla="*/ 8021256 w 8998792"/>
              <a:gd name="connsiteY10" fmla="*/ 370468 h 1255295"/>
              <a:gd name="connsiteX11" fmla="*/ 8900932 w 8998792"/>
              <a:gd name="connsiteY11" fmla="*/ 196848 h 1255295"/>
              <a:gd name="connsiteX12" fmla="*/ 5648445 w 8998792"/>
              <a:gd name="connsiteY12" fmla="*/ 78 h 1255295"/>
              <a:gd name="connsiteX13" fmla="*/ 3669175 w 8998792"/>
              <a:gd name="connsiteY13" fmla="*/ 219997 h 1255295"/>
              <a:gd name="connsiteX14" fmla="*/ 2581154 w 8998792"/>
              <a:gd name="connsiteY14" fmla="*/ 474640 h 1255295"/>
              <a:gd name="connsiteX15" fmla="*/ 1794076 w 8998792"/>
              <a:gd name="connsiteY15" fmla="*/ 208423 h 1255295"/>
              <a:gd name="connsiteX16" fmla="*/ 127322 w 8998792"/>
              <a:gd name="connsiteY16" fmla="*/ 127400 h 1255295"/>
              <a:gd name="connsiteX17" fmla="*/ 0 w 8998792"/>
              <a:gd name="connsiteY17" fmla="*/ 636686 h 12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98792" h="1255295">
                <a:moveTo>
                  <a:pt x="0" y="636686"/>
                </a:moveTo>
                <a:cubicBezTo>
                  <a:pt x="34724" y="752433"/>
                  <a:pt x="129251" y="767866"/>
                  <a:pt x="335666" y="821881"/>
                </a:cubicBezTo>
                <a:cubicBezTo>
                  <a:pt x="542081" y="875896"/>
                  <a:pt x="951053" y="927982"/>
                  <a:pt x="1238491" y="960777"/>
                </a:cubicBezTo>
                <a:cubicBezTo>
                  <a:pt x="1525929" y="993572"/>
                  <a:pt x="1869312" y="1001289"/>
                  <a:pt x="2060294" y="1018651"/>
                </a:cubicBezTo>
                <a:cubicBezTo>
                  <a:pt x="2251276" y="1036013"/>
                  <a:pt x="2284071" y="1032154"/>
                  <a:pt x="2384385" y="1064949"/>
                </a:cubicBezTo>
                <a:cubicBezTo>
                  <a:pt x="2484699" y="1097744"/>
                  <a:pt x="2548359" y="1186483"/>
                  <a:pt x="2662177" y="1215420"/>
                </a:cubicBezTo>
                <a:cubicBezTo>
                  <a:pt x="2775995" y="1244357"/>
                  <a:pt x="2828081" y="1275223"/>
                  <a:pt x="3067291" y="1238570"/>
                </a:cubicBezTo>
                <a:cubicBezTo>
                  <a:pt x="3306501" y="1201917"/>
                  <a:pt x="3723190" y="1070737"/>
                  <a:pt x="4097438" y="995501"/>
                </a:cubicBezTo>
                <a:cubicBezTo>
                  <a:pt x="4471686" y="920266"/>
                  <a:pt x="4880659" y="850818"/>
                  <a:pt x="5312780" y="787157"/>
                </a:cubicBezTo>
                <a:cubicBezTo>
                  <a:pt x="5744901" y="723496"/>
                  <a:pt x="6238754" y="682985"/>
                  <a:pt x="6690167" y="613537"/>
                </a:cubicBezTo>
                <a:cubicBezTo>
                  <a:pt x="7141580" y="544089"/>
                  <a:pt x="8021256" y="370468"/>
                  <a:pt x="8021256" y="370468"/>
                </a:cubicBezTo>
                <a:cubicBezTo>
                  <a:pt x="8389717" y="301020"/>
                  <a:pt x="9296401" y="258580"/>
                  <a:pt x="8900932" y="196848"/>
                </a:cubicBezTo>
                <a:cubicBezTo>
                  <a:pt x="8505464" y="135116"/>
                  <a:pt x="6520404" y="-3780"/>
                  <a:pt x="5648445" y="78"/>
                </a:cubicBezTo>
                <a:cubicBezTo>
                  <a:pt x="4776486" y="3936"/>
                  <a:pt x="4180390" y="140903"/>
                  <a:pt x="3669175" y="219997"/>
                </a:cubicBezTo>
                <a:cubicBezTo>
                  <a:pt x="3157960" y="299091"/>
                  <a:pt x="2893670" y="476569"/>
                  <a:pt x="2581154" y="474640"/>
                </a:cubicBezTo>
                <a:cubicBezTo>
                  <a:pt x="2268638" y="472711"/>
                  <a:pt x="2266709" y="293304"/>
                  <a:pt x="1794076" y="208423"/>
                </a:cubicBezTo>
                <a:cubicBezTo>
                  <a:pt x="1321443" y="123542"/>
                  <a:pt x="526649" y="156336"/>
                  <a:pt x="127322" y="127400"/>
                </a:cubicBezTo>
                <a:cubicBezTo>
                  <a:pt x="40512" y="387830"/>
                  <a:pt x="69449" y="358894"/>
                  <a:pt x="0" y="63668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/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538B21-A978-DED4-42D6-C5B0F2BACF53}"/>
              </a:ext>
            </a:extLst>
          </p:cNvPr>
          <p:cNvSpPr/>
          <p:nvPr/>
        </p:nvSpPr>
        <p:spPr>
          <a:xfrm>
            <a:off x="671332" y="1659480"/>
            <a:ext cx="8704162" cy="472452"/>
          </a:xfrm>
          <a:custGeom>
            <a:avLst/>
            <a:gdLst>
              <a:gd name="connsiteX0" fmla="*/ 0 w 8704162"/>
              <a:gd name="connsiteY0" fmla="*/ 146171 h 472452"/>
              <a:gd name="connsiteX1" fmla="*/ 1388962 w 8704162"/>
              <a:gd name="connsiteY1" fmla="*/ 169320 h 472452"/>
              <a:gd name="connsiteX2" fmla="*/ 1886673 w 8704162"/>
              <a:gd name="connsiteY2" fmla="*/ 273492 h 472452"/>
              <a:gd name="connsiteX3" fmla="*/ 2361235 w 8704162"/>
              <a:gd name="connsiteY3" fmla="*/ 470262 h 472452"/>
              <a:gd name="connsiteX4" fmla="*/ 2812648 w 8704162"/>
              <a:gd name="connsiteY4" fmla="*/ 366090 h 472452"/>
              <a:gd name="connsiteX5" fmla="*/ 3565002 w 8704162"/>
              <a:gd name="connsiteY5" fmla="*/ 169320 h 472452"/>
              <a:gd name="connsiteX6" fmla="*/ 4849792 w 8704162"/>
              <a:gd name="connsiteY6" fmla="*/ 18849 h 472452"/>
              <a:gd name="connsiteX7" fmla="*/ 6065134 w 8704162"/>
              <a:gd name="connsiteY7" fmla="*/ 7274 h 472452"/>
              <a:gd name="connsiteX8" fmla="*/ 7268901 w 8704162"/>
              <a:gd name="connsiteY8" fmla="*/ 65148 h 472452"/>
              <a:gd name="connsiteX9" fmla="*/ 8704162 w 8704162"/>
              <a:gd name="connsiteY9" fmla="*/ 180895 h 4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4162" h="472452">
                <a:moveTo>
                  <a:pt x="0" y="146171"/>
                </a:moveTo>
                <a:cubicBezTo>
                  <a:pt x="537258" y="147135"/>
                  <a:pt x="1074517" y="148100"/>
                  <a:pt x="1388962" y="169320"/>
                </a:cubicBezTo>
                <a:cubicBezTo>
                  <a:pt x="1703408" y="190540"/>
                  <a:pt x="1724628" y="223335"/>
                  <a:pt x="1886673" y="273492"/>
                </a:cubicBezTo>
                <a:cubicBezTo>
                  <a:pt x="2048719" y="323649"/>
                  <a:pt x="2206906" y="454829"/>
                  <a:pt x="2361235" y="470262"/>
                </a:cubicBezTo>
                <a:cubicBezTo>
                  <a:pt x="2515564" y="485695"/>
                  <a:pt x="2612020" y="416247"/>
                  <a:pt x="2812648" y="366090"/>
                </a:cubicBezTo>
                <a:cubicBezTo>
                  <a:pt x="3013276" y="315933"/>
                  <a:pt x="3225478" y="227194"/>
                  <a:pt x="3565002" y="169320"/>
                </a:cubicBezTo>
                <a:cubicBezTo>
                  <a:pt x="3904526" y="111446"/>
                  <a:pt x="4433103" y="45857"/>
                  <a:pt x="4849792" y="18849"/>
                </a:cubicBezTo>
                <a:cubicBezTo>
                  <a:pt x="5266481" y="-8159"/>
                  <a:pt x="5661949" y="-442"/>
                  <a:pt x="6065134" y="7274"/>
                </a:cubicBezTo>
                <a:cubicBezTo>
                  <a:pt x="6468319" y="14990"/>
                  <a:pt x="6829063" y="36211"/>
                  <a:pt x="7268901" y="65148"/>
                </a:cubicBezTo>
                <a:cubicBezTo>
                  <a:pt x="7708739" y="94085"/>
                  <a:pt x="8206450" y="137490"/>
                  <a:pt x="8704162" y="18089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/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crust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blipFill>
                <a:blip r:embed="rId9"/>
                <a:stretch>
                  <a:fillRect l="-1090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115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blipFill>
                <a:blip r:embed="rId2"/>
                <a:stretch>
                  <a:fillRect l="-1006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0" cy="367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89992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EA6F0E-8D7A-06E0-C179-B473C0BC1A9D}"/>
              </a:ext>
            </a:extLst>
          </p:cNvPr>
          <p:cNvSpPr/>
          <p:nvPr/>
        </p:nvSpPr>
        <p:spPr>
          <a:xfrm>
            <a:off x="401511" y="1867302"/>
            <a:ext cx="9223751" cy="1734252"/>
          </a:xfrm>
          <a:custGeom>
            <a:avLst/>
            <a:gdLst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85628 w 9377754"/>
              <a:gd name="connsiteY0" fmla="*/ 1270535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13" fmla="*/ 185628 w 9377754"/>
              <a:gd name="connsiteY13" fmla="*/ 1270535 h 1670183"/>
              <a:gd name="connsiteX0" fmla="*/ 21999 w 9377754"/>
              <a:gd name="connsiteY0" fmla="*/ 1241659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0" fmla="*/ 21999 w 9377754"/>
              <a:gd name="connsiteY0" fmla="*/ 1241659 h 1630329"/>
              <a:gd name="connsiteX1" fmla="*/ 1735295 w 9377754"/>
              <a:gd name="connsiteY1" fmla="*/ 1617044 h 1630329"/>
              <a:gd name="connsiteX2" fmla="*/ 3900979 w 9377754"/>
              <a:gd name="connsiteY2" fmla="*/ 1540042 h 1630329"/>
              <a:gd name="connsiteX3" fmla="*/ 6008912 w 9377754"/>
              <a:gd name="connsiteY3" fmla="*/ 1482291 h 1630329"/>
              <a:gd name="connsiteX4" fmla="*/ 7779961 w 9377754"/>
              <a:gd name="connsiteY4" fmla="*/ 1193533 h 1630329"/>
              <a:gd name="connsiteX5" fmla="*/ 9377754 w 9377754"/>
              <a:gd name="connsiteY5" fmla="*/ 818147 h 1630329"/>
              <a:gd name="connsiteX6" fmla="*/ 9040870 w 9377754"/>
              <a:gd name="connsiteY6" fmla="*/ 0 h 1630329"/>
              <a:gd name="connsiteX7" fmla="*/ 7086942 w 9377754"/>
              <a:gd name="connsiteY7" fmla="*/ 365760 h 1630329"/>
              <a:gd name="connsiteX8" fmla="*/ 4497746 w 9377754"/>
              <a:gd name="connsiteY8" fmla="*/ 741145 h 1630329"/>
              <a:gd name="connsiteX9" fmla="*/ 2197308 w 9377754"/>
              <a:gd name="connsiteY9" fmla="*/ 856648 h 1630329"/>
              <a:gd name="connsiteX10" fmla="*/ 541763 w 9377754"/>
              <a:gd name="connsiteY10" fmla="*/ 683394 h 1630329"/>
              <a:gd name="connsiteX11" fmla="*/ 50874 w 9377754"/>
              <a:gd name="connsiteY11" fmla="*/ 500514 h 1630329"/>
              <a:gd name="connsiteX12" fmla="*/ 21999 w 9377754"/>
              <a:gd name="connsiteY12" fmla="*/ 1241659 h 163032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779961 w 9377754"/>
              <a:gd name="connsiteY4" fmla="*/ 1193533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933965 w 9377754"/>
              <a:gd name="connsiteY4" fmla="*/ 1039529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545830"/>
              <a:gd name="connsiteX1" fmla="*/ 1696794 w 9291127"/>
              <a:gd name="connsiteY1" fmla="*/ 1472665 h 1545830"/>
              <a:gd name="connsiteX2" fmla="*/ 3900979 w 9291127"/>
              <a:gd name="connsiteY2" fmla="*/ 1540042 h 1545830"/>
              <a:gd name="connsiteX3" fmla="*/ 6057039 w 9291127"/>
              <a:gd name="connsiteY3" fmla="*/ 1347538 h 1545830"/>
              <a:gd name="connsiteX4" fmla="*/ 7933965 w 9291127"/>
              <a:gd name="connsiteY4" fmla="*/ 1039529 h 1545830"/>
              <a:gd name="connsiteX5" fmla="*/ 9291127 w 9291127"/>
              <a:gd name="connsiteY5" fmla="*/ 760395 h 1545830"/>
              <a:gd name="connsiteX6" fmla="*/ 9040870 w 9291127"/>
              <a:gd name="connsiteY6" fmla="*/ 0 h 1545830"/>
              <a:gd name="connsiteX7" fmla="*/ 7086942 w 9291127"/>
              <a:gd name="connsiteY7" fmla="*/ 365760 h 1545830"/>
              <a:gd name="connsiteX8" fmla="*/ 4497746 w 9291127"/>
              <a:gd name="connsiteY8" fmla="*/ 741145 h 1545830"/>
              <a:gd name="connsiteX9" fmla="*/ 2197308 w 9291127"/>
              <a:gd name="connsiteY9" fmla="*/ 856648 h 1545830"/>
              <a:gd name="connsiteX10" fmla="*/ 541763 w 9291127"/>
              <a:gd name="connsiteY10" fmla="*/ 683394 h 1545830"/>
              <a:gd name="connsiteX11" fmla="*/ 50874 w 9291127"/>
              <a:gd name="connsiteY11" fmla="*/ 500514 h 1545830"/>
              <a:gd name="connsiteX12" fmla="*/ 21999 w 9291127"/>
              <a:gd name="connsiteY12" fmla="*/ 1241659 h 1545830"/>
              <a:gd name="connsiteX0" fmla="*/ 21999 w 9291127"/>
              <a:gd name="connsiteY0" fmla="*/ 1241659 h 1557138"/>
              <a:gd name="connsiteX1" fmla="*/ 1696794 w 9291127"/>
              <a:gd name="connsiteY1" fmla="*/ 1472665 h 1557138"/>
              <a:gd name="connsiteX2" fmla="*/ 2611196 w 9291127"/>
              <a:gd name="connsiteY2" fmla="*/ 1540042 h 1557138"/>
              <a:gd name="connsiteX3" fmla="*/ 3900979 w 9291127"/>
              <a:gd name="connsiteY3" fmla="*/ 1540042 h 1557138"/>
              <a:gd name="connsiteX4" fmla="*/ 6057039 w 9291127"/>
              <a:gd name="connsiteY4" fmla="*/ 1347538 h 1557138"/>
              <a:gd name="connsiteX5" fmla="*/ 7933965 w 9291127"/>
              <a:gd name="connsiteY5" fmla="*/ 1039529 h 1557138"/>
              <a:gd name="connsiteX6" fmla="*/ 9291127 w 9291127"/>
              <a:gd name="connsiteY6" fmla="*/ 760395 h 1557138"/>
              <a:gd name="connsiteX7" fmla="*/ 9040870 w 9291127"/>
              <a:gd name="connsiteY7" fmla="*/ 0 h 1557138"/>
              <a:gd name="connsiteX8" fmla="*/ 7086942 w 9291127"/>
              <a:gd name="connsiteY8" fmla="*/ 365760 h 1557138"/>
              <a:gd name="connsiteX9" fmla="*/ 4497746 w 9291127"/>
              <a:gd name="connsiteY9" fmla="*/ 741145 h 1557138"/>
              <a:gd name="connsiteX10" fmla="*/ 2197308 w 9291127"/>
              <a:gd name="connsiteY10" fmla="*/ 856648 h 1557138"/>
              <a:gd name="connsiteX11" fmla="*/ 541763 w 9291127"/>
              <a:gd name="connsiteY11" fmla="*/ 683394 h 1557138"/>
              <a:gd name="connsiteX12" fmla="*/ 50874 w 9291127"/>
              <a:gd name="connsiteY12" fmla="*/ 500514 h 1557138"/>
              <a:gd name="connsiteX13" fmla="*/ 21999 w 9291127"/>
              <a:gd name="connsiteY13" fmla="*/ 1241659 h 1557138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197308 w 9291127"/>
              <a:gd name="connsiteY10" fmla="*/ 856648 h 1733186"/>
              <a:gd name="connsiteX11" fmla="*/ 541763 w 9291127"/>
              <a:gd name="connsiteY11" fmla="*/ 683394 h 1733186"/>
              <a:gd name="connsiteX12" fmla="*/ 50874 w 9291127"/>
              <a:gd name="connsiteY12" fmla="*/ 500514 h 1733186"/>
              <a:gd name="connsiteX13" fmla="*/ 21999 w 9291127"/>
              <a:gd name="connsiteY13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919205 w 9291127"/>
              <a:gd name="connsiteY10" fmla="*/ 856648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899955 w 9291127"/>
              <a:gd name="connsiteY10" fmla="*/ 1058779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933965 w 9223751"/>
              <a:gd name="connsiteY5" fmla="*/ 1039529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799211 w 9223751"/>
              <a:gd name="connsiteY5" fmla="*/ 885525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279"/>
              <a:gd name="connsiteX1" fmla="*/ 1696794 w 9223751"/>
              <a:gd name="connsiteY1" fmla="*/ 1472665 h 1733279"/>
              <a:gd name="connsiteX2" fmla="*/ 2794076 w 9223751"/>
              <a:gd name="connsiteY2" fmla="*/ 1732547 h 1733279"/>
              <a:gd name="connsiteX3" fmla="*/ 3900979 w 9223751"/>
              <a:gd name="connsiteY3" fmla="*/ 1540042 h 1733279"/>
              <a:gd name="connsiteX4" fmla="*/ 5681654 w 9223751"/>
              <a:gd name="connsiteY4" fmla="*/ 1232034 h 1733279"/>
              <a:gd name="connsiteX5" fmla="*/ 7799211 w 9223751"/>
              <a:gd name="connsiteY5" fmla="*/ 885525 h 1733279"/>
              <a:gd name="connsiteX6" fmla="*/ 9223751 w 9223751"/>
              <a:gd name="connsiteY6" fmla="*/ 567890 h 1733279"/>
              <a:gd name="connsiteX7" fmla="*/ 9040870 w 9223751"/>
              <a:gd name="connsiteY7" fmla="*/ 0 h 1733279"/>
              <a:gd name="connsiteX8" fmla="*/ 7086942 w 9223751"/>
              <a:gd name="connsiteY8" fmla="*/ 365760 h 1733279"/>
              <a:gd name="connsiteX9" fmla="*/ 4497746 w 9223751"/>
              <a:gd name="connsiteY9" fmla="*/ 741145 h 1733279"/>
              <a:gd name="connsiteX10" fmla="*/ 2899955 w 9223751"/>
              <a:gd name="connsiteY10" fmla="*/ 1058779 h 1733279"/>
              <a:gd name="connsiteX11" fmla="*/ 2197308 w 9223751"/>
              <a:gd name="connsiteY11" fmla="*/ 856648 h 1733279"/>
              <a:gd name="connsiteX12" fmla="*/ 541763 w 9223751"/>
              <a:gd name="connsiteY12" fmla="*/ 683394 h 1733279"/>
              <a:gd name="connsiteX13" fmla="*/ 50874 w 9223751"/>
              <a:gd name="connsiteY13" fmla="*/ 500514 h 1733279"/>
              <a:gd name="connsiteX14" fmla="*/ 21999 w 9223751"/>
              <a:gd name="connsiteY14" fmla="*/ 1241659 h 1733279"/>
              <a:gd name="connsiteX0" fmla="*/ 21999 w 9223751"/>
              <a:gd name="connsiteY0" fmla="*/ 1241659 h 1733113"/>
              <a:gd name="connsiteX1" fmla="*/ 1696794 w 9223751"/>
              <a:gd name="connsiteY1" fmla="*/ 1472665 h 1733113"/>
              <a:gd name="connsiteX2" fmla="*/ 2794076 w 9223751"/>
              <a:gd name="connsiteY2" fmla="*/ 1732547 h 1733113"/>
              <a:gd name="connsiteX3" fmla="*/ 3900979 w 9223751"/>
              <a:gd name="connsiteY3" fmla="*/ 1540042 h 1733113"/>
              <a:gd name="connsiteX4" fmla="*/ 4180114 w 9223751"/>
              <a:gd name="connsiteY4" fmla="*/ 1463040 h 1733113"/>
              <a:gd name="connsiteX5" fmla="*/ 5681654 w 9223751"/>
              <a:gd name="connsiteY5" fmla="*/ 1232034 h 1733113"/>
              <a:gd name="connsiteX6" fmla="*/ 7799211 w 9223751"/>
              <a:gd name="connsiteY6" fmla="*/ 885525 h 1733113"/>
              <a:gd name="connsiteX7" fmla="*/ 9223751 w 9223751"/>
              <a:gd name="connsiteY7" fmla="*/ 567890 h 1733113"/>
              <a:gd name="connsiteX8" fmla="*/ 9040870 w 9223751"/>
              <a:gd name="connsiteY8" fmla="*/ 0 h 1733113"/>
              <a:gd name="connsiteX9" fmla="*/ 7086942 w 9223751"/>
              <a:gd name="connsiteY9" fmla="*/ 365760 h 1733113"/>
              <a:gd name="connsiteX10" fmla="*/ 4497746 w 9223751"/>
              <a:gd name="connsiteY10" fmla="*/ 741145 h 1733113"/>
              <a:gd name="connsiteX11" fmla="*/ 2899955 w 9223751"/>
              <a:gd name="connsiteY11" fmla="*/ 1058779 h 1733113"/>
              <a:gd name="connsiteX12" fmla="*/ 2197308 w 9223751"/>
              <a:gd name="connsiteY12" fmla="*/ 856648 h 1733113"/>
              <a:gd name="connsiteX13" fmla="*/ 541763 w 9223751"/>
              <a:gd name="connsiteY13" fmla="*/ 683394 h 1733113"/>
              <a:gd name="connsiteX14" fmla="*/ 50874 w 9223751"/>
              <a:gd name="connsiteY14" fmla="*/ 500514 h 1733113"/>
              <a:gd name="connsiteX15" fmla="*/ 21999 w 9223751"/>
              <a:gd name="connsiteY15" fmla="*/ 1241659 h 1733113"/>
              <a:gd name="connsiteX0" fmla="*/ 21999 w 9223751"/>
              <a:gd name="connsiteY0" fmla="*/ 1241659 h 1736616"/>
              <a:gd name="connsiteX1" fmla="*/ 1696794 w 9223751"/>
              <a:gd name="connsiteY1" fmla="*/ 1472665 h 1736616"/>
              <a:gd name="connsiteX2" fmla="*/ 2312813 w 9223751"/>
              <a:gd name="connsiteY2" fmla="*/ 1655545 h 1736616"/>
              <a:gd name="connsiteX3" fmla="*/ 2794076 w 9223751"/>
              <a:gd name="connsiteY3" fmla="*/ 1732547 h 1736616"/>
              <a:gd name="connsiteX4" fmla="*/ 3900979 w 9223751"/>
              <a:gd name="connsiteY4" fmla="*/ 1540042 h 1736616"/>
              <a:gd name="connsiteX5" fmla="*/ 4180114 w 9223751"/>
              <a:gd name="connsiteY5" fmla="*/ 1463040 h 1736616"/>
              <a:gd name="connsiteX6" fmla="*/ 5681654 w 9223751"/>
              <a:gd name="connsiteY6" fmla="*/ 1232034 h 1736616"/>
              <a:gd name="connsiteX7" fmla="*/ 7799211 w 9223751"/>
              <a:gd name="connsiteY7" fmla="*/ 885525 h 1736616"/>
              <a:gd name="connsiteX8" fmla="*/ 9223751 w 9223751"/>
              <a:gd name="connsiteY8" fmla="*/ 567890 h 1736616"/>
              <a:gd name="connsiteX9" fmla="*/ 9040870 w 9223751"/>
              <a:gd name="connsiteY9" fmla="*/ 0 h 1736616"/>
              <a:gd name="connsiteX10" fmla="*/ 7086942 w 9223751"/>
              <a:gd name="connsiteY10" fmla="*/ 365760 h 1736616"/>
              <a:gd name="connsiteX11" fmla="*/ 4497746 w 9223751"/>
              <a:gd name="connsiteY11" fmla="*/ 741145 h 1736616"/>
              <a:gd name="connsiteX12" fmla="*/ 2899955 w 9223751"/>
              <a:gd name="connsiteY12" fmla="*/ 1058779 h 1736616"/>
              <a:gd name="connsiteX13" fmla="*/ 2197308 w 9223751"/>
              <a:gd name="connsiteY13" fmla="*/ 856648 h 1736616"/>
              <a:gd name="connsiteX14" fmla="*/ 541763 w 9223751"/>
              <a:gd name="connsiteY14" fmla="*/ 683394 h 1736616"/>
              <a:gd name="connsiteX15" fmla="*/ 50874 w 9223751"/>
              <a:gd name="connsiteY15" fmla="*/ 500514 h 1736616"/>
              <a:gd name="connsiteX16" fmla="*/ 21999 w 9223751"/>
              <a:gd name="connsiteY16" fmla="*/ 1241659 h 1736616"/>
              <a:gd name="connsiteX0" fmla="*/ 21999 w 9223751"/>
              <a:gd name="connsiteY0" fmla="*/ 1241659 h 1734252"/>
              <a:gd name="connsiteX1" fmla="*/ 1696794 w 9223751"/>
              <a:gd name="connsiteY1" fmla="*/ 1472665 h 1734252"/>
              <a:gd name="connsiteX2" fmla="*/ 2312813 w 9223751"/>
              <a:gd name="connsiteY2" fmla="*/ 1559293 h 1734252"/>
              <a:gd name="connsiteX3" fmla="*/ 2794076 w 9223751"/>
              <a:gd name="connsiteY3" fmla="*/ 1732547 h 1734252"/>
              <a:gd name="connsiteX4" fmla="*/ 3900979 w 9223751"/>
              <a:gd name="connsiteY4" fmla="*/ 1540042 h 1734252"/>
              <a:gd name="connsiteX5" fmla="*/ 4180114 w 9223751"/>
              <a:gd name="connsiteY5" fmla="*/ 1463040 h 1734252"/>
              <a:gd name="connsiteX6" fmla="*/ 5681654 w 9223751"/>
              <a:gd name="connsiteY6" fmla="*/ 1232034 h 1734252"/>
              <a:gd name="connsiteX7" fmla="*/ 7799211 w 9223751"/>
              <a:gd name="connsiteY7" fmla="*/ 885525 h 1734252"/>
              <a:gd name="connsiteX8" fmla="*/ 9223751 w 9223751"/>
              <a:gd name="connsiteY8" fmla="*/ 567890 h 1734252"/>
              <a:gd name="connsiteX9" fmla="*/ 9040870 w 9223751"/>
              <a:gd name="connsiteY9" fmla="*/ 0 h 1734252"/>
              <a:gd name="connsiteX10" fmla="*/ 7086942 w 9223751"/>
              <a:gd name="connsiteY10" fmla="*/ 365760 h 1734252"/>
              <a:gd name="connsiteX11" fmla="*/ 4497746 w 9223751"/>
              <a:gd name="connsiteY11" fmla="*/ 741145 h 1734252"/>
              <a:gd name="connsiteX12" fmla="*/ 2899955 w 9223751"/>
              <a:gd name="connsiteY12" fmla="*/ 1058779 h 1734252"/>
              <a:gd name="connsiteX13" fmla="*/ 2197308 w 9223751"/>
              <a:gd name="connsiteY13" fmla="*/ 856648 h 1734252"/>
              <a:gd name="connsiteX14" fmla="*/ 541763 w 9223751"/>
              <a:gd name="connsiteY14" fmla="*/ 683394 h 1734252"/>
              <a:gd name="connsiteX15" fmla="*/ 50874 w 9223751"/>
              <a:gd name="connsiteY15" fmla="*/ 500514 h 1734252"/>
              <a:gd name="connsiteX16" fmla="*/ 21999 w 9223751"/>
              <a:gd name="connsiteY16" fmla="*/ 1241659 h 17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3751" h="1734252">
                <a:moveTo>
                  <a:pt x="21999" y="1241659"/>
                </a:moveTo>
                <a:cubicBezTo>
                  <a:pt x="593098" y="1366787"/>
                  <a:pt x="1314992" y="1419726"/>
                  <a:pt x="1696794" y="1472665"/>
                </a:cubicBezTo>
                <a:cubicBezTo>
                  <a:pt x="2078596" y="1525604"/>
                  <a:pt x="2129933" y="1515979"/>
                  <a:pt x="2312813" y="1559293"/>
                </a:cubicBezTo>
                <a:cubicBezTo>
                  <a:pt x="2495693" y="1602607"/>
                  <a:pt x="2529382" y="1751797"/>
                  <a:pt x="2794076" y="1732547"/>
                </a:cubicBezTo>
                <a:cubicBezTo>
                  <a:pt x="3058770" y="1713297"/>
                  <a:pt x="3669973" y="1584960"/>
                  <a:pt x="3900979" y="1540042"/>
                </a:cubicBezTo>
                <a:cubicBezTo>
                  <a:pt x="4131985" y="1495124"/>
                  <a:pt x="4148029" y="1469457"/>
                  <a:pt x="4180114" y="1463040"/>
                </a:cubicBezTo>
                <a:lnTo>
                  <a:pt x="5681654" y="1232034"/>
                </a:lnTo>
                <a:lnTo>
                  <a:pt x="7799211" y="885525"/>
                </a:lnTo>
                <a:cubicBezTo>
                  <a:pt x="8389560" y="774834"/>
                  <a:pt x="8869221" y="709061"/>
                  <a:pt x="9223751" y="567890"/>
                </a:cubicBezTo>
                <a:cubicBezTo>
                  <a:pt x="9106643" y="253465"/>
                  <a:pt x="9210916" y="393031"/>
                  <a:pt x="9040870" y="0"/>
                </a:cubicBezTo>
                <a:cubicBezTo>
                  <a:pt x="8620567" y="40105"/>
                  <a:pt x="7844129" y="242236"/>
                  <a:pt x="7086942" y="365760"/>
                </a:cubicBezTo>
                <a:cubicBezTo>
                  <a:pt x="6329755" y="489284"/>
                  <a:pt x="5195577" y="625642"/>
                  <a:pt x="4497746" y="741145"/>
                </a:cubicBezTo>
                <a:cubicBezTo>
                  <a:pt x="3799915" y="856648"/>
                  <a:pt x="3283361" y="1039529"/>
                  <a:pt x="2899955" y="1058779"/>
                </a:cubicBezTo>
                <a:cubicBezTo>
                  <a:pt x="2516549" y="1078029"/>
                  <a:pt x="2590340" y="919212"/>
                  <a:pt x="2197308" y="856648"/>
                </a:cubicBezTo>
                <a:cubicBezTo>
                  <a:pt x="1804276" y="794084"/>
                  <a:pt x="899502" y="742750"/>
                  <a:pt x="541763" y="683394"/>
                </a:cubicBezTo>
                <a:cubicBezTo>
                  <a:pt x="184024" y="624038"/>
                  <a:pt x="137501" y="407470"/>
                  <a:pt x="50874" y="500514"/>
                </a:cubicBezTo>
                <a:cubicBezTo>
                  <a:pt x="-35753" y="593558"/>
                  <a:pt x="12373" y="888732"/>
                  <a:pt x="21999" y="12416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/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blipFill>
                <a:blip r:embed="rId5"/>
                <a:stretch>
                  <a:fillRect l="-855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A30914-96A6-26BF-D119-1F5146E3ED82}"/>
              </a:ext>
            </a:extLst>
          </p:cNvPr>
          <p:cNvSpPr/>
          <p:nvPr/>
        </p:nvSpPr>
        <p:spPr>
          <a:xfrm>
            <a:off x="401511" y="2439542"/>
            <a:ext cx="9211377" cy="1184131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  <a:gd name="connsiteX0" fmla="*/ 0 w 9211377"/>
              <a:gd name="connsiteY0" fmla="*/ 587141 h 1184131"/>
              <a:gd name="connsiteX1" fmla="*/ 346509 w 9211377"/>
              <a:gd name="connsiteY1" fmla="*/ 760396 h 1184131"/>
              <a:gd name="connsiteX2" fmla="*/ 1607419 w 9211377"/>
              <a:gd name="connsiteY2" fmla="*/ 924025 h 1184131"/>
              <a:gd name="connsiteX3" fmla="*/ 2290813 w 9211377"/>
              <a:gd name="connsiteY3" fmla="*/ 1001028 h 1184131"/>
              <a:gd name="connsiteX4" fmla="*/ 2569945 w 9211377"/>
              <a:gd name="connsiteY4" fmla="*/ 1145406 h 1184131"/>
              <a:gd name="connsiteX5" fmla="*/ 2945330 w 9211377"/>
              <a:gd name="connsiteY5" fmla="*/ 1174282 h 1184131"/>
              <a:gd name="connsiteX6" fmla="*/ 3657600 w 9211377"/>
              <a:gd name="connsiteY6" fmla="*/ 1001028 h 1184131"/>
              <a:gd name="connsiteX7" fmla="*/ 4456497 w 9211377"/>
              <a:gd name="connsiteY7" fmla="*/ 837398 h 1184131"/>
              <a:gd name="connsiteX8" fmla="*/ 5101389 w 9211377"/>
              <a:gd name="connsiteY8" fmla="*/ 741145 h 1184131"/>
              <a:gd name="connsiteX9" fmla="*/ 5775158 w 9211377"/>
              <a:gd name="connsiteY9" fmla="*/ 644893 h 1184131"/>
              <a:gd name="connsiteX10" fmla="*/ 6660682 w 9211377"/>
              <a:gd name="connsiteY10" fmla="*/ 529390 h 1184131"/>
              <a:gd name="connsiteX11" fmla="*/ 7478829 w 9211377"/>
              <a:gd name="connsiteY11" fmla="*/ 375385 h 1184131"/>
              <a:gd name="connsiteX12" fmla="*/ 8229600 w 9211377"/>
              <a:gd name="connsiteY12" fmla="*/ 231006 h 1184131"/>
              <a:gd name="connsiteX13" fmla="*/ 9211377 w 9211377"/>
              <a:gd name="connsiteY13" fmla="*/ 0 h 11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1377" h="1184131">
                <a:moveTo>
                  <a:pt x="0" y="587141"/>
                </a:moveTo>
                <a:cubicBezTo>
                  <a:pt x="39303" y="645695"/>
                  <a:pt x="78606" y="704249"/>
                  <a:pt x="346509" y="760396"/>
                </a:cubicBezTo>
                <a:cubicBezTo>
                  <a:pt x="614412" y="816543"/>
                  <a:pt x="1283368" y="883920"/>
                  <a:pt x="1607419" y="924025"/>
                </a:cubicBezTo>
                <a:cubicBezTo>
                  <a:pt x="1931470" y="964130"/>
                  <a:pt x="2130392" y="964131"/>
                  <a:pt x="2290813" y="1001028"/>
                </a:cubicBezTo>
                <a:cubicBezTo>
                  <a:pt x="2451234" y="1037925"/>
                  <a:pt x="2460859" y="1116530"/>
                  <a:pt x="2569945" y="1145406"/>
                </a:cubicBezTo>
                <a:cubicBezTo>
                  <a:pt x="2679031" y="1174282"/>
                  <a:pt x="2764054" y="1198345"/>
                  <a:pt x="2945330" y="1174282"/>
                </a:cubicBezTo>
                <a:cubicBezTo>
                  <a:pt x="3126606" y="1150219"/>
                  <a:pt x="3405739" y="1057175"/>
                  <a:pt x="3657600" y="1001028"/>
                </a:cubicBezTo>
                <a:cubicBezTo>
                  <a:pt x="3909461" y="944881"/>
                  <a:pt x="4215866" y="880712"/>
                  <a:pt x="4456497" y="837398"/>
                </a:cubicBezTo>
                <a:cubicBezTo>
                  <a:pt x="4697128" y="794084"/>
                  <a:pt x="5101389" y="741145"/>
                  <a:pt x="5101389" y="741145"/>
                </a:cubicBezTo>
                <a:lnTo>
                  <a:pt x="5775158" y="644893"/>
                </a:lnTo>
                <a:cubicBezTo>
                  <a:pt x="6035040" y="609601"/>
                  <a:pt x="6376737" y="574308"/>
                  <a:pt x="6660682" y="529390"/>
                </a:cubicBezTo>
                <a:cubicBezTo>
                  <a:pt x="6944627" y="484472"/>
                  <a:pt x="7478829" y="375385"/>
                  <a:pt x="7478829" y="375385"/>
                </a:cubicBezTo>
                <a:lnTo>
                  <a:pt x="8229600" y="231006"/>
                </a:lnTo>
                <a:cubicBezTo>
                  <a:pt x="8457398" y="189297"/>
                  <a:pt x="8983579" y="41709"/>
                  <a:pt x="921137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66FA06-413E-807C-9185-BD0ED0878075}"/>
              </a:ext>
            </a:extLst>
          </p:cNvPr>
          <p:cNvSpPr/>
          <p:nvPr/>
        </p:nvSpPr>
        <p:spPr>
          <a:xfrm>
            <a:off x="510139" y="1867301"/>
            <a:ext cx="8912994" cy="1078253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2994" h="1078253">
                <a:moveTo>
                  <a:pt x="0" y="481263"/>
                </a:moveTo>
                <a:cubicBezTo>
                  <a:pt x="39303" y="539817"/>
                  <a:pt x="78606" y="598371"/>
                  <a:pt x="346509" y="654518"/>
                </a:cubicBezTo>
                <a:cubicBezTo>
                  <a:pt x="614412" y="710665"/>
                  <a:pt x="1283368" y="778042"/>
                  <a:pt x="1607419" y="818147"/>
                </a:cubicBezTo>
                <a:cubicBezTo>
                  <a:pt x="1931470" y="858252"/>
                  <a:pt x="2130392" y="858253"/>
                  <a:pt x="2290813" y="895150"/>
                </a:cubicBezTo>
                <a:cubicBezTo>
                  <a:pt x="2451234" y="932047"/>
                  <a:pt x="2460859" y="1010652"/>
                  <a:pt x="2569945" y="1039528"/>
                </a:cubicBezTo>
                <a:cubicBezTo>
                  <a:pt x="2679031" y="1068404"/>
                  <a:pt x="2764054" y="1092467"/>
                  <a:pt x="2945330" y="1068404"/>
                </a:cubicBezTo>
                <a:cubicBezTo>
                  <a:pt x="3126606" y="1044341"/>
                  <a:pt x="3405739" y="951297"/>
                  <a:pt x="3657600" y="895150"/>
                </a:cubicBezTo>
                <a:cubicBezTo>
                  <a:pt x="3909461" y="839003"/>
                  <a:pt x="4215866" y="774834"/>
                  <a:pt x="4456497" y="731520"/>
                </a:cubicBezTo>
                <a:cubicBezTo>
                  <a:pt x="4697128" y="688206"/>
                  <a:pt x="5101389" y="635267"/>
                  <a:pt x="5101389" y="635267"/>
                </a:cubicBezTo>
                <a:lnTo>
                  <a:pt x="5775158" y="539015"/>
                </a:lnTo>
                <a:cubicBezTo>
                  <a:pt x="6035040" y="503723"/>
                  <a:pt x="6376737" y="468430"/>
                  <a:pt x="6660682" y="423512"/>
                </a:cubicBezTo>
                <a:cubicBezTo>
                  <a:pt x="6944627" y="378594"/>
                  <a:pt x="7478829" y="269507"/>
                  <a:pt x="7478829" y="269507"/>
                </a:cubicBezTo>
                <a:lnTo>
                  <a:pt x="8229600" y="125128"/>
                </a:lnTo>
                <a:lnTo>
                  <a:pt x="8912994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bathymetry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blipFill>
                <a:blip r:embed="rId6"/>
                <a:stretch>
                  <a:fillRect l="-3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blipFill>
                <a:blip r:embed="rId7"/>
                <a:stretch>
                  <a:fillRect l="-5145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B35082-0B2F-DE82-63BF-2AC4604B51ED}"/>
              </a:ext>
            </a:extLst>
          </p:cNvPr>
          <p:cNvSpPr/>
          <p:nvPr/>
        </p:nvSpPr>
        <p:spPr>
          <a:xfrm>
            <a:off x="474563" y="1666676"/>
            <a:ext cx="8998792" cy="1255295"/>
          </a:xfrm>
          <a:custGeom>
            <a:avLst/>
            <a:gdLst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8660 w 8977671"/>
              <a:gd name="connsiteY0" fmla="*/ 519297 h 1137906"/>
              <a:gd name="connsiteX1" fmla="*/ 344326 w 8977671"/>
              <a:gd name="connsiteY1" fmla="*/ 704492 h 1137906"/>
              <a:gd name="connsiteX2" fmla="*/ 1247151 w 8977671"/>
              <a:gd name="connsiteY2" fmla="*/ 843388 h 1137906"/>
              <a:gd name="connsiteX3" fmla="*/ 2068954 w 8977671"/>
              <a:gd name="connsiteY3" fmla="*/ 901262 h 1137906"/>
              <a:gd name="connsiteX4" fmla="*/ 2393045 w 8977671"/>
              <a:gd name="connsiteY4" fmla="*/ 947560 h 1137906"/>
              <a:gd name="connsiteX5" fmla="*/ 2670837 w 8977671"/>
              <a:gd name="connsiteY5" fmla="*/ 1098031 h 1137906"/>
              <a:gd name="connsiteX6" fmla="*/ 3075951 w 8977671"/>
              <a:gd name="connsiteY6" fmla="*/ 1121181 h 1137906"/>
              <a:gd name="connsiteX7" fmla="*/ 4106098 w 8977671"/>
              <a:gd name="connsiteY7" fmla="*/ 878112 h 1137906"/>
              <a:gd name="connsiteX8" fmla="*/ 5321440 w 8977671"/>
              <a:gd name="connsiteY8" fmla="*/ 669768 h 1137906"/>
              <a:gd name="connsiteX9" fmla="*/ 6698827 w 8977671"/>
              <a:gd name="connsiteY9" fmla="*/ 496148 h 1137906"/>
              <a:gd name="connsiteX10" fmla="*/ 8029916 w 8977671"/>
              <a:gd name="connsiteY10" fmla="*/ 253079 h 1137906"/>
              <a:gd name="connsiteX11" fmla="*/ 8909592 w 8977671"/>
              <a:gd name="connsiteY11" fmla="*/ 79459 h 1137906"/>
              <a:gd name="connsiteX12" fmla="*/ 6177966 w 8977671"/>
              <a:gd name="connsiteY12" fmla="*/ 33160 h 1137906"/>
              <a:gd name="connsiteX13" fmla="*/ 4129247 w 8977671"/>
              <a:gd name="connsiteY13" fmla="*/ 438274 h 1137906"/>
              <a:gd name="connsiteX14" fmla="*/ 2971779 w 8977671"/>
              <a:gd name="connsiteY14" fmla="*/ 519297 h 1137906"/>
              <a:gd name="connsiteX15" fmla="*/ 1258726 w 8977671"/>
              <a:gd name="connsiteY15" fmla="*/ 206781 h 1137906"/>
              <a:gd name="connsiteX16" fmla="*/ 135982 w 8977671"/>
              <a:gd name="connsiteY16" fmla="*/ 10011 h 1137906"/>
              <a:gd name="connsiteX17" fmla="*/ 8660 w 8977671"/>
              <a:gd name="connsiteY17" fmla="*/ 519297 h 1137906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250066 w 8969011"/>
              <a:gd name="connsiteY15" fmla="*/ 197013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92729 w 8969011"/>
              <a:gd name="connsiteY14" fmla="*/ 185438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81154 w 8969011"/>
              <a:gd name="connsiteY14" fmla="*/ 347483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286 h 1127895"/>
              <a:gd name="connsiteX1" fmla="*/ 335666 w 8969011"/>
              <a:gd name="connsiteY1" fmla="*/ 694481 h 1127895"/>
              <a:gd name="connsiteX2" fmla="*/ 1238491 w 8969011"/>
              <a:gd name="connsiteY2" fmla="*/ 833377 h 1127895"/>
              <a:gd name="connsiteX3" fmla="*/ 2060294 w 8969011"/>
              <a:gd name="connsiteY3" fmla="*/ 891251 h 1127895"/>
              <a:gd name="connsiteX4" fmla="*/ 2384385 w 8969011"/>
              <a:gd name="connsiteY4" fmla="*/ 937549 h 1127895"/>
              <a:gd name="connsiteX5" fmla="*/ 2662177 w 8969011"/>
              <a:gd name="connsiteY5" fmla="*/ 1088020 h 1127895"/>
              <a:gd name="connsiteX6" fmla="*/ 3067291 w 8969011"/>
              <a:gd name="connsiteY6" fmla="*/ 1111170 h 1127895"/>
              <a:gd name="connsiteX7" fmla="*/ 4097438 w 8969011"/>
              <a:gd name="connsiteY7" fmla="*/ 868101 h 1127895"/>
              <a:gd name="connsiteX8" fmla="*/ 5312780 w 8969011"/>
              <a:gd name="connsiteY8" fmla="*/ 659757 h 1127895"/>
              <a:gd name="connsiteX9" fmla="*/ 6690167 w 8969011"/>
              <a:gd name="connsiteY9" fmla="*/ 486137 h 1127895"/>
              <a:gd name="connsiteX10" fmla="*/ 8021256 w 8969011"/>
              <a:gd name="connsiteY10" fmla="*/ 243068 h 1127895"/>
              <a:gd name="connsiteX11" fmla="*/ 8900932 w 8969011"/>
              <a:gd name="connsiteY11" fmla="*/ 69448 h 1127895"/>
              <a:gd name="connsiteX12" fmla="*/ 6169306 w 8969011"/>
              <a:gd name="connsiteY12" fmla="*/ 23149 h 1127895"/>
              <a:gd name="connsiteX13" fmla="*/ 3669175 w 8969011"/>
              <a:gd name="connsiteY13" fmla="*/ 92597 h 1127895"/>
              <a:gd name="connsiteX14" fmla="*/ 2581154 w 8969011"/>
              <a:gd name="connsiteY14" fmla="*/ 347240 h 1127895"/>
              <a:gd name="connsiteX15" fmla="*/ 1794076 w 8969011"/>
              <a:gd name="connsiteY15" fmla="*/ 81023 h 1127895"/>
              <a:gd name="connsiteX16" fmla="*/ 127322 w 8969011"/>
              <a:gd name="connsiteY16" fmla="*/ 0 h 1127895"/>
              <a:gd name="connsiteX17" fmla="*/ 0 w 8969011"/>
              <a:gd name="connsiteY17" fmla="*/ 509286 h 1127895"/>
              <a:gd name="connsiteX0" fmla="*/ 0 w 8998792"/>
              <a:gd name="connsiteY0" fmla="*/ 636686 h 1255295"/>
              <a:gd name="connsiteX1" fmla="*/ 335666 w 8998792"/>
              <a:gd name="connsiteY1" fmla="*/ 821881 h 1255295"/>
              <a:gd name="connsiteX2" fmla="*/ 1238491 w 8998792"/>
              <a:gd name="connsiteY2" fmla="*/ 960777 h 1255295"/>
              <a:gd name="connsiteX3" fmla="*/ 2060294 w 8998792"/>
              <a:gd name="connsiteY3" fmla="*/ 1018651 h 1255295"/>
              <a:gd name="connsiteX4" fmla="*/ 2384385 w 8998792"/>
              <a:gd name="connsiteY4" fmla="*/ 1064949 h 1255295"/>
              <a:gd name="connsiteX5" fmla="*/ 2662177 w 8998792"/>
              <a:gd name="connsiteY5" fmla="*/ 1215420 h 1255295"/>
              <a:gd name="connsiteX6" fmla="*/ 3067291 w 8998792"/>
              <a:gd name="connsiteY6" fmla="*/ 1238570 h 1255295"/>
              <a:gd name="connsiteX7" fmla="*/ 4097438 w 8998792"/>
              <a:gd name="connsiteY7" fmla="*/ 995501 h 1255295"/>
              <a:gd name="connsiteX8" fmla="*/ 5312780 w 8998792"/>
              <a:gd name="connsiteY8" fmla="*/ 787157 h 1255295"/>
              <a:gd name="connsiteX9" fmla="*/ 6690167 w 8998792"/>
              <a:gd name="connsiteY9" fmla="*/ 613537 h 1255295"/>
              <a:gd name="connsiteX10" fmla="*/ 8021256 w 8998792"/>
              <a:gd name="connsiteY10" fmla="*/ 370468 h 1255295"/>
              <a:gd name="connsiteX11" fmla="*/ 8900932 w 8998792"/>
              <a:gd name="connsiteY11" fmla="*/ 196848 h 1255295"/>
              <a:gd name="connsiteX12" fmla="*/ 5648445 w 8998792"/>
              <a:gd name="connsiteY12" fmla="*/ 78 h 1255295"/>
              <a:gd name="connsiteX13" fmla="*/ 3669175 w 8998792"/>
              <a:gd name="connsiteY13" fmla="*/ 219997 h 1255295"/>
              <a:gd name="connsiteX14" fmla="*/ 2581154 w 8998792"/>
              <a:gd name="connsiteY14" fmla="*/ 474640 h 1255295"/>
              <a:gd name="connsiteX15" fmla="*/ 1794076 w 8998792"/>
              <a:gd name="connsiteY15" fmla="*/ 208423 h 1255295"/>
              <a:gd name="connsiteX16" fmla="*/ 127322 w 8998792"/>
              <a:gd name="connsiteY16" fmla="*/ 127400 h 1255295"/>
              <a:gd name="connsiteX17" fmla="*/ 0 w 8998792"/>
              <a:gd name="connsiteY17" fmla="*/ 636686 h 12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98792" h="1255295">
                <a:moveTo>
                  <a:pt x="0" y="636686"/>
                </a:moveTo>
                <a:cubicBezTo>
                  <a:pt x="34724" y="752433"/>
                  <a:pt x="129251" y="767866"/>
                  <a:pt x="335666" y="821881"/>
                </a:cubicBezTo>
                <a:cubicBezTo>
                  <a:pt x="542081" y="875896"/>
                  <a:pt x="951053" y="927982"/>
                  <a:pt x="1238491" y="960777"/>
                </a:cubicBezTo>
                <a:cubicBezTo>
                  <a:pt x="1525929" y="993572"/>
                  <a:pt x="1869312" y="1001289"/>
                  <a:pt x="2060294" y="1018651"/>
                </a:cubicBezTo>
                <a:cubicBezTo>
                  <a:pt x="2251276" y="1036013"/>
                  <a:pt x="2284071" y="1032154"/>
                  <a:pt x="2384385" y="1064949"/>
                </a:cubicBezTo>
                <a:cubicBezTo>
                  <a:pt x="2484699" y="1097744"/>
                  <a:pt x="2548359" y="1186483"/>
                  <a:pt x="2662177" y="1215420"/>
                </a:cubicBezTo>
                <a:cubicBezTo>
                  <a:pt x="2775995" y="1244357"/>
                  <a:pt x="2828081" y="1275223"/>
                  <a:pt x="3067291" y="1238570"/>
                </a:cubicBezTo>
                <a:cubicBezTo>
                  <a:pt x="3306501" y="1201917"/>
                  <a:pt x="3723190" y="1070737"/>
                  <a:pt x="4097438" y="995501"/>
                </a:cubicBezTo>
                <a:cubicBezTo>
                  <a:pt x="4471686" y="920266"/>
                  <a:pt x="4880659" y="850818"/>
                  <a:pt x="5312780" y="787157"/>
                </a:cubicBezTo>
                <a:cubicBezTo>
                  <a:pt x="5744901" y="723496"/>
                  <a:pt x="6238754" y="682985"/>
                  <a:pt x="6690167" y="613537"/>
                </a:cubicBezTo>
                <a:cubicBezTo>
                  <a:pt x="7141580" y="544089"/>
                  <a:pt x="8021256" y="370468"/>
                  <a:pt x="8021256" y="370468"/>
                </a:cubicBezTo>
                <a:cubicBezTo>
                  <a:pt x="8389717" y="301020"/>
                  <a:pt x="9296401" y="258580"/>
                  <a:pt x="8900932" y="196848"/>
                </a:cubicBezTo>
                <a:cubicBezTo>
                  <a:pt x="8505464" y="135116"/>
                  <a:pt x="6520404" y="-3780"/>
                  <a:pt x="5648445" y="78"/>
                </a:cubicBezTo>
                <a:cubicBezTo>
                  <a:pt x="4776486" y="3936"/>
                  <a:pt x="4180390" y="140903"/>
                  <a:pt x="3669175" y="219997"/>
                </a:cubicBezTo>
                <a:cubicBezTo>
                  <a:pt x="3157960" y="299091"/>
                  <a:pt x="2893670" y="476569"/>
                  <a:pt x="2581154" y="474640"/>
                </a:cubicBezTo>
                <a:cubicBezTo>
                  <a:pt x="2268638" y="472711"/>
                  <a:pt x="2266709" y="293304"/>
                  <a:pt x="1794076" y="208423"/>
                </a:cubicBezTo>
                <a:cubicBezTo>
                  <a:pt x="1321443" y="123542"/>
                  <a:pt x="526649" y="156336"/>
                  <a:pt x="127322" y="127400"/>
                </a:cubicBezTo>
                <a:cubicBezTo>
                  <a:pt x="40512" y="387830"/>
                  <a:pt x="69449" y="358894"/>
                  <a:pt x="0" y="63668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/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538B21-A978-DED4-42D6-C5B0F2BACF53}"/>
              </a:ext>
            </a:extLst>
          </p:cNvPr>
          <p:cNvSpPr/>
          <p:nvPr/>
        </p:nvSpPr>
        <p:spPr>
          <a:xfrm>
            <a:off x="671332" y="1659480"/>
            <a:ext cx="8704162" cy="472452"/>
          </a:xfrm>
          <a:custGeom>
            <a:avLst/>
            <a:gdLst>
              <a:gd name="connsiteX0" fmla="*/ 0 w 8704162"/>
              <a:gd name="connsiteY0" fmla="*/ 146171 h 472452"/>
              <a:gd name="connsiteX1" fmla="*/ 1388962 w 8704162"/>
              <a:gd name="connsiteY1" fmla="*/ 169320 h 472452"/>
              <a:gd name="connsiteX2" fmla="*/ 1886673 w 8704162"/>
              <a:gd name="connsiteY2" fmla="*/ 273492 h 472452"/>
              <a:gd name="connsiteX3" fmla="*/ 2361235 w 8704162"/>
              <a:gd name="connsiteY3" fmla="*/ 470262 h 472452"/>
              <a:gd name="connsiteX4" fmla="*/ 2812648 w 8704162"/>
              <a:gd name="connsiteY4" fmla="*/ 366090 h 472452"/>
              <a:gd name="connsiteX5" fmla="*/ 3565002 w 8704162"/>
              <a:gd name="connsiteY5" fmla="*/ 169320 h 472452"/>
              <a:gd name="connsiteX6" fmla="*/ 4849792 w 8704162"/>
              <a:gd name="connsiteY6" fmla="*/ 18849 h 472452"/>
              <a:gd name="connsiteX7" fmla="*/ 6065134 w 8704162"/>
              <a:gd name="connsiteY7" fmla="*/ 7274 h 472452"/>
              <a:gd name="connsiteX8" fmla="*/ 7268901 w 8704162"/>
              <a:gd name="connsiteY8" fmla="*/ 65148 h 472452"/>
              <a:gd name="connsiteX9" fmla="*/ 8704162 w 8704162"/>
              <a:gd name="connsiteY9" fmla="*/ 180895 h 4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4162" h="472452">
                <a:moveTo>
                  <a:pt x="0" y="146171"/>
                </a:moveTo>
                <a:cubicBezTo>
                  <a:pt x="537258" y="147135"/>
                  <a:pt x="1074517" y="148100"/>
                  <a:pt x="1388962" y="169320"/>
                </a:cubicBezTo>
                <a:cubicBezTo>
                  <a:pt x="1703408" y="190540"/>
                  <a:pt x="1724628" y="223335"/>
                  <a:pt x="1886673" y="273492"/>
                </a:cubicBezTo>
                <a:cubicBezTo>
                  <a:pt x="2048719" y="323649"/>
                  <a:pt x="2206906" y="454829"/>
                  <a:pt x="2361235" y="470262"/>
                </a:cubicBezTo>
                <a:cubicBezTo>
                  <a:pt x="2515564" y="485695"/>
                  <a:pt x="2612020" y="416247"/>
                  <a:pt x="2812648" y="366090"/>
                </a:cubicBezTo>
                <a:cubicBezTo>
                  <a:pt x="3013276" y="315933"/>
                  <a:pt x="3225478" y="227194"/>
                  <a:pt x="3565002" y="169320"/>
                </a:cubicBezTo>
                <a:cubicBezTo>
                  <a:pt x="3904526" y="111446"/>
                  <a:pt x="4433103" y="45857"/>
                  <a:pt x="4849792" y="18849"/>
                </a:cubicBezTo>
                <a:cubicBezTo>
                  <a:pt x="5266481" y="-8159"/>
                  <a:pt x="5661949" y="-442"/>
                  <a:pt x="6065134" y="7274"/>
                </a:cubicBezTo>
                <a:cubicBezTo>
                  <a:pt x="6468319" y="14990"/>
                  <a:pt x="6829063" y="36211"/>
                  <a:pt x="7268901" y="65148"/>
                </a:cubicBezTo>
                <a:cubicBezTo>
                  <a:pt x="7708739" y="94085"/>
                  <a:pt x="8206450" y="137490"/>
                  <a:pt x="8704162" y="18089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/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crust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blipFill>
                <a:blip r:embed="rId9"/>
                <a:stretch>
                  <a:fillRect l="-1090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/>
              <p:nvPr/>
            </p:nvSpPr>
            <p:spPr>
              <a:xfrm>
                <a:off x="2717643" y="187188"/>
                <a:ext cx="5605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43" y="187188"/>
                <a:ext cx="5605253" cy="646331"/>
              </a:xfrm>
              <a:prstGeom prst="rect">
                <a:avLst/>
              </a:prstGeom>
              <a:blipFill>
                <a:blip r:embed="rId10"/>
                <a:stretch>
                  <a:fillRect l="-2938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13C32A-9036-CC11-D79E-1A3F8223FBF7}"/>
              </a:ext>
            </a:extLst>
          </p:cNvPr>
          <p:cNvCxnSpPr/>
          <p:nvPr/>
        </p:nvCxnSpPr>
        <p:spPr>
          <a:xfrm flipH="1">
            <a:off x="3670054" y="924207"/>
            <a:ext cx="567170" cy="6833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/>
              <p:nvPr/>
            </p:nvSpPr>
            <p:spPr>
              <a:xfrm>
                <a:off x="2019414" y="974806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414" y="974806"/>
                <a:ext cx="43037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DCCB0-A84F-4DB8-7BA8-233043AA6E28}"/>
              </a:ext>
            </a:extLst>
          </p:cNvPr>
          <p:cNvCxnSpPr/>
          <p:nvPr/>
        </p:nvCxnSpPr>
        <p:spPr>
          <a:xfrm flipH="1">
            <a:off x="2521862" y="649915"/>
            <a:ext cx="1" cy="1176017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FB3E50-3110-4DF8-F55B-AAB77D9F613D}"/>
              </a:ext>
            </a:extLst>
          </p:cNvPr>
          <p:cNvSpPr/>
          <p:nvPr/>
        </p:nvSpPr>
        <p:spPr>
          <a:xfrm flipV="1">
            <a:off x="2382884" y="1877810"/>
            <a:ext cx="1421575" cy="261317"/>
          </a:xfrm>
          <a:custGeom>
            <a:avLst/>
            <a:gdLst>
              <a:gd name="connsiteX0" fmla="*/ 0 w 1224809"/>
              <a:gd name="connsiteY0" fmla="*/ 250451 h 274801"/>
              <a:gd name="connsiteX1" fmla="*/ 1183907 w 1224809"/>
              <a:gd name="connsiteY1" fmla="*/ 260077 h 274801"/>
              <a:gd name="connsiteX2" fmla="*/ 924025 w 1224809"/>
              <a:gd name="connsiteY2" fmla="*/ 77197 h 274801"/>
              <a:gd name="connsiteX3" fmla="*/ 644893 w 1224809"/>
              <a:gd name="connsiteY3" fmla="*/ 194 h 274801"/>
              <a:gd name="connsiteX4" fmla="*/ 404261 w 1224809"/>
              <a:gd name="connsiteY4" fmla="*/ 96447 h 274801"/>
              <a:gd name="connsiteX5" fmla="*/ 48126 w 1224809"/>
              <a:gd name="connsiteY5" fmla="*/ 231201 h 2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809" h="274801">
                <a:moveTo>
                  <a:pt x="0" y="250451"/>
                </a:moveTo>
                <a:cubicBezTo>
                  <a:pt x="514951" y="269702"/>
                  <a:pt x="1029903" y="288953"/>
                  <a:pt x="1183907" y="260077"/>
                </a:cubicBezTo>
                <a:cubicBezTo>
                  <a:pt x="1337911" y="231201"/>
                  <a:pt x="1013861" y="120511"/>
                  <a:pt x="924025" y="77197"/>
                </a:cubicBezTo>
                <a:cubicBezTo>
                  <a:pt x="834189" y="33883"/>
                  <a:pt x="731520" y="-3014"/>
                  <a:pt x="644893" y="194"/>
                </a:cubicBezTo>
                <a:cubicBezTo>
                  <a:pt x="558266" y="3402"/>
                  <a:pt x="404261" y="96447"/>
                  <a:pt x="404261" y="96447"/>
                </a:cubicBezTo>
                <a:lnTo>
                  <a:pt x="48126" y="231201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B19513-8F66-7469-50DE-F65E68D0D987}"/>
              </a:ext>
            </a:extLst>
          </p:cNvPr>
          <p:cNvSpPr/>
          <p:nvPr/>
        </p:nvSpPr>
        <p:spPr>
          <a:xfrm>
            <a:off x="2396734" y="434811"/>
            <a:ext cx="250257" cy="215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blipFill>
                <a:blip r:embed="rId2"/>
                <a:stretch>
                  <a:fillRect l="-1006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0" cy="367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89992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EA6F0E-8D7A-06E0-C179-B473C0BC1A9D}"/>
              </a:ext>
            </a:extLst>
          </p:cNvPr>
          <p:cNvSpPr/>
          <p:nvPr/>
        </p:nvSpPr>
        <p:spPr>
          <a:xfrm>
            <a:off x="401511" y="1867302"/>
            <a:ext cx="9223751" cy="1734252"/>
          </a:xfrm>
          <a:custGeom>
            <a:avLst/>
            <a:gdLst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85628 w 9377754"/>
              <a:gd name="connsiteY0" fmla="*/ 1270535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13" fmla="*/ 185628 w 9377754"/>
              <a:gd name="connsiteY13" fmla="*/ 1270535 h 1670183"/>
              <a:gd name="connsiteX0" fmla="*/ 21999 w 9377754"/>
              <a:gd name="connsiteY0" fmla="*/ 1241659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0" fmla="*/ 21999 w 9377754"/>
              <a:gd name="connsiteY0" fmla="*/ 1241659 h 1630329"/>
              <a:gd name="connsiteX1" fmla="*/ 1735295 w 9377754"/>
              <a:gd name="connsiteY1" fmla="*/ 1617044 h 1630329"/>
              <a:gd name="connsiteX2" fmla="*/ 3900979 w 9377754"/>
              <a:gd name="connsiteY2" fmla="*/ 1540042 h 1630329"/>
              <a:gd name="connsiteX3" fmla="*/ 6008912 w 9377754"/>
              <a:gd name="connsiteY3" fmla="*/ 1482291 h 1630329"/>
              <a:gd name="connsiteX4" fmla="*/ 7779961 w 9377754"/>
              <a:gd name="connsiteY4" fmla="*/ 1193533 h 1630329"/>
              <a:gd name="connsiteX5" fmla="*/ 9377754 w 9377754"/>
              <a:gd name="connsiteY5" fmla="*/ 818147 h 1630329"/>
              <a:gd name="connsiteX6" fmla="*/ 9040870 w 9377754"/>
              <a:gd name="connsiteY6" fmla="*/ 0 h 1630329"/>
              <a:gd name="connsiteX7" fmla="*/ 7086942 w 9377754"/>
              <a:gd name="connsiteY7" fmla="*/ 365760 h 1630329"/>
              <a:gd name="connsiteX8" fmla="*/ 4497746 w 9377754"/>
              <a:gd name="connsiteY8" fmla="*/ 741145 h 1630329"/>
              <a:gd name="connsiteX9" fmla="*/ 2197308 w 9377754"/>
              <a:gd name="connsiteY9" fmla="*/ 856648 h 1630329"/>
              <a:gd name="connsiteX10" fmla="*/ 541763 w 9377754"/>
              <a:gd name="connsiteY10" fmla="*/ 683394 h 1630329"/>
              <a:gd name="connsiteX11" fmla="*/ 50874 w 9377754"/>
              <a:gd name="connsiteY11" fmla="*/ 500514 h 1630329"/>
              <a:gd name="connsiteX12" fmla="*/ 21999 w 9377754"/>
              <a:gd name="connsiteY12" fmla="*/ 1241659 h 163032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779961 w 9377754"/>
              <a:gd name="connsiteY4" fmla="*/ 1193533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933965 w 9377754"/>
              <a:gd name="connsiteY4" fmla="*/ 1039529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545830"/>
              <a:gd name="connsiteX1" fmla="*/ 1696794 w 9291127"/>
              <a:gd name="connsiteY1" fmla="*/ 1472665 h 1545830"/>
              <a:gd name="connsiteX2" fmla="*/ 3900979 w 9291127"/>
              <a:gd name="connsiteY2" fmla="*/ 1540042 h 1545830"/>
              <a:gd name="connsiteX3" fmla="*/ 6057039 w 9291127"/>
              <a:gd name="connsiteY3" fmla="*/ 1347538 h 1545830"/>
              <a:gd name="connsiteX4" fmla="*/ 7933965 w 9291127"/>
              <a:gd name="connsiteY4" fmla="*/ 1039529 h 1545830"/>
              <a:gd name="connsiteX5" fmla="*/ 9291127 w 9291127"/>
              <a:gd name="connsiteY5" fmla="*/ 760395 h 1545830"/>
              <a:gd name="connsiteX6" fmla="*/ 9040870 w 9291127"/>
              <a:gd name="connsiteY6" fmla="*/ 0 h 1545830"/>
              <a:gd name="connsiteX7" fmla="*/ 7086942 w 9291127"/>
              <a:gd name="connsiteY7" fmla="*/ 365760 h 1545830"/>
              <a:gd name="connsiteX8" fmla="*/ 4497746 w 9291127"/>
              <a:gd name="connsiteY8" fmla="*/ 741145 h 1545830"/>
              <a:gd name="connsiteX9" fmla="*/ 2197308 w 9291127"/>
              <a:gd name="connsiteY9" fmla="*/ 856648 h 1545830"/>
              <a:gd name="connsiteX10" fmla="*/ 541763 w 9291127"/>
              <a:gd name="connsiteY10" fmla="*/ 683394 h 1545830"/>
              <a:gd name="connsiteX11" fmla="*/ 50874 w 9291127"/>
              <a:gd name="connsiteY11" fmla="*/ 500514 h 1545830"/>
              <a:gd name="connsiteX12" fmla="*/ 21999 w 9291127"/>
              <a:gd name="connsiteY12" fmla="*/ 1241659 h 1545830"/>
              <a:gd name="connsiteX0" fmla="*/ 21999 w 9291127"/>
              <a:gd name="connsiteY0" fmla="*/ 1241659 h 1557138"/>
              <a:gd name="connsiteX1" fmla="*/ 1696794 w 9291127"/>
              <a:gd name="connsiteY1" fmla="*/ 1472665 h 1557138"/>
              <a:gd name="connsiteX2" fmla="*/ 2611196 w 9291127"/>
              <a:gd name="connsiteY2" fmla="*/ 1540042 h 1557138"/>
              <a:gd name="connsiteX3" fmla="*/ 3900979 w 9291127"/>
              <a:gd name="connsiteY3" fmla="*/ 1540042 h 1557138"/>
              <a:gd name="connsiteX4" fmla="*/ 6057039 w 9291127"/>
              <a:gd name="connsiteY4" fmla="*/ 1347538 h 1557138"/>
              <a:gd name="connsiteX5" fmla="*/ 7933965 w 9291127"/>
              <a:gd name="connsiteY5" fmla="*/ 1039529 h 1557138"/>
              <a:gd name="connsiteX6" fmla="*/ 9291127 w 9291127"/>
              <a:gd name="connsiteY6" fmla="*/ 760395 h 1557138"/>
              <a:gd name="connsiteX7" fmla="*/ 9040870 w 9291127"/>
              <a:gd name="connsiteY7" fmla="*/ 0 h 1557138"/>
              <a:gd name="connsiteX8" fmla="*/ 7086942 w 9291127"/>
              <a:gd name="connsiteY8" fmla="*/ 365760 h 1557138"/>
              <a:gd name="connsiteX9" fmla="*/ 4497746 w 9291127"/>
              <a:gd name="connsiteY9" fmla="*/ 741145 h 1557138"/>
              <a:gd name="connsiteX10" fmla="*/ 2197308 w 9291127"/>
              <a:gd name="connsiteY10" fmla="*/ 856648 h 1557138"/>
              <a:gd name="connsiteX11" fmla="*/ 541763 w 9291127"/>
              <a:gd name="connsiteY11" fmla="*/ 683394 h 1557138"/>
              <a:gd name="connsiteX12" fmla="*/ 50874 w 9291127"/>
              <a:gd name="connsiteY12" fmla="*/ 500514 h 1557138"/>
              <a:gd name="connsiteX13" fmla="*/ 21999 w 9291127"/>
              <a:gd name="connsiteY13" fmla="*/ 1241659 h 1557138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197308 w 9291127"/>
              <a:gd name="connsiteY10" fmla="*/ 856648 h 1733186"/>
              <a:gd name="connsiteX11" fmla="*/ 541763 w 9291127"/>
              <a:gd name="connsiteY11" fmla="*/ 683394 h 1733186"/>
              <a:gd name="connsiteX12" fmla="*/ 50874 w 9291127"/>
              <a:gd name="connsiteY12" fmla="*/ 500514 h 1733186"/>
              <a:gd name="connsiteX13" fmla="*/ 21999 w 9291127"/>
              <a:gd name="connsiteY13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919205 w 9291127"/>
              <a:gd name="connsiteY10" fmla="*/ 856648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899955 w 9291127"/>
              <a:gd name="connsiteY10" fmla="*/ 1058779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933965 w 9223751"/>
              <a:gd name="connsiteY5" fmla="*/ 1039529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799211 w 9223751"/>
              <a:gd name="connsiteY5" fmla="*/ 885525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279"/>
              <a:gd name="connsiteX1" fmla="*/ 1696794 w 9223751"/>
              <a:gd name="connsiteY1" fmla="*/ 1472665 h 1733279"/>
              <a:gd name="connsiteX2" fmla="*/ 2794076 w 9223751"/>
              <a:gd name="connsiteY2" fmla="*/ 1732547 h 1733279"/>
              <a:gd name="connsiteX3" fmla="*/ 3900979 w 9223751"/>
              <a:gd name="connsiteY3" fmla="*/ 1540042 h 1733279"/>
              <a:gd name="connsiteX4" fmla="*/ 5681654 w 9223751"/>
              <a:gd name="connsiteY4" fmla="*/ 1232034 h 1733279"/>
              <a:gd name="connsiteX5" fmla="*/ 7799211 w 9223751"/>
              <a:gd name="connsiteY5" fmla="*/ 885525 h 1733279"/>
              <a:gd name="connsiteX6" fmla="*/ 9223751 w 9223751"/>
              <a:gd name="connsiteY6" fmla="*/ 567890 h 1733279"/>
              <a:gd name="connsiteX7" fmla="*/ 9040870 w 9223751"/>
              <a:gd name="connsiteY7" fmla="*/ 0 h 1733279"/>
              <a:gd name="connsiteX8" fmla="*/ 7086942 w 9223751"/>
              <a:gd name="connsiteY8" fmla="*/ 365760 h 1733279"/>
              <a:gd name="connsiteX9" fmla="*/ 4497746 w 9223751"/>
              <a:gd name="connsiteY9" fmla="*/ 741145 h 1733279"/>
              <a:gd name="connsiteX10" fmla="*/ 2899955 w 9223751"/>
              <a:gd name="connsiteY10" fmla="*/ 1058779 h 1733279"/>
              <a:gd name="connsiteX11" fmla="*/ 2197308 w 9223751"/>
              <a:gd name="connsiteY11" fmla="*/ 856648 h 1733279"/>
              <a:gd name="connsiteX12" fmla="*/ 541763 w 9223751"/>
              <a:gd name="connsiteY12" fmla="*/ 683394 h 1733279"/>
              <a:gd name="connsiteX13" fmla="*/ 50874 w 9223751"/>
              <a:gd name="connsiteY13" fmla="*/ 500514 h 1733279"/>
              <a:gd name="connsiteX14" fmla="*/ 21999 w 9223751"/>
              <a:gd name="connsiteY14" fmla="*/ 1241659 h 1733279"/>
              <a:gd name="connsiteX0" fmla="*/ 21999 w 9223751"/>
              <a:gd name="connsiteY0" fmla="*/ 1241659 h 1733113"/>
              <a:gd name="connsiteX1" fmla="*/ 1696794 w 9223751"/>
              <a:gd name="connsiteY1" fmla="*/ 1472665 h 1733113"/>
              <a:gd name="connsiteX2" fmla="*/ 2794076 w 9223751"/>
              <a:gd name="connsiteY2" fmla="*/ 1732547 h 1733113"/>
              <a:gd name="connsiteX3" fmla="*/ 3900979 w 9223751"/>
              <a:gd name="connsiteY3" fmla="*/ 1540042 h 1733113"/>
              <a:gd name="connsiteX4" fmla="*/ 4180114 w 9223751"/>
              <a:gd name="connsiteY4" fmla="*/ 1463040 h 1733113"/>
              <a:gd name="connsiteX5" fmla="*/ 5681654 w 9223751"/>
              <a:gd name="connsiteY5" fmla="*/ 1232034 h 1733113"/>
              <a:gd name="connsiteX6" fmla="*/ 7799211 w 9223751"/>
              <a:gd name="connsiteY6" fmla="*/ 885525 h 1733113"/>
              <a:gd name="connsiteX7" fmla="*/ 9223751 w 9223751"/>
              <a:gd name="connsiteY7" fmla="*/ 567890 h 1733113"/>
              <a:gd name="connsiteX8" fmla="*/ 9040870 w 9223751"/>
              <a:gd name="connsiteY8" fmla="*/ 0 h 1733113"/>
              <a:gd name="connsiteX9" fmla="*/ 7086942 w 9223751"/>
              <a:gd name="connsiteY9" fmla="*/ 365760 h 1733113"/>
              <a:gd name="connsiteX10" fmla="*/ 4497746 w 9223751"/>
              <a:gd name="connsiteY10" fmla="*/ 741145 h 1733113"/>
              <a:gd name="connsiteX11" fmla="*/ 2899955 w 9223751"/>
              <a:gd name="connsiteY11" fmla="*/ 1058779 h 1733113"/>
              <a:gd name="connsiteX12" fmla="*/ 2197308 w 9223751"/>
              <a:gd name="connsiteY12" fmla="*/ 856648 h 1733113"/>
              <a:gd name="connsiteX13" fmla="*/ 541763 w 9223751"/>
              <a:gd name="connsiteY13" fmla="*/ 683394 h 1733113"/>
              <a:gd name="connsiteX14" fmla="*/ 50874 w 9223751"/>
              <a:gd name="connsiteY14" fmla="*/ 500514 h 1733113"/>
              <a:gd name="connsiteX15" fmla="*/ 21999 w 9223751"/>
              <a:gd name="connsiteY15" fmla="*/ 1241659 h 1733113"/>
              <a:gd name="connsiteX0" fmla="*/ 21999 w 9223751"/>
              <a:gd name="connsiteY0" fmla="*/ 1241659 h 1736616"/>
              <a:gd name="connsiteX1" fmla="*/ 1696794 w 9223751"/>
              <a:gd name="connsiteY1" fmla="*/ 1472665 h 1736616"/>
              <a:gd name="connsiteX2" fmla="*/ 2312813 w 9223751"/>
              <a:gd name="connsiteY2" fmla="*/ 1655545 h 1736616"/>
              <a:gd name="connsiteX3" fmla="*/ 2794076 w 9223751"/>
              <a:gd name="connsiteY3" fmla="*/ 1732547 h 1736616"/>
              <a:gd name="connsiteX4" fmla="*/ 3900979 w 9223751"/>
              <a:gd name="connsiteY4" fmla="*/ 1540042 h 1736616"/>
              <a:gd name="connsiteX5" fmla="*/ 4180114 w 9223751"/>
              <a:gd name="connsiteY5" fmla="*/ 1463040 h 1736616"/>
              <a:gd name="connsiteX6" fmla="*/ 5681654 w 9223751"/>
              <a:gd name="connsiteY6" fmla="*/ 1232034 h 1736616"/>
              <a:gd name="connsiteX7" fmla="*/ 7799211 w 9223751"/>
              <a:gd name="connsiteY7" fmla="*/ 885525 h 1736616"/>
              <a:gd name="connsiteX8" fmla="*/ 9223751 w 9223751"/>
              <a:gd name="connsiteY8" fmla="*/ 567890 h 1736616"/>
              <a:gd name="connsiteX9" fmla="*/ 9040870 w 9223751"/>
              <a:gd name="connsiteY9" fmla="*/ 0 h 1736616"/>
              <a:gd name="connsiteX10" fmla="*/ 7086942 w 9223751"/>
              <a:gd name="connsiteY10" fmla="*/ 365760 h 1736616"/>
              <a:gd name="connsiteX11" fmla="*/ 4497746 w 9223751"/>
              <a:gd name="connsiteY11" fmla="*/ 741145 h 1736616"/>
              <a:gd name="connsiteX12" fmla="*/ 2899955 w 9223751"/>
              <a:gd name="connsiteY12" fmla="*/ 1058779 h 1736616"/>
              <a:gd name="connsiteX13" fmla="*/ 2197308 w 9223751"/>
              <a:gd name="connsiteY13" fmla="*/ 856648 h 1736616"/>
              <a:gd name="connsiteX14" fmla="*/ 541763 w 9223751"/>
              <a:gd name="connsiteY14" fmla="*/ 683394 h 1736616"/>
              <a:gd name="connsiteX15" fmla="*/ 50874 w 9223751"/>
              <a:gd name="connsiteY15" fmla="*/ 500514 h 1736616"/>
              <a:gd name="connsiteX16" fmla="*/ 21999 w 9223751"/>
              <a:gd name="connsiteY16" fmla="*/ 1241659 h 1736616"/>
              <a:gd name="connsiteX0" fmla="*/ 21999 w 9223751"/>
              <a:gd name="connsiteY0" fmla="*/ 1241659 h 1734252"/>
              <a:gd name="connsiteX1" fmla="*/ 1696794 w 9223751"/>
              <a:gd name="connsiteY1" fmla="*/ 1472665 h 1734252"/>
              <a:gd name="connsiteX2" fmla="*/ 2312813 w 9223751"/>
              <a:gd name="connsiteY2" fmla="*/ 1559293 h 1734252"/>
              <a:gd name="connsiteX3" fmla="*/ 2794076 w 9223751"/>
              <a:gd name="connsiteY3" fmla="*/ 1732547 h 1734252"/>
              <a:gd name="connsiteX4" fmla="*/ 3900979 w 9223751"/>
              <a:gd name="connsiteY4" fmla="*/ 1540042 h 1734252"/>
              <a:gd name="connsiteX5" fmla="*/ 4180114 w 9223751"/>
              <a:gd name="connsiteY5" fmla="*/ 1463040 h 1734252"/>
              <a:gd name="connsiteX6" fmla="*/ 5681654 w 9223751"/>
              <a:gd name="connsiteY6" fmla="*/ 1232034 h 1734252"/>
              <a:gd name="connsiteX7" fmla="*/ 7799211 w 9223751"/>
              <a:gd name="connsiteY7" fmla="*/ 885525 h 1734252"/>
              <a:gd name="connsiteX8" fmla="*/ 9223751 w 9223751"/>
              <a:gd name="connsiteY8" fmla="*/ 567890 h 1734252"/>
              <a:gd name="connsiteX9" fmla="*/ 9040870 w 9223751"/>
              <a:gd name="connsiteY9" fmla="*/ 0 h 1734252"/>
              <a:gd name="connsiteX10" fmla="*/ 7086942 w 9223751"/>
              <a:gd name="connsiteY10" fmla="*/ 365760 h 1734252"/>
              <a:gd name="connsiteX11" fmla="*/ 4497746 w 9223751"/>
              <a:gd name="connsiteY11" fmla="*/ 741145 h 1734252"/>
              <a:gd name="connsiteX12" fmla="*/ 2899955 w 9223751"/>
              <a:gd name="connsiteY12" fmla="*/ 1058779 h 1734252"/>
              <a:gd name="connsiteX13" fmla="*/ 2197308 w 9223751"/>
              <a:gd name="connsiteY13" fmla="*/ 856648 h 1734252"/>
              <a:gd name="connsiteX14" fmla="*/ 541763 w 9223751"/>
              <a:gd name="connsiteY14" fmla="*/ 683394 h 1734252"/>
              <a:gd name="connsiteX15" fmla="*/ 50874 w 9223751"/>
              <a:gd name="connsiteY15" fmla="*/ 500514 h 1734252"/>
              <a:gd name="connsiteX16" fmla="*/ 21999 w 9223751"/>
              <a:gd name="connsiteY16" fmla="*/ 1241659 h 17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3751" h="1734252">
                <a:moveTo>
                  <a:pt x="21999" y="1241659"/>
                </a:moveTo>
                <a:cubicBezTo>
                  <a:pt x="593098" y="1366787"/>
                  <a:pt x="1314992" y="1419726"/>
                  <a:pt x="1696794" y="1472665"/>
                </a:cubicBezTo>
                <a:cubicBezTo>
                  <a:pt x="2078596" y="1525604"/>
                  <a:pt x="2129933" y="1515979"/>
                  <a:pt x="2312813" y="1559293"/>
                </a:cubicBezTo>
                <a:cubicBezTo>
                  <a:pt x="2495693" y="1602607"/>
                  <a:pt x="2529382" y="1751797"/>
                  <a:pt x="2794076" y="1732547"/>
                </a:cubicBezTo>
                <a:cubicBezTo>
                  <a:pt x="3058770" y="1713297"/>
                  <a:pt x="3669973" y="1584960"/>
                  <a:pt x="3900979" y="1540042"/>
                </a:cubicBezTo>
                <a:cubicBezTo>
                  <a:pt x="4131985" y="1495124"/>
                  <a:pt x="4148029" y="1469457"/>
                  <a:pt x="4180114" y="1463040"/>
                </a:cubicBezTo>
                <a:lnTo>
                  <a:pt x="5681654" y="1232034"/>
                </a:lnTo>
                <a:lnTo>
                  <a:pt x="7799211" y="885525"/>
                </a:lnTo>
                <a:cubicBezTo>
                  <a:pt x="8389560" y="774834"/>
                  <a:pt x="8869221" y="709061"/>
                  <a:pt x="9223751" y="567890"/>
                </a:cubicBezTo>
                <a:cubicBezTo>
                  <a:pt x="9106643" y="253465"/>
                  <a:pt x="9210916" y="393031"/>
                  <a:pt x="9040870" y="0"/>
                </a:cubicBezTo>
                <a:cubicBezTo>
                  <a:pt x="8620567" y="40105"/>
                  <a:pt x="7844129" y="242236"/>
                  <a:pt x="7086942" y="365760"/>
                </a:cubicBezTo>
                <a:cubicBezTo>
                  <a:pt x="6329755" y="489284"/>
                  <a:pt x="5195577" y="625642"/>
                  <a:pt x="4497746" y="741145"/>
                </a:cubicBezTo>
                <a:cubicBezTo>
                  <a:pt x="3799915" y="856648"/>
                  <a:pt x="3283361" y="1039529"/>
                  <a:pt x="2899955" y="1058779"/>
                </a:cubicBezTo>
                <a:cubicBezTo>
                  <a:pt x="2516549" y="1078029"/>
                  <a:pt x="2590340" y="919212"/>
                  <a:pt x="2197308" y="856648"/>
                </a:cubicBezTo>
                <a:cubicBezTo>
                  <a:pt x="1804276" y="794084"/>
                  <a:pt x="899502" y="742750"/>
                  <a:pt x="541763" y="683394"/>
                </a:cubicBezTo>
                <a:cubicBezTo>
                  <a:pt x="184024" y="624038"/>
                  <a:pt x="137501" y="407470"/>
                  <a:pt x="50874" y="500514"/>
                </a:cubicBezTo>
                <a:cubicBezTo>
                  <a:pt x="-35753" y="593558"/>
                  <a:pt x="12373" y="888732"/>
                  <a:pt x="21999" y="12416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/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blipFill>
                <a:blip r:embed="rId5"/>
                <a:stretch>
                  <a:fillRect l="-855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A30914-96A6-26BF-D119-1F5146E3ED82}"/>
              </a:ext>
            </a:extLst>
          </p:cNvPr>
          <p:cNvSpPr/>
          <p:nvPr/>
        </p:nvSpPr>
        <p:spPr>
          <a:xfrm>
            <a:off x="401511" y="2439542"/>
            <a:ext cx="9211377" cy="1184131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  <a:gd name="connsiteX0" fmla="*/ 0 w 9211377"/>
              <a:gd name="connsiteY0" fmla="*/ 587141 h 1184131"/>
              <a:gd name="connsiteX1" fmla="*/ 346509 w 9211377"/>
              <a:gd name="connsiteY1" fmla="*/ 760396 h 1184131"/>
              <a:gd name="connsiteX2" fmla="*/ 1607419 w 9211377"/>
              <a:gd name="connsiteY2" fmla="*/ 924025 h 1184131"/>
              <a:gd name="connsiteX3" fmla="*/ 2290813 w 9211377"/>
              <a:gd name="connsiteY3" fmla="*/ 1001028 h 1184131"/>
              <a:gd name="connsiteX4" fmla="*/ 2569945 w 9211377"/>
              <a:gd name="connsiteY4" fmla="*/ 1145406 h 1184131"/>
              <a:gd name="connsiteX5" fmla="*/ 2945330 w 9211377"/>
              <a:gd name="connsiteY5" fmla="*/ 1174282 h 1184131"/>
              <a:gd name="connsiteX6" fmla="*/ 3657600 w 9211377"/>
              <a:gd name="connsiteY6" fmla="*/ 1001028 h 1184131"/>
              <a:gd name="connsiteX7" fmla="*/ 4456497 w 9211377"/>
              <a:gd name="connsiteY7" fmla="*/ 837398 h 1184131"/>
              <a:gd name="connsiteX8" fmla="*/ 5101389 w 9211377"/>
              <a:gd name="connsiteY8" fmla="*/ 741145 h 1184131"/>
              <a:gd name="connsiteX9" fmla="*/ 5775158 w 9211377"/>
              <a:gd name="connsiteY9" fmla="*/ 644893 h 1184131"/>
              <a:gd name="connsiteX10" fmla="*/ 6660682 w 9211377"/>
              <a:gd name="connsiteY10" fmla="*/ 529390 h 1184131"/>
              <a:gd name="connsiteX11" fmla="*/ 7478829 w 9211377"/>
              <a:gd name="connsiteY11" fmla="*/ 375385 h 1184131"/>
              <a:gd name="connsiteX12" fmla="*/ 8229600 w 9211377"/>
              <a:gd name="connsiteY12" fmla="*/ 231006 h 1184131"/>
              <a:gd name="connsiteX13" fmla="*/ 9211377 w 9211377"/>
              <a:gd name="connsiteY13" fmla="*/ 0 h 11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1377" h="1184131">
                <a:moveTo>
                  <a:pt x="0" y="587141"/>
                </a:moveTo>
                <a:cubicBezTo>
                  <a:pt x="39303" y="645695"/>
                  <a:pt x="78606" y="704249"/>
                  <a:pt x="346509" y="760396"/>
                </a:cubicBezTo>
                <a:cubicBezTo>
                  <a:pt x="614412" y="816543"/>
                  <a:pt x="1283368" y="883920"/>
                  <a:pt x="1607419" y="924025"/>
                </a:cubicBezTo>
                <a:cubicBezTo>
                  <a:pt x="1931470" y="964130"/>
                  <a:pt x="2130392" y="964131"/>
                  <a:pt x="2290813" y="1001028"/>
                </a:cubicBezTo>
                <a:cubicBezTo>
                  <a:pt x="2451234" y="1037925"/>
                  <a:pt x="2460859" y="1116530"/>
                  <a:pt x="2569945" y="1145406"/>
                </a:cubicBezTo>
                <a:cubicBezTo>
                  <a:pt x="2679031" y="1174282"/>
                  <a:pt x="2764054" y="1198345"/>
                  <a:pt x="2945330" y="1174282"/>
                </a:cubicBezTo>
                <a:cubicBezTo>
                  <a:pt x="3126606" y="1150219"/>
                  <a:pt x="3405739" y="1057175"/>
                  <a:pt x="3657600" y="1001028"/>
                </a:cubicBezTo>
                <a:cubicBezTo>
                  <a:pt x="3909461" y="944881"/>
                  <a:pt x="4215866" y="880712"/>
                  <a:pt x="4456497" y="837398"/>
                </a:cubicBezTo>
                <a:cubicBezTo>
                  <a:pt x="4697128" y="794084"/>
                  <a:pt x="5101389" y="741145"/>
                  <a:pt x="5101389" y="741145"/>
                </a:cubicBezTo>
                <a:lnTo>
                  <a:pt x="5775158" y="644893"/>
                </a:lnTo>
                <a:cubicBezTo>
                  <a:pt x="6035040" y="609601"/>
                  <a:pt x="6376737" y="574308"/>
                  <a:pt x="6660682" y="529390"/>
                </a:cubicBezTo>
                <a:cubicBezTo>
                  <a:pt x="6944627" y="484472"/>
                  <a:pt x="7478829" y="375385"/>
                  <a:pt x="7478829" y="375385"/>
                </a:cubicBezTo>
                <a:lnTo>
                  <a:pt x="8229600" y="231006"/>
                </a:lnTo>
                <a:cubicBezTo>
                  <a:pt x="8457398" y="189297"/>
                  <a:pt x="8983579" y="41709"/>
                  <a:pt x="921137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66FA06-413E-807C-9185-BD0ED0878075}"/>
              </a:ext>
            </a:extLst>
          </p:cNvPr>
          <p:cNvSpPr/>
          <p:nvPr/>
        </p:nvSpPr>
        <p:spPr>
          <a:xfrm>
            <a:off x="510139" y="1867301"/>
            <a:ext cx="8912994" cy="1078253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2994" h="1078253">
                <a:moveTo>
                  <a:pt x="0" y="481263"/>
                </a:moveTo>
                <a:cubicBezTo>
                  <a:pt x="39303" y="539817"/>
                  <a:pt x="78606" y="598371"/>
                  <a:pt x="346509" y="654518"/>
                </a:cubicBezTo>
                <a:cubicBezTo>
                  <a:pt x="614412" y="710665"/>
                  <a:pt x="1283368" y="778042"/>
                  <a:pt x="1607419" y="818147"/>
                </a:cubicBezTo>
                <a:cubicBezTo>
                  <a:pt x="1931470" y="858252"/>
                  <a:pt x="2130392" y="858253"/>
                  <a:pt x="2290813" y="895150"/>
                </a:cubicBezTo>
                <a:cubicBezTo>
                  <a:pt x="2451234" y="932047"/>
                  <a:pt x="2460859" y="1010652"/>
                  <a:pt x="2569945" y="1039528"/>
                </a:cubicBezTo>
                <a:cubicBezTo>
                  <a:pt x="2679031" y="1068404"/>
                  <a:pt x="2764054" y="1092467"/>
                  <a:pt x="2945330" y="1068404"/>
                </a:cubicBezTo>
                <a:cubicBezTo>
                  <a:pt x="3126606" y="1044341"/>
                  <a:pt x="3405739" y="951297"/>
                  <a:pt x="3657600" y="895150"/>
                </a:cubicBezTo>
                <a:cubicBezTo>
                  <a:pt x="3909461" y="839003"/>
                  <a:pt x="4215866" y="774834"/>
                  <a:pt x="4456497" y="731520"/>
                </a:cubicBezTo>
                <a:cubicBezTo>
                  <a:pt x="4697128" y="688206"/>
                  <a:pt x="5101389" y="635267"/>
                  <a:pt x="5101389" y="635267"/>
                </a:cubicBezTo>
                <a:lnTo>
                  <a:pt x="5775158" y="539015"/>
                </a:lnTo>
                <a:cubicBezTo>
                  <a:pt x="6035040" y="503723"/>
                  <a:pt x="6376737" y="468430"/>
                  <a:pt x="6660682" y="423512"/>
                </a:cubicBezTo>
                <a:cubicBezTo>
                  <a:pt x="6944627" y="378594"/>
                  <a:pt x="7478829" y="269507"/>
                  <a:pt x="7478829" y="269507"/>
                </a:cubicBezTo>
                <a:lnTo>
                  <a:pt x="8229600" y="125128"/>
                </a:lnTo>
                <a:lnTo>
                  <a:pt x="8912994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bathymetry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blipFill>
                <a:blip r:embed="rId6"/>
                <a:stretch>
                  <a:fillRect l="-3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blipFill>
                <a:blip r:embed="rId7"/>
                <a:stretch>
                  <a:fillRect l="-5145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B35082-0B2F-DE82-63BF-2AC4604B51ED}"/>
              </a:ext>
            </a:extLst>
          </p:cNvPr>
          <p:cNvSpPr/>
          <p:nvPr/>
        </p:nvSpPr>
        <p:spPr>
          <a:xfrm>
            <a:off x="474563" y="1666676"/>
            <a:ext cx="8998792" cy="1255295"/>
          </a:xfrm>
          <a:custGeom>
            <a:avLst/>
            <a:gdLst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8660 w 8977671"/>
              <a:gd name="connsiteY0" fmla="*/ 519297 h 1137906"/>
              <a:gd name="connsiteX1" fmla="*/ 344326 w 8977671"/>
              <a:gd name="connsiteY1" fmla="*/ 704492 h 1137906"/>
              <a:gd name="connsiteX2" fmla="*/ 1247151 w 8977671"/>
              <a:gd name="connsiteY2" fmla="*/ 843388 h 1137906"/>
              <a:gd name="connsiteX3" fmla="*/ 2068954 w 8977671"/>
              <a:gd name="connsiteY3" fmla="*/ 901262 h 1137906"/>
              <a:gd name="connsiteX4" fmla="*/ 2393045 w 8977671"/>
              <a:gd name="connsiteY4" fmla="*/ 947560 h 1137906"/>
              <a:gd name="connsiteX5" fmla="*/ 2670837 w 8977671"/>
              <a:gd name="connsiteY5" fmla="*/ 1098031 h 1137906"/>
              <a:gd name="connsiteX6" fmla="*/ 3075951 w 8977671"/>
              <a:gd name="connsiteY6" fmla="*/ 1121181 h 1137906"/>
              <a:gd name="connsiteX7" fmla="*/ 4106098 w 8977671"/>
              <a:gd name="connsiteY7" fmla="*/ 878112 h 1137906"/>
              <a:gd name="connsiteX8" fmla="*/ 5321440 w 8977671"/>
              <a:gd name="connsiteY8" fmla="*/ 669768 h 1137906"/>
              <a:gd name="connsiteX9" fmla="*/ 6698827 w 8977671"/>
              <a:gd name="connsiteY9" fmla="*/ 496148 h 1137906"/>
              <a:gd name="connsiteX10" fmla="*/ 8029916 w 8977671"/>
              <a:gd name="connsiteY10" fmla="*/ 253079 h 1137906"/>
              <a:gd name="connsiteX11" fmla="*/ 8909592 w 8977671"/>
              <a:gd name="connsiteY11" fmla="*/ 79459 h 1137906"/>
              <a:gd name="connsiteX12" fmla="*/ 6177966 w 8977671"/>
              <a:gd name="connsiteY12" fmla="*/ 33160 h 1137906"/>
              <a:gd name="connsiteX13" fmla="*/ 4129247 w 8977671"/>
              <a:gd name="connsiteY13" fmla="*/ 438274 h 1137906"/>
              <a:gd name="connsiteX14" fmla="*/ 2971779 w 8977671"/>
              <a:gd name="connsiteY14" fmla="*/ 519297 h 1137906"/>
              <a:gd name="connsiteX15" fmla="*/ 1258726 w 8977671"/>
              <a:gd name="connsiteY15" fmla="*/ 206781 h 1137906"/>
              <a:gd name="connsiteX16" fmla="*/ 135982 w 8977671"/>
              <a:gd name="connsiteY16" fmla="*/ 10011 h 1137906"/>
              <a:gd name="connsiteX17" fmla="*/ 8660 w 8977671"/>
              <a:gd name="connsiteY17" fmla="*/ 519297 h 1137906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250066 w 8969011"/>
              <a:gd name="connsiteY15" fmla="*/ 197013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92729 w 8969011"/>
              <a:gd name="connsiteY14" fmla="*/ 185438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81154 w 8969011"/>
              <a:gd name="connsiteY14" fmla="*/ 347483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286 h 1127895"/>
              <a:gd name="connsiteX1" fmla="*/ 335666 w 8969011"/>
              <a:gd name="connsiteY1" fmla="*/ 694481 h 1127895"/>
              <a:gd name="connsiteX2" fmla="*/ 1238491 w 8969011"/>
              <a:gd name="connsiteY2" fmla="*/ 833377 h 1127895"/>
              <a:gd name="connsiteX3" fmla="*/ 2060294 w 8969011"/>
              <a:gd name="connsiteY3" fmla="*/ 891251 h 1127895"/>
              <a:gd name="connsiteX4" fmla="*/ 2384385 w 8969011"/>
              <a:gd name="connsiteY4" fmla="*/ 937549 h 1127895"/>
              <a:gd name="connsiteX5" fmla="*/ 2662177 w 8969011"/>
              <a:gd name="connsiteY5" fmla="*/ 1088020 h 1127895"/>
              <a:gd name="connsiteX6" fmla="*/ 3067291 w 8969011"/>
              <a:gd name="connsiteY6" fmla="*/ 1111170 h 1127895"/>
              <a:gd name="connsiteX7" fmla="*/ 4097438 w 8969011"/>
              <a:gd name="connsiteY7" fmla="*/ 868101 h 1127895"/>
              <a:gd name="connsiteX8" fmla="*/ 5312780 w 8969011"/>
              <a:gd name="connsiteY8" fmla="*/ 659757 h 1127895"/>
              <a:gd name="connsiteX9" fmla="*/ 6690167 w 8969011"/>
              <a:gd name="connsiteY9" fmla="*/ 486137 h 1127895"/>
              <a:gd name="connsiteX10" fmla="*/ 8021256 w 8969011"/>
              <a:gd name="connsiteY10" fmla="*/ 243068 h 1127895"/>
              <a:gd name="connsiteX11" fmla="*/ 8900932 w 8969011"/>
              <a:gd name="connsiteY11" fmla="*/ 69448 h 1127895"/>
              <a:gd name="connsiteX12" fmla="*/ 6169306 w 8969011"/>
              <a:gd name="connsiteY12" fmla="*/ 23149 h 1127895"/>
              <a:gd name="connsiteX13" fmla="*/ 3669175 w 8969011"/>
              <a:gd name="connsiteY13" fmla="*/ 92597 h 1127895"/>
              <a:gd name="connsiteX14" fmla="*/ 2581154 w 8969011"/>
              <a:gd name="connsiteY14" fmla="*/ 347240 h 1127895"/>
              <a:gd name="connsiteX15" fmla="*/ 1794076 w 8969011"/>
              <a:gd name="connsiteY15" fmla="*/ 81023 h 1127895"/>
              <a:gd name="connsiteX16" fmla="*/ 127322 w 8969011"/>
              <a:gd name="connsiteY16" fmla="*/ 0 h 1127895"/>
              <a:gd name="connsiteX17" fmla="*/ 0 w 8969011"/>
              <a:gd name="connsiteY17" fmla="*/ 509286 h 1127895"/>
              <a:gd name="connsiteX0" fmla="*/ 0 w 8998792"/>
              <a:gd name="connsiteY0" fmla="*/ 636686 h 1255295"/>
              <a:gd name="connsiteX1" fmla="*/ 335666 w 8998792"/>
              <a:gd name="connsiteY1" fmla="*/ 821881 h 1255295"/>
              <a:gd name="connsiteX2" fmla="*/ 1238491 w 8998792"/>
              <a:gd name="connsiteY2" fmla="*/ 960777 h 1255295"/>
              <a:gd name="connsiteX3" fmla="*/ 2060294 w 8998792"/>
              <a:gd name="connsiteY3" fmla="*/ 1018651 h 1255295"/>
              <a:gd name="connsiteX4" fmla="*/ 2384385 w 8998792"/>
              <a:gd name="connsiteY4" fmla="*/ 1064949 h 1255295"/>
              <a:gd name="connsiteX5" fmla="*/ 2662177 w 8998792"/>
              <a:gd name="connsiteY5" fmla="*/ 1215420 h 1255295"/>
              <a:gd name="connsiteX6" fmla="*/ 3067291 w 8998792"/>
              <a:gd name="connsiteY6" fmla="*/ 1238570 h 1255295"/>
              <a:gd name="connsiteX7" fmla="*/ 4097438 w 8998792"/>
              <a:gd name="connsiteY7" fmla="*/ 995501 h 1255295"/>
              <a:gd name="connsiteX8" fmla="*/ 5312780 w 8998792"/>
              <a:gd name="connsiteY8" fmla="*/ 787157 h 1255295"/>
              <a:gd name="connsiteX9" fmla="*/ 6690167 w 8998792"/>
              <a:gd name="connsiteY9" fmla="*/ 613537 h 1255295"/>
              <a:gd name="connsiteX10" fmla="*/ 8021256 w 8998792"/>
              <a:gd name="connsiteY10" fmla="*/ 370468 h 1255295"/>
              <a:gd name="connsiteX11" fmla="*/ 8900932 w 8998792"/>
              <a:gd name="connsiteY11" fmla="*/ 196848 h 1255295"/>
              <a:gd name="connsiteX12" fmla="*/ 5648445 w 8998792"/>
              <a:gd name="connsiteY12" fmla="*/ 78 h 1255295"/>
              <a:gd name="connsiteX13" fmla="*/ 3669175 w 8998792"/>
              <a:gd name="connsiteY13" fmla="*/ 219997 h 1255295"/>
              <a:gd name="connsiteX14" fmla="*/ 2581154 w 8998792"/>
              <a:gd name="connsiteY14" fmla="*/ 474640 h 1255295"/>
              <a:gd name="connsiteX15" fmla="*/ 1794076 w 8998792"/>
              <a:gd name="connsiteY15" fmla="*/ 208423 h 1255295"/>
              <a:gd name="connsiteX16" fmla="*/ 127322 w 8998792"/>
              <a:gd name="connsiteY16" fmla="*/ 127400 h 1255295"/>
              <a:gd name="connsiteX17" fmla="*/ 0 w 8998792"/>
              <a:gd name="connsiteY17" fmla="*/ 636686 h 12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98792" h="1255295">
                <a:moveTo>
                  <a:pt x="0" y="636686"/>
                </a:moveTo>
                <a:cubicBezTo>
                  <a:pt x="34724" y="752433"/>
                  <a:pt x="129251" y="767866"/>
                  <a:pt x="335666" y="821881"/>
                </a:cubicBezTo>
                <a:cubicBezTo>
                  <a:pt x="542081" y="875896"/>
                  <a:pt x="951053" y="927982"/>
                  <a:pt x="1238491" y="960777"/>
                </a:cubicBezTo>
                <a:cubicBezTo>
                  <a:pt x="1525929" y="993572"/>
                  <a:pt x="1869312" y="1001289"/>
                  <a:pt x="2060294" y="1018651"/>
                </a:cubicBezTo>
                <a:cubicBezTo>
                  <a:pt x="2251276" y="1036013"/>
                  <a:pt x="2284071" y="1032154"/>
                  <a:pt x="2384385" y="1064949"/>
                </a:cubicBezTo>
                <a:cubicBezTo>
                  <a:pt x="2484699" y="1097744"/>
                  <a:pt x="2548359" y="1186483"/>
                  <a:pt x="2662177" y="1215420"/>
                </a:cubicBezTo>
                <a:cubicBezTo>
                  <a:pt x="2775995" y="1244357"/>
                  <a:pt x="2828081" y="1275223"/>
                  <a:pt x="3067291" y="1238570"/>
                </a:cubicBezTo>
                <a:cubicBezTo>
                  <a:pt x="3306501" y="1201917"/>
                  <a:pt x="3723190" y="1070737"/>
                  <a:pt x="4097438" y="995501"/>
                </a:cubicBezTo>
                <a:cubicBezTo>
                  <a:pt x="4471686" y="920266"/>
                  <a:pt x="4880659" y="850818"/>
                  <a:pt x="5312780" y="787157"/>
                </a:cubicBezTo>
                <a:cubicBezTo>
                  <a:pt x="5744901" y="723496"/>
                  <a:pt x="6238754" y="682985"/>
                  <a:pt x="6690167" y="613537"/>
                </a:cubicBezTo>
                <a:cubicBezTo>
                  <a:pt x="7141580" y="544089"/>
                  <a:pt x="8021256" y="370468"/>
                  <a:pt x="8021256" y="370468"/>
                </a:cubicBezTo>
                <a:cubicBezTo>
                  <a:pt x="8389717" y="301020"/>
                  <a:pt x="9296401" y="258580"/>
                  <a:pt x="8900932" y="196848"/>
                </a:cubicBezTo>
                <a:cubicBezTo>
                  <a:pt x="8505464" y="135116"/>
                  <a:pt x="6520404" y="-3780"/>
                  <a:pt x="5648445" y="78"/>
                </a:cubicBezTo>
                <a:cubicBezTo>
                  <a:pt x="4776486" y="3936"/>
                  <a:pt x="4180390" y="140903"/>
                  <a:pt x="3669175" y="219997"/>
                </a:cubicBezTo>
                <a:cubicBezTo>
                  <a:pt x="3157960" y="299091"/>
                  <a:pt x="2893670" y="476569"/>
                  <a:pt x="2581154" y="474640"/>
                </a:cubicBezTo>
                <a:cubicBezTo>
                  <a:pt x="2268638" y="472711"/>
                  <a:pt x="2266709" y="293304"/>
                  <a:pt x="1794076" y="208423"/>
                </a:cubicBezTo>
                <a:cubicBezTo>
                  <a:pt x="1321443" y="123542"/>
                  <a:pt x="526649" y="156336"/>
                  <a:pt x="127322" y="127400"/>
                </a:cubicBezTo>
                <a:cubicBezTo>
                  <a:pt x="40512" y="387830"/>
                  <a:pt x="69449" y="358894"/>
                  <a:pt x="0" y="63668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/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538B21-A978-DED4-42D6-C5B0F2BACF53}"/>
              </a:ext>
            </a:extLst>
          </p:cNvPr>
          <p:cNvSpPr/>
          <p:nvPr/>
        </p:nvSpPr>
        <p:spPr>
          <a:xfrm>
            <a:off x="671332" y="1659480"/>
            <a:ext cx="8704162" cy="472452"/>
          </a:xfrm>
          <a:custGeom>
            <a:avLst/>
            <a:gdLst>
              <a:gd name="connsiteX0" fmla="*/ 0 w 8704162"/>
              <a:gd name="connsiteY0" fmla="*/ 146171 h 472452"/>
              <a:gd name="connsiteX1" fmla="*/ 1388962 w 8704162"/>
              <a:gd name="connsiteY1" fmla="*/ 169320 h 472452"/>
              <a:gd name="connsiteX2" fmla="*/ 1886673 w 8704162"/>
              <a:gd name="connsiteY2" fmla="*/ 273492 h 472452"/>
              <a:gd name="connsiteX3" fmla="*/ 2361235 w 8704162"/>
              <a:gd name="connsiteY3" fmla="*/ 470262 h 472452"/>
              <a:gd name="connsiteX4" fmla="*/ 2812648 w 8704162"/>
              <a:gd name="connsiteY4" fmla="*/ 366090 h 472452"/>
              <a:gd name="connsiteX5" fmla="*/ 3565002 w 8704162"/>
              <a:gd name="connsiteY5" fmla="*/ 169320 h 472452"/>
              <a:gd name="connsiteX6" fmla="*/ 4849792 w 8704162"/>
              <a:gd name="connsiteY6" fmla="*/ 18849 h 472452"/>
              <a:gd name="connsiteX7" fmla="*/ 6065134 w 8704162"/>
              <a:gd name="connsiteY7" fmla="*/ 7274 h 472452"/>
              <a:gd name="connsiteX8" fmla="*/ 7268901 w 8704162"/>
              <a:gd name="connsiteY8" fmla="*/ 65148 h 472452"/>
              <a:gd name="connsiteX9" fmla="*/ 8704162 w 8704162"/>
              <a:gd name="connsiteY9" fmla="*/ 180895 h 4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4162" h="472452">
                <a:moveTo>
                  <a:pt x="0" y="146171"/>
                </a:moveTo>
                <a:cubicBezTo>
                  <a:pt x="537258" y="147135"/>
                  <a:pt x="1074517" y="148100"/>
                  <a:pt x="1388962" y="169320"/>
                </a:cubicBezTo>
                <a:cubicBezTo>
                  <a:pt x="1703408" y="190540"/>
                  <a:pt x="1724628" y="223335"/>
                  <a:pt x="1886673" y="273492"/>
                </a:cubicBezTo>
                <a:cubicBezTo>
                  <a:pt x="2048719" y="323649"/>
                  <a:pt x="2206906" y="454829"/>
                  <a:pt x="2361235" y="470262"/>
                </a:cubicBezTo>
                <a:cubicBezTo>
                  <a:pt x="2515564" y="485695"/>
                  <a:pt x="2612020" y="416247"/>
                  <a:pt x="2812648" y="366090"/>
                </a:cubicBezTo>
                <a:cubicBezTo>
                  <a:pt x="3013276" y="315933"/>
                  <a:pt x="3225478" y="227194"/>
                  <a:pt x="3565002" y="169320"/>
                </a:cubicBezTo>
                <a:cubicBezTo>
                  <a:pt x="3904526" y="111446"/>
                  <a:pt x="4433103" y="45857"/>
                  <a:pt x="4849792" y="18849"/>
                </a:cubicBezTo>
                <a:cubicBezTo>
                  <a:pt x="5266481" y="-8159"/>
                  <a:pt x="5661949" y="-442"/>
                  <a:pt x="6065134" y="7274"/>
                </a:cubicBezTo>
                <a:cubicBezTo>
                  <a:pt x="6468319" y="14990"/>
                  <a:pt x="6829063" y="36211"/>
                  <a:pt x="7268901" y="65148"/>
                </a:cubicBezTo>
                <a:cubicBezTo>
                  <a:pt x="7708739" y="94085"/>
                  <a:pt x="8206450" y="137490"/>
                  <a:pt x="8704162" y="18089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/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crust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blipFill>
                <a:blip r:embed="rId9"/>
                <a:stretch>
                  <a:fillRect l="-1090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/>
              <p:nvPr/>
            </p:nvSpPr>
            <p:spPr>
              <a:xfrm>
                <a:off x="4331983" y="3558917"/>
                <a:ext cx="5733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983" y="3558917"/>
                <a:ext cx="5733750" cy="646331"/>
              </a:xfrm>
              <a:prstGeom prst="rect">
                <a:avLst/>
              </a:prstGeom>
              <a:blipFill>
                <a:blip r:embed="rId10"/>
                <a:stretch>
                  <a:fillRect l="-266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13C32A-9036-CC11-D79E-1A3F8223FBF7}"/>
              </a:ext>
            </a:extLst>
          </p:cNvPr>
          <p:cNvCxnSpPr>
            <a:cxnSpLocks/>
          </p:cNvCxnSpPr>
          <p:nvPr/>
        </p:nvCxnSpPr>
        <p:spPr>
          <a:xfrm flipH="1" flipV="1">
            <a:off x="3616327" y="3648452"/>
            <a:ext cx="758903" cy="2607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/>
              <p:nvPr/>
            </p:nvSpPr>
            <p:spPr>
              <a:xfrm>
                <a:off x="1535951" y="1091496"/>
                <a:ext cx="985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51" y="1091496"/>
                <a:ext cx="98591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DCCB0-A84F-4DB8-7BA8-233043AA6E28}"/>
              </a:ext>
            </a:extLst>
          </p:cNvPr>
          <p:cNvCxnSpPr>
            <a:cxnSpLocks/>
          </p:cNvCxnSpPr>
          <p:nvPr/>
        </p:nvCxnSpPr>
        <p:spPr>
          <a:xfrm>
            <a:off x="2521863" y="649915"/>
            <a:ext cx="0" cy="273722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FB3E50-3110-4DF8-F55B-AAB77D9F613D}"/>
              </a:ext>
            </a:extLst>
          </p:cNvPr>
          <p:cNvSpPr/>
          <p:nvPr/>
        </p:nvSpPr>
        <p:spPr>
          <a:xfrm flipV="1">
            <a:off x="2449788" y="3387135"/>
            <a:ext cx="1421575" cy="261317"/>
          </a:xfrm>
          <a:custGeom>
            <a:avLst/>
            <a:gdLst>
              <a:gd name="connsiteX0" fmla="*/ 0 w 1224809"/>
              <a:gd name="connsiteY0" fmla="*/ 250451 h 274801"/>
              <a:gd name="connsiteX1" fmla="*/ 1183907 w 1224809"/>
              <a:gd name="connsiteY1" fmla="*/ 260077 h 274801"/>
              <a:gd name="connsiteX2" fmla="*/ 924025 w 1224809"/>
              <a:gd name="connsiteY2" fmla="*/ 77197 h 274801"/>
              <a:gd name="connsiteX3" fmla="*/ 644893 w 1224809"/>
              <a:gd name="connsiteY3" fmla="*/ 194 h 274801"/>
              <a:gd name="connsiteX4" fmla="*/ 404261 w 1224809"/>
              <a:gd name="connsiteY4" fmla="*/ 96447 h 274801"/>
              <a:gd name="connsiteX5" fmla="*/ 48126 w 1224809"/>
              <a:gd name="connsiteY5" fmla="*/ 231201 h 2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809" h="274801">
                <a:moveTo>
                  <a:pt x="0" y="250451"/>
                </a:moveTo>
                <a:cubicBezTo>
                  <a:pt x="514951" y="269702"/>
                  <a:pt x="1029903" y="288953"/>
                  <a:pt x="1183907" y="260077"/>
                </a:cubicBezTo>
                <a:cubicBezTo>
                  <a:pt x="1337911" y="231201"/>
                  <a:pt x="1013861" y="120511"/>
                  <a:pt x="924025" y="77197"/>
                </a:cubicBezTo>
                <a:cubicBezTo>
                  <a:pt x="834189" y="33883"/>
                  <a:pt x="731520" y="-3014"/>
                  <a:pt x="644893" y="194"/>
                </a:cubicBezTo>
                <a:cubicBezTo>
                  <a:pt x="558266" y="3402"/>
                  <a:pt x="404261" y="96447"/>
                  <a:pt x="404261" y="96447"/>
                </a:cubicBezTo>
                <a:lnTo>
                  <a:pt x="48126" y="231201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B19513-8F66-7469-50DE-F65E68D0D987}"/>
              </a:ext>
            </a:extLst>
          </p:cNvPr>
          <p:cNvSpPr/>
          <p:nvPr/>
        </p:nvSpPr>
        <p:spPr>
          <a:xfrm>
            <a:off x="2396734" y="434811"/>
            <a:ext cx="250257" cy="215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D856BD-F877-CFB4-1D2C-7DC76CB1BF02}"/>
                  </a:ext>
                </a:extLst>
              </p:cNvPr>
              <p:cNvSpPr txBox="1"/>
              <p:nvPr/>
            </p:nvSpPr>
            <p:spPr>
              <a:xfrm>
                <a:off x="653981" y="728110"/>
                <a:ext cx="8927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at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D856BD-F877-CFB4-1D2C-7DC76CB1B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1" y="728110"/>
                <a:ext cx="8927572" cy="646331"/>
              </a:xfrm>
              <a:prstGeom prst="rect">
                <a:avLst/>
              </a:prstGeom>
              <a:blipFill>
                <a:blip r:embed="rId3"/>
                <a:stretch>
                  <a:fillRect l="-157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D43FD1-38B2-D064-E6A0-DFC3B98E7315}"/>
                  </a:ext>
                </a:extLst>
              </p:cNvPr>
              <p:cNvSpPr txBox="1"/>
              <p:nvPr/>
            </p:nvSpPr>
            <p:spPr>
              <a:xfrm>
                <a:off x="653981" y="1374441"/>
                <a:ext cx="83243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 at distance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D43FD1-38B2-D064-E6A0-DFC3B98E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1" y="1374441"/>
                <a:ext cx="8324395" cy="646331"/>
              </a:xfrm>
              <a:prstGeom prst="rect">
                <a:avLst/>
              </a:prstGeom>
              <a:blipFill>
                <a:blip r:embed="rId4"/>
                <a:stretch>
                  <a:fillRect l="-175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/>
              <p:nvPr/>
            </p:nvSpPr>
            <p:spPr>
              <a:xfrm>
                <a:off x="487465" y="2875002"/>
                <a:ext cx="86800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5" y="2875002"/>
                <a:ext cx="868000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/>
              <p:nvPr/>
            </p:nvSpPr>
            <p:spPr>
              <a:xfrm>
                <a:off x="2199666" y="3521333"/>
                <a:ext cx="8302914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66" y="3521333"/>
                <a:ext cx="8302914" cy="6253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D32F807-6F44-4614-0930-F89E54149DEC}"/>
              </a:ext>
            </a:extLst>
          </p:cNvPr>
          <p:cNvSpPr txBox="1"/>
          <p:nvPr/>
        </p:nvSpPr>
        <p:spPr>
          <a:xfrm>
            <a:off x="653981" y="4807088"/>
            <a:ext cx="276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now take IFFT</a:t>
            </a:r>
          </a:p>
        </p:txBody>
      </p:sp>
    </p:spTree>
    <p:extLst>
      <p:ext uri="{BB962C8B-B14F-4D97-AF65-F5344CB8AC3E}">
        <p14:creationId xmlns:p14="http://schemas.microsoft.com/office/powerpoint/2010/main" val="204553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/>
              <p:nvPr/>
            </p:nvSpPr>
            <p:spPr>
              <a:xfrm>
                <a:off x="381587" y="732204"/>
                <a:ext cx="86800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7" y="732204"/>
                <a:ext cx="868000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/>
              <p:nvPr/>
            </p:nvSpPr>
            <p:spPr>
              <a:xfrm>
                <a:off x="2093788" y="1378535"/>
                <a:ext cx="8302914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88" y="1378535"/>
                <a:ext cx="8302914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B42219-E59E-ED18-75E6-66A253E04CAE}"/>
                  </a:ext>
                </a:extLst>
              </p:cNvPr>
              <p:cNvSpPr txBox="1"/>
              <p:nvPr/>
            </p:nvSpPr>
            <p:spPr>
              <a:xfrm>
                <a:off x="309344" y="2977489"/>
                <a:ext cx="71663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B42219-E59E-ED18-75E6-66A253E0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44" y="2977489"/>
                <a:ext cx="716632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73D26-E97C-0666-0557-BE59E165C307}"/>
                  </a:ext>
                </a:extLst>
              </p:cNvPr>
              <p:cNvSpPr txBox="1"/>
              <p:nvPr/>
            </p:nvSpPr>
            <p:spPr>
              <a:xfrm>
                <a:off x="1897085" y="3862136"/>
                <a:ext cx="9510937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73D26-E97C-0666-0557-BE59E165C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85" y="3862136"/>
                <a:ext cx="9510937" cy="1235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C6A5D5-34CF-DFB8-0444-67063FD1DD96}"/>
                  </a:ext>
                </a:extLst>
              </p:cNvPr>
              <p:cNvSpPr txBox="1"/>
              <p:nvPr/>
            </p:nvSpPr>
            <p:spPr>
              <a:xfrm>
                <a:off x="381587" y="2201823"/>
                <a:ext cx="3821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insert formula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C6A5D5-34CF-DFB8-0444-67063FD1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7" y="2201823"/>
                <a:ext cx="3821229" cy="461665"/>
              </a:xfrm>
              <a:prstGeom prst="rect">
                <a:avLst/>
              </a:prstGeom>
              <a:blipFill>
                <a:blip r:embed="rId7"/>
                <a:stretch>
                  <a:fillRect l="-255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06622F-B959-3FED-68B0-EC35520F1619}"/>
                  </a:ext>
                </a:extLst>
              </p:cNvPr>
              <p:cNvSpPr txBox="1"/>
              <p:nvPr/>
            </p:nvSpPr>
            <p:spPr>
              <a:xfrm>
                <a:off x="309344" y="5696016"/>
                <a:ext cx="104324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but on a computer, there is no pressing reason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so.  N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ote however that its shows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; that is; the mean anomaly is zero.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06622F-B959-3FED-68B0-EC35520F1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44" y="5696016"/>
                <a:ext cx="10432450" cy="830997"/>
              </a:xfrm>
              <a:prstGeom prst="rect">
                <a:avLst/>
              </a:prstGeom>
              <a:blipFill>
                <a:blip r:embed="rId8"/>
                <a:stretch>
                  <a:fillRect l="-93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F87A98-C09A-16E6-F0E5-179C147C529D}"/>
              </a:ext>
            </a:extLst>
          </p:cNvPr>
          <p:cNvSpPr txBox="1"/>
          <p:nvPr/>
        </p:nvSpPr>
        <p:spPr>
          <a:xfrm>
            <a:off x="381587" y="82544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 could ... </a:t>
            </a:r>
          </a:p>
        </p:txBody>
      </p:sp>
    </p:spTree>
    <p:extLst>
      <p:ext uri="{BB962C8B-B14F-4D97-AF65-F5344CB8AC3E}">
        <p14:creationId xmlns:p14="http://schemas.microsoft.com/office/powerpoint/2010/main" val="31480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DE5B-5A37-2FC1-FDAB-5EFC8C105DFB}"/>
              </a:ext>
            </a:extLst>
          </p:cNvPr>
          <p:cNvSpPr txBox="1"/>
          <p:nvPr/>
        </p:nvSpPr>
        <p:spPr>
          <a:xfrm>
            <a:off x="250785" y="222199"/>
            <a:ext cx="1169043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bathymetry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b, axis=0 );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flexure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np.reciprocal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D*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(kx,4) + g*(rho3-rho2) 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-g*(rho2-rho1)*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q);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wtabsmax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axis=0));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gravity anomaly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e1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*h);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e2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T+h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term1 = -2*pi*gamma*(rho2-rho1)*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(bt,e1);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term2 = -2*pi*gamma*(rho3-rho2)*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(wt,e2);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ft = term1 + term2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(ft, axis=0));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271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A5A3F-8C43-3E14-CD5D-166995C37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5" t="31320" r="23955" b="9519"/>
          <a:stretch/>
        </p:blipFill>
        <p:spPr>
          <a:xfrm>
            <a:off x="1076444" y="1108276"/>
            <a:ext cx="10774787" cy="4641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F1A30-AA7C-5CBC-62DC-6B97D245AEB8}"/>
              </a:ext>
            </a:extLst>
          </p:cNvPr>
          <p:cNvSpPr txBox="1"/>
          <p:nvPr/>
        </p:nvSpPr>
        <p:spPr>
          <a:xfrm>
            <a:off x="7014258" y="1632030"/>
            <a:ext cx="1857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seamount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13383-125F-936F-4F2D-679A2AB140D1}"/>
              </a:ext>
            </a:extLst>
          </p:cNvPr>
          <p:cNvSpPr txBox="1"/>
          <p:nvPr/>
        </p:nvSpPr>
        <p:spPr>
          <a:xfrm>
            <a:off x="812157" y="82951"/>
            <a:ext cx="844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bathymetry:  note high bathymetry is down deep!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53CDAB3-F155-0081-6381-1AA4F7501E6B}"/>
              </a:ext>
            </a:extLst>
          </p:cNvPr>
          <p:cNvSpPr/>
          <p:nvPr/>
        </p:nvSpPr>
        <p:spPr>
          <a:xfrm rot="10800000">
            <a:off x="178476" y="1776407"/>
            <a:ext cx="897968" cy="240095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59C50-824F-EB16-0EED-3332EE883C1C}"/>
              </a:ext>
            </a:extLst>
          </p:cNvPr>
          <p:cNvSpPr txBox="1"/>
          <p:nvPr/>
        </p:nvSpPr>
        <p:spPr>
          <a:xfrm rot="16200000">
            <a:off x="-271793" y="2823670"/>
            <a:ext cx="179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shallower</a:t>
            </a:r>
          </a:p>
        </p:txBody>
      </p:sp>
    </p:spTree>
    <p:extLst>
      <p:ext uri="{BB962C8B-B14F-4D97-AF65-F5344CB8AC3E}">
        <p14:creationId xmlns:p14="http://schemas.microsoft.com/office/powerpoint/2010/main" val="1315420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F7A75-9237-6EC7-FCD6-D107A215E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" t="34394" r="24050" b="6253"/>
          <a:stretch/>
        </p:blipFill>
        <p:spPr>
          <a:xfrm>
            <a:off x="1307939" y="1108276"/>
            <a:ext cx="10543292" cy="4512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498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flexure:  note flexural moats!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E09D439-F194-B411-EC9E-E7953BC4072C}"/>
              </a:ext>
            </a:extLst>
          </p:cNvPr>
          <p:cNvSpPr/>
          <p:nvPr/>
        </p:nvSpPr>
        <p:spPr>
          <a:xfrm rot="10800000">
            <a:off x="178476" y="1776407"/>
            <a:ext cx="897968" cy="240095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16253-0CDD-ACE9-9577-CA6CE39C4349}"/>
              </a:ext>
            </a:extLst>
          </p:cNvPr>
          <p:cNvSpPr txBox="1"/>
          <p:nvPr/>
        </p:nvSpPr>
        <p:spPr>
          <a:xfrm rot="16200000">
            <a:off x="-57983" y="282367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deeper</a:t>
            </a:r>
          </a:p>
        </p:txBody>
      </p:sp>
    </p:spTree>
    <p:extLst>
      <p:ext uri="{BB962C8B-B14F-4D97-AF65-F5344CB8AC3E}">
        <p14:creationId xmlns:p14="http://schemas.microsoft.com/office/powerpoint/2010/main" val="1801961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F7A75-9237-6EC7-FCD6-D107A215E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" t="34394" r="24050" b="6253"/>
          <a:stretch/>
        </p:blipFill>
        <p:spPr>
          <a:xfrm>
            <a:off x="1307939" y="1108276"/>
            <a:ext cx="10543292" cy="4512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499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flexure:  note flexural motes!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AA7360-F6E8-1F4A-22C0-3759F01AB54A}"/>
              </a:ext>
            </a:extLst>
          </p:cNvPr>
          <p:cNvCxnSpPr/>
          <p:nvPr/>
        </p:nvCxnSpPr>
        <p:spPr>
          <a:xfrm flipH="1">
            <a:off x="6246471" y="2627935"/>
            <a:ext cx="108030" cy="379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6A0726-BEFC-C4FB-FAAD-7501EA059308}"/>
              </a:ext>
            </a:extLst>
          </p:cNvPr>
          <p:cNvCxnSpPr/>
          <p:nvPr/>
        </p:nvCxnSpPr>
        <p:spPr>
          <a:xfrm flipH="1">
            <a:off x="7602638" y="2632276"/>
            <a:ext cx="108030" cy="379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9E09D439-F194-B411-EC9E-E7953BC4072C}"/>
              </a:ext>
            </a:extLst>
          </p:cNvPr>
          <p:cNvSpPr/>
          <p:nvPr/>
        </p:nvSpPr>
        <p:spPr>
          <a:xfrm rot="10800000">
            <a:off x="178476" y="1776407"/>
            <a:ext cx="897968" cy="240095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16253-0CDD-ACE9-9577-CA6CE39C4349}"/>
              </a:ext>
            </a:extLst>
          </p:cNvPr>
          <p:cNvSpPr txBox="1"/>
          <p:nvPr/>
        </p:nvSpPr>
        <p:spPr>
          <a:xfrm rot="16200000">
            <a:off x="-57983" y="282367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deeper</a:t>
            </a:r>
          </a:p>
        </p:txBody>
      </p:sp>
    </p:spTree>
    <p:extLst>
      <p:ext uri="{BB962C8B-B14F-4D97-AF65-F5344CB8AC3E}">
        <p14:creationId xmlns:p14="http://schemas.microsoft.com/office/powerpoint/2010/main" val="386866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AC858-6B60-9DF2-7458-EBB397BE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t="25118" r="25285" b="13631"/>
          <a:stretch/>
        </p:blipFill>
        <p:spPr>
          <a:xfrm>
            <a:off x="1643604" y="1052649"/>
            <a:ext cx="10207627" cy="4623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728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gravity:  positive = stronger downward pull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FD086E6-1774-C660-6C3A-F2A03FDB31C1}"/>
              </a:ext>
            </a:extLst>
          </p:cNvPr>
          <p:cNvSpPr/>
          <p:nvPr/>
        </p:nvSpPr>
        <p:spPr>
          <a:xfrm rot="10800000">
            <a:off x="207351" y="981777"/>
            <a:ext cx="897968" cy="411071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66D3B-F000-1FE4-1C8B-AC820F54433B}"/>
              </a:ext>
            </a:extLst>
          </p:cNvPr>
          <p:cNvSpPr txBox="1"/>
          <p:nvPr/>
        </p:nvSpPr>
        <p:spPr>
          <a:xfrm rot="16200000">
            <a:off x="-1495172" y="2655599"/>
            <a:ext cx="419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stronger downward pull</a:t>
            </a:r>
          </a:p>
        </p:txBody>
      </p:sp>
    </p:spTree>
    <p:extLst>
      <p:ext uri="{BB962C8B-B14F-4D97-AF65-F5344CB8AC3E}">
        <p14:creationId xmlns:p14="http://schemas.microsoft.com/office/powerpoint/2010/main" val="101844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567149-8F8A-38D7-5A80-3C9FFE345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7" t="32674" r="64908" b="44529"/>
          <a:stretch/>
        </p:blipFill>
        <p:spPr>
          <a:xfrm>
            <a:off x="2050474" y="508000"/>
            <a:ext cx="8423563" cy="6152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9759DE-A5BC-7C0C-CD64-05801365093C}"/>
                  </a:ext>
                </a:extLst>
              </p:cNvPr>
              <p:cNvSpPr txBox="1"/>
              <p:nvPr/>
            </p:nvSpPr>
            <p:spPr>
              <a:xfrm>
                <a:off x="8409709" y="3075709"/>
                <a:ext cx="15945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𝐹𝑙𝑒𝑥𝑢𝑟𝑎𝑙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𝑏𝑢𝑙𝑔𝑒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9759DE-A5BC-7C0C-CD64-05801365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709" y="3075709"/>
                <a:ext cx="1594539" cy="276999"/>
              </a:xfrm>
              <a:prstGeom prst="rect">
                <a:avLst/>
              </a:prstGeom>
              <a:blipFill>
                <a:blip r:embed="rId3"/>
                <a:stretch>
                  <a:fillRect l="-3065" t="-4444" r="-498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8513AC-9FA9-987C-5266-5CDAD4385E19}"/>
              </a:ext>
            </a:extLst>
          </p:cNvPr>
          <p:cNvCxnSpPr>
            <a:cxnSpLocks/>
          </p:cNvCxnSpPr>
          <p:nvPr/>
        </p:nvCxnSpPr>
        <p:spPr>
          <a:xfrm flipH="1">
            <a:off x="7939920" y="3429000"/>
            <a:ext cx="469789" cy="100445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603361-8734-E7F9-BDB8-E852ED513406}"/>
              </a:ext>
            </a:extLst>
          </p:cNvPr>
          <p:cNvCxnSpPr>
            <a:cxnSpLocks/>
          </p:cNvCxnSpPr>
          <p:nvPr/>
        </p:nvCxnSpPr>
        <p:spPr>
          <a:xfrm flipH="1" flipV="1">
            <a:off x="7250545" y="1681018"/>
            <a:ext cx="1071419" cy="128385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5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AC858-6B60-9DF2-7458-EBB397BE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t="25118" r="25285" b="13631"/>
          <a:stretch/>
        </p:blipFill>
        <p:spPr>
          <a:xfrm>
            <a:off x="1643604" y="1052649"/>
            <a:ext cx="10207627" cy="4623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728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gravity:  positive = stronger downward pull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DB3DFD-E55C-B6AB-3970-5415707F19C4}"/>
              </a:ext>
            </a:extLst>
          </p:cNvPr>
          <p:cNvCxnSpPr>
            <a:cxnSpLocks/>
          </p:cNvCxnSpPr>
          <p:nvPr/>
        </p:nvCxnSpPr>
        <p:spPr>
          <a:xfrm flipH="1">
            <a:off x="7342756" y="1540042"/>
            <a:ext cx="328579" cy="3643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C54EE-B952-708E-E93F-875F372A7A13}"/>
              </a:ext>
            </a:extLst>
          </p:cNvPr>
          <p:cNvCxnSpPr>
            <a:cxnSpLocks/>
          </p:cNvCxnSpPr>
          <p:nvPr/>
        </p:nvCxnSpPr>
        <p:spPr>
          <a:xfrm flipH="1" flipV="1">
            <a:off x="8097678" y="3506035"/>
            <a:ext cx="271070" cy="3409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8B74E9-4B10-6C7E-C46C-C53A43045990}"/>
              </a:ext>
            </a:extLst>
          </p:cNvPr>
          <p:cNvSpPr txBox="1"/>
          <p:nvPr/>
        </p:nvSpPr>
        <p:spPr>
          <a:xfrm>
            <a:off x="7909178" y="1181803"/>
            <a:ext cx="2437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pull from mass excess of seamount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4650D-15A4-3983-1986-5CE4812FBE3F}"/>
              </a:ext>
            </a:extLst>
          </p:cNvPr>
          <p:cNvSpPr txBox="1"/>
          <p:nvPr/>
        </p:nvSpPr>
        <p:spPr>
          <a:xfrm>
            <a:off x="8891261" y="3506035"/>
            <a:ext cx="2437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push from mass deficit of displaced mantle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0B6EA46-E77E-DFCB-AE43-EF3156076CF6}"/>
              </a:ext>
            </a:extLst>
          </p:cNvPr>
          <p:cNvSpPr/>
          <p:nvPr/>
        </p:nvSpPr>
        <p:spPr>
          <a:xfrm rot="10800000">
            <a:off x="207351" y="981777"/>
            <a:ext cx="897968" cy="411071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89FB6-F69C-EF9B-1C8A-B2138D93EC33}"/>
              </a:ext>
            </a:extLst>
          </p:cNvPr>
          <p:cNvSpPr txBox="1"/>
          <p:nvPr/>
        </p:nvSpPr>
        <p:spPr>
          <a:xfrm rot="16200000">
            <a:off x="-1495172" y="2655599"/>
            <a:ext cx="419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stronger downward pull</a:t>
            </a:r>
          </a:p>
        </p:txBody>
      </p:sp>
    </p:spTree>
    <p:extLst>
      <p:ext uri="{BB962C8B-B14F-4D97-AF65-F5344CB8AC3E}">
        <p14:creationId xmlns:p14="http://schemas.microsoft.com/office/powerpoint/2010/main" val="2376847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DF78175-E1BB-FF00-1797-35F58786AF12}"/>
              </a:ext>
            </a:extLst>
          </p:cNvPr>
          <p:cNvSpPr/>
          <p:nvPr/>
        </p:nvSpPr>
        <p:spPr>
          <a:xfrm>
            <a:off x="891251" y="1012774"/>
            <a:ext cx="10116273" cy="520861"/>
          </a:xfrm>
          <a:custGeom>
            <a:avLst/>
            <a:gdLst>
              <a:gd name="connsiteX0" fmla="*/ 0 w 10116273"/>
              <a:gd name="connsiteY0" fmla="*/ 520861 h 520861"/>
              <a:gd name="connsiteX1" fmla="*/ 57873 w 10116273"/>
              <a:gd name="connsiteY1" fmla="*/ 439838 h 520861"/>
              <a:gd name="connsiteX2" fmla="*/ 659757 w 10116273"/>
              <a:gd name="connsiteY2" fmla="*/ 127322 h 520861"/>
              <a:gd name="connsiteX3" fmla="*/ 798653 w 10116273"/>
              <a:gd name="connsiteY3" fmla="*/ 92598 h 520861"/>
              <a:gd name="connsiteX4" fmla="*/ 1030146 w 10116273"/>
              <a:gd name="connsiteY4" fmla="*/ 57874 h 520861"/>
              <a:gd name="connsiteX5" fmla="*/ 1342663 w 10116273"/>
              <a:gd name="connsiteY5" fmla="*/ 46299 h 520861"/>
              <a:gd name="connsiteX6" fmla="*/ 1967696 w 10116273"/>
              <a:gd name="connsiteY6" fmla="*/ 0 h 520861"/>
              <a:gd name="connsiteX7" fmla="*/ 2118167 w 10116273"/>
              <a:gd name="connsiteY7" fmla="*/ 11575 h 520861"/>
              <a:gd name="connsiteX8" fmla="*/ 2210764 w 10116273"/>
              <a:gd name="connsiteY8" fmla="*/ 46299 h 520861"/>
              <a:gd name="connsiteX9" fmla="*/ 2488557 w 10116273"/>
              <a:gd name="connsiteY9" fmla="*/ 266218 h 520861"/>
              <a:gd name="connsiteX10" fmla="*/ 2604303 w 10116273"/>
              <a:gd name="connsiteY10" fmla="*/ 324091 h 520861"/>
              <a:gd name="connsiteX11" fmla="*/ 2696901 w 10116273"/>
              <a:gd name="connsiteY11" fmla="*/ 358815 h 520861"/>
              <a:gd name="connsiteX12" fmla="*/ 2882096 w 10116273"/>
              <a:gd name="connsiteY12" fmla="*/ 405114 h 520861"/>
              <a:gd name="connsiteX13" fmla="*/ 3171463 w 10116273"/>
              <a:gd name="connsiteY13" fmla="*/ 393539 h 520861"/>
              <a:gd name="connsiteX14" fmla="*/ 3264060 w 10116273"/>
              <a:gd name="connsiteY14" fmla="*/ 347241 h 520861"/>
              <a:gd name="connsiteX15" fmla="*/ 3507129 w 10116273"/>
              <a:gd name="connsiteY15" fmla="*/ 208344 h 520861"/>
              <a:gd name="connsiteX16" fmla="*/ 3877519 w 10116273"/>
              <a:gd name="connsiteY16" fmla="*/ 219919 h 520861"/>
              <a:gd name="connsiteX17" fmla="*/ 4745620 w 10116273"/>
              <a:gd name="connsiteY17" fmla="*/ 312517 h 520861"/>
              <a:gd name="connsiteX18" fmla="*/ 4942390 w 10116273"/>
              <a:gd name="connsiteY18" fmla="*/ 358815 h 520861"/>
              <a:gd name="connsiteX19" fmla="*/ 5116010 w 10116273"/>
              <a:gd name="connsiteY19" fmla="*/ 405114 h 520861"/>
              <a:gd name="connsiteX20" fmla="*/ 5324354 w 10116273"/>
              <a:gd name="connsiteY20" fmla="*/ 462988 h 520861"/>
              <a:gd name="connsiteX21" fmla="*/ 5393802 w 10116273"/>
              <a:gd name="connsiteY21" fmla="*/ 474562 h 520861"/>
              <a:gd name="connsiteX22" fmla="*/ 6041984 w 10116273"/>
              <a:gd name="connsiteY22" fmla="*/ 462988 h 520861"/>
              <a:gd name="connsiteX23" fmla="*/ 6180881 w 10116273"/>
              <a:gd name="connsiteY23" fmla="*/ 416689 h 520861"/>
              <a:gd name="connsiteX24" fmla="*/ 6423949 w 10116273"/>
              <a:gd name="connsiteY24" fmla="*/ 347241 h 520861"/>
              <a:gd name="connsiteX25" fmla="*/ 6551271 w 10116273"/>
              <a:gd name="connsiteY25" fmla="*/ 312517 h 520861"/>
              <a:gd name="connsiteX26" fmla="*/ 6667017 w 10116273"/>
              <a:gd name="connsiteY26" fmla="*/ 277793 h 520861"/>
              <a:gd name="connsiteX27" fmla="*/ 6736465 w 10116273"/>
              <a:gd name="connsiteY27" fmla="*/ 243069 h 520861"/>
              <a:gd name="connsiteX28" fmla="*/ 6840638 w 10116273"/>
              <a:gd name="connsiteY28" fmla="*/ 208344 h 520861"/>
              <a:gd name="connsiteX29" fmla="*/ 7257326 w 10116273"/>
              <a:gd name="connsiteY29" fmla="*/ 231494 h 520861"/>
              <a:gd name="connsiteX30" fmla="*/ 7338349 w 10116273"/>
              <a:gd name="connsiteY30" fmla="*/ 358815 h 520861"/>
              <a:gd name="connsiteX31" fmla="*/ 7477245 w 10116273"/>
              <a:gd name="connsiteY31" fmla="*/ 439838 h 520861"/>
              <a:gd name="connsiteX32" fmla="*/ 7963382 w 10116273"/>
              <a:gd name="connsiteY32" fmla="*/ 358815 h 520861"/>
              <a:gd name="connsiteX33" fmla="*/ 8287473 w 10116273"/>
              <a:gd name="connsiteY33" fmla="*/ 266218 h 520861"/>
              <a:gd name="connsiteX34" fmla="*/ 8553691 w 10116273"/>
              <a:gd name="connsiteY34" fmla="*/ 208344 h 520861"/>
              <a:gd name="connsiteX35" fmla="*/ 8773610 w 10116273"/>
              <a:gd name="connsiteY35" fmla="*/ 162046 h 520861"/>
              <a:gd name="connsiteX36" fmla="*/ 8970379 w 10116273"/>
              <a:gd name="connsiteY36" fmla="*/ 104172 h 520861"/>
              <a:gd name="connsiteX37" fmla="*/ 9132425 w 10116273"/>
              <a:gd name="connsiteY37" fmla="*/ 173620 h 520861"/>
              <a:gd name="connsiteX38" fmla="*/ 9201873 w 10116273"/>
              <a:gd name="connsiteY38" fmla="*/ 243069 h 520861"/>
              <a:gd name="connsiteX39" fmla="*/ 9410217 w 10116273"/>
              <a:gd name="connsiteY39" fmla="*/ 254643 h 520861"/>
              <a:gd name="connsiteX40" fmla="*/ 9769033 w 10116273"/>
              <a:gd name="connsiteY40" fmla="*/ 312517 h 520861"/>
              <a:gd name="connsiteX41" fmla="*/ 9965802 w 10116273"/>
              <a:gd name="connsiteY41" fmla="*/ 289367 h 520861"/>
              <a:gd name="connsiteX42" fmla="*/ 10023676 w 10116273"/>
              <a:gd name="connsiteY42" fmla="*/ 243069 h 520861"/>
              <a:gd name="connsiteX43" fmla="*/ 10069974 w 10116273"/>
              <a:gd name="connsiteY43" fmla="*/ 196770 h 520861"/>
              <a:gd name="connsiteX44" fmla="*/ 10116273 w 10116273"/>
              <a:gd name="connsiteY44" fmla="*/ 150471 h 5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16273" h="520861">
                <a:moveTo>
                  <a:pt x="0" y="520861"/>
                </a:moveTo>
                <a:cubicBezTo>
                  <a:pt x="19291" y="493853"/>
                  <a:pt x="29992" y="457844"/>
                  <a:pt x="57873" y="439838"/>
                </a:cubicBezTo>
                <a:cubicBezTo>
                  <a:pt x="263352" y="307133"/>
                  <a:pt x="437794" y="190740"/>
                  <a:pt x="659757" y="127322"/>
                </a:cubicBezTo>
                <a:cubicBezTo>
                  <a:pt x="705644" y="114211"/>
                  <a:pt x="751747" y="101393"/>
                  <a:pt x="798653" y="92598"/>
                </a:cubicBezTo>
                <a:cubicBezTo>
                  <a:pt x="875344" y="78218"/>
                  <a:pt x="952399" y="64491"/>
                  <a:pt x="1030146" y="57874"/>
                </a:cubicBezTo>
                <a:cubicBezTo>
                  <a:pt x="1134014" y="49034"/>
                  <a:pt x="1238491" y="50157"/>
                  <a:pt x="1342663" y="46299"/>
                </a:cubicBezTo>
                <a:cubicBezTo>
                  <a:pt x="1499299" y="32059"/>
                  <a:pt x="1791143" y="0"/>
                  <a:pt x="1967696" y="0"/>
                </a:cubicBezTo>
                <a:cubicBezTo>
                  <a:pt x="2018001" y="0"/>
                  <a:pt x="2068010" y="7717"/>
                  <a:pt x="2118167" y="11575"/>
                </a:cubicBezTo>
                <a:cubicBezTo>
                  <a:pt x="2149033" y="23150"/>
                  <a:pt x="2181678" y="30786"/>
                  <a:pt x="2210764" y="46299"/>
                </a:cubicBezTo>
                <a:cubicBezTo>
                  <a:pt x="2332956" y="111468"/>
                  <a:pt x="2337781" y="190830"/>
                  <a:pt x="2488557" y="266218"/>
                </a:cubicBezTo>
                <a:cubicBezTo>
                  <a:pt x="2527139" y="285509"/>
                  <a:pt x="2564885" y="306572"/>
                  <a:pt x="2604303" y="324091"/>
                </a:cubicBezTo>
                <a:cubicBezTo>
                  <a:pt x="2634427" y="337479"/>
                  <a:pt x="2665255" y="349585"/>
                  <a:pt x="2696901" y="358815"/>
                </a:cubicBezTo>
                <a:cubicBezTo>
                  <a:pt x="2757987" y="376632"/>
                  <a:pt x="2882096" y="405114"/>
                  <a:pt x="2882096" y="405114"/>
                </a:cubicBezTo>
                <a:cubicBezTo>
                  <a:pt x="2978552" y="401256"/>
                  <a:pt x="3076020" y="408000"/>
                  <a:pt x="3171463" y="393539"/>
                </a:cubicBezTo>
                <a:cubicBezTo>
                  <a:pt x="3205582" y="388369"/>
                  <a:pt x="3234195" y="364531"/>
                  <a:pt x="3264060" y="347241"/>
                </a:cubicBezTo>
                <a:cubicBezTo>
                  <a:pt x="3546853" y="183519"/>
                  <a:pt x="3244278" y="339770"/>
                  <a:pt x="3507129" y="208344"/>
                </a:cubicBezTo>
                <a:cubicBezTo>
                  <a:pt x="3630592" y="212202"/>
                  <a:pt x="3754269" y="211702"/>
                  <a:pt x="3877519" y="219919"/>
                </a:cubicBezTo>
                <a:cubicBezTo>
                  <a:pt x="4045341" y="231107"/>
                  <a:pt x="4548758" y="280376"/>
                  <a:pt x="4745620" y="312517"/>
                </a:cubicBezTo>
                <a:cubicBezTo>
                  <a:pt x="4812121" y="323374"/>
                  <a:pt x="4877021" y="342473"/>
                  <a:pt x="4942390" y="358815"/>
                </a:cubicBezTo>
                <a:cubicBezTo>
                  <a:pt x="5000497" y="373342"/>
                  <a:pt x="5058333" y="388964"/>
                  <a:pt x="5116010" y="405114"/>
                </a:cubicBezTo>
                <a:cubicBezTo>
                  <a:pt x="5216106" y="433141"/>
                  <a:pt x="5229110" y="442579"/>
                  <a:pt x="5324354" y="462988"/>
                </a:cubicBezTo>
                <a:cubicBezTo>
                  <a:pt x="5347302" y="467905"/>
                  <a:pt x="5370653" y="470704"/>
                  <a:pt x="5393802" y="474562"/>
                </a:cubicBezTo>
                <a:cubicBezTo>
                  <a:pt x="5617873" y="549255"/>
                  <a:pt x="5496548" y="513336"/>
                  <a:pt x="6041984" y="462988"/>
                </a:cubicBezTo>
                <a:cubicBezTo>
                  <a:pt x="6090581" y="458502"/>
                  <a:pt x="6134175" y="430842"/>
                  <a:pt x="6180881" y="416689"/>
                </a:cubicBezTo>
                <a:cubicBezTo>
                  <a:pt x="6261525" y="392252"/>
                  <a:pt x="6342831" y="370055"/>
                  <a:pt x="6423949" y="347241"/>
                </a:cubicBezTo>
                <a:cubicBezTo>
                  <a:pt x="6466297" y="335331"/>
                  <a:pt x="6510427" y="328855"/>
                  <a:pt x="6551271" y="312517"/>
                </a:cubicBezTo>
                <a:cubicBezTo>
                  <a:pt x="6627410" y="282060"/>
                  <a:pt x="6588770" y="293442"/>
                  <a:pt x="6667017" y="277793"/>
                </a:cubicBezTo>
                <a:cubicBezTo>
                  <a:pt x="6690166" y="266218"/>
                  <a:pt x="6712142" y="251914"/>
                  <a:pt x="6736465" y="243069"/>
                </a:cubicBezTo>
                <a:cubicBezTo>
                  <a:pt x="6901003" y="183237"/>
                  <a:pt x="6698032" y="279649"/>
                  <a:pt x="6840638" y="208344"/>
                </a:cubicBezTo>
                <a:lnTo>
                  <a:pt x="7257326" y="231494"/>
                </a:lnTo>
                <a:cubicBezTo>
                  <a:pt x="7305479" y="246052"/>
                  <a:pt x="7297414" y="329576"/>
                  <a:pt x="7338349" y="358815"/>
                </a:cubicBezTo>
                <a:cubicBezTo>
                  <a:pt x="7436279" y="428765"/>
                  <a:pt x="7388556" y="404363"/>
                  <a:pt x="7477245" y="439838"/>
                </a:cubicBezTo>
                <a:cubicBezTo>
                  <a:pt x="7639291" y="412830"/>
                  <a:pt x="7802748" y="393237"/>
                  <a:pt x="7963382" y="358815"/>
                </a:cubicBezTo>
                <a:cubicBezTo>
                  <a:pt x="8073241" y="335274"/>
                  <a:pt x="8178601" y="293970"/>
                  <a:pt x="8287473" y="266218"/>
                </a:cubicBezTo>
                <a:cubicBezTo>
                  <a:pt x="8375471" y="243787"/>
                  <a:pt x="8465293" y="229144"/>
                  <a:pt x="8553691" y="208344"/>
                </a:cubicBezTo>
                <a:cubicBezTo>
                  <a:pt x="8764414" y="158762"/>
                  <a:pt x="8599607" y="183795"/>
                  <a:pt x="8773610" y="162046"/>
                </a:cubicBezTo>
                <a:cubicBezTo>
                  <a:pt x="8931169" y="109526"/>
                  <a:pt x="8864651" y="125318"/>
                  <a:pt x="8970379" y="104172"/>
                </a:cubicBezTo>
                <a:cubicBezTo>
                  <a:pt x="9079079" y="128328"/>
                  <a:pt x="9060380" y="108124"/>
                  <a:pt x="9132425" y="173620"/>
                </a:cubicBezTo>
                <a:cubicBezTo>
                  <a:pt x="9156649" y="195642"/>
                  <a:pt x="9169185" y="241253"/>
                  <a:pt x="9201873" y="243069"/>
                </a:cubicBezTo>
                <a:lnTo>
                  <a:pt x="9410217" y="254643"/>
                </a:lnTo>
                <a:cubicBezTo>
                  <a:pt x="9510016" y="275653"/>
                  <a:pt x="9658172" y="316340"/>
                  <a:pt x="9769033" y="312517"/>
                </a:cubicBezTo>
                <a:cubicBezTo>
                  <a:pt x="9835036" y="310241"/>
                  <a:pt x="9900212" y="297084"/>
                  <a:pt x="9965802" y="289367"/>
                </a:cubicBezTo>
                <a:cubicBezTo>
                  <a:pt x="9985093" y="273934"/>
                  <a:pt x="10005211" y="259482"/>
                  <a:pt x="10023676" y="243069"/>
                </a:cubicBezTo>
                <a:cubicBezTo>
                  <a:pt x="10039988" y="228569"/>
                  <a:pt x="10053403" y="210974"/>
                  <a:pt x="10069974" y="196770"/>
                </a:cubicBezTo>
                <a:cubicBezTo>
                  <a:pt x="10118861" y="154866"/>
                  <a:pt x="10094145" y="194725"/>
                  <a:pt x="10116273" y="15047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7C2C99-EF41-46B0-6851-E182D2C972CF}"/>
              </a:ext>
            </a:extLst>
          </p:cNvPr>
          <p:cNvSpPr/>
          <p:nvPr/>
        </p:nvSpPr>
        <p:spPr>
          <a:xfrm>
            <a:off x="833377" y="578734"/>
            <a:ext cx="10162572" cy="1377388"/>
          </a:xfrm>
          <a:custGeom>
            <a:avLst/>
            <a:gdLst>
              <a:gd name="connsiteX0" fmla="*/ 0 w 10162572"/>
              <a:gd name="connsiteY0" fmla="*/ 0 h 1377388"/>
              <a:gd name="connsiteX1" fmla="*/ 11575 w 10162572"/>
              <a:gd name="connsiteY1" fmla="*/ 1319514 h 1377388"/>
              <a:gd name="connsiteX2" fmla="*/ 10162572 w 10162572"/>
              <a:gd name="connsiteY2" fmla="*/ 1377388 h 1377388"/>
              <a:gd name="connsiteX0" fmla="*/ 0 w 10162572"/>
              <a:gd name="connsiteY0" fmla="*/ 0 h 1377388"/>
              <a:gd name="connsiteX1" fmla="*/ 11575 w 10162572"/>
              <a:gd name="connsiteY1" fmla="*/ 1319514 h 1377388"/>
              <a:gd name="connsiteX2" fmla="*/ 81023 w 10162572"/>
              <a:gd name="connsiteY2" fmla="*/ 1319514 h 1377388"/>
              <a:gd name="connsiteX3" fmla="*/ 10162572 w 10162572"/>
              <a:gd name="connsiteY3" fmla="*/ 1377388 h 13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2572" h="1377388">
                <a:moveTo>
                  <a:pt x="0" y="0"/>
                </a:moveTo>
                <a:lnTo>
                  <a:pt x="11575" y="1319514"/>
                </a:lnTo>
                <a:cubicBezTo>
                  <a:pt x="50157" y="1315656"/>
                  <a:pt x="42441" y="1323372"/>
                  <a:pt x="81023" y="1319514"/>
                </a:cubicBezTo>
                <a:lnTo>
                  <a:pt x="10162572" y="1377388"/>
                </a:ln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2D31A-4968-88B0-95E4-44C5214C1FCD}"/>
                  </a:ext>
                </a:extLst>
              </p:cNvPr>
              <p:cNvSpPr txBox="1"/>
              <p:nvPr/>
            </p:nvSpPr>
            <p:spPr>
              <a:xfrm>
                <a:off x="11075212" y="174067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2D31A-4968-88B0-95E4-44C5214C1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212" y="1740678"/>
                <a:ext cx="28341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B11576-9A6E-420D-6A83-67A699BCF13D}"/>
                  </a:ext>
                </a:extLst>
              </p:cNvPr>
              <p:cNvSpPr txBox="1"/>
              <p:nvPr/>
            </p:nvSpPr>
            <p:spPr>
              <a:xfrm>
                <a:off x="277962" y="836541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B11576-9A6E-420D-6A83-67A699BCF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2" y="836541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4CBA8CA-E9FD-9A4F-833E-274FA0F999EA}"/>
              </a:ext>
            </a:extLst>
          </p:cNvPr>
          <p:cNvSpPr txBox="1"/>
          <p:nvPr/>
        </p:nvSpPr>
        <p:spPr>
          <a:xfrm>
            <a:off x="833377" y="209402"/>
            <a:ext cx="591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satellite observes gravity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58493D-927B-86A5-835F-93D16FA636F1}"/>
              </a:ext>
            </a:extLst>
          </p:cNvPr>
          <p:cNvSpPr/>
          <p:nvPr/>
        </p:nvSpPr>
        <p:spPr>
          <a:xfrm>
            <a:off x="925975" y="2986269"/>
            <a:ext cx="10127848" cy="2743200"/>
          </a:xfrm>
          <a:custGeom>
            <a:avLst/>
            <a:gdLst>
              <a:gd name="connsiteX0" fmla="*/ 0 w 10150997"/>
              <a:gd name="connsiteY0" fmla="*/ 92597 h 2835797"/>
              <a:gd name="connsiteX1" fmla="*/ 0 w 10150997"/>
              <a:gd name="connsiteY1" fmla="*/ 2801073 h 2835797"/>
              <a:gd name="connsiteX2" fmla="*/ 10116273 w 10150997"/>
              <a:gd name="connsiteY2" fmla="*/ 2835797 h 2835797"/>
              <a:gd name="connsiteX3" fmla="*/ 10150997 w 10150997"/>
              <a:gd name="connsiteY3" fmla="*/ 0 h 2835797"/>
              <a:gd name="connsiteX4" fmla="*/ 0 w 10150997"/>
              <a:gd name="connsiteY4" fmla="*/ 92597 h 2835797"/>
              <a:gd name="connsiteX0" fmla="*/ 0 w 10127848"/>
              <a:gd name="connsiteY0" fmla="*/ 0 h 2743200"/>
              <a:gd name="connsiteX1" fmla="*/ 0 w 10127848"/>
              <a:gd name="connsiteY1" fmla="*/ 2708476 h 2743200"/>
              <a:gd name="connsiteX2" fmla="*/ 10116273 w 10127848"/>
              <a:gd name="connsiteY2" fmla="*/ 2743200 h 2743200"/>
              <a:gd name="connsiteX3" fmla="*/ 10127848 w 10127848"/>
              <a:gd name="connsiteY3" fmla="*/ 0 h 2743200"/>
              <a:gd name="connsiteX4" fmla="*/ 0 w 10127848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7848" h="2743200">
                <a:moveTo>
                  <a:pt x="0" y="0"/>
                </a:moveTo>
                <a:lnTo>
                  <a:pt x="0" y="2708476"/>
                </a:lnTo>
                <a:lnTo>
                  <a:pt x="10116273" y="2743200"/>
                </a:lnTo>
                <a:cubicBezTo>
                  <a:pt x="10120131" y="1828800"/>
                  <a:pt x="10123990" y="914400"/>
                  <a:pt x="101278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1A2C5-447C-7333-BA66-746FAF1F25FF}"/>
              </a:ext>
            </a:extLst>
          </p:cNvPr>
          <p:cNvSpPr/>
          <p:nvPr/>
        </p:nvSpPr>
        <p:spPr>
          <a:xfrm>
            <a:off x="925975" y="5497975"/>
            <a:ext cx="10127848" cy="7812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211E4C-6282-B8CB-074B-7E0E4E3F0601}"/>
              </a:ext>
            </a:extLst>
          </p:cNvPr>
          <p:cNvSpPr/>
          <p:nvPr/>
        </p:nvSpPr>
        <p:spPr>
          <a:xfrm>
            <a:off x="968869" y="5288297"/>
            <a:ext cx="10145883" cy="548162"/>
          </a:xfrm>
          <a:custGeom>
            <a:avLst/>
            <a:gdLst>
              <a:gd name="connsiteX0" fmla="*/ 3404 w 10145883"/>
              <a:gd name="connsiteY0" fmla="*/ 198103 h 548162"/>
              <a:gd name="connsiteX1" fmla="*/ 686311 w 10145883"/>
              <a:gd name="connsiteY1" fmla="*/ 12908 h 548162"/>
              <a:gd name="connsiteX2" fmla="*/ 1415516 w 10145883"/>
              <a:gd name="connsiteY2" fmla="*/ 313850 h 548162"/>
              <a:gd name="connsiteX3" fmla="*/ 2167870 w 10145883"/>
              <a:gd name="connsiteY3" fmla="*/ 70781 h 548162"/>
              <a:gd name="connsiteX4" fmla="*/ 3047546 w 10145883"/>
              <a:gd name="connsiteY4" fmla="*/ 36057 h 548162"/>
              <a:gd name="connsiteX5" fmla="*/ 3880923 w 10145883"/>
              <a:gd name="connsiteY5" fmla="*/ 128655 h 548162"/>
              <a:gd name="connsiteX6" fmla="*/ 4598554 w 10145883"/>
              <a:gd name="connsiteY6" fmla="*/ 1333 h 548162"/>
              <a:gd name="connsiteX7" fmla="*/ 5686574 w 10145883"/>
              <a:gd name="connsiteY7" fmla="*/ 59207 h 548162"/>
              <a:gd name="connsiteX8" fmla="*/ 6855617 w 10145883"/>
              <a:gd name="connsiteY8" fmla="*/ 12908 h 548162"/>
              <a:gd name="connsiteX9" fmla="*/ 8013085 w 10145883"/>
              <a:gd name="connsiteY9" fmla="*/ 1333 h 548162"/>
              <a:gd name="connsiteX10" fmla="*/ 8892761 w 10145883"/>
              <a:gd name="connsiteY10" fmla="*/ 36057 h 548162"/>
              <a:gd name="connsiteX11" fmla="*/ 9610392 w 10145883"/>
              <a:gd name="connsiteY11" fmla="*/ 128655 h 548162"/>
              <a:gd name="connsiteX12" fmla="*/ 10050230 w 10145883"/>
              <a:gd name="connsiteY12" fmla="*/ 221252 h 548162"/>
              <a:gd name="connsiteX13" fmla="*/ 9309450 w 10145883"/>
              <a:gd name="connsiteY13" fmla="*/ 499045 h 548162"/>
              <a:gd name="connsiteX14" fmla="*/ 2318341 w 10145883"/>
              <a:gd name="connsiteY14" fmla="*/ 545344 h 548162"/>
              <a:gd name="connsiteX15" fmla="*/ 512690 w 10145883"/>
              <a:gd name="connsiteY15" fmla="*/ 464321 h 548162"/>
              <a:gd name="connsiteX16" fmla="*/ 3404 w 10145883"/>
              <a:gd name="connsiteY16" fmla="*/ 198103 h 548162"/>
              <a:gd name="connsiteX0" fmla="*/ 3404 w 10145883"/>
              <a:gd name="connsiteY0" fmla="*/ 198103 h 548162"/>
              <a:gd name="connsiteX1" fmla="*/ 686311 w 10145883"/>
              <a:gd name="connsiteY1" fmla="*/ 12908 h 548162"/>
              <a:gd name="connsiteX2" fmla="*/ 1415516 w 10145883"/>
              <a:gd name="connsiteY2" fmla="*/ 140230 h 548162"/>
              <a:gd name="connsiteX3" fmla="*/ 2167870 w 10145883"/>
              <a:gd name="connsiteY3" fmla="*/ 70781 h 548162"/>
              <a:gd name="connsiteX4" fmla="*/ 3047546 w 10145883"/>
              <a:gd name="connsiteY4" fmla="*/ 36057 h 548162"/>
              <a:gd name="connsiteX5" fmla="*/ 3880923 w 10145883"/>
              <a:gd name="connsiteY5" fmla="*/ 128655 h 548162"/>
              <a:gd name="connsiteX6" fmla="*/ 4598554 w 10145883"/>
              <a:gd name="connsiteY6" fmla="*/ 1333 h 548162"/>
              <a:gd name="connsiteX7" fmla="*/ 5686574 w 10145883"/>
              <a:gd name="connsiteY7" fmla="*/ 59207 h 548162"/>
              <a:gd name="connsiteX8" fmla="*/ 6855617 w 10145883"/>
              <a:gd name="connsiteY8" fmla="*/ 12908 h 548162"/>
              <a:gd name="connsiteX9" fmla="*/ 8013085 w 10145883"/>
              <a:gd name="connsiteY9" fmla="*/ 1333 h 548162"/>
              <a:gd name="connsiteX10" fmla="*/ 8892761 w 10145883"/>
              <a:gd name="connsiteY10" fmla="*/ 36057 h 548162"/>
              <a:gd name="connsiteX11" fmla="*/ 9610392 w 10145883"/>
              <a:gd name="connsiteY11" fmla="*/ 128655 h 548162"/>
              <a:gd name="connsiteX12" fmla="*/ 10050230 w 10145883"/>
              <a:gd name="connsiteY12" fmla="*/ 221252 h 548162"/>
              <a:gd name="connsiteX13" fmla="*/ 9309450 w 10145883"/>
              <a:gd name="connsiteY13" fmla="*/ 499045 h 548162"/>
              <a:gd name="connsiteX14" fmla="*/ 2318341 w 10145883"/>
              <a:gd name="connsiteY14" fmla="*/ 545344 h 548162"/>
              <a:gd name="connsiteX15" fmla="*/ 512690 w 10145883"/>
              <a:gd name="connsiteY15" fmla="*/ 464321 h 548162"/>
              <a:gd name="connsiteX16" fmla="*/ 3404 w 10145883"/>
              <a:gd name="connsiteY16" fmla="*/ 198103 h 54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45883" h="548162">
                <a:moveTo>
                  <a:pt x="3404" y="198103"/>
                </a:moveTo>
                <a:cubicBezTo>
                  <a:pt x="32341" y="122868"/>
                  <a:pt x="450959" y="22553"/>
                  <a:pt x="686311" y="12908"/>
                </a:cubicBezTo>
                <a:cubicBezTo>
                  <a:pt x="921663" y="3263"/>
                  <a:pt x="1168590" y="130585"/>
                  <a:pt x="1415516" y="140230"/>
                </a:cubicBezTo>
                <a:cubicBezTo>
                  <a:pt x="1662442" y="149875"/>
                  <a:pt x="1895865" y="88143"/>
                  <a:pt x="2167870" y="70781"/>
                </a:cubicBezTo>
                <a:cubicBezTo>
                  <a:pt x="2439875" y="53419"/>
                  <a:pt x="2762037" y="26411"/>
                  <a:pt x="3047546" y="36057"/>
                </a:cubicBezTo>
                <a:cubicBezTo>
                  <a:pt x="3333055" y="45703"/>
                  <a:pt x="3622422" y="134442"/>
                  <a:pt x="3880923" y="128655"/>
                </a:cubicBezTo>
                <a:cubicBezTo>
                  <a:pt x="4139424" y="122868"/>
                  <a:pt x="4297612" y="12908"/>
                  <a:pt x="4598554" y="1333"/>
                </a:cubicBezTo>
                <a:cubicBezTo>
                  <a:pt x="4899496" y="-10242"/>
                  <a:pt x="5310397" y="57278"/>
                  <a:pt x="5686574" y="59207"/>
                </a:cubicBezTo>
                <a:cubicBezTo>
                  <a:pt x="6062751" y="61136"/>
                  <a:pt x="6467865" y="22554"/>
                  <a:pt x="6855617" y="12908"/>
                </a:cubicBezTo>
                <a:cubicBezTo>
                  <a:pt x="7243369" y="3262"/>
                  <a:pt x="7673561" y="-2525"/>
                  <a:pt x="8013085" y="1333"/>
                </a:cubicBezTo>
                <a:cubicBezTo>
                  <a:pt x="8352609" y="5191"/>
                  <a:pt x="8626543" y="14837"/>
                  <a:pt x="8892761" y="36057"/>
                </a:cubicBezTo>
                <a:cubicBezTo>
                  <a:pt x="9158979" y="57277"/>
                  <a:pt x="9417481" y="97789"/>
                  <a:pt x="9610392" y="128655"/>
                </a:cubicBezTo>
                <a:cubicBezTo>
                  <a:pt x="9803304" y="159521"/>
                  <a:pt x="10100387" y="159520"/>
                  <a:pt x="10050230" y="221252"/>
                </a:cubicBezTo>
                <a:cubicBezTo>
                  <a:pt x="10000073" y="282984"/>
                  <a:pt x="10598098" y="445030"/>
                  <a:pt x="9309450" y="499045"/>
                </a:cubicBezTo>
                <a:cubicBezTo>
                  <a:pt x="8020802" y="553060"/>
                  <a:pt x="3784468" y="551131"/>
                  <a:pt x="2318341" y="545344"/>
                </a:cubicBezTo>
                <a:cubicBezTo>
                  <a:pt x="852214" y="539557"/>
                  <a:pt x="896584" y="522195"/>
                  <a:pt x="512690" y="464321"/>
                </a:cubicBezTo>
                <a:cubicBezTo>
                  <a:pt x="128796" y="406448"/>
                  <a:pt x="-25533" y="273338"/>
                  <a:pt x="3404" y="1981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CD2E8-6C74-7EEB-2254-F64D839B448A}"/>
              </a:ext>
            </a:extLst>
          </p:cNvPr>
          <p:cNvSpPr txBox="1"/>
          <p:nvPr/>
        </p:nvSpPr>
        <p:spPr>
          <a:xfrm>
            <a:off x="925975" y="2361499"/>
            <a:ext cx="591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what’s the bathymetry?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B2054-CBA2-840E-FDDA-94A8BC0657D5}"/>
              </a:ext>
            </a:extLst>
          </p:cNvPr>
          <p:cNvSpPr txBox="1"/>
          <p:nvPr/>
        </p:nvSpPr>
        <p:spPr>
          <a:xfrm>
            <a:off x="7211029" y="492175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90AE1-77B0-7CA7-7921-FC10C8DE7E00}"/>
              </a:ext>
            </a:extLst>
          </p:cNvPr>
          <p:cNvSpPr txBox="1"/>
          <p:nvPr/>
        </p:nvSpPr>
        <p:spPr>
          <a:xfrm>
            <a:off x="1345061" y="4995027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87B8B-84CB-DE3E-1D3E-B8DE1FD4502C}"/>
              </a:ext>
            </a:extLst>
          </p:cNvPr>
          <p:cNvSpPr txBox="1"/>
          <p:nvPr/>
        </p:nvSpPr>
        <p:spPr>
          <a:xfrm>
            <a:off x="3344753" y="491833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C6BBA-23A8-F612-6756-55A9F9445065}"/>
              </a:ext>
            </a:extLst>
          </p:cNvPr>
          <p:cNvSpPr txBox="1"/>
          <p:nvPr/>
        </p:nvSpPr>
        <p:spPr>
          <a:xfrm>
            <a:off x="5191383" y="4957547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F35A0F-98C3-070F-D810-BEE3F2EB5344}"/>
              </a:ext>
            </a:extLst>
          </p:cNvPr>
          <p:cNvSpPr txBox="1"/>
          <p:nvPr/>
        </p:nvSpPr>
        <p:spPr>
          <a:xfrm>
            <a:off x="9875134" y="482639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7091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46829-B8D1-0D4E-3B30-4D67936A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0"/>
            <a:ext cx="76327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FD82F-2189-04FE-A1CA-1B3F8F11D0D6}"/>
              </a:ext>
            </a:extLst>
          </p:cNvPr>
          <p:cNvSpPr txBox="1"/>
          <p:nvPr/>
        </p:nvSpPr>
        <p:spPr>
          <a:xfrm>
            <a:off x="0" y="4029047"/>
            <a:ext cx="591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observed satellite gravity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42F2FE-D493-2678-96A8-A518D9D80640}"/>
              </a:ext>
            </a:extLst>
          </p:cNvPr>
          <p:cNvSpPr/>
          <p:nvPr/>
        </p:nvSpPr>
        <p:spPr>
          <a:xfrm>
            <a:off x="4583575" y="4467828"/>
            <a:ext cx="421945" cy="381964"/>
          </a:xfrm>
          <a:custGeom>
            <a:avLst/>
            <a:gdLst>
              <a:gd name="connsiteX0" fmla="*/ 196769 w 421945"/>
              <a:gd name="connsiteY0" fmla="*/ 0 h 381964"/>
              <a:gd name="connsiteX1" fmla="*/ 416688 w 421945"/>
              <a:gd name="connsiteY1" fmla="*/ 104172 h 381964"/>
              <a:gd name="connsiteX2" fmla="*/ 0 w 421945"/>
              <a:gd name="connsiteY2" fmla="*/ 381964 h 38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45" h="381964">
                <a:moveTo>
                  <a:pt x="196769" y="0"/>
                </a:moveTo>
                <a:cubicBezTo>
                  <a:pt x="323126" y="20255"/>
                  <a:pt x="449483" y="40511"/>
                  <a:pt x="416688" y="104172"/>
                </a:cubicBezTo>
                <a:cubicBezTo>
                  <a:pt x="383893" y="167833"/>
                  <a:pt x="191946" y="274898"/>
                  <a:pt x="0" y="381964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CF1FF-9D46-9862-1207-336DE5929F21}"/>
              </a:ext>
            </a:extLst>
          </p:cNvPr>
          <p:cNvSpPr txBox="1"/>
          <p:nvPr/>
        </p:nvSpPr>
        <p:spPr>
          <a:xfrm>
            <a:off x="1284790" y="5207564"/>
            <a:ext cx="517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your prediction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6E5535-D391-38F5-ED6F-401D1FF7B213}"/>
              </a:ext>
            </a:extLst>
          </p:cNvPr>
          <p:cNvSpPr/>
          <p:nvPr/>
        </p:nvSpPr>
        <p:spPr>
          <a:xfrm flipV="1">
            <a:off x="4145667" y="5207564"/>
            <a:ext cx="287438" cy="465615"/>
          </a:xfrm>
          <a:custGeom>
            <a:avLst/>
            <a:gdLst>
              <a:gd name="connsiteX0" fmla="*/ 196769 w 421945"/>
              <a:gd name="connsiteY0" fmla="*/ 0 h 381964"/>
              <a:gd name="connsiteX1" fmla="*/ 416688 w 421945"/>
              <a:gd name="connsiteY1" fmla="*/ 104172 h 381964"/>
              <a:gd name="connsiteX2" fmla="*/ 0 w 421945"/>
              <a:gd name="connsiteY2" fmla="*/ 381964 h 38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45" h="381964">
                <a:moveTo>
                  <a:pt x="196769" y="0"/>
                </a:moveTo>
                <a:cubicBezTo>
                  <a:pt x="323126" y="20255"/>
                  <a:pt x="449483" y="40511"/>
                  <a:pt x="416688" y="104172"/>
                </a:cubicBezTo>
                <a:cubicBezTo>
                  <a:pt x="383893" y="167833"/>
                  <a:pt x="191946" y="274898"/>
                  <a:pt x="0" y="381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77D63-A739-8647-2A56-28A62C6C8901}"/>
              </a:ext>
            </a:extLst>
          </p:cNvPr>
          <p:cNvSpPr txBox="1"/>
          <p:nvPr/>
        </p:nvSpPr>
        <p:spPr>
          <a:xfrm>
            <a:off x="418618" y="1368192"/>
            <a:ext cx="808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use mouse clicks to alter bathymetry</a:t>
            </a:r>
          </a:p>
        </p:txBody>
      </p:sp>
    </p:spTree>
    <p:extLst>
      <p:ext uri="{BB962C8B-B14F-4D97-AF65-F5344CB8AC3E}">
        <p14:creationId xmlns:p14="http://schemas.microsoft.com/office/powerpoint/2010/main" val="106772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1014707" y="2942205"/>
            <a:ext cx="1004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1: Gravity Anomaly from corrugated bathymetry</a:t>
            </a:r>
          </a:p>
        </p:txBody>
      </p:sp>
    </p:spTree>
    <p:extLst>
      <p:ext uri="{BB962C8B-B14F-4D97-AF65-F5344CB8AC3E}">
        <p14:creationId xmlns:p14="http://schemas.microsoft.com/office/powerpoint/2010/main" val="407126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D09F95-54F7-C545-231E-493897E9618C}"/>
              </a:ext>
            </a:extLst>
          </p:cNvPr>
          <p:cNvCxnSpPr>
            <a:cxnSpLocks/>
          </p:cNvCxnSpPr>
          <p:nvPr/>
        </p:nvCxnSpPr>
        <p:spPr>
          <a:xfrm flipV="1">
            <a:off x="2560319" y="4605765"/>
            <a:ext cx="6501829" cy="167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89C01-BECB-9F81-1558-D276C505B32D}"/>
              </a:ext>
            </a:extLst>
          </p:cNvPr>
          <p:cNvCxnSpPr>
            <a:cxnSpLocks/>
          </p:cNvCxnSpPr>
          <p:nvPr/>
        </p:nvCxnSpPr>
        <p:spPr>
          <a:xfrm flipV="1">
            <a:off x="2637322" y="1831206"/>
            <a:ext cx="4174959" cy="2791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/>
              <p:nvPr/>
            </p:nvSpPr>
            <p:spPr>
              <a:xfrm>
                <a:off x="9037868" y="4200061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68" y="4200061"/>
                <a:ext cx="48513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/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B3385D-BFAE-4858-E9DF-E58D78061267}"/>
              </a:ext>
            </a:extLst>
          </p:cNvPr>
          <p:cNvCxnSpPr>
            <a:cxnSpLocks/>
          </p:cNvCxnSpPr>
          <p:nvPr/>
        </p:nvCxnSpPr>
        <p:spPr>
          <a:xfrm>
            <a:off x="2637322" y="4622533"/>
            <a:ext cx="0" cy="13451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/>
              <p:nvPr/>
            </p:nvSpPr>
            <p:spPr>
              <a:xfrm>
                <a:off x="2413254" y="5717406"/>
                <a:ext cx="4481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54" y="5717406"/>
                <a:ext cx="44813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AA68A18-6C88-7726-4963-FFD86E783E26}"/>
              </a:ext>
            </a:extLst>
          </p:cNvPr>
          <p:cNvSpPr txBox="1"/>
          <p:nvPr/>
        </p:nvSpPr>
        <p:spPr>
          <a:xfrm rot="19603080">
            <a:off x="3547781" y="2796540"/>
            <a:ext cx="207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lineated topography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/>
              <p:nvPr/>
            </p:nvSpPr>
            <p:spPr>
              <a:xfrm>
                <a:off x="2132499" y="4367048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99" y="4367048"/>
                <a:ext cx="32060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/>
              <p:nvPr/>
            </p:nvSpPr>
            <p:spPr>
              <a:xfrm flipH="1">
                <a:off x="2705828" y="3630367"/>
                <a:ext cx="9131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5828" y="3630367"/>
                <a:ext cx="91319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262CD8-91FF-9C1A-FE9F-AE0E8C8A0233}"/>
                  </a:ext>
                </a:extLst>
              </p:cNvPr>
              <p:cNvSpPr txBox="1"/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bathymetry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262CD8-91FF-9C1A-FE9F-AE0E8C8A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blipFill>
                <a:blip r:embed="rId7"/>
                <a:stretch>
                  <a:fillRect l="-544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7363E0B-D118-B656-C9CE-AAD05CC04186}"/>
              </a:ext>
            </a:extLst>
          </p:cNvPr>
          <p:cNvSpPr/>
          <p:nvPr/>
        </p:nvSpPr>
        <p:spPr>
          <a:xfrm>
            <a:off x="2714324" y="4434985"/>
            <a:ext cx="4668253" cy="411152"/>
          </a:xfrm>
          <a:custGeom>
            <a:avLst/>
            <a:gdLst>
              <a:gd name="connsiteX0" fmla="*/ 0 w 4668253"/>
              <a:gd name="connsiteY0" fmla="*/ 175516 h 411152"/>
              <a:gd name="connsiteX1" fmla="*/ 346510 w 4668253"/>
              <a:gd name="connsiteY1" fmla="*/ 2261 h 411152"/>
              <a:gd name="connsiteX2" fmla="*/ 750771 w 4668253"/>
              <a:gd name="connsiteY2" fmla="*/ 88889 h 411152"/>
              <a:gd name="connsiteX3" fmla="*/ 981777 w 4668253"/>
              <a:gd name="connsiteY3" fmla="*/ 262143 h 411152"/>
              <a:gd name="connsiteX4" fmla="*/ 1309036 w 4668253"/>
              <a:gd name="connsiteY4" fmla="*/ 329520 h 411152"/>
              <a:gd name="connsiteX5" fmla="*/ 1549668 w 4668253"/>
              <a:gd name="connsiteY5" fmla="*/ 165891 h 411152"/>
              <a:gd name="connsiteX6" fmla="*/ 1915428 w 4668253"/>
              <a:gd name="connsiteY6" fmla="*/ 50388 h 411152"/>
              <a:gd name="connsiteX7" fmla="*/ 2290813 w 4668253"/>
              <a:gd name="connsiteY7" fmla="*/ 146640 h 411152"/>
              <a:gd name="connsiteX8" fmla="*/ 2521819 w 4668253"/>
              <a:gd name="connsiteY8" fmla="*/ 396897 h 411152"/>
              <a:gd name="connsiteX9" fmla="*/ 2772076 w 4668253"/>
              <a:gd name="connsiteY9" fmla="*/ 358396 h 411152"/>
              <a:gd name="connsiteX10" fmla="*/ 3051209 w 4668253"/>
              <a:gd name="connsiteY10" fmla="*/ 175516 h 411152"/>
              <a:gd name="connsiteX11" fmla="*/ 3542097 w 4668253"/>
              <a:gd name="connsiteY11" fmla="*/ 69638 h 411152"/>
              <a:gd name="connsiteX12" fmla="*/ 3830855 w 4668253"/>
              <a:gd name="connsiteY12" fmla="*/ 214017 h 411152"/>
              <a:gd name="connsiteX13" fmla="*/ 4100362 w 4668253"/>
              <a:gd name="connsiteY13" fmla="*/ 406522 h 411152"/>
              <a:gd name="connsiteX14" fmla="*/ 4379495 w 4668253"/>
              <a:gd name="connsiteY14" fmla="*/ 329520 h 411152"/>
              <a:gd name="connsiteX15" fmla="*/ 4668253 w 4668253"/>
              <a:gd name="connsiteY15" fmla="*/ 204392 h 41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8253" h="411152">
                <a:moveTo>
                  <a:pt x="0" y="175516"/>
                </a:moveTo>
                <a:cubicBezTo>
                  <a:pt x="110691" y="96107"/>
                  <a:pt x="221382" y="16699"/>
                  <a:pt x="346510" y="2261"/>
                </a:cubicBezTo>
                <a:cubicBezTo>
                  <a:pt x="471638" y="-12177"/>
                  <a:pt x="644893" y="45575"/>
                  <a:pt x="750771" y="88889"/>
                </a:cubicBezTo>
                <a:cubicBezTo>
                  <a:pt x="856649" y="132203"/>
                  <a:pt x="888733" y="222038"/>
                  <a:pt x="981777" y="262143"/>
                </a:cubicBezTo>
                <a:cubicBezTo>
                  <a:pt x="1074821" y="302248"/>
                  <a:pt x="1214388" y="345562"/>
                  <a:pt x="1309036" y="329520"/>
                </a:cubicBezTo>
                <a:cubicBezTo>
                  <a:pt x="1403684" y="313478"/>
                  <a:pt x="1448603" y="212413"/>
                  <a:pt x="1549668" y="165891"/>
                </a:cubicBezTo>
                <a:cubicBezTo>
                  <a:pt x="1650733" y="119369"/>
                  <a:pt x="1791904" y="53596"/>
                  <a:pt x="1915428" y="50388"/>
                </a:cubicBezTo>
                <a:cubicBezTo>
                  <a:pt x="2038952" y="47180"/>
                  <a:pt x="2189748" y="88889"/>
                  <a:pt x="2290813" y="146640"/>
                </a:cubicBezTo>
                <a:cubicBezTo>
                  <a:pt x="2391878" y="204391"/>
                  <a:pt x="2441609" y="361604"/>
                  <a:pt x="2521819" y="396897"/>
                </a:cubicBezTo>
                <a:cubicBezTo>
                  <a:pt x="2602030" y="432190"/>
                  <a:pt x="2683844" y="395293"/>
                  <a:pt x="2772076" y="358396"/>
                </a:cubicBezTo>
                <a:cubicBezTo>
                  <a:pt x="2860308" y="321499"/>
                  <a:pt x="2922872" y="223642"/>
                  <a:pt x="3051209" y="175516"/>
                </a:cubicBezTo>
                <a:cubicBezTo>
                  <a:pt x="3179546" y="127390"/>
                  <a:pt x="3412156" y="63221"/>
                  <a:pt x="3542097" y="69638"/>
                </a:cubicBezTo>
                <a:cubicBezTo>
                  <a:pt x="3672038" y="76055"/>
                  <a:pt x="3737811" y="157870"/>
                  <a:pt x="3830855" y="214017"/>
                </a:cubicBezTo>
                <a:cubicBezTo>
                  <a:pt x="3923899" y="270164"/>
                  <a:pt x="4008922" y="387272"/>
                  <a:pt x="4100362" y="406522"/>
                </a:cubicBezTo>
                <a:cubicBezTo>
                  <a:pt x="4191802" y="425773"/>
                  <a:pt x="4284847" y="363208"/>
                  <a:pt x="4379495" y="329520"/>
                </a:cubicBezTo>
                <a:cubicBezTo>
                  <a:pt x="4474143" y="295832"/>
                  <a:pt x="4571198" y="250112"/>
                  <a:pt x="4668253" y="20439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0B4C674-C0BB-F135-F69A-01C307BE8525}"/>
              </a:ext>
            </a:extLst>
          </p:cNvPr>
          <p:cNvSpPr/>
          <p:nvPr/>
        </p:nvSpPr>
        <p:spPr>
          <a:xfrm>
            <a:off x="6213951" y="2065184"/>
            <a:ext cx="4668253" cy="411152"/>
          </a:xfrm>
          <a:custGeom>
            <a:avLst/>
            <a:gdLst>
              <a:gd name="connsiteX0" fmla="*/ 0 w 4668253"/>
              <a:gd name="connsiteY0" fmla="*/ 175516 h 411152"/>
              <a:gd name="connsiteX1" fmla="*/ 346510 w 4668253"/>
              <a:gd name="connsiteY1" fmla="*/ 2261 h 411152"/>
              <a:gd name="connsiteX2" fmla="*/ 750771 w 4668253"/>
              <a:gd name="connsiteY2" fmla="*/ 88889 h 411152"/>
              <a:gd name="connsiteX3" fmla="*/ 981777 w 4668253"/>
              <a:gd name="connsiteY3" fmla="*/ 262143 h 411152"/>
              <a:gd name="connsiteX4" fmla="*/ 1309036 w 4668253"/>
              <a:gd name="connsiteY4" fmla="*/ 329520 h 411152"/>
              <a:gd name="connsiteX5" fmla="*/ 1549668 w 4668253"/>
              <a:gd name="connsiteY5" fmla="*/ 165891 h 411152"/>
              <a:gd name="connsiteX6" fmla="*/ 1915428 w 4668253"/>
              <a:gd name="connsiteY6" fmla="*/ 50388 h 411152"/>
              <a:gd name="connsiteX7" fmla="*/ 2290813 w 4668253"/>
              <a:gd name="connsiteY7" fmla="*/ 146640 h 411152"/>
              <a:gd name="connsiteX8" fmla="*/ 2521819 w 4668253"/>
              <a:gd name="connsiteY8" fmla="*/ 396897 h 411152"/>
              <a:gd name="connsiteX9" fmla="*/ 2772076 w 4668253"/>
              <a:gd name="connsiteY9" fmla="*/ 358396 h 411152"/>
              <a:gd name="connsiteX10" fmla="*/ 3051209 w 4668253"/>
              <a:gd name="connsiteY10" fmla="*/ 175516 h 411152"/>
              <a:gd name="connsiteX11" fmla="*/ 3542097 w 4668253"/>
              <a:gd name="connsiteY11" fmla="*/ 69638 h 411152"/>
              <a:gd name="connsiteX12" fmla="*/ 3830855 w 4668253"/>
              <a:gd name="connsiteY12" fmla="*/ 214017 h 411152"/>
              <a:gd name="connsiteX13" fmla="*/ 4100362 w 4668253"/>
              <a:gd name="connsiteY13" fmla="*/ 406522 h 411152"/>
              <a:gd name="connsiteX14" fmla="*/ 4379495 w 4668253"/>
              <a:gd name="connsiteY14" fmla="*/ 329520 h 411152"/>
              <a:gd name="connsiteX15" fmla="*/ 4668253 w 4668253"/>
              <a:gd name="connsiteY15" fmla="*/ 204392 h 41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8253" h="411152">
                <a:moveTo>
                  <a:pt x="0" y="175516"/>
                </a:moveTo>
                <a:cubicBezTo>
                  <a:pt x="110691" y="96107"/>
                  <a:pt x="221382" y="16699"/>
                  <a:pt x="346510" y="2261"/>
                </a:cubicBezTo>
                <a:cubicBezTo>
                  <a:pt x="471638" y="-12177"/>
                  <a:pt x="644893" y="45575"/>
                  <a:pt x="750771" y="88889"/>
                </a:cubicBezTo>
                <a:cubicBezTo>
                  <a:pt x="856649" y="132203"/>
                  <a:pt x="888733" y="222038"/>
                  <a:pt x="981777" y="262143"/>
                </a:cubicBezTo>
                <a:cubicBezTo>
                  <a:pt x="1074821" y="302248"/>
                  <a:pt x="1214388" y="345562"/>
                  <a:pt x="1309036" y="329520"/>
                </a:cubicBezTo>
                <a:cubicBezTo>
                  <a:pt x="1403684" y="313478"/>
                  <a:pt x="1448603" y="212413"/>
                  <a:pt x="1549668" y="165891"/>
                </a:cubicBezTo>
                <a:cubicBezTo>
                  <a:pt x="1650733" y="119369"/>
                  <a:pt x="1791904" y="53596"/>
                  <a:pt x="1915428" y="50388"/>
                </a:cubicBezTo>
                <a:cubicBezTo>
                  <a:pt x="2038952" y="47180"/>
                  <a:pt x="2189748" y="88889"/>
                  <a:pt x="2290813" y="146640"/>
                </a:cubicBezTo>
                <a:cubicBezTo>
                  <a:pt x="2391878" y="204391"/>
                  <a:pt x="2441609" y="361604"/>
                  <a:pt x="2521819" y="396897"/>
                </a:cubicBezTo>
                <a:cubicBezTo>
                  <a:pt x="2602030" y="432190"/>
                  <a:pt x="2683844" y="395293"/>
                  <a:pt x="2772076" y="358396"/>
                </a:cubicBezTo>
                <a:cubicBezTo>
                  <a:pt x="2860308" y="321499"/>
                  <a:pt x="2922872" y="223642"/>
                  <a:pt x="3051209" y="175516"/>
                </a:cubicBezTo>
                <a:cubicBezTo>
                  <a:pt x="3179546" y="127390"/>
                  <a:pt x="3412156" y="63221"/>
                  <a:pt x="3542097" y="69638"/>
                </a:cubicBezTo>
                <a:cubicBezTo>
                  <a:pt x="3672038" y="76055"/>
                  <a:pt x="3737811" y="157870"/>
                  <a:pt x="3830855" y="214017"/>
                </a:cubicBezTo>
                <a:cubicBezTo>
                  <a:pt x="3923899" y="270164"/>
                  <a:pt x="4008922" y="387272"/>
                  <a:pt x="4100362" y="406522"/>
                </a:cubicBezTo>
                <a:cubicBezTo>
                  <a:pt x="4191802" y="425773"/>
                  <a:pt x="4284847" y="363208"/>
                  <a:pt x="4379495" y="329520"/>
                </a:cubicBezTo>
                <a:cubicBezTo>
                  <a:pt x="4474143" y="295832"/>
                  <a:pt x="4571198" y="250112"/>
                  <a:pt x="4668253" y="2043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B6081C-8BFA-0F21-C5C4-6130EDFCB6C6}"/>
              </a:ext>
            </a:extLst>
          </p:cNvPr>
          <p:cNvCxnSpPr>
            <a:cxnSpLocks/>
          </p:cNvCxnSpPr>
          <p:nvPr/>
        </p:nvCxnSpPr>
        <p:spPr>
          <a:xfrm flipH="1">
            <a:off x="3658803" y="2200538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3BB92E-E0E9-C3B3-3F2B-9DDFED7514D6}"/>
              </a:ext>
            </a:extLst>
          </p:cNvPr>
          <p:cNvCxnSpPr>
            <a:cxnSpLocks/>
          </p:cNvCxnSpPr>
          <p:nvPr/>
        </p:nvCxnSpPr>
        <p:spPr>
          <a:xfrm flipH="1">
            <a:off x="4213312" y="2277540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77246A-4FB2-C1C9-DE8C-877D22343FD7}"/>
              </a:ext>
            </a:extLst>
          </p:cNvPr>
          <p:cNvCxnSpPr>
            <a:cxnSpLocks/>
          </p:cNvCxnSpPr>
          <p:nvPr/>
        </p:nvCxnSpPr>
        <p:spPr>
          <a:xfrm flipH="1">
            <a:off x="5068344" y="2266310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25FEE1-5AC2-C879-8272-0654E070C75B}"/>
              </a:ext>
            </a:extLst>
          </p:cNvPr>
          <p:cNvCxnSpPr>
            <a:cxnSpLocks/>
          </p:cNvCxnSpPr>
          <p:nvPr/>
        </p:nvCxnSpPr>
        <p:spPr>
          <a:xfrm flipH="1">
            <a:off x="5757389" y="2235830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01EB5A-2DF8-085B-759F-BF9F3D2B35B1}"/>
              </a:ext>
            </a:extLst>
          </p:cNvPr>
          <p:cNvCxnSpPr>
            <a:cxnSpLocks/>
          </p:cNvCxnSpPr>
          <p:nvPr/>
        </p:nvCxnSpPr>
        <p:spPr>
          <a:xfrm flipH="1">
            <a:off x="6514806" y="2197329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FA7D14-5388-388E-4056-151C2768A336}"/>
              </a:ext>
            </a:extLst>
          </p:cNvPr>
          <p:cNvCxnSpPr>
            <a:cxnSpLocks/>
          </p:cNvCxnSpPr>
          <p:nvPr/>
        </p:nvCxnSpPr>
        <p:spPr>
          <a:xfrm flipH="1">
            <a:off x="6858601" y="2423015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7BBD57A-C519-1EBB-FF3E-59D250B4C51E}"/>
              </a:ext>
            </a:extLst>
          </p:cNvPr>
          <p:cNvSpPr/>
          <p:nvPr/>
        </p:nvSpPr>
        <p:spPr>
          <a:xfrm>
            <a:off x="2618072" y="4446872"/>
            <a:ext cx="4726004" cy="818147"/>
          </a:xfrm>
          <a:custGeom>
            <a:avLst/>
            <a:gdLst>
              <a:gd name="connsiteX0" fmla="*/ 96252 w 4726004"/>
              <a:gd name="connsiteY0" fmla="*/ 115503 h 818147"/>
              <a:gd name="connsiteX1" fmla="*/ 462012 w 4726004"/>
              <a:gd name="connsiteY1" fmla="*/ 0 h 818147"/>
              <a:gd name="connsiteX2" fmla="*/ 789271 w 4726004"/>
              <a:gd name="connsiteY2" fmla="*/ 48126 h 818147"/>
              <a:gd name="connsiteX3" fmla="*/ 962526 w 4726004"/>
              <a:gd name="connsiteY3" fmla="*/ 163629 h 818147"/>
              <a:gd name="connsiteX4" fmla="*/ 1126155 w 4726004"/>
              <a:gd name="connsiteY4" fmla="*/ 250256 h 818147"/>
              <a:gd name="connsiteX5" fmla="*/ 1386037 w 4726004"/>
              <a:gd name="connsiteY5" fmla="*/ 298383 h 818147"/>
              <a:gd name="connsiteX6" fmla="*/ 1607419 w 4726004"/>
              <a:gd name="connsiteY6" fmla="*/ 163629 h 818147"/>
              <a:gd name="connsiteX7" fmla="*/ 1838425 w 4726004"/>
              <a:gd name="connsiteY7" fmla="*/ 67376 h 818147"/>
              <a:gd name="connsiteX8" fmla="*/ 2146433 w 4726004"/>
              <a:gd name="connsiteY8" fmla="*/ 19250 h 818147"/>
              <a:gd name="connsiteX9" fmla="*/ 2415941 w 4726004"/>
              <a:gd name="connsiteY9" fmla="*/ 144379 h 818147"/>
              <a:gd name="connsiteX10" fmla="*/ 2560320 w 4726004"/>
              <a:gd name="connsiteY10" fmla="*/ 298383 h 818147"/>
              <a:gd name="connsiteX11" fmla="*/ 2704699 w 4726004"/>
              <a:gd name="connsiteY11" fmla="*/ 385010 h 818147"/>
              <a:gd name="connsiteX12" fmla="*/ 2906829 w 4726004"/>
              <a:gd name="connsiteY12" fmla="*/ 288757 h 818147"/>
              <a:gd name="connsiteX13" fmla="*/ 3118585 w 4726004"/>
              <a:gd name="connsiteY13" fmla="*/ 163629 h 818147"/>
              <a:gd name="connsiteX14" fmla="*/ 3407343 w 4726004"/>
              <a:gd name="connsiteY14" fmla="*/ 67376 h 818147"/>
              <a:gd name="connsiteX15" fmla="*/ 3676850 w 4726004"/>
              <a:gd name="connsiteY15" fmla="*/ 38501 h 818147"/>
              <a:gd name="connsiteX16" fmla="*/ 3898231 w 4726004"/>
              <a:gd name="connsiteY16" fmla="*/ 192505 h 818147"/>
              <a:gd name="connsiteX17" fmla="*/ 4061861 w 4726004"/>
              <a:gd name="connsiteY17" fmla="*/ 327259 h 818147"/>
              <a:gd name="connsiteX18" fmla="*/ 4206240 w 4726004"/>
              <a:gd name="connsiteY18" fmla="*/ 375385 h 818147"/>
              <a:gd name="connsiteX19" fmla="*/ 4533499 w 4726004"/>
              <a:gd name="connsiteY19" fmla="*/ 298383 h 818147"/>
              <a:gd name="connsiteX20" fmla="*/ 4726004 w 4726004"/>
              <a:gd name="connsiteY20" fmla="*/ 173254 h 818147"/>
              <a:gd name="connsiteX21" fmla="*/ 4706753 w 4726004"/>
              <a:gd name="connsiteY21" fmla="*/ 818147 h 818147"/>
              <a:gd name="connsiteX22" fmla="*/ 9625 w 4726004"/>
              <a:gd name="connsiteY22" fmla="*/ 741145 h 818147"/>
              <a:gd name="connsiteX23" fmla="*/ 0 w 4726004"/>
              <a:gd name="connsiteY23" fmla="*/ 154004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6004" h="818147">
                <a:moveTo>
                  <a:pt x="96252" y="115503"/>
                </a:moveTo>
                <a:lnTo>
                  <a:pt x="462012" y="0"/>
                </a:lnTo>
                <a:lnTo>
                  <a:pt x="789271" y="48126"/>
                </a:lnTo>
                <a:lnTo>
                  <a:pt x="962526" y="163629"/>
                </a:lnTo>
                <a:lnTo>
                  <a:pt x="1126155" y="250256"/>
                </a:lnTo>
                <a:lnTo>
                  <a:pt x="1386037" y="298383"/>
                </a:lnTo>
                <a:lnTo>
                  <a:pt x="1607419" y="163629"/>
                </a:lnTo>
                <a:lnTo>
                  <a:pt x="1838425" y="67376"/>
                </a:lnTo>
                <a:lnTo>
                  <a:pt x="2146433" y="19250"/>
                </a:lnTo>
                <a:lnTo>
                  <a:pt x="2415941" y="144379"/>
                </a:lnTo>
                <a:lnTo>
                  <a:pt x="2560320" y="298383"/>
                </a:lnTo>
                <a:lnTo>
                  <a:pt x="2704699" y="385010"/>
                </a:lnTo>
                <a:lnTo>
                  <a:pt x="2906829" y="288757"/>
                </a:lnTo>
                <a:lnTo>
                  <a:pt x="3118585" y="163629"/>
                </a:lnTo>
                <a:lnTo>
                  <a:pt x="3407343" y="67376"/>
                </a:lnTo>
                <a:lnTo>
                  <a:pt x="3676850" y="38501"/>
                </a:lnTo>
                <a:lnTo>
                  <a:pt x="3898231" y="192505"/>
                </a:lnTo>
                <a:lnTo>
                  <a:pt x="4061861" y="327259"/>
                </a:lnTo>
                <a:lnTo>
                  <a:pt x="4206240" y="375385"/>
                </a:lnTo>
                <a:lnTo>
                  <a:pt x="4533499" y="298383"/>
                </a:lnTo>
                <a:lnTo>
                  <a:pt x="4726004" y="173254"/>
                </a:lnTo>
                <a:lnTo>
                  <a:pt x="4706753" y="818147"/>
                </a:lnTo>
                <a:lnTo>
                  <a:pt x="9625" y="741145"/>
                </a:lnTo>
                <a:lnTo>
                  <a:pt x="0" y="154004"/>
                </a:lnTo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D1A767-22FB-BEAC-132F-0CC0A3665E18}"/>
              </a:ext>
            </a:extLst>
          </p:cNvPr>
          <p:cNvSpPr/>
          <p:nvPr/>
        </p:nvSpPr>
        <p:spPr>
          <a:xfrm>
            <a:off x="4186989" y="4783756"/>
            <a:ext cx="1039529" cy="933650"/>
          </a:xfrm>
          <a:custGeom>
            <a:avLst/>
            <a:gdLst>
              <a:gd name="connsiteX0" fmla="*/ 0 w 1039529"/>
              <a:gd name="connsiteY0" fmla="*/ 0 h 933650"/>
              <a:gd name="connsiteX1" fmla="*/ 510139 w 1039529"/>
              <a:gd name="connsiteY1" fmla="*/ 144379 h 933650"/>
              <a:gd name="connsiteX2" fmla="*/ 356135 w 1039529"/>
              <a:gd name="connsiteY2" fmla="*/ 539015 h 933650"/>
              <a:gd name="connsiteX3" fmla="*/ 1039529 w 1039529"/>
              <a:gd name="connsiteY3" fmla="*/ 933650 h 9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529" h="933650">
                <a:moveTo>
                  <a:pt x="0" y="0"/>
                </a:moveTo>
                <a:cubicBezTo>
                  <a:pt x="225391" y="27271"/>
                  <a:pt x="450783" y="54543"/>
                  <a:pt x="510139" y="144379"/>
                </a:cubicBezTo>
                <a:cubicBezTo>
                  <a:pt x="569495" y="234215"/>
                  <a:pt x="267903" y="407470"/>
                  <a:pt x="356135" y="539015"/>
                </a:cubicBezTo>
                <a:cubicBezTo>
                  <a:pt x="444367" y="670560"/>
                  <a:pt x="741948" y="802105"/>
                  <a:pt x="1039529" y="93365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E14D067-9CE0-6E77-598A-507898F5B694}"/>
              </a:ext>
            </a:extLst>
          </p:cNvPr>
          <p:cNvCxnSpPr>
            <a:cxnSpLocks/>
          </p:cNvCxnSpPr>
          <p:nvPr/>
        </p:nvCxnSpPr>
        <p:spPr>
          <a:xfrm flipH="1">
            <a:off x="7315163" y="2336833"/>
            <a:ext cx="3493971" cy="237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06DCBCC-C182-2BCD-3F7D-53641B0B49EA}"/>
              </a:ext>
            </a:extLst>
          </p:cNvPr>
          <p:cNvCxnSpPr>
            <a:cxnSpLocks/>
          </p:cNvCxnSpPr>
          <p:nvPr/>
        </p:nvCxnSpPr>
        <p:spPr>
          <a:xfrm flipH="1">
            <a:off x="7390396" y="2873141"/>
            <a:ext cx="3493971" cy="237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1522CB-79E1-B629-2365-3327885F2E07}"/>
              </a:ext>
            </a:extLst>
          </p:cNvPr>
          <p:cNvCxnSpPr>
            <a:cxnSpLocks/>
            <a:endCxn id="55" idx="15"/>
          </p:cNvCxnSpPr>
          <p:nvPr/>
        </p:nvCxnSpPr>
        <p:spPr>
          <a:xfrm flipV="1">
            <a:off x="10809134" y="2269576"/>
            <a:ext cx="73070" cy="603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88F8E4-1A82-9A58-3E5C-ED8712DF78C6}"/>
                  </a:ext>
                </a:extLst>
              </p:cNvPr>
              <p:cNvSpPr txBox="1"/>
              <p:nvPr/>
            </p:nvSpPr>
            <p:spPr>
              <a:xfrm>
                <a:off x="2812135" y="4457357"/>
                <a:ext cx="7488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88F8E4-1A82-9A58-3E5C-ED8712DF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35" y="4457357"/>
                <a:ext cx="74885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A9E8BE-043E-3F65-91EA-93AB7C08BF5B}"/>
                  </a:ext>
                </a:extLst>
              </p:cNvPr>
              <p:cNvSpPr txBox="1"/>
              <p:nvPr/>
            </p:nvSpPr>
            <p:spPr>
              <a:xfrm>
                <a:off x="2459466" y="2123536"/>
                <a:ext cx="7381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A9E8BE-043E-3F65-91EA-93AB7C08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466" y="2123536"/>
                <a:ext cx="73815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12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A16B65-DF67-A822-B725-9E8155D05AE3}"/>
              </a:ext>
            </a:extLst>
          </p:cNvPr>
          <p:cNvGrpSpPr/>
          <p:nvPr/>
        </p:nvGrpSpPr>
        <p:grpSpPr>
          <a:xfrm>
            <a:off x="2714325" y="2235467"/>
            <a:ext cx="5042034" cy="2387066"/>
            <a:chOff x="2492944" y="1039528"/>
            <a:chExt cx="5042034" cy="2387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CA5D762-F4E5-F316-24A6-CFC4EDE94E83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56D092-AFB7-FB8A-7572-91B707845746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35CAFC-C676-97D7-85F0-AAB39C35977E}"/>
              </a:ext>
            </a:extLst>
          </p:cNvPr>
          <p:cNvGrpSpPr/>
          <p:nvPr/>
        </p:nvGrpSpPr>
        <p:grpSpPr>
          <a:xfrm>
            <a:off x="4272013" y="2235467"/>
            <a:ext cx="5042034" cy="2387066"/>
            <a:chOff x="2492944" y="1039528"/>
            <a:chExt cx="5042034" cy="238706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0F6417-02B6-80E8-083F-D318DC6ED01F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8BF948-9CC5-3B89-9823-224A61D5D3FD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76862-8894-0CA1-01E7-6C5CC9F7104F}"/>
              </a:ext>
            </a:extLst>
          </p:cNvPr>
          <p:cNvGrpSpPr/>
          <p:nvPr/>
        </p:nvGrpSpPr>
        <p:grpSpPr>
          <a:xfrm>
            <a:off x="5810451" y="2235467"/>
            <a:ext cx="5042034" cy="2387066"/>
            <a:chOff x="2492944" y="1039528"/>
            <a:chExt cx="5042034" cy="238706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1B5654-3B98-F25D-CB80-B85A473DB1D9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320E86-A2F6-C1D7-815B-CE5A1C62313E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D09F95-54F7-C545-231E-493897E9618C}"/>
              </a:ext>
            </a:extLst>
          </p:cNvPr>
          <p:cNvCxnSpPr>
            <a:cxnSpLocks/>
          </p:cNvCxnSpPr>
          <p:nvPr/>
        </p:nvCxnSpPr>
        <p:spPr>
          <a:xfrm>
            <a:off x="2560319" y="4622533"/>
            <a:ext cx="5534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89C01-BECB-9F81-1558-D276C505B32D}"/>
              </a:ext>
            </a:extLst>
          </p:cNvPr>
          <p:cNvCxnSpPr>
            <a:cxnSpLocks/>
          </p:cNvCxnSpPr>
          <p:nvPr/>
        </p:nvCxnSpPr>
        <p:spPr>
          <a:xfrm flipV="1">
            <a:off x="2637322" y="1831206"/>
            <a:ext cx="4174959" cy="2791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/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/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B3385D-BFAE-4858-E9DF-E58D78061267}"/>
              </a:ext>
            </a:extLst>
          </p:cNvPr>
          <p:cNvCxnSpPr>
            <a:cxnSpLocks/>
          </p:cNvCxnSpPr>
          <p:nvPr/>
        </p:nvCxnSpPr>
        <p:spPr>
          <a:xfrm>
            <a:off x="2637322" y="4622533"/>
            <a:ext cx="0" cy="8157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/>
              <p:nvPr/>
            </p:nvSpPr>
            <p:spPr>
              <a:xfrm>
                <a:off x="2413254" y="5176635"/>
                <a:ext cx="4481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54" y="5176635"/>
                <a:ext cx="44813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/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/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/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/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/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/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AA68A18-6C88-7726-4963-FFD86E783E26}"/>
              </a:ext>
            </a:extLst>
          </p:cNvPr>
          <p:cNvSpPr txBox="1"/>
          <p:nvPr/>
        </p:nvSpPr>
        <p:spPr>
          <a:xfrm rot="19510503">
            <a:off x="3182742" y="2948356"/>
            <a:ext cx="248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lineated mass anomalies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/>
              <p:nvPr/>
            </p:nvSpPr>
            <p:spPr>
              <a:xfrm>
                <a:off x="1929867" y="4236433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867" y="4236433"/>
                <a:ext cx="32060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EA2BA6-D74D-49BE-587B-3AD81FEA5637}"/>
                  </a:ext>
                </a:extLst>
              </p:cNvPr>
              <p:cNvSpPr txBox="1"/>
              <p:nvPr/>
            </p:nvSpPr>
            <p:spPr>
              <a:xfrm>
                <a:off x="1975024" y="6103436"/>
                <a:ext cx="10131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density anomaly </a:t>
                </a:r>
                <a14:m>
                  <m:oMath xmlns:m="http://schemas.openxmlformats.org/officeDocument/2006/math">
                    <m: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l-G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=−(</m:t>
                    </m:r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EA2BA6-D74D-49BE-587B-3AD81FEA5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24" y="6103436"/>
                <a:ext cx="10131107" cy="646331"/>
              </a:xfrm>
              <a:prstGeom prst="rect">
                <a:avLst/>
              </a:prstGeom>
              <a:blipFill>
                <a:blip r:embed="rId12"/>
                <a:stretch>
                  <a:fillRect l="-186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54AF186-CD4E-2775-B1EF-F2088BA59736}"/>
              </a:ext>
            </a:extLst>
          </p:cNvPr>
          <p:cNvSpPr/>
          <p:nvPr/>
        </p:nvSpPr>
        <p:spPr>
          <a:xfrm rot="3310258">
            <a:off x="3072198" y="4943339"/>
            <a:ext cx="1039529" cy="933650"/>
          </a:xfrm>
          <a:custGeom>
            <a:avLst/>
            <a:gdLst>
              <a:gd name="connsiteX0" fmla="*/ 0 w 1039529"/>
              <a:gd name="connsiteY0" fmla="*/ 0 h 933650"/>
              <a:gd name="connsiteX1" fmla="*/ 510139 w 1039529"/>
              <a:gd name="connsiteY1" fmla="*/ 144379 h 933650"/>
              <a:gd name="connsiteX2" fmla="*/ 356135 w 1039529"/>
              <a:gd name="connsiteY2" fmla="*/ 539015 h 933650"/>
              <a:gd name="connsiteX3" fmla="*/ 1039529 w 1039529"/>
              <a:gd name="connsiteY3" fmla="*/ 933650 h 9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529" h="933650">
                <a:moveTo>
                  <a:pt x="0" y="0"/>
                </a:moveTo>
                <a:cubicBezTo>
                  <a:pt x="225391" y="27271"/>
                  <a:pt x="450783" y="54543"/>
                  <a:pt x="510139" y="144379"/>
                </a:cubicBezTo>
                <a:cubicBezTo>
                  <a:pt x="569495" y="234215"/>
                  <a:pt x="267903" y="407470"/>
                  <a:pt x="356135" y="539015"/>
                </a:cubicBezTo>
                <a:cubicBezTo>
                  <a:pt x="444367" y="670560"/>
                  <a:pt x="741948" y="802105"/>
                  <a:pt x="1039529" y="93365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A16B65-DF67-A822-B725-9E8155D05AE3}"/>
              </a:ext>
            </a:extLst>
          </p:cNvPr>
          <p:cNvGrpSpPr/>
          <p:nvPr/>
        </p:nvGrpSpPr>
        <p:grpSpPr>
          <a:xfrm>
            <a:off x="2714325" y="2235467"/>
            <a:ext cx="5042034" cy="2387066"/>
            <a:chOff x="2492944" y="1039528"/>
            <a:chExt cx="5042034" cy="2387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CA5D762-F4E5-F316-24A6-CFC4EDE94E83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56D092-AFB7-FB8A-7572-91B707845746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35CAFC-C676-97D7-85F0-AAB39C35977E}"/>
              </a:ext>
            </a:extLst>
          </p:cNvPr>
          <p:cNvGrpSpPr/>
          <p:nvPr/>
        </p:nvGrpSpPr>
        <p:grpSpPr>
          <a:xfrm>
            <a:off x="4272013" y="2235467"/>
            <a:ext cx="5042034" cy="2387066"/>
            <a:chOff x="2492944" y="1039528"/>
            <a:chExt cx="5042034" cy="238706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0F6417-02B6-80E8-083F-D318DC6ED01F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8BF948-9CC5-3B89-9823-224A61D5D3FD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76862-8894-0CA1-01E7-6C5CC9F7104F}"/>
              </a:ext>
            </a:extLst>
          </p:cNvPr>
          <p:cNvGrpSpPr/>
          <p:nvPr/>
        </p:nvGrpSpPr>
        <p:grpSpPr>
          <a:xfrm>
            <a:off x="5810451" y="2235467"/>
            <a:ext cx="5042034" cy="2387066"/>
            <a:chOff x="2492944" y="1039528"/>
            <a:chExt cx="5042034" cy="238706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1B5654-3B98-F25D-CB80-B85A473DB1D9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320E86-A2F6-C1D7-815B-CE5A1C62313E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D09F95-54F7-C545-231E-493897E9618C}"/>
              </a:ext>
            </a:extLst>
          </p:cNvPr>
          <p:cNvCxnSpPr>
            <a:cxnSpLocks/>
          </p:cNvCxnSpPr>
          <p:nvPr/>
        </p:nvCxnSpPr>
        <p:spPr>
          <a:xfrm>
            <a:off x="2560319" y="4622533"/>
            <a:ext cx="5534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89C01-BECB-9F81-1558-D276C505B32D}"/>
              </a:ext>
            </a:extLst>
          </p:cNvPr>
          <p:cNvCxnSpPr>
            <a:cxnSpLocks/>
          </p:cNvCxnSpPr>
          <p:nvPr/>
        </p:nvCxnSpPr>
        <p:spPr>
          <a:xfrm flipV="1">
            <a:off x="2637322" y="1831206"/>
            <a:ext cx="4174959" cy="2791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/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/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B3385D-BFAE-4858-E9DF-E58D78061267}"/>
              </a:ext>
            </a:extLst>
          </p:cNvPr>
          <p:cNvCxnSpPr>
            <a:cxnSpLocks/>
          </p:cNvCxnSpPr>
          <p:nvPr/>
        </p:nvCxnSpPr>
        <p:spPr>
          <a:xfrm flipV="1">
            <a:off x="2560319" y="4605765"/>
            <a:ext cx="0" cy="1317111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/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/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/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/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/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/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6878E0-6D2B-F430-F6F5-0293772BAF5E}"/>
                  </a:ext>
                </a:extLst>
              </p:cNvPr>
              <p:cNvSpPr txBox="1"/>
              <p:nvPr/>
            </p:nvSpPr>
            <p:spPr>
              <a:xfrm>
                <a:off x="4276923" y="2532405"/>
                <a:ext cx="3275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6878E0-6D2B-F430-F6F5-0293772B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23" y="2532405"/>
                <a:ext cx="32758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498DA3-FF00-BE73-1BB2-0CEC548CB096}"/>
              </a:ext>
            </a:extLst>
          </p:cNvPr>
          <p:cNvCxnSpPr/>
          <p:nvPr/>
        </p:nvCxnSpPr>
        <p:spPr>
          <a:xfrm flipV="1">
            <a:off x="3811604" y="3995134"/>
            <a:ext cx="913197" cy="627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D02070B-1938-20EC-F32C-447C4C824F04}"/>
              </a:ext>
            </a:extLst>
          </p:cNvPr>
          <p:cNvCxnSpPr>
            <a:cxnSpLocks/>
          </p:cNvCxnSpPr>
          <p:nvPr/>
        </p:nvCxnSpPr>
        <p:spPr>
          <a:xfrm>
            <a:off x="3554894" y="3989004"/>
            <a:ext cx="1145706" cy="6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E01041-98A7-C1E8-CDC9-24B9AE2EE613}"/>
              </a:ext>
            </a:extLst>
          </p:cNvPr>
          <p:cNvCxnSpPr>
            <a:cxnSpLocks/>
          </p:cNvCxnSpPr>
          <p:nvPr/>
        </p:nvCxnSpPr>
        <p:spPr>
          <a:xfrm>
            <a:off x="4700600" y="2123536"/>
            <a:ext cx="0" cy="1857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A96F007-50E5-DD0B-955E-C211788AD2CC}"/>
              </a:ext>
            </a:extLst>
          </p:cNvPr>
          <p:cNvSpPr/>
          <p:nvPr/>
        </p:nvSpPr>
        <p:spPr>
          <a:xfrm>
            <a:off x="4572000" y="2000425"/>
            <a:ext cx="259880" cy="2205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FC37D5-972C-866C-F9F9-BA59423CBBFB}"/>
                  </a:ext>
                </a:extLst>
              </p:cNvPr>
              <p:cNvSpPr txBox="1"/>
              <p:nvPr/>
            </p:nvSpPr>
            <p:spPr>
              <a:xfrm flipH="1">
                <a:off x="3456856" y="4556989"/>
                <a:ext cx="91319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FC37D5-972C-866C-F9F9-BA59423C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6856" y="4556989"/>
                <a:ext cx="91319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/>
              <p:nvPr/>
            </p:nvSpPr>
            <p:spPr>
              <a:xfrm flipH="1">
                <a:off x="2822278" y="3707676"/>
                <a:ext cx="9131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22278" y="3707676"/>
                <a:ext cx="91319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0C63FD-E631-C1AA-5C8B-C85FB805C5EA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2560319" y="2110678"/>
            <a:ext cx="201168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4262CD8-91FF-9C1A-FE9F-AE0E8C8A0233}"/>
              </a:ext>
            </a:extLst>
          </p:cNvPr>
          <p:cNvSpPr txBox="1"/>
          <p:nvPr/>
        </p:nvSpPr>
        <p:spPr>
          <a:xfrm>
            <a:off x="3415547" y="968898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component of gravity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6B6B390-D5D6-02B9-A5F7-172B8336DA5A}"/>
              </a:ext>
            </a:extLst>
          </p:cNvPr>
          <p:cNvSpPr/>
          <p:nvPr/>
        </p:nvSpPr>
        <p:spPr>
          <a:xfrm>
            <a:off x="4550178" y="1403439"/>
            <a:ext cx="259878" cy="4721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0A0D8A-BA3D-B8DB-5FA1-7C1F0DDCEE56}"/>
                  </a:ext>
                </a:extLst>
              </p:cNvPr>
              <p:cNvSpPr txBox="1"/>
              <p:nvPr/>
            </p:nvSpPr>
            <p:spPr>
              <a:xfrm>
                <a:off x="4806074" y="1231539"/>
                <a:ext cx="49571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0A0D8A-BA3D-B8DB-5FA1-7C1F0DDC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74" y="1231539"/>
                <a:ext cx="495712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BB1878-3E27-B776-B654-4CAE16A87331}"/>
                  </a:ext>
                </a:extLst>
              </p:cNvPr>
              <p:cNvSpPr txBox="1"/>
              <p:nvPr/>
            </p:nvSpPr>
            <p:spPr>
              <a:xfrm>
                <a:off x="2317752" y="5833268"/>
                <a:ext cx="4481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BB1878-3E27-B776-B654-4CAE16A87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2" y="5833268"/>
                <a:ext cx="448135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3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ACEFC-84D5-FC4C-53DE-A158E9A0C36B}"/>
                  </a:ext>
                </a:extLst>
              </p:cNvPr>
              <p:cNvSpPr txBox="1"/>
              <p:nvPr/>
            </p:nvSpPr>
            <p:spPr>
              <a:xfrm>
                <a:off x="1329445" y="1602061"/>
                <a:ext cx="99370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ACEFC-84D5-FC4C-53DE-A158E9A0C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45" y="1602061"/>
                <a:ext cx="9937016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7A8D1-EA86-B736-02F5-C052676430CA}"/>
                  </a:ext>
                </a:extLst>
              </p:cNvPr>
              <p:cNvSpPr txBox="1"/>
              <p:nvPr/>
            </p:nvSpPr>
            <p:spPr>
              <a:xfrm>
                <a:off x="8053938" y="2419687"/>
                <a:ext cx="445890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gravitational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7A8D1-EA86-B736-02F5-C05267643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38" y="2419687"/>
                <a:ext cx="4458903" cy="523220"/>
              </a:xfrm>
              <a:prstGeom prst="rect">
                <a:avLst/>
              </a:prstGeom>
              <a:blipFill>
                <a:blip r:embed="rId3"/>
                <a:stretch>
                  <a:fillRect l="-273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58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559</Words>
  <Application>Microsoft Office PowerPoint</Application>
  <PresentationFormat>Widescreen</PresentationFormat>
  <Paragraphs>233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88</cp:revision>
  <dcterms:created xsi:type="dcterms:W3CDTF">2023-10-13T16:14:50Z</dcterms:created>
  <dcterms:modified xsi:type="dcterms:W3CDTF">2025-08-16T00:34:17Z</dcterms:modified>
</cp:coreProperties>
</file>