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257" r:id="rId2"/>
    <p:sldId id="518" r:id="rId3"/>
    <p:sldId id="711" r:id="rId4"/>
    <p:sldId id="694" r:id="rId5"/>
    <p:sldId id="695" r:id="rId6"/>
    <p:sldId id="641" r:id="rId7"/>
    <p:sldId id="643" r:id="rId8"/>
    <p:sldId id="644" r:id="rId9"/>
    <p:sldId id="642" r:id="rId10"/>
    <p:sldId id="640" r:id="rId11"/>
    <p:sldId id="645" r:id="rId12"/>
    <p:sldId id="647" r:id="rId13"/>
    <p:sldId id="646" r:id="rId14"/>
    <p:sldId id="648" r:id="rId15"/>
    <p:sldId id="649" r:id="rId16"/>
    <p:sldId id="650" r:id="rId17"/>
    <p:sldId id="696" r:id="rId18"/>
    <p:sldId id="697" r:id="rId19"/>
    <p:sldId id="698" r:id="rId20"/>
    <p:sldId id="651" r:id="rId21"/>
    <p:sldId id="652" r:id="rId22"/>
    <p:sldId id="654" r:id="rId23"/>
    <p:sldId id="653" r:id="rId24"/>
    <p:sldId id="655" r:id="rId25"/>
    <p:sldId id="656" r:id="rId26"/>
    <p:sldId id="657" r:id="rId27"/>
    <p:sldId id="658" r:id="rId28"/>
    <p:sldId id="659" r:id="rId29"/>
    <p:sldId id="702" r:id="rId30"/>
    <p:sldId id="703" r:id="rId31"/>
    <p:sldId id="704" r:id="rId32"/>
    <p:sldId id="705" r:id="rId33"/>
    <p:sldId id="706" r:id="rId34"/>
    <p:sldId id="707" r:id="rId35"/>
    <p:sldId id="708" r:id="rId36"/>
    <p:sldId id="660" r:id="rId37"/>
    <p:sldId id="661" r:id="rId38"/>
    <p:sldId id="662" r:id="rId39"/>
    <p:sldId id="663" r:id="rId40"/>
    <p:sldId id="664" r:id="rId41"/>
    <p:sldId id="665" r:id="rId42"/>
    <p:sldId id="712" r:id="rId43"/>
    <p:sldId id="667" r:id="rId44"/>
    <p:sldId id="571" r:id="rId45"/>
    <p:sldId id="699" r:id="rId46"/>
    <p:sldId id="709" r:id="rId47"/>
    <p:sldId id="710" r:id="rId48"/>
    <p:sldId id="669" r:id="rId49"/>
    <p:sldId id="670" r:id="rId50"/>
    <p:sldId id="671" r:id="rId51"/>
    <p:sldId id="672" r:id="rId52"/>
    <p:sldId id="673" r:id="rId53"/>
    <p:sldId id="674" r:id="rId54"/>
    <p:sldId id="676" r:id="rId55"/>
    <p:sldId id="675" r:id="rId56"/>
    <p:sldId id="572" r:id="rId57"/>
    <p:sldId id="677" r:id="rId58"/>
    <p:sldId id="678" r:id="rId59"/>
    <p:sldId id="679" r:id="rId60"/>
    <p:sldId id="680" r:id="rId61"/>
    <p:sldId id="681" r:id="rId62"/>
    <p:sldId id="682" r:id="rId63"/>
    <p:sldId id="668" r:id="rId64"/>
    <p:sldId id="683" r:id="rId65"/>
    <p:sldId id="684" r:id="rId66"/>
    <p:sldId id="573" r:id="rId67"/>
    <p:sldId id="685" r:id="rId68"/>
    <p:sldId id="686" r:id="rId69"/>
    <p:sldId id="687" r:id="rId70"/>
    <p:sldId id="688" r:id="rId71"/>
    <p:sldId id="690" r:id="rId72"/>
    <p:sldId id="689" r:id="rId73"/>
    <p:sldId id="691" r:id="rId74"/>
    <p:sldId id="692" r:id="rId75"/>
    <p:sldId id="700" r:id="rId76"/>
    <p:sldId id="701" r:id="rId77"/>
    <p:sldId id="574" r:id="rId78"/>
    <p:sldId id="693" r:id="rId7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35" autoAdjust="0"/>
    <p:restoredTop sz="72343" autoAdjust="0"/>
  </p:normalViewPr>
  <p:slideViewPr>
    <p:cSldViewPr snapToGrid="0">
      <p:cViewPr>
        <p:scale>
          <a:sx n="75" d="100"/>
          <a:sy n="75" d="100"/>
        </p:scale>
        <p:origin x="653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9A8DE-9D9C-4C99-A102-396ACD540F7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71043-8DF1-4871-A3DC-820FFF21B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3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0D91-A479-5222-7585-AE48F33CF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9D4CC4-F6E8-9AD5-FFAF-CA63470BC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617C0-AEAB-CD5A-1403-531F6CFC7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B06E6-3CB6-49B9-A981-7D98574D5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67CD9-1E3B-CF29-6D80-454B19D90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05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11043-F92D-DB42-2554-43EBEEFC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4FCA3B-D39C-6525-2419-3198DE5D7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74B3-E579-36BB-04E2-457E3D9DE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5CE86-BB85-C129-4C86-51935B756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67A1A-0E66-FBBD-4D03-91A93C480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7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3C0C4-3869-F518-8BBE-A2850A026B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574ABF-8E23-7C10-54A5-5F6384E4F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AFDDE-FDFB-5A23-B87F-8980B63EF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F473D-7891-5072-0E00-39D75F739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B5467-C466-5EFD-C96C-A7266F6D7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53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7C65-71A2-878F-3E0A-E2FB2E6E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78FD4-87EF-F808-0058-93A391BD2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5D37B-53A9-31E0-09F3-3E8A04998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999BA-9DE1-7C5E-C9FF-A344692B2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3B5DD-E983-99FD-623F-F9E33512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9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0C9D9-2205-D701-5C00-AA5A44AA6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67143-5919-CE6E-E422-DD503CF2A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18501-4F70-2F35-0F7D-F141BB65A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BDA1E-9922-E0E4-53FE-0EEE347F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A6B5B-3FD0-0B0B-E58E-97B315C0A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92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39AFB-D4BF-0F77-94B6-A4A6088FA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0E7CA-482D-0FBB-E15B-2122C1DEF6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8B0E23-A188-4A52-04E8-E049F6F2D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14CCC-0586-DDA1-DB7E-6BE597AA7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DE815-FB52-3DFD-133E-6811AAF35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D94B6E-342E-4E53-07A0-732BCA069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42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E37C0-4901-56F7-2DC9-210D02108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7D6B1-A1AD-8653-E6B0-8211DCC6C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9368E-40D2-B1E0-283E-00872A989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43C6FE-4710-0EE6-0AE5-4CCDD03395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C4E302-B9BD-20D4-0081-497759E6A8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90B876-AF1F-F5E2-CBC1-366A904EF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01FCF6-56AE-F672-3794-65D034088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6A27D6-5803-2509-4C37-BA3535179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6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66931-26DE-114B-F9D3-1A5F1599B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28B325-0FEB-0C6D-AE91-66E4722AE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07D8F5-BC51-AD50-05C7-4DD795AF3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30860-5578-47F7-6DD4-877F2CBA1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5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E8ECE9-736E-DCE6-7A4E-8CD7BF01B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8134B0-D436-07A1-6E4A-484C8A0D1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430C1-9F61-7C29-5340-808ABD808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38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5EB0F-A49B-0A7E-C516-3F2C934E9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0C557-3E87-595B-6960-0B9815D88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A0C21-5BCE-8EFF-FD0A-3ECEA8A2A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462A4-20DF-938C-5914-2F0137EAF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437CE-56B4-3164-26D1-EAC436442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3FD9E9-E2B5-A0FB-2DCC-148B0326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8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17C8A-B99D-0E47-30E6-B03A91741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2CC987-AC26-1D86-B8A4-A30FB5960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6E8AB3-83B7-ABC2-558F-E2CE56552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D908E-9F4B-1693-7FEB-7EDB5BCCD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281AA-D4E2-E0C2-9D47-92A642445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46DAED-045E-D3B0-D809-413B94D9F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54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40F9BC-CF58-DC22-32DB-C8ED69C0A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EC15F-20A7-D0BA-C18C-03EB356F5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78C2D-86A5-3526-C38F-904E606B7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AB0CD-5079-4FF0-87B0-4778CB467310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10F4E-027A-968C-96D4-9D24FEC0BD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3BE93-BFD3-DF0A-FB6D-97BC3C74E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7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8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8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7.png"/><Relationship Id="rId7" Type="http://schemas.openxmlformats.org/officeDocument/2006/relationships/image" Target="../media/image73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89.png"/><Relationship Id="rId7" Type="http://schemas.openxmlformats.org/officeDocument/2006/relationships/image" Target="../media/image95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89.png"/><Relationship Id="rId7" Type="http://schemas.openxmlformats.org/officeDocument/2006/relationships/image" Target="../media/image9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10" Type="http://schemas.openxmlformats.org/officeDocument/2006/relationships/image" Target="../media/image100.png"/><Relationship Id="rId4" Type="http://schemas.openxmlformats.org/officeDocument/2006/relationships/image" Target="../media/image90.png"/><Relationship Id="rId9" Type="http://schemas.openxmlformats.org/officeDocument/2006/relationships/image" Target="../media/image9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6.png"/><Relationship Id="rId3" Type="http://schemas.openxmlformats.org/officeDocument/2006/relationships/image" Target="../media/image89.png"/><Relationship Id="rId7" Type="http://schemas.openxmlformats.org/officeDocument/2006/relationships/image" Target="../media/image94.png"/><Relationship Id="rId12" Type="http://schemas.openxmlformats.org/officeDocument/2006/relationships/image" Target="../media/image105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104.png"/><Relationship Id="rId5" Type="http://schemas.openxmlformats.org/officeDocument/2006/relationships/image" Target="../media/image101.png"/><Relationship Id="rId10" Type="http://schemas.openxmlformats.org/officeDocument/2006/relationships/image" Target="../media/image103.png"/><Relationship Id="rId4" Type="http://schemas.openxmlformats.org/officeDocument/2006/relationships/image" Target="../media/image90.png"/><Relationship Id="rId9" Type="http://schemas.openxmlformats.org/officeDocument/2006/relationships/image" Target="../media/image9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0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0.png"/><Relationship Id="rId2" Type="http://schemas.openxmlformats.org/officeDocument/2006/relationships/image" Target="../media/image8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0.png"/><Relationship Id="rId5" Type="http://schemas.openxmlformats.org/officeDocument/2006/relationships/image" Target="../media/image880.png"/><Relationship Id="rId4" Type="http://schemas.openxmlformats.org/officeDocument/2006/relationships/image" Target="../media/image87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910.png"/><Relationship Id="rId7" Type="http://schemas.openxmlformats.org/officeDocument/2006/relationships/image" Target="../media/image950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92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910.png"/><Relationship Id="rId7" Type="http://schemas.openxmlformats.org/officeDocument/2006/relationships/image" Target="../media/image950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9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7" Type="http://schemas.openxmlformats.org/officeDocument/2006/relationships/image" Target="../media/image950.png"/><Relationship Id="rId2" Type="http://schemas.openxmlformats.org/officeDocument/2006/relationships/image" Target="../media/image9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92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0.png"/><Relationship Id="rId13" Type="http://schemas.openxmlformats.org/officeDocument/2006/relationships/image" Target="../media/image1090.png"/><Relationship Id="rId3" Type="http://schemas.openxmlformats.org/officeDocument/2006/relationships/image" Target="../media/image990.png"/><Relationship Id="rId7" Type="http://schemas.openxmlformats.org/officeDocument/2006/relationships/image" Target="../media/image1030.png"/><Relationship Id="rId12" Type="http://schemas.openxmlformats.org/officeDocument/2006/relationships/image" Target="../media/image1080.png"/><Relationship Id="rId2" Type="http://schemas.openxmlformats.org/officeDocument/2006/relationships/image" Target="../media/image9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image" Target="../media/image1070.png"/><Relationship Id="rId5" Type="http://schemas.openxmlformats.org/officeDocument/2006/relationships/image" Target="../media/image1010.png"/><Relationship Id="rId15" Type="http://schemas.openxmlformats.org/officeDocument/2006/relationships/image" Target="../media/image1110.png"/><Relationship Id="rId10" Type="http://schemas.openxmlformats.org/officeDocument/2006/relationships/image" Target="../media/image1060.png"/><Relationship Id="rId4" Type="http://schemas.openxmlformats.org/officeDocument/2006/relationships/image" Target="../media/image1000.png"/><Relationship Id="rId9" Type="http://schemas.openxmlformats.org/officeDocument/2006/relationships/image" Target="../media/image1050.png"/><Relationship Id="rId14" Type="http://schemas.openxmlformats.org/officeDocument/2006/relationships/image" Target="../media/image110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3" Type="http://schemas.openxmlformats.org/officeDocument/2006/relationships/image" Target="../media/image114.png"/><Relationship Id="rId7" Type="http://schemas.openxmlformats.org/officeDocument/2006/relationships/image" Target="../media/image122.png"/><Relationship Id="rId12" Type="http://schemas.openxmlformats.org/officeDocument/2006/relationships/image" Target="../media/image127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120.png"/><Relationship Id="rId10" Type="http://schemas.openxmlformats.org/officeDocument/2006/relationships/image" Target="../media/image125.png"/><Relationship Id="rId4" Type="http://schemas.openxmlformats.org/officeDocument/2006/relationships/image" Target="../media/image115.pn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786580" y="2776763"/>
            <a:ext cx="107958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2025 </a:t>
            </a:r>
            <a:r>
              <a:rPr lang="en-US" sz="2800" b="1" dirty="0"/>
              <a:t>EESC </a:t>
            </a:r>
            <a:r>
              <a:rPr lang="en-US" sz="2800" b="1" dirty="0" smtClean="0"/>
              <a:t>W3400</a:t>
            </a:r>
          </a:p>
          <a:p>
            <a:pPr algn="ctr"/>
            <a:r>
              <a:rPr lang="en-US" sz="2800" b="1" dirty="0"/>
              <a:t>Computational Earth </a:t>
            </a:r>
            <a:r>
              <a:rPr lang="en-US" sz="2800" b="1" dirty="0" smtClean="0"/>
              <a:t>Science</a:t>
            </a:r>
            <a:endParaRPr lang="en-US" sz="2800" b="1" dirty="0" smtClean="0"/>
          </a:p>
          <a:p>
            <a:pPr algn="ctr"/>
            <a:r>
              <a:rPr lang="en-US" sz="2800" b="1" dirty="0" err="1" smtClean="0"/>
              <a:t>Lec</a:t>
            </a:r>
            <a:r>
              <a:rPr lang="en-US" sz="2800" b="1" dirty="0" smtClean="0"/>
              <a:t> </a:t>
            </a:r>
            <a:r>
              <a:rPr lang="en-US" sz="2800" b="1" dirty="0"/>
              <a:t>20: Finite difference method illustrated with</a:t>
            </a:r>
          </a:p>
          <a:p>
            <a:pPr algn="ctr"/>
            <a:r>
              <a:rPr lang="en-US" sz="2800" b="1" dirty="0"/>
              <a:t>2D time-independent conductive heat </a:t>
            </a:r>
            <a:r>
              <a:rPr lang="en-US" sz="2800" b="1" dirty="0" smtClean="0"/>
              <a:t>flow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33802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BC174E3-75DB-C53D-AB34-6770A1C2D719}"/>
              </a:ext>
            </a:extLst>
          </p:cNvPr>
          <p:cNvSpPr/>
          <p:nvPr/>
        </p:nvSpPr>
        <p:spPr>
          <a:xfrm>
            <a:off x="2107933" y="625640"/>
            <a:ext cx="6968690" cy="601579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37A8C4-688E-2307-3C4D-1D92CC444C54}"/>
                  </a:ext>
                </a:extLst>
              </p:cNvPr>
              <p:cNvSpPr txBox="1"/>
              <p:nvPr/>
            </p:nvSpPr>
            <p:spPr>
              <a:xfrm>
                <a:off x="3753853" y="2846893"/>
                <a:ext cx="3798669" cy="13404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37A8C4-688E-2307-3C4D-1D92CC444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853" y="2846893"/>
                <a:ext cx="3798669" cy="13404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5A0B81-BDEF-B157-55C3-E83C415E46F5}"/>
              </a:ext>
            </a:extLst>
          </p:cNvPr>
          <p:cNvCxnSpPr/>
          <p:nvPr/>
        </p:nvCxnSpPr>
        <p:spPr>
          <a:xfrm>
            <a:off x="9076623" y="625640"/>
            <a:ext cx="0" cy="601579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AE6001-CB67-B320-2DFB-778CB82EE064}"/>
              </a:ext>
            </a:extLst>
          </p:cNvPr>
          <p:cNvCxnSpPr/>
          <p:nvPr/>
        </p:nvCxnSpPr>
        <p:spPr>
          <a:xfrm>
            <a:off x="2107933" y="625640"/>
            <a:ext cx="0" cy="601579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0F2789-C9B9-88BF-614E-3E309FB6215C}"/>
              </a:ext>
            </a:extLst>
          </p:cNvPr>
          <p:cNvCxnSpPr>
            <a:cxnSpLocks/>
          </p:cNvCxnSpPr>
          <p:nvPr/>
        </p:nvCxnSpPr>
        <p:spPr>
          <a:xfrm flipH="1">
            <a:off x="2107932" y="625640"/>
            <a:ext cx="696869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8B2147-8FE4-EAAB-0287-0C09280D1ED2}"/>
              </a:ext>
            </a:extLst>
          </p:cNvPr>
          <p:cNvCxnSpPr>
            <a:cxnSpLocks/>
          </p:cNvCxnSpPr>
          <p:nvPr/>
        </p:nvCxnSpPr>
        <p:spPr>
          <a:xfrm flipH="1">
            <a:off x="2107932" y="6641430"/>
            <a:ext cx="6968691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743985A-6D27-4FB5-C16E-656E82C22278}"/>
              </a:ext>
            </a:extLst>
          </p:cNvPr>
          <p:cNvSpPr txBox="1"/>
          <p:nvPr/>
        </p:nvSpPr>
        <p:spPr>
          <a:xfrm>
            <a:off x="3910246" y="2200561"/>
            <a:ext cx="3364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Inside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B99704-048C-B59C-63CF-696CF9A8AA64}"/>
                  </a:ext>
                </a:extLst>
              </p:cNvPr>
              <p:cNvSpPr txBox="1"/>
              <p:nvPr/>
            </p:nvSpPr>
            <p:spPr>
              <a:xfrm>
                <a:off x="2107931" y="-39222"/>
                <a:ext cx="6968684" cy="689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boundary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𝑡𝑜𝑝</m:t>
                        </m:r>
                      </m:sub>
                    </m:sSub>
                  </m:oMath>
                </a14:m>
                <a:r>
                  <a:rPr lang="en-US" sz="3600" dirty="0"/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B99704-048C-B59C-63CF-696CF9A8A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931" y="-39222"/>
                <a:ext cx="6968684" cy="689099"/>
              </a:xfrm>
              <a:prstGeom prst="rect">
                <a:avLst/>
              </a:prstGeom>
              <a:blipFill>
                <a:blip r:embed="rId3"/>
                <a:stretch>
                  <a:fillRect t="-13274" b="-27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228E96B-B070-6B95-FFE0-64C3073AA6DC}"/>
                  </a:ext>
                </a:extLst>
              </p:cNvPr>
              <p:cNvSpPr txBox="1"/>
              <p:nvPr/>
            </p:nvSpPr>
            <p:spPr>
              <a:xfrm>
                <a:off x="2107931" y="5941819"/>
                <a:ext cx="69686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boundary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𝑏𝑜𝑡</m:t>
                        </m:r>
                      </m:sub>
                    </m:sSub>
                  </m:oMath>
                </a14:m>
                <a:r>
                  <a:rPr lang="en-US" sz="3600" dirty="0"/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228E96B-B070-6B95-FFE0-64C3073AA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931" y="5941819"/>
                <a:ext cx="6968684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609F588-51EC-5BCF-04BD-C048FCF2C731}"/>
                  </a:ext>
                </a:extLst>
              </p:cNvPr>
              <p:cNvSpPr txBox="1"/>
              <p:nvPr/>
            </p:nvSpPr>
            <p:spPr>
              <a:xfrm rot="16200000">
                <a:off x="-1901461" y="3663364"/>
                <a:ext cx="6968684" cy="690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boundary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𝑙𝑒𝑓</m:t>
                        </m:r>
                      </m:sub>
                    </m:sSub>
                  </m:oMath>
                </a14:m>
                <a:r>
                  <a:rPr lang="en-US" sz="3600" dirty="0"/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609F588-51EC-5BCF-04BD-C048FCF2C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901461" y="3663364"/>
                <a:ext cx="6968684" cy="690702"/>
              </a:xfrm>
              <a:prstGeom prst="rect">
                <a:avLst/>
              </a:prstGeom>
              <a:blipFill>
                <a:blip r:embed="rId5"/>
                <a:stretch>
                  <a:fillRect l="-12389" r="-27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D3943F4-046F-6B7C-2178-5ACF034B6233}"/>
                  </a:ext>
                </a:extLst>
              </p:cNvPr>
              <p:cNvSpPr txBox="1"/>
              <p:nvPr/>
            </p:nvSpPr>
            <p:spPr>
              <a:xfrm rot="5400000">
                <a:off x="6545975" y="3234551"/>
                <a:ext cx="6015790" cy="691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boundary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𝑟𝑖𝑔</m:t>
                        </m:r>
                      </m:sub>
                    </m:sSub>
                  </m:oMath>
                </a14:m>
                <a:r>
                  <a:rPr lang="en-US" sz="3600" dirty="0"/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D3943F4-046F-6B7C-2178-5ACF034B6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545975" y="3234551"/>
                <a:ext cx="6015790" cy="691408"/>
              </a:xfrm>
              <a:prstGeom prst="rect">
                <a:avLst/>
              </a:prstGeom>
              <a:blipFill>
                <a:blip r:embed="rId6"/>
                <a:stretch>
                  <a:fillRect l="-27434" r="-12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5537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BC174E3-75DB-C53D-AB34-6770A1C2D719}"/>
              </a:ext>
            </a:extLst>
          </p:cNvPr>
          <p:cNvSpPr/>
          <p:nvPr/>
        </p:nvSpPr>
        <p:spPr>
          <a:xfrm>
            <a:off x="2107933" y="625640"/>
            <a:ext cx="6968690" cy="601579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5A0B81-BDEF-B157-55C3-E83C415E46F5}"/>
              </a:ext>
            </a:extLst>
          </p:cNvPr>
          <p:cNvCxnSpPr/>
          <p:nvPr/>
        </p:nvCxnSpPr>
        <p:spPr>
          <a:xfrm>
            <a:off x="9076623" y="625640"/>
            <a:ext cx="0" cy="601579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AE6001-CB67-B320-2DFB-778CB82EE064}"/>
              </a:ext>
            </a:extLst>
          </p:cNvPr>
          <p:cNvCxnSpPr/>
          <p:nvPr/>
        </p:nvCxnSpPr>
        <p:spPr>
          <a:xfrm>
            <a:off x="2107933" y="625640"/>
            <a:ext cx="0" cy="601579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0F2789-C9B9-88BF-614E-3E309FB6215C}"/>
              </a:ext>
            </a:extLst>
          </p:cNvPr>
          <p:cNvCxnSpPr>
            <a:cxnSpLocks/>
          </p:cNvCxnSpPr>
          <p:nvPr/>
        </p:nvCxnSpPr>
        <p:spPr>
          <a:xfrm flipH="1">
            <a:off x="2107932" y="625640"/>
            <a:ext cx="696869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8B2147-8FE4-EAAB-0287-0C09280D1ED2}"/>
              </a:ext>
            </a:extLst>
          </p:cNvPr>
          <p:cNvCxnSpPr>
            <a:cxnSpLocks/>
          </p:cNvCxnSpPr>
          <p:nvPr/>
        </p:nvCxnSpPr>
        <p:spPr>
          <a:xfrm flipH="1">
            <a:off x="2107932" y="6641430"/>
            <a:ext cx="6968691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743985A-6D27-4FB5-C16E-656E82C22278}"/>
              </a:ext>
            </a:extLst>
          </p:cNvPr>
          <p:cNvSpPr txBox="1"/>
          <p:nvPr/>
        </p:nvSpPr>
        <p:spPr>
          <a:xfrm>
            <a:off x="3939095" y="2503609"/>
            <a:ext cx="33640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at every inside point</a:t>
            </a:r>
          </a:p>
          <a:p>
            <a:pPr algn="ctr"/>
            <a:r>
              <a:rPr lang="en-US" sz="3600" dirty="0"/>
              <a:t>equation is satisfied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B99704-048C-B59C-63CF-696CF9A8AA64}"/>
                  </a:ext>
                </a:extLst>
              </p:cNvPr>
              <p:cNvSpPr txBox="1"/>
              <p:nvPr/>
            </p:nvSpPr>
            <p:spPr>
              <a:xfrm>
                <a:off x="1952331" y="716"/>
                <a:ext cx="74114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at every boundary point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is specified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B99704-048C-B59C-63CF-696CF9A8A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331" y="716"/>
                <a:ext cx="7411438" cy="523220"/>
              </a:xfrm>
              <a:prstGeom prst="rect">
                <a:avLst/>
              </a:prstGeom>
              <a:blipFill>
                <a:blip r:embed="rId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AD348BA-FCE7-9D2C-EEAF-C044AC437273}"/>
                  </a:ext>
                </a:extLst>
              </p:cNvPr>
              <p:cNvSpPr txBox="1"/>
              <p:nvPr/>
            </p:nvSpPr>
            <p:spPr>
              <a:xfrm rot="5400000">
                <a:off x="5824846" y="3167389"/>
                <a:ext cx="74114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at every boundary point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is specified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AD348BA-FCE7-9D2C-EEAF-C044AC437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824846" y="3167389"/>
                <a:ext cx="7411438" cy="523220"/>
              </a:xfrm>
              <a:prstGeom prst="rect">
                <a:avLst/>
              </a:prstGeom>
              <a:blipFill>
                <a:blip r:embed="rId3"/>
                <a:stretch>
                  <a:fillRect l="-32558" r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ECA6A5-7190-A144-BFCC-FF9ACE76F242}"/>
                  </a:ext>
                </a:extLst>
              </p:cNvPr>
              <p:cNvSpPr txBox="1"/>
              <p:nvPr/>
            </p:nvSpPr>
            <p:spPr>
              <a:xfrm rot="16200000">
                <a:off x="-2031640" y="3167389"/>
                <a:ext cx="74114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at every boundary point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is specified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ECA6A5-7190-A144-BFCC-FF9ACE76F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031640" y="3167389"/>
                <a:ext cx="7411438" cy="523220"/>
              </a:xfrm>
              <a:prstGeom prst="rect">
                <a:avLst/>
              </a:prstGeom>
              <a:blipFill>
                <a:blip r:embed="rId4"/>
                <a:stretch>
                  <a:fillRect l="-11628" r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5E9BAE-27BB-C8A6-A590-47D35D36B2E4}"/>
                  </a:ext>
                </a:extLst>
              </p:cNvPr>
              <p:cNvSpPr txBox="1"/>
              <p:nvPr/>
            </p:nvSpPr>
            <p:spPr>
              <a:xfrm>
                <a:off x="1904924" y="6118210"/>
                <a:ext cx="74114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at every boundary point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is specified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5E9BAE-27BB-C8A6-A590-47D35D36B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924" y="6118210"/>
                <a:ext cx="7411438" cy="523220"/>
              </a:xfrm>
              <a:prstGeom prst="rect">
                <a:avLst/>
              </a:prstGeom>
              <a:blipFill>
                <a:blip r:embed="rId5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2880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Rectangle 1001">
            <a:extLst>
              <a:ext uri="{FF2B5EF4-FFF2-40B4-BE49-F238E27FC236}">
                <a16:creationId xmlns:a16="http://schemas.microsoft.com/office/drawing/2014/main" id="{E60BC00E-8FE4-E1DE-91ED-1ACFCA91620C}"/>
              </a:ext>
            </a:extLst>
          </p:cNvPr>
          <p:cNvSpPr/>
          <p:nvPr/>
        </p:nvSpPr>
        <p:spPr>
          <a:xfrm>
            <a:off x="2107933" y="675335"/>
            <a:ext cx="6968690" cy="601579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8389D0-5CFC-8749-1D84-CE47353B3919}"/>
              </a:ext>
            </a:extLst>
          </p:cNvPr>
          <p:cNvGrpSpPr/>
          <p:nvPr/>
        </p:nvGrpSpPr>
        <p:grpSpPr>
          <a:xfrm>
            <a:off x="2081993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34A1F1A-A952-3D34-4055-B3E4972E3B62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89ADC3F-29BE-20A9-9990-5FCC3D450FAD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015BC94-F38F-978B-1828-39CBAD6855C4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59BCE3A-6C28-6732-0161-D1298D1DE684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8B515AA-C220-778D-468C-5C6787BF58C6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BB65623-E3B8-38B0-7EF5-88E879985EEC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5C51A0B-B152-9253-9DF2-70408F73EB0F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FC21F9C-788F-BB6E-0A5F-E188343FB58B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F834948-2049-1DBB-46F0-75D20CAF2A73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B378851-7965-1825-7304-0D141B9531A0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55E6087-AE54-8368-E582-81A0CA7A7F6F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123BF31-A6DE-D298-5C3B-803A86BFD3A9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1ABE448-8F4A-1F7D-D81C-869DAA35750D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C306F39-C68F-0F8E-5A1E-3BDFD9D94402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188B2B5-80E8-E31E-2EFC-E2A2646751F6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2B8F970-9D83-E6FA-EF8D-A046265B48AE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E5C9C09-9EDA-A085-0708-156374808F15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6E5DBA9-B738-D0E1-A305-2FEE541A55E0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CEFBC0F-6162-6B57-2C10-E51BDE59A73B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5AC904A-0EEE-14A3-DE4A-A8754F10A293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C89FE64-FEA4-08D5-1ABF-A5658686B7AE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3156438-33AC-6FD4-2F32-AC2009B2F7A0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E9F4BBE-E4C3-F278-8AFD-7968C37DE7E0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2AC919C-EC54-EE69-3FA0-8AF24AF2D5D9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D238A71-68AA-CC5B-35D4-B6ED5B0042FA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8409DF0-2CBD-15FC-C513-2F486641BA7A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29D8C25-A2B3-4B32-24BE-0CE05FD083DE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DA4FF3A-D39F-496A-0D73-46D8AA1AE1CD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DC945D5-8295-A5CB-99C7-27915BC3DE19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3F13950-E3B3-90A3-3EBE-BA7361BE9C67}"/>
              </a:ext>
            </a:extLst>
          </p:cNvPr>
          <p:cNvGrpSpPr/>
          <p:nvPr/>
        </p:nvGrpSpPr>
        <p:grpSpPr>
          <a:xfrm>
            <a:off x="2312647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D8FC327-05F6-1E30-CE97-E4DE290A9B7F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3EE00F4-21A2-AA0C-C268-0442C799971D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3F078FA-BA24-E30C-7D5B-0F26A45768EE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4D240A6-4242-65EA-9C65-12809D4968B9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39B149E-F58E-41DB-A791-1368DF03A450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0A27C14-7B4D-3CC2-71A6-4E489C59F63F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07A2930-459A-0F4D-89FF-B1B6B8635D9D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61FB43E-2C63-9571-3D75-0422F9C613F0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4EC348F-C15C-57C2-D01F-8ED31C742320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13618E7-2C78-DDB3-E310-522D0033FAB8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9EEC180-C22B-E35E-F84E-3C613B1EB567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70F61E2-C276-445E-4C59-959324D2E07F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5C4B951-9710-FDEC-82F2-68F6C6403F40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169DA36-1FB0-FB30-7B07-1554D4DA6F57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9087062-957E-A66B-B3C5-C40E73ED987F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74995C9-080A-7DDC-2281-2E2FBB9C155E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9CBB68FC-513C-7860-DE85-88383E96737D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8F559D04-F7C8-9F49-C7E0-E5BFDE7602A0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1510B77-5141-634E-A515-09BD81740B4B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9821530-8564-E6D6-026A-3C9C27B137FD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F0F1542-F31A-ADA3-CA68-136C7A0DE0B3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AA0071F-D3D8-B261-249E-EB2BD9DA4983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DA40767B-A241-26CB-F0F2-772FCD1DDF91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20EA8F6-5E9D-A144-5B9C-17B84049CDD4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08BBA95-841D-61B6-1B1F-D908A3ED6230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2F3AEBB-0739-4C8E-1023-8B2D36AC29CC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3DA10D2-5AE4-7D9D-7EBB-14D913BDC226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EEEF187-8923-F375-5697-A6B0100B1E49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2A18B15-18CC-CC5C-0780-5967352ECE47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D37B94B-BD66-2463-47FD-BAED6473D21D}"/>
              </a:ext>
            </a:extLst>
          </p:cNvPr>
          <p:cNvGrpSpPr/>
          <p:nvPr/>
        </p:nvGrpSpPr>
        <p:grpSpPr>
          <a:xfrm>
            <a:off x="2543301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C4D7FEAC-F2AB-3266-972B-BF15E566278C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4836A677-13C7-BA3E-BB84-AD9C4F18C9E5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44D1379-A35E-EE04-6BB0-D903564DC4C8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565765F5-2D0F-6B3E-F82C-B95D98CCC73A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9B69612-474E-658A-3446-2065989287FB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5B2B2E5-B608-AA1C-C523-24513CD753D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874BC510-D4A0-4ACC-6069-B64D699FE7B2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1DBB96F7-C69A-E537-61F6-BD6766D99AA8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6BC4E7D-800D-3015-8FC7-FD69B25A20EE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AD3B482A-1E88-9F45-9A1E-123A0C382C99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B35B0251-DEBD-01F8-613C-E88EA502E485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D2113E98-971F-F70F-43D8-0ADD081287BF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80C67ACD-989C-792C-76C6-18F040B6838A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F1700892-4EB7-A3CF-4D55-518EB2A16CB7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E9ECCC1E-B275-83A2-6199-FF41CB906887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D5B4512-4EF4-89A4-B82D-6BFFCBF57183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C0AE90FC-8C54-0952-906D-F74F89E126A9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7BE65467-C076-F81C-4137-C126F9F9DF8A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6D4527C-4B73-5AB5-E201-2846121F732D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3E7B1A01-AD4F-2E6F-58F4-406721DB05CC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D111561E-E6C1-114D-CB14-53BC64C564EE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876E1E5C-FE93-3715-85CB-CDA86A86B0EA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5E66C0DD-B6A9-C581-7904-F4171D044E0A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4C4D6489-1999-4B08-6849-4C6DADF89EA9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D0F67DCA-A60D-1F1A-B64E-E0FD228A973E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BD925202-AF4E-8FE7-C079-09400A701B12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EE590B99-10C0-F37D-23A1-B3D6E3AA8C26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6EE5F035-60EC-04E4-7B23-632B7191FF2E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EA064A91-7060-1F70-5A1D-48D6063ABEF6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AEC22EC-44EC-A520-5804-9227A0F73614}"/>
              </a:ext>
            </a:extLst>
          </p:cNvPr>
          <p:cNvGrpSpPr/>
          <p:nvPr/>
        </p:nvGrpSpPr>
        <p:grpSpPr>
          <a:xfrm>
            <a:off x="2773955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7510F990-22FC-0845-F204-17799638963F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EA9D8860-6C34-A68B-AA74-FF0D1BDEEC2B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3F452B53-8828-225E-694B-DC4479A73BD7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C728B78B-7504-540D-879D-CACF7CB38634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2C125A51-6D26-FE35-70FA-67612D639DD7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38916BAE-8774-553B-5D92-9D393CDD7EB2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88112447-829D-2296-4863-74384571A293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C878269E-5E19-28F0-82C0-78751A5F0EA0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B301312F-F2B1-5EBC-0B91-5F4F9319CB24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7673E3EB-FC93-5824-D0EB-C587B6EC50B2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42D1B537-865C-3A94-52BD-4B6D6469C33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2D26930D-C1B3-8536-FFD9-CC3B5349E21F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B804D010-528E-AB7F-4AA1-E8997CF69AC1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B3A0ECD1-1181-FBF0-B6D5-0AD0A0F63D64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DB37551D-441C-1E6F-78A9-25923E3662F5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ED8984A1-4D59-0DC7-C0AA-DCC674630EF0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60D18BAC-A2A2-9632-AD76-5FDCFC7B1855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A73B9E59-34E3-099D-88FE-F4F320DFDE9C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0F96A6A2-A641-657D-0B73-21A3AC0FF494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C4677E9-E37E-D919-0BC9-7E3FAEB4B000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9101F56F-3E89-14EC-86B8-A6B5E2DA00DD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D31A4E76-9D41-465E-3631-BFE40006B1AE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878AE624-433C-DCD0-73A1-B1258814E6D3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1F9733C7-33FB-BA7E-3D06-4C09474925E1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A2D8045A-F232-3CB3-A84A-4AE1AA049093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0F579BFE-0793-2AC6-9E4A-2087FC800D99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2907C72B-B255-F504-638F-8C03F32E7BA3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4F003F80-5DAC-D295-74C1-E1734D513643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591718B7-118A-5D0B-1FB1-9B24C3080C3A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69E8CEFD-A838-295F-2D25-DFF4115C30A6}"/>
              </a:ext>
            </a:extLst>
          </p:cNvPr>
          <p:cNvGrpSpPr/>
          <p:nvPr/>
        </p:nvGrpSpPr>
        <p:grpSpPr>
          <a:xfrm>
            <a:off x="3004609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15666160-18CA-14EA-2767-F6A290372C31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7ABDB638-FBC0-1EE5-050D-08DA435AF3C9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668524A6-E765-C2B3-BF0F-AA01A0A79932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1D97D5DB-4C0D-BC7A-DDB7-82A10FCF6AAF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8390ABF8-5B33-EE1D-CDFD-00A872D53DEE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5967BA55-89E6-EEBC-6E4A-C3B623FCDD2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90416D78-9852-3684-9DE2-720606B798F4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6AEC6A55-5FF0-78CA-FCE4-DB1BC09C8200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64070A7E-E428-2253-2241-2B092A79B706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51E52DC3-B532-84DB-04AD-78D385CCF82E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6D1E9A22-5754-A209-5256-34FE6A8E4F8B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0FEAB67F-B699-052A-4339-4E9402237822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51C9328A-C3DC-DB59-7FDA-CEB757A1A20E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39142A6D-0DB8-C9B2-16BA-84B8A7EDEADD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C68BC567-87DC-40B3-5A0A-7D5D82B9C411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40F00BF3-A119-D651-9CED-71DA75E7FFF8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3CC797B5-055F-FABA-9C7A-CEA7A8186675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4048D8DE-1224-E177-C227-374EFBAEC6D9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21C62AAA-3BC2-E4A2-24A9-F7A926A331D7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681D2502-0636-D625-264E-1AAD8954A20A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A9A22EFD-1FC6-B69C-27A2-223CD3B374E9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9EDBA685-AECB-8316-B739-EA7AF812D529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70917235-FE12-F7C5-D9F3-6CF9F8049C7F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11F7A7B5-9967-1E71-CFCA-6C4401ECE4BB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DE5BF012-58ED-297B-3BE6-ADE615A85D39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5A421C5F-0312-AC4C-5288-3960CAE1DF8F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00686B4F-0DAA-4888-0CFD-6E55FE0F0A91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250CACBA-4353-C7AF-3B05-2946D40FB268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E94A6F22-9E46-24BE-29D6-DBFD5A8CEF18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E4633811-2E82-5165-5735-7D60C9DCBE5E}"/>
              </a:ext>
            </a:extLst>
          </p:cNvPr>
          <p:cNvGrpSpPr/>
          <p:nvPr/>
        </p:nvGrpSpPr>
        <p:grpSpPr>
          <a:xfrm>
            <a:off x="3235263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5802532B-0BC5-9490-69D7-B05257175AA9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B367F8B6-8D17-FD58-219E-A792C427BADC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BF159D97-7217-5625-D10A-5472F120AB89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27C74E50-9DD2-7928-011C-EF31679055F4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F534D639-2EA2-0841-F7CD-FCD4CE7AFF28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D5773627-227A-65F8-DAEF-8CFD3BB1EBE0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99B2CEFF-8D43-D40A-5BD9-508B09CEECFD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CA56DCA9-3FC6-A456-5D70-87080F53828A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C45938F4-F7EC-E966-11C7-7ECDFE3AC51F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DF01D8E7-C4FA-730B-C55A-CC58D4837025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E2DAD9CB-BF3B-E918-1182-B80071080842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0EB884E7-2FD1-B59A-BA61-40AB09A07F5B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64DFF31-4F25-D8FD-FEFE-AF3B1CF7A566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68AAABF3-FB20-0A69-F475-8A019FA403E8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CE6860D8-AA71-8BAE-D628-ED4A2435AC2F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818C2C38-2A17-438E-2BA7-330B135AEF3B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CD82DEB6-95CA-F069-7F33-137E371114B6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D3AD2B2B-617B-35F5-E4B3-3E3B8F9BEDA5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D64A3274-4E96-9651-F420-EFF01B87FF30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1C76ECEE-3B5E-B43A-08D9-081A77C27E8F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59BF1608-2515-FBBB-9958-D89FEF0749C4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98324BFC-12B2-BD20-4D9D-9D270B09BD8A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FBC33CF3-BC13-CEDF-C5DD-0718B7886583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E0DAA158-FEE6-2BA5-9EB9-938B9BB93DAE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CAA4D995-6A2C-0E36-0A36-D6985F490E1A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668406D1-F791-C887-A911-6E54A5E9BB62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4A7088EF-FFF3-6661-5419-CD225E5E417B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FC5B4CAB-34B1-FC49-4F53-DD10C3044BD8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C14731AD-494E-D7FE-CC6A-7666A4E0EC20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48510CB4-F26B-23A7-4E7D-1460FB3B02C9}"/>
              </a:ext>
            </a:extLst>
          </p:cNvPr>
          <p:cNvGrpSpPr/>
          <p:nvPr/>
        </p:nvGrpSpPr>
        <p:grpSpPr>
          <a:xfrm>
            <a:off x="3465917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27928C0A-D1CC-0676-EC29-A43C801BE574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961AF43F-F39F-DD9C-C075-D4E34A9C647D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5C1313A4-749A-2F24-3805-F46842A4BD69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2AC233AA-1DB7-D5E9-77C6-6FB8EF7A7401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1DC7DB21-A6E4-85D5-2844-8FAF1F74787B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E728A9DB-601B-DAE9-2BFA-FFC816DED4F0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C4413642-73A4-4C6B-771A-6538F204B0AF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42E03337-1990-E5C9-C108-1601CB983290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8A88C735-EF01-7437-DA00-A3FB7FA65079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D69DA2DF-76F1-213F-E9E1-CAA5167CD603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7385A741-07BA-B77E-840E-0933CE3DF385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02B9686F-8D33-3B7A-8BEE-29300291B6B3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09099DBA-C05F-256C-B7F3-7F6D0FB16CEF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F99959A1-E44B-9AC5-170C-4DDAC02A8A04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A1F7F8EA-7B9F-D37D-2ACF-D71C89EC595F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A5C363AE-4BB7-2577-3643-16C485CC5EC3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00974DF9-077E-AF55-51D5-1A2F74BA1DEF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8FE2B0BF-73BB-718B-7D38-2DA599E47260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A932768E-5A69-D010-5CE0-D5D295E749DC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277E8E3E-8102-A701-D018-934B25486153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A729A654-E5A5-D72D-F21C-F34BC64F3EBD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130216DF-481B-3AFE-111F-8975186718A2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39D873C6-27C4-B2B7-84FE-1B057DC7019C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9C13C45F-3A77-F1C0-3DB3-83D6ED3499BE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6FCF6339-4B5D-012B-9547-27FEB57B4DD4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997FADE6-2B83-39A0-B0CC-883759855A7F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35A54E64-637B-7D29-8FBC-147BED243A94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7B8E73CA-519B-1F29-FB81-231124DBAC96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28DC9B42-BB36-9116-3817-E862C887453F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0BBB0333-5F94-38C0-5DBE-E7D9E8C3B24B}"/>
              </a:ext>
            </a:extLst>
          </p:cNvPr>
          <p:cNvGrpSpPr/>
          <p:nvPr/>
        </p:nvGrpSpPr>
        <p:grpSpPr>
          <a:xfrm>
            <a:off x="3696571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31DA0358-6EA6-E82E-DBEC-2639568E0A81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E6C2FF14-B93E-75F4-6193-3BD125A6B26C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AE1759F8-EED3-B6BE-802A-7B87B89A5993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D9AA3B14-66DA-3ACF-193E-B5B00330E220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8701271E-6354-1FE1-3377-A7D27484645E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84FA523D-5F69-6ACA-FA4D-8AAA8325B3E7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0336A2C9-F7C9-3FDC-814C-DE645D60FECB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2A6847FC-2661-5A49-D586-E0DCBA8F1365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BE78AF6F-F757-F9C8-93C0-2B8F10A30169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434EA2A7-7556-FB79-1751-5A2FB3DC3207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B164729E-4537-FF0E-223F-B3751F71D590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F17C35FA-FCCD-4718-1202-3A096BC1475D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664E3891-D2D3-5AF4-DDED-88E709EFAFA9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8DB096D6-D853-5B29-0BEE-4F79E41786CF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D4EA5829-B1BB-4EBB-E5DC-EDD0C9164444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E24831A1-C39B-5709-ED99-42E196C25617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0B2023D6-6C5B-0263-F2E6-D6431D51B73F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EF7753A4-515E-F0ED-EF80-9665A777A389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F92A317C-3C01-216A-6B9A-0FE178F6D436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684D7ADF-7660-2727-28C1-59E2A2934066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7B925EE2-1219-AAE2-125C-F0AAB8DBC3E9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EEA7343A-6C11-44A4-4AE2-72D01DCC7180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0D30CB06-939A-1248-0F7F-EA6FEB40E903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44D83E34-F2C3-2793-3421-F74415490EED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80174DCC-7F34-5A06-4AEE-3D27A30CA31F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7847490E-BE9B-6B57-322C-90317BF08856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3B0E422B-C1DF-93B4-A004-C06EC5B92CD9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F33BA4FB-A435-5127-85A0-0860D074E538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A70FAD2F-C5A4-13CA-1D73-1EBFA54E439B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07BFE0BF-3693-E7F9-47B0-960DB92E17DF}"/>
              </a:ext>
            </a:extLst>
          </p:cNvPr>
          <p:cNvGrpSpPr/>
          <p:nvPr/>
        </p:nvGrpSpPr>
        <p:grpSpPr>
          <a:xfrm>
            <a:off x="3927225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EA1D0FD8-1B76-45EA-C04D-4AE13C72C5E0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A306C1E0-EB74-3EAA-5AF7-0D09A2CE7086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DD803AC2-CF3D-E3EB-D3F2-8FC5A4EC3E6C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D41E746B-B46E-A674-2A77-256D8EC056C5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979F1E1A-423F-B6A3-B625-B79C30C6BC8D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2E8039A4-6437-2543-A52C-A11EA063942E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FB99B88D-07E7-7ADF-ABAA-62E44AC25037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54D8188F-86F8-A59F-EB0E-C2AEDF3748A3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377CF726-A7E9-6FD2-B2EB-184E9107A917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DF5908F1-320B-5E3C-00B7-A3EAEB7CBF4F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616DC116-EEF2-C42B-E89E-8F223670682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DC8A94EE-0679-66AD-E0E2-E7935F5E3CA4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84EA2273-78BC-454E-2128-D6752D460D3C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4768E521-41C9-9E8E-830D-85C5E335F770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C37B92B1-6D3E-CB9B-0ED5-CA8570E32B89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24D42372-0CD1-805D-CF82-88B8EB130DB3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D089E32A-44C0-D7AF-0D76-CEFDDDDF4764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73D1B128-BC5D-486A-225D-1132955C4AB8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49E4FE09-D47B-4AE1-D88F-F4050B6A24F4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59FEA636-4B49-D2E7-5630-8643CAAE82D2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72094614-E686-930C-B666-CB83E554E9C9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07D7EBCC-0C22-3110-CEBF-04D9071BA848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569E694C-7DEF-BC16-C56B-CC85F70D2EED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C31B120D-9ADA-9AAE-DA8C-37AB718B9BD9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4C0D181C-1DC8-576E-4DBC-FB68FE172491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2FD1B7CD-5DC4-E0FF-FF04-B3355A511D17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7697AC24-8BA2-69D6-A6D1-4D77256235FF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FEFFEDB2-D5DB-388E-8FF2-22C3F749E68A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2DAB92EB-90B1-7005-F682-23A08D65A48D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53AD40D0-EE15-7C77-1119-2E2F80EB4358}"/>
              </a:ext>
            </a:extLst>
          </p:cNvPr>
          <p:cNvGrpSpPr/>
          <p:nvPr/>
        </p:nvGrpSpPr>
        <p:grpSpPr>
          <a:xfrm>
            <a:off x="4157879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F2AD3BE0-8600-5A97-D0AE-9927F4C91228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BAF28C0E-F5AD-F3AC-2C2F-BB799A985283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62F9676-6CD5-50F7-043E-C06040912050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DC206CE-BFA4-FABC-9CDD-000DB52DDFEA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CE4AEA48-6372-4709-C36F-02FE255CAF51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73904ECE-BECA-EE9F-3914-FABE7C4B9017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4BB3A1B6-6037-8B47-6670-572F64B04613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BEE82297-F1E8-4A5D-BBC9-E5AAAF346FD9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5BFBF4D2-DD4C-6B8C-469D-0EDA9E6DE0D5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C135CE9C-ADE3-59A1-132B-564331500459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57CAAAAC-4EA2-688F-3BC3-4D0298DA7671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EF3CF33D-69FC-A8A9-171A-2D24FDBDF46E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C1930C8E-FB69-8E2F-F136-4CF20183085E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A067580C-8D4C-E594-3542-CA50DD706159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119DC1EA-5236-D47F-3B70-E09B25DFEA8A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1B84090A-76A6-68CF-6604-409476C21335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A3F03C51-CE48-C637-BB58-D660AFFC71CA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F517439E-35C0-5D2E-04DC-F0A209D1ECA9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F925A22B-4BA9-16A7-FBCF-0ADA3DDCACC7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61C1FB00-711D-9BAF-3BCD-C5896B27AED5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4D633564-55A4-5478-E846-AED68A70AC10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9639DE5E-94BB-E444-202E-8078561E0670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761BBBE1-E077-EEF3-618A-5B206FBE5E62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314A68F6-BFCD-4701-94A5-B172F653A35A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24244C35-4BE7-FD77-6F20-722A3DCCFC84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C4374C22-A37C-0C74-9FA4-D5840391D67E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4E158B2-E37A-5FF3-C102-D9CA24C4F9E2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BB72D5CF-8628-D397-5D73-DA65911F0192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E26DE1CE-68F4-EE0F-E6BF-C7F5C19417FA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966FDD4E-3885-BD9C-FF87-A1403C88FA5E}"/>
              </a:ext>
            </a:extLst>
          </p:cNvPr>
          <p:cNvGrpSpPr/>
          <p:nvPr/>
        </p:nvGrpSpPr>
        <p:grpSpPr>
          <a:xfrm>
            <a:off x="4388533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307B4529-8EB9-FF2B-32C4-7F225AED5A13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E3EC418B-3EAC-7112-1EC7-70066C2016C8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A3A66B0C-79F0-2A56-6914-1C06AD79F99F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46ADF5F2-462D-EA80-73A7-8765CD4D8737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3AFEF813-946A-80E9-54FD-F0F2CBF83025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FB87779C-D990-BB66-B730-7C46D9E154D9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46DE2499-86CD-F463-5028-81599A2B106D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5E96FA28-05D0-F159-01B4-5F2D09D570D5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31A865FF-D1B6-6542-D777-3A648B12E7A2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7017231D-FD95-186A-6DB1-CA9C2E6548E9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24568555-4A78-D0EF-8010-8476CFD8FEBC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E36166F-1697-DE30-2E36-F5951CC74EFD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098A5A56-6659-9CC1-6895-AEA754803107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9519F0D4-BF57-3490-6527-86988679DFA1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71367FA3-FA2E-4533-F5F1-6314B0795F27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28207E25-0FA1-1875-9CA4-9DA7550A01EB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51A4235-5D92-8094-1E8E-9CF161D33630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347938E2-FC9F-F4A5-A5C6-BAD1D9932BD3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33EC3C8D-A119-6075-025A-18AED28E778C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70F58199-F31B-ADCD-22C4-0E0BB9BF92B8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E6202AC2-DD3A-CB85-B4D7-5387B9D74718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6366E5D3-0372-B230-93A8-DB3C1AACB49B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F339CBF3-DFAC-991A-557F-EE58F2CAE292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9D30220E-8BB9-A1F0-C41A-733ACD9EAFBA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9518CB3F-867A-7DE1-B610-460290E2D28E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71AD60F3-3D4D-8861-C969-4DE7A20B751D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34C8FC1C-C01F-A06D-D9CA-ADC21F4EDA21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1AAB2DA2-1DB7-EC94-2A35-5CC8ACC28B29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F6ADDCEB-1AB8-1A1D-8FA5-90A8172C6DBF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FAC9D871-627F-A0C8-1B1C-49AF8EED746D}"/>
              </a:ext>
            </a:extLst>
          </p:cNvPr>
          <p:cNvGrpSpPr/>
          <p:nvPr/>
        </p:nvGrpSpPr>
        <p:grpSpPr>
          <a:xfrm>
            <a:off x="4619187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5FFDCBB5-88EA-BDD3-A48F-D986275230B5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5E070C05-BCC2-F3FB-8481-220738065A3E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4DCA5165-5A8B-9DD3-DD64-AC3454CE4C13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4F45B733-A9F6-2819-BBDA-0C81AF2E49CA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15946229-3C37-B2E0-3D2F-04FDCEBCEC4E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49A226DA-0EF5-9850-E3D3-F249155741B1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06B01002-861F-1726-E192-DBC7D72D0E8D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5747A837-E652-BF1A-8080-86B0CD42D741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A194CDE4-655B-E4F0-5421-4348C3E59EB9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06CE7571-20FE-5353-BBAB-8CDD46266F5B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7F93B69D-5A10-4578-8BE6-898BEC084684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A8B9303E-0B6F-8804-6826-D64306E41930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37FBBC91-0EED-5F0C-81B8-5249BFC41FB6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E4BF567A-9DC2-8CB4-4563-823ED1E7F71E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7894289B-56C3-72A9-056B-602B629F0A68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BE8AF3E3-DCBF-FC9A-2644-F4651C549FE5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DF8C2226-0F97-883E-03D0-1CC016970585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9ED4FD79-B42E-33AE-DC72-F2D1A5B25B4C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7A9D70FF-F6BB-1529-C5A1-539304FA1B75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60106CE7-0B4E-975A-CC59-013A5FA0292B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A8791262-4AC3-20B4-DA6B-1B1E74C9C363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02982A04-E41F-0327-E7F7-A1C247F12EA1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3E309111-016F-463D-6614-D87433AD0135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2DB2BABD-BC19-84FA-4E2E-16B4E5980250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BFE24512-350B-2D79-A4E5-9F0E60BA6C63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4F5CAD95-8AC6-5749-897C-49E47658A1FB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71B968AA-F0EA-245A-30C7-7E6B3F7D0BB9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493A9538-D68C-EC40-4881-C7824329A8EC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6DDBBCF5-0DB0-8748-3D4D-60140BF944F0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FA9BF474-490F-2D4C-5780-57625F472AE4}"/>
              </a:ext>
            </a:extLst>
          </p:cNvPr>
          <p:cNvGrpSpPr/>
          <p:nvPr/>
        </p:nvGrpSpPr>
        <p:grpSpPr>
          <a:xfrm>
            <a:off x="4849841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E37E70BC-D2E6-C870-20E8-7546CA6EEACD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BA3A6B3B-9553-D6B8-BC17-4B3742F66830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74977B63-1A6C-FD33-4FD8-6166838FC537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059CD3C9-7425-2EBB-D25D-4D55AAA1AD53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9EB51129-1504-3C11-3695-12E36C5B4DAF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E5C6A456-3276-8DFA-BFE0-B1695E3DB802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84E2CB18-5482-7C0B-CE18-60A7734345C5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7AC7C09B-FBFD-C0E0-AD17-81A0279CE44F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A1B6EEC1-67E7-8599-7701-A933C6AA619D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15AB2900-5E5E-D6EE-D2C1-A4D001842C95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8701CB79-DBA4-82C5-2DC7-960B025B9476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AEF67089-A910-872A-7EE3-C6A708A8641A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E05D3DD3-BB3B-8A7F-9FA8-3E48D7FB7079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A2AE8741-403D-0E96-1BB1-FC7E81883062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2D023A8B-37FF-5843-E297-1D4730625D89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0335E47E-DE6C-7CBA-A4D5-AD3E3B2D1012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0800907D-02A6-F83E-F5C0-71DDBF15F03A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8CE8D677-6CA0-063C-C642-15C09402156F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0F92BB2D-B9C2-E70E-606C-718846712117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3E3222B2-C783-188D-3499-05AE714524E1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A6412F5E-DBA0-1142-2C4E-E6B81BD0331E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73550335-B8A0-FFAF-2CC8-A8D9A1F38D99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07AC514A-E9E8-58E7-F4E0-786D452A0C1E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33618256-895D-CAA7-29D2-4A269720DDED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DAC89FAD-2C19-1B0A-94D5-79F1B7781DDA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05E45F29-3B25-39C0-3E50-D8AB8F86B3BD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95033A81-F8BB-4971-A738-1134AD537791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30D26CF5-9CFA-AEA2-2B07-F1857CBB8686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D20FE8F2-9A2E-2194-FD7D-9F1C38ECD14F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8B86268A-0C3F-8DB3-1A6B-2E13ED87F314}"/>
              </a:ext>
            </a:extLst>
          </p:cNvPr>
          <p:cNvGrpSpPr/>
          <p:nvPr/>
        </p:nvGrpSpPr>
        <p:grpSpPr>
          <a:xfrm>
            <a:off x="5080495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F3593E6B-E4C4-9FFE-8520-3F4014C7E4E5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910159B4-C088-C70C-C773-75F58B8C1FAE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E22EC217-C4F3-A3E5-8F4D-96370D232D06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E041D33C-181F-1269-B746-02EA6F169B7B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96554AB0-B4CC-9F1D-2B1D-B36CDEAE5AD8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DDE038E4-90D4-2F94-486B-1C1E47D347CC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D319E7D7-6294-E4C4-CCC4-15BFB053B816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891C4127-CAF4-62B7-FB72-DB3B4CFFEFB5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2D42FCA7-2EE1-785A-0724-6C75E24DF4A0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4763B616-EFFF-5F95-DBE8-569078BA0EE7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5550CBEF-8889-36A2-DE63-CCE476A5BE7F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2CF36A6A-0EA4-7FAB-1F33-8E59F4F1BC7A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AD02B3B1-78A5-38B4-3DA6-07CA87F1921F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E2D2DD33-5A86-0961-10AE-DE9A8FCCA723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62A1C761-E6B3-58B6-1E28-32C270730966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94E96F5E-418A-4676-25A7-1D51E2336826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F8760AE3-38D4-A1D8-04D5-D4CCE13FC267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03CF3ECA-30F0-7940-AD69-5E1E05778057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3171936D-12F8-C717-C82B-A99A2BBB3C54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B1A5D97B-78B4-A2B5-DC19-B261B04CA05D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B4EB7E72-8E8E-8EBB-B94A-CCFE09F503D3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D7959DDD-C4D9-B7DA-7374-0709FE75BDA9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AE71708A-2342-4B49-3A40-ADE7F3B2AA53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9C21C754-FF44-F72C-9209-5C289ECAEB17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C282090D-1050-B9E3-72B3-CD261AB6DB1A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4263EDE1-2983-22D0-6C6C-B22EB8393EF8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78489A40-527F-2E5B-4E49-E0440B089BA8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C60799D5-F495-679D-4AD1-B427B77B17F6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78D3C314-D5D1-F734-A5E5-D3E9EE810FB6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32" name="Group 431">
            <a:extLst>
              <a:ext uri="{FF2B5EF4-FFF2-40B4-BE49-F238E27FC236}">
                <a16:creationId xmlns:a16="http://schemas.microsoft.com/office/drawing/2014/main" id="{25554257-9A47-374F-92D5-E01A92C72711}"/>
              </a:ext>
            </a:extLst>
          </p:cNvPr>
          <p:cNvGrpSpPr/>
          <p:nvPr/>
        </p:nvGrpSpPr>
        <p:grpSpPr>
          <a:xfrm>
            <a:off x="5311149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65BD2C79-85EF-A322-48E7-C8D6F5A31C75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BACCC925-A16F-D135-3A96-FD00B7B1B82B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A76D0A04-B5A3-4AAE-5E36-0D2A061F9654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29381CAA-75ED-D8C5-2ADB-9ADE34F648E9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95BFD75-C677-C6D7-2EFB-03C3F8ED50E8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D70CBB21-0561-CA97-FD1C-6C610A1E5BCB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Oval 438">
              <a:extLst>
                <a:ext uri="{FF2B5EF4-FFF2-40B4-BE49-F238E27FC236}">
                  <a16:creationId xmlns:a16="http://schemas.microsoft.com/office/drawing/2014/main" id="{2FB4AC72-71D9-8305-B0CF-B122E65207FC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Oval 439">
              <a:extLst>
                <a:ext uri="{FF2B5EF4-FFF2-40B4-BE49-F238E27FC236}">
                  <a16:creationId xmlns:a16="http://schemas.microsoft.com/office/drawing/2014/main" id="{08E7AB5C-7B26-31B3-941C-63AC35C26B16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2E662E2A-8FF7-C4A7-0462-7A8BA42EAC52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Oval 441">
              <a:extLst>
                <a:ext uri="{FF2B5EF4-FFF2-40B4-BE49-F238E27FC236}">
                  <a16:creationId xmlns:a16="http://schemas.microsoft.com/office/drawing/2014/main" id="{A7B74757-DB92-9F1B-D21C-D1B34ABF9673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Oval 442">
              <a:extLst>
                <a:ext uri="{FF2B5EF4-FFF2-40B4-BE49-F238E27FC236}">
                  <a16:creationId xmlns:a16="http://schemas.microsoft.com/office/drawing/2014/main" id="{2F713792-F153-4742-0ED9-8D51F71B7742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Oval 443">
              <a:extLst>
                <a:ext uri="{FF2B5EF4-FFF2-40B4-BE49-F238E27FC236}">
                  <a16:creationId xmlns:a16="http://schemas.microsoft.com/office/drawing/2014/main" id="{2163C4C4-1C4F-D5C8-20A7-A2B7D0C14DCF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Oval 444">
              <a:extLst>
                <a:ext uri="{FF2B5EF4-FFF2-40B4-BE49-F238E27FC236}">
                  <a16:creationId xmlns:a16="http://schemas.microsoft.com/office/drawing/2014/main" id="{74B0042E-435F-5155-F8B8-F3D18C6F67DE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Oval 445">
              <a:extLst>
                <a:ext uri="{FF2B5EF4-FFF2-40B4-BE49-F238E27FC236}">
                  <a16:creationId xmlns:a16="http://schemas.microsoft.com/office/drawing/2014/main" id="{ED5E3C33-FBE4-8746-1820-463AD88AF36C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Oval 446">
              <a:extLst>
                <a:ext uri="{FF2B5EF4-FFF2-40B4-BE49-F238E27FC236}">
                  <a16:creationId xmlns:a16="http://schemas.microsoft.com/office/drawing/2014/main" id="{96675845-88B4-03C6-1689-0E57AEADC544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Oval 447">
              <a:extLst>
                <a:ext uri="{FF2B5EF4-FFF2-40B4-BE49-F238E27FC236}">
                  <a16:creationId xmlns:a16="http://schemas.microsoft.com/office/drawing/2014/main" id="{AD9A108E-0ADF-4E31-8CA0-2348AC4BE1BD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EF64994B-7707-EC55-C7E6-B46BE6F5F3E7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Oval 449">
              <a:extLst>
                <a:ext uri="{FF2B5EF4-FFF2-40B4-BE49-F238E27FC236}">
                  <a16:creationId xmlns:a16="http://schemas.microsoft.com/office/drawing/2014/main" id="{88332324-75E0-6816-A443-7C9E40DEB657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Oval 450">
              <a:extLst>
                <a:ext uri="{FF2B5EF4-FFF2-40B4-BE49-F238E27FC236}">
                  <a16:creationId xmlns:a16="http://schemas.microsoft.com/office/drawing/2014/main" id="{E0F4A566-1FEA-2497-CF05-519546F33842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Oval 451">
              <a:extLst>
                <a:ext uri="{FF2B5EF4-FFF2-40B4-BE49-F238E27FC236}">
                  <a16:creationId xmlns:a16="http://schemas.microsoft.com/office/drawing/2014/main" id="{D2280621-7BAB-4A8C-B99A-D6FEE0DD8AC2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Oval 452">
              <a:extLst>
                <a:ext uri="{FF2B5EF4-FFF2-40B4-BE49-F238E27FC236}">
                  <a16:creationId xmlns:a16="http://schemas.microsoft.com/office/drawing/2014/main" id="{F9C139C4-5792-015D-AD8A-F33DE9CE1250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Oval 453">
              <a:extLst>
                <a:ext uri="{FF2B5EF4-FFF2-40B4-BE49-F238E27FC236}">
                  <a16:creationId xmlns:a16="http://schemas.microsoft.com/office/drawing/2014/main" id="{2CECCCBB-02DB-5E5A-2A24-D80A62706F8A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Oval 454">
              <a:extLst>
                <a:ext uri="{FF2B5EF4-FFF2-40B4-BE49-F238E27FC236}">
                  <a16:creationId xmlns:a16="http://schemas.microsoft.com/office/drawing/2014/main" id="{9F07EC4B-FAFC-CB9D-86DB-8A1D0BADB0C5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Oval 455">
              <a:extLst>
                <a:ext uri="{FF2B5EF4-FFF2-40B4-BE49-F238E27FC236}">
                  <a16:creationId xmlns:a16="http://schemas.microsoft.com/office/drawing/2014/main" id="{F1CB644D-326A-4475-FBED-5E6EE4167DB1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Oval 456">
              <a:extLst>
                <a:ext uri="{FF2B5EF4-FFF2-40B4-BE49-F238E27FC236}">
                  <a16:creationId xmlns:a16="http://schemas.microsoft.com/office/drawing/2014/main" id="{E472577C-52B9-1509-C545-E16F83C04E3F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Oval 457">
              <a:extLst>
                <a:ext uri="{FF2B5EF4-FFF2-40B4-BE49-F238E27FC236}">
                  <a16:creationId xmlns:a16="http://schemas.microsoft.com/office/drawing/2014/main" id="{AAA64BAC-158C-4997-6706-8D6CBEB59F58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Oval 458">
              <a:extLst>
                <a:ext uri="{FF2B5EF4-FFF2-40B4-BE49-F238E27FC236}">
                  <a16:creationId xmlns:a16="http://schemas.microsoft.com/office/drawing/2014/main" id="{1D856F86-D13A-05AC-7CCB-DCCAFBABC0C1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Oval 459">
              <a:extLst>
                <a:ext uri="{FF2B5EF4-FFF2-40B4-BE49-F238E27FC236}">
                  <a16:creationId xmlns:a16="http://schemas.microsoft.com/office/drawing/2014/main" id="{E0E2F9B9-880A-50B0-311F-840AFC387258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Oval 460">
              <a:extLst>
                <a:ext uri="{FF2B5EF4-FFF2-40B4-BE49-F238E27FC236}">
                  <a16:creationId xmlns:a16="http://schemas.microsoft.com/office/drawing/2014/main" id="{8AF15D48-0339-FE97-54A3-A0499307E6CC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62" name="Group 461">
            <a:extLst>
              <a:ext uri="{FF2B5EF4-FFF2-40B4-BE49-F238E27FC236}">
                <a16:creationId xmlns:a16="http://schemas.microsoft.com/office/drawing/2014/main" id="{5FA5B0AE-639C-8185-F09E-3CA42AE7C8C0}"/>
              </a:ext>
            </a:extLst>
          </p:cNvPr>
          <p:cNvGrpSpPr/>
          <p:nvPr/>
        </p:nvGrpSpPr>
        <p:grpSpPr>
          <a:xfrm>
            <a:off x="5541803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463" name="Oval 462">
              <a:extLst>
                <a:ext uri="{FF2B5EF4-FFF2-40B4-BE49-F238E27FC236}">
                  <a16:creationId xmlns:a16="http://schemas.microsoft.com/office/drawing/2014/main" id="{93927165-F21B-62FD-17DF-87C0ECA6E042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Oval 463">
              <a:extLst>
                <a:ext uri="{FF2B5EF4-FFF2-40B4-BE49-F238E27FC236}">
                  <a16:creationId xmlns:a16="http://schemas.microsoft.com/office/drawing/2014/main" id="{92401B55-2D6D-E1CE-6C69-13316A0F0323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Oval 464">
              <a:extLst>
                <a:ext uri="{FF2B5EF4-FFF2-40B4-BE49-F238E27FC236}">
                  <a16:creationId xmlns:a16="http://schemas.microsoft.com/office/drawing/2014/main" id="{FC50000A-9698-DC2E-BE3E-8D5ACEB4B10F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Oval 465">
              <a:extLst>
                <a:ext uri="{FF2B5EF4-FFF2-40B4-BE49-F238E27FC236}">
                  <a16:creationId xmlns:a16="http://schemas.microsoft.com/office/drawing/2014/main" id="{43149F0B-16AB-72CC-B08F-580FB578DA6B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Oval 466">
              <a:extLst>
                <a:ext uri="{FF2B5EF4-FFF2-40B4-BE49-F238E27FC236}">
                  <a16:creationId xmlns:a16="http://schemas.microsoft.com/office/drawing/2014/main" id="{2A585BDD-F6B2-42D8-5DA9-D2959392BAB6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Oval 467">
              <a:extLst>
                <a:ext uri="{FF2B5EF4-FFF2-40B4-BE49-F238E27FC236}">
                  <a16:creationId xmlns:a16="http://schemas.microsoft.com/office/drawing/2014/main" id="{1E4A45CF-E102-3CEA-DBCE-B52D2BFE047F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Oval 468">
              <a:extLst>
                <a:ext uri="{FF2B5EF4-FFF2-40B4-BE49-F238E27FC236}">
                  <a16:creationId xmlns:a16="http://schemas.microsoft.com/office/drawing/2014/main" id="{DF57A8E0-954D-4639-B666-25134C0E2656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Oval 469">
              <a:extLst>
                <a:ext uri="{FF2B5EF4-FFF2-40B4-BE49-F238E27FC236}">
                  <a16:creationId xmlns:a16="http://schemas.microsoft.com/office/drawing/2014/main" id="{C7BDF6B9-14D1-00B1-51E2-74C8903D1339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C72E5531-58D0-0DD6-CB57-4D93AB6C2C15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Oval 471">
              <a:extLst>
                <a:ext uri="{FF2B5EF4-FFF2-40B4-BE49-F238E27FC236}">
                  <a16:creationId xmlns:a16="http://schemas.microsoft.com/office/drawing/2014/main" id="{5A599873-44E2-0C84-2037-E6FF36B1A6BA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Oval 472">
              <a:extLst>
                <a:ext uri="{FF2B5EF4-FFF2-40B4-BE49-F238E27FC236}">
                  <a16:creationId xmlns:a16="http://schemas.microsoft.com/office/drawing/2014/main" id="{1CBD12E6-E522-85ED-2145-8AAE72CAF944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Oval 473">
              <a:extLst>
                <a:ext uri="{FF2B5EF4-FFF2-40B4-BE49-F238E27FC236}">
                  <a16:creationId xmlns:a16="http://schemas.microsoft.com/office/drawing/2014/main" id="{A43CAE08-4F72-E293-EAD8-AE46276CF7C9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Oval 474">
              <a:extLst>
                <a:ext uri="{FF2B5EF4-FFF2-40B4-BE49-F238E27FC236}">
                  <a16:creationId xmlns:a16="http://schemas.microsoft.com/office/drawing/2014/main" id="{6EEDF05B-1143-D419-F517-FCD2F4C62FD1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011D36A8-A8BA-E3DC-984A-7DC6E3842705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Oval 476">
              <a:extLst>
                <a:ext uri="{FF2B5EF4-FFF2-40B4-BE49-F238E27FC236}">
                  <a16:creationId xmlns:a16="http://schemas.microsoft.com/office/drawing/2014/main" id="{80402C13-B6E7-B6AB-2E69-893097366411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Oval 477">
              <a:extLst>
                <a:ext uri="{FF2B5EF4-FFF2-40B4-BE49-F238E27FC236}">
                  <a16:creationId xmlns:a16="http://schemas.microsoft.com/office/drawing/2014/main" id="{B1710498-6D38-B8CE-C84C-440D51F93276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Oval 478">
              <a:extLst>
                <a:ext uri="{FF2B5EF4-FFF2-40B4-BE49-F238E27FC236}">
                  <a16:creationId xmlns:a16="http://schemas.microsoft.com/office/drawing/2014/main" id="{C96008CD-A130-96D0-06CA-A08024C54B46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Oval 479">
              <a:extLst>
                <a:ext uri="{FF2B5EF4-FFF2-40B4-BE49-F238E27FC236}">
                  <a16:creationId xmlns:a16="http://schemas.microsoft.com/office/drawing/2014/main" id="{0DCBDB59-1E80-BE98-4A61-A3264E29E87D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Oval 480">
              <a:extLst>
                <a:ext uri="{FF2B5EF4-FFF2-40B4-BE49-F238E27FC236}">
                  <a16:creationId xmlns:a16="http://schemas.microsoft.com/office/drawing/2014/main" id="{9D79FFDC-096B-4300-BD6B-A10479712E60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Oval 481">
              <a:extLst>
                <a:ext uri="{FF2B5EF4-FFF2-40B4-BE49-F238E27FC236}">
                  <a16:creationId xmlns:a16="http://schemas.microsoft.com/office/drawing/2014/main" id="{88A41DC6-531C-4C25-B70A-E3AEE699965F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Oval 482">
              <a:extLst>
                <a:ext uri="{FF2B5EF4-FFF2-40B4-BE49-F238E27FC236}">
                  <a16:creationId xmlns:a16="http://schemas.microsoft.com/office/drawing/2014/main" id="{80ED756C-E322-F231-3CBF-BD9EE49E37AC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Oval 483">
              <a:extLst>
                <a:ext uri="{FF2B5EF4-FFF2-40B4-BE49-F238E27FC236}">
                  <a16:creationId xmlns:a16="http://schemas.microsoft.com/office/drawing/2014/main" id="{55BE91B1-271C-D3D8-8B99-0F39E3CAB851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Oval 484">
              <a:extLst>
                <a:ext uri="{FF2B5EF4-FFF2-40B4-BE49-F238E27FC236}">
                  <a16:creationId xmlns:a16="http://schemas.microsoft.com/office/drawing/2014/main" id="{08B11A72-9FF0-6CCB-AC30-EBAAC15F1BBF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Oval 485">
              <a:extLst>
                <a:ext uri="{FF2B5EF4-FFF2-40B4-BE49-F238E27FC236}">
                  <a16:creationId xmlns:a16="http://schemas.microsoft.com/office/drawing/2014/main" id="{32393C18-872A-6EA6-4D35-DF36EBEE6F6D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Oval 486">
              <a:extLst>
                <a:ext uri="{FF2B5EF4-FFF2-40B4-BE49-F238E27FC236}">
                  <a16:creationId xmlns:a16="http://schemas.microsoft.com/office/drawing/2014/main" id="{BC923624-D33E-6003-295B-DE815B84EE70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Oval 487">
              <a:extLst>
                <a:ext uri="{FF2B5EF4-FFF2-40B4-BE49-F238E27FC236}">
                  <a16:creationId xmlns:a16="http://schemas.microsoft.com/office/drawing/2014/main" id="{2E72226B-2D79-6E9F-39CD-08679F8B36CC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Oval 488">
              <a:extLst>
                <a:ext uri="{FF2B5EF4-FFF2-40B4-BE49-F238E27FC236}">
                  <a16:creationId xmlns:a16="http://schemas.microsoft.com/office/drawing/2014/main" id="{14208643-4701-72B8-EF57-C76A19D98AAD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Oval 489">
              <a:extLst>
                <a:ext uri="{FF2B5EF4-FFF2-40B4-BE49-F238E27FC236}">
                  <a16:creationId xmlns:a16="http://schemas.microsoft.com/office/drawing/2014/main" id="{7A195F82-640A-6912-1537-328A859761DD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Oval 490">
              <a:extLst>
                <a:ext uri="{FF2B5EF4-FFF2-40B4-BE49-F238E27FC236}">
                  <a16:creationId xmlns:a16="http://schemas.microsoft.com/office/drawing/2014/main" id="{9F77F618-3DD3-E7F7-715E-525EDC63AFF4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92" name="Group 491">
            <a:extLst>
              <a:ext uri="{FF2B5EF4-FFF2-40B4-BE49-F238E27FC236}">
                <a16:creationId xmlns:a16="http://schemas.microsoft.com/office/drawing/2014/main" id="{6A0918AF-44B7-558B-9AD3-03A4EAF2D36B}"/>
              </a:ext>
            </a:extLst>
          </p:cNvPr>
          <p:cNvGrpSpPr/>
          <p:nvPr/>
        </p:nvGrpSpPr>
        <p:grpSpPr>
          <a:xfrm>
            <a:off x="5772457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493" name="Oval 492">
              <a:extLst>
                <a:ext uri="{FF2B5EF4-FFF2-40B4-BE49-F238E27FC236}">
                  <a16:creationId xmlns:a16="http://schemas.microsoft.com/office/drawing/2014/main" id="{8013A8D6-AA0C-07D2-105C-42D559AAEF37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Oval 493">
              <a:extLst>
                <a:ext uri="{FF2B5EF4-FFF2-40B4-BE49-F238E27FC236}">
                  <a16:creationId xmlns:a16="http://schemas.microsoft.com/office/drawing/2014/main" id="{87884EBB-8C13-DD1E-5D62-B2A75E3238A4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Oval 494">
              <a:extLst>
                <a:ext uri="{FF2B5EF4-FFF2-40B4-BE49-F238E27FC236}">
                  <a16:creationId xmlns:a16="http://schemas.microsoft.com/office/drawing/2014/main" id="{61886705-BADE-CA40-4969-43FAFBEDB9C5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Oval 495">
              <a:extLst>
                <a:ext uri="{FF2B5EF4-FFF2-40B4-BE49-F238E27FC236}">
                  <a16:creationId xmlns:a16="http://schemas.microsoft.com/office/drawing/2014/main" id="{155D9A74-AC5E-24D4-EDFB-6BE55297E680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Oval 496">
              <a:extLst>
                <a:ext uri="{FF2B5EF4-FFF2-40B4-BE49-F238E27FC236}">
                  <a16:creationId xmlns:a16="http://schemas.microsoft.com/office/drawing/2014/main" id="{64F690CF-079F-F730-7313-63DFD765AED4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Oval 497">
              <a:extLst>
                <a:ext uri="{FF2B5EF4-FFF2-40B4-BE49-F238E27FC236}">
                  <a16:creationId xmlns:a16="http://schemas.microsoft.com/office/drawing/2014/main" id="{F47B0C56-5E15-CBAC-9927-35A1498B234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Oval 498">
              <a:extLst>
                <a:ext uri="{FF2B5EF4-FFF2-40B4-BE49-F238E27FC236}">
                  <a16:creationId xmlns:a16="http://schemas.microsoft.com/office/drawing/2014/main" id="{D168AD18-B031-92E7-893B-05BB13C1C658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Oval 499">
              <a:extLst>
                <a:ext uri="{FF2B5EF4-FFF2-40B4-BE49-F238E27FC236}">
                  <a16:creationId xmlns:a16="http://schemas.microsoft.com/office/drawing/2014/main" id="{6965F145-5FD8-507F-0397-2F5A04FA0F41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Oval 500">
              <a:extLst>
                <a:ext uri="{FF2B5EF4-FFF2-40B4-BE49-F238E27FC236}">
                  <a16:creationId xmlns:a16="http://schemas.microsoft.com/office/drawing/2014/main" id="{A83E6336-B723-6534-5F1F-C1ABD8EFBE9D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Oval 501">
              <a:extLst>
                <a:ext uri="{FF2B5EF4-FFF2-40B4-BE49-F238E27FC236}">
                  <a16:creationId xmlns:a16="http://schemas.microsoft.com/office/drawing/2014/main" id="{6BB14B07-E4FB-EAE8-F0E8-AA61CF97212F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Oval 502">
              <a:extLst>
                <a:ext uri="{FF2B5EF4-FFF2-40B4-BE49-F238E27FC236}">
                  <a16:creationId xmlns:a16="http://schemas.microsoft.com/office/drawing/2014/main" id="{5A9118C7-1386-8C38-623F-87C68297C2BB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Oval 503">
              <a:extLst>
                <a:ext uri="{FF2B5EF4-FFF2-40B4-BE49-F238E27FC236}">
                  <a16:creationId xmlns:a16="http://schemas.microsoft.com/office/drawing/2014/main" id="{BB4D818C-121C-6112-BAD1-F6827FA9694F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Oval 504">
              <a:extLst>
                <a:ext uri="{FF2B5EF4-FFF2-40B4-BE49-F238E27FC236}">
                  <a16:creationId xmlns:a16="http://schemas.microsoft.com/office/drawing/2014/main" id="{5733CC30-332D-E41C-724F-FD522475F186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Oval 505">
              <a:extLst>
                <a:ext uri="{FF2B5EF4-FFF2-40B4-BE49-F238E27FC236}">
                  <a16:creationId xmlns:a16="http://schemas.microsoft.com/office/drawing/2014/main" id="{92B1DC89-8CBA-DA3F-9D2E-3BCB4AE41800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Oval 506">
              <a:extLst>
                <a:ext uri="{FF2B5EF4-FFF2-40B4-BE49-F238E27FC236}">
                  <a16:creationId xmlns:a16="http://schemas.microsoft.com/office/drawing/2014/main" id="{1F899D04-87BA-6FA2-B35F-91B095F5A388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Oval 507">
              <a:extLst>
                <a:ext uri="{FF2B5EF4-FFF2-40B4-BE49-F238E27FC236}">
                  <a16:creationId xmlns:a16="http://schemas.microsoft.com/office/drawing/2014/main" id="{DEACA613-4DBA-066A-FDA2-92EE0726B1A1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Oval 508">
              <a:extLst>
                <a:ext uri="{FF2B5EF4-FFF2-40B4-BE49-F238E27FC236}">
                  <a16:creationId xmlns:a16="http://schemas.microsoft.com/office/drawing/2014/main" id="{A59FB522-17C1-7CD9-AAFD-19F169C17E8C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Oval 509">
              <a:extLst>
                <a:ext uri="{FF2B5EF4-FFF2-40B4-BE49-F238E27FC236}">
                  <a16:creationId xmlns:a16="http://schemas.microsoft.com/office/drawing/2014/main" id="{32F88C0A-9B6A-B4AD-1726-D56AA7F7A06C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Oval 510">
              <a:extLst>
                <a:ext uri="{FF2B5EF4-FFF2-40B4-BE49-F238E27FC236}">
                  <a16:creationId xmlns:a16="http://schemas.microsoft.com/office/drawing/2014/main" id="{0F8965FA-FB50-9494-E402-E7BF18094A54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Oval 511">
              <a:extLst>
                <a:ext uri="{FF2B5EF4-FFF2-40B4-BE49-F238E27FC236}">
                  <a16:creationId xmlns:a16="http://schemas.microsoft.com/office/drawing/2014/main" id="{E1ECCB31-53CB-56FD-A2D6-717AB15AD7DE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Oval 512">
              <a:extLst>
                <a:ext uri="{FF2B5EF4-FFF2-40B4-BE49-F238E27FC236}">
                  <a16:creationId xmlns:a16="http://schemas.microsoft.com/office/drawing/2014/main" id="{4C568DA5-8027-600F-C407-660A5FCEE28B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Oval 513">
              <a:extLst>
                <a:ext uri="{FF2B5EF4-FFF2-40B4-BE49-F238E27FC236}">
                  <a16:creationId xmlns:a16="http://schemas.microsoft.com/office/drawing/2014/main" id="{90445C1D-FDB2-B0FD-1F05-3F31F02AE0A3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Oval 514">
              <a:extLst>
                <a:ext uri="{FF2B5EF4-FFF2-40B4-BE49-F238E27FC236}">
                  <a16:creationId xmlns:a16="http://schemas.microsoft.com/office/drawing/2014/main" id="{55CCE86C-9E14-0CAB-0A28-B53BE8F07DBF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Oval 515">
              <a:extLst>
                <a:ext uri="{FF2B5EF4-FFF2-40B4-BE49-F238E27FC236}">
                  <a16:creationId xmlns:a16="http://schemas.microsoft.com/office/drawing/2014/main" id="{2F29DDC6-77D8-777F-F86F-4DE3822BAD7B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Oval 516">
              <a:extLst>
                <a:ext uri="{FF2B5EF4-FFF2-40B4-BE49-F238E27FC236}">
                  <a16:creationId xmlns:a16="http://schemas.microsoft.com/office/drawing/2014/main" id="{2E212E1A-C118-CB8F-2761-8FB64DAE6CAE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Oval 517">
              <a:extLst>
                <a:ext uri="{FF2B5EF4-FFF2-40B4-BE49-F238E27FC236}">
                  <a16:creationId xmlns:a16="http://schemas.microsoft.com/office/drawing/2014/main" id="{1117BBF9-92FC-AAC2-E0C8-A78B465718CE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Oval 518">
              <a:extLst>
                <a:ext uri="{FF2B5EF4-FFF2-40B4-BE49-F238E27FC236}">
                  <a16:creationId xmlns:a16="http://schemas.microsoft.com/office/drawing/2014/main" id="{6200A1E6-D9A4-82B2-34D6-C3A53D1640DA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Oval 519">
              <a:extLst>
                <a:ext uri="{FF2B5EF4-FFF2-40B4-BE49-F238E27FC236}">
                  <a16:creationId xmlns:a16="http://schemas.microsoft.com/office/drawing/2014/main" id="{E07628D9-F9D9-3DF4-74D5-F010AF7BC9DE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Oval 520">
              <a:extLst>
                <a:ext uri="{FF2B5EF4-FFF2-40B4-BE49-F238E27FC236}">
                  <a16:creationId xmlns:a16="http://schemas.microsoft.com/office/drawing/2014/main" id="{C1A27C9F-1BC5-E6F9-B276-1379BD2B375F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22" name="Group 521">
            <a:extLst>
              <a:ext uri="{FF2B5EF4-FFF2-40B4-BE49-F238E27FC236}">
                <a16:creationId xmlns:a16="http://schemas.microsoft.com/office/drawing/2014/main" id="{83717759-3195-8266-4355-4E68678A9F6A}"/>
              </a:ext>
            </a:extLst>
          </p:cNvPr>
          <p:cNvGrpSpPr/>
          <p:nvPr/>
        </p:nvGrpSpPr>
        <p:grpSpPr>
          <a:xfrm>
            <a:off x="6003111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523" name="Oval 522">
              <a:extLst>
                <a:ext uri="{FF2B5EF4-FFF2-40B4-BE49-F238E27FC236}">
                  <a16:creationId xmlns:a16="http://schemas.microsoft.com/office/drawing/2014/main" id="{14C672EE-C609-1C6D-08E1-C2EBB2229B47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4" name="Oval 523">
              <a:extLst>
                <a:ext uri="{FF2B5EF4-FFF2-40B4-BE49-F238E27FC236}">
                  <a16:creationId xmlns:a16="http://schemas.microsoft.com/office/drawing/2014/main" id="{AF9502EA-A65B-B75C-B29E-0DB66A1E1F78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Oval 524">
              <a:extLst>
                <a:ext uri="{FF2B5EF4-FFF2-40B4-BE49-F238E27FC236}">
                  <a16:creationId xmlns:a16="http://schemas.microsoft.com/office/drawing/2014/main" id="{ECA836FF-058D-B17D-E081-7D6660350CD2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Oval 525">
              <a:extLst>
                <a:ext uri="{FF2B5EF4-FFF2-40B4-BE49-F238E27FC236}">
                  <a16:creationId xmlns:a16="http://schemas.microsoft.com/office/drawing/2014/main" id="{CF7283F2-ABA1-54E8-C786-6AB0F55D0F62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Oval 526">
              <a:extLst>
                <a:ext uri="{FF2B5EF4-FFF2-40B4-BE49-F238E27FC236}">
                  <a16:creationId xmlns:a16="http://schemas.microsoft.com/office/drawing/2014/main" id="{1E2DBA2E-3AF3-1C53-194B-991FBD0B8B56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Oval 527">
              <a:extLst>
                <a:ext uri="{FF2B5EF4-FFF2-40B4-BE49-F238E27FC236}">
                  <a16:creationId xmlns:a16="http://schemas.microsoft.com/office/drawing/2014/main" id="{779FD501-6B16-C0FE-7B2D-A21B3C8121F8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Oval 528">
              <a:extLst>
                <a:ext uri="{FF2B5EF4-FFF2-40B4-BE49-F238E27FC236}">
                  <a16:creationId xmlns:a16="http://schemas.microsoft.com/office/drawing/2014/main" id="{0D660EBE-FBD4-202B-E47E-8F7F9C25C773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Oval 529">
              <a:extLst>
                <a:ext uri="{FF2B5EF4-FFF2-40B4-BE49-F238E27FC236}">
                  <a16:creationId xmlns:a16="http://schemas.microsoft.com/office/drawing/2014/main" id="{D313C8A0-34F8-F2A9-EF53-B9D4CB57A9F7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Oval 530">
              <a:extLst>
                <a:ext uri="{FF2B5EF4-FFF2-40B4-BE49-F238E27FC236}">
                  <a16:creationId xmlns:a16="http://schemas.microsoft.com/office/drawing/2014/main" id="{54A3670E-C6C3-6187-9A00-05B041A98F9F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Oval 531">
              <a:extLst>
                <a:ext uri="{FF2B5EF4-FFF2-40B4-BE49-F238E27FC236}">
                  <a16:creationId xmlns:a16="http://schemas.microsoft.com/office/drawing/2014/main" id="{F3ED35F1-F7B0-2300-1CAC-130B21698AA4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Oval 532">
              <a:extLst>
                <a:ext uri="{FF2B5EF4-FFF2-40B4-BE49-F238E27FC236}">
                  <a16:creationId xmlns:a16="http://schemas.microsoft.com/office/drawing/2014/main" id="{224DA900-35DF-2790-9CB7-B8610C913A2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Oval 533">
              <a:extLst>
                <a:ext uri="{FF2B5EF4-FFF2-40B4-BE49-F238E27FC236}">
                  <a16:creationId xmlns:a16="http://schemas.microsoft.com/office/drawing/2014/main" id="{4AF866EF-50D4-972F-68EE-0D0C95ED2D56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Oval 534">
              <a:extLst>
                <a:ext uri="{FF2B5EF4-FFF2-40B4-BE49-F238E27FC236}">
                  <a16:creationId xmlns:a16="http://schemas.microsoft.com/office/drawing/2014/main" id="{A959CE62-15DC-07DB-C2A9-2A5551BEACFB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Oval 535">
              <a:extLst>
                <a:ext uri="{FF2B5EF4-FFF2-40B4-BE49-F238E27FC236}">
                  <a16:creationId xmlns:a16="http://schemas.microsoft.com/office/drawing/2014/main" id="{F3C8DC62-C797-8D2B-FD44-73B1C10B42CC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Oval 536">
              <a:extLst>
                <a:ext uri="{FF2B5EF4-FFF2-40B4-BE49-F238E27FC236}">
                  <a16:creationId xmlns:a16="http://schemas.microsoft.com/office/drawing/2014/main" id="{FABF4CC1-E578-4BAE-0C9D-4CEE33CF699A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Oval 537">
              <a:extLst>
                <a:ext uri="{FF2B5EF4-FFF2-40B4-BE49-F238E27FC236}">
                  <a16:creationId xmlns:a16="http://schemas.microsoft.com/office/drawing/2014/main" id="{3A9241A9-FB07-7AB2-B848-AD275CB7E536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Oval 538">
              <a:extLst>
                <a:ext uri="{FF2B5EF4-FFF2-40B4-BE49-F238E27FC236}">
                  <a16:creationId xmlns:a16="http://schemas.microsoft.com/office/drawing/2014/main" id="{838DB1A4-8590-6C57-E314-66C472665714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Oval 539">
              <a:extLst>
                <a:ext uri="{FF2B5EF4-FFF2-40B4-BE49-F238E27FC236}">
                  <a16:creationId xmlns:a16="http://schemas.microsoft.com/office/drawing/2014/main" id="{6FD99901-ADF4-133D-F7E0-0A66510C98E4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Oval 540">
              <a:extLst>
                <a:ext uri="{FF2B5EF4-FFF2-40B4-BE49-F238E27FC236}">
                  <a16:creationId xmlns:a16="http://schemas.microsoft.com/office/drawing/2014/main" id="{AA2D9D1C-9FCD-C4AA-4E64-0B4579AE6769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Oval 541">
              <a:extLst>
                <a:ext uri="{FF2B5EF4-FFF2-40B4-BE49-F238E27FC236}">
                  <a16:creationId xmlns:a16="http://schemas.microsoft.com/office/drawing/2014/main" id="{836B6A9F-6898-29DF-1E75-8A39FB7F5F29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Oval 542">
              <a:extLst>
                <a:ext uri="{FF2B5EF4-FFF2-40B4-BE49-F238E27FC236}">
                  <a16:creationId xmlns:a16="http://schemas.microsoft.com/office/drawing/2014/main" id="{589886AF-BAD4-F87D-1086-4B0F5ED91B88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Oval 543">
              <a:extLst>
                <a:ext uri="{FF2B5EF4-FFF2-40B4-BE49-F238E27FC236}">
                  <a16:creationId xmlns:a16="http://schemas.microsoft.com/office/drawing/2014/main" id="{A1CBA1BC-AEF8-DBF4-ACCA-919FE8402A4F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Oval 544">
              <a:extLst>
                <a:ext uri="{FF2B5EF4-FFF2-40B4-BE49-F238E27FC236}">
                  <a16:creationId xmlns:a16="http://schemas.microsoft.com/office/drawing/2014/main" id="{FE2A808C-9F81-3FCE-5CD3-92AD04A41B07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Oval 545">
              <a:extLst>
                <a:ext uri="{FF2B5EF4-FFF2-40B4-BE49-F238E27FC236}">
                  <a16:creationId xmlns:a16="http://schemas.microsoft.com/office/drawing/2014/main" id="{2C95A517-3FDB-8A36-65F8-9706A3EF5071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Oval 546">
              <a:extLst>
                <a:ext uri="{FF2B5EF4-FFF2-40B4-BE49-F238E27FC236}">
                  <a16:creationId xmlns:a16="http://schemas.microsoft.com/office/drawing/2014/main" id="{ACCDCE7C-C7C0-4F9A-229E-AE372E48D9BC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Oval 547">
              <a:extLst>
                <a:ext uri="{FF2B5EF4-FFF2-40B4-BE49-F238E27FC236}">
                  <a16:creationId xmlns:a16="http://schemas.microsoft.com/office/drawing/2014/main" id="{686F73D2-C2C7-A3FA-9BDB-40414093C04E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Oval 548">
              <a:extLst>
                <a:ext uri="{FF2B5EF4-FFF2-40B4-BE49-F238E27FC236}">
                  <a16:creationId xmlns:a16="http://schemas.microsoft.com/office/drawing/2014/main" id="{E2E8622E-F122-1FFB-FD89-6ED4F8C812CE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Oval 549">
              <a:extLst>
                <a:ext uri="{FF2B5EF4-FFF2-40B4-BE49-F238E27FC236}">
                  <a16:creationId xmlns:a16="http://schemas.microsoft.com/office/drawing/2014/main" id="{CB7ECE6B-A05A-52E6-9C9A-A748ED0D1971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Oval 550">
              <a:extLst>
                <a:ext uri="{FF2B5EF4-FFF2-40B4-BE49-F238E27FC236}">
                  <a16:creationId xmlns:a16="http://schemas.microsoft.com/office/drawing/2014/main" id="{457A01B9-A60E-AB5D-5D5A-85CFC04EA9DD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52" name="Group 551">
            <a:extLst>
              <a:ext uri="{FF2B5EF4-FFF2-40B4-BE49-F238E27FC236}">
                <a16:creationId xmlns:a16="http://schemas.microsoft.com/office/drawing/2014/main" id="{0547CB00-EAB3-1867-0DE8-263B114C60B8}"/>
              </a:ext>
            </a:extLst>
          </p:cNvPr>
          <p:cNvGrpSpPr/>
          <p:nvPr/>
        </p:nvGrpSpPr>
        <p:grpSpPr>
          <a:xfrm>
            <a:off x="6233765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553" name="Oval 552">
              <a:extLst>
                <a:ext uri="{FF2B5EF4-FFF2-40B4-BE49-F238E27FC236}">
                  <a16:creationId xmlns:a16="http://schemas.microsoft.com/office/drawing/2014/main" id="{53C383AF-D233-78BD-CA22-9C977AB7E6A6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4" name="Oval 553">
              <a:extLst>
                <a:ext uri="{FF2B5EF4-FFF2-40B4-BE49-F238E27FC236}">
                  <a16:creationId xmlns:a16="http://schemas.microsoft.com/office/drawing/2014/main" id="{E8ACB02F-6FFA-C57F-7D48-A2E4BE5A23EB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Oval 554">
              <a:extLst>
                <a:ext uri="{FF2B5EF4-FFF2-40B4-BE49-F238E27FC236}">
                  <a16:creationId xmlns:a16="http://schemas.microsoft.com/office/drawing/2014/main" id="{9F2F8F48-1803-AF1C-8656-B8056FE5A0C9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Oval 555">
              <a:extLst>
                <a:ext uri="{FF2B5EF4-FFF2-40B4-BE49-F238E27FC236}">
                  <a16:creationId xmlns:a16="http://schemas.microsoft.com/office/drawing/2014/main" id="{F24B58AA-1A99-6665-07BC-E81A355D1F3D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Oval 556">
              <a:extLst>
                <a:ext uri="{FF2B5EF4-FFF2-40B4-BE49-F238E27FC236}">
                  <a16:creationId xmlns:a16="http://schemas.microsoft.com/office/drawing/2014/main" id="{E1387F17-0FE4-281F-9E0D-083EE481D4CA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Oval 557">
              <a:extLst>
                <a:ext uri="{FF2B5EF4-FFF2-40B4-BE49-F238E27FC236}">
                  <a16:creationId xmlns:a16="http://schemas.microsoft.com/office/drawing/2014/main" id="{193CB855-D81B-ABBE-1ACF-D69B59EF167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Oval 558">
              <a:extLst>
                <a:ext uri="{FF2B5EF4-FFF2-40B4-BE49-F238E27FC236}">
                  <a16:creationId xmlns:a16="http://schemas.microsoft.com/office/drawing/2014/main" id="{8AEE57EA-E858-AAE3-E51D-682E859203C3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Oval 559">
              <a:extLst>
                <a:ext uri="{FF2B5EF4-FFF2-40B4-BE49-F238E27FC236}">
                  <a16:creationId xmlns:a16="http://schemas.microsoft.com/office/drawing/2014/main" id="{46B77FA9-173C-18D5-70D9-D891BE80126E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Oval 560">
              <a:extLst>
                <a:ext uri="{FF2B5EF4-FFF2-40B4-BE49-F238E27FC236}">
                  <a16:creationId xmlns:a16="http://schemas.microsoft.com/office/drawing/2014/main" id="{06A21EF3-8F41-4E1D-72E0-897E04D4EF9F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Oval 561">
              <a:extLst>
                <a:ext uri="{FF2B5EF4-FFF2-40B4-BE49-F238E27FC236}">
                  <a16:creationId xmlns:a16="http://schemas.microsoft.com/office/drawing/2014/main" id="{291645AD-2F16-0CC9-A1DB-A0FE871FFD33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Oval 562">
              <a:extLst>
                <a:ext uri="{FF2B5EF4-FFF2-40B4-BE49-F238E27FC236}">
                  <a16:creationId xmlns:a16="http://schemas.microsoft.com/office/drawing/2014/main" id="{B5C26A1A-8188-BFF6-6866-F036CBA69D0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Oval 563">
              <a:extLst>
                <a:ext uri="{FF2B5EF4-FFF2-40B4-BE49-F238E27FC236}">
                  <a16:creationId xmlns:a16="http://schemas.microsoft.com/office/drawing/2014/main" id="{D7DEC1F2-1549-D0F3-AAA5-796036A95CF1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Oval 564">
              <a:extLst>
                <a:ext uri="{FF2B5EF4-FFF2-40B4-BE49-F238E27FC236}">
                  <a16:creationId xmlns:a16="http://schemas.microsoft.com/office/drawing/2014/main" id="{760B1330-1059-F1A2-50B2-8FE7E5938074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Oval 565">
              <a:extLst>
                <a:ext uri="{FF2B5EF4-FFF2-40B4-BE49-F238E27FC236}">
                  <a16:creationId xmlns:a16="http://schemas.microsoft.com/office/drawing/2014/main" id="{2F64F748-1D84-9942-AAF0-083861B3C47F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Oval 566">
              <a:extLst>
                <a:ext uri="{FF2B5EF4-FFF2-40B4-BE49-F238E27FC236}">
                  <a16:creationId xmlns:a16="http://schemas.microsoft.com/office/drawing/2014/main" id="{64EABE6A-4357-A9BF-51CC-11D0CF0B8567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Oval 567">
              <a:extLst>
                <a:ext uri="{FF2B5EF4-FFF2-40B4-BE49-F238E27FC236}">
                  <a16:creationId xmlns:a16="http://schemas.microsoft.com/office/drawing/2014/main" id="{48E147C9-06D7-0345-3F86-FAF83E7C4F41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Oval 568">
              <a:extLst>
                <a:ext uri="{FF2B5EF4-FFF2-40B4-BE49-F238E27FC236}">
                  <a16:creationId xmlns:a16="http://schemas.microsoft.com/office/drawing/2014/main" id="{C4CF4485-F673-7DD3-A71E-61E464D14D4E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Oval 569">
              <a:extLst>
                <a:ext uri="{FF2B5EF4-FFF2-40B4-BE49-F238E27FC236}">
                  <a16:creationId xmlns:a16="http://schemas.microsoft.com/office/drawing/2014/main" id="{3407B946-B4A0-C980-1A24-720EE769EE42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Oval 570">
              <a:extLst>
                <a:ext uri="{FF2B5EF4-FFF2-40B4-BE49-F238E27FC236}">
                  <a16:creationId xmlns:a16="http://schemas.microsoft.com/office/drawing/2014/main" id="{86993C5F-F743-A5D9-652B-2FC7F92293E7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Oval 571">
              <a:extLst>
                <a:ext uri="{FF2B5EF4-FFF2-40B4-BE49-F238E27FC236}">
                  <a16:creationId xmlns:a16="http://schemas.microsoft.com/office/drawing/2014/main" id="{2D473319-D331-A7E1-CABE-0278154E9A04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Oval 572">
              <a:extLst>
                <a:ext uri="{FF2B5EF4-FFF2-40B4-BE49-F238E27FC236}">
                  <a16:creationId xmlns:a16="http://schemas.microsoft.com/office/drawing/2014/main" id="{D10FD931-969F-123D-E0A7-8CD525314749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Oval 573">
              <a:extLst>
                <a:ext uri="{FF2B5EF4-FFF2-40B4-BE49-F238E27FC236}">
                  <a16:creationId xmlns:a16="http://schemas.microsoft.com/office/drawing/2014/main" id="{76A9326E-D411-3DA9-4849-AB25C4048ED3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Oval 574">
              <a:extLst>
                <a:ext uri="{FF2B5EF4-FFF2-40B4-BE49-F238E27FC236}">
                  <a16:creationId xmlns:a16="http://schemas.microsoft.com/office/drawing/2014/main" id="{1EC3D070-D865-7844-E051-5550C316418D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Oval 575">
              <a:extLst>
                <a:ext uri="{FF2B5EF4-FFF2-40B4-BE49-F238E27FC236}">
                  <a16:creationId xmlns:a16="http://schemas.microsoft.com/office/drawing/2014/main" id="{BD460B36-326C-1700-E934-892A660D983A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Oval 576">
              <a:extLst>
                <a:ext uri="{FF2B5EF4-FFF2-40B4-BE49-F238E27FC236}">
                  <a16:creationId xmlns:a16="http://schemas.microsoft.com/office/drawing/2014/main" id="{D94B9AE8-45E5-492A-F03D-EE6D6772A1F9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Oval 577">
              <a:extLst>
                <a:ext uri="{FF2B5EF4-FFF2-40B4-BE49-F238E27FC236}">
                  <a16:creationId xmlns:a16="http://schemas.microsoft.com/office/drawing/2014/main" id="{1F13A250-6DB5-29A1-64DC-F644E8CCDDE0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Oval 578">
              <a:extLst>
                <a:ext uri="{FF2B5EF4-FFF2-40B4-BE49-F238E27FC236}">
                  <a16:creationId xmlns:a16="http://schemas.microsoft.com/office/drawing/2014/main" id="{6C0A4574-D611-3663-120D-003A927358D0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Oval 579">
              <a:extLst>
                <a:ext uri="{FF2B5EF4-FFF2-40B4-BE49-F238E27FC236}">
                  <a16:creationId xmlns:a16="http://schemas.microsoft.com/office/drawing/2014/main" id="{EB9B05F5-BAAD-17EA-3BFC-7D71FACBF0A9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Oval 580">
              <a:extLst>
                <a:ext uri="{FF2B5EF4-FFF2-40B4-BE49-F238E27FC236}">
                  <a16:creationId xmlns:a16="http://schemas.microsoft.com/office/drawing/2014/main" id="{77D3C4FB-194A-2344-F5F2-C3B3A4A2BA58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82" name="Group 581">
            <a:extLst>
              <a:ext uri="{FF2B5EF4-FFF2-40B4-BE49-F238E27FC236}">
                <a16:creationId xmlns:a16="http://schemas.microsoft.com/office/drawing/2014/main" id="{FAD2A140-8D86-3132-7A64-105ED63AC837}"/>
              </a:ext>
            </a:extLst>
          </p:cNvPr>
          <p:cNvGrpSpPr/>
          <p:nvPr/>
        </p:nvGrpSpPr>
        <p:grpSpPr>
          <a:xfrm>
            <a:off x="6464419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583" name="Oval 582">
              <a:extLst>
                <a:ext uri="{FF2B5EF4-FFF2-40B4-BE49-F238E27FC236}">
                  <a16:creationId xmlns:a16="http://schemas.microsoft.com/office/drawing/2014/main" id="{F2B77993-4AE0-1229-FF8F-64FEFB78AEB9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Oval 583">
              <a:extLst>
                <a:ext uri="{FF2B5EF4-FFF2-40B4-BE49-F238E27FC236}">
                  <a16:creationId xmlns:a16="http://schemas.microsoft.com/office/drawing/2014/main" id="{2901AE29-AE1B-1F07-34FC-1D3CE04BDED8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Oval 584">
              <a:extLst>
                <a:ext uri="{FF2B5EF4-FFF2-40B4-BE49-F238E27FC236}">
                  <a16:creationId xmlns:a16="http://schemas.microsoft.com/office/drawing/2014/main" id="{39713BFF-53A5-B41D-5652-CB509FD6B87C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Oval 585">
              <a:extLst>
                <a:ext uri="{FF2B5EF4-FFF2-40B4-BE49-F238E27FC236}">
                  <a16:creationId xmlns:a16="http://schemas.microsoft.com/office/drawing/2014/main" id="{BC7E2718-8EC2-6404-DCF9-D41321E0F698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Oval 586">
              <a:extLst>
                <a:ext uri="{FF2B5EF4-FFF2-40B4-BE49-F238E27FC236}">
                  <a16:creationId xmlns:a16="http://schemas.microsoft.com/office/drawing/2014/main" id="{BE165AAF-3F45-007F-C4D3-834B55371CBA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Oval 587">
              <a:extLst>
                <a:ext uri="{FF2B5EF4-FFF2-40B4-BE49-F238E27FC236}">
                  <a16:creationId xmlns:a16="http://schemas.microsoft.com/office/drawing/2014/main" id="{82514799-B85F-F180-E067-A2D189AECE4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Oval 588">
              <a:extLst>
                <a:ext uri="{FF2B5EF4-FFF2-40B4-BE49-F238E27FC236}">
                  <a16:creationId xmlns:a16="http://schemas.microsoft.com/office/drawing/2014/main" id="{FE3188E5-80AD-DC52-6243-23AA82186A30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Oval 589">
              <a:extLst>
                <a:ext uri="{FF2B5EF4-FFF2-40B4-BE49-F238E27FC236}">
                  <a16:creationId xmlns:a16="http://schemas.microsoft.com/office/drawing/2014/main" id="{16AA6DBC-48A1-C5CD-5E9E-6567C454102C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457075FF-7D8E-FFDE-91A5-6EC68822778D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Oval 591">
              <a:extLst>
                <a:ext uri="{FF2B5EF4-FFF2-40B4-BE49-F238E27FC236}">
                  <a16:creationId xmlns:a16="http://schemas.microsoft.com/office/drawing/2014/main" id="{67E8AB2B-6AD8-4ACD-7B6C-4EE2B8F864C5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Oval 592">
              <a:extLst>
                <a:ext uri="{FF2B5EF4-FFF2-40B4-BE49-F238E27FC236}">
                  <a16:creationId xmlns:a16="http://schemas.microsoft.com/office/drawing/2014/main" id="{4083CE63-D889-2BA8-98A3-036441489AEA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Oval 593">
              <a:extLst>
                <a:ext uri="{FF2B5EF4-FFF2-40B4-BE49-F238E27FC236}">
                  <a16:creationId xmlns:a16="http://schemas.microsoft.com/office/drawing/2014/main" id="{A4A08BA1-CC1D-D265-8848-344508A118B5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Oval 594">
              <a:extLst>
                <a:ext uri="{FF2B5EF4-FFF2-40B4-BE49-F238E27FC236}">
                  <a16:creationId xmlns:a16="http://schemas.microsoft.com/office/drawing/2014/main" id="{FDA2A243-A17A-C735-4063-6677F87F60B5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Oval 595">
              <a:extLst>
                <a:ext uri="{FF2B5EF4-FFF2-40B4-BE49-F238E27FC236}">
                  <a16:creationId xmlns:a16="http://schemas.microsoft.com/office/drawing/2014/main" id="{F7A15D46-463E-D1F9-A251-6D28CDF28482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EDBD617-CA4D-0127-DB25-79AA9255EB14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B0DCDBE2-B15C-5DD4-3978-F8A0F1F9C396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836258A9-F253-B133-788E-7311571408A3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6C0607B4-B51B-C667-69C7-802163513EA3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AEAC078F-7345-8EBE-2CF5-DF736A75D1A8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7B0F1943-1CF4-1B27-2CAA-1688805FEB90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91788637-6AE6-F799-F758-1D6DE6BE3686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5BB63AE4-AE1F-452B-7370-D01B51B287A9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F4A47C67-ABFF-3E90-E57B-423386386432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4F8B9BC2-F4F4-3EDB-3BB6-E7FFE1C654ED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36C4F524-6687-3187-5955-A3BF274C8FF1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27DA9C0C-4641-ED4D-915C-3CC124EB27BB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81375D17-F3DE-7675-B6E8-08A8AAE05891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0290CEA2-088D-3E78-34A5-D4A32228502B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939592-3E8F-2768-78A3-912885B7FB29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12" name="Group 611">
            <a:extLst>
              <a:ext uri="{FF2B5EF4-FFF2-40B4-BE49-F238E27FC236}">
                <a16:creationId xmlns:a16="http://schemas.microsoft.com/office/drawing/2014/main" id="{D22D477F-3974-8893-DB93-46BE03BCD044}"/>
              </a:ext>
            </a:extLst>
          </p:cNvPr>
          <p:cNvGrpSpPr/>
          <p:nvPr/>
        </p:nvGrpSpPr>
        <p:grpSpPr>
          <a:xfrm>
            <a:off x="6695073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54A2BACC-CEA6-AC96-4462-86101FF29BCD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73475952-43AC-B887-3D77-63BE28A7AD35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9A196457-C32A-81A2-752B-77B6BF1C10CC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62A1F37-A25F-BAD1-2ED4-7055A4EAFA5C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EE58827C-E517-F243-06FF-635FEB66C2CB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332F5FA1-6DAF-E16E-1E34-0F3C049634D9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8DA51C64-AFB8-1600-9182-DB7A8269E03B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77143C83-9274-3FCE-A982-42609389D1DF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109812C8-1531-A347-36A6-21C2158869EC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BD74A73C-0408-2FA3-580E-DB9C3816699C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D5FFB4E5-4D02-9BBD-9623-DCD3D7402EB8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C0D93B24-F17D-7C31-02E9-F8E42C8D2204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AECCA07D-5C8B-93D8-C065-17F858891ED5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D28A7021-F130-0AC7-E243-19FAC98913BE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420C2501-DA8E-D731-A622-3DA6C63F07A9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D2E46278-2566-3D40-0538-AD7A6518DB03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69989A3A-320D-607E-2776-9DD5898640A4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442E9003-C2B5-D96C-5831-349F3BA7C7E0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89A8965C-330D-08BF-A9A2-7EF885D9F77B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31287A6E-1BA4-14F0-2DC4-FC6F4E7650F7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D38BB997-084A-D8CC-CE72-F5B1F03489A1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8A6F39E0-304F-9BFA-9127-87A87FBB330E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B072648-7FC5-3055-669C-A981D8DB7098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F968CF80-FF62-C8EE-3D9C-51283E23CDF3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BE6A0CE-1638-6692-4EE6-F5613D5EAD85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219D39D0-B8E9-BC26-A731-007E40B9FC6F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FADD59F0-91E9-3FA4-A917-9F642F18D0CA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041D7966-E8A0-A8F8-0856-C51FFA379B34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AD36519E-8EDD-84B2-D972-AD7BA0203F4B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2" name="Group 641">
            <a:extLst>
              <a:ext uri="{FF2B5EF4-FFF2-40B4-BE49-F238E27FC236}">
                <a16:creationId xmlns:a16="http://schemas.microsoft.com/office/drawing/2014/main" id="{097B2347-2F17-4A3A-06E5-FC10D416FA16}"/>
              </a:ext>
            </a:extLst>
          </p:cNvPr>
          <p:cNvGrpSpPr/>
          <p:nvPr/>
        </p:nvGrpSpPr>
        <p:grpSpPr>
          <a:xfrm>
            <a:off x="6925727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9768C2A2-9345-DBD6-92A0-AC73C17DB796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05F09E8-4416-E2BE-3372-A0F139664D07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2F408CDC-E16E-0442-AC4A-9F7EB0E2A072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BECBCBC-3864-FD91-E7B7-4EB55DD834E5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Oval 646">
              <a:extLst>
                <a:ext uri="{FF2B5EF4-FFF2-40B4-BE49-F238E27FC236}">
                  <a16:creationId xmlns:a16="http://schemas.microsoft.com/office/drawing/2014/main" id="{9A199D0A-0B6A-93EC-5FB0-0A3F918DAAF8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Oval 647">
              <a:extLst>
                <a:ext uri="{FF2B5EF4-FFF2-40B4-BE49-F238E27FC236}">
                  <a16:creationId xmlns:a16="http://schemas.microsoft.com/office/drawing/2014/main" id="{AA186234-5D91-BFE3-DCF2-6B73BA4805E8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Oval 648">
              <a:extLst>
                <a:ext uri="{FF2B5EF4-FFF2-40B4-BE49-F238E27FC236}">
                  <a16:creationId xmlns:a16="http://schemas.microsoft.com/office/drawing/2014/main" id="{12B1B6FB-5D88-FB01-2380-3DA59A7F1A87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Oval 649">
              <a:extLst>
                <a:ext uri="{FF2B5EF4-FFF2-40B4-BE49-F238E27FC236}">
                  <a16:creationId xmlns:a16="http://schemas.microsoft.com/office/drawing/2014/main" id="{574568BE-7F16-E795-3E6C-EFFC3DC322BA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Oval 650">
              <a:extLst>
                <a:ext uri="{FF2B5EF4-FFF2-40B4-BE49-F238E27FC236}">
                  <a16:creationId xmlns:a16="http://schemas.microsoft.com/office/drawing/2014/main" id="{66AA884D-8E0A-E9A0-9CDB-C0D536310C5B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Oval 651">
              <a:extLst>
                <a:ext uri="{FF2B5EF4-FFF2-40B4-BE49-F238E27FC236}">
                  <a16:creationId xmlns:a16="http://schemas.microsoft.com/office/drawing/2014/main" id="{7F941E3D-E985-BFCE-ECF4-E1B10650877B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Oval 652">
              <a:extLst>
                <a:ext uri="{FF2B5EF4-FFF2-40B4-BE49-F238E27FC236}">
                  <a16:creationId xmlns:a16="http://schemas.microsoft.com/office/drawing/2014/main" id="{A328ED28-5871-3EA5-D029-FEB945E51FD3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Oval 653">
              <a:extLst>
                <a:ext uri="{FF2B5EF4-FFF2-40B4-BE49-F238E27FC236}">
                  <a16:creationId xmlns:a16="http://schemas.microsoft.com/office/drawing/2014/main" id="{6438346E-B471-3622-6389-43958887C846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Oval 654">
              <a:extLst>
                <a:ext uri="{FF2B5EF4-FFF2-40B4-BE49-F238E27FC236}">
                  <a16:creationId xmlns:a16="http://schemas.microsoft.com/office/drawing/2014/main" id="{3CA5316F-48B9-4CCA-02E9-DC60621A4C75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Oval 655">
              <a:extLst>
                <a:ext uri="{FF2B5EF4-FFF2-40B4-BE49-F238E27FC236}">
                  <a16:creationId xmlns:a16="http://schemas.microsoft.com/office/drawing/2014/main" id="{3045BB62-6F42-4009-A3EF-9E8B725C6E33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Oval 656">
              <a:extLst>
                <a:ext uri="{FF2B5EF4-FFF2-40B4-BE49-F238E27FC236}">
                  <a16:creationId xmlns:a16="http://schemas.microsoft.com/office/drawing/2014/main" id="{59F394D7-252A-4931-F016-C825FC4E9FA3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Oval 657">
              <a:extLst>
                <a:ext uri="{FF2B5EF4-FFF2-40B4-BE49-F238E27FC236}">
                  <a16:creationId xmlns:a16="http://schemas.microsoft.com/office/drawing/2014/main" id="{225AB74E-B0A2-F618-14C2-6CABEF73EBA8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Oval 658">
              <a:extLst>
                <a:ext uri="{FF2B5EF4-FFF2-40B4-BE49-F238E27FC236}">
                  <a16:creationId xmlns:a16="http://schemas.microsoft.com/office/drawing/2014/main" id="{5227DBED-AB35-DD87-8612-AA2BBDD25D7D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Oval 659">
              <a:extLst>
                <a:ext uri="{FF2B5EF4-FFF2-40B4-BE49-F238E27FC236}">
                  <a16:creationId xmlns:a16="http://schemas.microsoft.com/office/drawing/2014/main" id="{44728224-3895-D2B2-6350-19B41AA956D8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Oval 660">
              <a:extLst>
                <a:ext uri="{FF2B5EF4-FFF2-40B4-BE49-F238E27FC236}">
                  <a16:creationId xmlns:a16="http://schemas.microsoft.com/office/drawing/2014/main" id="{4275E39A-7D1F-BBF7-F74E-DE9F306F07AE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Oval 661">
              <a:extLst>
                <a:ext uri="{FF2B5EF4-FFF2-40B4-BE49-F238E27FC236}">
                  <a16:creationId xmlns:a16="http://schemas.microsoft.com/office/drawing/2014/main" id="{C4253685-4C24-3DD3-071C-FDB9B03A7C7C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Oval 662">
              <a:extLst>
                <a:ext uri="{FF2B5EF4-FFF2-40B4-BE49-F238E27FC236}">
                  <a16:creationId xmlns:a16="http://schemas.microsoft.com/office/drawing/2014/main" id="{DAF1DFE8-797F-2B33-D954-D369204831B2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Oval 663">
              <a:extLst>
                <a:ext uri="{FF2B5EF4-FFF2-40B4-BE49-F238E27FC236}">
                  <a16:creationId xmlns:a16="http://schemas.microsoft.com/office/drawing/2014/main" id="{507E6D42-69D4-6562-A893-E6377145FE43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Oval 664">
              <a:extLst>
                <a:ext uri="{FF2B5EF4-FFF2-40B4-BE49-F238E27FC236}">
                  <a16:creationId xmlns:a16="http://schemas.microsoft.com/office/drawing/2014/main" id="{48AF89F9-5340-E9ED-6CBD-66B3A9795EE6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Oval 665">
              <a:extLst>
                <a:ext uri="{FF2B5EF4-FFF2-40B4-BE49-F238E27FC236}">
                  <a16:creationId xmlns:a16="http://schemas.microsoft.com/office/drawing/2014/main" id="{CDEC6364-37F8-C220-EB33-297041978D58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Oval 666">
              <a:extLst>
                <a:ext uri="{FF2B5EF4-FFF2-40B4-BE49-F238E27FC236}">
                  <a16:creationId xmlns:a16="http://schemas.microsoft.com/office/drawing/2014/main" id="{8285A44F-4200-4885-E4DF-A4B19F87F03A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Oval 667">
              <a:extLst>
                <a:ext uri="{FF2B5EF4-FFF2-40B4-BE49-F238E27FC236}">
                  <a16:creationId xmlns:a16="http://schemas.microsoft.com/office/drawing/2014/main" id="{D4E57317-9B31-2803-D4A8-386970BAF837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Oval 668">
              <a:extLst>
                <a:ext uri="{FF2B5EF4-FFF2-40B4-BE49-F238E27FC236}">
                  <a16:creationId xmlns:a16="http://schemas.microsoft.com/office/drawing/2014/main" id="{7FB8F89F-2DC2-52EF-3095-72DF347BA5DC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Oval 669">
              <a:extLst>
                <a:ext uri="{FF2B5EF4-FFF2-40B4-BE49-F238E27FC236}">
                  <a16:creationId xmlns:a16="http://schemas.microsoft.com/office/drawing/2014/main" id="{3EDF4A70-0780-A1CE-153A-83ACDAB2E833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Oval 670">
              <a:extLst>
                <a:ext uri="{FF2B5EF4-FFF2-40B4-BE49-F238E27FC236}">
                  <a16:creationId xmlns:a16="http://schemas.microsoft.com/office/drawing/2014/main" id="{6A9D8578-5BFB-5525-84BC-21C8EE6A2BF0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2" name="Group 671">
            <a:extLst>
              <a:ext uri="{FF2B5EF4-FFF2-40B4-BE49-F238E27FC236}">
                <a16:creationId xmlns:a16="http://schemas.microsoft.com/office/drawing/2014/main" id="{C4D9C35C-56D1-FDE8-79E9-B9DFF8BE17D8}"/>
              </a:ext>
            </a:extLst>
          </p:cNvPr>
          <p:cNvGrpSpPr/>
          <p:nvPr/>
        </p:nvGrpSpPr>
        <p:grpSpPr>
          <a:xfrm>
            <a:off x="7156381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673" name="Oval 672">
              <a:extLst>
                <a:ext uri="{FF2B5EF4-FFF2-40B4-BE49-F238E27FC236}">
                  <a16:creationId xmlns:a16="http://schemas.microsoft.com/office/drawing/2014/main" id="{40CA88B3-ED26-4156-BDAD-BBADB8161985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Oval 673">
              <a:extLst>
                <a:ext uri="{FF2B5EF4-FFF2-40B4-BE49-F238E27FC236}">
                  <a16:creationId xmlns:a16="http://schemas.microsoft.com/office/drawing/2014/main" id="{88F66B5C-B1F1-B7CE-2F85-914D93FD4069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Oval 674">
              <a:extLst>
                <a:ext uri="{FF2B5EF4-FFF2-40B4-BE49-F238E27FC236}">
                  <a16:creationId xmlns:a16="http://schemas.microsoft.com/office/drawing/2014/main" id="{539EB3F1-D8D2-852A-05BA-5B4005F8EB79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Oval 675">
              <a:extLst>
                <a:ext uri="{FF2B5EF4-FFF2-40B4-BE49-F238E27FC236}">
                  <a16:creationId xmlns:a16="http://schemas.microsoft.com/office/drawing/2014/main" id="{954949B2-BF49-AEA5-4CEC-CCDA91D993A6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Oval 676">
              <a:extLst>
                <a:ext uri="{FF2B5EF4-FFF2-40B4-BE49-F238E27FC236}">
                  <a16:creationId xmlns:a16="http://schemas.microsoft.com/office/drawing/2014/main" id="{F7636DE1-54A5-C482-9A11-7D0F2CC921A8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Oval 677">
              <a:extLst>
                <a:ext uri="{FF2B5EF4-FFF2-40B4-BE49-F238E27FC236}">
                  <a16:creationId xmlns:a16="http://schemas.microsoft.com/office/drawing/2014/main" id="{3452FE18-2660-A64C-01DE-3F8AE948C378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Oval 678">
              <a:extLst>
                <a:ext uri="{FF2B5EF4-FFF2-40B4-BE49-F238E27FC236}">
                  <a16:creationId xmlns:a16="http://schemas.microsoft.com/office/drawing/2014/main" id="{7FE34A9B-1A28-CF8D-C51A-8FE0B58441F6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Oval 679">
              <a:extLst>
                <a:ext uri="{FF2B5EF4-FFF2-40B4-BE49-F238E27FC236}">
                  <a16:creationId xmlns:a16="http://schemas.microsoft.com/office/drawing/2014/main" id="{C8A6A275-467B-3DB7-B195-D50CD937AB90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Oval 680">
              <a:extLst>
                <a:ext uri="{FF2B5EF4-FFF2-40B4-BE49-F238E27FC236}">
                  <a16:creationId xmlns:a16="http://schemas.microsoft.com/office/drawing/2014/main" id="{68361812-A6C2-A6E1-6E4D-754E22839D4F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Oval 681">
              <a:extLst>
                <a:ext uri="{FF2B5EF4-FFF2-40B4-BE49-F238E27FC236}">
                  <a16:creationId xmlns:a16="http://schemas.microsoft.com/office/drawing/2014/main" id="{2C5FE40C-4D3B-05F2-A363-F8107231EE6A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Oval 682">
              <a:extLst>
                <a:ext uri="{FF2B5EF4-FFF2-40B4-BE49-F238E27FC236}">
                  <a16:creationId xmlns:a16="http://schemas.microsoft.com/office/drawing/2014/main" id="{3C708BA2-9E31-4A6A-848E-C78D0568B8FB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Oval 683">
              <a:extLst>
                <a:ext uri="{FF2B5EF4-FFF2-40B4-BE49-F238E27FC236}">
                  <a16:creationId xmlns:a16="http://schemas.microsoft.com/office/drawing/2014/main" id="{BEB4C961-70B7-C27C-7155-458FE09C5403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Oval 684">
              <a:extLst>
                <a:ext uri="{FF2B5EF4-FFF2-40B4-BE49-F238E27FC236}">
                  <a16:creationId xmlns:a16="http://schemas.microsoft.com/office/drawing/2014/main" id="{D5B36EDC-D7A8-0D66-E934-3F6AAE986A37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Oval 685">
              <a:extLst>
                <a:ext uri="{FF2B5EF4-FFF2-40B4-BE49-F238E27FC236}">
                  <a16:creationId xmlns:a16="http://schemas.microsoft.com/office/drawing/2014/main" id="{84E11F98-070A-BFE5-6B0A-E5BC494BE7DE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Oval 686">
              <a:extLst>
                <a:ext uri="{FF2B5EF4-FFF2-40B4-BE49-F238E27FC236}">
                  <a16:creationId xmlns:a16="http://schemas.microsoft.com/office/drawing/2014/main" id="{4AEA098C-E2CB-8579-2A32-329E0D0A976F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Oval 687">
              <a:extLst>
                <a:ext uri="{FF2B5EF4-FFF2-40B4-BE49-F238E27FC236}">
                  <a16:creationId xmlns:a16="http://schemas.microsoft.com/office/drawing/2014/main" id="{6C449986-2916-77D6-2FD9-63977AF73800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Oval 688">
              <a:extLst>
                <a:ext uri="{FF2B5EF4-FFF2-40B4-BE49-F238E27FC236}">
                  <a16:creationId xmlns:a16="http://schemas.microsoft.com/office/drawing/2014/main" id="{AAEE6EFB-38BA-C818-608C-B4B0ECD6F5F5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Oval 689">
              <a:extLst>
                <a:ext uri="{FF2B5EF4-FFF2-40B4-BE49-F238E27FC236}">
                  <a16:creationId xmlns:a16="http://schemas.microsoft.com/office/drawing/2014/main" id="{F326509E-4064-4625-8409-7E3696B560C7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Oval 690">
              <a:extLst>
                <a:ext uri="{FF2B5EF4-FFF2-40B4-BE49-F238E27FC236}">
                  <a16:creationId xmlns:a16="http://schemas.microsoft.com/office/drawing/2014/main" id="{D236BDC8-3807-217B-2D79-87FCFA46C823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Oval 691">
              <a:extLst>
                <a:ext uri="{FF2B5EF4-FFF2-40B4-BE49-F238E27FC236}">
                  <a16:creationId xmlns:a16="http://schemas.microsoft.com/office/drawing/2014/main" id="{D9FCD368-4D49-9E5C-D608-65F40005955D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Oval 692">
              <a:extLst>
                <a:ext uri="{FF2B5EF4-FFF2-40B4-BE49-F238E27FC236}">
                  <a16:creationId xmlns:a16="http://schemas.microsoft.com/office/drawing/2014/main" id="{90FB445F-F3AB-95C6-43AC-79418D9BA480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Oval 693">
              <a:extLst>
                <a:ext uri="{FF2B5EF4-FFF2-40B4-BE49-F238E27FC236}">
                  <a16:creationId xmlns:a16="http://schemas.microsoft.com/office/drawing/2014/main" id="{58ACA3B3-B5F5-9967-4827-C2168B237057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Oval 694">
              <a:extLst>
                <a:ext uri="{FF2B5EF4-FFF2-40B4-BE49-F238E27FC236}">
                  <a16:creationId xmlns:a16="http://schemas.microsoft.com/office/drawing/2014/main" id="{F2144523-DDFF-AC02-134E-2C7F314FBBF0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Oval 695">
              <a:extLst>
                <a:ext uri="{FF2B5EF4-FFF2-40B4-BE49-F238E27FC236}">
                  <a16:creationId xmlns:a16="http://schemas.microsoft.com/office/drawing/2014/main" id="{2E7AFBA1-FC6A-F672-77E2-671577364E7C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Oval 696">
              <a:extLst>
                <a:ext uri="{FF2B5EF4-FFF2-40B4-BE49-F238E27FC236}">
                  <a16:creationId xmlns:a16="http://schemas.microsoft.com/office/drawing/2014/main" id="{B76FE87E-9FB3-2028-0E1C-DCA49BEE5608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Oval 697">
              <a:extLst>
                <a:ext uri="{FF2B5EF4-FFF2-40B4-BE49-F238E27FC236}">
                  <a16:creationId xmlns:a16="http://schemas.microsoft.com/office/drawing/2014/main" id="{B0DCD0DC-69CA-C33B-E766-51A98145DA42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Oval 698">
              <a:extLst>
                <a:ext uri="{FF2B5EF4-FFF2-40B4-BE49-F238E27FC236}">
                  <a16:creationId xmlns:a16="http://schemas.microsoft.com/office/drawing/2014/main" id="{90596283-2901-8C0A-C221-C90482ECBCE5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Oval 699">
              <a:extLst>
                <a:ext uri="{FF2B5EF4-FFF2-40B4-BE49-F238E27FC236}">
                  <a16:creationId xmlns:a16="http://schemas.microsoft.com/office/drawing/2014/main" id="{0BE49F70-96AE-779C-21E3-332802BC222B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Oval 700">
              <a:extLst>
                <a:ext uri="{FF2B5EF4-FFF2-40B4-BE49-F238E27FC236}">
                  <a16:creationId xmlns:a16="http://schemas.microsoft.com/office/drawing/2014/main" id="{9593E5E7-6DEF-41B4-3020-85661A64DA86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2" name="Group 701">
            <a:extLst>
              <a:ext uri="{FF2B5EF4-FFF2-40B4-BE49-F238E27FC236}">
                <a16:creationId xmlns:a16="http://schemas.microsoft.com/office/drawing/2014/main" id="{C73E429E-1688-6FD7-A3B6-5C5FED658BB6}"/>
              </a:ext>
            </a:extLst>
          </p:cNvPr>
          <p:cNvGrpSpPr/>
          <p:nvPr/>
        </p:nvGrpSpPr>
        <p:grpSpPr>
          <a:xfrm>
            <a:off x="7387035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703" name="Oval 702">
              <a:extLst>
                <a:ext uri="{FF2B5EF4-FFF2-40B4-BE49-F238E27FC236}">
                  <a16:creationId xmlns:a16="http://schemas.microsoft.com/office/drawing/2014/main" id="{AFFE3901-99DA-F234-867C-DE8C55D4F841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Oval 703">
              <a:extLst>
                <a:ext uri="{FF2B5EF4-FFF2-40B4-BE49-F238E27FC236}">
                  <a16:creationId xmlns:a16="http://schemas.microsoft.com/office/drawing/2014/main" id="{B59EDACC-DB37-6010-7BC8-B7E8329A68DE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Oval 704">
              <a:extLst>
                <a:ext uri="{FF2B5EF4-FFF2-40B4-BE49-F238E27FC236}">
                  <a16:creationId xmlns:a16="http://schemas.microsoft.com/office/drawing/2014/main" id="{19CE2EAC-55FA-DED6-647F-B47C47EB272A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Oval 705">
              <a:extLst>
                <a:ext uri="{FF2B5EF4-FFF2-40B4-BE49-F238E27FC236}">
                  <a16:creationId xmlns:a16="http://schemas.microsoft.com/office/drawing/2014/main" id="{8B98DAEA-F6AB-2C5A-8E66-9BEB4AD472D0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Oval 706">
              <a:extLst>
                <a:ext uri="{FF2B5EF4-FFF2-40B4-BE49-F238E27FC236}">
                  <a16:creationId xmlns:a16="http://schemas.microsoft.com/office/drawing/2014/main" id="{66D36AA7-15FE-B6E4-E4A9-8A63A2B7711C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Oval 707">
              <a:extLst>
                <a:ext uri="{FF2B5EF4-FFF2-40B4-BE49-F238E27FC236}">
                  <a16:creationId xmlns:a16="http://schemas.microsoft.com/office/drawing/2014/main" id="{227E7028-CD3D-A7BA-25F5-C2ACB7266E8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Oval 708">
              <a:extLst>
                <a:ext uri="{FF2B5EF4-FFF2-40B4-BE49-F238E27FC236}">
                  <a16:creationId xmlns:a16="http://schemas.microsoft.com/office/drawing/2014/main" id="{F869B83D-ABBB-0E6E-D840-1E4072E09CBA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Oval 709">
              <a:extLst>
                <a:ext uri="{FF2B5EF4-FFF2-40B4-BE49-F238E27FC236}">
                  <a16:creationId xmlns:a16="http://schemas.microsoft.com/office/drawing/2014/main" id="{DD614C10-08BF-9BF3-2276-6E1B85289CF1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Oval 710">
              <a:extLst>
                <a:ext uri="{FF2B5EF4-FFF2-40B4-BE49-F238E27FC236}">
                  <a16:creationId xmlns:a16="http://schemas.microsoft.com/office/drawing/2014/main" id="{2936B0FA-0646-C9B5-AC33-15FEE3128569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Oval 711">
              <a:extLst>
                <a:ext uri="{FF2B5EF4-FFF2-40B4-BE49-F238E27FC236}">
                  <a16:creationId xmlns:a16="http://schemas.microsoft.com/office/drawing/2014/main" id="{BDC4B624-F938-373A-3CB7-E68B54288170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Oval 712">
              <a:extLst>
                <a:ext uri="{FF2B5EF4-FFF2-40B4-BE49-F238E27FC236}">
                  <a16:creationId xmlns:a16="http://schemas.microsoft.com/office/drawing/2014/main" id="{F18D1547-4E22-9B46-8AE8-0E37F5D2BF6A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Oval 713">
              <a:extLst>
                <a:ext uri="{FF2B5EF4-FFF2-40B4-BE49-F238E27FC236}">
                  <a16:creationId xmlns:a16="http://schemas.microsoft.com/office/drawing/2014/main" id="{473E875A-6D5D-C8D7-3E82-84067DFEF42F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Oval 714">
              <a:extLst>
                <a:ext uri="{FF2B5EF4-FFF2-40B4-BE49-F238E27FC236}">
                  <a16:creationId xmlns:a16="http://schemas.microsoft.com/office/drawing/2014/main" id="{DBA35426-94CE-7770-574D-E9FBF6B85DF9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Oval 715">
              <a:extLst>
                <a:ext uri="{FF2B5EF4-FFF2-40B4-BE49-F238E27FC236}">
                  <a16:creationId xmlns:a16="http://schemas.microsoft.com/office/drawing/2014/main" id="{1F99E106-3D95-8FFF-5DCC-E12ACA98D186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Oval 716">
              <a:extLst>
                <a:ext uri="{FF2B5EF4-FFF2-40B4-BE49-F238E27FC236}">
                  <a16:creationId xmlns:a16="http://schemas.microsoft.com/office/drawing/2014/main" id="{CF74040C-CD98-5458-5302-8688818B7AB1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Oval 717">
              <a:extLst>
                <a:ext uri="{FF2B5EF4-FFF2-40B4-BE49-F238E27FC236}">
                  <a16:creationId xmlns:a16="http://schemas.microsoft.com/office/drawing/2014/main" id="{1C303A1C-25DB-B00E-3DCB-D415F2D381B2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Oval 718">
              <a:extLst>
                <a:ext uri="{FF2B5EF4-FFF2-40B4-BE49-F238E27FC236}">
                  <a16:creationId xmlns:a16="http://schemas.microsoft.com/office/drawing/2014/main" id="{CE7DA15F-A76A-6394-A0A6-38CD2694D63E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Oval 719">
              <a:extLst>
                <a:ext uri="{FF2B5EF4-FFF2-40B4-BE49-F238E27FC236}">
                  <a16:creationId xmlns:a16="http://schemas.microsoft.com/office/drawing/2014/main" id="{60BD35F1-230E-3F7A-E9F5-AB570890C896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Oval 720">
              <a:extLst>
                <a:ext uri="{FF2B5EF4-FFF2-40B4-BE49-F238E27FC236}">
                  <a16:creationId xmlns:a16="http://schemas.microsoft.com/office/drawing/2014/main" id="{42712DEE-1E61-3310-27A9-7787363DDE80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Oval 721">
              <a:extLst>
                <a:ext uri="{FF2B5EF4-FFF2-40B4-BE49-F238E27FC236}">
                  <a16:creationId xmlns:a16="http://schemas.microsoft.com/office/drawing/2014/main" id="{87D2E75B-1C70-57E1-AF7A-0AFEB323760D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Oval 722">
              <a:extLst>
                <a:ext uri="{FF2B5EF4-FFF2-40B4-BE49-F238E27FC236}">
                  <a16:creationId xmlns:a16="http://schemas.microsoft.com/office/drawing/2014/main" id="{F1BE686F-3AA1-6D58-79A0-BD4168B0F09E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Oval 723">
              <a:extLst>
                <a:ext uri="{FF2B5EF4-FFF2-40B4-BE49-F238E27FC236}">
                  <a16:creationId xmlns:a16="http://schemas.microsoft.com/office/drawing/2014/main" id="{9D9BA53F-12D1-790E-89F8-6B9A534562CC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Oval 724">
              <a:extLst>
                <a:ext uri="{FF2B5EF4-FFF2-40B4-BE49-F238E27FC236}">
                  <a16:creationId xmlns:a16="http://schemas.microsoft.com/office/drawing/2014/main" id="{1646A636-3E5E-F15C-422C-E30754217582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Oval 725">
              <a:extLst>
                <a:ext uri="{FF2B5EF4-FFF2-40B4-BE49-F238E27FC236}">
                  <a16:creationId xmlns:a16="http://schemas.microsoft.com/office/drawing/2014/main" id="{E1C5DB0B-F40F-37B0-B85B-6394584025FF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Oval 726">
              <a:extLst>
                <a:ext uri="{FF2B5EF4-FFF2-40B4-BE49-F238E27FC236}">
                  <a16:creationId xmlns:a16="http://schemas.microsoft.com/office/drawing/2014/main" id="{7EF5D133-FD8F-B781-6899-FC80E24FDD21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Oval 727">
              <a:extLst>
                <a:ext uri="{FF2B5EF4-FFF2-40B4-BE49-F238E27FC236}">
                  <a16:creationId xmlns:a16="http://schemas.microsoft.com/office/drawing/2014/main" id="{35301F0C-F4FB-D65F-38D4-B7C7D5B700B9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Oval 728">
              <a:extLst>
                <a:ext uri="{FF2B5EF4-FFF2-40B4-BE49-F238E27FC236}">
                  <a16:creationId xmlns:a16="http://schemas.microsoft.com/office/drawing/2014/main" id="{9B28B758-AFF7-B2E0-211C-44A12F4FBAB8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Oval 729">
              <a:extLst>
                <a:ext uri="{FF2B5EF4-FFF2-40B4-BE49-F238E27FC236}">
                  <a16:creationId xmlns:a16="http://schemas.microsoft.com/office/drawing/2014/main" id="{F35EAD5B-CA4F-FB0C-187D-F41EA52F12C7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Oval 730">
              <a:extLst>
                <a:ext uri="{FF2B5EF4-FFF2-40B4-BE49-F238E27FC236}">
                  <a16:creationId xmlns:a16="http://schemas.microsoft.com/office/drawing/2014/main" id="{DE1520BA-4137-D57C-97DB-238D33E512C1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2" name="Group 731">
            <a:extLst>
              <a:ext uri="{FF2B5EF4-FFF2-40B4-BE49-F238E27FC236}">
                <a16:creationId xmlns:a16="http://schemas.microsoft.com/office/drawing/2014/main" id="{90B12D6A-158D-3C7D-98C7-99D78482E012}"/>
              </a:ext>
            </a:extLst>
          </p:cNvPr>
          <p:cNvGrpSpPr/>
          <p:nvPr/>
        </p:nvGrpSpPr>
        <p:grpSpPr>
          <a:xfrm>
            <a:off x="7617689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733" name="Oval 732">
              <a:extLst>
                <a:ext uri="{FF2B5EF4-FFF2-40B4-BE49-F238E27FC236}">
                  <a16:creationId xmlns:a16="http://schemas.microsoft.com/office/drawing/2014/main" id="{3FBCED17-1438-C3BA-AC6C-0153D2D4DC3E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4" name="Oval 733">
              <a:extLst>
                <a:ext uri="{FF2B5EF4-FFF2-40B4-BE49-F238E27FC236}">
                  <a16:creationId xmlns:a16="http://schemas.microsoft.com/office/drawing/2014/main" id="{6B440D57-B9E1-BAB7-0EB1-C3CD72E9234B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Oval 734">
              <a:extLst>
                <a:ext uri="{FF2B5EF4-FFF2-40B4-BE49-F238E27FC236}">
                  <a16:creationId xmlns:a16="http://schemas.microsoft.com/office/drawing/2014/main" id="{9BA1FD4A-D8AD-BFCD-BC3C-78897D775E38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Oval 735">
              <a:extLst>
                <a:ext uri="{FF2B5EF4-FFF2-40B4-BE49-F238E27FC236}">
                  <a16:creationId xmlns:a16="http://schemas.microsoft.com/office/drawing/2014/main" id="{B4933B10-26A6-AB99-9308-3736F9ACD80F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Oval 736">
              <a:extLst>
                <a:ext uri="{FF2B5EF4-FFF2-40B4-BE49-F238E27FC236}">
                  <a16:creationId xmlns:a16="http://schemas.microsoft.com/office/drawing/2014/main" id="{CE2FEFF0-C3D9-7686-448F-102A81CEF88C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Oval 737">
              <a:extLst>
                <a:ext uri="{FF2B5EF4-FFF2-40B4-BE49-F238E27FC236}">
                  <a16:creationId xmlns:a16="http://schemas.microsoft.com/office/drawing/2014/main" id="{A9EBCC2A-70C6-B956-7E9D-763EA6678D54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Oval 738">
              <a:extLst>
                <a:ext uri="{FF2B5EF4-FFF2-40B4-BE49-F238E27FC236}">
                  <a16:creationId xmlns:a16="http://schemas.microsoft.com/office/drawing/2014/main" id="{D643FCCD-DD56-A0EF-9F4D-E83D02A8696C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Oval 739">
              <a:extLst>
                <a:ext uri="{FF2B5EF4-FFF2-40B4-BE49-F238E27FC236}">
                  <a16:creationId xmlns:a16="http://schemas.microsoft.com/office/drawing/2014/main" id="{B3548289-BF95-FDDA-AC27-E724DB79434A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Oval 740">
              <a:extLst>
                <a:ext uri="{FF2B5EF4-FFF2-40B4-BE49-F238E27FC236}">
                  <a16:creationId xmlns:a16="http://schemas.microsoft.com/office/drawing/2014/main" id="{F2DD9938-9ECD-B869-4DA7-D2C5FDF7CE20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Oval 741">
              <a:extLst>
                <a:ext uri="{FF2B5EF4-FFF2-40B4-BE49-F238E27FC236}">
                  <a16:creationId xmlns:a16="http://schemas.microsoft.com/office/drawing/2014/main" id="{0F252284-6B12-7836-C820-B7286DB4E4D9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Oval 742">
              <a:extLst>
                <a:ext uri="{FF2B5EF4-FFF2-40B4-BE49-F238E27FC236}">
                  <a16:creationId xmlns:a16="http://schemas.microsoft.com/office/drawing/2014/main" id="{EB34A94C-97F2-0CE1-0BA9-8C73DFE700B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Oval 743">
              <a:extLst>
                <a:ext uri="{FF2B5EF4-FFF2-40B4-BE49-F238E27FC236}">
                  <a16:creationId xmlns:a16="http://schemas.microsoft.com/office/drawing/2014/main" id="{39E03F1C-0C5B-E126-94F6-23B7B96E0B80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Oval 744">
              <a:extLst>
                <a:ext uri="{FF2B5EF4-FFF2-40B4-BE49-F238E27FC236}">
                  <a16:creationId xmlns:a16="http://schemas.microsoft.com/office/drawing/2014/main" id="{C7DC541A-D428-9009-BC68-891D82B720E8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Oval 745">
              <a:extLst>
                <a:ext uri="{FF2B5EF4-FFF2-40B4-BE49-F238E27FC236}">
                  <a16:creationId xmlns:a16="http://schemas.microsoft.com/office/drawing/2014/main" id="{716D38B0-075B-EED6-8A97-F7920C535EBB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Oval 746">
              <a:extLst>
                <a:ext uri="{FF2B5EF4-FFF2-40B4-BE49-F238E27FC236}">
                  <a16:creationId xmlns:a16="http://schemas.microsoft.com/office/drawing/2014/main" id="{C06D5806-A038-C28A-68D4-064FA8530013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Oval 747">
              <a:extLst>
                <a:ext uri="{FF2B5EF4-FFF2-40B4-BE49-F238E27FC236}">
                  <a16:creationId xmlns:a16="http://schemas.microsoft.com/office/drawing/2014/main" id="{9CB4EA7C-697D-B276-0EB1-CEC6380E2A51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Oval 748">
              <a:extLst>
                <a:ext uri="{FF2B5EF4-FFF2-40B4-BE49-F238E27FC236}">
                  <a16:creationId xmlns:a16="http://schemas.microsoft.com/office/drawing/2014/main" id="{7F0A542C-7A52-53AA-EFDE-FB568B1BFB41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Oval 749">
              <a:extLst>
                <a:ext uri="{FF2B5EF4-FFF2-40B4-BE49-F238E27FC236}">
                  <a16:creationId xmlns:a16="http://schemas.microsoft.com/office/drawing/2014/main" id="{9F404CC8-536C-FC8B-7530-523CFBBCCEFC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Oval 750">
              <a:extLst>
                <a:ext uri="{FF2B5EF4-FFF2-40B4-BE49-F238E27FC236}">
                  <a16:creationId xmlns:a16="http://schemas.microsoft.com/office/drawing/2014/main" id="{16C6C153-8A7B-34CA-BC7C-784E1697CE1C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Oval 751">
              <a:extLst>
                <a:ext uri="{FF2B5EF4-FFF2-40B4-BE49-F238E27FC236}">
                  <a16:creationId xmlns:a16="http://schemas.microsoft.com/office/drawing/2014/main" id="{989E95D2-B59F-F5AC-F0CC-4146BEA92B11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Oval 752">
              <a:extLst>
                <a:ext uri="{FF2B5EF4-FFF2-40B4-BE49-F238E27FC236}">
                  <a16:creationId xmlns:a16="http://schemas.microsoft.com/office/drawing/2014/main" id="{B4478DFA-D2B2-701F-E766-23BE7895FD7E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Oval 753">
              <a:extLst>
                <a:ext uri="{FF2B5EF4-FFF2-40B4-BE49-F238E27FC236}">
                  <a16:creationId xmlns:a16="http://schemas.microsoft.com/office/drawing/2014/main" id="{47846251-E8F5-447D-3CE9-A33F0586DE3F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Oval 754">
              <a:extLst>
                <a:ext uri="{FF2B5EF4-FFF2-40B4-BE49-F238E27FC236}">
                  <a16:creationId xmlns:a16="http://schemas.microsoft.com/office/drawing/2014/main" id="{C63C0255-015F-006A-F829-2C05BA8CBB4E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Oval 755">
              <a:extLst>
                <a:ext uri="{FF2B5EF4-FFF2-40B4-BE49-F238E27FC236}">
                  <a16:creationId xmlns:a16="http://schemas.microsoft.com/office/drawing/2014/main" id="{7ECD5CBC-2A86-D448-5BBF-8A097CAF91DA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Oval 756">
              <a:extLst>
                <a:ext uri="{FF2B5EF4-FFF2-40B4-BE49-F238E27FC236}">
                  <a16:creationId xmlns:a16="http://schemas.microsoft.com/office/drawing/2014/main" id="{64A027B4-2861-E3CC-4935-8CF5134B6C3F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Oval 757">
              <a:extLst>
                <a:ext uri="{FF2B5EF4-FFF2-40B4-BE49-F238E27FC236}">
                  <a16:creationId xmlns:a16="http://schemas.microsoft.com/office/drawing/2014/main" id="{D5425C03-FB66-BD7D-883D-E39D912A281D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Oval 758">
              <a:extLst>
                <a:ext uri="{FF2B5EF4-FFF2-40B4-BE49-F238E27FC236}">
                  <a16:creationId xmlns:a16="http://schemas.microsoft.com/office/drawing/2014/main" id="{D73AE984-7B98-4AAF-5EFA-A592B68FFBE7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Oval 759">
              <a:extLst>
                <a:ext uri="{FF2B5EF4-FFF2-40B4-BE49-F238E27FC236}">
                  <a16:creationId xmlns:a16="http://schemas.microsoft.com/office/drawing/2014/main" id="{25FCC107-98FB-EDF2-CAD5-B840B4C11B6C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Oval 760">
              <a:extLst>
                <a:ext uri="{FF2B5EF4-FFF2-40B4-BE49-F238E27FC236}">
                  <a16:creationId xmlns:a16="http://schemas.microsoft.com/office/drawing/2014/main" id="{F3AD5DAE-393C-AE71-41D7-498DE8E4086B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2" name="Group 761">
            <a:extLst>
              <a:ext uri="{FF2B5EF4-FFF2-40B4-BE49-F238E27FC236}">
                <a16:creationId xmlns:a16="http://schemas.microsoft.com/office/drawing/2014/main" id="{B36D7413-44DA-B5CC-7E64-D84DE00FE3D8}"/>
              </a:ext>
            </a:extLst>
          </p:cNvPr>
          <p:cNvGrpSpPr/>
          <p:nvPr/>
        </p:nvGrpSpPr>
        <p:grpSpPr>
          <a:xfrm>
            <a:off x="7848343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763" name="Oval 762">
              <a:extLst>
                <a:ext uri="{FF2B5EF4-FFF2-40B4-BE49-F238E27FC236}">
                  <a16:creationId xmlns:a16="http://schemas.microsoft.com/office/drawing/2014/main" id="{EA54C13A-1B15-95C4-29F3-1ABCA3465C07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Oval 763">
              <a:extLst>
                <a:ext uri="{FF2B5EF4-FFF2-40B4-BE49-F238E27FC236}">
                  <a16:creationId xmlns:a16="http://schemas.microsoft.com/office/drawing/2014/main" id="{FE7CAA54-B554-82CF-5855-7A4159C1269B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Oval 764">
              <a:extLst>
                <a:ext uri="{FF2B5EF4-FFF2-40B4-BE49-F238E27FC236}">
                  <a16:creationId xmlns:a16="http://schemas.microsoft.com/office/drawing/2014/main" id="{A84D93B2-608A-DF8A-AEAB-70CEEC96E07C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Oval 765">
              <a:extLst>
                <a:ext uri="{FF2B5EF4-FFF2-40B4-BE49-F238E27FC236}">
                  <a16:creationId xmlns:a16="http://schemas.microsoft.com/office/drawing/2014/main" id="{B00A0695-A248-232E-735D-1E34C64677F5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Oval 766">
              <a:extLst>
                <a:ext uri="{FF2B5EF4-FFF2-40B4-BE49-F238E27FC236}">
                  <a16:creationId xmlns:a16="http://schemas.microsoft.com/office/drawing/2014/main" id="{6E4DA2D9-357C-5E05-CD89-863F6F86B333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Oval 767">
              <a:extLst>
                <a:ext uri="{FF2B5EF4-FFF2-40B4-BE49-F238E27FC236}">
                  <a16:creationId xmlns:a16="http://schemas.microsoft.com/office/drawing/2014/main" id="{6773C755-C867-8043-B701-6F871F79CF76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Oval 768">
              <a:extLst>
                <a:ext uri="{FF2B5EF4-FFF2-40B4-BE49-F238E27FC236}">
                  <a16:creationId xmlns:a16="http://schemas.microsoft.com/office/drawing/2014/main" id="{89E8127E-8435-4ADF-8300-F43ABDAFF835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Oval 769">
              <a:extLst>
                <a:ext uri="{FF2B5EF4-FFF2-40B4-BE49-F238E27FC236}">
                  <a16:creationId xmlns:a16="http://schemas.microsoft.com/office/drawing/2014/main" id="{88B3A1E7-E074-9AF4-C189-65ABE132FB96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Oval 770">
              <a:extLst>
                <a:ext uri="{FF2B5EF4-FFF2-40B4-BE49-F238E27FC236}">
                  <a16:creationId xmlns:a16="http://schemas.microsoft.com/office/drawing/2014/main" id="{9781106C-7DA3-81D1-5181-DC923163F7EC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Oval 771">
              <a:extLst>
                <a:ext uri="{FF2B5EF4-FFF2-40B4-BE49-F238E27FC236}">
                  <a16:creationId xmlns:a16="http://schemas.microsoft.com/office/drawing/2014/main" id="{151A8E76-0B30-80B7-B741-3CE5D48BEDBE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Oval 772">
              <a:extLst>
                <a:ext uri="{FF2B5EF4-FFF2-40B4-BE49-F238E27FC236}">
                  <a16:creationId xmlns:a16="http://schemas.microsoft.com/office/drawing/2014/main" id="{ECB452DD-D01D-4074-796B-B272482FF936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Oval 773">
              <a:extLst>
                <a:ext uri="{FF2B5EF4-FFF2-40B4-BE49-F238E27FC236}">
                  <a16:creationId xmlns:a16="http://schemas.microsoft.com/office/drawing/2014/main" id="{E1C1B923-9C6A-DEBD-D755-07F43CA315F4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Oval 774">
              <a:extLst>
                <a:ext uri="{FF2B5EF4-FFF2-40B4-BE49-F238E27FC236}">
                  <a16:creationId xmlns:a16="http://schemas.microsoft.com/office/drawing/2014/main" id="{7ADC1B3C-1B6E-A385-E0A2-D046EAB182B0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Oval 775">
              <a:extLst>
                <a:ext uri="{FF2B5EF4-FFF2-40B4-BE49-F238E27FC236}">
                  <a16:creationId xmlns:a16="http://schemas.microsoft.com/office/drawing/2014/main" id="{525CCA09-0364-DCE9-F0AD-F80497EA87E1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Oval 776">
              <a:extLst>
                <a:ext uri="{FF2B5EF4-FFF2-40B4-BE49-F238E27FC236}">
                  <a16:creationId xmlns:a16="http://schemas.microsoft.com/office/drawing/2014/main" id="{5B2C7613-A8C8-F76F-63FB-287DCCDF18A6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Oval 777">
              <a:extLst>
                <a:ext uri="{FF2B5EF4-FFF2-40B4-BE49-F238E27FC236}">
                  <a16:creationId xmlns:a16="http://schemas.microsoft.com/office/drawing/2014/main" id="{76CA4517-77FC-AFFB-4DA6-DDBA70F5EB9C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Oval 778">
              <a:extLst>
                <a:ext uri="{FF2B5EF4-FFF2-40B4-BE49-F238E27FC236}">
                  <a16:creationId xmlns:a16="http://schemas.microsoft.com/office/drawing/2014/main" id="{A8EE3977-6766-43A9-AC6C-9FC5550A27DC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Oval 779">
              <a:extLst>
                <a:ext uri="{FF2B5EF4-FFF2-40B4-BE49-F238E27FC236}">
                  <a16:creationId xmlns:a16="http://schemas.microsoft.com/office/drawing/2014/main" id="{66739BDD-F828-2079-63D7-4E7E1ADCE21E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Oval 780">
              <a:extLst>
                <a:ext uri="{FF2B5EF4-FFF2-40B4-BE49-F238E27FC236}">
                  <a16:creationId xmlns:a16="http://schemas.microsoft.com/office/drawing/2014/main" id="{C2834AA3-C348-F06A-A84B-956E16F67AEA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Oval 781">
              <a:extLst>
                <a:ext uri="{FF2B5EF4-FFF2-40B4-BE49-F238E27FC236}">
                  <a16:creationId xmlns:a16="http://schemas.microsoft.com/office/drawing/2014/main" id="{98585455-20AA-D55A-D818-6F296010A47F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Oval 782">
              <a:extLst>
                <a:ext uri="{FF2B5EF4-FFF2-40B4-BE49-F238E27FC236}">
                  <a16:creationId xmlns:a16="http://schemas.microsoft.com/office/drawing/2014/main" id="{21952EBE-965F-CF93-1907-6B30A9F286DF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Oval 783">
              <a:extLst>
                <a:ext uri="{FF2B5EF4-FFF2-40B4-BE49-F238E27FC236}">
                  <a16:creationId xmlns:a16="http://schemas.microsoft.com/office/drawing/2014/main" id="{93B83D69-C317-314F-FA0C-7A23CBCFD866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Oval 784">
              <a:extLst>
                <a:ext uri="{FF2B5EF4-FFF2-40B4-BE49-F238E27FC236}">
                  <a16:creationId xmlns:a16="http://schemas.microsoft.com/office/drawing/2014/main" id="{9638336F-FD7E-BE97-8ADF-CC46FAAE273D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Oval 785">
              <a:extLst>
                <a:ext uri="{FF2B5EF4-FFF2-40B4-BE49-F238E27FC236}">
                  <a16:creationId xmlns:a16="http://schemas.microsoft.com/office/drawing/2014/main" id="{9DCCCD5E-3FBC-B414-38E0-61FE72DDF018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Oval 786">
              <a:extLst>
                <a:ext uri="{FF2B5EF4-FFF2-40B4-BE49-F238E27FC236}">
                  <a16:creationId xmlns:a16="http://schemas.microsoft.com/office/drawing/2014/main" id="{5C1956FF-1F52-494C-0902-D1C9672A0966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Oval 787">
              <a:extLst>
                <a:ext uri="{FF2B5EF4-FFF2-40B4-BE49-F238E27FC236}">
                  <a16:creationId xmlns:a16="http://schemas.microsoft.com/office/drawing/2014/main" id="{BB2B049C-754D-7A2D-EB1F-0D30BA45DC70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Oval 788">
              <a:extLst>
                <a:ext uri="{FF2B5EF4-FFF2-40B4-BE49-F238E27FC236}">
                  <a16:creationId xmlns:a16="http://schemas.microsoft.com/office/drawing/2014/main" id="{9D08D4DE-F542-E7D2-C25C-D94066F0652E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Oval 789">
              <a:extLst>
                <a:ext uri="{FF2B5EF4-FFF2-40B4-BE49-F238E27FC236}">
                  <a16:creationId xmlns:a16="http://schemas.microsoft.com/office/drawing/2014/main" id="{F27C8427-8682-D191-D238-D7C4E726221B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Oval 790">
              <a:extLst>
                <a:ext uri="{FF2B5EF4-FFF2-40B4-BE49-F238E27FC236}">
                  <a16:creationId xmlns:a16="http://schemas.microsoft.com/office/drawing/2014/main" id="{780565AD-4FE7-D40A-27C2-9AFD8E9DED26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2" name="Group 791">
            <a:extLst>
              <a:ext uri="{FF2B5EF4-FFF2-40B4-BE49-F238E27FC236}">
                <a16:creationId xmlns:a16="http://schemas.microsoft.com/office/drawing/2014/main" id="{DCB94EED-F85F-2CD8-E63C-C95EDB5A3D4C}"/>
              </a:ext>
            </a:extLst>
          </p:cNvPr>
          <p:cNvGrpSpPr/>
          <p:nvPr/>
        </p:nvGrpSpPr>
        <p:grpSpPr>
          <a:xfrm>
            <a:off x="8078997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793" name="Oval 792">
              <a:extLst>
                <a:ext uri="{FF2B5EF4-FFF2-40B4-BE49-F238E27FC236}">
                  <a16:creationId xmlns:a16="http://schemas.microsoft.com/office/drawing/2014/main" id="{65B08979-CB9C-91E7-53AA-CCC244B816C7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4" name="Oval 793">
              <a:extLst>
                <a:ext uri="{FF2B5EF4-FFF2-40B4-BE49-F238E27FC236}">
                  <a16:creationId xmlns:a16="http://schemas.microsoft.com/office/drawing/2014/main" id="{64BF7F8C-8A1B-2112-46B7-9B2D5FC3BE23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Oval 794">
              <a:extLst>
                <a:ext uri="{FF2B5EF4-FFF2-40B4-BE49-F238E27FC236}">
                  <a16:creationId xmlns:a16="http://schemas.microsoft.com/office/drawing/2014/main" id="{D7B0F8E0-2130-6DAC-C8C1-33BF4D6F7EA2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Oval 795">
              <a:extLst>
                <a:ext uri="{FF2B5EF4-FFF2-40B4-BE49-F238E27FC236}">
                  <a16:creationId xmlns:a16="http://schemas.microsoft.com/office/drawing/2014/main" id="{387BF8FD-C6B1-9150-14FF-B0705B44B15B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Oval 796">
              <a:extLst>
                <a:ext uri="{FF2B5EF4-FFF2-40B4-BE49-F238E27FC236}">
                  <a16:creationId xmlns:a16="http://schemas.microsoft.com/office/drawing/2014/main" id="{549DDC80-776B-2961-A928-535C80598A93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Oval 797">
              <a:extLst>
                <a:ext uri="{FF2B5EF4-FFF2-40B4-BE49-F238E27FC236}">
                  <a16:creationId xmlns:a16="http://schemas.microsoft.com/office/drawing/2014/main" id="{0A6A5E4F-4B58-1DF8-651A-4B0C16984069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Oval 798">
              <a:extLst>
                <a:ext uri="{FF2B5EF4-FFF2-40B4-BE49-F238E27FC236}">
                  <a16:creationId xmlns:a16="http://schemas.microsoft.com/office/drawing/2014/main" id="{97570351-1B48-85EE-E9FF-3F7E8C752C69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Oval 799">
              <a:extLst>
                <a:ext uri="{FF2B5EF4-FFF2-40B4-BE49-F238E27FC236}">
                  <a16:creationId xmlns:a16="http://schemas.microsoft.com/office/drawing/2014/main" id="{1665953E-33E0-8477-A5DB-E63D28B63D75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Oval 800">
              <a:extLst>
                <a:ext uri="{FF2B5EF4-FFF2-40B4-BE49-F238E27FC236}">
                  <a16:creationId xmlns:a16="http://schemas.microsoft.com/office/drawing/2014/main" id="{C10FEE79-E418-B8A0-8A2F-1EB392154AFE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Oval 801">
              <a:extLst>
                <a:ext uri="{FF2B5EF4-FFF2-40B4-BE49-F238E27FC236}">
                  <a16:creationId xmlns:a16="http://schemas.microsoft.com/office/drawing/2014/main" id="{68BFD3C6-0811-ED14-A8D2-0622876A4311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Oval 802">
              <a:extLst>
                <a:ext uri="{FF2B5EF4-FFF2-40B4-BE49-F238E27FC236}">
                  <a16:creationId xmlns:a16="http://schemas.microsoft.com/office/drawing/2014/main" id="{DEB56DEC-76DC-E87F-61DD-DA7F5076E00E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Oval 803">
              <a:extLst>
                <a:ext uri="{FF2B5EF4-FFF2-40B4-BE49-F238E27FC236}">
                  <a16:creationId xmlns:a16="http://schemas.microsoft.com/office/drawing/2014/main" id="{21DABE8D-BB8D-C354-3566-EBB9DADDB0C6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Oval 804">
              <a:extLst>
                <a:ext uri="{FF2B5EF4-FFF2-40B4-BE49-F238E27FC236}">
                  <a16:creationId xmlns:a16="http://schemas.microsoft.com/office/drawing/2014/main" id="{65B1A934-B299-E620-61DA-488537E16D26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Oval 805">
              <a:extLst>
                <a:ext uri="{FF2B5EF4-FFF2-40B4-BE49-F238E27FC236}">
                  <a16:creationId xmlns:a16="http://schemas.microsoft.com/office/drawing/2014/main" id="{784CC58E-8F89-CC0D-B60E-1E8230025BCC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Oval 806">
              <a:extLst>
                <a:ext uri="{FF2B5EF4-FFF2-40B4-BE49-F238E27FC236}">
                  <a16:creationId xmlns:a16="http://schemas.microsoft.com/office/drawing/2014/main" id="{8BED237B-0C5B-93B2-99E4-FD107FCB3BA2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Oval 807">
              <a:extLst>
                <a:ext uri="{FF2B5EF4-FFF2-40B4-BE49-F238E27FC236}">
                  <a16:creationId xmlns:a16="http://schemas.microsoft.com/office/drawing/2014/main" id="{4CB4DE5B-D4DC-6E9A-B34F-7FAF4398682E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Oval 808">
              <a:extLst>
                <a:ext uri="{FF2B5EF4-FFF2-40B4-BE49-F238E27FC236}">
                  <a16:creationId xmlns:a16="http://schemas.microsoft.com/office/drawing/2014/main" id="{0A36AF11-3F24-4A60-51E5-A84263B4FA9E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Oval 809">
              <a:extLst>
                <a:ext uri="{FF2B5EF4-FFF2-40B4-BE49-F238E27FC236}">
                  <a16:creationId xmlns:a16="http://schemas.microsoft.com/office/drawing/2014/main" id="{307926EC-3475-8D8B-F843-DD33D811A9F7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Oval 810">
              <a:extLst>
                <a:ext uri="{FF2B5EF4-FFF2-40B4-BE49-F238E27FC236}">
                  <a16:creationId xmlns:a16="http://schemas.microsoft.com/office/drawing/2014/main" id="{2CE7AA9A-6F32-2492-98AB-B91EF575B4A8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Oval 811">
              <a:extLst>
                <a:ext uri="{FF2B5EF4-FFF2-40B4-BE49-F238E27FC236}">
                  <a16:creationId xmlns:a16="http://schemas.microsoft.com/office/drawing/2014/main" id="{47218EB8-D9F2-4D8A-1989-13BD2DEDE4A4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Oval 812">
              <a:extLst>
                <a:ext uri="{FF2B5EF4-FFF2-40B4-BE49-F238E27FC236}">
                  <a16:creationId xmlns:a16="http://schemas.microsoft.com/office/drawing/2014/main" id="{D2D056D0-B62D-B899-7699-A4E2906E2989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Oval 813">
              <a:extLst>
                <a:ext uri="{FF2B5EF4-FFF2-40B4-BE49-F238E27FC236}">
                  <a16:creationId xmlns:a16="http://schemas.microsoft.com/office/drawing/2014/main" id="{71E135C7-7211-5D3E-5326-4CF63B9F0E45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Oval 814">
              <a:extLst>
                <a:ext uri="{FF2B5EF4-FFF2-40B4-BE49-F238E27FC236}">
                  <a16:creationId xmlns:a16="http://schemas.microsoft.com/office/drawing/2014/main" id="{B74DA829-1C8F-51B7-3CF9-3AE56405238B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Oval 815">
              <a:extLst>
                <a:ext uri="{FF2B5EF4-FFF2-40B4-BE49-F238E27FC236}">
                  <a16:creationId xmlns:a16="http://schemas.microsoft.com/office/drawing/2014/main" id="{54DD4F63-AEFB-32D3-D08B-DA8F910103D4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Oval 816">
              <a:extLst>
                <a:ext uri="{FF2B5EF4-FFF2-40B4-BE49-F238E27FC236}">
                  <a16:creationId xmlns:a16="http://schemas.microsoft.com/office/drawing/2014/main" id="{3E6AA88F-9196-6AD8-425D-078988A4162F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Oval 817">
              <a:extLst>
                <a:ext uri="{FF2B5EF4-FFF2-40B4-BE49-F238E27FC236}">
                  <a16:creationId xmlns:a16="http://schemas.microsoft.com/office/drawing/2014/main" id="{930921A0-1E17-B96B-3192-30290F607BA4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Oval 818">
              <a:extLst>
                <a:ext uri="{FF2B5EF4-FFF2-40B4-BE49-F238E27FC236}">
                  <a16:creationId xmlns:a16="http://schemas.microsoft.com/office/drawing/2014/main" id="{81C7F208-10C9-A018-CF50-490AAA0F3443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Oval 819">
              <a:extLst>
                <a:ext uri="{FF2B5EF4-FFF2-40B4-BE49-F238E27FC236}">
                  <a16:creationId xmlns:a16="http://schemas.microsoft.com/office/drawing/2014/main" id="{9E770BCE-1F7C-C78D-FD78-933846530194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Oval 820">
              <a:extLst>
                <a:ext uri="{FF2B5EF4-FFF2-40B4-BE49-F238E27FC236}">
                  <a16:creationId xmlns:a16="http://schemas.microsoft.com/office/drawing/2014/main" id="{98EEBE41-4817-065E-6172-3466D61CFD4A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2" name="Group 821">
            <a:extLst>
              <a:ext uri="{FF2B5EF4-FFF2-40B4-BE49-F238E27FC236}">
                <a16:creationId xmlns:a16="http://schemas.microsoft.com/office/drawing/2014/main" id="{2A4452F6-4AB7-71F6-637F-F61EE52D9E1D}"/>
              </a:ext>
            </a:extLst>
          </p:cNvPr>
          <p:cNvGrpSpPr/>
          <p:nvPr/>
        </p:nvGrpSpPr>
        <p:grpSpPr>
          <a:xfrm>
            <a:off x="8309651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823" name="Oval 822">
              <a:extLst>
                <a:ext uri="{FF2B5EF4-FFF2-40B4-BE49-F238E27FC236}">
                  <a16:creationId xmlns:a16="http://schemas.microsoft.com/office/drawing/2014/main" id="{AFBFC107-898E-8B1B-0669-8C1C9AC2C6F5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Oval 823">
              <a:extLst>
                <a:ext uri="{FF2B5EF4-FFF2-40B4-BE49-F238E27FC236}">
                  <a16:creationId xmlns:a16="http://schemas.microsoft.com/office/drawing/2014/main" id="{6862B5EC-64F6-6353-0CDC-730C5D2C733C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Oval 824">
              <a:extLst>
                <a:ext uri="{FF2B5EF4-FFF2-40B4-BE49-F238E27FC236}">
                  <a16:creationId xmlns:a16="http://schemas.microsoft.com/office/drawing/2014/main" id="{6EA98A48-F855-BDC4-7846-D6A0847E9DA5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Oval 825">
              <a:extLst>
                <a:ext uri="{FF2B5EF4-FFF2-40B4-BE49-F238E27FC236}">
                  <a16:creationId xmlns:a16="http://schemas.microsoft.com/office/drawing/2014/main" id="{44A19AC1-5199-586F-CB00-EB5403855BAC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Oval 826">
              <a:extLst>
                <a:ext uri="{FF2B5EF4-FFF2-40B4-BE49-F238E27FC236}">
                  <a16:creationId xmlns:a16="http://schemas.microsoft.com/office/drawing/2014/main" id="{C564C905-B9BB-A716-FCFC-34C079D50AED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Oval 827">
              <a:extLst>
                <a:ext uri="{FF2B5EF4-FFF2-40B4-BE49-F238E27FC236}">
                  <a16:creationId xmlns:a16="http://schemas.microsoft.com/office/drawing/2014/main" id="{F3712F52-A93D-14AF-7223-EF3F47A9BCDC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Oval 828">
              <a:extLst>
                <a:ext uri="{FF2B5EF4-FFF2-40B4-BE49-F238E27FC236}">
                  <a16:creationId xmlns:a16="http://schemas.microsoft.com/office/drawing/2014/main" id="{207491AF-318A-4D58-351D-3981AC3BAA28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Oval 829">
              <a:extLst>
                <a:ext uri="{FF2B5EF4-FFF2-40B4-BE49-F238E27FC236}">
                  <a16:creationId xmlns:a16="http://schemas.microsoft.com/office/drawing/2014/main" id="{F0CC2473-3149-0DCD-5A4D-3D58CD5CF94F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Oval 830">
              <a:extLst>
                <a:ext uri="{FF2B5EF4-FFF2-40B4-BE49-F238E27FC236}">
                  <a16:creationId xmlns:a16="http://schemas.microsoft.com/office/drawing/2014/main" id="{041E245D-4267-6E6F-367D-EB3E35686970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Oval 831">
              <a:extLst>
                <a:ext uri="{FF2B5EF4-FFF2-40B4-BE49-F238E27FC236}">
                  <a16:creationId xmlns:a16="http://schemas.microsoft.com/office/drawing/2014/main" id="{7737A054-93D3-F5A0-4464-3689F7F0E6FF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Oval 832">
              <a:extLst>
                <a:ext uri="{FF2B5EF4-FFF2-40B4-BE49-F238E27FC236}">
                  <a16:creationId xmlns:a16="http://schemas.microsoft.com/office/drawing/2014/main" id="{2C895811-4E0B-CBE5-7FF0-54C5CCFE733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Oval 833">
              <a:extLst>
                <a:ext uri="{FF2B5EF4-FFF2-40B4-BE49-F238E27FC236}">
                  <a16:creationId xmlns:a16="http://schemas.microsoft.com/office/drawing/2014/main" id="{AC05BE89-2171-FF06-129D-846A0AA0C9FD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Oval 834">
              <a:extLst>
                <a:ext uri="{FF2B5EF4-FFF2-40B4-BE49-F238E27FC236}">
                  <a16:creationId xmlns:a16="http://schemas.microsoft.com/office/drawing/2014/main" id="{104A3D96-0008-FEED-387B-CE3805F0F3C2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Oval 835">
              <a:extLst>
                <a:ext uri="{FF2B5EF4-FFF2-40B4-BE49-F238E27FC236}">
                  <a16:creationId xmlns:a16="http://schemas.microsoft.com/office/drawing/2014/main" id="{F7DE136B-D1F6-08F8-1395-C8CCA19BDEBD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Oval 836">
              <a:extLst>
                <a:ext uri="{FF2B5EF4-FFF2-40B4-BE49-F238E27FC236}">
                  <a16:creationId xmlns:a16="http://schemas.microsoft.com/office/drawing/2014/main" id="{99FA3417-646F-8B27-E603-BDB392496B3E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Oval 837">
              <a:extLst>
                <a:ext uri="{FF2B5EF4-FFF2-40B4-BE49-F238E27FC236}">
                  <a16:creationId xmlns:a16="http://schemas.microsoft.com/office/drawing/2014/main" id="{6D0DA229-7042-F1E9-1D90-681A70CC0CE5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Oval 838">
              <a:extLst>
                <a:ext uri="{FF2B5EF4-FFF2-40B4-BE49-F238E27FC236}">
                  <a16:creationId xmlns:a16="http://schemas.microsoft.com/office/drawing/2014/main" id="{3429205F-DB0F-2047-BF7A-8A467694C340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Oval 839">
              <a:extLst>
                <a:ext uri="{FF2B5EF4-FFF2-40B4-BE49-F238E27FC236}">
                  <a16:creationId xmlns:a16="http://schemas.microsoft.com/office/drawing/2014/main" id="{29FDDB47-4B82-6316-5728-A87C52D1F1C2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Oval 840">
              <a:extLst>
                <a:ext uri="{FF2B5EF4-FFF2-40B4-BE49-F238E27FC236}">
                  <a16:creationId xmlns:a16="http://schemas.microsoft.com/office/drawing/2014/main" id="{2069D01C-320B-6BD8-99D1-0DE521DE243C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Oval 841">
              <a:extLst>
                <a:ext uri="{FF2B5EF4-FFF2-40B4-BE49-F238E27FC236}">
                  <a16:creationId xmlns:a16="http://schemas.microsoft.com/office/drawing/2014/main" id="{516C8ACA-B62D-269A-1699-E03CC6C4AB69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Oval 842">
              <a:extLst>
                <a:ext uri="{FF2B5EF4-FFF2-40B4-BE49-F238E27FC236}">
                  <a16:creationId xmlns:a16="http://schemas.microsoft.com/office/drawing/2014/main" id="{CF84A12C-4496-D5F9-6651-22127AD5EDCA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Oval 843">
              <a:extLst>
                <a:ext uri="{FF2B5EF4-FFF2-40B4-BE49-F238E27FC236}">
                  <a16:creationId xmlns:a16="http://schemas.microsoft.com/office/drawing/2014/main" id="{FA1BB389-6192-FB0B-823C-971648E79C38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Oval 844">
              <a:extLst>
                <a:ext uri="{FF2B5EF4-FFF2-40B4-BE49-F238E27FC236}">
                  <a16:creationId xmlns:a16="http://schemas.microsoft.com/office/drawing/2014/main" id="{256BEABC-257E-B53A-8BB3-ED403DEAB25A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Oval 845">
              <a:extLst>
                <a:ext uri="{FF2B5EF4-FFF2-40B4-BE49-F238E27FC236}">
                  <a16:creationId xmlns:a16="http://schemas.microsoft.com/office/drawing/2014/main" id="{940162F5-2364-58B4-1219-B081104D0D09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Oval 846">
              <a:extLst>
                <a:ext uri="{FF2B5EF4-FFF2-40B4-BE49-F238E27FC236}">
                  <a16:creationId xmlns:a16="http://schemas.microsoft.com/office/drawing/2014/main" id="{09382004-8506-35D3-0D0C-98D82ECB9899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Oval 847">
              <a:extLst>
                <a:ext uri="{FF2B5EF4-FFF2-40B4-BE49-F238E27FC236}">
                  <a16:creationId xmlns:a16="http://schemas.microsoft.com/office/drawing/2014/main" id="{E14B031F-D612-391A-04B4-AD58A8025D3C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Oval 848">
              <a:extLst>
                <a:ext uri="{FF2B5EF4-FFF2-40B4-BE49-F238E27FC236}">
                  <a16:creationId xmlns:a16="http://schemas.microsoft.com/office/drawing/2014/main" id="{1295C562-0DFA-72FA-B75A-EA3807A6F428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Oval 849">
              <a:extLst>
                <a:ext uri="{FF2B5EF4-FFF2-40B4-BE49-F238E27FC236}">
                  <a16:creationId xmlns:a16="http://schemas.microsoft.com/office/drawing/2014/main" id="{BE6C0261-B68F-D6C4-B877-6BEEA953132F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Oval 850">
              <a:extLst>
                <a:ext uri="{FF2B5EF4-FFF2-40B4-BE49-F238E27FC236}">
                  <a16:creationId xmlns:a16="http://schemas.microsoft.com/office/drawing/2014/main" id="{5C12AD36-71D2-CEBD-A10E-EF7A90449E84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2" name="Group 851">
            <a:extLst>
              <a:ext uri="{FF2B5EF4-FFF2-40B4-BE49-F238E27FC236}">
                <a16:creationId xmlns:a16="http://schemas.microsoft.com/office/drawing/2014/main" id="{56296642-E34C-1D22-CF67-19A06A54F883}"/>
              </a:ext>
            </a:extLst>
          </p:cNvPr>
          <p:cNvGrpSpPr/>
          <p:nvPr/>
        </p:nvGrpSpPr>
        <p:grpSpPr>
          <a:xfrm>
            <a:off x="8540305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853" name="Oval 852">
              <a:extLst>
                <a:ext uri="{FF2B5EF4-FFF2-40B4-BE49-F238E27FC236}">
                  <a16:creationId xmlns:a16="http://schemas.microsoft.com/office/drawing/2014/main" id="{06A9016A-20B6-3261-9BC4-A67576375F2F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4" name="Oval 853">
              <a:extLst>
                <a:ext uri="{FF2B5EF4-FFF2-40B4-BE49-F238E27FC236}">
                  <a16:creationId xmlns:a16="http://schemas.microsoft.com/office/drawing/2014/main" id="{09BAF980-DAF0-5C82-9B15-CC5C81829DCA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Oval 854">
              <a:extLst>
                <a:ext uri="{FF2B5EF4-FFF2-40B4-BE49-F238E27FC236}">
                  <a16:creationId xmlns:a16="http://schemas.microsoft.com/office/drawing/2014/main" id="{2108C828-2A5E-A88A-0C9F-563B96801325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Oval 855">
              <a:extLst>
                <a:ext uri="{FF2B5EF4-FFF2-40B4-BE49-F238E27FC236}">
                  <a16:creationId xmlns:a16="http://schemas.microsoft.com/office/drawing/2014/main" id="{FAFC839F-84BE-2F9E-32AC-DC3AA2AA4566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Oval 856">
              <a:extLst>
                <a:ext uri="{FF2B5EF4-FFF2-40B4-BE49-F238E27FC236}">
                  <a16:creationId xmlns:a16="http://schemas.microsoft.com/office/drawing/2014/main" id="{2BB0FCA7-04E0-9FE1-4079-C6E919F8DB3A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Oval 857">
              <a:extLst>
                <a:ext uri="{FF2B5EF4-FFF2-40B4-BE49-F238E27FC236}">
                  <a16:creationId xmlns:a16="http://schemas.microsoft.com/office/drawing/2014/main" id="{5B09961A-4E37-B77B-35C9-112C240B02F4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Oval 858">
              <a:extLst>
                <a:ext uri="{FF2B5EF4-FFF2-40B4-BE49-F238E27FC236}">
                  <a16:creationId xmlns:a16="http://schemas.microsoft.com/office/drawing/2014/main" id="{A9DC2530-D7B6-2E26-0365-B2771B5E1EB9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Oval 859">
              <a:extLst>
                <a:ext uri="{FF2B5EF4-FFF2-40B4-BE49-F238E27FC236}">
                  <a16:creationId xmlns:a16="http://schemas.microsoft.com/office/drawing/2014/main" id="{C259F81E-0806-6FF8-8C1D-15CAD2527B4A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Oval 860">
              <a:extLst>
                <a:ext uri="{FF2B5EF4-FFF2-40B4-BE49-F238E27FC236}">
                  <a16:creationId xmlns:a16="http://schemas.microsoft.com/office/drawing/2014/main" id="{1DDF8F78-6353-A8C0-02A5-7FF802D20912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Oval 861">
              <a:extLst>
                <a:ext uri="{FF2B5EF4-FFF2-40B4-BE49-F238E27FC236}">
                  <a16:creationId xmlns:a16="http://schemas.microsoft.com/office/drawing/2014/main" id="{30000970-EBAA-B150-95A8-9602138AB49A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Oval 862">
              <a:extLst>
                <a:ext uri="{FF2B5EF4-FFF2-40B4-BE49-F238E27FC236}">
                  <a16:creationId xmlns:a16="http://schemas.microsoft.com/office/drawing/2014/main" id="{FFDE7D48-D3A7-88D7-6602-A5C3ED3C85AC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Oval 863">
              <a:extLst>
                <a:ext uri="{FF2B5EF4-FFF2-40B4-BE49-F238E27FC236}">
                  <a16:creationId xmlns:a16="http://schemas.microsoft.com/office/drawing/2014/main" id="{16B0B00E-76DB-8766-DA1B-5659E9DA0D4D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Oval 864">
              <a:extLst>
                <a:ext uri="{FF2B5EF4-FFF2-40B4-BE49-F238E27FC236}">
                  <a16:creationId xmlns:a16="http://schemas.microsoft.com/office/drawing/2014/main" id="{56C0597F-B0C6-448A-A069-55D1B7073DFE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Oval 865">
              <a:extLst>
                <a:ext uri="{FF2B5EF4-FFF2-40B4-BE49-F238E27FC236}">
                  <a16:creationId xmlns:a16="http://schemas.microsoft.com/office/drawing/2014/main" id="{13257C8A-DDB6-53EF-7226-CBDA441E5C8B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Oval 866">
              <a:extLst>
                <a:ext uri="{FF2B5EF4-FFF2-40B4-BE49-F238E27FC236}">
                  <a16:creationId xmlns:a16="http://schemas.microsoft.com/office/drawing/2014/main" id="{39D76169-18FE-254B-ADFF-35B7B8D272E2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Oval 867">
              <a:extLst>
                <a:ext uri="{FF2B5EF4-FFF2-40B4-BE49-F238E27FC236}">
                  <a16:creationId xmlns:a16="http://schemas.microsoft.com/office/drawing/2014/main" id="{8F440447-669F-92E4-FA35-D5EB5EC9EBE3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Oval 868">
              <a:extLst>
                <a:ext uri="{FF2B5EF4-FFF2-40B4-BE49-F238E27FC236}">
                  <a16:creationId xmlns:a16="http://schemas.microsoft.com/office/drawing/2014/main" id="{D6DC7E50-8CE2-92FA-6C7B-52569ACDA35D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Oval 869">
              <a:extLst>
                <a:ext uri="{FF2B5EF4-FFF2-40B4-BE49-F238E27FC236}">
                  <a16:creationId xmlns:a16="http://schemas.microsoft.com/office/drawing/2014/main" id="{0F1F6174-90A0-D21D-A535-BAB6474BA4E8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Oval 870">
              <a:extLst>
                <a:ext uri="{FF2B5EF4-FFF2-40B4-BE49-F238E27FC236}">
                  <a16:creationId xmlns:a16="http://schemas.microsoft.com/office/drawing/2014/main" id="{BBA71A21-496D-94BC-2230-A1A241FA40CB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Oval 871">
              <a:extLst>
                <a:ext uri="{FF2B5EF4-FFF2-40B4-BE49-F238E27FC236}">
                  <a16:creationId xmlns:a16="http://schemas.microsoft.com/office/drawing/2014/main" id="{47308AE6-9B1B-46E6-36FE-10E2A51FEA44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Oval 872">
              <a:extLst>
                <a:ext uri="{FF2B5EF4-FFF2-40B4-BE49-F238E27FC236}">
                  <a16:creationId xmlns:a16="http://schemas.microsoft.com/office/drawing/2014/main" id="{8EC5E3C7-EE56-4884-F45F-6F42FF646FA0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Oval 873">
              <a:extLst>
                <a:ext uri="{FF2B5EF4-FFF2-40B4-BE49-F238E27FC236}">
                  <a16:creationId xmlns:a16="http://schemas.microsoft.com/office/drawing/2014/main" id="{84043778-E71C-D941-ECA1-C874224E2FB7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Oval 874">
              <a:extLst>
                <a:ext uri="{FF2B5EF4-FFF2-40B4-BE49-F238E27FC236}">
                  <a16:creationId xmlns:a16="http://schemas.microsoft.com/office/drawing/2014/main" id="{714454F7-5771-A4DD-4CCF-44BEE99D7DA1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Oval 875">
              <a:extLst>
                <a:ext uri="{FF2B5EF4-FFF2-40B4-BE49-F238E27FC236}">
                  <a16:creationId xmlns:a16="http://schemas.microsoft.com/office/drawing/2014/main" id="{8FF2B65F-C03F-9B26-D7D4-2DD85ED1E72B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Oval 876">
              <a:extLst>
                <a:ext uri="{FF2B5EF4-FFF2-40B4-BE49-F238E27FC236}">
                  <a16:creationId xmlns:a16="http://schemas.microsoft.com/office/drawing/2014/main" id="{BB4FFBC6-39A6-AD28-D83E-C6416C6FE4ED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Oval 877">
              <a:extLst>
                <a:ext uri="{FF2B5EF4-FFF2-40B4-BE49-F238E27FC236}">
                  <a16:creationId xmlns:a16="http://schemas.microsoft.com/office/drawing/2014/main" id="{803F0737-9253-BE93-93FD-0FEAD2976E15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Oval 878">
              <a:extLst>
                <a:ext uri="{FF2B5EF4-FFF2-40B4-BE49-F238E27FC236}">
                  <a16:creationId xmlns:a16="http://schemas.microsoft.com/office/drawing/2014/main" id="{ADBBA301-A75F-27CB-ADA6-CA66977F104A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Oval 879">
              <a:extLst>
                <a:ext uri="{FF2B5EF4-FFF2-40B4-BE49-F238E27FC236}">
                  <a16:creationId xmlns:a16="http://schemas.microsoft.com/office/drawing/2014/main" id="{BFA1572F-F46D-0921-924E-96189D39EA9D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Oval 880">
              <a:extLst>
                <a:ext uri="{FF2B5EF4-FFF2-40B4-BE49-F238E27FC236}">
                  <a16:creationId xmlns:a16="http://schemas.microsoft.com/office/drawing/2014/main" id="{849E3E16-82CB-8DB4-3795-D0CC31A8D225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2" name="Group 881">
            <a:extLst>
              <a:ext uri="{FF2B5EF4-FFF2-40B4-BE49-F238E27FC236}">
                <a16:creationId xmlns:a16="http://schemas.microsoft.com/office/drawing/2014/main" id="{E091A144-0CEC-3DCD-2423-830B0974F27A}"/>
              </a:ext>
            </a:extLst>
          </p:cNvPr>
          <p:cNvGrpSpPr/>
          <p:nvPr/>
        </p:nvGrpSpPr>
        <p:grpSpPr>
          <a:xfrm>
            <a:off x="8770959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883" name="Oval 882">
              <a:extLst>
                <a:ext uri="{FF2B5EF4-FFF2-40B4-BE49-F238E27FC236}">
                  <a16:creationId xmlns:a16="http://schemas.microsoft.com/office/drawing/2014/main" id="{390E0E6F-2ABE-80FE-5237-26D5C29503B3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Oval 883">
              <a:extLst>
                <a:ext uri="{FF2B5EF4-FFF2-40B4-BE49-F238E27FC236}">
                  <a16:creationId xmlns:a16="http://schemas.microsoft.com/office/drawing/2014/main" id="{B6FED6B2-8DB9-5F6D-4959-96439980606B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Oval 884">
              <a:extLst>
                <a:ext uri="{FF2B5EF4-FFF2-40B4-BE49-F238E27FC236}">
                  <a16:creationId xmlns:a16="http://schemas.microsoft.com/office/drawing/2014/main" id="{299914A0-1357-38A5-5E74-C44B91974853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Oval 885">
              <a:extLst>
                <a:ext uri="{FF2B5EF4-FFF2-40B4-BE49-F238E27FC236}">
                  <a16:creationId xmlns:a16="http://schemas.microsoft.com/office/drawing/2014/main" id="{FFC5F6F7-932F-84D7-4AE0-FA1A0CCC3C82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Oval 886">
              <a:extLst>
                <a:ext uri="{FF2B5EF4-FFF2-40B4-BE49-F238E27FC236}">
                  <a16:creationId xmlns:a16="http://schemas.microsoft.com/office/drawing/2014/main" id="{476C26D8-CE5E-781B-DC6E-45FE3FF23C71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Oval 887">
              <a:extLst>
                <a:ext uri="{FF2B5EF4-FFF2-40B4-BE49-F238E27FC236}">
                  <a16:creationId xmlns:a16="http://schemas.microsoft.com/office/drawing/2014/main" id="{D0ABE6A9-C765-7915-C03A-A732B4A97965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Oval 888">
              <a:extLst>
                <a:ext uri="{FF2B5EF4-FFF2-40B4-BE49-F238E27FC236}">
                  <a16:creationId xmlns:a16="http://schemas.microsoft.com/office/drawing/2014/main" id="{3247D905-D892-474B-F4CC-67CB82FCC5F1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Oval 889">
              <a:extLst>
                <a:ext uri="{FF2B5EF4-FFF2-40B4-BE49-F238E27FC236}">
                  <a16:creationId xmlns:a16="http://schemas.microsoft.com/office/drawing/2014/main" id="{588E834A-56AC-C5C7-14D7-7AAF535E1893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Oval 890">
              <a:extLst>
                <a:ext uri="{FF2B5EF4-FFF2-40B4-BE49-F238E27FC236}">
                  <a16:creationId xmlns:a16="http://schemas.microsoft.com/office/drawing/2014/main" id="{7A570256-8AB6-38CA-3F30-5332A3E25046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Oval 891">
              <a:extLst>
                <a:ext uri="{FF2B5EF4-FFF2-40B4-BE49-F238E27FC236}">
                  <a16:creationId xmlns:a16="http://schemas.microsoft.com/office/drawing/2014/main" id="{F65CFA54-B658-11F0-2588-5A1A3AE490FA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Oval 892">
              <a:extLst>
                <a:ext uri="{FF2B5EF4-FFF2-40B4-BE49-F238E27FC236}">
                  <a16:creationId xmlns:a16="http://schemas.microsoft.com/office/drawing/2014/main" id="{EF088597-391D-7D4F-E241-E156E856EB5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Oval 893">
              <a:extLst>
                <a:ext uri="{FF2B5EF4-FFF2-40B4-BE49-F238E27FC236}">
                  <a16:creationId xmlns:a16="http://schemas.microsoft.com/office/drawing/2014/main" id="{E3FE1833-107F-59D7-0124-573E80BB9863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Oval 894">
              <a:extLst>
                <a:ext uri="{FF2B5EF4-FFF2-40B4-BE49-F238E27FC236}">
                  <a16:creationId xmlns:a16="http://schemas.microsoft.com/office/drawing/2014/main" id="{B1852C3D-F594-EFB9-AD54-4E9E8A6BB1B8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Oval 895">
              <a:extLst>
                <a:ext uri="{FF2B5EF4-FFF2-40B4-BE49-F238E27FC236}">
                  <a16:creationId xmlns:a16="http://schemas.microsoft.com/office/drawing/2014/main" id="{58D06B62-010E-CD16-0C48-C48A9798B4D5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Oval 896">
              <a:extLst>
                <a:ext uri="{FF2B5EF4-FFF2-40B4-BE49-F238E27FC236}">
                  <a16:creationId xmlns:a16="http://schemas.microsoft.com/office/drawing/2014/main" id="{7110F7EB-A54B-058D-60EE-71931FE05E39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Oval 897">
              <a:extLst>
                <a:ext uri="{FF2B5EF4-FFF2-40B4-BE49-F238E27FC236}">
                  <a16:creationId xmlns:a16="http://schemas.microsoft.com/office/drawing/2014/main" id="{9A428DB3-FDEA-49DD-DACE-FC96CC713948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Oval 898">
              <a:extLst>
                <a:ext uri="{FF2B5EF4-FFF2-40B4-BE49-F238E27FC236}">
                  <a16:creationId xmlns:a16="http://schemas.microsoft.com/office/drawing/2014/main" id="{F73E88FB-F9A9-D675-BB1D-EEFC1C6D2C00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Oval 899">
              <a:extLst>
                <a:ext uri="{FF2B5EF4-FFF2-40B4-BE49-F238E27FC236}">
                  <a16:creationId xmlns:a16="http://schemas.microsoft.com/office/drawing/2014/main" id="{01CE0839-2DE5-7E02-255D-A65C756FCEF6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Oval 900">
              <a:extLst>
                <a:ext uri="{FF2B5EF4-FFF2-40B4-BE49-F238E27FC236}">
                  <a16:creationId xmlns:a16="http://schemas.microsoft.com/office/drawing/2014/main" id="{70F02729-C96E-97C3-7AC4-4F21A6107544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Oval 901">
              <a:extLst>
                <a:ext uri="{FF2B5EF4-FFF2-40B4-BE49-F238E27FC236}">
                  <a16:creationId xmlns:a16="http://schemas.microsoft.com/office/drawing/2014/main" id="{C2F4EE74-B336-F787-D08C-AE4D2FC528E0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Oval 902">
              <a:extLst>
                <a:ext uri="{FF2B5EF4-FFF2-40B4-BE49-F238E27FC236}">
                  <a16:creationId xmlns:a16="http://schemas.microsoft.com/office/drawing/2014/main" id="{44BA2AB0-9D28-D9AC-A3D3-0A54D4E1071A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Oval 903">
              <a:extLst>
                <a:ext uri="{FF2B5EF4-FFF2-40B4-BE49-F238E27FC236}">
                  <a16:creationId xmlns:a16="http://schemas.microsoft.com/office/drawing/2014/main" id="{A902642F-3C8D-627A-5786-7C01B6DC6260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Oval 904">
              <a:extLst>
                <a:ext uri="{FF2B5EF4-FFF2-40B4-BE49-F238E27FC236}">
                  <a16:creationId xmlns:a16="http://schemas.microsoft.com/office/drawing/2014/main" id="{4E84F83B-2E5E-5276-D36A-0D73763A480A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Oval 905">
              <a:extLst>
                <a:ext uri="{FF2B5EF4-FFF2-40B4-BE49-F238E27FC236}">
                  <a16:creationId xmlns:a16="http://schemas.microsoft.com/office/drawing/2014/main" id="{777F39AF-3F61-907D-2696-5D0788E7CB17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Oval 906">
              <a:extLst>
                <a:ext uri="{FF2B5EF4-FFF2-40B4-BE49-F238E27FC236}">
                  <a16:creationId xmlns:a16="http://schemas.microsoft.com/office/drawing/2014/main" id="{55829DF2-DAC4-874B-A28A-F99B6699979C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Oval 907">
              <a:extLst>
                <a:ext uri="{FF2B5EF4-FFF2-40B4-BE49-F238E27FC236}">
                  <a16:creationId xmlns:a16="http://schemas.microsoft.com/office/drawing/2014/main" id="{A65CF074-1C34-87F3-D521-7EF38B919BBA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Oval 908">
              <a:extLst>
                <a:ext uri="{FF2B5EF4-FFF2-40B4-BE49-F238E27FC236}">
                  <a16:creationId xmlns:a16="http://schemas.microsoft.com/office/drawing/2014/main" id="{09B47AAE-67F9-5E48-3541-63A815028605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Oval 909">
              <a:extLst>
                <a:ext uri="{FF2B5EF4-FFF2-40B4-BE49-F238E27FC236}">
                  <a16:creationId xmlns:a16="http://schemas.microsoft.com/office/drawing/2014/main" id="{4CBA70C7-F6BA-B9A3-B0D9-6B633D57B6B1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Oval 910">
              <a:extLst>
                <a:ext uri="{FF2B5EF4-FFF2-40B4-BE49-F238E27FC236}">
                  <a16:creationId xmlns:a16="http://schemas.microsoft.com/office/drawing/2014/main" id="{8443FC1F-C4DA-F60F-AE4B-059C89D824EB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2" name="Group 911">
            <a:extLst>
              <a:ext uri="{FF2B5EF4-FFF2-40B4-BE49-F238E27FC236}">
                <a16:creationId xmlns:a16="http://schemas.microsoft.com/office/drawing/2014/main" id="{6932F600-1E33-F234-A6D9-024B18467368}"/>
              </a:ext>
            </a:extLst>
          </p:cNvPr>
          <p:cNvGrpSpPr/>
          <p:nvPr/>
        </p:nvGrpSpPr>
        <p:grpSpPr>
          <a:xfrm>
            <a:off x="9001599" y="625640"/>
            <a:ext cx="129938" cy="6104812"/>
            <a:chOff x="3335149" y="578324"/>
            <a:chExt cx="129938" cy="6104812"/>
          </a:xfrm>
          <a:solidFill>
            <a:schemeClr val="tx1"/>
          </a:solidFill>
        </p:grpSpPr>
        <p:sp>
          <p:nvSpPr>
            <p:cNvPr id="913" name="Oval 912">
              <a:extLst>
                <a:ext uri="{FF2B5EF4-FFF2-40B4-BE49-F238E27FC236}">
                  <a16:creationId xmlns:a16="http://schemas.microsoft.com/office/drawing/2014/main" id="{E0694864-6044-06F8-E81C-BBAAC6C2AEF8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Oval 913">
              <a:extLst>
                <a:ext uri="{FF2B5EF4-FFF2-40B4-BE49-F238E27FC236}">
                  <a16:creationId xmlns:a16="http://schemas.microsoft.com/office/drawing/2014/main" id="{23E92A39-66DE-CB0A-FAC6-3163CA19E908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Oval 914">
              <a:extLst>
                <a:ext uri="{FF2B5EF4-FFF2-40B4-BE49-F238E27FC236}">
                  <a16:creationId xmlns:a16="http://schemas.microsoft.com/office/drawing/2014/main" id="{FE96775A-A144-0131-9989-673990754966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Oval 915">
              <a:extLst>
                <a:ext uri="{FF2B5EF4-FFF2-40B4-BE49-F238E27FC236}">
                  <a16:creationId xmlns:a16="http://schemas.microsoft.com/office/drawing/2014/main" id="{36BA47AB-7C71-1FFF-0E1F-2926E1D679C4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Oval 916">
              <a:extLst>
                <a:ext uri="{FF2B5EF4-FFF2-40B4-BE49-F238E27FC236}">
                  <a16:creationId xmlns:a16="http://schemas.microsoft.com/office/drawing/2014/main" id="{EF755188-9067-F63F-5424-4AC5C7757D11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Oval 917">
              <a:extLst>
                <a:ext uri="{FF2B5EF4-FFF2-40B4-BE49-F238E27FC236}">
                  <a16:creationId xmlns:a16="http://schemas.microsoft.com/office/drawing/2014/main" id="{B45E90E6-667D-691D-9A89-9A9060AC047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Oval 918">
              <a:extLst>
                <a:ext uri="{FF2B5EF4-FFF2-40B4-BE49-F238E27FC236}">
                  <a16:creationId xmlns:a16="http://schemas.microsoft.com/office/drawing/2014/main" id="{6D1F5B87-2C45-48F6-759F-8BD9BE0EEE61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Oval 919">
              <a:extLst>
                <a:ext uri="{FF2B5EF4-FFF2-40B4-BE49-F238E27FC236}">
                  <a16:creationId xmlns:a16="http://schemas.microsoft.com/office/drawing/2014/main" id="{3BB99508-CD8A-F97C-4B81-ECB300A123A9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Oval 920">
              <a:extLst>
                <a:ext uri="{FF2B5EF4-FFF2-40B4-BE49-F238E27FC236}">
                  <a16:creationId xmlns:a16="http://schemas.microsoft.com/office/drawing/2014/main" id="{D2384CBA-D496-AF8C-A2D1-F0869CC81089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Oval 921">
              <a:extLst>
                <a:ext uri="{FF2B5EF4-FFF2-40B4-BE49-F238E27FC236}">
                  <a16:creationId xmlns:a16="http://schemas.microsoft.com/office/drawing/2014/main" id="{7EF37181-C198-5E4F-6C56-A495C8F7E516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Oval 922">
              <a:extLst>
                <a:ext uri="{FF2B5EF4-FFF2-40B4-BE49-F238E27FC236}">
                  <a16:creationId xmlns:a16="http://schemas.microsoft.com/office/drawing/2014/main" id="{6A018547-F557-86FA-D341-E4CE7302EDB0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Oval 923">
              <a:extLst>
                <a:ext uri="{FF2B5EF4-FFF2-40B4-BE49-F238E27FC236}">
                  <a16:creationId xmlns:a16="http://schemas.microsoft.com/office/drawing/2014/main" id="{2B618494-89D0-6C4B-BD18-08756921B483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Oval 924">
              <a:extLst>
                <a:ext uri="{FF2B5EF4-FFF2-40B4-BE49-F238E27FC236}">
                  <a16:creationId xmlns:a16="http://schemas.microsoft.com/office/drawing/2014/main" id="{FB179FF3-BC7F-5D62-6311-0C1744212700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Oval 925">
              <a:extLst>
                <a:ext uri="{FF2B5EF4-FFF2-40B4-BE49-F238E27FC236}">
                  <a16:creationId xmlns:a16="http://schemas.microsoft.com/office/drawing/2014/main" id="{7DFAAA48-D0E8-10D5-C2D9-872A3C71EE10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Oval 926">
              <a:extLst>
                <a:ext uri="{FF2B5EF4-FFF2-40B4-BE49-F238E27FC236}">
                  <a16:creationId xmlns:a16="http://schemas.microsoft.com/office/drawing/2014/main" id="{9352F101-8D5E-4CC2-5B6B-71A0D8E9369E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Oval 927">
              <a:extLst>
                <a:ext uri="{FF2B5EF4-FFF2-40B4-BE49-F238E27FC236}">
                  <a16:creationId xmlns:a16="http://schemas.microsoft.com/office/drawing/2014/main" id="{AFD823B3-9D0A-74E5-682C-AB19F936851B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Oval 928">
              <a:extLst>
                <a:ext uri="{FF2B5EF4-FFF2-40B4-BE49-F238E27FC236}">
                  <a16:creationId xmlns:a16="http://schemas.microsoft.com/office/drawing/2014/main" id="{2E7FCE40-81A8-21F6-1EA2-6C7178B5E82F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Oval 929">
              <a:extLst>
                <a:ext uri="{FF2B5EF4-FFF2-40B4-BE49-F238E27FC236}">
                  <a16:creationId xmlns:a16="http://schemas.microsoft.com/office/drawing/2014/main" id="{78E9D99F-CD6D-2B0D-91D0-E43E0F4B86C7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Oval 930">
              <a:extLst>
                <a:ext uri="{FF2B5EF4-FFF2-40B4-BE49-F238E27FC236}">
                  <a16:creationId xmlns:a16="http://schemas.microsoft.com/office/drawing/2014/main" id="{31546503-8978-1CF4-A6A7-DAE416E6EB17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Oval 931">
              <a:extLst>
                <a:ext uri="{FF2B5EF4-FFF2-40B4-BE49-F238E27FC236}">
                  <a16:creationId xmlns:a16="http://schemas.microsoft.com/office/drawing/2014/main" id="{3BE06F62-1539-B7F3-D572-C88F56FEB3D4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Oval 932">
              <a:extLst>
                <a:ext uri="{FF2B5EF4-FFF2-40B4-BE49-F238E27FC236}">
                  <a16:creationId xmlns:a16="http://schemas.microsoft.com/office/drawing/2014/main" id="{F44BBA7E-990C-B7E0-9F66-79743CA4ADE2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Oval 933">
              <a:extLst>
                <a:ext uri="{FF2B5EF4-FFF2-40B4-BE49-F238E27FC236}">
                  <a16:creationId xmlns:a16="http://schemas.microsoft.com/office/drawing/2014/main" id="{2B02E58F-E143-6F00-7D3C-10D585A26490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Oval 934">
              <a:extLst>
                <a:ext uri="{FF2B5EF4-FFF2-40B4-BE49-F238E27FC236}">
                  <a16:creationId xmlns:a16="http://schemas.microsoft.com/office/drawing/2014/main" id="{2016DB8D-C92A-FE57-6A79-849D41F21224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Oval 935">
              <a:extLst>
                <a:ext uri="{FF2B5EF4-FFF2-40B4-BE49-F238E27FC236}">
                  <a16:creationId xmlns:a16="http://schemas.microsoft.com/office/drawing/2014/main" id="{8F687C20-7529-322F-C24C-686345014DC3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Oval 936">
              <a:extLst>
                <a:ext uri="{FF2B5EF4-FFF2-40B4-BE49-F238E27FC236}">
                  <a16:creationId xmlns:a16="http://schemas.microsoft.com/office/drawing/2014/main" id="{5A94E183-26BA-6395-31F1-00C72C00C6C3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Oval 937">
              <a:extLst>
                <a:ext uri="{FF2B5EF4-FFF2-40B4-BE49-F238E27FC236}">
                  <a16:creationId xmlns:a16="http://schemas.microsoft.com/office/drawing/2014/main" id="{13506CBA-6382-CD82-CA64-F69EC2E45569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Oval 938">
              <a:extLst>
                <a:ext uri="{FF2B5EF4-FFF2-40B4-BE49-F238E27FC236}">
                  <a16:creationId xmlns:a16="http://schemas.microsoft.com/office/drawing/2014/main" id="{5478A4BD-327C-656B-4E34-CF0CA8DD4C2A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Oval 939">
              <a:extLst>
                <a:ext uri="{FF2B5EF4-FFF2-40B4-BE49-F238E27FC236}">
                  <a16:creationId xmlns:a16="http://schemas.microsoft.com/office/drawing/2014/main" id="{37A9190E-B3E1-EDF3-B893-952CC19442F6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Oval 940">
              <a:extLst>
                <a:ext uri="{FF2B5EF4-FFF2-40B4-BE49-F238E27FC236}">
                  <a16:creationId xmlns:a16="http://schemas.microsoft.com/office/drawing/2014/main" id="{1FC37A71-DD0C-8CF7-6202-BE81484D9221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7B8F41-4DB4-1C03-D8C5-1289B197F80C}"/>
                  </a:ext>
                </a:extLst>
              </p:cNvPr>
              <p:cNvSpPr txBox="1"/>
              <p:nvPr/>
            </p:nvSpPr>
            <p:spPr>
              <a:xfrm>
                <a:off x="9076623" y="1121791"/>
                <a:ext cx="3364057" cy="5250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/>
                  <a:t>only consider</a:t>
                </a:r>
              </a:p>
              <a:p>
                <a:pPr algn="ctr"/>
                <a:r>
                  <a:rPr lang="en-US" sz="3600" dirty="0"/>
                  <a:t>points</a:t>
                </a:r>
              </a:p>
              <a:p>
                <a:pPr algn="ctr"/>
                <a:r>
                  <a:rPr lang="en-US" sz="3600" dirty="0"/>
                  <a:t>on a</a:t>
                </a:r>
              </a:p>
              <a:p>
                <a:pPr algn="ctr"/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sz="3600" dirty="0"/>
              </a:p>
              <a:p>
                <a:pPr algn="ctr"/>
                <a:r>
                  <a:rPr lang="en-US" sz="3600" dirty="0"/>
                  <a:t>grid</a:t>
                </a:r>
              </a:p>
              <a:p>
                <a:pPr algn="ctr"/>
                <a:endParaRPr lang="en-US" sz="3600" dirty="0"/>
              </a:p>
              <a:p>
                <a:pPr algn="ctr"/>
                <a:r>
                  <a:rPr lang="en-US" sz="3600" dirty="0"/>
                  <a:t>use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3600" dirty="0"/>
                  <a:t> </a:t>
                </a:r>
              </a:p>
              <a:p>
                <a:pPr algn="ctr"/>
                <a:r>
                  <a:rPr lang="en-US" sz="3600" dirty="0"/>
                  <a:t>for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sz="3600" dirty="0"/>
              </a:p>
              <a:p>
                <a:pPr algn="ctr"/>
                <a:r>
                  <a:rPr lang="en-US" sz="3600" dirty="0"/>
                  <a:t>values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7B8F41-4DB4-1C03-D8C5-1289B197F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6623" y="1121791"/>
                <a:ext cx="3364057" cy="5250925"/>
              </a:xfrm>
              <a:prstGeom prst="rect">
                <a:avLst/>
              </a:prstGeom>
              <a:blipFill>
                <a:blip r:embed="rId2"/>
                <a:stretch>
                  <a:fillRect t="-1742" b="-3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8612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Rectangle 1001">
            <a:extLst>
              <a:ext uri="{FF2B5EF4-FFF2-40B4-BE49-F238E27FC236}">
                <a16:creationId xmlns:a16="http://schemas.microsoft.com/office/drawing/2014/main" id="{E60BC00E-8FE4-E1DE-91ED-1ACFCA91620C}"/>
              </a:ext>
            </a:extLst>
          </p:cNvPr>
          <p:cNvSpPr/>
          <p:nvPr/>
        </p:nvSpPr>
        <p:spPr>
          <a:xfrm>
            <a:off x="2107933" y="675335"/>
            <a:ext cx="6968690" cy="601579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8389D0-5CFC-8749-1D84-CE47353B3919}"/>
              </a:ext>
            </a:extLst>
          </p:cNvPr>
          <p:cNvGrpSpPr/>
          <p:nvPr/>
        </p:nvGrpSpPr>
        <p:grpSpPr>
          <a:xfrm>
            <a:off x="2081993" y="625640"/>
            <a:ext cx="129938" cy="6104812"/>
            <a:chOff x="3335149" y="578324"/>
            <a:chExt cx="129938" cy="6104812"/>
          </a:xfrm>
          <a:solidFill>
            <a:srgbClr val="FFC000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34A1F1A-A952-3D34-4055-B3E4972E3B62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89ADC3F-29BE-20A9-9990-5FCC3D450FAD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015BC94-F38F-978B-1828-39CBAD6855C4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59BCE3A-6C28-6732-0161-D1298D1DE684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8B515AA-C220-778D-468C-5C6787BF58C6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BB65623-E3B8-38B0-7EF5-88E879985EEC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5C51A0B-B152-9253-9DF2-70408F73EB0F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FC21F9C-788F-BB6E-0A5F-E188343FB58B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F834948-2049-1DBB-46F0-75D20CAF2A73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B378851-7965-1825-7304-0D141B9531A0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55E6087-AE54-8368-E582-81A0CA7A7F6F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123BF31-A6DE-D298-5C3B-803A86BFD3A9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1ABE448-8F4A-1F7D-D81C-869DAA35750D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C306F39-C68F-0F8E-5A1E-3BDFD9D94402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188B2B5-80E8-E31E-2EFC-E2A2646751F6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2B8F970-9D83-E6FA-EF8D-A046265B48AE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E5C9C09-9EDA-A085-0708-156374808F15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6E5DBA9-B738-D0E1-A305-2FEE541A55E0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CEFBC0F-6162-6B57-2C10-E51BDE59A73B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5AC904A-0EEE-14A3-DE4A-A8754F10A293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C89FE64-FEA4-08D5-1ABF-A5658686B7AE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3156438-33AC-6FD4-2F32-AC2009B2F7A0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E9F4BBE-E4C3-F278-8AFD-7968C37DE7E0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2AC919C-EC54-EE69-3FA0-8AF24AF2D5D9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D238A71-68AA-CC5B-35D4-B6ED5B0042FA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8409DF0-2CBD-15FC-C513-2F486641BA7A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29D8C25-A2B3-4B32-24BE-0CE05FD083DE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DA4FF3A-D39F-496A-0D73-46D8AA1AE1CD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DC945D5-8295-A5CB-99C7-27915BC3DE19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3F13950-E3B3-90A3-3EBE-BA7361BE9C67}"/>
              </a:ext>
            </a:extLst>
          </p:cNvPr>
          <p:cNvGrpSpPr/>
          <p:nvPr/>
        </p:nvGrpSpPr>
        <p:grpSpPr>
          <a:xfrm>
            <a:off x="2312647" y="625640"/>
            <a:ext cx="129938" cy="6104812"/>
            <a:chOff x="3335149" y="578324"/>
            <a:chExt cx="129938" cy="6104812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D8FC327-05F6-1E30-CE97-E4DE290A9B7F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3EE00F4-21A2-AA0C-C268-0442C799971D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3F078FA-BA24-E30C-7D5B-0F26A45768EE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4D240A6-4242-65EA-9C65-12809D4968B9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39B149E-F58E-41DB-A791-1368DF03A450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0A27C14-7B4D-3CC2-71A6-4E489C59F63F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07A2930-459A-0F4D-89FF-B1B6B8635D9D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61FB43E-2C63-9571-3D75-0422F9C613F0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4EC348F-C15C-57C2-D01F-8ED31C742320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13618E7-2C78-DDB3-E310-522D0033FAB8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9EEC180-C22B-E35E-F84E-3C613B1EB567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70F61E2-C276-445E-4C59-959324D2E07F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5C4B951-9710-FDEC-82F2-68F6C6403F40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169DA36-1FB0-FB30-7B07-1554D4DA6F57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9087062-957E-A66B-B3C5-C40E73ED987F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74995C9-080A-7DDC-2281-2E2FBB9C155E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9CBB68FC-513C-7860-DE85-88383E96737D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8F559D04-F7C8-9F49-C7E0-E5BFDE7602A0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1510B77-5141-634E-A515-09BD81740B4B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9821530-8564-E6D6-026A-3C9C27B137FD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F0F1542-F31A-ADA3-CA68-136C7A0DE0B3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AA0071F-D3D8-B261-249E-EB2BD9DA4983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DA40767B-A241-26CB-F0F2-772FCD1DDF91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20EA8F6-5E9D-A144-5B9C-17B84049CDD4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08BBA95-841D-61B6-1B1F-D908A3ED6230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2F3AEBB-0739-4C8E-1023-8B2D36AC29CC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3DA10D2-5AE4-7D9D-7EBB-14D913BDC226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EEEF187-8923-F375-5697-A6B0100B1E49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2A18B15-18CC-CC5C-0780-5967352ECE47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D37B94B-BD66-2463-47FD-BAED6473D21D}"/>
              </a:ext>
            </a:extLst>
          </p:cNvPr>
          <p:cNvGrpSpPr/>
          <p:nvPr/>
        </p:nvGrpSpPr>
        <p:grpSpPr>
          <a:xfrm>
            <a:off x="2543301" y="625640"/>
            <a:ext cx="129938" cy="6104812"/>
            <a:chOff x="3335149" y="578324"/>
            <a:chExt cx="129938" cy="6104812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C4D7FEAC-F2AB-3266-972B-BF15E566278C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4836A677-13C7-BA3E-BB84-AD9C4F18C9E5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44D1379-A35E-EE04-6BB0-D903564DC4C8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565765F5-2D0F-6B3E-F82C-B95D98CCC73A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9B69612-474E-658A-3446-2065989287FB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5B2B2E5-B608-AA1C-C523-24513CD753D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874BC510-D4A0-4ACC-6069-B64D699FE7B2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1DBB96F7-C69A-E537-61F6-BD6766D99AA8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6BC4E7D-800D-3015-8FC7-FD69B25A20EE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AD3B482A-1E88-9F45-9A1E-123A0C382C99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B35B0251-DEBD-01F8-613C-E88EA502E485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D2113E98-971F-F70F-43D8-0ADD081287BF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80C67ACD-989C-792C-76C6-18F040B6838A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F1700892-4EB7-A3CF-4D55-518EB2A16CB7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E9ECCC1E-B275-83A2-6199-FF41CB906887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D5B4512-4EF4-89A4-B82D-6BFFCBF57183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C0AE90FC-8C54-0952-906D-F74F89E126A9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7BE65467-C076-F81C-4137-C126F9F9DF8A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6D4527C-4B73-5AB5-E201-2846121F732D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3E7B1A01-AD4F-2E6F-58F4-406721DB05CC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D111561E-E6C1-114D-CB14-53BC64C564EE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876E1E5C-FE93-3715-85CB-CDA86A86B0EA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5E66C0DD-B6A9-C581-7904-F4171D044E0A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4C4D6489-1999-4B08-6849-4C6DADF89EA9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D0F67DCA-A60D-1F1A-B64E-E0FD228A973E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BD925202-AF4E-8FE7-C079-09400A701B12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EE590B99-10C0-F37D-23A1-B3D6E3AA8C26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6EE5F035-60EC-04E4-7B23-632B7191FF2E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EA064A91-7060-1F70-5A1D-48D6063ABEF6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AEC22EC-44EC-A520-5804-9227A0F73614}"/>
              </a:ext>
            </a:extLst>
          </p:cNvPr>
          <p:cNvGrpSpPr/>
          <p:nvPr/>
        </p:nvGrpSpPr>
        <p:grpSpPr>
          <a:xfrm>
            <a:off x="2773955" y="625640"/>
            <a:ext cx="129938" cy="6104812"/>
            <a:chOff x="3335149" y="578324"/>
            <a:chExt cx="129938" cy="610481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7510F990-22FC-0845-F204-17799638963F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EA9D8860-6C34-A68B-AA74-FF0D1BDEEC2B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3F452B53-8828-225E-694B-DC4479A73BD7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C728B78B-7504-540D-879D-CACF7CB38634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2C125A51-6D26-FE35-70FA-67612D639DD7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38916BAE-8774-553B-5D92-9D393CDD7EB2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88112447-829D-2296-4863-74384571A293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C878269E-5E19-28F0-82C0-78751A5F0EA0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B301312F-F2B1-5EBC-0B91-5F4F9319CB24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7673E3EB-FC93-5824-D0EB-C587B6EC50B2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42D1B537-865C-3A94-52BD-4B6D6469C33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2D26930D-C1B3-8536-FFD9-CC3B5349E21F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B804D010-528E-AB7F-4AA1-E8997CF69AC1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B3A0ECD1-1181-FBF0-B6D5-0AD0A0F63D64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DB37551D-441C-1E6F-78A9-25923E3662F5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ED8984A1-4D59-0DC7-C0AA-DCC674630EF0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60D18BAC-A2A2-9632-AD76-5FDCFC7B1855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A73B9E59-34E3-099D-88FE-F4F320DFDE9C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0F96A6A2-A641-657D-0B73-21A3AC0FF494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C4677E9-E37E-D919-0BC9-7E3FAEB4B000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9101F56F-3E89-14EC-86B8-A6B5E2DA00DD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D31A4E76-9D41-465E-3631-BFE40006B1AE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878AE624-433C-DCD0-73A1-B1258814E6D3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1F9733C7-33FB-BA7E-3D06-4C09474925E1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A2D8045A-F232-3CB3-A84A-4AE1AA049093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0F579BFE-0793-2AC6-9E4A-2087FC800D99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2907C72B-B255-F504-638F-8C03F32E7BA3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4F003F80-5DAC-D295-74C1-E1734D513643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591718B7-118A-5D0B-1FB1-9B24C3080C3A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69E8CEFD-A838-295F-2D25-DFF4115C30A6}"/>
              </a:ext>
            </a:extLst>
          </p:cNvPr>
          <p:cNvGrpSpPr/>
          <p:nvPr/>
        </p:nvGrpSpPr>
        <p:grpSpPr>
          <a:xfrm>
            <a:off x="3004609" y="625640"/>
            <a:ext cx="129938" cy="6104812"/>
            <a:chOff x="3335149" y="578324"/>
            <a:chExt cx="129938" cy="6104812"/>
          </a:xfrm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15666160-18CA-14EA-2767-F6A290372C31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7ABDB638-FBC0-1EE5-050D-08DA435AF3C9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668524A6-E765-C2B3-BF0F-AA01A0A79932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1D97D5DB-4C0D-BC7A-DDB7-82A10FCF6AAF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8390ABF8-5B33-EE1D-CDFD-00A872D53DEE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5967BA55-89E6-EEBC-6E4A-C3B623FCDD2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90416D78-9852-3684-9DE2-720606B798F4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6AEC6A55-5FF0-78CA-FCE4-DB1BC09C8200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64070A7E-E428-2253-2241-2B092A79B706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51E52DC3-B532-84DB-04AD-78D385CCF82E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6D1E9A22-5754-A209-5256-34FE6A8E4F8B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0FEAB67F-B699-052A-4339-4E9402237822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51C9328A-C3DC-DB59-7FDA-CEB757A1A20E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39142A6D-0DB8-C9B2-16BA-84B8A7EDEADD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C68BC567-87DC-40B3-5A0A-7D5D82B9C411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40F00BF3-A119-D651-9CED-71DA75E7FFF8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3CC797B5-055F-FABA-9C7A-CEA7A8186675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4048D8DE-1224-E177-C227-374EFBAEC6D9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21C62AAA-3BC2-E4A2-24A9-F7A926A331D7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681D2502-0636-D625-264E-1AAD8954A20A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A9A22EFD-1FC6-B69C-27A2-223CD3B374E9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9EDBA685-AECB-8316-B739-EA7AF812D529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70917235-FE12-F7C5-D9F3-6CF9F8049C7F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11F7A7B5-9967-1E71-CFCA-6C4401ECE4BB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DE5BF012-58ED-297B-3BE6-ADE615A85D39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5A421C5F-0312-AC4C-5288-3960CAE1DF8F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00686B4F-0DAA-4888-0CFD-6E55FE0F0A91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250CACBA-4353-C7AF-3B05-2946D40FB268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E94A6F22-9E46-24BE-29D6-DBFD5A8CEF18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E4633811-2E82-5165-5735-7D60C9DCBE5E}"/>
              </a:ext>
            </a:extLst>
          </p:cNvPr>
          <p:cNvGrpSpPr/>
          <p:nvPr/>
        </p:nvGrpSpPr>
        <p:grpSpPr>
          <a:xfrm>
            <a:off x="3235263" y="625640"/>
            <a:ext cx="129938" cy="6104812"/>
            <a:chOff x="3335149" y="578324"/>
            <a:chExt cx="129938" cy="6104812"/>
          </a:xfrm>
        </p:grpSpPr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5802532B-0BC5-9490-69D7-B05257175AA9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B367F8B6-8D17-FD58-219E-A792C427BADC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BF159D97-7217-5625-D10A-5472F120AB89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27C74E50-9DD2-7928-011C-EF31679055F4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F534D639-2EA2-0841-F7CD-FCD4CE7AFF28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D5773627-227A-65F8-DAEF-8CFD3BB1EBE0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99B2CEFF-8D43-D40A-5BD9-508B09CEECFD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CA56DCA9-3FC6-A456-5D70-87080F53828A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C45938F4-F7EC-E966-11C7-7ECDFE3AC51F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DF01D8E7-C4FA-730B-C55A-CC58D4837025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E2DAD9CB-BF3B-E918-1182-B80071080842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0EB884E7-2FD1-B59A-BA61-40AB09A07F5B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64DFF31-4F25-D8FD-FEFE-AF3B1CF7A566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68AAABF3-FB20-0A69-F475-8A019FA403E8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CE6860D8-AA71-8BAE-D628-ED4A2435AC2F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818C2C38-2A17-438E-2BA7-330B135AEF3B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CD82DEB6-95CA-F069-7F33-137E371114B6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D3AD2B2B-617B-35F5-E4B3-3E3B8F9BEDA5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D64A3274-4E96-9651-F420-EFF01B87FF30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1C76ECEE-3B5E-B43A-08D9-081A77C27E8F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59BF1608-2515-FBBB-9958-D89FEF0749C4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98324BFC-12B2-BD20-4D9D-9D270B09BD8A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FBC33CF3-BC13-CEDF-C5DD-0718B7886583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E0DAA158-FEE6-2BA5-9EB9-938B9BB93DAE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CAA4D995-6A2C-0E36-0A36-D6985F490E1A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668406D1-F791-C887-A911-6E54A5E9BB62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4A7088EF-FFF3-6661-5419-CD225E5E417B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FC5B4CAB-34B1-FC49-4F53-DD10C3044BD8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C14731AD-494E-D7FE-CC6A-7666A4E0EC20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48510CB4-F26B-23A7-4E7D-1460FB3B02C9}"/>
              </a:ext>
            </a:extLst>
          </p:cNvPr>
          <p:cNvGrpSpPr/>
          <p:nvPr/>
        </p:nvGrpSpPr>
        <p:grpSpPr>
          <a:xfrm>
            <a:off x="3465917" y="625640"/>
            <a:ext cx="129938" cy="6104812"/>
            <a:chOff x="3335149" y="578324"/>
            <a:chExt cx="129938" cy="6104812"/>
          </a:xfrm>
        </p:grpSpPr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27928C0A-D1CC-0676-EC29-A43C801BE574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961AF43F-F39F-DD9C-C075-D4E34A9C647D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5C1313A4-749A-2F24-3805-F46842A4BD69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2AC233AA-1DB7-D5E9-77C6-6FB8EF7A7401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1DC7DB21-A6E4-85D5-2844-8FAF1F74787B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E728A9DB-601B-DAE9-2BFA-FFC816DED4F0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C4413642-73A4-4C6B-771A-6538F204B0AF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42E03337-1990-E5C9-C108-1601CB983290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8A88C735-EF01-7437-DA00-A3FB7FA65079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D69DA2DF-76F1-213F-E9E1-CAA5167CD603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7385A741-07BA-B77E-840E-0933CE3DF385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02B9686F-8D33-3B7A-8BEE-29300291B6B3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09099DBA-C05F-256C-B7F3-7F6D0FB16CEF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F99959A1-E44B-9AC5-170C-4DDAC02A8A04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A1F7F8EA-7B9F-D37D-2ACF-D71C89EC595F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A5C363AE-4BB7-2577-3643-16C485CC5EC3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00974DF9-077E-AF55-51D5-1A2F74BA1DEF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8FE2B0BF-73BB-718B-7D38-2DA599E47260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A932768E-5A69-D010-5CE0-D5D295E749DC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277E8E3E-8102-A701-D018-934B25486153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A729A654-E5A5-D72D-F21C-F34BC64F3EBD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130216DF-481B-3AFE-111F-8975186718A2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39D873C6-27C4-B2B7-84FE-1B057DC7019C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9C13C45F-3A77-F1C0-3DB3-83D6ED3499BE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6FCF6339-4B5D-012B-9547-27FEB57B4DD4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997FADE6-2B83-39A0-B0CC-883759855A7F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35A54E64-637B-7D29-8FBC-147BED243A94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7B8E73CA-519B-1F29-FB81-231124DBAC96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28DC9B42-BB36-9116-3817-E862C887453F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0BBB0333-5F94-38C0-5DBE-E7D9E8C3B24B}"/>
              </a:ext>
            </a:extLst>
          </p:cNvPr>
          <p:cNvGrpSpPr/>
          <p:nvPr/>
        </p:nvGrpSpPr>
        <p:grpSpPr>
          <a:xfrm>
            <a:off x="3696571" y="625640"/>
            <a:ext cx="129938" cy="6104812"/>
            <a:chOff x="3335149" y="578324"/>
            <a:chExt cx="129938" cy="6104812"/>
          </a:xfrm>
        </p:grpSpPr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31DA0358-6EA6-E82E-DBEC-2639568E0A81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E6C2FF14-B93E-75F4-6193-3BD125A6B26C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AE1759F8-EED3-B6BE-802A-7B87B89A5993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D9AA3B14-66DA-3ACF-193E-B5B00330E220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8701271E-6354-1FE1-3377-A7D27484645E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84FA523D-5F69-6ACA-FA4D-8AAA8325B3E7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0336A2C9-F7C9-3FDC-814C-DE645D60FECB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2A6847FC-2661-5A49-D586-E0DCBA8F1365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BE78AF6F-F757-F9C8-93C0-2B8F10A30169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434EA2A7-7556-FB79-1751-5A2FB3DC3207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B164729E-4537-FF0E-223F-B3751F71D590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F17C35FA-FCCD-4718-1202-3A096BC1475D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664E3891-D2D3-5AF4-DDED-88E709EFAFA9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8DB096D6-D853-5B29-0BEE-4F79E41786CF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D4EA5829-B1BB-4EBB-E5DC-EDD0C9164444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E24831A1-C39B-5709-ED99-42E196C25617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0B2023D6-6C5B-0263-F2E6-D6431D51B73F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EF7753A4-515E-F0ED-EF80-9665A777A389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F92A317C-3C01-216A-6B9A-0FE178F6D436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684D7ADF-7660-2727-28C1-59E2A2934066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7B925EE2-1219-AAE2-125C-F0AAB8DBC3E9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EEA7343A-6C11-44A4-4AE2-72D01DCC7180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0D30CB06-939A-1248-0F7F-EA6FEB40E903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44D83E34-F2C3-2793-3421-F74415490EED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80174DCC-7F34-5A06-4AEE-3D27A30CA31F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7847490E-BE9B-6B57-322C-90317BF08856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3B0E422B-C1DF-93B4-A004-C06EC5B92CD9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F33BA4FB-A435-5127-85A0-0860D074E538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A70FAD2F-C5A4-13CA-1D73-1EBFA54E439B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07BFE0BF-3693-E7F9-47B0-960DB92E17DF}"/>
              </a:ext>
            </a:extLst>
          </p:cNvPr>
          <p:cNvGrpSpPr/>
          <p:nvPr/>
        </p:nvGrpSpPr>
        <p:grpSpPr>
          <a:xfrm>
            <a:off x="3927225" y="625640"/>
            <a:ext cx="129938" cy="6104812"/>
            <a:chOff x="3335149" y="578324"/>
            <a:chExt cx="129938" cy="6104812"/>
          </a:xfrm>
        </p:grpSpPr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EA1D0FD8-1B76-45EA-C04D-4AE13C72C5E0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A306C1E0-EB74-3EAA-5AF7-0D09A2CE7086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DD803AC2-CF3D-E3EB-D3F2-8FC5A4EC3E6C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D41E746B-B46E-A674-2A77-256D8EC056C5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979F1E1A-423F-B6A3-B625-B79C30C6BC8D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2E8039A4-6437-2543-A52C-A11EA063942E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FB99B88D-07E7-7ADF-ABAA-62E44AC25037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54D8188F-86F8-A59F-EB0E-C2AEDF3748A3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377CF726-A7E9-6FD2-B2EB-184E9107A917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DF5908F1-320B-5E3C-00B7-A3EAEB7CBF4F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616DC116-EEF2-C42B-E89E-8F223670682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DC8A94EE-0679-66AD-E0E2-E7935F5E3CA4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84EA2273-78BC-454E-2128-D6752D460D3C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4768E521-41C9-9E8E-830D-85C5E335F770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C37B92B1-6D3E-CB9B-0ED5-CA8570E32B89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24D42372-0CD1-805D-CF82-88B8EB130DB3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D089E32A-44C0-D7AF-0D76-CEFDDDDF4764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73D1B128-BC5D-486A-225D-1132955C4AB8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49E4FE09-D47B-4AE1-D88F-F4050B6A24F4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59FEA636-4B49-D2E7-5630-8643CAAE82D2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72094614-E686-930C-B666-CB83E554E9C9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07D7EBCC-0C22-3110-CEBF-04D9071BA848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569E694C-7DEF-BC16-C56B-CC85F70D2EED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C31B120D-9ADA-9AAE-DA8C-37AB718B9BD9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4C0D181C-1DC8-576E-4DBC-FB68FE172491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2FD1B7CD-5DC4-E0FF-FF04-B3355A511D17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7697AC24-8BA2-69D6-A6D1-4D77256235FF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FEFFEDB2-D5DB-388E-8FF2-22C3F749E68A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2DAB92EB-90B1-7005-F682-23A08D65A48D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53AD40D0-EE15-7C77-1119-2E2F80EB4358}"/>
              </a:ext>
            </a:extLst>
          </p:cNvPr>
          <p:cNvGrpSpPr/>
          <p:nvPr/>
        </p:nvGrpSpPr>
        <p:grpSpPr>
          <a:xfrm>
            <a:off x="4157879" y="625640"/>
            <a:ext cx="129938" cy="6104812"/>
            <a:chOff x="3335149" y="578324"/>
            <a:chExt cx="129938" cy="6104812"/>
          </a:xfrm>
        </p:grpSpPr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F2AD3BE0-8600-5A97-D0AE-9927F4C91228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BAF28C0E-F5AD-F3AC-2C2F-BB799A985283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62F9676-6CD5-50F7-043E-C06040912050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DC206CE-BFA4-FABC-9CDD-000DB52DDFEA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CE4AEA48-6372-4709-C36F-02FE255CAF51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73904ECE-BECA-EE9F-3914-FABE7C4B9017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4BB3A1B6-6037-8B47-6670-572F64B04613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BEE82297-F1E8-4A5D-BBC9-E5AAAF346FD9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5BFBF4D2-DD4C-6B8C-469D-0EDA9E6DE0D5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C135CE9C-ADE3-59A1-132B-564331500459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57CAAAAC-4EA2-688F-3BC3-4D0298DA7671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EF3CF33D-69FC-A8A9-171A-2D24FDBDF46E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C1930C8E-FB69-8E2F-F136-4CF20183085E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A067580C-8D4C-E594-3542-CA50DD706159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119DC1EA-5236-D47F-3B70-E09B25DFEA8A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1B84090A-76A6-68CF-6604-409476C21335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A3F03C51-CE48-C637-BB58-D660AFFC71CA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F517439E-35C0-5D2E-04DC-F0A209D1ECA9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F925A22B-4BA9-16A7-FBCF-0ADA3DDCACC7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61C1FB00-711D-9BAF-3BCD-C5896B27AED5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4D633564-55A4-5478-E846-AED68A70AC10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9639DE5E-94BB-E444-202E-8078561E0670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761BBBE1-E077-EEF3-618A-5B206FBE5E62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314A68F6-BFCD-4701-94A5-B172F653A35A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24244C35-4BE7-FD77-6F20-722A3DCCFC84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C4374C22-A37C-0C74-9FA4-D5840391D67E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4E158B2-E37A-5FF3-C102-D9CA24C4F9E2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BB72D5CF-8628-D397-5D73-DA65911F0192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E26DE1CE-68F4-EE0F-E6BF-C7F5C19417FA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966FDD4E-3885-BD9C-FF87-A1403C88FA5E}"/>
              </a:ext>
            </a:extLst>
          </p:cNvPr>
          <p:cNvGrpSpPr/>
          <p:nvPr/>
        </p:nvGrpSpPr>
        <p:grpSpPr>
          <a:xfrm>
            <a:off x="4388533" y="625640"/>
            <a:ext cx="129938" cy="6104812"/>
            <a:chOff x="3335149" y="578324"/>
            <a:chExt cx="129938" cy="6104812"/>
          </a:xfrm>
        </p:grpSpPr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307B4529-8EB9-FF2B-32C4-7F225AED5A13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E3EC418B-3EAC-7112-1EC7-70066C2016C8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A3A66B0C-79F0-2A56-6914-1C06AD79F99F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46ADF5F2-462D-EA80-73A7-8765CD4D8737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3AFEF813-946A-80E9-54FD-F0F2CBF83025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FB87779C-D990-BB66-B730-7C46D9E154D9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46DE2499-86CD-F463-5028-81599A2B106D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5E96FA28-05D0-F159-01B4-5F2D09D570D5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31A865FF-D1B6-6542-D777-3A648B12E7A2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7017231D-FD95-186A-6DB1-CA9C2E6548E9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24568555-4A78-D0EF-8010-8476CFD8FEBC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E36166F-1697-DE30-2E36-F5951CC74EFD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098A5A56-6659-9CC1-6895-AEA754803107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9519F0D4-BF57-3490-6527-86988679DFA1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71367FA3-FA2E-4533-F5F1-6314B0795F27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28207E25-0FA1-1875-9CA4-9DA7550A01EB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51A4235-5D92-8094-1E8E-9CF161D33630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347938E2-FC9F-F4A5-A5C6-BAD1D9932BD3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33EC3C8D-A119-6075-025A-18AED28E778C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70F58199-F31B-ADCD-22C4-0E0BB9BF92B8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E6202AC2-DD3A-CB85-B4D7-5387B9D74718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6366E5D3-0372-B230-93A8-DB3C1AACB49B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F339CBF3-DFAC-991A-557F-EE58F2CAE292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9D30220E-8BB9-A1F0-C41A-733ACD9EAFBA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9518CB3F-867A-7DE1-B610-460290E2D28E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71AD60F3-3D4D-8861-C969-4DE7A20B751D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34C8FC1C-C01F-A06D-D9CA-ADC21F4EDA21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1AAB2DA2-1DB7-EC94-2A35-5CC8ACC28B29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F6ADDCEB-1AB8-1A1D-8FA5-90A8172C6DBF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FAC9D871-627F-A0C8-1B1C-49AF8EED746D}"/>
              </a:ext>
            </a:extLst>
          </p:cNvPr>
          <p:cNvGrpSpPr/>
          <p:nvPr/>
        </p:nvGrpSpPr>
        <p:grpSpPr>
          <a:xfrm>
            <a:off x="4619187" y="625640"/>
            <a:ext cx="129938" cy="6104812"/>
            <a:chOff x="3335149" y="578324"/>
            <a:chExt cx="129938" cy="6104812"/>
          </a:xfrm>
        </p:grpSpPr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5FFDCBB5-88EA-BDD3-A48F-D986275230B5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5E070C05-BCC2-F3FB-8481-220738065A3E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4DCA5165-5A8B-9DD3-DD64-AC3454CE4C13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4F45B733-A9F6-2819-BBDA-0C81AF2E49CA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15946229-3C37-B2E0-3D2F-04FDCEBCEC4E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49A226DA-0EF5-9850-E3D3-F249155741B1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06B01002-861F-1726-E192-DBC7D72D0E8D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5747A837-E652-BF1A-8080-86B0CD42D741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A194CDE4-655B-E4F0-5421-4348C3E59EB9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06CE7571-20FE-5353-BBAB-8CDD46266F5B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7F93B69D-5A10-4578-8BE6-898BEC084684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A8B9303E-0B6F-8804-6826-D64306E41930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37FBBC91-0EED-5F0C-81B8-5249BFC41FB6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E4BF567A-9DC2-8CB4-4563-823ED1E7F71E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7894289B-56C3-72A9-056B-602B629F0A68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BE8AF3E3-DCBF-FC9A-2644-F4651C549FE5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DF8C2226-0F97-883E-03D0-1CC016970585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9ED4FD79-B42E-33AE-DC72-F2D1A5B25B4C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7A9D70FF-F6BB-1529-C5A1-539304FA1B75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60106CE7-0B4E-975A-CC59-013A5FA0292B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A8791262-4AC3-20B4-DA6B-1B1E74C9C363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02982A04-E41F-0327-E7F7-A1C247F12EA1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3E309111-016F-463D-6614-D87433AD0135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2DB2BABD-BC19-84FA-4E2E-16B4E5980250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BFE24512-350B-2D79-A4E5-9F0E60BA6C63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4F5CAD95-8AC6-5749-897C-49E47658A1FB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71B968AA-F0EA-245A-30C7-7E6B3F7D0BB9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493A9538-D68C-EC40-4881-C7824329A8EC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6DDBBCF5-0DB0-8748-3D4D-60140BF944F0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FA9BF474-490F-2D4C-5780-57625F472AE4}"/>
              </a:ext>
            </a:extLst>
          </p:cNvPr>
          <p:cNvGrpSpPr/>
          <p:nvPr/>
        </p:nvGrpSpPr>
        <p:grpSpPr>
          <a:xfrm>
            <a:off x="4849841" y="625640"/>
            <a:ext cx="129938" cy="6104812"/>
            <a:chOff x="3335149" y="578324"/>
            <a:chExt cx="129938" cy="6104812"/>
          </a:xfrm>
        </p:grpSpPr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E37E70BC-D2E6-C870-20E8-7546CA6EEACD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BA3A6B3B-9553-D6B8-BC17-4B3742F66830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74977B63-1A6C-FD33-4FD8-6166838FC537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059CD3C9-7425-2EBB-D25D-4D55AAA1AD53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9EB51129-1504-3C11-3695-12E36C5B4DAF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E5C6A456-3276-8DFA-BFE0-B1695E3DB802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84E2CB18-5482-7C0B-CE18-60A7734345C5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7AC7C09B-FBFD-C0E0-AD17-81A0279CE44F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A1B6EEC1-67E7-8599-7701-A933C6AA619D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15AB2900-5E5E-D6EE-D2C1-A4D001842C95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8701CB79-DBA4-82C5-2DC7-960B025B9476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AEF67089-A910-872A-7EE3-C6A708A8641A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E05D3DD3-BB3B-8A7F-9FA8-3E48D7FB7079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A2AE8741-403D-0E96-1BB1-FC7E81883062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2D023A8B-37FF-5843-E297-1D4730625D89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0335E47E-DE6C-7CBA-A4D5-AD3E3B2D1012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0800907D-02A6-F83E-F5C0-71DDBF15F03A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8CE8D677-6CA0-063C-C642-15C09402156F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0F92BB2D-B9C2-E70E-606C-718846712117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3E3222B2-C783-188D-3499-05AE714524E1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A6412F5E-DBA0-1142-2C4E-E6B81BD0331E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73550335-B8A0-FFAF-2CC8-A8D9A1F38D99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07AC514A-E9E8-58E7-F4E0-786D452A0C1E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33618256-895D-CAA7-29D2-4A269720DDED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DAC89FAD-2C19-1B0A-94D5-79F1B7781DDA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05E45F29-3B25-39C0-3E50-D8AB8F86B3BD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95033A81-F8BB-4971-A738-1134AD537791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30D26CF5-9CFA-AEA2-2B07-F1857CBB8686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D20FE8F2-9A2E-2194-FD7D-9F1C38ECD14F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8B86268A-0C3F-8DB3-1A6B-2E13ED87F314}"/>
              </a:ext>
            </a:extLst>
          </p:cNvPr>
          <p:cNvGrpSpPr/>
          <p:nvPr/>
        </p:nvGrpSpPr>
        <p:grpSpPr>
          <a:xfrm>
            <a:off x="5080495" y="625640"/>
            <a:ext cx="129938" cy="6104812"/>
            <a:chOff x="3335149" y="578324"/>
            <a:chExt cx="129938" cy="6104812"/>
          </a:xfrm>
        </p:grpSpPr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F3593E6B-E4C4-9FFE-8520-3F4014C7E4E5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910159B4-C088-C70C-C773-75F58B8C1FAE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E22EC217-C4F3-A3E5-8F4D-96370D232D06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E041D33C-181F-1269-B746-02EA6F169B7B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96554AB0-B4CC-9F1D-2B1D-B36CDEAE5AD8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DDE038E4-90D4-2F94-486B-1C1E47D347CC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D319E7D7-6294-E4C4-CCC4-15BFB053B816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891C4127-CAF4-62B7-FB72-DB3B4CFFEFB5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2D42FCA7-2EE1-785A-0724-6C75E24DF4A0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4763B616-EFFF-5F95-DBE8-569078BA0EE7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5550CBEF-8889-36A2-DE63-CCE476A5BE7F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2CF36A6A-0EA4-7FAB-1F33-8E59F4F1BC7A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AD02B3B1-78A5-38B4-3DA6-07CA87F1921F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E2D2DD33-5A86-0961-10AE-DE9A8FCCA723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62A1C761-E6B3-58B6-1E28-32C270730966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94E96F5E-418A-4676-25A7-1D51E2336826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F8760AE3-38D4-A1D8-04D5-D4CCE13FC267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03CF3ECA-30F0-7940-AD69-5E1E05778057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3171936D-12F8-C717-C82B-A99A2BBB3C54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B1A5D97B-78B4-A2B5-DC19-B261B04CA05D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B4EB7E72-8E8E-8EBB-B94A-CCFE09F503D3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D7959DDD-C4D9-B7DA-7374-0709FE75BDA9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AE71708A-2342-4B49-3A40-ADE7F3B2AA53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9C21C754-FF44-F72C-9209-5C289ECAEB17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C282090D-1050-B9E3-72B3-CD261AB6DB1A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4263EDE1-2983-22D0-6C6C-B22EB8393EF8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78489A40-527F-2E5B-4E49-E0440B089BA8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C60799D5-F495-679D-4AD1-B427B77B17F6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78D3C314-D5D1-F734-A5E5-D3E9EE810FB6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32" name="Group 431">
            <a:extLst>
              <a:ext uri="{FF2B5EF4-FFF2-40B4-BE49-F238E27FC236}">
                <a16:creationId xmlns:a16="http://schemas.microsoft.com/office/drawing/2014/main" id="{25554257-9A47-374F-92D5-E01A92C72711}"/>
              </a:ext>
            </a:extLst>
          </p:cNvPr>
          <p:cNvGrpSpPr/>
          <p:nvPr/>
        </p:nvGrpSpPr>
        <p:grpSpPr>
          <a:xfrm>
            <a:off x="5311149" y="625640"/>
            <a:ext cx="129938" cy="6104812"/>
            <a:chOff x="3335149" y="578324"/>
            <a:chExt cx="129938" cy="6104812"/>
          </a:xfrm>
        </p:grpSpPr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65BD2C79-85EF-A322-48E7-C8D6F5A31C75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BACCC925-A16F-D135-3A96-FD00B7B1B82B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A76D0A04-B5A3-4AAE-5E36-0D2A061F9654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29381CAA-75ED-D8C5-2ADB-9ADE34F648E9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95BFD75-C677-C6D7-2EFB-03C3F8ED50E8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D70CBB21-0561-CA97-FD1C-6C610A1E5BCB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Oval 438">
              <a:extLst>
                <a:ext uri="{FF2B5EF4-FFF2-40B4-BE49-F238E27FC236}">
                  <a16:creationId xmlns:a16="http://schemas.microsoft.com/office/drawing/2014/main" id="{2FB4AC72-71D9-8305-B0CF-B122E65207FC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Oval 439">
              <a:extLst>
                <a:ext uri="{FF2B5EF4-FFF2-40B4-BE49-F238E27FC236}">
                  <a16:creationId xmlns:a16="http://schemas.microsoft.com/office/drawing/2014/main" id="{08E7AB5C-7B26-31B3-941C-63AC35C26B16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2E662E2A-8FF7-C4A7-0462-7A8BA42EAC52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Oval 441">
              <a:extLst>
                <a:ext uri="{FF2B5EF4-FFF2-40B4-BE49-F238E27FC236}">
                  <a16:creationId xmlns:a16="http://schemas.microsoft.com/office/drawing/2014/main" id="{A7B74757-DB92-9F1B-D21C-D1B34ABF9673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Oval 442">
              <a:extLst>
                <a:ext uri="{FF2B5EF4-FFF2-40B4-BE49-F238E27FC236}">
                  <a16:creationId xmlns:a16="http://schemas.microsoft.com/office/drawing/2014/main" id="{2F713792-F153-4742-0ED9-8D51F71B7742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Oval 443">
              <a:extLst>
                <a:ext uri="{FF2B5EF4-FFF2-40B4-BE49-F238E27FC236}">
                  <a16:creationId xmlns:a16="http://schemas.microsoft.com/office/drawing/2014/main" id="{2163C4C4-1C4F-D5C8-20A7-A2B7D0C14DCF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Oval 444">
              <a:extLst>
                <a:ext uri="{FF2B5EF4-FFF2-40B4-BE49-F238E27FC236}">
                  <a16:creationId xmlns:a16="http://schemas.microsoft.com/office/drawing/2014/main" id="{74B0042E-435F-5155-F8B8-F3D18C6F67DE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Oval 445">
              <a:extLst>
                <a:ext uri="{FF2B5EF4-FFF2-40B4-BE49-F238E27FC236}">
                  <a16:creationId xmlns:a16="http://schemas.microsoft.com/office/drawing/2014/main" id="{ED5E3C33-FBE4-8746-1820-463AD88AF36C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Oval 446">
              <a:extLst>
                <a:ext uri="{FF2B5EF4-FFF2-40B4-BE49-F238E27FC236}">
                  <a16:creationId xmlns:a16="http://schemas.microsoft.com/office/drawing/2014/main" id="{96675845-88B4-03C6-1689-0E57AEADC544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Oval 447">
              <a:extLst>
                <a:ext uri="{FF2B5EF4-FFF2-40B4-BE49-F238E27FC236}">
                  <a16:creationId xmlns:a16="http://schemas.microsoft.com/office/drawing/2014/main" id="{AD9A108E-0ADF-4E31-8CA0-2348AC4BE1BD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EF64994B-7707-EC55-C7E6-B46BE6F5F3E7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Oval 449">
              <a:extLst>
                <a:ext uri="{FF2B5EF4-FFF2-40B4-BE49-F238E27FC236}">
                  <a16:creationId xmlns:a16="http://schemas.microsoft.com/office/drawing/2014/main" id="{88332324-75E0-6816-A443-7C9E40DEB657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Oval 450">
              <a:extLst>
                <a:ext uri="{FF2B5EF4-FFF2-40B4-BE49-F238E27FC236}">
                  <a16:creationId xmlns:a16="http://schemas.microsoft.com/office/drawing/2014/main" id="{E0F4A566-1FEA-2497-CF05-519546F33842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Oval 451">
              <a:extLst>
                <a:ext uri="{FF2B5EF4-FFF2-40B4-BE49-F238E27FC236}">
                  <a16:creationId xmlns:a16="http://schemas.microsoft.com/office/drawing/2014/main" id="{D2280621-7BAB-4A8C-B99A-D6FEE0DD8AC2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Oval 452">
              <a:extLst>
                <a:ext uri="{FF2B5EF4-FFF2-40B4-BE49-F238E27FC236}">
                  <a16:creationId xmlns:a16="http://schemas.microsoft.com/office/drawing/2014/main" id="{F9C139C4-5792-015D-AD8A-F33DE9CE1250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Oval 453">
              <a:extLst>
                <a:ext uri="{FF2B5EF4-FFF2-40B4-BE49-F238E27FC236}">
                  <a16:creationId xmlns:a16="http://schemas.microsoft.com/office/drawing/2014/main" id="{2CECCCBB-02DB-5E5A-2A24-D80A62706F8A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Oval 454">
              <a:extLst>
                <a:ext uri="{FF2B5EF4-FFF2-40B4-BE49-F238E27FC236}">
                  <a16:creationId xmlns:a16="http://schemas.microsoft.com/office/drawing/2014/main" id="{9F07EC4B-FAFC-CB9D-86DB-8A1D0BADB0C5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Oval 455">
              <a:extLst>
                <a:ext uri="{FF2B5EF4-FFF2-40B4-BE49-F238E27FC236}">
                  <a16:creationId xmlns:a16="http://schemas.microsoft.com/office/drawing/2014/main" id="{F1CB644D-326A-4475-FBED-5E6EE4167DB1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Oval 456">
              <a:extLst>
                <a:ext uri="{FF2B5EF4-FFF2-40B4-BE49-F238E27FC236}">
                  <a16:creationId xmlns:a16="http://schemas.microsoft.com/office/drawing/2014/main" id="{E472577C-52B9-1509-C545-E16F83C04E3F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Oval 457">
              <a:extLst>
                <a:ext uri="{FF2B5EF4-FFF2-40B4-BE49-F238E27FC236}">
                  <a16:creationId xmlns:a16="http://schemas.microsoft.com/office/drawing/2014/main" id="{AAA64BAC-158C-4997-6706-8D6CBEB59F58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Oval 458">
              <a:extLst>
                <a:ext uri="{FF2B5EF4-FFF2-40B4-BE49-F238E27FC236}">
                  <a16:creationId xmlns:a16="http://schemas.microsoft.com/office/drawing/2014/main" id="{1D856F86-D13A-05AC-7CCB-DCCAFBABC0C1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Oval 459">
              <a:extLst>
                <a:ext uri="{FF2B5EF4-FFF2-40B4-BE49-F238E27FC236}">
                  <a16:creationId xmlns:a16="http://schemas.microsoft.com/office/drawing/2014/main" id="{E0E2F9B9-880A-50B0-311F-840AFC387258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Oval 460">
              <a:extLst>
                <a:ext uri="{FF2B5EF4-FFF2-40B4-BE49-F238E27FC236}">
                  <a16:creationId xmlns:a16="http://schemas.microsoft.com/office/drawing/2014/main" id="{8AF15D48-0339-FE97-54A3-A0499307E6CC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62" name="Group 461">
            <a:extLst>
              <a:ext uri="{FF2B5EF4-FFF2-40B4-BE49-F238E27FC236}">
                <a16:creationId xmlns:a16="http://schemas.microsoft.com/office/drawing/2014/main" id="{5FA5B0AE-639C-8185-F09E-3CA42AE7C8C0}"/>
              </a:ext>
            </a:extLst>
          </p:cNvPr>
          <p:cNvGrpSpPr/>
          <p:nvPr/>
        </p:nvGrpSpPr>
        <p:grpSpPr>
          <a:xfrm>
            <a:off x="5541803" y="625640"/>
            <a:ext cx="129938" cy="6104812"/>
            <a:chOff x="3335149" y="578324"/>
            <a:chExt cx="129938" cy="6104812"/>
          </a:xfrm>
        </p:grpSpPr>
        <p:sp>
          <p:nvSpPr>
            <p:cNvPr id="463" name="Oval 462">
              <a:extLst>
                <a:ext uri="{FF2B5EF4-FFF2-40B4-BE49-F238E27FC236}">
                  <a16:creationId xmlns:a16="http://schemas.microsoft.com/office/drawing/2014/main" id="{93927165-F21B-62FD-17DF-87C0ECA6E042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Oval 463">
              <a:extLst>
                <a:ext uri="{FF2B5EF4-FFF2-40B4-BE49-F238E27FC236}">
                  <a16:creationId xmlns:a16="http://schemas.microsoft.com/office/drawing/2014/main" id="{92401B55-2D6D-E1CE-6C69-13316A0F0323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Oval 464">
              <a:extLst>
                <a:ext uri="{FF2B5EF4-FFF2-40B4-BE49-F238E27FC236}">
                  <a16:creationId xmlns:a16="http://schemas.microsoft.com/office/drawing/2014/main" id="{FC50000A-9698-DC2E-BE3E-8D5ACEB4B10F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Oval 465">
              <a:extLst>
                <a:ext uri="{FF2B5EF4-FFF2-40B4-BE49-F238E27FC236}">
                  <a16:creationId xmlns:a16="http://schemas.microsoft.com/office/drawing/2014/main" id="{43149F0B-16AB-72CC-B08F-580FB578DA6B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Oval 466">
              <a:extLst>
                <a:ext uri="{FF2B5EF4-FFF2-40B4-BE49-F238E27FC236}">
                  <a16:creationId xmlns:a16="http://schemas.microsoft.com/office/drawing/2014/main" id="{2A585BDD-F6B2-42D8-5DA9-D2959392BAB6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Oval 467">
              <a:extLst>
                <a:ext uri="{FF2B5EF4-FFF2-40B4-BE49-F238E27FC236}">
                  <a16:creationId xmlns:a16="http://schemas.microsoft.com/office/drawing/2014/main" id="{1E4A45CF-E102-3CEA-DBCE-B52D2BFE047F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Oval 468">
              <a:extLst>
                <a:ext uri="{FF2B5EF4-FFF2-40B4-BE49-F238E27FC236}">
                  <a16:creationId xmlns:a16="http://schemas.microsoft.com/office/drawing/2014/main" id="{DF57A8E0-954D-4639-B666-25134C0E2656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Oval 469">
              <a:extLst>
                <a:ext uri="{FF2B5EF4-FFF2-40B4-BE49-F238E27FC236}">
                  <a16:creationId xmlns:a16="http://schemas.microsoft.com/office/drawing/2014/main" id="{C7BDF6B9-14D1-00B1-51E2-74C8903D1339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C72E5531-58D0-0DD6-CB57-4D93AB6C2C15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Oval 471">
              <a:extLst>
                <a:ext uri="{FF2B5EF4-FFF2-40B4-BE49-F238E27FC236}">
                  <a16:creationId xmlns:a16="http://schemas.microsoft.com/office/drawing/2014/main" id="{5A599873-44E2-0C84-2037-E6FF36B1A6BA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Oval 472">
              <a:extLst>
                <a:ext uri="{FF2B5EF4-FFF2-40B4-BE49-F238E27FC236}">
                  <a16:creationId xmlns:a16="http://schemas.microsoft.com/office/drawing/2014/main" id="{1CBD12E6-E522-85ED-2145-8AAE72CAF944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Oval 473">
              <a:extLst>
                <a:ext uri="{FF2B5EF4-FFF2-40B4-BE49-F238E27FC236}">
                  <a16:creationId xmlns:a16="http://schemas.microsoft.com/office/drawing/2014/main" id="{A43CAE08-4F72-E293-EAD8-AE46276CF7C9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Oval 474">
              <a:extLst>
                <a:ext uri="{FF2B5EF4-FFF2-40B4-BE49-F238E27FC236}">
                  <a16:creationId xmlns:a16="http://schemas.microsoft.com/office/drawing/2014/main" id="{6EEDF05B-1143-D419-F517-FCD2F4C62FD1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011D36A8-A8BA-E3DC-984A-7DC6E3842705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Oval 476">
              <a:extLst>
                <a:ext uri="{FF2B5EF4-FFF2-40B4-BE49-F238E27FC236}">
                  <a16:creationId xmlns:a16="http://schemas.microsoft.com/office/drawing/2014/main" id="{80402C13-B6E7-B6AB-2E69-893097366411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Oval 477">
              <a:extLst>
                <a:ext uri="{FF2B5EF4-FFF2-40B4-BE49-F238E27FC236}">
                  <a16:creationId xmlns:a16="http://schemas.microsoft.com/office/drawing/2014/main" id="{B1710498-6D38-B8CE-C84C-440D51F93276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Oval 478">
              <a:extLst>
                <a:ext uri="{FF2B5EF4-FFF2-40B4-BE49-F238E27FC236}">
                  <a16:creationId xmlns:a16="http://schemas.microsoft.com/office/drawing/2014/main" id="{C96008CD-A130-96D0-06CA-A08024C54B46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Oval 479">
              <a:extLst>
                <a:ext uri="{FF2B5EF4-FFF2-40B4-BE49-F238E27FC236}">
                  <a16:creationId xmlns:a16="http://schemas.microsoft.com/office/drawing/2014/main" id="{0DCBDB59-1E80-BE98-4A61-A3264E29E87D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Oval 480">
              <a:extLst>
                <a:ext uri="{FF2B5EF4-FFF2-40B4-BE49-F238E27FC236}">
                  <a16:creationId xmlns:a16="http://schemas.microsoft.com/office/drawing/2014/main" id="{9D79FFDC-096B-4300-BD6B-A10479712E60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Oval 481">
              <a:extLst>
                <a:ext uri="{FF2B5EF4-FFF2-40B4-BE49-F238E27FC236}">
                  <a16:creationId xmlns:a16="http://schemas.microsoft.com/office/drawing/2014/main" id="{88A41DC6-531C-4C25-B70A-E3AEE699965F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Oval 482">
              <a:extLst>
                <a:ext uri="{FF2B5EF4-FFF2-40B4-BE49-F238E27FC236}">
                  <a16:creationId xmlns:a16="http://schemas.microsoft.com/office/drawing/2014/main" id="{80ED756C-E322-F231-3CBF-BD9EE49E37AC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Oval 483">
              <a:extLst>
                <a:ext uri="{FF2B5EF4-FFF2-40B4-BE49-F238E27FC236}">
                  <a16:creationId xmlns:a16="http://schemas.microsoft.com/office/drawing/2014/main" id="{55BE91B1-271C-D3D8-8B99-0F39E3CAB851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Oval 484">
              <a:extLst>
                <a:ext uri="{FF2B5EF4-FFF2-40B4-BE49-F238E27FC236}">
                  <a16:creationId xmlns:a16="http://schemas.microsoft.com/office/drawing/2014/main" id="{08B11A72-9FF0-6CCB-AC30-EBAAC15F1BBF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Oval 485">
              <a:extLst>
                <a:ext uri="{FF2B5EF4-FFF2-40B4-BE49-F238E27FC236}">
                  <a16:creationId xmlns:a16="http://schemas.microsoft.com/office/drawing/2014/main" id="{32393C18-872A-6EA6-4D35-DF36EBEE6F6D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Oval 486">
              <a:extLst>
                <a:ext uri="{FF2B5EF4-FFF2-40B4-BE49-F238E27FC236}">
                  <a16:creationId xmlns:a16="http://schemas.microsoft.com/office/drawing/2014/main" id="{BC923624-D33E-6003-295B-DE815B84EE70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Oval 487">
              <a:extLst>
                <a:ext uri="{FF2B5EF4-FFF2-40B4-BE49-F238E27FC236}">
                  <a16:creationId xmlns:a16="http://schemas.microsoft.com/office/drawing/2014/main" id="{2E72226B-2D79-6E9F-39CD-08679F8B36CC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Oval 488">
              <a:extLst>
                <a:ext uri="{FF2B5EF4-FFF2-40B4-BE49-F238E27FC236}">
                  <a16:creationId xmlns:a16="http://schemas.microsoft.com/office/drawing/2014/main" id="{14208643-4701-72B8-EF57-C76A19D98AAD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Oval 489">
              <a:extLst>
                <a:ext uri="{FF2B5EF4-FFF2-40B4-BE49-F238E27FC236}">
                  <a16:creationId xmlns:a16="http://schemas.microsoft.com/office/drawing/2014/main" id="{7A195F82-640A-6912-1537-328A859761DD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Oval 490">
              <a:extLst>
                <a:ext uri="{FF2B5EF4-FFF2-40B4-BE49-F238E27FC236}">
                  <a16:creationId xmlns:a16="http://schemas.microsoft.com/office/drawing/2014/main" id="{9F77F618-3DD3-E7F7-715E-525EDC63AFF4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92" name="Group 491">
            <a:extLst>
              <a:ext uri="{FF2B5EF4-FFF2-40B4-BE49-F238E27FC236}">
                <a16:creationId xmlns:a16="http://schemas.microsoft.com/office/drawing/2014/main" id="{6A0918AF-44B7-558B-9AD3-03A4EAF2D36B}"/>
              </a:ext>
            </a:extLst>
          </p:cNvPr>
          <p:cNvGrpSpPr/>
          <p:nvPr/>
        </p:nvGrpSpPr>
        <p:grpSpPr>
          <a:xfrm>
            <a:off x="5772457" y="625640"/>
            <a:ext cx="129938" cy="6104812"/>
            <a:chOff x="3335149" y="578324"/>
            <a:chExt cx="129938" cy="6104812"/>
          </a:xfrm>
        </p:grpSpPr>
        <p:sp>
          <p:nvSpPr>
            <p:cNvPr id="493" name="Oval 492">
              <a:extLst>
                <a:ext uri="{FF2B5EF4-FFF2-40B4-BE49-F238E27FC236}">
                  <a16:creationId xmlns:a16="http://schemas.microsoft.com/office/drawing/2014/main" id="{8013A8D6-AA0C-07D2-105C-42D559AAEF37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Oval 493">
              <a:extLst>
                <a:ext uri="{FF2B5EF4-FFF2-40B4-BE49-F238E27FC236}">
                  <a16:creationId xmlns:a16="http://schemas.microsoft.com/office/drawing/2014/main" id="{87884EBB-8C13-DD1E-5D62-B2A75E3238A4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Oval 494">
              <a:extLst>
                <a:ext uri="{FF2B5EF4-FFF2-40B4-BE49-F238E27FC236}">
                  <a16:creationId xmlns:a16="http://schemas.microsoft.com/office/drawing/2014/main" id="{61886705-BADE-CA40-4969-43FAFBEDB9C5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Oval 495">
              <a:extLst>
                <a:ext uri="{FF2B5EF4-FFF2-40B4-BE49-F238E27FC236}">
                  <a16:creationId xmlns:a16="http://schemas.microsoft.com/office/drawing/2014/main" id="{155D9A74-AC5E-24D4-EDFB-6BE55297E680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Oval 496">
              <a:extLst>
                <a:ext uri="{FF2B5EF4-FFF2-40B4-BE49-F238E27FC236}">
                  <a16:creationId xmlns:a16="http://schemas.microsoft.com/office/drawing/2014/main" id="{64F690CF-079F-F730-7313-63DFD765AED4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Oval 497">
              <a:extLst>
                <a:ext uri="{FF2B5EF4-FFF2-40B4-BE49-F238E27FC236}">
                  <a16:creationId xmlns:a16="http://schemas.microsoft.com/office/drawing/2014/main" id="{F47B0C56-5E15-CBAC-9927-35A1498B234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Oval 498">
              <a:extLst>
                <a:ext uri="{FF2B5EF4-FFF2-40B4-BE49-F238E27FC236}">
                  <a16:creationId xmlns:a16="http://schemas.microsoft.com/office/drawing/2014/main" id="{D168AD18-B031-92E7-893B-05BB13C1C658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Oval 499">
              <a:extLst>
                <a:ext uri="{FF2B5EF4-FFF2-40B4-BE49-F238E27FC236}">
                  <a16:creationId xmlns:a16="http://schemas.microsoft.com/office/drawing/2014/main" id="{6965F145-5FD8-507F-0397-2F5A04FA0F41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Oval 500">
              <a:extLst>
                <a:ext uri="{FF2B5EF4-FFF2-40B4-BE49-F238E27FC236}">
                  <a16:creationId xmlns:a16="http://schemas.microsoft.com/office/drawing/2014/main" id="{A83E6336-B723-6534-5F1F-C1ABD8EFBE9D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Oval 501">
              <a:extLst>
                <a:ext uri="{FF2B5EF4-FFF2-40B4-BE49-F238E27FC236}">
                  <a16:creationId xmlns:a16="http://schemas.microsoft.com/office/drawing/2014/main" id="{6BB14B07-E4FB-EAE8-F0E8-AA61CF97212F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Oval 502">
              <a:extLst>
                <a:ext uri="{FF2B5EF4-FFF2-40B4-BE49-F238E27FC236}">
                  <a16:creationId xmlns:a16="http://schemas.microsoft.com/office/drawing/2014/main" id="{5A9118C7-1386-8C38-623F-87C68297C2BB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Oval 503">
              <a:extLst>
                <a:ext uri="{FF2B5EF4-FFF2-40B4-BE49-F238E27FC236}">
                  <a16:creationId xmlns:a16="http://schemas.microsoft.com/office/drawing/2014/main" id="{BB4D818C-121C-6112-BAD1-F6827FA9694F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Oval 504">
              <a:extLst>
                <a:ext uri="{FF2B5EF4-FFF2-40B4-BE49-F238E27FC236}">
                  <a16:creationId xmlns:a16="http://schemas.microsoft.com/office/drawing/2014/main" id="{5733CC30-332D-E41C-724F-FD522475F186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Oval 505">
              <a:extLst>
                <a:ext uri="{FF2B5EF4-FFF2-40B4-BE49-F238E27FC236}">
                  <a16:creationId xmlns:a16="http://schemas.microsoft.com/office/drawing/2014/main" id="{92B1DC89-8CBA-DA3F-9D2E-3BCB4AE41800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Oval 506">
              <a:extLst>
                <a:ext uri="{FF2B5EF4-FFF2-40B4-BE49-F238E27FC236}">
                  <a16:creationId xmlns:a16="http://schemas.microsoft.com/office/drawing/2014/main" id="{1F899D04-87BA-6FA2-B35F-91B095F5A388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Oval 507">
              <a:extLst>
                <a:ext uri="{FF2B5EF4-FFF2-40B4-BE49-F238E27FC236}">
                  <a16:creationId xmlns:a16="http://schemas.microsoft.com/office/drawing/2014/main" id="{DEACA613-4DBA-066A-FDA2-92EE0726B1A1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Oval 508">
              <a:extLst>
                <a:ext uri="{FF2B5EF4-FFF2-40B4-BE49-F238E27FC236}">
                  <a16:creationId xmlns:a16="http://schemas.microsoft.com/office/drawing/2014/main" id="{A59FB522-17C1-7CD9-AAFD-19F169C17E8C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Oval 509">
              <a:extLst>
                <a:ext uri="{FF2B5EF4-FFF2-40B4-BE49-F238E27FC236}">
                  <a16:creationId xmlns:a16="http://schemas.microsoft.com/office/drawing/2014/main" id="{32F88C0A-9B6A-B4AD-1726-D56AA7F7A06C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Oval 510">
              <a:extLst>
                <a:ext uri="{FF2B5EF4-FFF2-40B4-BE49-F238E27FC236}">
                  <a16:creationId xmlns:a16="http://schemas.microsoft.com/office/drawing/2014/main" id="{0F8965FA-FB50-9494-E402-E7BF18094A54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Oval 511">
              <a:extLst>
                <a:ext uri="{FF2B5EF4-FFF2-40B4-BE49-F238E27FC236}">
                  <a16:creationId xmlns:a16="http://schemas.microsoft.com/office/drawing/2014/main" id="{E1ECCB31-53CB-56FD-A2D6-717AB15AD7DE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Oval 512">
              <a:extLst>
                <a:ext uri="{FF2B5EF4-FFF2-40B4-BE49-F238E27FC236}">
                  <a16:creationId xmlns:a16="http://schemas.microsoft.com/office/drawing/2014/main" id="{4C568DA5-8027-600F-C407-660A5FCEE28B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Oval 513">
              <a:extLst>
                <a:ext uri="{FF2B5EF4-FFF2-40B4-BE49-F238E27FC236}">
                  <a16:creationId xmlns:a16="http://schemas.microsoft.com/office/drawing/2014/main" id="{90445C1D-FDB2-B0FD-1F05-3F31F02AE0A3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Oval 514">
              <a:extLst>
                <a:ext uri="{FF2B5EF4-FFF2-40B4-BE49-F238E27FC236}">
                  <a16:creationId xmlns:a16="http://schemas.microsoft.com/office/drawing/2014/main" id="{55CCE86C-9E14-0CAB-0A28-B53BE8F07DBF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Oval 515">
              <a:extLst>
                <a:ext uri="{FF2B5EF4-FFF2-40B4-BE49-F238E27FC236}">
                  <a16:creationId xmlns:a16="http://schemas.microsoft.com/office/drawing/2014/main" id="{2F29DDC6-77D8-777F-F86F-4DE3822BAD7B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Oval 516">
              <a:extLst>
                <a:ext uri="{FF2B5EF4-FFF2-40B4-BE49-F238E27FC236}">
                  <a16:creationId xmlns:a16="http://schemas.microsoft.com/office/drawing/2014/main" id="{2E212E1A-C118-CB8F-2761-8FB64DAE6CAE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Oval 517">
              <a:extLst>
                <a:ext uri="{FF2B5EF4-FFF2-40B4-BE49-F238E27FC236}">
                  <a16:creationId xmlns:a16="http://schemas.microsoft.com/office/drawing/2014/main" id="{1117BBF9-92FC-AAC2-E0C8-A78B465718CE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Oval 518">
              <a:extLst>
                <a:ext uri="{FF2B5EF4-FFF2-40B4-BE49-F238E27FC236}">
                  <a16:creationId xmlns:a16="http://schemas.microsoft.com/office/drawing/2014/main" id="{6200A1E6-D9A4-82B2-34D6-C3A53D1640DA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Oval 519">
              <a:extLst>
                <a:ext uri="{FF2B5EF4-FFF2-40B4-BE49-F238E27FC236}">
                  <a16:creationId xmlns:a16="http://schemas.microsoft.com/office/drawing/2014/main" id="{E07628D9-F9D9-3DF4-74D5-F010AF7BC9DE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Oval 520">
              <a:extLst>
                <a:ext uri="{FF2B5EF4-FFF2-40B4-BE49-F238E27FC236}">
                  <a16:creationId xmlns:a16="http://schemas.microsoft.com/office/drawing/2014/main" id="{C1A27C9F-1BC5-E6F9-B276-1379BD2B375F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22" name="Group 521">
            <a:extLst>
              <a:ext uri="{FF2B5EF4-FFF2-40B4-BE49-F238E27FC236}">
                <a16:creationId xmlns:a16="http://schemas.microsoft.com/office/drawing/2014/main" id="{83717759-3195-8266-4355-4E68678A9F6A}"/>
              </a:ext>
            </a:extLst>
          </p:cNvPr>
          <p:cNvGrpSpPr/>
          <p:nvPr/>
        </p:nvGrpSpPr>
        <p:grpSpPr>
          <a:xfrm>
            <a:off x="6003111" y="625640"/>
            <a:ext cx="129938" cy="6104812"/>
            <a:chOff x="3335149" y="578324"/>
            <a:chExt cx="129938" cy="6104812"/>
          </a:xfrm>
        </p:grpSpPr>
        <p:sp>
          <p:nvSpPr>
            <p:cNvPr id="523" name="Oval 522">
              <a:extLst>
                <a:ext uri="{FF2B5EF4-FFF2-40B4-BE49-F238E27FC236}">
                  <a16:creationId xmlns:a16="http://schemas.microsoft.com/office/drawing/2014/main" id="{14C672EE-C609-1C6D-08E1-C2EBB2229B47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4" name="Oval 523">
              <a:extLst>
                <a:ext uri="{FF2B5EF4-FFF2-40B4-BE49-F238E27FC236}">
                  <a16:creationId xmlns:a16="http://schemas.microsoft.com/office/drawing/2014/main" id="{AF9502EA-A65B-B75C-B29E-0DB66A1E1F78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Oval 524">
              <a:extLst>
                <a:ext uri="{FF2B5EF4-FFF2-40B4-BE49-F238E27FC236}">
                  <a16:creationId xmlns:a16="http://schemas.microsoft.com/office/drawing/2014/main" id="{ECA836FF-058D-B17D-E081-7D6660350CD2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Oval 525">
              <a:extLst>
                <a:ext uri="{FF2B5EF4-FFF2-40B4-BE49-F238E27FC236}">
                  <a16:creationId xmlns:a16="http://schemas.microsoft.com/office/drawing/2014/main" id="{CF7283F2-ABA1-54E8-C786-6AB0F55D0F62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Oval 526">
              <a:extLst>
                <a:ext uri="{FF2B5EF4-FFF2-40B4-BE49-F238E27FC236}">
                  <a16:creationId xmlns:a16="http://schemas.microsoft.com/office/drawing/2014/main" id="{1E2DBA2E-3AF3-1C53-194B-991FBD0B8B56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Oval 527">
              <a:extLst>
                <a:ext uri="{FF2B5EF4-FFF2-40B4-BE49-F238E27FC236}">
                  <a16:creationId xmlns:a16="http://schemas.microsoft.com/office/drawing/2014/main" id="{779FD501-6B16-C0FE-7B2D-A21B3C8121F8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Oval 528">
              <a:extLst>
                <a:ext uri="{FF2B5EF4-FFF2-40B4-BE49-F238E27FC236}">
                  <a16:creationId xmlns:a16="http://schemas.microsoft.com/office/drawing/2014/main" id="{0D660EBE-FBD4-202B-E47E-8F7F9C25C773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Oval 529">
              <a:extLst>
                <a:ext uri="{FF2B5EF4-FFF2-40B4-BE49-F238E27FC236}">
                  <a16:creationId xmlns:a16="http://schemas.microsoft.com/office/drawing/2014/main" id="{D313C8A0-34F8-F2A9-EF53-B9D4CB57A9F7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Oval 530">
              <a:extLst>
                <a:ext uri="{FF2B5EF4-FFF2-40B4-BE49-F238E27FC236}">
                  <a16:creationId xmlns:a16="http://schemas.microsoft.com/office/drawing/2014/main" id="{54A3670E-C6C3-6187-9A00-05B041A98F9F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Oval 531">
              <a:extLst>
                <a:ext uri="{FF2B5EF4-FFF2-40B4-BE49-F238E27FC236}">
                  <a16:creationId xmlns:a16="http://schemas.microsoft.com/office/drawing/2014/main" id="{F3ED35F1-F7B0-2300-1CAC-130B21698AA4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Oval 532">
              <a:extLst>
                <a:ext uri="{FF2B5EF4-FFF2-40B4-BE49-F238E27FC236}">
                  <a16:creationId xmlns:a16="http://schemas.microsoft.com/office/drawing/2014/main" id="{224DA900-35DF-2790-9CB7-B8610C913A2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Oval 533">
              <a:extLst>
                <a:ext uri="{FF2B5EF4-FFF2-40B4-BE49-F238E27FC236}">
                  <a16:creationId xmlns:a16="http://schemas.microsoft.com/office/drawing/2014/main" id="{4AF866EF-50D4-972F-68EE-0D0C95ED2D56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Oval 534">
              <a:extLst>
                <a:ext uri="{FF2B5EF4-FFF2-40B4-BE49-F238E27FC236}">
                  <a16:creationId xmlns:a16="http://schemas.microsoft.com/office/drawing/2014/main" id="{A959CE62-15DC-07DB-C2A9-2A5551BEACFB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Oval 535">
              <a:extLst>
                <a:ext uri="{FF2B5EF4-FFF2-40B4-BE49-F238E27FC236}">
                  <a16:creationId xmlns:a16="http://schemas.microsoft.com/office/drawing/2014/main" id="{F3C8DC62-C797-8D2B-FD44-73B1C10B42CC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Oval 536">
              <a:extLst>
                <a:ext uri="{FF2B5EF4-FFF2-40B4-BE49-F238E27FC236}">
                  <a16:creationId xmlns:a16="http://schemas.microsoft.com/office/drawing/2014/main" id="{FABF4CC1-E578-4BAE-0C9D-4CEE33CF699A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Oval 537">
              <a:extLst>
                <a:ext uri="{FF2B5EF4-FFF2-40B4-BE49-F238E27FC236}">
                  <a16:creationId xmlns:a16="http://schemas.microsoft.com/office/drawing/2014/main" id="{3A9241A9-FB07-7AB2-B848-AD275CB7E536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Oval 538">
              <a:extLst>
                <a:ext uri="{FF2B5EF4-FFF2-40B4-BE49-F238E27FC236}">
                  <a16:creationId xmlns:a16="http://schemas.microsoft.com/office/drawing/2014/main" id="{838DB1A4-8590-6C57-E314-66C472665714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Oval 539">
              <a:extLst>
                <a:ext uri="{FF2B5EF4-FFF2-40B4-BE49-F238E27FC236}">
                  <a16:creationId xmlns:a16="http://schemas.microsoft.com/office/drawing/2014/main" id="{6FD99901-ADF4-133D-F7E0-0A66510C98E4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Oval 540">
              <a:extLst>
                <a:ext uri="{FF2B5EF4-FFF2-40B4-BE49-F238E27FC236}">
                  <a16:creationId xmlns:a16="http://schemas.microsoft.com/office/drawing/2014/main" id="{AA2D9D1C-9FCD-C4AA-4E64-0B4579AE6769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Oval 541">
              <a:extLst>
                <a:ext uri="{FF2B5EF4-FFF2-40B4-BE49-F238E27FC236}">
                  <a16:creationId xmlns:a16="http://schemas.microsoft.com/office/drawing/2014/main" id="{836B6A9F-6898-29DF-1E75-8A39FB7F5F29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Oval 542">
              <a:extLst>
                <a:ext uri="{FF2B5EF4-FFF2-40B4-BE49-F238E27FC236}">
                  <a16:creationId xmlns:a16="http://schemas.microsoft.com/office/drawing/2014/main" id="{589886AF-BAD4-F87D-1086-4B0F5ED91B88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Oval 543">
              <a:extLst>
                <a:ext uri="{FF2B5EF4-FFF2-40B4-BE49-F238E27FC236}">
                  <a16:creationId xmlns:a16="http://schemas.microsoft.com/office/drawing/2014/main" id="{A1CBA1BC-AEF8-DBF4-ACCA-919FE8402A4F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Oval 544">
              <a:extLst>
                <a:ext uri="{FF2B5EF4-FFF2-40B4-BE49-F238E27FC236}">
                  <a16:creationId xmlns:a16="http://schemas.microsoft.com/office/drawing/2014/main" id="{FE2A808C-9F81-3FCE-5CD3-92AD04A41B07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Oval 545">
              <a:extLst>
                <a:ext uri="{FF2B5EF4-FFF2-40B4-BE49-F238E27FC236}">
                  <a16:creationId xmlns:a16="http://schemas.microsoft.com/office/drawing/2014/main" id="{2C95A517-3FDB-8A36-65F8-9706A3EF5071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Oval 546">
              <a:extLst>
                <a:ext uri="{FF2B5EF4-FFF2-40B4-BE49-F238E27FC236}">
                  <a16:creationId xmlns:a16="http://schemas.microsoft.com/office/drawing/2014/main" id="{ACCDCE7C-C7C0-4F9A-229E-AE372E48D9BC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Oval 547">
              <a:extLst>
                <a:ext uri="{FF2B5EF4-FFF2-40B4-BE49-F238E27FC236}">
                  <a16:creationId xmlns:a16="http://schemas.microsoft.com/office/drawing/2014/main" id="{686F73D2-C2C7-A3FA-9BDB-40414093C04E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Oval 548">
              <a:extLst>
                <a:ext uri="{FF2B5EF4-FFF2-40B4-BE49-F238E27FC236}">
                  <a16:creationId xmlns:a16="http://schemas.microsoft.com/office/drawing/2014/main" id="{E2E8622E-F122-1FFB-FD89-6ED4F8C812CE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Oval 549">
              <a:extLst>
                <a:ext uri="{FF2B5EF4-FFF2-40B4-BE49-F238E27FC236}">
                  <a16:creationId xmlns:a16="http://schemas.microsoft.com/office/drawing/2014/main" id="{CB7ECE6B-A05A-52E6-9C9A-A748ED0D1971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Oval 550">
              <a:extLst>
                <a:ext uri="{FF2B5EF4-FFF2-40B4-BE49-F238E27FC236}">
                  <a16:creationId xmlns:a16="http://schemas.microsoft.com/office/drawing/2014/main" id="{457A01B9-A60E-AB5D-5D5A-85CFC04EA9DD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52" name="Group 551">
            <a:extLst>
              <a:ext uri="{FF2B5EF4-FFF2-40B4-BE49-F238E27FC236}">
                <a16:creationId xmlns:a16="http://schemas.microsoft.com/office/drawing/2014/main" id="{0547CB00-EAB3-1867-0DE8-263B114C60B8}"/>
              </a:ext>
            </a:extLst>
          </p:cNvPr>
          <p:cNvGrpSpPr/>
          <p:nvPr/>
        </p:nvGrpSpPr>
        <p:grpSpPr>
          <a:xfrm>
            <a:off x="6233765" y="625640"/>
            <a:ext cx="129938" cy="6104812"/>
            <a:chOff x="3335149" y="578324"/>
            <a:chExt cx="129938" cy="6104812"/>
          </a:xfrm>
        </p:grpSpPr>
        <p:sp>
          <p:nvSpPr>
            <p:cNvPr id="553" name="Oval 552">
              <a:extLst>
                <a:ext uri="{FF2B5EF4-FFF2-40B4-BE49-F238E27FC236}">
                  <a16:creationId xmlns:a16="http://schemas.microsoft.com/office/drawing/2014/main" id="{53C383AF-D233-78BD-CA22-9C977AB7E6A6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4" name="Oval 553">
              <a:extLst>
                <a:ext uri="{FF2B5EF4-FFF2-40B4-BE49-F238E27FC236}">
                  <a16:creationId xmlns:a16="http://schemas.microsoft.com/office/drawing/2014/main" id="{E8ACB02F-6FFA-C57F-7D48-A2E4BE5A23EB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Oval 554">
              <a:extLst>
                <a:ext uri="{FF2B5EF4-FFF2-40B4-BE49-F238E27FC236}">
                  <a16:creationId xmlns:a16="http://schemas.microsoft.com/office/drawing/2014/main" id="{9F2F8F48-1803-AF1C-8656-B8056FE5A0C9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Oval 555">
              <a:extLst>
                <a:ext uri="{FF2B5EF4-FFF2-40B4-BE49-F238E27FC236}">
                  <a16:creationId xmlns:a16="http://schemas.microsoft.com/office/drawing/2014/main" id="{F24B58AA-1A99-6665-07BC-E81A355D1F3D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Oval 556">
              <a:extLst>
                <a:ext uri="{FF2B5EF4-FFF2-40B4-BE49-F238E27FC236}">
                  <a16:creationId xmlns:a16="http://schemas.microsoft.com/office/drawing/2014/main" id="{E1387F17-0FE4-281F-9E0D-083EE481D4CA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Oval 557">
              <a:extLst>
                <a:ext uri="{FF2B5EF4-FFF2-40B4-BE49-F238E27FC236}">
                  <a16:creationId xmlns:a16="http://schemas.microsoft.com/office/drawing/2014/main" id="{193CB855-D81B-ABBE-1ACF-D69B59EF167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Oval 558">
              <a:extLst>
                <a:ext uri="{FF2B5EF4-FFF2-40B4-BE49-F238E27FC236}">
                  <a16:creationId xmlns:a16="http://schemas.microsoft.com/office/drawing/2014/main" id="{8AEE57EA-E858-AAE3-E51D-682E859203C3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Oval 559">
              <a:extLst>
                <a:ext uri="{FF2B5EF4-FFF2-40B4-BE49-F238E27FC236}">
                  <a16:creationId xmlns:a16="http://schemas.microsoft.com/office/drawing/2014/main" id="{46B77FA9-173C-18D5-70D9-D891BE80126E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Oval 560">
              <a:extLst>
                <a:ext uri="{FF2B5EF4-FFF2-40B4-BE49-F238E27FC236}">
                  <a16:creationId xmlns:a16="http://schemas.microsoft.com/office/drawing/2014/main" id="{06A21EF3-8F41-4E1D-72E0-897E04D4EF9F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Oval 561">
              <a:extLst>
                <a:ext uri="{FF2B5EF4-FFF2-40B4-BE49-F238E27FC236}">
                  <a16:creationId xmlns:a16="http://schemas.microsoft.com/office/drawing/2014/main" id="{291645AD-2F16-0CC9-A1DB-A0FE871FFD33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Oval 562">
              <a:extLst>
                <a:ext uri="{FF2B5EF4-FFF2-40B4-BE49-F238E27FC236}">
                  <a16:creationId xmlns:a16="http://schemas.microsoft.com/office/drawing/2014/main" id="{B5C26A1A-8188-BFF6-6866-F036CBA69D0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Oval 563">
              <a:extLst>
                <a:ext uri="{FF2B5EF4-FFF2-40B4-BE49-F238E27FC236}">
                  <a16:creationId xmlns:a16="http://schemas.microsoft.com/office/drawing/2014/main" id="{D7DEC1F2-1549-D0F3-AAA5-796036A95CF1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Oval 564">
              <a:extLst>
                <a:ext uri="{FF2B5EF4-FFF2-40B4-BE49-F238E27FC236}">
                  <a16:creationId xmlns:a16="http://schemas.microsoft.com/office/drawing/2014/main" id="{760B1330-1059-F1A2-50B2-8FE7E5938074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Oval 565">
              <a:extLst>
                <a:ext uri="{FF2B5EF4-FFF2-40B4-BE49-F238E27FC236}">
                  <a16:creationId xmlns:a16="http://schemas.microsoft.com/office/drawing/2014/main" id="{2F64F748-1D84-9942-AAF0-083861B3C47F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Oval 566">
              <a:extLst>
                <a:ext uri="{FF2B5EF4-FFF2-40B4-BE49-F238E27FC236}">
                  <a16:creationId xmlns:a16="http://schemas.microsoft.com/office/drawing/2014/main" id="{64EABE6A-4357-A9BF-51CC-11D0CF0B8567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Oval 567">
              <a:extLst>
                <a:ext uri="{FF2B5EF4-FFF2-40B4-BE49-F238E27FC236}">
                  <a16:creationId xmlns:a16="http://schemas.microsoft.com/office/drawing/2014/main" id="{48E147C9-06D7-0345-3F86-FAF83E7C4F41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Oval 568">
              <a:extLst>
                <a:ext uri="{FF2B5EF4-FFF2-40B4-BE49-F238E27FC236}">
                  <a16:creationId xmlns:a16="http://schemas.microsoft.com/office/drawing/2014/main" id="{C4CF4485-F673-7DD3-A71E-61E464D14D4E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Oval 569">
              <a:extLst>
                <a:ext uri="{FF2B5EF4-FFF2-40B4-BE49-F238E27FC236}">
                  <a16:creationId xmlns:a16="http://schemas.microsoft.com/office/drawing/2014/main" id="{3407B946-B4A0-C980-1A24-720EE769EE42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Oval 570">
              <a:extLst>
                <a:ext uri="{FF2B5EF4-FFF2-40B4-BE49-F238E27FC236}">
                  <a16:creationId xmlns:a16="http://schemas.microsoft.com/office/drawing/2014/main" id="{86993C5F-F743-A5D9-652B-2FC7F92293E7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Oval 571">
              <a:extLst>
                <a:ext uri="{FF2B5EF4-FFF2-40B4-BE49-F238E27FC236}">
                  <a16:creationId xmlns:a16="http://schemas.microsoft.com/office/drawing/2014/main" id="{2D473319-D331-A7E1-CABE-0278154E9A04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Oval 572">
              <a:extLst>
                <a:ext uri="{FF2B5EF4-FFF2-40B4-BE49-F238E27FC236}">
                  <a16:creationId xmlns:a16="http://schemas.microsoft.com/office/drawing/2014/main" id="{D10FD931-969F-123D-E0A7-8CD525314749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Oval 573">
              <a:extLst>
                <a:ext uri="{FF2B5EF4-FFF2-40B4-BE49-F238E27FC236}">
                  <a16:creationId xmlns:a16="http://schemas.microsoft.com/office/drawing/2014/main" id="{76A9326E-D411-3DA9-4849-AB25C4048ED3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Oval 574">
              <a:extLst>
                <a:ext uri="{FF2B5EF4-FFF2-40B4-BE49-F238E27FC236}">
                  <a16:creationId xmlns:a16="http://schemas.microsoft.com/office/drawing/2014/main" id="{1EC3D070-D865-7844-E051-5550C316418D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Oval 575">
              <a:extLst>
                <a:ext uri="{FF2B5EF4-FFF2-40B4-BE49-F238E27FC236}">
                  <a16:creationId xmlns:a16="http://schemas.microsoft.com/office/drawing/2014/main" id="{BD460B36-326C-1700-E934-892A660D983A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Oval 576">
              <a:extLst>
                <a:ext uri="{FF2B5EF4-FFF2-40B4-BE49-F238E27FC236}">
                  <a16:creationId xmlns:a16="http://schemas.microsoft.com/office/drawing/2014/main" id="{D94B9AE8-45E5-492A-F03D-EE6D6772A1F9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Oval 577">
              <a:extLst>
                <a:ext uri="{FF2B5EF4-FFF2-40B4-BE49-F238E27FC236}">
                  <a16:creationId xmlns:a16="http://schemas.microsoft.com/office/drawing/2014/main" id="{1F13A250-6DB5-29A1-64DC-F644E8CCDDE0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Oval 578">
              <a:extLst>
                <a:ext uri="{FF2B5EF4-FFF2-40B4-BE49-F238E27FC236}">
                  <a16:creationId xmlns:a16="http://schemas.microsoft.com/office/drawing/2014/main" id="{6C0A4574-D611-3663-120D-003A927358D0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Oval 579">
              <a:extLst>
                <a:ext uri="{FF2B5EF4-FFF2-40B4-BE49-F238E27FC236}">
                  <a16:creationId xmlns:a16="http://schemas.microsoft.com/office/drawing/2014/main" id="{EB9B05F5-BAAD-17EA-3BFC-7D71FACBF0A9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Oval 580">
              <a:extLst>
                <a:ext uri="{FF2B5EF4-FFF2-40B4-BE49-F238E27FC236}">
                  <a16:creationId xmlns:a16="http://schemas.microsoft.com/office/drawing/2014/main" id="{77D3C4FB-194A-2344-F5F2-C3B3A4A2BA58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82" name="Group 581">
            <a:extLst>
              <a:ext uri="{FF2B5EF4-FFF2-40B4-BE49-F238E27FC236}">
                <a16:creationId xmlns:a16="http://schemas.microsoft.com/office/drawing/2014/main" id="{FAD2A140-8D86-3132-7A64-105ED63AC837}"/>
              </a:ext>
            </a:extLst>
          </p:cNvPr>
          <p:cNvGrpSpPr/>
          <p:nvPr/>
        </p:nvGrpSpPr>
        <p:grpSpPr>
          <a:xfrm>
            <a:off x="6464419" y="625640"/>
            <a:ext cx="129938" cy="6104812"/>
            <a:chOff x="3335149" y="578324"/>
            <a:chExt cx="129938" cy="6104812"/>
          </a:xfrm>
        </p:grpSpPr>
        <p:sp>
          <p:nvSpPr>
            <p:cNvPr id="583" name="Oval 582">
              <a:extLst>
                <a:ext uri="{FF2B5EF4-FFF2-40B4-BE49-F238E27FC236}">
                  <a16:creationId xmlns:a16="http://schemas.microsoft.com/office/drawing/2014/main" id="{F2B77993-4AE0-1229-FF8F-64FEFB78AEB9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Oval 583">
              <a:extLst>
                <a:ext uri="{FF2B5EF4-FFF2-40B4-BE49-F238E27FC236}">
                  <a16:creationId xmlns:a16="http://schemas.microsoft.com/office/drawing/2014/main" id="{2901AE29-AE1B-1F07-34FC-1D3CE04BDED8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Oval 584">
              <a:extLst>
                <a:ext uri="{FF2B5EF4-FFF2-40B4-BE49-F238E27FC236}">
                  <a16:creationId xmlns:a16="http://schemas.microsoft.com/office/drawing/2014/main" id="{39713BFF-53A5-B41D-5652-CB509FD6B87C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Oval 585">
              <a:extLst>
                <a:ext uri="{FF2B5EF4-FFF2-40B4-BE49-F238E27FC236}">
                  <a16:creationId xmlns:a16="http://schemas.microsoft.com/office/drawing/2014/main" id="{BC7E2718-8EC2-6404-DCF9-D41321E0F698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Oval 586">
              <a:extLst>
                <a:ext uri="{FF2B5EF4-FFF2-40B4-BE49-F238E27FC236}">
                  <a16:creationId xmlns:a16="http://schemas.microsoft.com/office/drawing/2014/main" id="{BE165AAF-3F45-007F-C4D3-834B55371CBA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Oval 587">
              <a:extLst>
                <a:ext uri="{FF2B5EF4-FFF2-40B4-BE49-F238E27FC236}">
                  <a16:creationId xmlns:a16="http://schemas.microsoft.com/office/drawing/2014/main" id="{82514799-B85F-F180-E067-A2D189AECE4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Oval 588">
              <a:extLst>
                <a:ext uri="{FF2B5EF4-FFF2-40B4-BE49-F238E27FC236}">
                  <a16:creationId xmlns:a16="http://schemas.microsoft.com/office/drawing/2014/main" id="{FE3188E5-80AD-DC52-6243-23AA82186A30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Oval 589">
              <a:extLst>
                <a:ext uri="{FF2B5EF4-FFF2-40B4-BE49-F238E27FC236}">
                  <a16:creationId xmlns:a16="http://schemas.microsoft.com/office/drawing/2014/main" id="{16AA6DBC-48A1-C5CD-5E9E-6567C454102C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457075FF-7D8E-FFDE-91A5-6EC68822778D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Oval 591">
              <a:extLst>
                <a:ext uri="{FF2B5EF4-FFF2-40B4-BE49-F238E27FC236}">
                  <a16:creationId xmlns:a16="http://schemas.microsoft.com/office/drawing/2014/main" id="{67E8AB2B-6AD8-4ACD-7B6C-4EE2B8F864C5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Oval 592">
              <a:extLst>
                <a:ext uri="{FF2B5EF4-FFF2-40B4-BE49-F238E27FC236}">
                  <a16:creationId xmlns:a16="http://schemas.microsoft.com/office/drawing/2014/main" id="{4083CE63-D889-2BA8-98A3-036441489AEA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Oval 593">
              <a:extLst>
                <a:ext uri="{FF2B5EF4-FFF2-40B4-BE49-F238E27FC236}">
                  <a16:creationId xmlns:a16="http://schemas.microsoft.com/office/drawing/2014/main" id="{A4A08BA1-CC1D-D265-8848-344508A118B5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Oval 594">
              <a:extLst>
                <a:ext uri="{FF2B5EF4-FFF2-40B4-BE49-F238E27FC236}">
                  <a16:creationId xmlns:a16="http://schemas.microsoft.com/office/drawing/2014/main" id="{FDA2A243-A17A-C735-4063-6677F87F60B5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Oval 595">
              <a:extLst>
                <a:ext uri="{FF2B5EF4-FFF2-40B4-BE49-F238E27FC236}">
                  <a16:creationId xmlns:a16="http://schemas.microsoft.com/office/drawing/2014/main" id="{F7A15D46-463E-D1F9-A251-6D28CDF28482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EDBD617-CA4D-0127-DB25-79AA9255EB14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B0DCDBE2-B15C-5DD4-3978-F8A0F1F9C396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836258A9-F253-B133-788E-7311571408A3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6C0607B4-B51B-C667-69C7-802163513EA3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AEAC078F-7345-8EBE-2CF5-DF736A75D1A8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7B0F1943-1CF4-1B27-2CAA-1688805FEB90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91788637-6AE6-F799-F758-1D6DE6BE3686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5BB63AE4-AE1F-452B-7370-D01B51B287A9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F4A47C67-ABFF-3E90-E57B-423386386432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4F8B9BC2-F4F4-3EDB-3BB6-E7FFE1C654ED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36C4F524-6687-3187-5955-A3BF274C8FF1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27DA9C0C-4641-ED4D-915C-3CC124EB27BB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81375D17-F3DE-7675-B6E8-08A8AAE05891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0290CEA2-088D-3E78-34A5-D4A32228502B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939592-3E8F-2768-78A3-912885B7FB29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12" name="Group 611">
            <a:extLst>
              <a:ext uri="{FF2B5EF4-FFF2-40B4-BE49-F238E27FC236}">
                <a16:creationId xmlns:a16="http://schemas.microsoft.com/office/drawing/2014/main" id="{D22D477F-3974-8893-DB93-46BE03BCD044}"/>
              </a:ext>
            </a:extLst>
          </p:cNvPr>
          <p:cNvGrpSpPr/>
          <p:nvPr/>
        </p:nvGrpSpPr>
        <p:grpSpPr>
          <a:xfrm>
            <a:off x="6695073" y="625640"/>
            <a:ext cx="129938" cy="6104812"/>
            <a:chOff x="3335149" y="578324"/>
            <a:chExt cx="129938" cy="6104812"/>
          </a:xfrm>
        </p:grpSpPr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54A2BACC-CEA6-AC96-4462-86101FF29BCD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73475952-43AC-B887-3D77-63BE28A7AD35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9A196457-C32A-81A2-752B-77B6BF1C10CC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62A1F37-A25F-BAD1-2ED4-7055A4EAFA5C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EE58827C-E517-F243-06FF-635FEB66C2CB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332F5FA1-6DAF-E16E-1E34-0F3C049634D9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8DA51C64-AFB8-1600-9182-DB7A8269E03B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77143C83-9274-3FCE-A982-42609389D1DF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109812C8-1531-A347-36A6-21C2158869EC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BD74A73C-0408-2FA3-580E-DB9C3816699C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D5FFB4E5-4D02-9BBD-9623-DCD3D7402EB8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C0D93B24-F17D-7C31-02E9-F8E42C8D2204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AECCA07D-5C8B-93D8-C065-17F858891ED5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D28A7021-F130-0AC7-E243-19FAC98913BE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420C2501-DA8E-D731-A622-3DA6C63F07A9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D2E46278-2566-3D40-0538-AD7A6518DB03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69989A3A-320D-607E-2776-9DD5898640A4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442E9003-C2B5-D96C-5831-349F3BA7C7E0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89A8965C-330D-08BF-A9A2-7EF885D9F77B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31287A6E-1BA4-14F0-2DC4-FC6F4E7650F7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D38BB997-084A-D8CC-CE72-F5B1F03489A1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8A6F39E0-304F-9BFA-9127-87A87FBB330E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B072648-7FC5-3055-669C-A981D8DB7098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F968CF80-FF62-C8EE-3D9C-51283E23CDF3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BE6A0CE-1638-6692-4EE6-F5613D5EAD85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219D39D0-B8E9-BC26-A731-007E40B9FC6F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FADD59F0-91E9-3FA4-A917-9F642F18D0CA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041D7966-E8A0-A8F8-0856-C51FFA379B34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AD36519E-8EDD-84B2-D972-AD7BA0203F4B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2" name="Group 641">
            <a:extLst>
              <a:ext uri="{FF2B5EF4-FFF2-40B4-BE49-F238E27FC236}">
                <a16:creationId xmlns:a16="http://schemas.microsoft.com/office/drawing/2014/main" id="{097B2347-2F17-4A3A-06E5-FC10D416FA16}"/>
              </a:ext>
            </a:extLst>
          </p:cNvPr>
          <p:cNvGrpSpPr/>
          <p:nvPr/>
        </p:nvGrpSpPr>
        <p:grpSpPr>
          <a:xfrm>
            <a:off x="6925727" y="625640"/>
            <a:ext cx="129938" cy="6104812"/>
            <a:chOff x="3335149" y="578324"/>
            <a:chExt cx="129938" cy="6104812"/>
          </a:xfrm>
        </p:grpSpPr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9768C2A2-9345-DBD6-92A0-AC73C17DB796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05F09E8-4416-E2BE-3372-A0F139664D07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2F408CDC-E16E-0442-AC4A-9F7EB0E2A072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BECBCBC-3864-FD91-E7B7-4EB55DD834E5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Oval 646">
              <a:extLst>
                <a:ext uri="{FF2B5EF4-FFF2-40B4-BE49-F238E27FC236}">
                  <a16:creationId xmlns:a16="http://schemas.microsoft.com/office/drawing/2014/main" id="{9A199D0A-0B6A-93EC-5FB0-0A3F918DAAF8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Oval 647">
              <a:extLst>
                <a:ext uri="{FF2B5EF4-FFF2-40B4-BE49-F238E27FC236}">
                  <a16:creationId xmlns:a16="http://schemas.microsoft.com/office/drawing/2014/main" id="{AA186234-5D91-BFE3-DCF2-6B73BA4805E8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Oval 648">
              <a:extLst>
                <a:ext uri="{FF2B5EF4-FFF2-40B4-BE49-F238E27FC236}">
                  <a16:creationId xmlns:a16="http://schemas.microsoft.com/office/drawing/2014/main" id="{12B1B6FB-5D88-FB01-2380-3DA59A7F1A87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Oval 649">
              <a:extLst>
                <a:ext uri="{FF2B5EF4-FFF2-40B4-BE49-F238E27FC236}">
                  <a16:creationId xmlns:a16="http://schemas.microsoft.com/office/drawing/2014/main" id="{574568BE-7F16-E795-3E6C-EFFC3DC322BA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Oval 650">
              <a:extLst>
                <a:ext uri="{FF2B5EF4-FFF2-40B4-BE49-F238E27FC236}">
                  <a16:creationId xmlns:a16="http://schemas.microsoft.com/office/drawing/2014/main" id="{66AA884D-8E0A-E9A0-9CDB-C0D536310C5B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Oval 651">
              <a:extLst>
                <a:ext uri="{FF2B5EF4-FFF2-40B4-BE49-F238E27FC236}">
                  <a16:creationId xmlns:a16="http://schemas.microsoft.com/office/drawing/2014/main" id="{7F941E3D-E985-BFCE-ECF4-E1B10650877B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Oval 652">
              <a:extLst>
                <a:ext uri="{FF2B5EF4-FFF2-40B4-BE49-F238E27FC236}">
                  <a16:creationId xmlns:a16="http://schemas.microsoft.com/office/drawing/2014/main" id="{A328ED28-5871-3EA5-D029-FEB945E51FD3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Oval 653">
              <a:extLst>
                <a:ext uri="{FF2B5EF4-FFF2-40B4-BE49-F238E27FC236}">
                  <a16:creationId xmlns:a16="http://schemas.microsoft.com/office/drawing/2014/main" id="{6438346E-B471-3622-6389-43958887C846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Oval 654">
              <a:extLst>
                <a:ext uri="{FF2B5EF4-FFF2-40B4-BE49-F238E27FC236}">
                  <a16:creationId xmlns:a16="http://schemas.microsoft.com/office/drawing/2014/main" id="{3CA5316F-48B9-4CCA-02E9-DC60621A4C75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Oval 655">
              <a:extLst>
                <a:ext uri="{FF2B5EF4-FFF2-40B4-BE49-F238E27FC236}">
                  <a16:creationId xmlns:a16="http://schemas.microsoft.com/office/drawing/2014/main" id="{3045BB62-6F42-4009-A3EF-9E8B725C6E33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Oval 656">
              <a:extLst>
                <a:ext uri="{FF2B5EF4-FFF2-40B4-BE49-F238E27FC236}">
                  <a16:creationId xmlns:a16="http://schemas.microsoft.com/office/drawing/2014/main" id="{59F394D7-252A-4931-F016-C825FC4E9FA3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Oval 657">
              <a:extLst>
                <a:ext uri="{FF2B5EF4-FFF2-40B4-BE49-F238E27FC236}">
                  <a16:creationId xmlns:a16="http://schemas.microsoft.com/office/drawing/2014/main" id="{225AB74E-B0A2-F618-14C2-6CABEF73EBA8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Oval 658">
              <a:extLst>
                <a:ext uri="{FF2B5EF4-FFF2-40B4-BE49-F238E27FC236}">
                  <a16:creationId xmlns:a16="http://schemas.microsoft.com/office/drawing/2014/main" id="{5227DBED-AB35-DD87-8612-AA2BBDD25D7D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Oval 659">
              <a:extLst>
                <a:ext uri="{FF2B5EF4-FFF2-40B4-BE49-F238E27FC236}">
                  <a16:creationId xmlns:a16="http://schemas.microsoft.com/office/drawing/2014/main" id="{44728224-3895-D2B2-6350-19B41AA956D8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Oval 660">
              <a:extLst>
                <a:ext uri="{FF2B5EF4-FFF2-40B4-BE49-F238E27FC236}">
                  <a16:creationId xmlns:a16="http://schemas.microsoft.com/office/drawing/2014/main" id="{4275E39A-7D1F-BBF7-F74E-DE9F306F07AE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Oval 661">
              <a:extLst>
                <a:ext uri="{FF2B5EF4-FFF2-40B4-BE49-F238E27FC236}">
                  <a16:creationId xmlns:a16="http://schemas.microsoft.com/office/drawing/2014/main" id="{C4253685-4C24-3DD3-071C-FDB9B03A7C7C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Oval 662">
              <a:extLst>
                <a:ext uri="{FF2B5EF4-FFF2-40B4-BE49-F238E27FC236}">
                  <a16:creationId xmlns:a16="http://schemas.microsoft.com/office/drawing/2014/main" id="{DAF1DFE8-797F-2B33-D954-D369204831B2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Oval 663">
              <a:extLst>
                <a:ext uri="{FF2B5EF4-FFF2-40B4-BE49-F238E27FC236}">
                  <a16:creationId xmlns:a16="http://schemas.microsoft.com/office/drawing/2014/main" id="{507E6D42-69D4-6562-A893-E6377145FE43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Oval 664">
              <a:extLst>
                <a:ext uri="{FF2B5EF4-FFF2-40B4-BE49-F238E27FC236}">
                  <a16:creationId xmlns:a16="http://schemas.microsoft.com/office/drawing/2014/main" id="{48AF89F9-5340-E9ED-6CBD-66B3A9795EE6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Oval 665">
              <a:extLst>
                <a:ext uri="{FF2B5EF4-FFF2-40B4-BE49-F238E27FC236}">
                  <a16:creationId xmlns:a16="http://schemas.microsoft.com/office/drawing/2014/main" id="{CDEC6364-37F8-C220-EB33-297041978D58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Oval 666">
              <a:extLst>
                <a:ext uri="{FF2B5EF4-FFF2-40B4-BE49-F238E27FC236}">
                  <a16:creationId xmlns:a16="http://schemas.microsoft.com/office/drawing/2014/main" id="{8285A44F-4200-4885-E4DF-A4B19F87F03A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Oval 667">
              <a:extLst>
                <a:ext uri="{FF2B5EF4-FFF2-40B4-BE49-F238E27FC236}">
                  <a16:creationId xmlns:a16="http://schemas.microsoft.com/office/drawing/2014/main" id="{D4E57317-9B31-2803-D4A8-386970BAF837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Oval 668">
              <a:extLst>
                <a:ext uri="{FF2B5EF4-FFF2-40B4-BE49-F238E27FC236}">
                  <a16:creationId xmlns:a16="http://schemas.microsoft.com/office/drawing/2014/main" id="{7FB8F89F-2DC2-52EF-3095-72DF347BA5DC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Oval 669">
              <a:extLst>
                <a:ext uri="{FF2B5EF4-FFF2-40B4-BE49-F238E27FC236}">
                  <a16:creationId xmlns:a16="http://schemas.microsoft.com/office/drawing/2014/main" id="{3EDF4A70-0780-A1CE-153A-83ACDAB2E833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Oval 670">
              <a:extLst>
                <a:ext uri="{FF2B5EF4-FFF2-40B4-BE49-F238E27FC236}">
                  <a16:creationId xmlns:a16="http://schemas.microsoft.com/office/drawing/2014/main" id="{6A9D8578-5BFB-5525-84BC-21C8EE6A2BF0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2" name="Group 671">
            <a:extLst>
              <a:ext uri="{FF2B5EF4-FFF2-40B4-BE49-F238E27FC236}">
                <a16:creationId xmlns:a16="http://schemas.microsoft.com/office/drawing/2014/main" id="{C4D9C35C-56D1-FDE8-79E9-B9DFF8BE17D8}"/>
              </a:ext>
            </a:extLst>
          </p:cNvPr>
          <p:cNvGrpSpPr/>
          <p:nvPr/>
        </p:nvGrpSpPr>
        <p:grpSpPr>
          <a:xfrm>
            <a:off x="7156381" y="625640"/>
            <a:ext cx="129938" cy="6104812"/>
            <a:chOff x="3335149" y="578324"/>
            <a:chExt cx="129938" cy="6104812"/>
          </a:xfrm>
        </p:grpSpPr>
        <p:sp>
          <p:nvSpPr>
            <p:cNvPr id="673" name="Oval 672">
              <a:extLst>
                <a:ext uri="{FF2B5EF4-FFF2-40B4-BE49-F238E27FC236}">
                  <a16:creationId xmlns:a16="http://schemas.microsoft.com/office/drawing/2014/main" id="{40CA88B3-ED26-4156-BDAD-BBADB8161985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Oval 673">
              <a:extLst>
                <a:ext uri="{FF2B5EF4-FFF2-40B4-BE49-F238E27FC236}">
                  <a16:creationId xmlns:a16="http://schemas.microsoft.com/office/drawing/2014/main" id="{88F66B5C-B1F1-B7CE-2F85-914D93FD4069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Oval 674">
              <a:extLst>
                <a:ext uri="{FF2B5EF4-FFF2-40B4-BE49-F238E27FC236}">
                  <a16:creationId xmlns:a16="http://schemas.microsoft.com/office/drawing/2014/main" id="{539EB3F1-D8D2-852A-05BA-5B4005F8EB79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Oval 675">
              <a:extLst>
                <a:ext uri="{FF2B5EF4-FFF2-40B4-BE49-F238E27FC236}">
                  <a16:creationId xmlns:a16="http://schemas.microsoft.com/office/drawing/2014/main" id="{954949B2-BF49-AEA5-4CEC-CCDA91D993A6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Oval 676">
              <a:extLst>
                <a:ext uri="{FF2B5EF4-FFF2-40B4-BE49-F238E27FC236}">
                  <a16:creationId xmlns:a16="http://schemas.microsoft.com/office/drawing/2014/main" id="{F7636DE1-54A5-C482-9A11-7D0F2CC921A8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Oval 677">
              <a:extLst>
                <a:ext uri="{FF2B5EF4-FFF2-40B4-BE49-F238E27FC236}">
                  <a16:creationId xmlns:a16="http://schemas.microsoft.com/office/drawing/2014/main" id="{3452FE18-2660-A64C-01DE-3F8AE948C378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Oval 678">
              <a:extLst>
                <a:ext uri="{FF2B5EF4-FFF2-40B4-BE49-F238E27FC236}">
                  <a16:creationId xmlns:a16="http://schemas.microsoft.com/office/drawing/2014/main" id="{7FE34A9B-1A28-CF8D-C51A-8FE0B58441F6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Oval 679">
              <a:extLst>
                <a:ext uri="{FF2B5EF4-FFF2-40B4-BE49-F238E27FC236}">
                  <a16:creationId xmlns:a16="http://schemas.microsoft.com/office/drawing/2014/main" id="{C8A6A275-467B-3DB7-B195-D50CD937AB90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Oval 680">
              <a:extLst>
                <a:ext uri="{FF2B5EF4-FFF2-40B4-BE49-F238E27FC236}">
                  <a16:creationId xmlns:a16="http://schemas.microsoft.com/office/drawing/2014/main" id="{68361812-A6C2-A6E1-6E4D-754E22839D4F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Oval 681">
              <a:extLst>
                <a:ext uri="{FF2B5EF4-FFF2-40B4-BE49-F238E27FC236}">
                  <a16:creationId xmlns:a16="http://schemas.microsoft.com/office/drawing/2014/main" id="{2C5FE40C-4D3B-05F2-A363-F8107231EE6A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Oval 682">
              <a:extLst>
                <a:ext uri="{FF2B5EF4-FFF2-40B4-BE49-F238E27FC236}">
                  <a16:creationId xmlns:a16="http://schemas.microsoft.com/office/drawing/2014/main" id="{3C708BA2-9E31-4A6A-848E-C78D0568B8FB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Oval 683">
              <a:extLst>
                <a:ext uri="{FF2B5EF4-FFF2-40B4-BE49-F238E27FC236}">
                  <a16:creationId xmlns:a16="http://schemas.microsoft.com/office/drawing/2014/main" id="{BEB4C961-70B7-C27C-7155-458FE09C5403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Oval 684">
              <a:extLst>
                <a:ext uri="{FF2B5EF4-FFF2-40B4-BE49-F238E27FC236}">
                  <a16:creationId xmlns:a16="http://schemas.microsoft.com/office/drawing/2014/main" id="{D5B36EDC-D7A8-0D66-E934-3F6AAE986A37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Oval 685">
              <a:extLst>
                <a:ext uri="{FF2B5EF4-FFF2-40B4-BE49-F238E27FC236}">
                  <a16:creationId xmlns:a16="http://schemas.microsoft.com/office/drawing/2014/main" id="{84E11F98-070A-BFE5-6B0A-E5BC494BE7DE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Oval 686">
              <a:extLst>
                <a:ext uri="{FF2B5EF4-FFF2-40B4-BE49-F238E27FC236}">
                  <a16:creationId xmlns:a16="http://schemas.microsoft.com/office/drawing/2014/main" id="{4AEA098C-E2CB-8579-2A32-329E0D0A976F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Oval 687">
              <a:extLst>
                <a:ext uri="{FF2B5EF4-FFF2-40B4-BE49-F238E27FC236}">
                  <a16:creationId xmlns:a16="http://schemas.microsoft.com/office/drawing/2014/main" id="{6C449986-2916-77D6-2FD9-63977AF73800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Oval 688">
              <a:extLst>
                <a:ext uri="{FF2B5EF4-FFF2-40B4-BE49-F238E27FC236}">
                  <a16:creationId xmlns:a16="http://schemas.microsoft.com/office/drawing/2014/main" id="{AAEE6EFB-38BA-C818-608C-B4B0ECD6F5F5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Oval 689">
              <a:extLst>
                <a:ext uri="{FF2B5EF4-FFF2-40B4-BE49-F238E27FC236}">
                  <a16:creationId xmlns:a16="http://schemas.microsoft.com/office/drawing/2014/main" id="{F326509E-4064-4625-8409-7E3696B560C7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Oval 690">
              <a:extLst>
                <a:ext uri="{FF2B5EF4-FFF2-40B4-BE49-F238E27FC236}">
                  <a16:creationId xmlns:a16="http://schemas.microsoft.com/office/drawing/2014/main" id="{D236BDC8-3807-217B-2D79-87FCFA46C823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Oval 691">
              <a:extLst>
                <a:ext uri="{FF2B5EF4-FFF2-40B4-BE49-F238E27FC236}">
                  <a16:creationId xmlns:a16="http://schemas.microsoft.com/office/drawing/2014/main" id="{D9FCD368-4D49-9E5C-D608-65F40005955D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Oval 692">
              <a:extLst>
                <a:ext uri="{FF2B5EF4-FFF2-40B4-BE49-F238E27FC236}">
                  <a16:creationId xmlns:a16="http://schemas.microsoft.com/office/drawing/2014/main" id="{90FB445F-F3AB-95C6-43AC-79418D9BA480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Oval 693">
              <a:extLst>
                <a:ext uri="{FF2B5EF4-FFF2-40B4-BE49-F238E27FC236}">
                  <a16:creationId xmlns:a16="http://schemas.microsoft.com/office/drawing/2014/main" id="{58ACA3B3-B5F5-9967-4827-C2168B237057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Oval 694">
              <a:extLst>
                <a:ext uri="{FF2B5EF4-FFF2-40B4-BE49-F238E27FC236}">
                  <a16:creationId xmlns:a16="http://schemas.microsoft.com/office/drawing/2014/main" id="{F2144523-DDFF-AC02-134E-2C7F314FBBF0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Oval 695">
              <a:extLst>
                <a:ext uri="{FF2B5EF4-FFF2-40B4-BE49-F238E27FC236}">
                  <a16:creationId xmlns:a16="http://schemas.microsoft.com/office/drawing/2014/main" id="{2E7AFBA1-FC6A-F672-77E2-671577364E7C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Oval 696">
              <a:extLst>
                <a:ext uri="{FF2B5EF4-FFF2-40B4-BE49-F238E27FC236}">
                  <a16:creationId xmlns:a16="http://schemas.microsoft.com/office/drawing/2014/main" id="{B76FE87E-9FB3-2028-0E1C-DCA49BEE5608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Oval 697">
              <a:extLst>
                <a:ext uri="{FF2B5EF4-FFF2-40B4-BE49-F238E27FC236}">
                  <a16:creationId xmlns:a16="http://schemas.microsoft.com/office/drawing/2014/main" id="{B0DCD0DC-69CA-C33B-E766-51A98145DA42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Oval 698">
              <a:extLst>
                <a:ext uri="{FF2B5EF4-FFF2-40B4-BE49-F238E27FC236}">
                  <a16:creationId xmlns:a16="http://schemas.microsoft.com/office/drawing/2014/main" id="{90596283-2901-8C0A-C221-C90482ECBCE5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Oval 699">
              <a:extLst>
                <a:ext uri="{FF2B5EF4-FFF2-40B4-BE49-F238E27FC236}">
                  <a16:creationId xmlns:a16="http://schemas.microsoft.com/office/drawing/2014/main" id="{0BE49F70-96AE-779C-21E3-332802BC222B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Oval 700">
              <a:extLst>
                <a:ext uri="{FF2B5EF4-FFF2-40B4-BE49-F238E27FC236}">
                  <a16:creationId xmlns:a16="http://schemas.microsoft.com/office/drawing/2014/main" id="{9593E5E7-6DEF-41B4-3020-85661A64DA86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2" name="Group 701">
            <a:extLst>
              <a:ext uri="{FF2B5EF4-FFF2-40B4-BE49-F238E27FC236}">
                <a16:creationId xmlns:a16="http://schemas.microsoft.com/office/drawing/2014/main" id="{C73E429E-1688-6FD7-A3B6-5C5FED658BB6}"/>
              </a:ext>
            </a:extLst>
          </p:cNvPr>
          <p:cNvGrpSpPr/>
          <p:nvPr/>
        </p:nvGrpSpPr>
        <p:grpSpPr>
          <a:xfrm>
            <a:off x="7387035" y="625640"/>
            <a:ext cx="129938" cy="6104812"/>
            <a:chOff x="3335149" y="578324"/>
            <a:chExt cx="129938" cy="6104812"/>
          </a:xfrm>
        </p:grpSpPr>
        <p:sp>
          <p:nvSpPr>
            <p:cNvPr id="703" name="Oval 702">
              <a:extLst>
                <a:ext uri="{FF2B5EF4-FFF2-40B4-BE49-F238E27FC236}">
                  <a16:creationId xmlns:a16="http://schemas.microsoft.com/office/drawing/2014/main" id="{AFFE3901-99DA-F234-867C-DE8C55D4F841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Oval 703">
              <a:extLst>
                <a:ext uri="{FF2B5EF4-FFF2-40B4-BE49-F238E27FC236}">
                  <a16:creationId xmlns:a16="http://schemas.microsoft.com/office/drawing/2014/main" id="{B59EDACC-DB37-6010-7BC8-B7E8329A68DE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Oval 704">
              <a:extLst>
                <a:ext uri="{FF2B5EF4-FFF2-40B4-BE49-F238E27FC236}">
                  <a16:creationId xmlns:a16="http://schemas.microsoft.com/office/drawing/2014/main" id="{19CE2EAC-55FA-DED6-647F-B47C47EB272A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Oval 705">
              <a:extLst>
                <a:ext uri="{FF2B5EF4-FFF2-40B4-BE49-F238E27FC236}">
                  <a16:creationId xmlns:a16="http://schemas.microsoft.com/office/drawing/2014/main" id="{8B98DAEA-F6AB-2C5A-8E66-9BEB4AD472D0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Oval 706">
              <a:extLst>
                <a:ext uri="{FF2B5EF4-FFF2-40B4-BE49-F238E27FC236}">
                  <a16:creationId xmlns:a16="http://schemas.microsoft.com/office/drawing/2014/main" id="{66D36AA7-15FE-B6E4-E4A9-8A63A2B7711C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Oval 707">
              <a:extLst>
                <a:ext uri="{FF2B5EF4-FFF2-40B4-BE49-F238E27FC236}">
                  <a16:creationId xmlns:a16="http://schemas.microsoft.com/office/drawing/2014/main" id="{227E7028-CD3D-A7BA-25F5-C2ACB7266E8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Oval 708">
              <a:extLst>
                <a:ext uri="{FF2B5EF4-FFF2-40B4-BE49-F238E27FC236}">
                  <a16:creationId xmlns:a16="http://schemas.microsoft.com/office/drawing/2014/main" id="{F869B83D-ABBB-0E6E-D840-1E4072E09CBA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Oval 709">
              <a:extLst>
                <a:ext uri="{FF2B5EF4-FFF2-40B4-BE49-F238E27FC236}">
                  <a16:creationId xmlns:a16="http://schemas.microsoft.com/office/drawing/2014/main" id="{DD614C10-08BF-9BF3-2276-6E1B85289CF1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Oval 710">
              <a:extLst>
                <a:ext uri="{FF2B5EF4-FFF2-40B4-BE49-F238E27FC236}">
                  <a16:creationId xmlns:a16="http://schemas.microsoft.com/office/drawing/2014/main" id="{2936B0FA-0646-C9B5-AC33-15FEE3128569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Oval 711">
              <a:extLst>
                <a:ext uri="{FF2B5EF4-FFF2-40B4-BE49-F238E27FC236}">
                  <a16:creationId xmlns:a16="http://schemas.microsoft.com/office/drawing/2014/main" id="{BDC4B624-F938-373A-3CB7-E68B54288170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Oval 712">
              <a:extLst>
                <a:ext uri="{FF2B5EF4-FFF2-40B4-BE49-F238E27FC236}">
                  <a16:creationId xmlns:a16="http://schemas.microsoft.com/office/drawing/2014/main" id="{F18D1547-4E22-9B46-8AE8-0E37F5D2BF6A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Oval 713">
              <a:extLst>
                <a:ext uri="{FF2B5EF4-FFF2-40B4-BE49-F238E27FC236}">
                  <a16:creationId xmlns:a16="http://schemas.microsoft.com/office/drawing/2014/main" id="{473E875A-6D5D-C8D7-3E82-84067DFEF42F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Oval 714">
              <a:extLst>
                <a:ext uri="{FF2B5EF4-FFF2-40B4-BE49-F238E27FC236}">
                  <a16:creationId xmlns:a16="http://schemas.microsoft.com/office/drawing/2014/main" id="{DBA35426-94CE-7770-574D-E9FBF6B85DF9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Oval 715">
              <a:extLst>
                <a:ext uri="{FF2B5EF4-FFF2-40B4-BE49-F238E27FC236}">
                  <a16:creationId xmlns:a16="http://schemas.microsoft.com/office/drawing/2014/main" id="{1F99E106-3D95-8FFF-5DCC-E12ACA98D186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Oval 716">
              <a:extLst>
                <a:ext uri="{FF2B5EF4-FFF2-40B4-BE49-F238E27FC236}">
                  <a16:creationId xmlns:a16="http://schemas.microsoft.com/office/drawing/2014/main" id="{CF74040C-CD98-5458-5302-8688818B7AB1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Oval 717">
              <a:extLst>
                <a:ext uri="{FF2B5EF4-FFF2-40B4-BE49-F238E27FC236}">
                  <a16:creationId xmlns:a16="http://schemas.microsoft.com/office/drawing/2014/main" id="{1C303A1C-25DB-B00E-3DCB-D415F2D381B2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Oval 718">
              <a:extLst>
                <a:ext uri="{FF2B5EF4-FFF2-40B4-BE49-F238E27FC236}">
                  <a16:creationId xmlns:a16="http://schemas.microsoft.com/office/drawing/2014/main" id="{CE7DA15F-A76A-6394-A0A6-38CD2694D63E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Oval 719">
              <a:extLst>
                <a:ext uri="{FF2B5EF4-FFF2-40B4-BE49-F238E27FC236}">
                  <a16:creationId xmlns:a16="http://schemas.microsoft.com/office/drawing/2014/main" id="{60BD35F1-230E-3F7A-E9F5-AB570890C896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Oval 720">
              <a:extLst>
                <a:ext uri="{FF2B5EF4-FFF2-40B4-BE49-F238E27FC236}">
                  <a16:creationId xmlns:a16="http://schemas.microsoft.com/office/drawing/2014/main" id="{42712DEE-1E61-3310-27A9-7787363DDE80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Oval 721">
              <a:extLst>
                <a:ext uri="{FF2B5EF4-FFF2-40B4-BE49-F238E27FC236}">
                  <a16:creationId xmlns:a16="http://schemas.microsoft.com/office/drawing/2014/main" id="{87D2E75B-1C70-57E1-AF7A-0AFEB323760D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Oval 722">
              <a:extLst>
                <a:ext uri="{FF2B5EF4-FFF2-40B4-BE49-F238E27FC236}">
                  <a16:creationId xmlns:a16="http://schemas.microsoft.com/office/drawing/2014/main" id="{F1BE686F-3AA1-6D58-79A0-BD4168B0F09E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Oval 723">
              <a:extLst>
                <a:ext uri="{FF2B5EF4-FFF2-40B4-BE49-F238E27FC236}">
                  <a16:creationId xmlns:a16="http://schemas.microsoft.com/office/drawing/2014/main" id="{9D9BA53F-12D1-790E-89F8-6B9A534562CC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Oval 724">
              <a:extLst>
                <a:ext uri="{FF2B5EF4-FFF2-40B4-BE49-F238E27FC236}">
                  <a16:creationId xmlns:a16="http://schemas.microsoft.com/office/drawing/2014/main" id="{1646A636-3E5E-F15C-422C-E30754217582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Oval 725">
              <a:extLst>
                <a:ext uri="{FF2B5EF4-FFF2-40B4-BE49-F238E27FC236}">
                  <a16:creationId xmlns:a16="http://schemas.microsoft.com/office/drawing/2014/main" id="{E1C5DB0B-F40F-37B0-B85B-6394584025FF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Oval 726">
              <a:extLst>
                <a:ext uri="{FF2B5EF4-FFF2-40B4-BE49-F238E27FC236}">
                  <a16:creationId xmlns:a16="http://schemas.microsoft.com/office/drawing/2014/main" id="{7EF5D133-FD8F-B781-6899-FC80E24FDD21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Oval 727">
              <a:extLst>
                <a:ext uri="{FF2B5EF4-FFF2-40B4-BE49-F238E27FC236}">
                  <a16:creationId xmlns:a16="http://schemas.microsoft.com/office/drawing/2014/main" id="{35301F0C-F4FB-D65F-38D4-B7C7D5B700B9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Oval 728">
              <a:extLst>
                <a:ext uri="{FF2B5EF4-FFF2-40B4-BE49-F238E27FC236}">
                  <a16:creationId xmlns:a16="http://schemas.microsoft.com/office/drawing/2014/main" id="{9B28B758-AFF7-B2E0-211C-44A12F4FBAB8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Oval 729">
              <a:extLst>
                <a:ext uri="{FF2B5EF4-FFF2-40B4-BE49-F238E27FC236}">
                  <a16:creationId xmlns:a16="http://schemas.microsoft.com/office/drawing/2014/main" id="{F35EAD5B-CA4F-FB0C-187D-F41EA52F12C7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Oval 730">
              <a:extLst>
                <a:ext uri="{FF2B5EF4-FFF2-40B4-BE49-F238E27FC236}">
                  <a16:creationId xmlns:a16="http://schemas.microsoft.com/office/drawing/2014/main" id="{DE1520BA-4137-D57C-97DB-238D33E512C1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2" name="Group 731">
            <a:extLst>
              <a:ext uri="{FF2B5EF4-FFF2-40B4-BE49-F238E27FC236}">
                <a16:creationId xmlns:a16="http://schemas.microsoft.com/office/drawing/2014/main" id="{90B12D6A-158D-3C7D-98C7-99D78482E012}"/>
              </a:ext>
            </a:extLst>
          </p:cNvPr>
          <p:cNvGrpSpPr/>
          <p:nvPr/>
        </p:nvGrpSpPr>
        <p:grpSpPr>
          <a:xfrm>
            <a:off x="7617689" y="625640"/>
            <a:ext cx="129938" cy="6104812"/>
            <a:chOff x="3335149" y="578324"/>
            <a:chExt cx="129938" cy="6104812"/>
          </a:xfrm>
        </p:grpSpPr>
        <p:sp>
          <p:nvSpPr>
            <p:cNvPr id="733" name="Oval 732">
              <a:extLst>
                <a:ext uri="{FF2B5EF4-FFF2-40B4-BE49-F238E27FC236}">
                  <a16:creationId xmlns:a16="http://schemas.microsoft.com/office/drawing/2014/main" id="{3FBCED17-1438-C3BA-AC6C-0153D2D4DC3E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4" name="Oval 733">
              <a:extLst>
                <a:ext uri="{FF2B5EF4-FFF2-40B4-BE49-F238E27FC236}">
                  <a16:creationId xmlns:a16="http://schemas.microsoft.com/office/drawing/2014/main" id="{6B440D57-B9E1-BAB7-0EB1-C3CD72E9234B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Oval 734">
              <a:extLst>
                <a:ext uri="{FF2B5EF4-FFF2-40B4-BE49-F238E27FC236}">
                  <a16:creationId xmlns:a16="http://schemas.microsoft.com/office/drawing/2014/main" id="{9BA1FD4A-D8AD-BFCD-BC3C-78897D775E38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Oval 735">
              <a:extLst>
                <a:ext uri="{FF2B5EF4-FFF2-40B4-BE49-F238E27FC236}">
                  <a16:creationId xmlns:a16="http://schemas.microsoft.com/office/drawing/2014/main" id="{B4933B10-26A6-AB99-9308-3736F9ACD80F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Oval 736">
              <a:extLst>
                <a:ext uri="{FF2B5EF4-FFF2-40B4-BE49-F238E27FC236}">
                  <a16:creationId xmlns:a16="http://schemas.microsoft.com/office/drawing/2014/main" id="{CE2FEFF0-C3D9-7686-448F-102A81CEF88C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Oval 737">
              <a:extLst>
                <a:ext uri="{FF2B5EF4-FFF2-40B4-BE49-F238E27FC236}">
                  <a16:creationId xmlns:a16="http://schemas.microsoft.com/office/drawing/2014/main" id="{A9EBCC2A-70C6-B956-7E9D-763EA6678D54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Oval 738">
              <a:extLst>
                <a:ext uri="{FF2B5EF4-FFF2-40B4-BE49-F238E27FC236}">
                  <a16:creationId xmlns:a16="http://schemas.microsoft.com/office/drawing/2014/main" id="{D643FCCD-DD56-A0EF-9F4D-E83D02A8696C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Oval 739">
              <a:extLst>
                <a:ext uri="{FF2B5EF4-FFF2-40B4-BE49-F238E27FC236}">
                  <a16:creationId xmlns:a16="http://schemas.microsoft.com/office/drawing/2014/main" id="{B3548289-BF95-FDDA-AC27-E724DB79434A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Oval 740">
              <a:extLst>
                <a:ext uri="{FF2B5EF4-FFF2-40B4-BE49-F238E27FC236}">
                  <a16:creationId xmlns:a16="http://schemas.microsoft.com/office/drawing/2014/main" id="{F2DD9938-9ECD-B869-4DA7-D2C5FDF7CE20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Oval 741">
              <a:extLst>
                <a:ext uri="{FF2B5EF4-FFF2-40B4-BE49-F238E27FC236}">
                  <a16:creationId xmlns:a16="http://schemas.microsoft.com/office/drawing/2014/main" id="{0F252284-6B12-7836-C820-B7286DB4E4D9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Oval 742">
              <a:extLst>
                <a:ext uri="{FF2B5EF4-FFF2-40B4-BE49-F238E27FC236}">
                  <a16:creationId xmlns:a16="http://schemas.microsoft.com/office/drawing/2014/main" id="{EB34A94C-97F2-0CE1-0BA9-8C73DFE700B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Oval 743">
              <a:extLst>
                <a:ext uri="{FF2B5EF4-FFF2-40B4-BE49-F238E27FC236}">
                  <a16:creationId xmlns:a16="http://schemas.microsoft.com/office/drawing/2014/main" id="{39E03F1C-0C5B-E126-94F6-23B7B96E0B80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Oval 744">
              <a:extLst>
                <a:ext uri="{FF2B5EF4-FFF2-40B4-BE49-F238E27FC236}">
                  <a16:creationId xmlns:a16="http://schemas.microsoft.com/office/drawing/2014/main" id="{C7DC541A-D428-9009-BC68-891D82B720E8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Oval 745">
              <a:extLst>
                <a:ext uri="{FF2B5EF4-FFF2-40B4-BE49-F238E27FC236}">
                  <a16:creationId xmlns:a16="http://schemas.microsoft.com/office/drawing/2014/main" id="{716D38B0-075B-EED6-8A97-F7920C535EBB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Oval 746">
              <a:extLst>
                <a:ext uri="{FF2B5EF4-FFF2-40B4-BE49-F238E27FC236}">
                  <a16:creationId xmlns:a16="http://schemas.microsoft.com/office/drawing/2014/main" id="{C06D5806-A038-C28A-68D4-064FA8530013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Oval 747">
              <a:extLst>
                <a:ext uri="{FF2B5EF4-FFF2-40B4-BE49-F238E27FC236}">
                  <a16:creationId xmlns:a16="http://schemas.microsoft.com/office/drawing/2014/main" id="{9CB4EA7C-697D-B276-0EB1-CEC6380E2A51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Oval 748">
              <a:extLst>
                <a:ext uri="{FF2B5EF4-FFF2-40B4-BE49-F238E27FC236}">
                  <a16:creationId xmlns:a16="http://schemas.microsoft.com/office/drawing/2014/main" id="{7F0A542C-7A52-53AA-EFDE-FB568B1BFB41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Oval 749">
              <a:extLst>
                <a:ext uri="{FF2B5EF4-FFF2-40B4-BE49-F238E27FC236}">
                  <a16:creationId xmlns:a16="http://schemas.microsoft.com/office/drawing/2014/main" id="{9F404CC8-536C-FC8B-7530-523CFBBCCEFC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Oval 750">
              <a:extLst>
                <a:ext uri="{FF2B5EF4-FFF2-40B4-BE49-F238E27FC236}">
                  <a16:creationId xmlns:a16="http://schemas.microsoft.com/office/drawing/2014/main" id="{16C6C153-8A7B-34CA-BC7C-784E1697CE1C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Oval 751">
              <a:extLst>
                <a:ext uri="{FF2B5EF4-FFF2-40B4-BE49-F238E27FC236}">
                  <a16:creationId xmlns:a16="http://schemas.microsoft.com/office/drawing/2014/main" id="{989E95D2-B59F-F5AC-F0CC-4146BEA92B11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Oval 752">
              <a:extLst>
                <a:ext uri="{FF2B5EF4-FFF2-40B4-BE49-F238E27FC236}">
                  <a16:creationId xmlns:a16="http://schemas.microsoft.com/office/drawing/2014/main" id="{B4478DFA-D2B2-701F-E766-23BE7895FD7E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Oval 753">
              <a:extLst>
                <a:ext uri="{FF2B5EF4-FFF2-40B4-BE49-F238E27FC236}">
                  <a16:creationId xmlns:a16="http://schemas.microsoft.com/office/drawing/2014/main" id="{47846251-E8F5-447D-3CE9-A33F0586DE3F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Oval 754">
              <a:extLst>
                <a:ext uri="{FF2B5EF4-FFF2-40B4-BE49-F238E27FC236}">
                  <a16:creationId xmlns:a16="http://schemas.microsoft.com/office/drawing/2014/main" id="{C63C0255-015F-006A-F829-2C05BA8CBB4E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Oval 755">
              <a:extLst>
                <a:ext uri="{FF2B5EF4-FFF2-40B4-BE49-F238E27FC236}">
                  <a16:creationId xmlns:a16="http://schemas.microsoft.com/office/drawing/2014/main" id="{7ECD5CBC-2A86-D448-5BBF-8A097CAF91DA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Oval 756">
              <a:extLst>
                <a:ext uri="{FF2B5EF4-FFF2-40B4-BE49-F238E27FC236}">
                  <a16:creationId xmlns:a16="http://schemas.microsoft.com/office/drawing/2014/main" id="{64A027B4-2861-E3CC-4935-8CF5134B6C3F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Oval 757">
              <a:extLst>
                <a:ext uri="{FF2B5EF4-FFF2-40B4-BE49-F238E27FC236}">
                  <a16:creationId xmlns:a16="http://schemas.microsoft.com/office/drawing/2014/main" id="{D5425C03-FB66-BD7D-883D-E39D912A281D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Oval 758">
              <a:extLst>
                <a:ext uri="{FF2B5EF4-FFF2-40B4-BE49-F238E27FC236}">
                  <a16:creationId xmlns:a16="http://schemas.microsoft.com/office/drawing/2014/main" id="{D73AE984-7B98-4AAF-5EFA-A592B68FFBE7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Oval 759">
              <a:extLst>
                <a:ext uri="{FF2B5EF4-FFF2-40B4-BE49-F238E27FC236}">
                  <a16:creationId xmlns:a16="http://schemas.microsoft.com/office/drawing/2014/main" id="{25FCC107-98FB-EDF2-CAD5-B840B4C11B6C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Oval 760">
              <a:extLst>
                <a:ext uri="{FF2B5EF4-FFF2-40B4-BE49-F238E27FC236}">
                  <a16:creationId xmlns:a16="http://schemas.microsoft.com/office/drawing/2014/main" id="{F3AD5DAE-393C-AE71-41D7-498DE8E4086B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2" name="Group 761">
            <a:extLst>
              <a:ext uri="{FF2B5EF4-FFF2-40B4-BE49-F238E27FC236}">
                <a16:creationId xmlns:a16="http://schemas.microsoft.com/office/drawing/2014/main" id="{B36D7413-44DA-B5CC-7E64-D84DE00FE3D8}"/>
              </a:ext>
            </a:extLst>
          </p:cNvPr>
          <p:cNvGrpSpPr/>
          <p:nvPr/>
        </p:nvGrpSpPr>
        <p:grpSpPr>
          <a:xfrm>
            <a:off x="7848343" y="625640"/>
            <a:ext cx="129938" cy="6104812"/>
            <a:chOff x="3335149" y="578324"/>
            <a:chExt cx="129938" cy="6104812"/>
          </a:xfrm>
        </p:grpSpPr>
        <p:sp>
          <p:nvSpPr>
            <p:cNvPr id="763" name="Oval 762">
              <a:extLst>
                <a:ext uri="{FF2B5EF4-FFF2-40B4-BE49-F238E27FC236}">
                  <a16:creationId xmlns:a16="http://schemas.microsoft.com/office/drawing/2014/main" id="{EA54C13A-1B15-95C4-29F3-1ABCA3465C07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Oval 763">
              <a:extLst>
                <a:ext uri="{FF2B5EF4-FFF2-40B4-BE49-F238E27FC236}">
                  <a16:creationId xmlns:a16="http://schemas.microsoft.com/office/drawing/2014/main" id="{FE7CAA54-B554-82CF-5855-7A4159C1269B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Oval 764">
              <a:extLst>
                <a:ext uri="{FF2B5EF4-FFF2-40B4-BE49-F238E27FC236}">
                  <a16:creationId xmlns:a16="http://schemas.microsoft.com/office/drawing/2014/main" id="{A84D93B2-608A-DF8A-AEAB-70CEEC96E07C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Oval 765">
              <a:extLst>
                <a:ext uri="{FF2B5EF4-FFF2-40B4-BE49-F238E27FC236}">
                  <a16:creationId xmlns:a16="http://schemas.microsoft.com/office/drawing/2014/main" id="{B00A0695-A248-232E-735D-1E34C64677F5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Oval 766">
              <a:extLst>
                <a:ext uri="{FF2B5EF4-FFF2-40B4-BE49-F238E27FC236}">
                  <a16:creationId xmlns:a16="http://schemas.microsoft.com/office/drawing/2014/main" id="{6E4DA2D9-357C-5E05-CD89-863F6F86B333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Oval 767">
              <a:extLst>
                <a:ext uri="{FF2B5EF4-FFF2-40B4-BE49-F238E27FC236}">
                  <a16:creationId xmlns:a16="http://schemas.microsoft.com/office/drawing/2014/main" id="{6773C755-C867-8043-B701-6F871F79CF76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Oval 768">
              <a:extLst>
                <a:ext uri="{FF2B5EF4-FFF2-40B4-BE49-F238E27FC236}">
                  <a16:creationId xmlns:a16="http://schemas.microsoft.com/office/drawing/2014/main" id="{89E8127E-8435-4ADF-8300-F43ABDAFF835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Oval 769">
              <a:extLst>
                <a:ext uri="{FF2B5EF4-FFF2-40B4-BE49-F238E27FC236}">
                  <a16:creationId xmlns:a16="http://schemas.microsoft.com/office/drawing/2014/main" id="{88B3A1E7-E074-9AF4-C189-65ABE132FB96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Oval 770">
              <a:extLst>
                <a:ext uri="{FF2B5EF4-FFF2-40B4-BE49-F238E27FC236}">
                  <a16:creationId xmlns:a16="http://schemas.microsoft.com/office/drawing/2014/main" id="{9781106C-7DA3-81D1-5181-DC923163F7EC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Oval 771">
              <a:extLst>
                <a:ext uri="{FF2B5EF4-FFF2-40B4-BE49-F238E27FC236}">
                  <a16:creationId xmlns:a16="http://schemas.microsoft.com/office/drawing/2014/main" id="{151A8E76-0B30-80B7-B741-3CE5D48BEDBE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Oval 772">
              <a:extLst>
                <a:ext uri="{FF2B5EF4-FFF2-40B4-BE49-F238E27FC236}">
                  <a16:creationId xmlns:a16="http://schemas.microsoft.com/office/drawing/2014/main" id="{ECB452DD-D01D-4074-796B-B272482FF936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Oval 773">
              <a:extLst>
                <a:ext uri="{FF2B5EF4-FFF2-40B4-BE49-F238E27FC236}">
                  <a16:creationId xmlns:a16="http://schemas.microsoft.com/office/drawing/2014/main" id="{E1C1B923-9C6A-DEBD-D755-07F43CA315F4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Oval 774">
              <a:extLst>
                <a:ext uri="{FF2B5EF4-FFF2-40B4-BE49-F238E27FC236}">
                  <a16:creationId xmlns:a16="http://schemas.microsoft.com/office/drawing/2014/main" id="{7ADC1B3C-1B6E-A385-E0A2-D046EAB182B0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Oval 775">
              <a:extLst>
                <a:ext uri="{FF2B5EF4-FFF2-40B4-BE49-F238E27FC236}">
                  <a16:creationId xmlns:a16="http://schemas.microsoft.com/office/drawing/2014/main" id="{525CCA09-0364-DCE9-F0AD-F80497EA87E1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Oval 776">
              <a:extLst>
                <a:ext uri="{FF2B5EF4-FFF2-40B4-BE49-F238E27FC236}">
                  <a16:creationId xmlns:a16="http://schemas.microsoft.com/office/drawing/2014/main" id="{5B2C7613-A8C8-F76F-63FB-287DCCDF18A6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Oval 777">
              <a:extLst>
                <a:ext uri="{FF2B5EF4-FFF2-40B4-BE49-F238E27FC236}">
                  <a16:creationId xmlns:a16="http://schemas.microsoft.com/office/drawing/2014/main" id="{76CA4517-77FC-AFFB-4DA6-DDBA70F5EB9C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Oval 778">
              <a:extLst>
                <a:ext uri="{FF2B5EF4-FFF2-40B4-BE49-F238E27FC236}">
                  <a16:creationId xmlns:a16="http://schemas.microsoft.com/office/drawing/2014/main" id="{A8EE3977-6766-43A9-AC6C-9FC5550A27DC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Oval 779">
              <a:extLst>
                <a:ext uri="{FF2B5EF4-FFF2-40B4-BE49-F238E27FC236}">
                  <a16:creationId xmlns:a16="http://schemas.microsoft.com/office/drawing/2014/main" id="{66739BDD-F828-2079-63D7-4E7E1ADCE21E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Oval 780">
              <a:extLst>
                <a:ext uri="{FF2B5EF4-FFF2-40B4-BE49-F238E27FC236}">
                  <a16:creationId xmlns:a16="http://schemas.microsoft.com/office/drawing/2014/main" id="{C2834AA3-C348-F06A-A84B-956E16F67AEA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Oval 781">
              <a:extLst>
                <a:ext uri="{FF2B5EF4-FFF2-40B4-BE49-F238E27FC236}">
                  <a16:creationId xmlns:a16="http://schemas.microsoft.com/office/drawing/2014/main" id="{98585455-20AA-D55A-D818-6F296010A47F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Oval 782">
              <a:extLst>
                <a:ext uri="{FF2B5EF4-FFF2-40B4-BE49-F238E27FC236}">
                  <a16:creationId xmlns:a16="http://schemas.microsoft.com/office/drawing/2014/main" id="{21952EBE-965F-CF93-1907-6B30A9F286DF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Oval 783">
              <a:extLst>
                <a:ext uri="{FF2B5EF4-FFF2-40B4-BE49-F238E27FC236}">
                  <a16:creationId xmlns:a16="http://schemas.microsoft.com/office/drawing/2014/main" id="{93B83D69-C317-314F-FA0C-7A23CBCFD866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Oval 784">
              <a:extLst>
                <a:ext uri="{FF2B5EF4-FFF2-40B4-BE49-F238E27FC236}">
                  <a16:creationId xmlns:a16="http://schemas.microsoft.com/office/drawing/2014/main" id="{9638336F-FD7E-BE97-8ADF-CC46FAAE273D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Oval 785">
              <a:extLst>
                <a:ext uri="{FF2B5EF4-FFF2-40B4-BE49-F238E27FC236}">
                  <a16:creationId xmlns:a16="http://schemas.microsoft.com/office/drawing/2014/main" id="{9DCCCD5E-3FBC-B414-38E0-61FE72DDF018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Oval 786">
              <a:extLst>
                <a:ext uri="{FF2B5EF4-FFF2-40B4-BE49-F238E27FC236}">
                  <a16:creationId xmlns:a16="http://schemas.microsoft.com/office/drawing/2014/main" id="{5C1956FF-1F52-494C-0902-D1C9672A0966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Oval 787">
              <a:extLst>
                <a:ext uri="{FF2B5EF4-FFF2-40B4-BE49-F238E27FC236}">
                  <a16:creationId xmlns:a16="http://schemas.microsoft.com/office/drawing/2014/main" id="{BB2B049C-754D-7A2D-EB1F-0D30BA45DC70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Oval 788">
              <a:extLst>
                <a:ext uri="{FF2B5EF4-FFF2-40B4-BE49-F238E27FC236}">
                  <a16:creationId xmlns:a16="http://schemas.microsoft.com/office/drawing/2014/main" id="{9D08D4DE-F542-E7D2-C25C-D94066F0652E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Oval 789">
              <a:extLst>
                <a:ext uri="{FF2B5EF4-FFF2-40B4-BE49-F238E27FC236}">
                  <a16:creationId xmlns:a16="http://schemas.microsoft.com/office/drawing/2014/main" id="{F27C8427-8682-D191-D238-D7C4E726221B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Oval 790">
              <a:extLst>
                <a:ext uri="{FF2B5EF4-FFF2-40B4-BE49-F238E27FC236}">
                  <a16:creationId xmlns:a16="http://schemas.microsoft.com/office/drawing/2014/main" id="{780565AD-4FE7-D40A-27C2-9AFD8E9DED26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2" name="Group 791">
            <a:extLst>
              <a:ext uri="{FF2B5EF4-FFF2-40B4-BE49-F238E27FC236}">
                <a16:creationId xmlns:a16="http://schemas.microsoft.com/office/drawing/2014/main" id="{DCB94EED-F85F-2CD8-E63C-C95EDB5A3D4C}"/>
              </a:ext>
            </a:extLst>
          </p:cNvPr>
          <p:cNvGrpSpPr/>
          <p:nvPr/>
        </p:nvGrpSpPr>
        <p:grpSpPr>
          <a:xfrm>
            <a:off x="8078997" y="625640"/>
            <a:ext cx="129938" cy="6104812"/>
            <a:chOff x="3335149" y="578324"/>
            <a:chExt cx="129938" cy="6104812"/>
          </a:xfrm>
        </p:grpSpPr>
        <p:sp>
          <p:nvSpPr>
            <p:cNvPr id="793" name="Oval 792">
              <a:extLst>
                <a:ext uri="{FF2B5EF4-FFF2-40B4-BE49-F238E27FC236}">
                  <a16:creationId xmlns:a16="http://schemas.microsoft.com/office/drawing/2014/main" id="{65B08979-CB9C-91E7-53AA-CCC244B816C7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4" name="Oval 793">
              <a:extLst>
                <a:ext uri="{FF2B5EF4-FFF2-40B4-BE49-F238E27FC236}">
                  <a16:creationId xmlns:a16="http://schemas.microsoft.com/office/drawing/2014/main" id="{64BF7F8C-8A1B-2112-46B7-9B2D5FC3BE23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Oval 794">
              <a:extLst>
                <a:ext uri="{FF2B5EF4-FFF2-40B4-BE49-F238E27FC236}">
                  <a16:creationId xmlns:a16="http://schemas.microsoft.com/office/drawing/2014/main" id="{D7B0F8E0-2130-6DAC-C8C1-33BF4D6F7EA2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Oval 795">
              <a:extLst>
                <a:ext uri="{FF2B5EF4-FFF2-40B4-BE49-F238E27FC236}">
                  <a16:creationId xmlns:a16="http://schemas.microsoft.com/office/drawing/2014/main" id="{387BF8FD-C6B1-9150-14FF-B0705B44B15B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Oval 796">
              <a:extLst>
                <a:ext uri="{FF2B5EF4-FFF2-40B4-BE49-F238E27FC236}">
                  <a16:creationId xmlns:a16="http://schemas.microsoft.com/office/drawing/2014/main" id="{549DDC80-776B-2961-A928-535C80598A93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Oval 797">
              <a:extLst>
                <a:ext uri="{FF2B5EF4-FFF2-40B4-BE49-F238E27FC236}">
                  <a16:creationId xmlns:a16="http://schemas.microsoft.com/office/drawing/2014/main" id="{0A6A5E4F-4B58-1DF8-651A-4B0C16984069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Oval 798">
              <a:extLst>
                <a:ext uri="{FF2B5EF4-FFF2-40B4-BE49-F238E27FC236}">
                  <a16:creationId xmlns:a16="http://schemas.microsoft.com/office/drawing/2014/main" id="{97570351-1B48-85EE-E9FF-3F7E8C752C69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Oval 799">
              <a:extLst>
                <a:ext uri="{FF2B5EF4-FFF2-40B4-BE49-F238E27FC236}">
                  <a16:creationId xmlns:a16="http://schemas.microsoft.com/office/drawing/2014/main" id="{1665953E-33E0-8477-A5DB-E63D28B63D75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Oval 800">
              <a:extLst>
                <a:ext uri="{FF2B5EF4-FFF2-40B4-BE49-F238E27FC236}">
                  <a16:creationId xmlns:a16="http://schemas.microsoft.com/office/drawing/2014/main" id="{C10FEE79-E418-B8A0-8A2F-1EB392154AFE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Oval 801">
              <a:extLst>
                <a:ext uri="{FF2B5EF4-FFF2-40B4-BE49-F238E27FC236}">
                  <a16:creationId xmlns:a16="http://schemas.microsoft.com/office/drawing/2014/main" id="{68BFD3C6-0811-ED14-A8D2-0622876A4311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Oval 802">
              <a:extLst>
                <a:ext uri="{FF2B5EF4-FFF2-40B4-BE49-F238E27FC236}">
                  <a16:creationId xmlns:a16="http://schemas.microsoft.com/office/drawing/2014/main" id="{DEB56DEC-76DC-E87F-61DD-DA7F5076E00E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Oval 803">
              <a:extLst>
                <a:ext uri="{FF2B5EF4-FFF2-40B4-BE49-F238E27FC236}">
                  <a16:creationId xmlns:a16="http://schemas.microsoft.com/office/drawing/2014/main" id="{21DABE8D-BB8D-C354-3566-EBB9DADDB0C6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Oval 804">
              <a:extLst>
                <a:ext uri="{FF2B5EF4-FFF2-40B4-BE49-F238E27FC236}">
                  <a16:creationId xmlns:a16="http://schemas.microsoft.com/office/drawing/2014/main" id="{65B1A934-B299-E620-61DA-488537E16D26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Oval 805">
              <a:extLst>
                <a:ext uri="{FF2B5EF4-FFF2-40B4-BE49-F238E27FC236}">
                  <a16:creationId xmlns:a16="http://schemas.microsoft.com/office/drawing/2014/main" id="{784CC58E-8F89-CC0D-B60E-1E8230025BCC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Oval 806">
              <a:extLst>
                <a:ext uri="{FF2B5EF4-FFF2-40B4-BE49-F238E27FC236}">
                  <a16:creationId xmlns:a16="http://schemas.microsoft.com/office/drawing/2014/main" id="{8BED237B-0C5B-93B2-99E4-FD107FCB3BA2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Oval 807">
              <a:extLst>
                <a:ext uri="{FF2B5EF4-FFF2-40B4-BE49-F238E27FC236}">
                  <a16:creationId xmlns:a16="http://schemas.microsoft.com/office/drawing/2014/main" id="{4CB4DE5B-D4DC-6E9A-B34F-7FAF4398682E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Oval 808">
              <a:extLst>
                <a:ext uri="{FF2B5EF4-FFF2-40B4-BE49-F238E27FC236}">
                  <a16:creationId xmlns:a16="http://schemas.microsoft.com/office/drawing/2014/main" id="{0A36AF11-3F24-4A60-51E5-A84263B4FA9E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Oval 809">
              <a:extLst>
                <a:ext uri="{FF2B5EF4-FFF2-40B4-BE49-F238E27FC236}">
                  <a16:creationId xmlns:a16="http://schemas.microsoft.com/office/drawing/2014/main" id="{307926EC-3475-8D8B-F843-DD33D811A9F7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Oval 810">
              <a:extLst>
                <a:ext uri="{FF2B5EF4-FFF2-40B4-BE49-F238E27FC236}">
                  <a16:creationId xmlns:a16="http://schemas.microsoft.com/office/drawing/2014/main" id="{2CE7AA9A-6F32-2492-98AB-B91EF575B4A8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Oval 811">
              <a:extLst>
                <a:ext uri="{FF2B5EF4-FFF2-40B4-BE49-F238E27FC236}">
                  <a16:creationId xmlns:a16="http://schemas.microsoft.com/office/drawing/2014/main" id="{47218EB8-D9F2-4D8A-1989-13BD2DEDE4A4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Oval 812">
              <a:extLst>
                <a:ext uri="{FF2B5EF4-FFF2-40B4-BE49-F238E27FC236}">
                  <a16:creationId xmlns:a16="http://schemas.microsoft.com/office/drawing/2014/main" id="{D2D056D0-B62D-B899-7699-A4E2906E2989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Oval 813">
              <a:extLst>
                <a:ext uri="{FF2B5EF4-FFF2-40B4-BE49-F238E27FC236}">
                  <a16:creationId xmlns:a16="http://schemas.microsoft.com/office/drawing/2014/main" id="{71E135C7-7211-5D3E-5326-4CF63B9F0E45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Oval 814">
              <a:extLst>
                <a:ext uri="{FF2B5EF4-FFF2-40B4-BE49-F238E27FC236}">
                  <a16:creationId xmlns:a16="http://schemas.microsoft.com/office/drawing/2014/main" id="{B74DA829-1C8F-51B7-3CF9-3AE56405238B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Oval 815">
              <a:extLst>
                <a:ext uri="{FF2B5EF4-FFF2-40B4-BE49-F238E27FC236}">
                  <a16:creationId xmlns:a16="http://schemas.microsoft.com/office/drawing/2014/main" id="{54DD4F63-AEFB-32D3-D08B-DA8F910103D4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Oval 816">
              <a:extLst>
                <a:ext uri="{FF2B5EF4-FFF2-40B4-BE49-F238E27FC236}">
                  <a16:creationId xmlns:a16="http://schemas.microsoft.com/office/drawing/2014/main" id="{3E6AA88F-9196-6AD8-425D-078988A4162F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Oval 817">
              <a:extLst>
                <a:ext uri="{FF2B5EF4-FFF2-40B4-BE49-F238E27FC236}">
                  <a16:creationId xmlns:a16="http://schemas.microsoft.com/office/drawing/2014/main" id="{930921A0-1E17-B96B-3192-30290F607BA4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Oval 818">
              <a:extLst>
                <a:ext uri="{FF2B5EF4-FFF2-40B4-BE49-F238E27FC236}">
                  <a16:creationId xmlns:a16="http://schemas.microsoft.com/office/drawing/2014/main" id="{81C7F208-10C9-A018-CF50-490AAA0F3443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Oval 819">
              <a:extLst>
                <a:ext uri="{FF2B5EF4-FFF2-40B4-BE49-F238E27FC236}">
                  <a16:creationId xmlns:a16="http://schemas.microsoft.com/office/drawing/2014/main" id="{9E770BCE-1F7C-C78D-FD78-933846530194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Oval 820">
              <a:extLst>
                <a:ext uri="{FF2B5EF4-FFF2-40B4-BE49-F238E27FC236}">
                  <a16:creationId xmlns:a16="http://schemas.microsoft.com/office/drawing/2014/main" id="{98EEBE41-4817-065E-6172-3466D61CFD4A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2" name="Group 821">
            <a:extLst>
              <a:ext uri="{FF2B5EF4-FFF2-40B4-BE49-F238E27FC236}">
                <a16:creationId xmlns:a16="http://schemas.microsoft.com/office/drawing/2014/main" id="{2A4452F6-4AB7-71F6-637F-F61EE52D9E1D}"/>
              </a:ext>
            </a:extLst>
          </p:cNvPr>
          <p:cNvGrpSpPr/>
          <p:nvPr/>
        </p:nvGrpSpPr>
        <p:grpSpPr>
          <a:xfrm>
            <a:off x="8309651" y="625640"/>
            <a:ext cx="129938" cy="6104812"/>
            <a:chOff x="3335149" y="578324"/>
            <a:chExt cx="129938" cy="6104812"/>
          </a:xfrm>
        </p:grpSpPr>
        <p:sp>
          <p:nvSpPr>
            <p:cNvPr id="823" name="Oval 822">
              <a:extLst>
                <a:ext uri="{FF2B5EF4-FFF2-40B4-BE49-F238E27FC236}">
                  <a16:creationId xmlns:a16="http://schemas.microsoft.com/office/drawing/2014/main" id="{AFBFC107-898E-8B1B-0669-8C1C9AC2C6F5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Oval 823">
              <a:extLst>
                <a:ext uri="{FF2B5EF4-FFF2-40B4-BE49-F238E27FC236}">
                  <a16:creationId xmlns:a16="http://schemas.microsoft.com/office/drawing/2014/main" id="{6862B5EC-64F6-6353-0CDC-730C5D2C733C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Oval 824">
              <a:extLst>
                <a:ext uri="{FF2B5EF4-FFF2-40B4-BE49-F238E27FC236}">
                  <a16:creationId xmlns:a16="http://schemas.microsoft.com/office/drawing/2014/main" id="{6EA98A48-F855-BDC4-7846-D6A0847E9DA5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Oval 825">
              <a:extLst>
                <a:ext uri="{FF2B5EF4-FFF2-40B4-BE49-F238E27FC236}">
                  <a16:creationId xmlns:a16="http://schemas.microsoft.com/office/drawing/2014/main" id="{44A19AC1-5199-586F-CB00-EB5403855BAC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Oval 826">
              <a:extLst>
                <a:ext uri="{FF2B5EF4-FFF2-40B4-BE49-F238E27FC236}">
                  <a16:creationId xmlns:a16="http://schemas.microsoft.com/office/drawing/2014/main" id="{C564C905-B9BB-A716-FCFC-34C079D50AED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Oval 827">
              <a:extLst>
                <a:ext uri="{FF2B5EF4-FFF2-40B4-BE49-F238E27FC236}">
                  <a16:creationId xmlns:a16="http://schemas.microsoft.com/office/drawing/2014/main" id="{F3712F52-A93D-14AF-7223-EF3F47A9BCDC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Oval 828">
              <a:extLst>
                <a:ext uri="{FF2B5EF4-FFF2-40B4-BE49-F238E27FC236}">
                  <a16:creationId xmlns:a16="http://schemas.microsoft.com/office/drawing/2014/main" id="{207491AF-318A-4D58-351D-3981AC3BAA28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Oval 829">
              <a:extLst>
                <a:ext uri="{FF2B5EF4-FFF2-40B4-BE49-F238E27FC236}">
                  <a16:creationId xmlns:a16="http://schemas.microsoft.com/office/drawing/2014/main" id="{F0CC2473-3149-0DCD-5A4D-3D58CD5CF94F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Oval 830">
              <a:extLst>
                <a:ext uri="{FF2B5EF4-FFF2-40B4-BE49-F238E27FC236}">
                  <a16:creationId xmlns:a16="http://schemas.microsoft.com/office/drawing/2014/main" id="{041E245D-4267-6E6F-367D-EB3E35686970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Oval 831">
              <a:extLst>
                <a:ext uri="{FF2B5EF4-FFF2-40B4-BE49-F238E27FC236}">
                  <a16:creationId xmlns:a16="http://schemas.microsoft.com/office/drawing/2014/main" id="{7737A054-93D3-F5A0-4464-3689F7F0E6FF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Oval 832">
              <a:extLst>
                <a:ext uri="{FF2B5EF4-FFF2-40B4-BE49-F238E27FC236}">
                  <a16:creationId xmlns:a16="http://schemas.microsoft.com/office/drawing/2014/main" id="{2C895811-4E0B-CBE5-7FF0-54C5CCFE733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Oval 833">
              <a:extLst>
                <a:ext uri="{FF2B5EF4-FFF2-40B4-BE49-F238E27FC236}">
                  <a16:creationId xmlns:a16="http://schemas.microsoft.com/office/drawing/2014/main" id="{AC05BE89-2171-FF06-129D-846A0AA0C9FD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Oval 834">
              <a:extLst>
                <a:ext uri="{FF2B5EF4-FFF2-40B4-BE49-F238E27FC236}">
                  <a16:creationId xmlns:a16="http://schemas.microsoft.com/office/drawing/2014/main" id="{104A3D96-0008-FEED-387B-CE3805F0F3C2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Oval 835">
              <a:extLst>
                <a:ext uri="{FF2B5EF4-FFF2-40B4-BE49-F238E27FC236}">
                  <a16:creationId xmlns:a16="http://schemas.microsoft.com/office/drawing/2014/main" id="{F7DE136B-D1F6-08F8-1395-C8CCA19BDEBD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Oval 836">
              <a:extLst>
                <a:ext uri="{FF2B5EF4-FFF2-40B4-BE49-F238E27FC236}">
                  <a16:creationId xmlns:a16="http://schemas.microsoft.com/office/drawing/2014/main" id="{99FA3417-646F-8B27-E603-BDB392496B3E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Oval 837">
              <a:extLst>
                <a:ext uri="{FF2B5EF4-FFF2-40B4-BE49-F238E27FC236}">
                  <a16:creationId xmlns:a16="http://schemas.microsoft.com/office/drawing/2014/main" id="{6D0DA229-7042-F1E9-1D90-681A70CC0CE5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Oval 838">
              <a:extLst>
                <a:ext uri="{FF2B5EF4-FFF2-40B4-BE49-F238E27FC236}">
                  <a16:creationId xmlns:a16="http://schemas.microsoft.com/office/drawing/2014/main" id="{3429205F-DB0F-2047-BF7A-8A467694C340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Oval 839">
              <a:extLst>
                <a:ext uri="{FF2B5EF4-FFF2-40B4-BE49-F238E27FC236}">
                  <a16:creationId xmlns:a16="http://schemas.microsoft.com/office/drawing/2014/main" id="{29FDDB47-4B82-6316-5728-A87C52D1F1C2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Oval 840">
              <a:extLst>
                <a:ext uri="{FF2B5EF4-FFF2-40B4-BE49-F238E27FC236}">
                  <a16:creationId xmlns:a16="http://schemas.microsoft.com/office/drawing/2014/main" id="{2069D01C-320B-6BD8-99D1-0DE521DE243C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Oval 841">
              <a:extLst>
                <a:ext uri="{FF2B5EF4-FFF2-40B4-BE49-F238E27FC236}">
                  <a16:creationId xmlns:a16="http://schemas.microsoft.com/office/drawing/2014/main" id="{516C8ACA-B62D-269A-1699-E03CC6C4AB69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Oval 842">
              <a:extLst>
                <a:ext uri="{FF2B5EF4-FFF2-40B4-BE49-F238E27FC236}">
                  <a16:creationId xmlns:a16="http://schemas.microsoft.com/office/drawing/2014/main" id="{CF84A12C-4496-D5F9-6651-22127AD5EDCA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Oval 843">
              <a:extLst>
                <a:ext uri="{FF2B5EF4-FFF2-40B4-BE49-F238E27FC236}">
                  <a16:creationId xmlns:a16="http://schemas.microsoft.com/office/drawing/2014/main" id="{FA1BB389-6192-FB0B-823C-971648E79C38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Oval 844">
              <a:extLst>
                <a:ext uri="{FF2B5EF4-FFF2-40B4-BE49-F238E27FC236}">
                  <a16:creationId xmlns:a16="http://schemas.microsoft.com/office/drawing/2014/main" id="{256BEABC-257E-B53A-8BB3-ED403DEAB25A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Oval 845">
              <a:extLst>
                <a:ext uri="{FF2B5EF4-FFF2-40B4-BE49-F238E27FC236}">
                  <a16:creationId xmlns:a16="http://schemas.microsoft.com/office/drawing/2014/main" id="{940162F5-2364-58B4-1219-B081104D0D09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Oval 846">
              <a:extLst>
                <a:ext uri="{FF2B5EF4-FFF2-40B4-BE49-F238E27FC236}">
                  <a16:creationId xmlns:a16="http://schemas.microsoft.com/office/drawing/2014/main" id="{09382004-8506-35D3-0D0C-98D82ECB9899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Oval 847">
              <a:extLst>
                <a:ext uri="{FF2B5EF4-FFF2-40B4-BE49-F238E27FC236}">
                  <a16:creationId xmlns:a16="http://schemas.microsoft.com/office/drawing/2014/main" id="{E14B031F-D612-391A-04B4-AD58A8025D3C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Oval 848">
              <a:extLst>
                <a:ext uri="{FF2B5EF4-FFF2-40B4-BE49-F238E27FC236}">
                  <a16:creationId xmlns:a16="http://schemas.microsoft.com/office/drawing/2014/main" id="{1295C562-0DFA-72FA-B75A-EA3807A6F428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Oval 849">
              <a:extLst>
                <a:ext uri="{FF2B5EF4-FFF2-40B4-BE49-F238E27FC236}">
                  <a16:creationId xmlns:a16="http://schemas.microsoft.com/office/drawing/2014/main" id="{BE6C0261-B68F-D6C4-B877-6BEEA953132F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Oval 850">
              <a:extLst>
                <a:ext uri="{FF2B5EF4-FFF2-40B4-BE49-F238E27FC236}">
                  <a16:creationId xmlns:a16="http://schemas.microsoft.com/office/drawing/2014/main" id="{5C12AD36-71D2-CEBD-A10E-EF7A90449E84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2" name="Group 851">
            <a:extLst>
              <a:ext uri="{FF2B5EF4-FFF2-40B4-BE49-F238E27FC236}">
                <a16:creationId xmlns:a16="http://schemas.microsoft.com/office/drawing/2014/main" id="{56296642-E34C-1D22-CF67-19A06A54F883}"/>
              </a:ext>
            </a:extLst>
          </p:cNvPr>
          <p:cNvGrpSpPr/>
          <p:nvPr/>
        </p:nvGrpSpPr>
        <p:grpSpPr>
          <a:xfrm>
            <a:off x="8540305" y="625640"/>
            <a:ext cx="129938" cy="6104812"/>
            <a:chOff x="3335149" y="578324"/>
            <a:chExt cx="129938" cy="6104812"/>
          </a:xfrm>
        </p:grpSpPr>
        <p:sp>
          <p:nvSpPr>
            <p:cNvPr id="853" name="Oval 852">
              <a:extLst>
                <a:ext uri="{FF2B5EF4-FFF2-40B4-BE49-F238E27FC236}">
                  <a16:creationId xmlns:a16="http://schemas.microsoft.com/office/drawing/2014/main" id="{06A9016A-20B6-3261-9BC4-A67576375F2F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4" name="Oval 853">
              <a:extLst>
                <a:ext uri="{FF2B5EF4-FFF2-40B4-BE49-F238E27FC236}">
                  <a16:creationId xmlns:a16="http://schemas.microsoft.com/office/drawing/2014/main" id="{09BAF980-DAF0-5C82-9B15-CC5C81829DCA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Oval 854">
              <a:extLst>
                <a:ext uri="{FF2B5EF4-FFF2-40B4-BE49-F238E27FC236}">
                  <a16:creationId xmlns:a16="http://schemas.microsoft.com/office/drawing/2014/main" id="{2108C828-2A5E-A88A-0C9F-563B96801325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Oval 855">
              <a:extLst>
                <a:ext uri="{FF2B5EF4-FFF2-40B4-BE49-F238E27FC236}">
                  <a16:creationId xmlns:a16="http://schemas.microsoft.com/office/drawing/2014/main" id="{FAFC839F-84BE-2F9E-32AC-DC3AA2AA4566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Oval 856">
              <a:extLst>
                <a:ext uri="{FF2B5EF4-FFF2-40B4-BE49-F238E27FC236}">
                  <a16:creationId xmlns:a16="http://schemas.microsoft.com/office/drawing/2014/main" id="{2BB0FCA7-04E0-9FE1-4079-C6E919F8DB3A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Oval 857">
              <a:extLst>
                <a:ext uri="{FF2B5EF4-FFF2-40B4-BE49-F238E27FC236}">
                  <a16:creationId xmlns:a16="http://schemas.microsoft.com/office/drawing/2014/main" id="{5B09961A-4E37-B77B-35C9-112C240B02F4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Oval 858">
              <a:extLst>
                <a:ext uri="{FF2B5EF4-FFF2-40B4-BE49-F238E27FC236}">
                  <a16:creationId xmlns:a16="http://schemas.microsoft.com/office/drawing/2014/main" id="{A9DC2530-D7B6-2E26-0365-B2771B5E1EB9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Oval 859">
              <a:extLst>
                <a:ext uri="{FF2B5EF4-FFF2-40B4-BE49-F238E27FC236}">
                  <a16:creationId xmlns:a16="http://schemas.microsoft.com/office/drawing/2014/main" id="{C259F81E-0806-6FF8-8C1D-15CAD2527B4A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Oval 860">
              <a:extLst>
                <a:ext uri="{FF2B5EF4-FFF2-40B4-BE49-F238E27FC236}">
                  <a16:creationId xmlns:a16="http://schemas.microsoft.com/office/drawing/2014/main" id="{1DDF8F78-6353-A8C0-02A5-7FF802D20912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Oval 861">
              <a:extLst>
                <a:ext uri="{FF2B5EF4-FFF2-40B4-BE49-F238E27FC236}">
                  <a16:creationId xmlns:a16="http://schemas.microsoft.com/office/drawing/2014/main" id="{30000970-EBAA-B150-95A8-9602138AB49A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Oval 862">
              <a:extLst>
                <a:ext uri="{FF2B5EF4-FFF2-40B4-BE49-F238E27FC236}">
                  <a16:creationId xmlns:a16="http://schemas.microsoft.com/office/drawing/2014/main" id="{FFDE7D48-D3A7-88D7-6602-A5C3ED3C85AC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Oval 863">
              <a:extLst>
                <a:ext uri="{FF2B5EF4-FFF2-40B4-BE49-F238E27FC236}">
                  <a16:creationId xmlns:a16="http://schemas.microsoft.com/office/drawing/2014/main" id="{16B0B00E-76DB-8766-DA1B-5659E9DA0D4D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Oval 864">
              <a:extLst>
                <a:ext uri="{FF2B5EF4-FFF2-40B4-BE49-F238E27FC236}">
                  <a16:creationId xmlns:a16="http://schemas.microsoft.com/office/drawing/2014/main" id="{56C0597F-B0C6-448A-A069-55D1B7073DFE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Oval 865">
              <a:extLst>
                <a:ext uri="{FF2B5EF4-FFF2-40B4-BE49-F238E27FC236}">
                  <a16:creationId xmlns:a16="http://schemas.microsoft.com/office/drawing/2014/main" id="{13257C8A-DDB6-53EF-7226-CBDA441E5C8B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Oval 866">
              <a:extLst>
                <a:ext uri="{FF2B5EF4-FFF2-40B4-BE49-F238E27FC236}">
                  <a16:creationId xmlns:a16="http://schemas.microsoft.com/office/drawing/2014/main" id="{39D76169-18FE-254B-ADFF-35B7B8D272E2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Oval 867">
              <a:extLst>
                <a:ext uri="{FF2B5EF4-FFF2-40B4-BE49-F238E27FC236}">
                  <a16:creationId xmlns:a16="http://schemas.microsoft.com/office/drawing/2014/main" id="{8F440447-669F-92E4-FA35-D5EB5EC9EBE3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Oval 868">
              <a:extLst>
                <a:ext uri="{FF2B5EF4-FFF2-40B4-BE49-F238E27FC236}">
                  <a16:creationId xmlns:a16="http://schemas.microsoft.com/office/drawing/2014/main" id="{D6DC7E50-8CE2-92FA-6C7B-52569ACDA35D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Oval 869">
              <a:extLst>
                <a:ext uri="{FF2B5EF4-FFF2-40B4-BE49-F238E27FC236}">
                  <a16:creationId xmlns:a16="http://schemas.microsoft.com/office/drawing/2014/main" id="{0F1F6174-90A0-D21D-A535-BAB6474BA4E8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Oval 870">
              <a:extLst>
                <a:ext uri="{FF2B5EF4-FFF2-40B4-BE49-F238E27FC236}">
                  <a16:creationId xmlns:a16="http://schemas.microsoft.com/office/drawing/2014/main" id="{BBA71A21-496D-94BC-2230-A1A241FA40CB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Oval 871">
              <a:extLst>
                <a:ext uri="{FF2B5EF4-FFF2-40B4-BE49-F238E27FC236}">
                  <a16:creationId xmlns:a16="http://schemas.microsoft.com/office/drawing/2014/main" id="{47308AE6-9B1B-46E6-36FE-10E2A51FEA44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Oval 872">
              <a:extLst>
                <a:ext uri="{FF2B5EF4-FFF2-40B4-BE49-F238E27FC236}">
                  <a16:creationId xmlns:a16="http://schemas.microsoft.com/office/drawing/2014/main" id="{8EC5E3C7-EE56-4884-F45F-6F42FF646FA0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Oval 873">
              <a:extLst>
                <a:ext uri="{FF2B5EF4-FFF2-40B4-BE49-F238E27FC236}">
                  <a16:creationId xmlns:a16="http://schemas.microsoft.com/office/drawing/2014/main" id="{84043778-E71C-D941-ECA1-C874224E2FB7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Oval 874">
              <a:extLst>
                <a:ext uri="{FF2B5EF4-FFF2-40B4-BE49-F238E27FC236}">
                  <a16:creationId xmlns:a16="http://schemas.microsoft.com/office/drawing/2014/main" id="{714454F7-5771-A4DD-4CCF-44BEE99D7DA1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Oval 875">
              <a:extLst>
                <a:ext uri="{FF2B5EF4-FFF2-40B4-BE49-F238E27FC236}">
                  <a16:creationId xmlns:a16="http://schemas.microsoft.com/office/drawing/2014/main" id="{8FF2B65F-C03F-9B26-D7D4-2DD85ED1E72B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Oval 876">
              <a:extLst>
                <a:ext uri="{FF2B5EF4-FFF2-40B4-BE49-F238E27FC236}">
                  <a16:creationId xmlns:a16="http://schemas.microsoft.com/office/drawing/2014/main" id="{BB4FFBC6-39A6-AD28-D83E-C6416C6FE4ED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Oval 877">
              <a:extLst>
                <a:ext uri="{FF2B5EF4-FFF2-40B4-BE49-F238E27FC236}">
                  <a16:creationId xmlns:a16="http://schemas.microsoft.com/office/drawing/2014/main" id="{803F0737-9253-BE93-93FD-0FEAD2976E15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Oval 878">
              <a:extLst>
                <a:ext uri="{FF2B5EF4-FFF2-40B4-BE49-F238E27FC236}">
                  <a16:creationId xmlns:a16="http://schemas.microsoft.com/office/drawing/2014/main" id="{ADBBA301-A75F-27CB-ADA6-CA66977F104A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Oval 879">
              <a:extLst>
                <a:ext uri="{FF2B5EF4-FFF2-40B4-BE49-F238E27FC236}">
                  <a16:creationId xmlns:a16="http://schemas.microsoft.com/office/drawing/2014/main" id="{BFA1572F-F46D-0921-924E-96189D39EA9D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Oval 880">
              <a:extLst>
                <a:ext uri="{FF2B5EF4-FFF2-40B4-BE49-F238E27FC236}">
                  <a16:creationId xmlns:a16="http://schemas.microsoft.com/office/drawing/2014/main" id="{849E3E16-82CB-8DB4-3795-D0CC31A8D225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2" name="Group 881">
            <a:extLst>
              <a:ext uri="{FF2B5EF4-FFF2-40B4-BE49-F238E27FC236}">
                <a16:creationId xmlns:a16="http://schemas.microsoft.com/office/drawing/2014/main" id="{E091A144-0CEC-3DCD-2423-830B0974F27A}"/>
              </a:ext>
            </a:extLst>
          </p:cNvPr>
          <p:cNvGrpSpPr/>
          <p:nvPr/>
        </p:nvGrpSpPr>
        <p:grpSpPr>
          <a:xfrm>
            <a:off x="8770959" y="625640"/>
            <a:ext cx="129938" cy="6104812"/>
            <a:chOff x="3335149" y="578324"/>
            <a:chExt cx="129938" cy="6104812"/>
          </a:xfrm>
        </p:grpSpPr>
        <p:sp>
          <p:nvSpPr>
            <p:cNvPr id="883" name="Oval 882">
              <a:extLst>
                <a:ext uri="{FF2B5EF4-FFF2-40B4-BE49-F238E27FC236}">
                  <a16:creationId xmlns:a16="http://schemas.microsoft.com/office/drawing/2014/main" id="{390E0E6F-2ABE-80FE-5237-26D5C29503B3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Oval 883">
              <a:extLst>
                <a:ext uri="{FF2B5EF4-FFF2-40B4-BE49-F238E27FC236}">
                  <a16:creationId xmlns:a16="http://schemas.microsoft.com/office/drawing/2014/main" id="{B6FED6B2-8DB9-5F6D-4959-96439980606B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Oval 884">
              <a:extLst>
                <a:ext uri="{FF2B5EF4-FFF2-40B4-BE49-F238E27FC236}">
                  <a16:creationId xmlns:a16="http://schemas.microsoft.com/office/drawing/2014/main" id="{299914A0-1357-38A5-5E74-C44B91974853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Oval 885">
              <a:extLst>
                <a:ext uri="{FF2B5EF4-FFF2-40B4-BE49-F238E27FC236}">
                  <a16:creationId xmlns:a16="http://schemas.microsoft.com/office/drawing/2014/main" id="{FFC5F6F7-932F-84D7-4AE0-FA1A0CCC3C82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Oval 886">
              <a:extLst>
                <a:ext uri="{FF2B5EF4-FFF2-40B4-BE49-F238E27FC236}">
                  <a16:creationId xmlns:a16="http://schemas.microsoft.com/office/drawing/2014/main" id="{476C26D8-CE5E-781B-DC6E-45FE3FF23C71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Oval 887">
              <a:extLst>
                <a:ext uri="{FF2B5EF4-FFF2-40B4-BE49-F238E27FC236}">
                  <a16:creationId xmlns:a16="http://schemas.microsoft.com/office/drawing/2014/main" id="{D0ABE6A9-C765-7915-C03A-A732B4A97965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Oval 888">
              <a:extLst>
                <a:ext uri="{FF2B5EF4-FFF2-40B4-BE49-F238E27FC236}">
                  <a16:creationId xmlns:a16="http://schemas.microsoft.com/office/drawing/2014/main" id="{3247D905-D892-474B-F4CC-67CB82FCC5F1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Oval 889">
              <a:extLst>
                <a:ext uri="{FF2B5EF4-FFF2-40B4-BE49-F238E27FC236}">
                  <a16:creationId xmlns:a16="http://schemas.microsoft.com/office/drawing/2014/main" id="{588E834A-56AC-C5C7-14D7-7AAF535E1893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Oval 890">
              <a:extLst>
                <a:ext uri="{FF2B5EF4-FFF2-40B4-BE49-F238E27FC236}">
                  <a16:creationId xmlns:a16="http://schemas.microsoft.com/office/drawing/2014/main" id="{7A570256-8AB6-38CA-3F30-5332A3E25046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Oval 891">
              <a:extLst>
                <a:ext uri="{FF2B5EF4-FFF2-40B4-BE49-F238E27FC236}">
                  <a16:creationId xmlns:a16="http://schemas.microsoft.com/office/drawing/2014/main" id="{F65CFA54-B658-11F0-2588-5A1A3AE490FA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Oval 892">
              <a:extLst>
                <a:ext uri="{FF2B5EF4-FFF2-40B4-BE49-F238E27FC236}">
                  <a16:creationId xmlns:a16="http://schemas.microsoft.com/office/drawing/2014/main" id="{EF088597-391D-7D4F-E241-E156E856EB5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Oval 893">
              <a:extLst>
                <a:ext uri="{FF2B5EF4-FFF2-40B4-BE49-F238E27FC236}">
                  <a16:creationId xmlns:a16="http://schemas.microsoft.com/office/drawing/2014/main" id="{E3FE1833-107F-59D7-0124-573E80BB9863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Oval 894">
              <a:extLst>
                <a:ext uri="{FF2B5EF4-FFF2-40B4-BE49-F238E27FC236}">
                  <a16:creationId xmlns:a16="http://schemas.microsoft.com/office/drawing/2014/main" id="{B1852C3D-F594-EFB9-AD54-4E9E8A6BB1B8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Oval 895">
              <a:extLst>
                <a:ext uri="{FF2B5EF4-FFF2-40B4-BE49-F238E27FC236}">
                  <a16:creationId xmlns:a16="http://schemas.microsoft.com/office/drawing/2014/main" id="{58D06B62-010E-CD16-0C48-C48A9798B4D5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Oval 896">
              <a:extLst>
                <a:ext uri="{FF2B5EF4-FFF2-40B4-BE49-F238E27FC236}">
                  <a16:creationId xmlns:a16="http://schemas.microsoft.com/office/drawing/2014/main" id="{7110F7EB-A54B-058D-60EE-71931FE05E39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Oval 897">
              <a:extLst>
                <a:ext uri="{FF2B5EF4-FFF2-40B4-BE49-F238E27FC236}">
                  <a16:creationId xmlns:a16="http://schemas.microsoft.com/office/drawing/2014/main" id="{9A428DB3-FDEA-49DD-DACE-FC96CC713948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Oval 898">
              <a:extLst>
                <a:ext uri="{FF2B5EF4-FFF2-40B4-BE49-F238E27FC236}">
                  <a16:creationId xmlns:a16="http://schemas.microsoft.com/office/drawing/2014/main" id="{F73E88FB-F9A9-D675-BB1D-EEFC1C6D2C00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Oval 899">
              <a:extLst>
                <a:ext uri="{FF2B5EF4-FFF2-40B4-BE49-F238E27FC236}">
                  <a16:creationId xmlns:a16="http://schemas.microsoft.com/office/drawing/2014/main" id="{01CE0839-2DE5-7E02-255D-A65C756FCEF6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Oval 900">
              <a:extLst>
                <a:ext uri="{FF2B5EF4-FFF2-40B4-BE49-F238E27FC236}">
                  <a16:creationId xmlns:a16="http://schemas.microsoft.com/office/drawing/2014/main" id="{70F02729-C96E-97C3-7AC4-4F21A6107544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Oval 901">
              <a:extLst>
                <a:ext uri="{FF2B5EF4-FFF2-40B4-BE49-F238E27FC236}">
                  <a16:creationId xmlns:a16="http://schemas.microsoft.com/office/drawing/2014/main" id="{C2F4EE74-B336-F787-D08C-AE4D2FC528E0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Oval 902">
              <a:extLst>
                <a:ext uri="{FF2B5EF4-FFF2-40B4-BE49-F238E27FC236}">
                  <a16:creationId xmlns:a16="http://schemas.microsoft.com/office/drawing/2014/main" id="{44BA2AB0-9D28-D9AC-A3D3-0A54D4E1071A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Oval 903">
              <a:extLst>
                <a:ext uri="{FF2B5EF4-FFF2-40B4-BE49-F238E27FC236}">
                  <a16:creationId xmlns:a16="http://schemas.microsoft.com/office/drawing/2014/main" id="{A902642F-3C8D-627A-5786-7C01B6DC6260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Oval 904">
              <a:extLst>
                <a:ext uri="{FF2B5EF4-FFF2-40B4-BE49-F238E27FC236}">
                  <a16:creationId xmlns:a16="http://schemas.microsoft.com/office/drawing/2014/main" id="{4E84F83B-2E5E-5276-D36A-0D73763A480A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Oval 905">
              <a:extLst>
                <a:ext uri="{FF2B5EF4-FFF2-40B4-BE49-F238E27FC236}">
                  <a16:creationId xmlns:a16="http://schemas.microsoft.com/office/drawing/2014/main" id="{777F39AF-3F61-907D-2696-5D0788E7CB17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Oval 906">
              <a:extLst>
                <a:ext uri="{FF2B5EF4-FFF2-40B4-BE49-F238E27FC236}">
                  <a16:creationId xmlns:a16="http://schemas.microsoft.com/office/drawing/2014/main" id="{55829DF2-DAC4-874B-A28A-F99B6699979C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Oval 907">
              <a:extLst>
                <a:ext uri="{FF2B5EF4-FFF2-40B4-BE49-F238E27FC236}">
                  <a16:creationId xmlns:a16="http://schemas.microsoft.com/office/drawing/2014/main" id="{A65CF074-1C34-87F3-D521-7EF38B919BBA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Oval 908">
              <a:extLst>
                <a:ext uri="{FF2B5EF4-FFF2-40B4-BE49-F238E27FC236}">
                  <a16:creationId xmlns:a16="http://schemas.microsoft.com/office/drawing/2014/main" id="{09B47AAE-67F9-5E48-3541-63A815028605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Oval 909">
              <a:extLst>
                <a:ext uri="{FF2B5EF4-FFF2-40B4-BE49-F238E27FC236}">
                  <a16:creationId xmlns:a16="http://schemas.microsoft.com/office/drawing/2014/main" id="{4CBA70C7-F6BA-B9A3-B0D9-6B633D57B6B1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Oval 910">
              <a:extLst>
                <a:ext uri="{FF2B5EF4-FFF2-40B4-BE49-F238E27FC236}">
                  <a16:creationId xmlns:a16="http://schemas.microsoft.com/office/drawing/2014/main" id="{8443FC1F-C4DA-F60F-AE4B-059C89D824EB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2" name="Group 911">
            <a:extLst>
              <a:ext uri="{FF2B5EF4-FFF2-40B4-BE49-F238E27FC236}">
                <a16:creationId xmlns:a16="http://schemas.microsoft.com/office/drawing/2014/main" id="{6932F600-1E33-F234-A6D9-024B18467368}"/>
              </a:ext>
            </a:extLst>
          </p:cNvPr>
          <p:cNvGrpSpPr/>
          <p:nvPr/>
        </p:nvGrpSpPr>
        <p:grpSpPr>
          <a:xfrm>
            <a:off x="9001599" y="625640"/>
            <a:ext cx="129938" cy="6104812"/>
            <a:chOff x="3335149" y="578324"/>
            <a:chExt cx="129938" cy="6104812"/>
          </a:xfrm>
          <a:solidFill>
            <a:srgbClr val="FF0000"/>
          </a:solidFill>
        </p:grpSpPr>
        <p:sp>
          <p:nvSpPr>
            <p:cNvPr id="913" name="Oval 912">
              <a:extLst>
                <a:ext uri="{FF2B5EF4-FFF2-40B4-BE49-F238E27FC236}">
                  <a16:creationId xmlns:a16="http://schemas.microsoft.com/office/drawing/2014/main" id="{E0694864-6044-06F8-E81C-BBAAC6C2AEF8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Oval 913">
              <a:extLst>
                <a:ext uri="{FF2B5EF4-FFF2-40B4-BE49-F238E27FC236}">
                  <a16:creationId xmlns:a16="http://schemas.microsoft.com/office/drawing/2014/main" id="{23E92A39-66DE-CB0A-FAC6-3163CA19E908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Oval 914">
              <a:extLst>
                <a:ext uri="{FF2B5EF4-FFF2-40B4-BE49-F238E27FC236}">
                  <a16:creationId xmlns:a16="http://schemas.microsoft.com/office/drawing/2014/main" id="{FE96775A-A144-0131-9989-673990754966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Oval 915">
              <a:extLst>
                <a:ext uri="{FF2B5EF4-FFF2-40B4-BE49-F238E27FC236}">
                  <a16:creationId xmlns:a16="http://schemas.microsoft.com/office/drawing/2014/main" id="{36BA47AB-7C71-1FFF-0E1F-2926E1D679C4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Oval 916">
              <a:extLst>
                <a:ext uri="{FF2B5EF4-FFF2-40B4-BE49-F238E27FC236}">
                  <a16:creationId xmlns:a16="http://schemas.microsoft.com/office/drawing/2014/main" id="{EF755188-9067-F63F-5424-4AC5C7757D11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Oval 917">
              <a:extLst>
                <a:ext uri="{FF2B5EF4-FFF2-40B4-BE49-F238E27FC236}">
                  <a16:creationId xmlns:a16="http://schemas.microsoft.com/office/drawing/2014/main" id="{B45E90E6-667D-691D-9A89-9A9060AC047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Oval 918">
              <a:extLst>
                <a:ext uri="{FF2B5EF4-FFF2-40B4-BE49-F238E27FC236}">
                  <a16:creationId xmlns:a16="http://schemas.microsoft.com/office/drawing/2014/main" id="{6D1F5B87-2C45-48F6-759F-8BD9BE0EEE61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Oval 919">
              <a:extLst>
                <a:ext uri="{FF2B5EF4-FFF2-40B4-BE49-F238E27FC236}">
                  <a16:creationId xmlns:a16="http://schemas.microsoft.com/office/drawing/2014/main" id="{3BB99508-CD8A-F97C-4B81-ECB300A123A9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Oval 920">
              <a:extLst>
                <a:ext uri="{FF2B5EF4-FFF2-40B4-BE49-F238E27FC236}">
                  <a16:creationId xmlns:a16="http://schemas.microsoft.com/office/drawing/2014/main" id="{D2384CBA-D496-AF8C-A2D1-F0869CC81089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Oval 921">
              <a:extLst>
                <a:ext uri="{FF2B5EF4-FFF2-40B4-BE49-F238E27FC236}">
                  <a16:creationId xmlns:a16="http://schemas.microsoft.com/office/drawing/2014/main" id="{7EF37181-C198-5E4F-6C56-A495C8F7E516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Oval 922">
              <a:extLst>
                <a:ext uri="{FF2B5EF4-FFF2-40B4-BE49-F238E27FC236}">
                  <a16:creationId xmlns:a16="http://schemas.microsoft.com/office/drawing/2014/main" id="{6A018547-F557-86FA-D341-E4CE7302EDB0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Oval 923">
              <a:extLst>
                <a:ext uri="{FF2B5EF4-FFF2-40B4-BE49-F238E27FC236}">
                  <a16:creationId xmlns:a16="http://schemas.microsoft.com/office/drawing/2014/main" id="{2B618494-89D0-6C4B-BD18-08756921B483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Oval 924">
              <a:extLst>
                <a:ext uri="{FF2B5EF4-FFF2-40B4-BE49-F238E27FC236}">
                  <a16:creationId xmlns:a16="http://schemas.microsoft.com/office/drawing/2014/main" id="{FB179FF3-BC7F-5D62-6311-0C1744212700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Oval 925">
              <a:extLst>
                <a:ext uri="{FF2B5EF4-FFF2-40B4-BE49-F238E27FC236}">
                  <a16:creationId xmlns:a16="http://schemas.microsoft.com/office/drawing/2014/main" id="{7DFAAA48-D0E8-10D5-C2D9-872A3C71EE10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Oval 926">
              <a:extLst>
                <a:ext uri="{FF2B5EF4-FFF2-40B4-BE49-F238E27FC236}">
                  <a16:creationId xmlns:a16="http://schemas.microsoft.com/office/drawing/2014/main" id="{9352F101-8D5E-4CC2-5B6B-71A0D8E9369E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Oval 927">
              <a:extLst>
                <a:ext uri="{FF2B5EF4-FFF2-40B4-BE49-F238E27FC236}">
                  <a16:creationId xmlns:a16="http://schemas.microsoft.com/office/drawing/2014/main" id="{AFD823B3-9D0A-74E5-682C-AB19F936851B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Oval 928">
              <a:extLst>
                <a:ext uri="{FF2B5EF4-FFF2-40B4-BE49-F238E27FC236}">
                  <a16:creationId xmlns:a16="http://schemas.microsoft.com/office/drawing/2014/main" id="{2E7FCE40-81A8-21F6-1EA2-6C7178B5E82F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Oval 929">
              <a:extLst>
                <a:ext uri="{FF2B5EF4-FFF2-40B4-BE49-F238E27FC236}">
                  <a16:creationId xmlns:a16="http://schemas.microsoft.com/office/drawing/2014/main" id="{78E9D99F-CD6D-2B0D-91D0-E43E0F4B86C7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Oval 930">
              <a:extLst>
                <a:ext uri="{FF2B5EF4-FFF2-40B4-BE49-F238E27FC236}">
                  <a16:creationId xmlns:a16="http://schemas.microsoft.com/office/drawing/2014/main" id="{31546503-8978-1CF4-A6A7-DAE416E6EB17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Oval 931">
              <a:extLst>
                <a:ext uri="{FF2B5EF4-FFF2-40B4-BE49-F238E27FC236}">
                  <a16:creationId xmlns:a16="http://schemas.microsoft.com/office/drawing/2014/main" id="{3BE06F62-1539-B7F3-D572-C88F56FEB3D4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Oval 932">
              <a:extLst>
                <a:ext uri="{FF2B5EF4-FFF2-40B4-BE49-F238E27FC236}">
                  <a16:creationId xmlns:a16="http://schemas.microsoft.com/office/drawing/2014/main" id="{F44BBA7E-990C-B7E0-9F66-79743CA4ADE2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Oval 933">
              <a:extLst>
                <a:ext uri="{FF2B5EF4-FFF2-40B4-BE49-F238E27FC236}">
                  <a16:creationId xmlns:a16="http://schemas.microsoft.com/office/drawing/2014/main" id="{2B02E58F-E143-6F00-7D3C-10D585A26490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Oval 934">
              <a:extLst>
                <a:ext uri="{FF2B5EF4-FFF2-40B4-BE49-F238E27FC236}">
                  <a16:creationId xmlns:a16="http://schemas.microsoft.com/office/drawing/2014/main" id="{2016DB8D-C92A-FE57-6A79-849D41F21224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Oval 935">
              <a:extLst>
                <a:ext uri="{FF2B5EF4-FFF2-40B4-BE49-F238E27FC236}">
                  <a16:creationId xmlns:a16="http://schemas.microsoft.com/office/drawing/2014/main" id="{8F687C20-7529-322F-C24C-686345014DC3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Oval 936">
              <a:extLst>
                <a:ext uri="{FF2B5EF4-FFF2-40B4-BE49-F238E27FC236}">
                  <a16:creationId xmlns:a16="http://schemas.microsoft.com/office/drawing/2014/main" id="{5A94E183-26BA-6395-31F1-00C72C00C6C3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Oval 937">
              <a:extLst>
                <a:ext uri="{FF2B5EF4-FFF2-40B4-BE49-F238E27FC236}">
                  <a16:creationId xmlns:a16="http://schemas.microsoft.com/office/drawing/2014/main" id="{13506CBA-6382-CD82-CA64-F69EC2E45569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Oval 938">
              <a:extLst>
                <a:ext uri="{FF2B5EF4-FFF2-40B4-BE49-F238E27FC236}">
                  <a16:creationId xmlns:a16="http://schemas.microsoft.com/office/drawing/2014/main" id="{5478A4BD-327C-656B-4E34-CF0CA8DD4C2A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Oval 939">
              <a:extLst>
                <a:ext uri="{FF2B5EF4-FFF2-40B4-BE49-F238E27FC236}">
                  <a16:creationId xmlns:a16="http://schemas.microsoft.com/office/drawing/2014/main" id="{37A9190E-B3E1-EDF3-B893-952CC19442F6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Oval 940">
              <a:extLst>
                <a:ext uri="{FF2B5EF4-FFF2-40B4-BE49-F238E27FC236}">
                  <a16:creationId xmlns:a16="http://schemas.microsoft.com/office/drawing/2014/main" id="{1FC37A71-DD0C-8CF7-6202-BE81484D9221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3" name="Oval 1002">
            <a:extLst>
              <a:ext uri="{FF2B5EF4-FFF2-40B4-BE49-F238E27FC236}">
                <a16:creationId xmlns:a16="http://schemas.microsoft.com/office/drawing/2014/main" id="{74E12E38-39A5-0B2C-C59C-6037165376A4}"/>
              </a:ext>
            </a:extLst>
          </p:cNvPr>
          <p:cNvSpPr/>
          <p:nvPr/>
        </p:nvSpPr>
        <p:spPr>
          <a:xfrm>
            <a:off x="9341407" y="3280535"/>
            <a:ext cx="125121" cy="11549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4" name="Oval 1003">
            <a:extLst>
              <a:ext uri="{FF2B5EF4-FFF2-40B4-BE49-F238E27FC236}">
                <a16:creationId xmlns:a16="http://schemas.microsoft.com/office/drawing/2014/main" id="{DBB8DF88-9A69-005C-C1DD-7E8F321B1AB4}"/>
              </a:ext>
            </a:extLst>
          </p:cNvPr>
          <p:cNvSpPr/>
          <p:nvPr/>
        </p:nvSpPr>
        <p:spPr>
          <a:xfrm>
            <a:off x="9341406" y="6164745"/>
            <a:ext cx="125121" cy="1154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5" name="Oval 1004">
            <a:extLst>
              <a:ext uri="{FF2B5EF4-FFF2-40B4-BE49-F238E27FC236}">
                <a16:creationId xmlns:a16="http://schemas.microsoft.com/office/drawing/2014/main" id="{5B491524-3D85-B43A-6830-787B0AE7CAAC}"/>
              </a:ext>
            </a:extLst>
          </p:cNvPr>
          <p:cNvSpPr/>
          <p:nvPr/>
        </p:nvSpPr>
        <p:spPr>
          <a:xfrm>
            <a:off x="9341407" y="4030462"/>
            <a:ext cx="125121" cy="11549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6" name="Oval 1005">
            <a:extLst>
              <a:ext uri="{FF2B5EF4-FFF2-40B4-BE49-F238E27FC236}">
                <a16:creationId xmlns:a16="http://schemas.microsoft.com/office/drawing/2014/main" id="{F593DFF2-0A00-37AA-2591-2A397E55A011}"/>
              </a:ext>
            </a:extLst>
          </p:cNvPr>
          <p:cNvSpPr/>
          <p:nvPr/>
        </p:nvSpPr>
        <p:spPr>
          <a:xfrm>
            <a:off x="9341407" y="4780389"/>
            <a:ext cx="125121" cy="115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7" name="Oval 1006">
            <a:extLst>
              <a:ext uri="{FF2B5EF4-FFF2-40B4-BE49-F238E27FC236}">
                <a16:creationId xmlns:a16="http://schemas.microsoft.com/office/drawing/2014/main" id="{F510AB5D-A37B-9912-5F88-A49EE31DC932}"/>
              </a:ext>
            </a:extLst>
          </p:cNvPr>
          <p:cNvSpPr/>
          <p:nvPr/>
        </p:nvSpPr>
        <p:spPr>
          <a:xfrm>
            <a:off x="9341407" y="5530316"/>
            <a:ext cx="125121" cy="11549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8" name="TextBox 1007">
            <a:extLst>
              <a:ext uri="{FF2B5EF4-FFF2-40B4-BE49-F238E27FC236}">
                <a16:creationId xmlns:a16="http://schemas.microsoft.com/office/drawing/2014/main" id="{E8D29FF1-51D0-9AB7-4238-225C8C292DDD}"/>
              </a:ext>
            </a:extLst>
          </p:cNvPr>
          <p:cNvSpPr txBox="1"/>
          <p:nvPr/>
        </p:nvSpPr>
        <p:spPr>
          <a:xfrm>
            <a:off x="9553970" y="3076674"/>
            <a:ext cx="2046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obey top BC</a:t>
            </a:r>
          </a:p>
        </p:txBody>
      </p:sp>
      <p:sp>
        <p:nvSpPr>
          <p:cNvPr id="1009" name="TextBox 1008">
            <a:extLst>
              <a:ext uri="{FF2B5EF4-FFF2-40B4-BE49-F238E27FC236}">
                <a16:creationId xmlns:a16="http://schemas.microsoft.com/office/drawing/2014/main" id="{8D130426-5286-4659-5D14-7D1B1A01ACB2}"/>
              </a:ext>
            </a:extLst>
          </p:cNvPr>
          <p:cNvSpPr txBox="1"/>
          <p:nvPr/>
        </p:nvSpPr>
        <p:spPr>
          <a:xfrm>
            <a:off x="9553970" y="3826601"/>
            <a:ext cx="2046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obey left BC</a:t>
            </a:r>
          </a:p>
        </p:txBody>
      </p:sp>
      <p:sp>
        <p:nvSpPr>
          <p:cNvPr id="1010" name="TextBox 1009">
            <a:extLst>
              <a:ext uri="{FF2B5EF4-FFF2-40B4-BE49-F238E27FC236}">
                <a16:creationId xmlns:a16="http://schemas.microsoft.com/office/drawing/2014/main" id="{59DD7525-5863-4006-0C01-AAC4EFA3A33A}"/>
              </a:ext>
            </a:extLst>
          </p:cNvPr>
          <p:cNvSpPr txBox="1"/>
          <p:nvPr/>
        </p:nvSpPr>
        <p:spPr>
          <a:xfrm>
            <a:off x="9553969" y="4576528"/>
            <a:ext cx="2344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obey right BC</a:t>
            </a:r>
          </a:p>
        </p:txBody>
      </p:sp>
      <p:sp>
        <p:nvSpPr>
          <p:cNvPr id="1011" name="TextBox 1010">
            <a:extLst>
              <a:ext uri="{FF2B5EF4-FFF2-40B4-BE49-F238E27FC236}">
                <a16:creationId xmlns:a16="http://schemas.microsoft.com/office/drawing/2014/main" id="{DD9844C0-F216-1233-DE76-3B79D1905800}"/>
              </a:ext>
            </a:extLst>
          </p:cNvPr>
          <p:cNvSpPr txBox="1"/>
          <p:nvPr/>
        </p:nvSpPr>
        <p:spPr>
          <a:xfrm>
            <a:off x="9553970" y="5268706"/>
            <a:ext cx="2806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obey bottom BC</a:t>
            </a:r>
          </a:p>
        </p:txBody>
      </p:sp>
      <p:sp>
        <p:nvSpPr>
          <p:cNvPr id="1012" name="TextBox 1011">
            <a:extLst>
              <a:ext uri="{FF2B5EF4-FFF2-40B4-BE49-F238E27FC236}">
                <a16:creationId xmlns:a16="http://schemas.microsoft.com/office/drawing/2014/main" id="{729D3A6F-FBD1-6F7C-C700-39AFC6D37B15}"/>
              </a:ext>
            </a:extLst>
          </p:cNvPr>
          <p:cNvSpPr txBox="1"/>
          <p:nvPr/>
        </p:nvSpPr>
        <p:spPr>
          <a:xfrm>
            <a:off x="9553969" y="5960884"/>
            <a:ext cx="2465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obey equation</a:t>
            </a:r>
          </a:p>
        </p:txBody>
      </p:sp>
    </p:spTree>
    <p:extLst>
      <p:ext uri="{BB962C8B-B14F-4D97-AF65-F5344CB8AC3E}">
        <p14:creationId xmlns:p14="http://schemas.microsoft.com/office/powerpoint/2010/main" val="2912512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Rectangle 1001">
            <a:extLst>
              <a:ext uri="{FF2B5EF4-FFF2-40B4-BE49-F238E27FC236}">
                <a16:creationId xmlns:a16="http://schemas.microsoft.com/office/drawing/2014/main" id="{E60BC00E-8FE4-E1DE-91ED-1ACFCA91620C}"/>
              </a:ext>
            </a:extLst>
          </p:cNvPr>
          <p:cNvSpPr/>
          <p:nvPr/>
        </p:nvSpPr>
        <p:spPr>
          <a:xfrm>
            <a:off x="2107933" y="675335"/>
            <a:ext cx="6968690" cy="601579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8389D0-5CFC-8749-1D84-CE47353B3919}"/>
              </a:ext>
            </a:extLst>
          </p:cNvPr>
          <p:cNvGrpSpPr/>
          <p:nvPr/>
        </p:nvGrpSpPr>
        <p:grpSpPr>
          <a:xfrm>
            <a:off x="2081993" y="625640"/>
            <a:ext cx="129938" cy="6104812"/>
            <a:chOff x="3335149" y="578324"/>
            <a:chExt cx="129938" cy="6104812"/>
          </a:xfrm>
          <a:solidFill>
            <a:srgbClr val="FFC000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34A1F1A-A952-3D34-4055-B3E4972E3B62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89ADC3F-29BE-20A9-9990-5FCC3D450FAD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015BC94-F38F-978B-1828-39CBAD6855C4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59BCE3A-6C28-6732-0161-D1298D1DE684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8B515AA-C220-778D-468C-5C6787BF58C6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BB65623-E3B8-38B0-7EF5-88E879985EEC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5C51A0B-B152-9253-9DF2-70408F73EB0F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FC21F9C-788F-BB6E-0A5F-E188343FB58B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F834948-2049-1DBB-46F0-75D20CAF2A73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B378851-7965-1825-7304-0D141B9531A0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55E6087-AE54-8368-E582-81A0CA7A7F6F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123BF31-A6DE-D298-5C3B-803A86BFD3A9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1ABE448-8F4A-1F7D-D81C-869DAA35750D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C306F39-C68F-0F8E-5A1E-3BDFD9D94402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188B2B5-80E8-E31E-2EFC-E2A2646751F6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2B8F970-9D83-E6FA-EF8D-A046265B48AE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E5C9C09-9EDA-A085-0708-156374808F15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6E5DBA9-B738-D0E1-A305-2FEE541A55E0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CEFBC0F-6162-6B57-2C10-E51BDE59A73B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5AC904A-0EEE-14A3-DE4A-A8754F10A293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C89FE64-FEA4-08D5-1ABF-A5658686B7AE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3156438-33AC-6FD4-2F32-AC2009B2F7A0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E9F4BBE-E4C3-F278-8AFD-7968C37DE7E0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2AC919C-EC54-EE69-3FA0-8AF24AF2D5D9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D238A71-68AA-CC5B-35D4-B6ED5B0042FA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8409DF0-2CBD-15FC-C513-2F486641BA7A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29D8C25-A2B3-4B32-24BE-0CE05FD083DE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DA4FF3A-D39F-496A-0D73-46D8AA1AE1CD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DC945D5-8295-A5CB-99C7-27915BC3DE19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3F13950-E3B3-90A3-3EBE-BA7361BE9C67}"/>
              </a:ext>
            </a:extLst>
          </p:cNvPr>
          <p:cNvGrpSpPr/>
          <p:nvPr/>
        </p:nvGrpSpPr>
        <p:grpSpPr>
          <a:xfrm>
            <a:off x="2312647" y="625640"/>
            <a:ext cx="129938" cy="6104812"/>
            <a:chOff x="3335149" y="578324"/>
            <a:chExt cx="129938" cy="6104812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D8FC327-05F6-1E30-CE97-E4DE290A9B7F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3EE00F4-21A2-AA0C-C268-0442C799971D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3F078FA-BA24-E30C-7D5B-0F26A45768EE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4D240A6-4242-65EA-9C65-12809D4968B9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39B149E-F58E-41DB-A791-1368DF03A450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0A27C14-7B4D-3CC2-71A6-4E489C59F63F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07A2930-459A-0F4D-89FF-B1B6B8635D9D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61FB43E-2C63-9571-3D75-0422F9C613F0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4EC348F-C15C-57C2-D01F-8ED31C742320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13618E7-2C78-DDB3-E310-522D0033FAB8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9EEC180-C22B-E35E-F84E-3C613B1EB567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70F61E2-C276-445E-4C59-959324D2E07F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5C4B951-9710-FDEC-82F2-68F6C6403F40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169DA36-1FB0-FB30-7B07-1554D4DA6F57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9087062-957E-A66B-B3C5-C40E73ED987F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74995C9-080A-7DDC-2281-2E2FBB9C155E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9CBB68FC-513C-7860-DE85-88383E96737D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8F559D04-F7C8-9F49-C7E0-E5BFDE7602A0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1510B77-5141-634E-A515-09BD81740B4B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9821530-8564-E6D6-026A-3C9C27B137FD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F0F1542-F31A-ADA3-CA68-136C7A0DE0B3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AA0071F-D3D8-B261-249E-EB2BD9DA4983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DA40767B-A241-26CB-F0F2-772FCD1DDF91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20EA8F6-5E9D-A144-5B9C-17B84049CDD4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08BBA95-841D-61B6-1B1F-D908A3ED6230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2F3AEBB-0739-4C8E-1023-8B2D36AC29CC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3DA10D2-5AE4-7D9D-7EBB-14D913BDC226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EEEF187-8923-F375-5697-A6B0100B1E49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2A18B15-18CC-CC5C-0780-5967352ECE47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D37B94B-BD66-2463-47FD-BAED6473D21D}"/>
              </a:ext>
            </a:extLst>
          </p:cNvPr>
          <p:cNvGrpSpPr/>
          <p:nvPr/>
        </p:nvGrpSpPr>
        <p:grpSpPr>
          <a:xfrm>
            <a:off x="2543301" y="625640"/>
            <a:ext cx="129938" cy="6104812"/>
            <a:chOff x="3335149" y="578324"/>
            <a:chExt cx="129938" cy="6104812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C4D7FEAC-F2AB-3266-972B-BF15E566278C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4836A677-13C7-BA3E-BB84-AD9C4F18C9E5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44D1379-A35E-EE04-6BB0-D903564DC4C8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565765F5-2D0F-6B3E-F82C-B95D98CCC73A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9B69612-474E-658A-3446-2065989287FB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5B2B2E5-B608-AA1C-C523-24513CD753D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874BC510-D4A0-4ACC-6069-B64D699FE7B2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1DBB96F7-C69A-E537-61F6-BD6766D99AA8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6BC4E7D-800D-3015-8FC7-FD69B25A20EE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AD3B482A-1E88-9F45-9A1E-123A0C382C99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B35B0251-DEBD-01F8-613C-E88EA502E485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D2113E98-971F-F70F-43D8-0ADD081287BF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80C67ACD-989C-792C-76C6-18F040B6838A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F1700892-4EB7-A3CF-4D55-518EB2A16CB7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E9ECCC1E-B275-83A2-6199-FF41CB906887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D5B4512-4EF4-89A4-B82D-6BFFCBF57183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C0AE90FC-8C54-0952-906D-F74F89E126A9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7BE65467-C076-F81C-4137-C126F9F9DF8A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6D4527C-4B73-5AB5-E201-2846121F732D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3E7B1A01-AD4F-2E6F-58F4-406721DB05CC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D111561E-E6C1-114D-CB14-53BC64C564EE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876E1E5C-FE93-3715-85CB-CDA86A86B0EA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5E66C0DD-B6A9-C581-7904-F4171D044E0A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4C4D6489-1999-4B08-6849-4C6DADF89EA9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D0F67DCA-A60D-1F1A-B64E-E0FD228A973E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BD925202-AF4E-8FE7-C079-09400A701B12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EE590B99-10C0-F37D-23A1-B3D6E3AA8C26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6EE5F035-60EC-04E4-7B23-632B7191FF2E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EA064A91-7060-1F70-5A1D-48D6063ABEF6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AEC22EC-44EC-A520-5804-9227A0F73614}"/>
              </a:ext>
            </a:extLst>
          </p:cNvPr>
          <p:cNvGrpSpPr/>
          <p:nvPr/>
        </p:nvGrpSpPr>
        <p:grpSpPr>
          <a:xfrm>
            <a:off x="2773955" y="625640"/>
            <a:ext cx="129938" cy="6104812"/>
            <a:chOff x="3335149" y="578324"/>
            <a:chExt cx="129938" cy="610481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7510F990-22FC-0845-F204-17799638963F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EA9D8860-6C34-A68B-AA74-FF0D1BDEEC2B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3F452B53-8828-225E-694B-DC4479A73BD7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C728B78B-7504-540D-879D-CACF7CB38634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2C125A51-6D26-FE35-70FA-67612D639DD7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38916BAE-8774-553B-5D92-9D393CDD7EB2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88112447-829D-2296-4863-74384571A293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C878269E-5E19-28F0-82C0-78751A5F0EA0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B301312F-F2B1-5EBC-0B91-5F4F9319CB24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7673E3EB-FC93-5824-D0EB-C587B6EC50B2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42D1B537-865C-3A94-52BD-4B6D6469C33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2D26930D-C1B3-8536-FFD9-CC3B5349E21F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B804D010-528E-AB7F-4AA1-E8997CF69AC1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B3A0ECD1-1181-FBF0-B6D5-0AD0A0F63D64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DB37551D-441C-1E6F-78A9-25923E3662F5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ED8984A1-4D59-0DC7-C0AA-DCC674630EF0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60D18BAC-A2A2-9632-AD76-5FDCFC7B1855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A73B9E59-34E3-099D-88FE-F4F320DFDE9C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0F96A6A2-A641-657D-0B73-21A3AC0FF494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C4677E9-E37E-D919-0BC9-7E3FAEB4B000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9101F56F-3E89-14EC-86B8-A6B5E2DA00DD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D31A4E76-9D41-465E-3631-BFE40006B1AE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878AE624-433C-DCD0-73A1-B1258814E6D3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1F9733C7-33FB-BA7E-3D06-4C09474925E1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A2D8045A-F232-3CB3-A84A-4AE1AA049093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0F579BFE-0793-2AC6-9E4A-2087FC800D99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2907C72B-B255-F504-638F-8C03F32E7BA3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4F003F80-5DAC-D295-74C1-E1734D513643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591718B7-118A-5D0B-1FB1-9B24C3080C3A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69E8CEFD-A838-295F-2D25-DFF4115C30A6}"/>
              </a:ext>
            </a:extLst>
          </p:cNvPr>
          <p:cNvGrpSpPr/>
          <p:nvPr/>
        </p:nvGrpSpPr>
        <p:grpSpPr>
          <a:xfrm>
            <a:off x="3004609" y="625640"/>
            <a:ext cx="129938" cy="6104812"/>
            <a:chOff x="3335149" y="578324"/>
            <a:chExt cx="129938" cy="6104812"/>
          </a:xfrm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15666160-18CA-14EA-2767-F6A290372C31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7ABDB638-FBC0-1EE5-050D-08DA435AF3C9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668524A6-E765-C2B3-BF0F-AA01A0A79932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1D97D5DB-4C0D-BC7A-DDB7-82A10FCF6AAF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8390ABF8-5B33-EE1D-CDFD-00A872D53DEE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5967BA55-89E6-EEBC-6E4A-C3B623FCDD2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90416D78-9852-3684-9DE2-720606B798F4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6AEC6A55-5FF0-78CA-FCE4-DB1BC09C8200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64070A7E-E428-2253-2241-2B092A79B706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51E52DC3-B532-84DB-04AD-78D385CCF82E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6D1E9A22-5754-A209-5256-34FE6A8E4F8B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0FEAB67F-B699-052A-4339-4E9402237822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51C9328A-C3DC-DB59-7FDA-CEB757A1A20E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39142A6D-0DB8-C9B2-16BA-84B8A7EDEADD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C68BC567-87DC-40B3-5A0A-7D5D82B9C411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40F00BF3-A119-D651-9CED-71DA75E7FFF8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3CC797B5-055F-FABA-9C7A-CEA7A8186675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4048D8DE-1224-E177-C227-374EFBAEC6D9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21C62AAA-3BC2-E4A2-24A9-F7A926A331D7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681D2502-0636-D625-264E-1AAD8954A20A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A9A22EFD-1FC6-B69C-27A2-223CD3B374E9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9EDBA685-AECB-8316-B739-EA7AF812D529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70917235-FE12-F7C5-D9F3-6CF9F8049C7F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11F7A7B5-9967-1E71-CFCA-6C4401ECE4BB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DE5BF012-58ED-297B-3BE6-ADE615A85D39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5A421C5F-0312-AC4C-5288-3960CAE1DF8F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00686B4F-0DAA-4888-0CFD-6E55FE0F0A91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250CACBA-4353-C7AF-3B05-2946D40FB268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E94A6F22-9E46-24BE-29D6-DBFD5A8CEF18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E4633811-2E82-5165-5735-7D60C9DCBE5E}"/>
              </a:ext>
            </a:extLst>
          </p:cNvPr>
          <p:cNvGrpSpPr/>
          <p:nvPr/>
        </p:nvGrpSpPr>
        <p:grpSpPr>
          <a:xfrm>
            <a:off x="3235263" y="625640"/>
            <a:ext cx="129938" cy="6104812"/>
            <a:chOff x="3335149" y="578324"/>
            <a:chExt cx="129938" cy="6104812"/>
          </a:xfrm>
        </p:grpSpPr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5802532B-0BC5-9490-69D7-B05257175AA9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B367F8B6-8D17-FD58-219E-A792C427BADC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BF159D97-7217-5625-D10A-5472F120AB89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27C74E50-9DD2-7928-011C-EF31679055F4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F534D639-2EA2-0841-F7CD-FCD4CE7AFF28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D5773627-227A-65F8-DAEF-8CFD3BB1EBE0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99B2CEFF-8D43-D40A-5BD9-508B09CEECFD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CA56DCA9-3FC6-A456-5D70-87080F53828A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C45938F4-F7EC-E966-11C7-7ECDFE3AC51F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DF01D8E7-C4FA-730B-C55A-CC58D4837025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E2DAD9CB-BF3B-E918-1182-B80071080842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0EB884E7-2FD1-B59A-BA61-40AB09A07F5B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64DFF31-4F25-D8FD-FEFE-AF3B1CF7A566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68AAABF3-FB20-0A69-F475-8A019FA403E8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CE6860D8-AA71-8BAE-D628-ED4A2435AC2F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818C2C38-2A17-438E-2BA7-330B135AEF3B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CD82DEB6-95CA-F069-7F33-137E371114B6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D3AD2B2B-617B-35F5-E4B3-3E3B8F9BEDA5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D64A3274-4E96-9651-F420-EFF01B87FF30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1C76ECEE-3B5E-B43A-08D9-081A77C27E8F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59BF1608-2515-FBBB-9958-D89FEF0749C4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98324BFC-12B2-BD20-4D9D-9D270B09BD8A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FBC33CF3-BC13-CEDF-C5DD-0718B7886583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E0DAA158-FEE6-2BA5-9EB9-938B9BB93DAE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CAA4D995-6A2C-0E36-0A36-D6985F490E1A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668406D1-F791-C887-A911-6E54A5E9BB62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4A7088EF-FFF3-6661-5419-CD225E5E417B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FC5B4CAB-34B1-FC49-4F53-DD10C3044BD8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C14731AD-494E-D7FE-CC6A-7666A4E0EC20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48510CB4-F26B-23A7-4E7D-1460FB3B02C9}"/>
              </a:ext>
            </a:extLst>
          </p:cNvPr>
          <p:cNvGrpSpPr/>
          <p:nvPr/>
        </p:nvGrpSpPr>
        <p:grpSpPr>
          <a:xfrm>
            <a:off x="3465917" y="625640"/>
            <a:ext cx="129938" cy="6104812"/>
            <a:chOff x="3335149" y="578324"/>
            <a:chExt cx="129938" cy="6104812"/>
          </a:xfrm>
        </p:grpSpPr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27928C0A-D1CC-0676-EC29-A43C801BE574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961AF43F-F39F-DD9C-C075-D4E34A9C647D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5C1313A4-749A-2F24-3805-F46842A4BD69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2AC233AA-1DB7-D5E9-77C6-6FB8EF7A7401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1DC7DB21-A6E4-85D5-2844-8FAF1F74787B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E728A9DB-601B-DAE9-2BFA-FFC816DED4F0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C4413642-73A4-4C6B-771A-6538F204B0AF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42E03337-1990-E5C9-C108-1601CB983290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8A88C735-EF01-7437-DA00-A3FB7FA65079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D69DA2DF-76F1-213F-E9E1-CAA5167CD603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7385A741-07BA-B77E-840E-0933CE3DF385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02B9686F-8D33-3B7A-8BEE-29300291B6B3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09099DBA-C05F-256C-B7F3-7F6D0FB16CEF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F99959A1-E44B-9AC5-170C-4DDAC02A8A04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A1F7F8EA-7B9F-D37D-2ACF-D71C89EC595F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A5C363AE-4BB7-2577-3643-16C485CC5EC3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00974DF9-077E-AF55-51D5-1A2F74BA1DEF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8FE2B0BF-73BB-718B-7D38-2DA599E47260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A932768E-5A69-D010-5CE0-D5D295E749DC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277E8E3E-8102-A701-D018-934B25486153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A729A654-E5A5-D72D-F21C-F34BC64F3EBD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130216DF-481B-3AFE-111F-8975186718A2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39D873C6-27C4-B2B7-84FE-1B057DC7019C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9C13C45F-3A77-F1C0-3DB3-83D6ED3499BE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6FCF6339-4B5D-012B-9547-27FEB57B4DD4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997FADE6-2B83-39A0-B0CC-883759855A7F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35A54E64-637B-7D29-8FBC-147BED243A94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7B8E73CA-519B-1F29-FB81-231124DBAC96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28DC9B42-BB36-9116-3817-E862C887453F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0BBB0333-5F94-38C0-5DBE-E7D9E8C3B24B}"/>
              </a:ext>
            </a:extLst>
          </p:cNvPr>
          <p:cNvGrpSpPr/>
          <p:nvPr/>
        </p:nvGrpSpPr>
        <p:grpSpPr>
          <a:xfrm>
            <a:off x="3696571" y="625640"/>
            <a:ext cx="129938" cy="6104812"/>
            <a:chOff x="3335149" y="578324"/>
            <a:chExt cx="129938" cy="6104812"/>
          </a:xfrm>
        </p:grpSpPr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31DA0358-6EA6-E82E-DBEC-2639568E0A81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E6C2FF14-B93E-75F4-6193-3BD125A6B26C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AE1759F8-EED3-B6BE-802A-7B87B89A5993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D9AA3B14-66DA-3ACF-193E-B5B00330E220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8701271E-6354-1FE1-3377-A7D27484645E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84FA523D-5F69-6ACA-FA4D-8AAA8325B3E7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0336A2C9-F7C9-3FDC-814C-DE645D60FECB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2A6847FC-2661-5A49-D586-E0DCBA8F1365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BE78AF6F-F757-F9C8-93C0-2B8F10A30169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434EA2A7-7556-FB79-1751-5A2FB3DC3207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B164729E-4537-FF0E-223F-B3751F71D590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F17C35FA-FCCD-4718-1202-3A096BC1475D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664E3891-D2D3-5AF4-DDED-88E709EFAFA9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8DB096D6-D853-5B29-0BEE-4F79E41786CF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D4EA5829-B1BB-4EBB-E5DC-EDD0C9164444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E24831A1-C39B-5709-ED99-42E196C25617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0B2023D6-6C5B-0263-F2E6-D6431D51B73F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EF7753A4-515E-F0ED-EF80-9665A777A389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F92A317C-3C01-216A-6B9A-0FE178F6D436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684D7ADF-7660-2727-28C1-59E2A2934066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7B925EE2-1219-AAE2-125C-F0AAB8DBC3E9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EEA7343A-6C11-44A4-4AE2-72D01DCC7180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0D30CB06-939A-1248-0F7F-EA6FEB40E903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44D83E34-F2C3-2793-3421-F74415490EED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80174DCC-7F34-5A06-4AEE-3D27A30CA31F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7847490E-BE9B-6B57-322C-90317BF08856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3B0E422B-C1DF-93B4-A004-C06EC5B92CD9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F33BA4FB-A435-5127-85A0-0860D074E538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A70FAD2F-C5A4-13CA-1D73-1EBFA54E439B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07BFE0BF-3693-E7F9-47B0-960DB92E17DF}"/>
              </a:ext>
            </a:extLst>
          </p:cNvPr>
          <p:cNvGrpSpPr/>
          <p:nvPr/>
        </p:nvGrpSpPr>
        <p:grpSpPr>
          <a:xfrm>
            <a:off x="3927225" y="625640"/>
            <a:ext cx="129938" cy="6104812"/>
            <a:chOff x="3335149" y="578324"/>
            <a:chExt cx="129938" cy="6104812"/>
          </a:xfrm>
        </p:grpSpPr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EA1D0FD8-1B76-45EA-C04D-4AE13C72C5E0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A306C1E0-EB74-3EAA-5AF7-0D09A2CE7086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DD803AC2-CF3D-E3EB-D3F2-8FC5A4EC3E6C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D41E746B-B46E-A674-2A77-256D8EC056C5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979F1E1A-423F-B6A3-B625-B79C30C6BC8D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2E8039A4-6437-2543-A52C-A11EA063942E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FB99B88D-07E7-7ADF-ABAA-62E44AC25037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54D8188F-86F8-A59F-EB0E-C2AEDF3748A3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377CF726-A7E9-6FD2-B2EB-184E9107A917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DF5908F1-320B-5E3C-00B7-A3EAEB7CBF4F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616DC116-EEF2-C42B-E89E-8F223670682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DC8A94EE-0679-66AD-E0E2-E7935F5E3CA4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84EA2273-78BC-454E-2128-D6752D460D3C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4768E521-41C9-9E8E-830D-85C5E335F770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C37B92B1-6D3E-CB9B-0ED5-CA8570E32B89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24D42372-0CD1-805D-CF82-88B8EB130DB3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D089E32A-44C0-D7AF-0D76-CEFDDDDF4764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73D1B128-BC5D-486A-225D-1132955C4AB8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49E4FE09-D47B-4AE1-D88F-F4050B6A24F4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59FEA636-4B49-D2E7-5630-8643CAAE82D2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72094614-E686-930C-B666-CB83E554E9C9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07D7EBCC-0C22-3110-CEBF-04D9071BA848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569E694C-7DEF-BC16-C56B-CC85F70D2EED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C31B120D-9ADA-9AAE-DA8C-37AB718B9BD9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4C0D181C-1DC8-576E-4DBC-FB68FE172491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2FD1B7CD-5DC4-E0FF-FF04-B3355A511D17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7697AC24-8BA2-69D6-A6D1-4D77256235FF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FEFFEDB2-D5DB-388E-8FF2-22C3F749E68A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2DAB92EB-90B1-7005-F682-23A08D65A48D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53AD40D0-EE15-7C77-1119-2E2F80EB4358}"/>
              </a:ext>
            </a:extLst>
          </p:cNvPr>
          <p:cNvGrpSpPr/>
          <p:nvPr/>
        </p:nvGrpSpPr>
        <p:grpSpPr>
          <a:xfrm>
            <a:off x="4157879" y="625640"/>
            <a:ext cx="129938" cy="6104812"/>
            <a:chOff x="3335149" y="578324"/>
            <a:chExt cx="129938" cy="6104812"/>
          </a:xfrm>
        </p:grpSpPr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F2AD3BE0-8600-5A97-D0AE-9927F4C91228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BAF28C0E-F5AD-F3AC-2C2F-BB799A985283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62F9676-6CD5-50F7-043E-C06040912050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DC206CE-BFA4-FABC-9CDD-000DB52DDFEA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CE4AEA48-6372-4709-C36F-02FE255CAF51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73904ECE-BECA-EE9F-3914-FABE7C4B9017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4BB3A1B6-6037-8B47-6670-572F64B04613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BEE82297-F1E8-4A5D-BBC9-E5AAAF346FD9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5BFBF4D2-DD4C-6B8C-469D-0EDA9E6DE0D5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C135CE9C-ADE3-59A1-132B-564331500459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57CAAAAC-4EA2-688F-3BC3-4D0298DA7671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EF3CF33D-69FC-A8A9-171A-2D24FDBDF46E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C1930C8E-FB69-8E2F-F136-4CF20183085E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A067580C-8D4C-E594-3542-CA50DD706159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119DC1EA-5236-D47F-3B70-E09B25DFEA8A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1B84090A-76A6-68CF-6604-409476C21335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A3F03C51-CE48-C637-BB58-D660AFFC71CA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F517439E-35C0-5D2E-04DC-F0A209D1ECA9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F925A22B-4BA9-16A7-FBCF-0ADA3DDCACC7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61C1FB00-711D-9BAF-3BCD-C5896B27AED5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4D633564-55A4-5478-E846-AED68A70AC10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9639DE5E-94BB-E444-202E-8078561E0670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761BBBE1-E077-EEF3-618A-5B206FBE5E62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314A68F6-BFCD-4701-94A5-B172F653A35A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24244C35-4BE7-FD77-6F20-722A3DCCFC84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C4374C22-A37C-0C74-9FA4-D5840391D67E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4E158B2-E37A-5FF3-C102-D9CA24C4F9E2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BB72D5CF-8628-D397-5D73-DA65911F0192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E26DE1CE-68F4-EE0F-E6BF-C7F5C19417FA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966FDD4E-3885-BD9C-FF87-A1403C88FA5E}"/>
              </a:ext>
            </a:extLst>
          </p:cNvPr>
          <p:cNvGrpSpPr/>
          <p:nvPr/>
        </p:nvGrpSpPr>
        <p:grpSpPr>
          <a:xfrm>
            <a:off x="4388533" y="625640"/>
            <a:ext cx="129938" cy="6104812"/>
            <a:chOff x="3335149" y="578324"/>
            <a:chExt cx="129938" cy="6104812"/>
          </a:xfrm>
        </p:grpSpPr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307B4529-8EB9-FF2B-32C4-7F225AED5A13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E3EC418B-3EAC-7112-1EC7-70066C2016C8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A3A66B0C-79F0-2A56-6914-1C06AD79F99F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46ADF5F2-462D-EA80-73A7-8765CD4D8737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3AFEF813-946A-80E9-54FD-F0F2CBF83025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FB87779C-D990-BB66-B730-7C46D9E154D9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46DE2499-86CD-F463-5028-81599A2B106D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5E96FA28-05D0-F159-01B4-5F2D09D570D5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31A865FF-D1B6-6542-D777-3A648B12E7A2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7017231D-FD95-186A-6DB1-CA9C2E6548E9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24568555-4A78-D0EF-8010-8476CFD8FEBC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E36166F-1697-DE30-2E36-F5951CC74EFD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098A5A56-6659-9CC1-6895-AEA754803107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9519F0D4-BF57-3490-6527-86988679DFA1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71367FA3-FA2E-4533-F5F1-6314B0795F27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28207E25-0FA1-1875-9CA4-9DA7550A01EB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51A4235-5D92-8094-1E8E-9CF161D33630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347938E2-FC9F-F4A5-A5C6-BAD1D9932BD3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33EC3C8D-A119-6075-025A-18AED28E778C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70F58199-F31B-ADCD-22C4-0E0BB9BF92B8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E6202AC2-DD3A-CB85-B4D7-5387B9D74718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6366E5D3-0372-B230-93A8-DB3C1AACB49B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F339CBF3-DFAC-991A-557F-EE58F2CAE292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9D30220E-8BB9-A1F0-C41A-733ACD9EAFBA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9518CB3F-867A-7DE1-B610-460290E2D28E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71AD60F3-3D4D-8861-C969-4DE7A20B751D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34C8FC1C-C01F-A06D-D9CA-ADC21F4EDA21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1AAB2DA2-1DB7-EC94-2A35-5CC8ACC28B29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F6ADDCEB-1AB8-1A1D-8FA5-90A8172C6DBF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FAC9D871-627F-A0C8-1B1C-49AF8EED746D}"/>
              </a:ext>
            </a:extLst>
          </p:cNvPr>
          <p:cNvGrpSpPr/>
          <p:nvPr/>
        </p:nvGrpSpPr>
        <p:grpSpPr>
          <a:xfrm>
            <a:off x="4619187" y="625640"/>
            <a:ext cx="129938" cy="6104812"/>
            <a:chOff x="3335149" y="578324"/>
            <a:chExt cx="129938" cy="6104812"/>
          </a:xfrm>
        </p:grpSpPr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5FFDCBB5-88EA-BDD3-A48F-D986275230B5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5E070C05-BCC2-F3FB-8481-220738065A3E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4DCA5165-5A8B-9DD3-DD64-AC3454CE4C13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4F45B733-A9F6-2819-BBDA-0C81AF2E49CA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15946229-3C37-B2E0-3D2F-04FDCEBCEC4E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49A226DA-0EF5-9850-E3D3-F249155741B1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06B01002-861F-1726-E192-DBC7D72D0E8D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5747A837-E652-BF1A-8080-86B0CD42D741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A194CDE4-655B-E4F0-5421-4348C3E59EB9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06CE7571-20FE-5353-BBAB-8CDD46266F5B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7F93B69D-5A10-4578-8BE6-898BEC084684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A8B9303E-0B6F-8804-6826-D64306E41930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37FBBC91-0EED-5F0C-81B8-5249BFC41FB6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E4BF567A-9DC2-8CB4-4563-823ED1E7F71E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7894289B-56C3-72A9-056B-602B629F0A68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BE8AF3E3-DCBF-FC9A-2644-F4651C549FE5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DF8C2226-0F97-883E-03D0-1CC016970585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9ED4FD79-B42E-33AE-DC72-F2D1A5B25B4C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7A9D70FF-F6BB-1529-C5A1-539304FA1B75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60106CE7-0B4E-975A-CC59-013A5FA0292B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A8791262-4AC3-20B4-DA6B-1B1E74C9C363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02982A04-E41F-0327-E7F7-A1C247F12EA1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3E309111-016F-463D-6614-D87433AD0135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2DB2BABD-BC19-84FA-4E2E-16B4E5980250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BFE24512-350B-2D79-A4E5-9F0E60BA6C63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4F5CAD95-8AC6-5749-897C-49E47658A1FB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71B968AA-F0EA-245A-30C7-7E6B3F7D0BB9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493A9538-D68C-EC40-4881-C7824329A8EC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6DDBBCF5-0DB0-8748-3D4D-60140BF944F0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FA9BF474-490F-2D4C-5780-57625F472AE4}"/>
              </a:ext>
            </a:extLst>
          </p:cNvPr>
          <p:cNvGrpSpPr/>
          <p:nvPr/>
        </p:nvGrpSpPr>
        <p:grpSpPr>
          <a:xfrm>
            <a:off x="4849841" y="625640"/>
            <a:ext cx="129938" cy="6104812"/>
            <a:chOff x="3335149" y="578324"/>
            <a:chExt cx="129938" cy="6104812"/>
          </a:xfrm>
        </p:grpSpPr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E37E70BC-D2E6-C870-20E8-7546CA6EEACD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BA3A6B3B-9553-D6B8-BC17-4B3742F66830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74977B63-1A6C-FD33-4FD8-6166838FC537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059CD3C9-7425-2EBB-D25D-4D55AAA1AD53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9EB51129-1504-3C11-3695-12E36C5B4DAF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E5C6A456-3276-8DFA-BFE0-B1695E3DB802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84E2CB18-5482-7C0B-CE18-60A7734345C5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7AC7C09B-FBFD-C0E0-AD17-81A0279CE44F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A1B6EEC1-67E7-8599-7701-A933C6AA619D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15AB2900-5E5E-D6EE-D2C1-A4D001842C95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8701CB79-DBA4-82C5-2DC7-960B025B9476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AEF67089-A910-872A-7EE3-C6A708A8641A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E05D3DD3-BB3B-8A7F-9FA8-3E48D7FB7079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A2AE8741-403D-0E96-1BB1-FC7E81883062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2D023A8B-37FF-5843-E297-1D4730625D89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0335E47E-DE6C-7CBA-A4D5-AD3E3B2D1012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0800907D-02A6-F83E-F5C0-71DDBF15F03A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8CE8D677-6CA0-063C-C642-15C09402156F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0F92BB2D-B9C2-E70E-606C-718846712117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3E3222B2-C783-188D-3499-05AE714524E1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A6412F5E-DBA0-1142-2C4E-E6B81BD0331E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73550335-B8A0-FFAF-2CC8-A8D9A1F38D99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07AC514A-E9E8-58E7-F4E0-786D452A0C1E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33618256-895D-CAA7-29D2-4A269720DDED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DAC89FAD-2C19-1B0A-94D5-79F1B7781DDA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05E45F29-3B25-39C0-3E50-D8AB8F86B3BD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95033A81-F8BB-4971-A738-1134AD537791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30D26CF5-9CFA-AEA2-2B07-F1857CBB8686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D20FE8F2-9A2E-2194-FD7D-9F1C38ECD14F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8B86268A-0C3F-8DB3-1A6B-2E13ED87F314}"/>
              </a:ext>
            </a:extLst>
          </p:cNvPr>
          <p:cNvGrpSpPr/>
          <p:nvPr/>
        </p:nvGrpSpPr>
        <p:grpSpPr>
          <a:xfrm>
            <a:off x="5080495" y="625640"/>
            <a:ext cx="129938" cy="6104812"/>
            <a:chOff x="3335149" y="578324"/>
            <a:chExt cx="129938" cy="6104812"/>
          </a:xfrm>
        </p:grpSpPr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F3593E6B-E4C4-9FFE-8520-3F4014C7E4E5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910159B4-C088-C70C-C773-75F58B8C1FAE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E22EC217-C4F3-A3E5-8F4D-96370D232D06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E041D33C-181F-1269-B746-02EA6F169B7B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96554AB0-B4CC-9F1D-2B1D-B36CDEAE5AD8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DDE038E4-90D4-2F94-486B-1C1E47D347CC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D319E7D7-6294-E4C4-CCC4-15BFB053B816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891C4127-CAF4-62B7-FB72-DB3B4CFFEFB5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2D42FCA7-2EE1-785A-0724-6C75E24DF4A0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4763B616-EFFF-5F95-DBE8-569078BA0EE7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5550CBEF-8889-36A2-DE63-CCE476A5BE7F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2CF36A6A-0EA4-7FAB-1F33-8E59F4F1BC7A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AD02B3B1-78A5-38B4-3DA6-07CA87F1921F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E2D2DD33-5A86-0961-10AE-DE9A8FCCA723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62A1C761-E6B3-58B6-1E28-32C270730966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94E96F5E-418A-4676-25A7-1D51E2336826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F8760AE3-38D4-A1D8-04D5-D4CCE13FC267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03CF3ECA-30F0-7940-AD69-5E1E05778057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3171936D-12F8-C717-C82B-A99A2BBB3C54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B1A5D97B-78B4-A2B5-DC19-B261B04CA05D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B4EB7E72-8E8E-8EBB-B94A-CCFE09F503D3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D7959DDD-C4D9-B7DA-7374-0709FE75BDA9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AE71708A-2342-4B49-3A40-ADE7F3B2AA53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9C21C754-FF44-F72C-9209-5C289ECAEB17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C282090D-1050-B9E3-72B3-CD261AB6DB1A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4263EDE1-2983-22D0-6C6C-B22EB8393EF8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78489A40-527F-2E5B-4E49-E0440B089BA8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C60799D5-F495-679D-4AD1-B427B77B17F6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78D3C314-D5D1-F734-A5E5-D3E9EE810FB6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32" name="Group 431">
            <a:extLst>
              <a:ext uri="{FF2B5EF4-FFF2-40B4-BE49-F238E27FC236}">
                <a16:creationId xmlns:a16="http://schemas.microsoft.com/office/drawing/2014/main" id="{25554257-9A47-374F-92D5-E01A92C72711}"/>
              </a:ext>
            </a:extLst>
          </p:cNvPr>
          <p:cNvGrpSpPr/>
          <p:nvPr/>
        </p:nvGrpSpPr>
        <p:grpSpPr>
          <a:xfrm>
            <a:off x="5311149" y="625640"/>
            <a:ext cx="129938" cy="6104812"/>
            <a:chOff x="3335149" y="578324"/>
            <a:chExt cx="129938" cy="6104812"/>
          </a:xfrm>
        </p:grpSpPr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65BD2C79-85EF-A322-48E7-C8D6F5A31C75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BACCC925-A16F-D135-3A96-FD00B7B1B82B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A76D0A04-B5A3-4AAE-5E36-0D2A061F9654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29381CAA-75ED-D8C5-2ADB-9ADE34F648E9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95BFD75-C677-C6D7-2EFB-03C3F8ED50E8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D70CBB21-0561-CA97-FD1C-6C610A1E5BCB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Oval 438">
              <a:extLst>
                <a:ext uri="{FF2B5EF4-FFF2-40B4-BE49-F238E27FC236}">
                  <a16:creationId xmlns:a16="http://schemas.microsoft.com/office/drawing/2014/main" id="{2FB4AC72-71D9-8305-B0CF-B122E65207FC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Oval 439">
              <a:extLst>
                <a:ext uri="{FF2B5EF4-FFF2-40B4-BE49-F238E27FC236}">
                  <a16:creationId xmlns:a16="http://schemas.microsoft.com/office/drawing/2014/main" id="{08E7AB5C-7B26-31B3-941C-63AC35C26B16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2E662E2A-8FF7-C4A7-0462-7A8BA42EAC52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Oval 441">
              <a:extLst>
                <a:ext uri="{FF2B5EF4-FFF2-40B4-BE49-F238E27FC236}">
                  <a16:creationId xmlns:a16="http://schemas.microsoft.com/office/drawing/2014/main" id="{A7B74757-DB92-9F1B-D21C-D1B34ABF9673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Oval 442">
              <a:extLst>
                <a:ext uri="{FF2B5EF4-FFF2-40B4-BE49-F238E27FC236}">
                  <a16:creationId xmlns:a16="http://schemas.microsoft.com/office/drawing/2014/main" id="{2F713792-F153-4742-0ED9-8D51F71B7742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Oval 443">
              <a:extLst>
                <a:ext uri="{FF2B5EF4-FFF2-40B4-BE49-F238E27FC236}">
                  <a16:creationId xmlns:a16="http://schemas.microsoft.com/office/drawing/2014/main" id="{2163C4C4-1C4F-D5C8-20A7-A2B7D0C14DCF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Oval 444">
              <a:extLst>
                <a:ext uri="{FF2B5EF4-FFF2-40B4-BE49-F238E27FC236}">
                  <a16:creationId xmlns:a16="http://schemas.microsoft.com/office/drawing/2014/main" id="{74B0042E-435F-5155-F8B8-F3D18C6F67DE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Oval 445">
              <a:extLst>
                <a:ext uri="{FF2B5EF4-FFF2-40B4-BE49-F238E27FC236}">
                  <a16:creationId xmlns:a16="http://schemas.microsoft.com/office/drawing/2014/main" id="{ED5E3C33-FBE4-8746-1820-463AD88AF36C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Oval 446">
              <a:extLst>
                <a:ext uri="{FF2B5EF4-FFF2-40B4-BE49-F238E27FC236}">
                  <a16:creationId xmlns:a16="http://schemas.microsoft.com/office/drawing/2014/main" id="{96675845-88B4-03C6-1689-0E57AEADC544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Oval 447">
              <a:extLst>
                <a:ext uri="{FF2B5EF4-FFF2-40B4-BE49-F238E27FC236}">
                  <a16:creationId xmlns:a16="http://schemas.microsoft.com/office/drawing/2014/main" id="{AD9A108E-0ADF-4E31-8CA0-2348AC4BE1BD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EF64994B-7707-EC55-C7E6-B46BE6F5F3E7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Oval 449">
              <a:extLst>
                <a:ext uri="{FF2B5EF4-FFF2-40B4-BE49-F238E27FC236}">
                  <a16:creationId xmlns:a16="http://schemas.microsoft.com/office/drawing/2014/main" id="{88332324-75E0-6816-A443-7C9E40DEB657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Oval 450">
              <a:extLst>
                <a:ext uri="{FF2B5EF4-FFF2-40B4-BE49-F238E27FC236}">
                  <a16:creationId xmlns:a16="http://schemas.microsoft.com/office/drawing/2014/main" id="{E0F4A566-1FEA-2497-CF05-519546F33842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Oval 451">
              <a:extLst>
                <a:ext uri="{FF2B5EF4-FFF2-40B4-BE49-F238E27FC236}">
                  <a16:creationId xmlns:a16="http://schemas.microsoft.com/office/drawing/2014/main" id="{D2280621-7BAB-4A8C-B99A-D6FEE0DD8AC2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Oval 452">
              <a:extLst>
                <a:ext uri="{FF2B5EF4-FFF2-40B4-BE49-F238E27FC236}">
                  <a16:creationId xmlns:a16="http://schemas.microsoft.com/office/drawing/2014/main" id="{F9C139C4-5792-015D-AD8A-F33DE9CE1250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Oval 453">
              <a:extLst>
                <a:ext uri="{FF2B5EF4-FFF2-40B4-BE49-F238E27FC236}">
                  <a16:creationId xmlns:a16="http://schemas.microsoft.com/office/drawing/2014/main" id="{2CECCCBB-02DB-5E5A-2A24-D80A62706F8A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Oval 454">
              <a:extLst>
                <a:ext uri="{FF2B5EF4-FFF2-40B4-BE49-F238E27FC236}">
                  <a16:creationId xmlns:a16="http://schemas.microsoft.com/office/drawing/2014/main" id="{9F07EC4B-FAFC-CB9D-86DB-8A1D0BADB0C5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Oval 455">
              <a:extLst>
                <a:ext uri="{FF2B5EF4-FFF2-40B4-BE49-F238E27FC236}">
                  <a16:creationId xmlns:a16="http://schemas.microsoft.com/office/drawing/2014/main" id="{F1CB644D-326A-4475-FBED-5E6EE4167DB1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Oval 456">
              <a:extLst>
                <a:ext uri="{FF2B5EF4-FFF2-40B4-BE49-F238E27FC236}">
                  <a16:creationId xmlns:a16="http://schemas.microsoft.com/office/drawing/2014/main" id="{E472577C-52B9-1509-C545-E16F83C04E3F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Oval 457">
              <a:extLst>
                <a:ext uri="{FF2B5EF4-FFF2-40B4-BE49-F238E27FC236}">
                  <a16:creationId xmlns:a16="http://schemas.microsoft.com/office/drawing/2014/main" id="{AAA64BAC-158C-4997-6706-8D6CBEB59F58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Oval 458">
              <a:extLst>
                <a:ext uri="{FF2B5EF4-FFF2-40B4-BE49-F238E27FC236}">
                  <a16:creationId xmlns:a16="http://schemas.microsoft.com/office/drawing/2014/main" id="{1D856F86-D13A-05AC-7CCB-DCCAFBABC0C1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Oval 459">
              <a:extLst>
                <a:ext uri="{FF2B5EF4-FFF2-40B4-BE49-F238E27FC236}">
                  <a16:creationId xmlns:a16="http://schemas.microsoft.com/office/drawing/2014/main" id="{E0E2F9B9-880A-50B0-311F-840AFC387258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Oval 460">
              <a:extLst>
                <a:ext uri="{FF2B5EF4-FFF2-40B4-BE49-F238E27FC236}">
                  <a16:creationId xmlns:a16="http://schemas.microsoft.com/office/drawing/2014/main" id="{8AF15D48-0339-FE97-54A3-A0499307E6CC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62" name="Group 461">
            <a:extLst>
              <a:ext uri="{FF2B5EF4-FFF2-40B4-BE49-F238E27FC236}">
                <a16:creationId xmlns:a16="http://schemas.microsoft.com/office/drawing/2014/main" id="{5FA5B0AE-639C-8185-F09E-3CA42AE7C8C0}"/>
              </a:ext>
            </a:extLst>
          </p:cNvPr>
          <p:cNvGrpSpPr/>
          <p:nvPr/>
        </p:nvGrpSpPr>
        <p:grpSpPr>
          <a:xfrm>
            <a:off x="5541803" y="625640"/>
            <a:ext cx="129938" cy="6104812"/>
            <a:chOff x="3335149" y="578324"/>
            <a:chExt cx="129938" cy="6104812"/>
          </a:xfrm>
        </p:grpSpPr>
        <p:sp>
          <p:nvSpPr>
            <p:cNvPr id="463" name="Oval 462">
              <a:extLst>
                <a:ext uri="{FF2B5EF4-FFF2-40B4-BE49-F238E27FC236}">
                  <a16:creationId xmlns:a16="http://schemas.microsoft.com/office/drawing/2014/main" id="{93927165-F21B-62FD-17DF-87C0ECA6E042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Oval 463">
              <a:extLst>
                <a:ext uri="{FF2B5EF4-FFF2-40B4-BE49-F238E27FC236}">
                  <a16:creationId xmlns:a16="http://schemas.microsoft.com/office/drawing/2014/main" id="{92401B55-2D6D-E1CE-6C69-13316A0F0323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Oval 464">
              <a:extLst>
                <a:ext uri="{FF2B5EF4-FFF2-40B4-BE49-F238E27FC236}">
                  <a16:creationId xmlns:a16="http://schemas.microsoft.com/office/drawing/2014/main" id="{FC50000A-9698-DC2E-BE3E-8D5ACEB4B10F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Oval 465">
              <a:extLst>
                <a:ext uri="{FF2B5EF4-FFF2-40B4-BE49-F238E27FC236}">
                  <a16:creationId xmlns:a16="http://schemas.microsoft.com/office/drawing/2014/main" id="{43149F0B-16AB-72CC-B08F-580FB578DA6B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Oval 466">
              <a:extLst>
                <a:ext uri="{FF2B5EF4-FFF2-40B4-BE49-F238E27FC236}">
                  <a16:creationId xmlns:a16="http://schemas.microsoft.com/office/drawing/2014/main" id="{2A585BDD-F6B2-42D8-5DA9-D2959392BAB6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Oval 467">
              <a:extLst>
                <a:ext uri="{FF2B5EF4-FFF2-40B4-BE49-F238E27FC236}">
                  <a16:creationId xmlns:a16="http://schemas.microsoft.com/office/drawing/2014/main" id="{1E4A45CF-E102-3CEA-DBCE-B52D2BFE047F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Oval 468">
              <a:extLst>
                <a:ext uri="{FF2B5EF4-FFF2-40B4-BE49-F238E27FC236}">
                  <a16:creationId xmlns:a16="http://schemas.microsoft.com/office/drawing/2014/main" id="{DF57A8E0-954D-4639-B666-25134C0E2656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Oval 469">
              <a:extLst>
                <a:ext uri="{FF2B5EF4-FFF2-40B4-BE49-F238E27FC236}">
                  <a16:creationId xmlns:a16="http://schemas.microsoft.com/office/drawing/2014/main" id="{C7BDF6B9-14D1-00B1-51E2-74C8903D1339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C72E5531-58D0-0DD6-CB57-4D93AB6C2C15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Oval 471">
              <a:extLst>
                <a:ext uri="{FF2B5EF4-FFF2-40B4-BE49-F238E27FC236}">
                  <a16:creationId xmlns:a16="http://schemas.microsoft.com/office/drawing/2014/main" id="{5A599873-44E2-0C84-2037-E6FF36B1A6BA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Oval 472">
              <a:extLst>
                <a:ext uri="{FF2B5EF4-FFF2-40B4-BE49-F238E27FC236}">
                  <a16:creationId xmlns:a16="http://schemas.microsoft.com/office/drawing/2014/main" id="{1CBD12E6-E522-85ED-2145-8AAE72CAF944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Oval 473">
              <a:extLst>
                <a:ext uri="{FF2B5EF4-FFF2-40B4-BE49-F238E27FC236}">
                  <a16:creationId xmlns:a16="http://schemas.microsoft.com/office/drawing/2014/main" id="{A43CAE08-4F72-E293-EAD8-AE46276CF7C9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Oval 474">
              <a:extLst>
                <a:ext uri="{FF2B5EF4-FFF2-40B4-BE49-F238E27FC236}">
                  <a16:creationId xmlns:a16="http://schemas.microsoft.com/office/drawing/2014/main" id="{6EEDF05B-1143-D419-F517-FCD2F4C62FD1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011D36A8-A8BA-E3DC-984A-7DC6E3842705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Oval 476">
              <a:extLst>
                <a:ext uri="{FF2B5EF4-FFF2-40B4-BE49-F238E27FC236}">
                  <a16:creationId xmlns:a16="http://schemas.microsoft.com/office/drawing/2014/main" id="{80402C13-B6E7-B6AB-2E69-893097366411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Oval 477">
              <a:extLst>
                <a:ext uri="{FF2B5EF4-FFF2-40B4-BE49-F238E27FC236}">
                  <a16:creationId xmlns:a16="http://schemas.microsoft.com/office/drawing/2014/main" id="{B1710498-6D38-B8CE-C84C-440D51F93276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Oval 478">
              <a:extLst>
                <a:ext uri="{FF2B5EF4-FFF2-40B4-BE49-F238E27FC236}">
                  <a16:creationId xmlns:a16="http://schemas.microsoft.com/office/drawing/2014/main" id="{C96008CD-A130-96D0-06CA-A08024C54B46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Oval 479">
              <a:extLst>
                <a:ext uri="{FF2B5EF4-FFF2-40B4-BE49-F238E27FC236}">
                  <a16:creationId xmlns:a16="http://schemas.microsoft.com/office/drawing/2014/main" id="{0DCBDB59-1E80-BE98-4A61-A3264E29E87D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Oval 480">
              <a:extLst>
                <a:ext uri="{FF2B5EF4-FFF2-40B4-BE49-F238E27FC236}">
                  <a16:creationId xmlns:a16="http://schemas.microsoft.com/office/drawing/2014/main" id="{9D79FFDC-096B-4300-BD6B-A10479712E60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Oval 481">
              <a:extLst>
                <a:ext uri="{FF2B5EF4-FFF2-40B4-BE49-F238E27FC236}">
                  <a16:creationId xmlns:a16="http://schemas.microsoft.com/office/drawing/2014/main" id="{88A41DC6-531C-4C25-B70A-E3AEE699965F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Oval 482">
              <a:extLst>
                <a:ext uri="{FF2B5EF4-FFF2-40B4-BE49-F238E27FC236}">
                  <a16:creationId xmlns:a16="http://schemas.microsoft.com/office/drawing/2014/main" id="{80ED756C-E322-F231-3CBF-BD9EE49E37AC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Oval 483">
              <a:extLst>
                <a:ext uri="{FF2B5EF4-FFF2-40B4-BE49-F238E27FC236}">
                  <a16:creationId xmlns:a16="http://schemas.microsoft.com/office/drawing/2014/main" id="{55BE91B1-271C-D3D8-8B99-0F39E3CAB851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Oval 484">
              <a:extLst>
                <a:ext uri="{FF2B5EF4-FFF2-40B4-BE49-F238E27FC236}">
                  <a16:creationId xmlns:a16="http://schemas.microsoft.com/office/drawing/2014/main" id="{08B11A72-9FF0-6CCB-AC30-EBAAC15F1BBF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Oval 485">
              <a:extLst>
                <a:ext uri="{FF2B5EF4-FFF2-40B4-BE49-F238E27FC236}">
                  <a16:creationId xmlns:a16="http://schemas.microsoft.com/office/drawing/2014/main" id="{32393C18-872A-6EA6-4D35-DF36EBEE6F6D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Oval 486">
              <a:extLst>
                <a:ext uri="{FF2B5EF4-FFF2-40B4-BE49-F238E27FC236}">
                  <a16:creationId xmlns:a16="http://schemas.microsoft.com/office/drawing/2014/main" id="{BC923624-D33E-6003-295B-DE815B84EE70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Oval 487">
              <a:extLst>
                <a:ext uri="{FF2B5EF4-FFF2-40B4-BE49-F238E27FC236}">
                  <a16:creationId xmlns:a16="http://schemas.microsoft.com/office/drawing/2014/main" id="{2E72226B-2D79-6E9F-39CD-08679F8B36CC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Oval 488">
              <a:extLst>
                <a:ext uri="{FF2B5EF4-FFF2-40B4-BE49-F238E27FC236}">
                  <a16:creationId xmlns:a16="http://schemas.microsoft.com/office/drawing/2014/main" id="{14208643-4701-72B8-EF57-C76A19D98AAD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Oval 489">
              <a:extLst>
                <a:ext uri="{FF2B5EF4-FFF2-40B4-BE49-F238E27FC236}">
                  <a16:creationId xmlns:a16="http://schemas.microsoft.com/office/drawing/2014/main" id="{7A195F82-640A-6912-1537-328A859761DD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Oval 490">
              <a:extLst>
                <a:ext uri="{FF2B5EF4-FFF2-40B4-BE49-F238E27FC236}">
                  <a16:creationId xmlns:a16="http://schemas.microsoft.com/office/drawing/2014/main" id="{9F77F618-3DD3-E7F7-715E-525EDC63AFF4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92" name="Group 491">
            <a:extLst>
              <a:ext uri="{FF2B5EF4-FFF2-40B4-BE49-F238E27FC236}">
                <a16:creationId xmlns:a16="http://schemas.microsoft.com/office/drawing/2014/main" id="{6A0918AF-44B7-558B-9AD3-03A4EAF2D36B}"/>
              </a:ext>
            </a:extLst>
          </p:cNvPr>
          <p:cNvGrpSpPr/>
          <p:nvPr/>
        </p:nvGrpSpPr>
        <p:grpSpPr>
          <a:xfrm>
            <a:off x="5772457" y="625640"/>
            <a:ext cx="129938" cy="6104812"/>
            <a:chOff x="3335149" y="578324"/>
            <a:chExt cx="129938" cy="6104812"/>
          </a:xfrm>
        </p:grpSpPr>
        <p:sp>
          <p:nvSpPr>
            <p:cNvPr id="493" name="Oval 492">
              <a:extLst>
                <a:ext uri="{FF2B5EF4-FFF2-40B4-BE49-F238E27FC236}">
                  <a16:creationId xmlns:a16="http://schemas.microsoft.com/office/drawing/2014/main" id="{8013A8D6-AA0C-07D2-105C-42D559AAEF37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Oval 493">
              <a:extLst>
                <a:ext uri="{FF2B5EF4-FFF2-40B4-BE49-F238E27FC236}">
                  <a16:creationId xmlns:a16="http://schemas.microsoft.com/office/drawing/2014/main" id="{87884EBB-8C13-DD1E-5D62-B2A75E3238A4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Oval 494">
              <a:extLst>
                <a:ext uri="{FF2B5EF4-FFF2-40B4-BE49-F238E27FC236}">
                  <a16:creationId xmlns:a16="http://schemas.microsoft.com/office/drawing/2014/main" id="{61886705-BADE-CA40-4969-43FAFBEDB9C5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Oval 495">
              <a:extLst>
                <a:ext uri="{FF2B5EF4-FFF2-40B4-BE49-F238E27FC236}">
                  <a16:creationId xmlns:a16="http://schemas.microsoft.com/office/drawing/2014/main" id="{155D9A74-AC5E-24D4-EDFB-6BE55297E680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Oval 496">
              <a:extLst>
                <a:ext uri="{FF2B5EF4-FFF2-40B4-BE49-F238E27FC236}">
                  <a16:creationId xmlns:a16="http://schemas.microsoft.com/office/drawing/2014/main" id="{64F690CF-079F-F730-7313-63DFD765AED4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Oval 497">
              <a:extLst>
                <a:ext uri="{FF2B5EF4-FFF2-40B4-BE49-F238E27FC236}">
                  <a16:creationId xmlns:a16="http://schemas.microsoft.com/office/drawing/2014/main" id="{F47B0C56-5E15-CBAC-9927-35A1498B234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Oval 498">
              <a:extLst>
                <a:ext uri="{FF2B5EF4-FFF2-40B4-BE49-F238E27FC236}">
                  <a16:creationId xmlns:a16="http://schemas.microsoft.com/office/drawing/2014/main" id="{D168AD18-B031-92E7-893B-05BB13C1C658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Oval 499">
              <a:extLst>
                <a:ext uri="{FF2B5EF4-FFF2-40B4-BE49-F238E27FC236}">
                  <a16:creationId xmlns:a16="http://schemas.microsoft.com/office/drawing/2014/main" id="{6965F145-5FD8-507F-0397-2F5A04FA0F41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Oval 500">
              <a:extLst>
                <a:ext uri="{FF2B5EF4-FFF2-40B4-BE49-F238E27FC236}">
                  <a16:creationId xmlns:a16="http://schemas.microsoft.com/office/drawing/2014/main" id="{A83E6336-B723-6534-5F1F-C1ABD8EFBE9D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Oval 501">
              <a:extLst>
                <a:ext uri="{FF2B5EF4-FFF2-40B4-BE49-F238E27FC236}">
                  <a16:creationId xmlns:a16="http://schemas.microsoft.com/office/drawing/2014/main" id="{6BB14B07-E4FB-EAE8-F0E8-AA61CF97212F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Oval 502">
              <a:extLst>
                <a:ext uri="{FF2B5EF4-FFF2-40B4-BE49-F238E27FC236}">
                  <a16:creationId xmlns:a16="http://schemas.microsoft.com/office/drawing/2014/main" id="{5A9118C7-1386-8C38-623F-87C68297C2BB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Oval 503">
              <a:extLst>
                <a:ext uri="{FF2B5EF4-FFF2-40B4-BE49-F238E27FC236}">
                  <a16:creationId xmlns:a16="http://schemas.microsoft.com/office/drawing/2014/main" id="{BB4D818C-121C-6112-BAD1-F6827FA9694F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Oval 504">
              <a:extLst>
                <a:ext uri="{FF2B5EF4-FFF2-40B4-BE49-F238E27FC236}">
                  <a16:creationId xmlns:a16="http://schemas.microsoft.com/office/drawing/2014/main" id="{5733CC30-332D-E41C-724F-FD522475F186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Oval 505">
              <a:extLst>
                <a:ext uri="{FF2B5EF4-FFF2-40B4-BE49-F238E27FC236}">
                  <a16:creationId xmlns:a16="http://schemas.microsoft.com/office/drawing/2014/main" id="{92B1DC89-8CBA-DA3F-9D2E-3BCB4AE41800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Oval 506">
              <a:extLst>
                <a:ext uri="{FF2B5EF4-FFF2-40B4-BE49-F238E27FC236}">
                  <a16:creationId xmlns:a16="http://schemas.microsoft.com/office/drawing/2014/main" id="{1F899D04-87BA-6FA2-B35F-91B095F5A388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Oval 507">
              <a:extLst>
                <a:ext uri="{FF2B5EF4-FFF2-40B4-BE49-F238E27FC236}">
                  <a16:creationId xmlns:a16="http://schemas.microsoft.com/office/drawing/2014/main" id="{DEACA613-4DBA-066A-FDA2-92EE0726B1A1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Oval 508">
              <a:extLst>
                <a:ext uri="{FF2B5EF4-FFF2-40B4-BE49-F238E27FC236}">
                  <a16:creationId xmlns:a16="http://schemas.microsoft.com/office/drawing/2014/main" id="{A59FB522-17C1-7CD9-AAFD-19F169C17E8C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Oval 509">
              <a:extLst>
                <a:ext uri="{FF2B5EF4-FFF2-40B4-BE49-F238E27FC236}">
                  <a16:creationId xmlns:a16="http://schemas.microsoft.com/office/drawing/2014/main" id="{32F88C0A-9B6A-B4AD-1726-D56AA7F7A06C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Oval 510">
              <a:extLst>
                <a:ext uri="{FF2B5EF4-FFF2-40B4-BE49-F238E27FC236}">
                  <a16:creationId xmlns:a16="http://schemas.microsoft.com/office/drawing/2014/main" id="{0F8965FA-FB50-9494-E402-E7BF18094A54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Oval 511">
              <a:extLst>
                <a:ext uri="{FF2B5EF4-FFF2-40B4-BE49-F238E27FC236}">
                  <a16:creationId xmlns:a16="http://schemas.microsoft.com/office/drawing/2014/main" id="{E1ECCB31-53CB-56FD-A2D6-717AB15AD7DE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Oval 512">
              <a:extLst>
                <a:ext uri="{FF2B5EF4-FFF2-40B4-BE49-F238E27FC236}">
                  <a16:creationId xmlns:a16="http://schemas.microsoft.com/office/drawing/2014/main" id="{4C568DA5-8027-600F-C407-660A5FCEE28B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Oval 513">
              <a:extLst>
                <a:ext uri="{FF2B5EF4-FFF2-40B4-BE49-F238E27FC236}">
                  <a16:creationId xmlns:a16="http://schemas.microsoft.com/office/drawing/2014/main" id="{90445C1D-FDB2-B0FD-1F05-3F31F02AE0A3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Oval 514">
              <a:extLst>
                <a:ext uri="{FF2B5EF4-FFF2-40B4-BE49-F238E27FC236}">
                  <a16:creationId xmlns:a16="http://schemas.microsoft.com/office/drawing/2014/main" id="{55CCE86C-9E14-0CAB-0A28-B53BE8F07DBF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Oval 515">
              <a:extLst>
                <a:ext uri="{FF2B5EF4-FFF2-40B4-BE49-F238E27FC236}">
                  <a16:creationId xmlns:a16="http://schemas.microsoft.com/office/drawing/2014/main" id="{2F29DDC6-77D8-777F-F86F-4DE3822BAD7B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Oval 516">
              <a:extLst>
                <a:ext uri="{FF2B5EF4-FFF2-40B4-BE49-F238E27FC236}">
                  <a16:creationId xmlns:a16="http://schemas.microsoft.com/office/drawing/2014/main" id="{2E212E1A-C118-CB8F-2761-8FB64DAE6CAE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Oval 517">
              <a:extLst>
                <a:ext uri="{FF2B5EF4-FFF2-40B4-BE49-F238E27FC236}">
                  <a16:creationId xmlns:a16="http://schemas.microsoft.com/office/drawing/2014/main" id="{1117BBF9-92FC-AAC2-E0C8-A78B465718CE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Oval 518">
              <a:extLst>
                <a:ext uri="{FF2B5EF4-FFF2-40B4-BE49-F238E27FC236}">
                  <a16:creationId xmlns:a16="http://schemas.microsoft.com/office/drawing/2014/main" id="{6200A1E6-D9A4-82B2-34D6-C3A53D1640DA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Oval 519">
              <a:extLst>
                <a:ext uri="{FF2B5EF4-FFF2-40B4-BE49-F238E27FC236}">
                  <a16:creationId xmlns:a16="http://schemas.microsoft.com/office/drawing/2014/main" id="{E07628D9-F9D9-3DF4-74D5-F010AF7BC9DE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Oval 520">
              <a:extLst>
                <a:ext uri="{FF2B5EF4-FFF2-40B4-BE49-F238E27FC236}">
                  <a16:creationId xmlns:a16="http://schemas.microsoft.com/office/drawing/2014/main" id="{C1A27C9F-1BC5-E6F9-B276-1379BD2B375F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22" name="Group 521">
            <a:extLst>
              <a:ext uri="{FF2B5EF4-FFF2-40B4-BE49-F238E27FC236}">
                <a16:creationId xmlns:a16="http://schemas.microsoft.com/office/drawing/2014/main" id="{83717759-3195-8266-4355-4E68678A9F6A}"/>
              </a:ext>
            </a:extLst>
          </p:cNvPr>
          <p:cNvGrpSpPr/>
          <p:nvPr/>
        </p:nvGrpSpPr>
        <p:grpSpPr>
          <a:xfrm>
            <a:off x="6003111" y="625640"/>
            <a:ext cx="129938" cy="6104812"/>
            <a:chOff x="3335149" y="578324"/>
            <a:chExt cx="129938" cy="6104812"/>
          </a:xfrm>
        </p:grpSpPr>
        <p:sp>
          <p:nvSpPr>
            <p:cNvPr id="523" name="Oval 522">
              <a:extLst>
                <a:ext uri="{FF2B5EF4-FFF2-40B4-BE49-F238E27FC236}">
                  <a16:creationId xmlns:a16="http://schemas.microsoft.com/office/drawing/2014/main" id="{14C672EE-C609-1C6D-08E1-C2EBB2229B47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4" name="Oval 523">
              <a:extLst>
                <a:ext uri="{FF2B5EF4-FFF2-40B4-BE49-F238E27FC236}">
                  <a16:creationId xmlns:a16="http://schemas.microsoft.com/office/drawing/2014/main" id="{AF9502EA-A65B-B75C-B29E-0DB66A1E1F78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Oval 524">
              <a:extLst>
                <a:ext uri="{FF2B5EF4-FFF2-40B4-BE49-F238E27FC236}">
                  <a16:creationId xmlns:a16="http://schemas.microsoft.com/office/drawing/2014/main" id="{ECA836FF-058D-B17D-E081-7D6660350CD2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Oval 525">
              <a:extLst>
                <a:ext uri="{FF2B5EF4-FFF2-40B4-BE49-F238E27FC236}">
                  <a16:creationId xmlns:a16="http://schemas.microsoft.com/office/drawing/2014/main" id="{CF7283F2-ABA1-54E8-C786-6AB0F55D0F62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Oval 526">
              <a:extLst>
                <a:ext uri="{FF2B5EF4-FFF2-40B4-BE49-F238E27FC236}">
                  <a16:creationId xmlns:a16="http://schemas.microsoft.com/office/drawing/2014/main" id="{1E2DBA2E-3AF3-1C53-194B-991FBD0B8B56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Oval 527">
              <a:extLst>
                <a:ext uri="{FF2B5EF4-FFF2-40B4-BE49-F238E27FC236}">
                  <a16:creationId xmlns:a16="http://schemas.microsoft.com/office/drawing/2014/main" id="{779FD501-6B16-C0FE-7B2D-A21B3C8121F8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Oval 528">
              <a:extLst>
                <a:ext uri="{FF2B5EF4-FFF2-40B4-BE49-F238E27FC236}">
                  <a16:creationId xmlns:a16="http://schemas.microsoft.com/office/drawing/2014/main" id="{0D660EBE-FBD4-202B-E47E-8F7F9C25C773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Oval 529">
              <a:extLst>
                <a:ext uri="{FF2B5EF4-FFF2-40B4-BE49-F238E27FC236}">
                  <a16:creationId xmlns:a16="http://schemas.microsoft.com/office/drawing/2014/main" id="{D313C8A0-34F8-F2A9-EF53-B9D4CB57A9F7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Oval 530">
              <a:extLst>
                <a:ext uri="{FF2B5EF4-FFF2-40B4-BE49-F238E27FC236}">
                  <a16:creationId xmlns:a16="http://schemas.microsoft.com/office/drawing/2014/main" id="{54A3670E-C6C3-6187-9A00-05B041A98F9F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Oval 531">
              <a:extLst>
                <a:ext uri="{FF2B5EF4-FFF2-40B4-BE49-F238E27FC236}">
                  <a16:creationId xmlns:a16="http://schemas.microsoft.com/office/drawing/2014/main" id="{F3ED35F1-F7B0-2300-1CAC-130B21698AA4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Oval 532">
              <a:extLst>
                <a:ext uri="{FF2B5EF4-FFF2-40B4-BE49-F238E27FC236}">
                  <a16:creationId xmlns:a16="http://schemas.microsoft.com/office/drawing/2014/main" id="{224DA900-35DF-2790-9CB7-B8610C913A2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Oval 533">
              <a:extLst>
                <a:ext uri="{FF2B5EF4-FFF2-40B4-BE49-F238E27FC236}">
                  <a16:creationId xmlns:a16="http://schemas.microsoft.com/office/drawing/2014/main" id="{4AF866EF-50D4-972F-68EE-0D0C95ED2D56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Oval 534">
              <a:extLst>
                <a:ext uri="{FF2B5EF4-FFF2-40B4-BE49-F238E27FC236}">
                  <a16:creationId xmlns:a16="http://schemas.microsoft.com/office/drawing/2014/main" id="{A959CE62-15DC-07DB-C2A9-2A5551BEACFB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Oval 535">
              <a:extLst>
                <a:ext uri="{FF2B5EF4-FFF2-40B4-BE49-F238E27FC236}">
                  <a16:creationId xmlns:a16="http://schemas.microsoft.com/office/drawing/2014/main" id="{F3C8DC62-C797-8D2B-FD44-73B1C10B42CC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Oval 536">
              <a:extLst>
                <a:ext uri="{FF2B5EF4-FFF2-40B4-BE49-F238E27FC236}">
                  <a16:creationId xmlns:a16="http://schemas.microsoft.com/office/drawing/2014/main" id="{FABF4CC1-E578-4BAE-0C9D-4CEE33CF699A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Oval 537">
              <a:extLst>
                <a:ext uri="{FF2B5EF4-FFF2-40B4-BE49-F238E27FC236}">
                  <a16:creationId xmlns:a16="http://schemas.microsoft.com/office/drawing/2014/main" id="{3A9241A9-FB07-7AB2-B848-AD275CB7E536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Oval 538">
              <a:extLst>
                <a:ext uri="{FF2B5EF4-FFF2-40B4-BE49-F238E27FC236}">
                  <a16:creationId xmlns:a16="http://schemas.microsoft.com/office/drawing/2014/main" id="{838DB1A4-8590-6C57-E314-66C472665714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Oval 539">
              <a:extLst>
                <a:ext uri="{FF2B5EF4-FFF2-40B4-BE49-F238E27FC236}">
                  <a16:creationId xmlns:a16="http://schemas.microsoft.com/office/drawing/2014/main" id="{6FD99901-ADF4-133D-F7E0-0A66510C98E4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Oval 540">
              <a:extLst>
                <a:ext uri="{FF2B5EF4-FFF2-40B4-BE49-F238E27FC236}">
                  <a16:creationId xmlns:a16="http://schemas.microsoft.com/office/drawing/2014/main" id="{AA2D9D1C-9FCD-C4AA-4E64-0B4579AE6769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Oval 541">
              <a:extLst>
                <a:ext uri="{FF2B5EF4-FFF2-40B4-BE49-F238E27FC236}">
                  <a16:creationId xmlns:a16="http://schemas.microsoft.com/office/drawing/2014/main" id="{836B6A9F-6898-29DF-1E75-8A39FB7F5F29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Oval 542">
              <a:extLst>
                <a:ext uri="{FF2B5EF4-FFF2-40B4-BE49-F238E27FC236}">
                  <a16:creationId xmlns:a16="http://schemas.microsoft.com/office/drawing/2014/main" id="{589886AF-BAD4-F87D-1086-4B0F5ED91B88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Oval 543">
              <a:extLst>
                <a:ext uri="{FF2B5EF4-FFF2-40B4-BE49-F238E27FC236}">
                  <a16:creationId xmlns:a16="http://schemas.microsoft.com/office/drawing/2014/main" id="{A1CBA1BC-AEF8-DBF4-ACCA-919FE8402A4F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Oval 544">
              <a:extLst>
                <a:ext uri="{FF2B5EF4-FFF2-40B4-BE49-F238E27FC236}">
                  <a16:creationId xmlns:a16="http://schemas.microsoft.com/office/drawing/2014/main" id="{FE2A808C-9F81-3FCE-5CD3-92AD04A41B07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Oval 545">
              <a:extLst>
                <a:ext uri="{FF2B5EF4-FFF2-40B4-BE49-F238E27FC236}">
                  <a16:creationId xmlns:a16="http://schemas.microsoft.com/office/drawing/2014/main" id="{2C95A517-3FDB-8A36-65F8-9706A3EF5071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Oval 546">
              <a:extLst>
                <a:ext uri="{FF2B5EF4-FFF2-40B4-BE49-F238E27FC236}">
                  <a16:creationId xmlns:a16="http://schemas.microsoft.com/office/drawing/2014/main" id="{ACCDCE7C-C7C0-4F9A-229E-AE372E48D9BC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Oval 547">
              <a:extLst>
                <a:ext uri="{FF2B5EF4-FFF2-40B4-BE49-F238E27FC236}">
                  <a16:creationId xmlns:a16="http://schemas.microsoft.com/office/drawing/2014/main" id="{686F73D2-C2C7-A3FA-9BDB-40414093C04E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Oval 548">
              <a:extLst>
                <a:ext uri="{FF2B5EF4-FFF2-40B4-BE49-F238E27FC236}">
                  <a16:creationId xmlns:a16="http://schemas.microsoft.com/office/drawing/2014/main" id="{E2E8622E-F122-1FFB-FD89-6ED4F8C812CE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Oval 549">
              <a:extLst>
                <a:ext uri="{FF2B5EF4-FFF2-40B4-BE49-F238E27FC236}">
                  <a16:creationId xmlns:a16="http://schemas.microsoft.com/office/drawing/2014/main" id="{CB7ECE6B-A05A-52E6-9C9A-A748ED0D1971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Oval 550">
              <a:extLst>
                <a:ext uri="{FF2B5EF4-FFF2-40B4-BE49-F238E27FC236}">
                  <a16:creationId xmlns:a16="http://schemas.microsoft.com/office/drawing/2014/main" id="{457A01B9-A60E-AB5D-5D5A-85CFC04EA9DD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52" name="Group 551">
            <a:extLst>
              <a:ext uri="{FF2B5EF4-FFF2-40B4-BE49-F238E27FC236}">
                <a16:creationId xmlns:a16="http://schemas.microsoft.com/office/drawing/2014/main" id="{0547CB00-EAB3-1867-0DE8-263B114C60B8}"/>
              </a:ext>
            </a:extLst>
          </p:cNvPr>
          <p:cNvGrpSpPr/>
          <p:nvPr/>
        </p:nvGrpSpPr>
        <p:grpSpPr>
          <a:xfrm>
            <a:off x="6233765" y="625640"/>
            <a:ext cx="129938" cy="6104812"/>
            <a:chOff x="3335149" y="578324"/>
            <a:chExt cx="129938" cy="6104812"/>
          </a:xfrm>
        </p:grpSpPr>
        <p:sp>
          <p:nvSpPr>
            <p:cNvPr id="553" name="Oval 552">
              <a:extLst>
                <a:ext uri="{FF2B5EF4-FFF2-40B4-BE49-F238E27FC236}">
                  <a16:creationId xmlns:a16="http://schemas.microsoft.com/office/drawing/2014/main" id="{53C383AF-D233-78BD-CA22-9C977AB7E6A6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4" name="Oval 553">
              <a:extLst>
                <a:ext uri="{FF2B5EF4-FFF2-40B4-BE49-F238E27FC236}">
                  <a16:creationId xmlns:a16="http://schemas.microsoft.com/office/drawing/2014/main" id="{E8ACB02F-6FFA-C57F-7D48-A2E4BE5A23EB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Oval 554">
              <a:extLst>
                <a:ext uri="{FF2B5EF4-FFF2-40B4-BE49-F238E27FC236}">
                  <a16:creationId xmlns:a16="http://schemas.microsoft.com/office/drawing/2014/main" id="{9F2F8F48-1803-AF1C-8656-B8056FE5A0C9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Oval 555">
              <a:extLst>
                <a:ext uri="{FF2B5EF4-FFF2-40B4-BE49-F238E27FC236}">
                  <a16:creationId xmlns:a16="http://schemas.microsoft.com/office/drawing/2014/main" id="{F24B58AA-1A99-6665-07BC-E81A355D1F3D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Oval 556">
              <a:extLst>
                <a:ext uri="{FF2B5EF4-FFF2-40B4-BE49-F238E27FC236}">
                  <a16:creationId xmlns:a16="http://schemas.microsoft.com/office/drawing/2014/main" id="{E1387F17-0FE4-281F-9E0D-083EE481D4CA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Oval 557">
              <a:extLst>
                <a:ext uri="{FF2B5EF4-FFF2-40B4-BE49-F238E27FC236}">
                  <a16:creationId xmlns:a16="http://schemas.microsoft.com/office/drawing/2014/main" id="{193CB855-D81B-ABBE-1ACF-D69B59EF167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Oval 558">
              <a:extLst>
                <a:ext uri="{FF2B5EF4-FFF2-40B4-BE49-F238E27FC236}">
                  <a16:creationId xmlns:a16="http://schemas.microsoft.com/office/drawing/2014/main" id="{8AEE57EA-E858-AAE3-E51D-682E859203C3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Oval 559">
              <a:extLst>
                <a:ext uri="{FF2B5EF4-FFF2-40B4-BE49-F238E27FC236}">
                  <a16:creationId xmlns:a16="http://schemas.microsoft.com/office/drawing/2014/main" id="{46B77FA9-173C-18D5-70D9-D891BE80126E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Oval 560">
              <a:extLst>
                <a:ext uri="{FF2B5EF4-FFF2-40B4-BE49-F238E27FC236}">
                  <a16:creationId xmlns:a16="http://schemas.microsoft.com/office/drawing/2014/main" id="{06A21EF3-8F41-4E1D-72E0-897E04D4EF9F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Oval 561">
              <a:extLst>
                <a:ext uri="{FF2B5EF4-FFF2-40B4-BE49-F238E27FC236}">
                  <a16:creationId xmlns:a16="http://schemas.microsoft.com/office/drawing/2014/main" id="{291645AD-2F16-0CC9-A1DB-A0FE871FFD33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Oval 562">
              <a:extLst>
                <a:ext uri="{FF2B5EF4-FFF2-40B4-BE49-F238E27FC236}">
                  <a16:creationId xmlns:a16="http://schemas.microsoft.com/office/drawing/2014/main" id="{B5C26A1A-8188-BFF6-6866-F036CBA69D0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Oval 563">
              <a:extLst>
                <a:ext uri="{FF2B5EF4-FFF2-40B4-BE49-F238E27FC236}">
                  <a16:creationId xmlns:a16="http://schemas.microsoft.com/office/drawing/2014/main" id="{D7DEC1F2-1549-D0F3-AAA5-796036A95CF1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Oval 564">
              <a:extLst>
                <a:ext uri="{FF2B5EF4-FFF2-40B4-BE49-F238E27FC236}">
                  <a16:creationId xmlns:a16="http://schemas.microsoft.com/office/drawing/2014/main" id="{760B1330-1059-F1A2-50B2-8FE7E5938074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Oval 565">
              <a:extLst>
                <a:ext uri="{FF2B5EF4-FFF2-40B4-BE49-F238E27FC236}">
                  <a16:creationId xmlns:a16="http://schemas.microsoft.com/office/drawing/2014/main" id="{2F64F748-1D84-9942-AAF0-083861B3C47F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Oval 566">
              <a:extLst>
                <a:ext uri="{FF2B5EF4-FFF2-40B4-BE49-F238E27FC236}">
                  <a16:creationId xmlns:a16="http://schemas.microsoft.com/office/drawing/2014/main" id="{64EABE6A-4357-A9BF-51CC-11D0CF0B8567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Oval 567">
              <a:extLst>
                <a:ext uri="{FF2B5EF4-FFF2-40B4-BE49-F238E27FC236}">
                  <a16:creationId xmlns:a16="http://schemas.microsoft.com/office/drawing/2014/main" id="{48E147C9-06D7-0345-3F86-FAF83E7C4F41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Oval 568">
              <a:extLst>
                <a:ext uri="{FF2B5EF4-FFF2-40B4-BE49-F238E27FC236}">
                  <a16:creationId xmlns:a16="http://schemas.microsoft.com/office/drawing/2014/main" id="{C4CF4485-F673-7DD3-A71E-61E464D14D4E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Oval 569">
              <a:extLst>
                <a:ext uri="{FF2B5EF4-FFF2-40B4-BE49-F238E27FC236}">
                  <a16:creationId xmlns:a16="http://schemas.microsoft.com/office/drawing/2014/main" id="{3407B946-B4A0-C980-1A24-720EE769EE42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Oval 570">
              <a:extLst>
                <a:ext uri="{FF2B5EF4-FFF2-40B4-BE49-F238E27FC236}">
                  <a16:creationId xmlns:a16="http://schemas.microsoft.com/office/drawing/2014/main" id="{86993C5F-F743-A5D9-652B-2FC7F92293E7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Oval 571">
              <a:extLst>
                <a:ext uri="{FF2B5EF4-FFF2-40B4-BE49-F238E27FC236}">
                  <a16:creationId xmlns:a16="http://schemas.microsoft.com/office/drawing/2014/main" id="{2D473319-D331-A7E1-CABE-0278154E9A04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Oval 572">
              <a:extLst>
                <a:ext uri="{FF2B5EF4-FFF2-40B4-BE49-F238E27FC236}">
                  <a16:creationId xmlns:a16="http://schemas.microsoft.com/office/drawing/2014/main" id="{D10FD931-969F-123D-E0A7-8CD525314749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Oval 573">
              <a:extLst>
                <a:ext uri="{FF2B5EF4-FFF2-40B4-BE49-F238E27FC236}">
                  <a16:creationId xmlns:a16="http://schemas.microsoft.com/office/drawing/2014/main" id="{76A9326E-D411-3DA9-4849-AB25C4048ED3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Oval 574">
              <a:extLst>
                <a:ext uri="{FF2B5EF4-FFF2-40B4-BE49-F238E27FC236}">
                  <a16:creationId xmlns:a16="http://schemas.microsoft.com/office/drawing/2014/main" id="{1EC3D070-D865-7844-E051-5550C316418D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Oval 575">
              <a:extLst>
                <a:ext uri="{FF2B5EF4-FFF2-40B4-BE49-F238E27FC236}">
                  <a16:creationId xmlns:a16="http://schemas.microsoft.com/office/drawing/2014/main" id="{BD460B36-326C-1700-E934-892A660D983A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Oval 576">
              <a:extLst>
                <a:ext uri="{FF2B5EF4-FFF2-40B4-BE49-F238E27FC236}">
                  <a16:creationId xmlns:a16="http://schemas.microsoft.com/office/drawing/2014/main" id="{D94B9AE8-45E5-492A-F03D-EE6D6772A1F9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Oval 577">
              <a:extLst>
                <a:ext uri="{FF2B5EF4-FFF2-40B4-BE49-F238E27FC236}">
                  <a16:creationId xmlns:a16="http://schemas.microsoft.com/office/drawing/2014/main" id="{1F13A250-6DB5-29A1-64DC-F644E8CCDDE0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Oval 578">
              <a:extLst>
                <a:ext uri="{FF2B5EF4-FFF2-40B4-BE49-F238E27FC236}">
                  <a16:creationId xmlns:a16="http://schemas.microsoft.com/office/drawing/2014/main" id="{6C0A4574-D611-3663-120D-003A927358D0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Oval 579">
              <a:extLst>
                <a:ext uri="{FF2B5EF4-FFF2-40B4-BE49-F238E27FC236}">
                  <a16:creationId xmlns:a16="http://schemas.microsoft.com/office/drawing/2014/main" id="{EB9B05F5-BAAD-17EA-3BFC-7D71FACBF0A9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Oval 580">
              <a:extLst>
                <a:ext uri="{FF2B5EF4-FFF2-40B4-BE49-F238E27FC236}">
                  <a16:creationId xmlns:a16="http://schemas.microsoft.com/office/drawing/2014/main" id="{77D3C4FB-194A-2344-F5F2-C3B3A4A2BA58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82" name="Group 581">
            <a:extLst>
              <a:ext uri="{FF2B5EF4-FFF2-40B4-BE49-F238E27FC236}">
                <a16:creationId xmlns:a16="http://schemas.microsoft.com/office/drawing/2014/main" id="{FAD2A140-8D86-3132-7A64-105ED63AC837}"/>
              </a:ext>
            </a:extLst>
          </p:cNvPr>
          <p:cNvGrpSpPr/>
          <p:nvPr/>
        </p:nvGrpSpPr>
        <p:grpSpPr>
          <a:xfrm>
            <a:off x="6464419" y="625640"/>
            <a:ext cx="129938" cy="6104812"/>
            <a:chOff x="3335149" y="578324"/>
            <a:chExt cx="129938" cy="6104812"/>
          </a:xfrm>
        </p:grpSpPr>
        <p:sp>
          <p:nvSpPr>
            <p:cNvPr id="583" name="Oval 582">
              <a:extLst>
                <a:ext uri="{FF2B5EF4-FFF2-40B4-BE49-F238E27FC236}">
                  <a16:creationId xmlns:a16="http://schemas.microsoft.com/office/drawing/2014/main" id="{F2B77993-4AE0-1229-FF8F-64FEFB78AEB9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Oval 583">
              <a:extLst>
                <a:ext uri="{FF2B5EF4-FFF2-40B4-BE49-F238E27FC236}">
                  <a16:creationId xmlns:a16="http://schemas.microsoft.com/office/drawing/2014/main" id="{2901AE29-AE1B-1F07-34FC-1D3CE04BDED8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Oval 584">
              <a:extLst>
                <a:ext uri="{FF2B5EF4-FFF2-40B4-BE49-F238E27FC236}">
                  <a16:creationId xmlns:a16="http://schemas.microsoft.com/office/drawing/2014/main" id="{39713BFF-53A5-B41D-5652-CB509FD6B87C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Oval 585">
              <a:extLst>
                <a:ext uri="{FF2B5EF4-FFF2-40B4-BE49-F238E27FC236}">
                  <a16:creationId xmlns:a16="http://schemas.microsoft.com/office/drawing/2014/main" id="{BC7E2718-8EC2-6404-DCF9-D41321E0F698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Oval 586">
              <a:extLst>
                <a:ext uri="{FF2B5EF4-FFF2-40B4-BE49-F238E27FC236}">
                  <a16:creationId xmlns:a16="http://schemas.microsoft.com/office/drawing/2014/main" id="{BE165AAF-3F45-007F-C4D3-834B55371CBA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Oval 587">
              <a:extLst>
                <a:ext uri="{FF2B5EF4-FFF2-40B4-BE49-F238E27FC236}">
                  <a16:creationId xmlns:a16="http://schemas.microsoft.com/office/drawing/2014/main" id="{82514799-B85F-F180-E067-A2D189AECE4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Oval 588">
              <a:extLst>
                <a:ext uri="{FF2B5EF4-FFF2-40B4-BE49-F238E27FC236}">
                  <a16:creationId xmlns:a16="http://schemas.microsoft.com/office/drawing/2014/main" id="{FE3188E5-80AD-DC52-6243-23AA82186A30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Oval 589">
              <a:extLst>
                <a:ext uri="{FF2B5EF4-FFF2-40B4-BE49-F238E27FC236}">
                  <a16:creationId xmlns:a16="http://schemas.microsoft.com/office/drawing/2014/main" id="{16AA6DBC-48A1-C5CD-5E9E-6567C454102C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457075FF-7D8E-FFDE-91A5-6EC68822778D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Oval 591">
              <a:extLst>
                <a:ext uri="{FF2B5EF4-FFF2-40B4-BE49-F238E27FC236}">
                  <a16:creationId xmlns:a16="http://schemas.microsoft.com/office/drawing/2014/main" id="{67E8AB2B-6AD8-4ACD-7B6C-4EE2B8F864C5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Oval 592">
              <a:extLst>
                <a:ext uri="{FF2B5EF4-FFF2-40B4-BE49-F238E27FC236}">
                  <a16:creationId xmlns:a16="http://schemas.microsoft.com/office/drawing/2014/main" id="{4083CE63-D889-2BA8-98A3-036441489AEA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Oval 593">
              <a:extLst>
                <a:ext uri="{FF2B5EF4-FFF2-40B4-BE49-F238E27FC236}">
                  <a16:creationId xmlns:a16="http://schemas.microsoft.com/office/drawing/2014/main" id="{A4A08BA1-CC1D-D265-8848-344508A118B5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Oval 594">
              <a:extLst>
                <a:ext uri="{FF2B5EF4-FFF2-40B4-BE49-F238E27FC236}">
                  <a16:creationId xmlns:a16="http://schemas.microsoft.com/office/drawing/2014/main" id="{FDA2A243-A17A-C735-4063-6677F87F60B5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Oval 595">
              <a:extLst>
                <a:ext uri="{FF2B5EF4-FFF2-40B4-BE49-F238E27FC236}">
                  <a16:creationId xmlns:a16="http://schemas.microsoft.com/office/drawing/2014/main" id="{F7A15D46-463E-D1F9-A251-6D28CDF28482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EDBD617-CA4D-0127-DB25-79AA9255EB14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B0DCDBE2-B15C-5DD4-3978-F8A0F1F9C396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836258A9-F253-B133-788E-7311571408A3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6C0607B4-B51B-C667-69C7-802163513EA3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AEAC078F-7345-8EBE-2CF5-DF736A75D1A8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7B0F1943-1CF4-1B27-2CAA-1688805FEB90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91788637-6AE6-F799-F758-1D6DE6BE3686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5BB63AE4-AE1F-452B-7370-D01B51B287A9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F4A47C67-ABFF-3E90-E57B-423386386432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4F8B9BC2-F4F4-3EDB-3BB6-E7FFE1C654ED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36C4F524-6687-3187-5955-A3BF274C8FF1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27DA9C0C-4641-ED4D-915C-3CC124EB27BB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81375D17-F3DE-7675-B6E8-08A8AAE05891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0290CEA2-088D-3E78-34A5-D4A32228502B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939592-3E8F-2768-78A3-912885B7FB29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12" name="Group 611">
            <a:extLst>
              <a:ext uri="{FF2B5EF4-FFF2-40B4-BE49-F238E27FC236}">
                <a16:creationId xmlns:a16="http://schemas.microsoft.com/office/drawing/2014/main" id="{D22D477F-3974-8893-DB93-46BE03BCD044}"/>
              </a:ext>
            </a:extLst>
          </p:cNvPr>
          <p:cNvGrpSpPr/>
          <p:nvPr/>
        </p:nvGrpSpPr>
        <p:grpSpPr>
          <a:xfrm>
            <a:off x="6695073" y="625640"/>
            <a:ext cx="129938" cy="6104812"/>
            <a:chOff x="3335149" y="578324"/>
            <a:chExt cx="129938" cy="6104812"/>
          </a:xfrm>
        </p:grpSpPr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54A2BACC-CEA6-AC96-4462-86101FF29BCD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73475952-43AC-B887-3D77-63BE28A7AD35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9A196457-C32A-81A2-752B-77B6BF1C10CC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62A1F37-A25F-BAD1-2ED4-7055A4EAFA5C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EE58827C-E517-F243-06FF-635FEB66C2CB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332F5FA1-6DAF-E16E-1E34-0F3C049634D9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8DA51C64-AFB8-1600-9182-DB7A8269E03B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77143C83-9274-3FCE-A982-42609389D1DF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109812C8-1531-A347-36A6-21C2158869EC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BD74A73C-0408-2FA3-580E-DB9C3816699C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D5FFB4E5-4D02-9BBD-9623-DCD3D7402EB8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C0D93B24-F17D-7C31-02E9-F8E42C8D2204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AECCA07D-5C8B-93D8-C065-17F858891ED5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D28A7021-F130-0AC7-E243-19FAC98913BE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420C2501-DA8E-D731-A622-3DA6C63F07A9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D2E46278-2566-3D40-0538-AD7A6518DB03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69989A3A-320D-607E-2776-9DD5898640A4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442E9003-C2B5-D96C-5831-349F3BA7C7E0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89A8965C-330D-08BF-A9A2-7EF885D9F77B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31287A6E-1BA4-14F0-2DC4-FC6F4E7650F7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D38BB997-084A-D8CC-CE72-F5B1F03489A1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8A6F39E0-304F-9BFA-9127-87A87FBB330E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B072648-7FC5-3055-669C-A981D8DB7098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F968CF80-FF62-C8EE-3D9C-51283E23CDF3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BE6A0CE-1638-6692-4EE6-F5613D5EAD85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219D39D0-B8E9-BC26-A731-007E40B9FC6F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FADD59F0-91E9-3FA4-A917-9F642F18D0CA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041D7966-E8A0-A8F8-0856-C51FFA379B34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AD36519E-8EDD-84B2-D972-AD7BA0203F4B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2" name="Group 641">
            <a:extLst>
              <a:ext uri="{FF2B5EF4-FFF2-40B4-BE49-F238E27FC236}">
                <a16:creationId xmlns:a16="http://schemas.microsoft.com/office/drawing/2014/main" id="{097B2347-2F17-4A3A-06E5-FC10D416FA16}"/>
              </a:ext>
            </a:extLst>
          </p:cNvPr>
          <p:cNvGrpSpPr/>
          <p:nvPr/>
        </p:nvGrpSpPr>
        <p:grpSpPr>
          <a:xfrm>
            <a:off x="6925727" y="625640"/>
            <a:ext cx="129938" cy="6104812"/>
            <a:chOff x="3335149" y="578324"/>
            <a:chExt cx="129938" cy="6104812"/>
          </a:xfrm>
        </p:grpSpPr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9768C2A2-9345-DBD6-92A0-AC73C17DB796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05F09E8-4416-E2BE-3372-A0F139664D07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2F408CDC-E16E-0442-AC4A-9F7EB0E2A072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BECBCBC-3864-FD91-E7B7-4EB55DD834E5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Oval 646">
              <a:extLst>
                <a:ext uri="{FF2B5EF4-FFF2-40B4-BE49-F238E27FC236}">
                  <a16:creationId xmlns:a16="http://schemas.microsoft.com/office/drawing/2014/main" id="{9A199D0A-0B6A-93EC-5FB0-0A3F918DAAF8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Oval 647">
              <a:extLst>
                <a:ext uri="{FF2B5EF4-FFF2-40B4-BE49-F238E27FC236}">
                  <a16:creationId xmlns:a16="http://schemas.microsoft.com/office/drawing/2014/main" id="{AA186234-5D91-BFE3-DCF2-6B73BA4805E8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Oval 648">
              <a:extLst>
                <a:ext uri="{FF2B5EF4-FFF2-40B4-BE49-F238E27FC236}">
                  <a16:creationId xmlns:a16="http://schemas.microsoft.com/office/drawing/2014/main" id="{12B1B6FB-5D88-FB01-2380-3DA59A7F1A87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Oval 649">
              <a:extLst>
                <a:ext uri="{FF2B5EF4-FFF2-40B4-BE49-F238E27FC236}">
                  <a16:creationId xmlns:a16="http://schemas.microsoft.com/office/drawing/2014/main" id="{574568BE-7F16-E795-3E6C-EFFC3DC322BA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Oval 650">
              <a:extLst>
                <a:ext uri="{FF2B5EF4-FFF2-40B4-BE49-F238E27FC236}">
                  <a16:creationId xmlns:a16="http://schemas.microsoft.com/office/drawing/2014/main" id="{66AA884D-8E0A-E9A0-9CDB-C0D536310C5B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Oval 651">
              <a:extLst>
                <a:ext uri="{FF2B5EF4-FFF2-40B4-BE49-F238E27FC236}">
                  <a16:creationId xmlns:a16="http://schemas.microsoft.com/office/drawing/2014/main" id="{7F941E3D-E985-BFCE-ECF4-E1B10650877B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Oval 652">
              <a:extLst>
                <a:ext uri="{FF2B5EF4-FFF2-40B4-BE49-F238E27FC236}">
                  <a16:creationId xmlns:a16="http://schemas.microsoft.com/office/drawing/2014/main" id="{A328ED28-5871-3EA5-D029-FEB945E51FD3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Oval 653">
              <a:extLst>
                <a:ext uri="{FF2B5EF4-FFF2-40B4-BE49-F238E27FC236}">
                  <a16:creationId xmlns:a16="http://schemas.microsoft.com/office/drawing/2014/main" id="{6438346E-B471-3622-6389-43958887C846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Oval 654">
              <a:extLst>
                <a:ext uri="{FF2B5EF4-FFF2-40B4-BE49-F238E27FC236}">
                  <a16:creationId xmlns:a16="http://schemas.microsoft.com/office/drawing/2014/main" id="{3CA5316F-48B9-4CCA-02E9-DC60621A4C75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Oval 655">
              <a:extLst>
                <a:ext uri="{FF2B5EF4-FFF2-40B4-BE49-F238E27FC236}">
                  <a16:creationId xmlns:a16="http://schemas.microsoft.com/office/drawing/2014/main" id="{3045BB62-6F42-4009-A3EF-9E8B725C6E33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Oval 656">
              <a:extLst>
                <a:ext uri="{FF2B5EF4-FFF2-40B4-BE49-F238E27FC236}">
                  <a16:creationId xmlns:a16="http://schemas.microsoft.com/office/drawing/2014/main" id="{59F394D7-252A-4931-F016-C825FC4E9FA3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Oval 657">
              <a:extLst>
                <a:ext uri="{FF2B5EF4-FFF2-40B4-BE49-F238E27FC236}">
                  <a16:creationId xmlns:a16="http://schemas.microsoft.com/office/drawing/2014/main" id="{225AB74E-B0A2-F618-14C2-6CABEF73EBA8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Oval 658">
              <a:extLst>
                <a:ext uri="{FF2B5EF4-FFF2-40B4-BE49-F238E27FC236}">
                  <a16:creationId xmlns:a16="http://schemas.microsoft.com/office/drawing/2014/main" id="{5227DBED-AB35-DD87-8612-AA2BBDD25D7D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Oval 659">
              <a:extLst>
                <a:ext uri="{FF2B5EF4-FFF2-40B4-BE49-F238E27FC236}">
                  <a16:creationId xmlns:a16="http://schemas.microsoft.com/office/drawing/2014/main" id="{44728224-3895-D2B2-6350-19B41AA956D8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Oval 660">
              <a:extLst>
                <a:ext uri="{FF2B5EF4-FFF2-40B4-BE49-F238E27FC236}">
                  <a16:creationId xmlns:a16="http://schemas.microsoft.com/office/drawing/2014/main" id="{4275E39A-7D1F-BBF7-F74E-DE9F306F07AE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Oval 661">
              <a:extLst>
                <a:ext uri="{FF2B5EF4-FFF2-40B4-BE49-F238E27FC236}">
                  <a16:creationId xmlns:a16="http://schemas.microsoft.com/office/drawing/2014/main" id="{C4253685-4C24-3DD3-071C-FDB9B03A7C7C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Oval 662">
              <a:extLst>
                <a:ext uri="{FF2B5EF4-FFF2-40B4-BE49-F238E27FC236}">
                  <a16:creationId xmlns:a16="http://schemas.microsoft.com/office/drawing/2014/main" id="{DAF1DFE8-797F-2B33-D954-D369204831B2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Oval 663">
              <a:extLst>
                <a:ext uri="{FF2B5EF4-FFF2-40B4-BE49-F238E27FC236}">
                  <a16:creationId xmlns:a16="http://schemas.microsoft.com/office/drawing/2014/main" id="{507E6D42-69D4-6562-A893-E6377145FE43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Oval 664">
              <a:extLst>
                <a:ext uri="{FF2B5EF4-FFF2-40B4-BE49-F238E27FC236}">
                  <a16:creationId xmlns:a16="http://schemas.microsoft.com/office/drawing/2014/main" id="{48AF89F9-5340-E9ED-6CBD-66B3A9795EE6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Oval 665">
              <a:extLst>
                <a:ext uri="{FF2B5EF4-FFF2-40B4-BE49-F238E27FC236}">
                  <a16:creationId xmlns:a16="http://schemas.microsoft.com/office/drawing/2014/main" id="{CDEC6364-37F8-C220-EB33-297041978D58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Oval 666">
              <a:extLst>
                <a:ext uri="{FF2B5EF4-FFF2-40B4-BE49-F238E27FC236}">
                  <a16:creationId xmlns:a16="http://schemas.microsoft.com/office/drawing/2014/main" id="{8285A44F-4200-4885-E4DF-A4B19F87F03A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Oval 667">
              <a:extLst>
                <a:ext uri="{FF2B5EF4-FFF2-40B4-BE49-F238E27FC236}">
                  <a16:creationId xmlns:a16="http://schemas.microsoft.com/office/drawing/2014/main" id="{D4E57317-9B31-2803-D4A8-386970BAF837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Oval 668">
              <a:extLst>
                <a:ext uri="{FF2B5EF4-FFF2-40B4-BE49-F238E27FC236}">
                  <a16:creationId xmlns:a16="http://schemas.microsoft.com/office/drawing/2014/main" id="{7FB8F89F-2DC2-52EF-3095-72DF347BA5DC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Oval 669">
              <a:extLst>
                <a:ext uri="{FF2B5EF4-FFF2-40B4-BE49-F238E27FC236}">
                  <a16:creationId xmlns:a16="http://schemas.microsoft.com/office/drawing/2014/main" id="{3EDF4A70-0780-A1CE-153A-83ACDAB2E833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Oval 670">
              <a:extLst>
                <a:ext uri="{FF2B5EF4-FFF2-40B4-BE49-F238E27FC236}">
                  <a16:creationId xmlns:a16="http://schemas.microsoft.com/office/drawing/2014/main" id="{6A9D8578-5BFB-5525-84BC-21C8EE6A2BF0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2" name="Group 671">
            <a:extLst>
              <a:ext uri="{FF2B5EF4-FFF2-40B4-BE49-F238E27FC236}">
                <a16:creationId xmlns:a16="http://schemas.microsoft.com/office/drawing/2014/main" id="{C4D9C35C-56D1-FDE8-79E9-B9DFF8BE17D8}"/>
              </a:ext>
            </a:extLst>
          </p:cNvPr>
          <p:cNvGrpSpPr/>
          <p:nvPr/>
        </p:nvGrpSpPr>
        <p:grpSpPr>
          <a:xfrm>
            <a:off x="7156381" y="625640"/>
            <a:ext cx="129938" cy="6104812"/>
            <a:chOff x="3335149" y="578324"/>
            <a:chExt cx="129938" cy="6104812"/>
          </a:xfrm>
        </p:grpSpPr>
        <p:sp>
          <p:nvSpPr>
            <p:cNvPr id="673" name="Oval 672">
              <a:extLst>
                <a:ext uri="{FF2B5EF4-FFF2-40B4-BE49-F238E27FC236}">
                  <a16:creationId xmlns:a16="http://schemas.microsoft.com/office/drawing/2014/main" id="{40CA88B3-ED26-4156-BDAD-BBADB8161985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Oval 673">
              <a:extLst>
                <a:ext uri="{FF2B5EF4-FFF2-40B4-BE49-F238E27FC236}">
                  <a16:creationId xmlns:a16="http://schemas.microsoft.com/office/drawing/2014/main" id="{88F66B5C-B1F1-B7CE-2F85-914D93FD4069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Oval 674">
              <a:extLst>
                <a:ext uri="{FF2B5EF4-FFF2-40B4-BE49-F238E27FC236}">
                  <a16:creationId xmlns:a16="http://schemas.microsoft.com/office/drawing/2014/main" id="{539EB3F1-D8D2-852A-05BA-5B4005F8EB79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Oval 675">
              <a:extLst>
                <a:ext uri="{FF2B5EF4-FFF2-40B4-BE49-F238E27FC236}">
                  <a16:creationId xmlns:a16="http://schemas.microsoft.com/office/drawing/2014/main" id="{954949B2-BF49-AEA5-4CEC-CCDA91D993A6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Oval 676">
              <a:extLst>
                <a:ext uri="{FF2B5EF4-FFF2-40B4-BE49-F238E27FC236}">
                  <a16:creationId xmlns:a16="http://schemas.microsoft.com/office/drawing/2014/main" id="{F7636DE1-54A5-C482-9A11-7D0F2CC921A8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Oval 677">
              <a:extLst>
                <a:ext uri="{FF2B5EF4-FFF2-40B4-BE49-F238E27FC236}">
                  <a16:creationId xmlns:a16="http://schemas.microsoft.com/office/drawing/2014/main" id="{3452FE18-2660-A64C-01DE-3F8AE948C378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Oval 678">
              <a:extLst>
                <a:ext uri="{FF2B5EF4-FFF2-40B4-BE49-F238E27FC236}">
                  <a16:creationId xmlns:a16="http://schemas.microsoft.com/office/drawing/2014/main" id="{7FE34A9B-1A28-CF8D-C51A-8FE0B58441F6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Oval 679">
              <a:extLst>
                <a:ext uri="{FF2B5EF4-FFF2-40B4-BE49-F238E27FC236}">
                  <a16:creationId xmlns:a16="http://schemas.microsoft.com/office/drawing/2014/main" id="{C8A6A275-467B-3DB7-B195-D50CD937AB90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Oval 680">
              <a:extLst>
                <a:ext uri="{FF2B5EF4-FFF2-40B4-BE49-F238E27FC236}">
                  <a16:creationId xmlns:a16="http://schemas.microsoft.com/office/drawing/2014/main" id="{68361812-A6C2-A6E1-6E4D-754E22839D4F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Oval 681">
              <a:extLst>
                <a:ext uri="{FF2B5EF4-FFF2-40B4-BE49-F238E27FC236}">
                  <a16:creationId xmlns:a16="http://schemas.microsoft.com/office/drawing/2014/main" id="{2C5FE40C-4D3B-05F2-A363-F8107231EE6A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Oval 682">
              <a:extLst>
                <a:ext uri="{FF2B5EF4-FFF2-40B4-BE49-F238E27FC236}">
                  <a16:creationId xmlns:a16="http://schemas.microsoft.com/office/drawing/2014/main" id="{3C708BA2-9E31-4A6A-848E-C78D0568B8FB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Oval 683">
              <a:extLst>
                <a:ext uri="{FF2B5EF4-FFF2-40B4-BE49-F238E27FC236}">
                  <a16:creationId xmlns:a16="http://schemas.microsoft.com/office/drawing/2014/main" id="{BEB4C961-70B7-C27C-7155-458FE09C5403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Oval 684">
              <a:extLst>
                <a:ext uri="{FF2B5EF4-FFF2-40B4-BE49-F238E27FC236}">
                  <a16:creationId xmlns:a16="http://schemas.microsoft.com/office/drawing/2014/main" id="{D5B36EDC-D7A8-0D66-E934-3F6AAE986A37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Oval 685">
              <a:extLst>
                <a:ext uri="{FF2B5EF4-FFF2-40B4-BE49-F238E27FC236}">
                  <a16:creationId xmlns:a16="http://schemas.microsoft.com/office/drawing/2014/main" id="{84E11F98-070A-BFE5-6B0A-E5BC494BE7DE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Oval 686">
              <a:extLst>
                <a:ext uri="{FF2B5EF4-FFF2-40B4-BE49-F238E27FC236}">
                  <a16:creationId xmlns:a16="http://schemas.microsoft.com/office/drawing/2014/main" id="{4AEA098C-E2CB-8579-2A32-329E0D0A976F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Oval 687">
              <a:extLst>
                <a:ext uri="{FF2B5EF4-FFF2-40B4-BE49-F238E27FC236}">
                  <a16:creationId xmlns:a16="http://schemas.microsoft.com/office/drawing/2014/main" id="{6C449986-2916-77D6-2FD9-63977AF73800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Oval 688">
              <a:extLst>
                <a:ext uri="{FF2B5EF4-FFF2-40B4-BE49-F238E27FC236}">
                  <a16:creationId xmlns:a16="http://schemas.microsoft.com/office/drawing/2014/main" id="{AAEE6EFB-38BA-C818-608C-B4B0ECD6F5F5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Oval 689">
              <a:extLst>
                <a:ext uri="{FF2B5EF4-FFF2-40B4-BE49-F238E27FC236}">
                  <a16:creationId xmlns:a16="http://schemas.microsoft.com/office/drawing/2014/main" id="{F326509E-4064-4625-8409-7E3696B560C7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Oval 690">
              <a:extLst>
                <a:ext uri="{FF2B5EF4-FFF2-40B4-BE49-F238E27FC236}">
                  <a16:creationId xmlns:a16="http://schemas.microsoft.com/office/drawing/2014/main" id="{D236BDC8-3807-217B-2D79-87FCFA46C823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Oval 691">
              <a:extLst>
                <a:ext uri="{FF2B5EF4-FFF2-40B4-BE49-F238E27FC236}">
                  <a16:creationId xmlns:a16="http://schemas.microsoft.com/office/drawing/2014/main" id="{D9FCD368-4D49-9E5C-D608-65F40005955D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Oval 692">
              <a:extLst>
                <a:ext uri="{FF2B5EF4-FFF2-40B4-BE49-F238E27FC236}">
                  <a16:creationId xmlns:a16="http://schemas.microsoft.com/office/drawing/2014/main" id="{90FB445F-F3AB-95C6-43AC-79418D9BA480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Oval 693">
              <a:extLst>
                <a:ext uri="{FF2B5EF4-FFF2-40B4-BE49-F238E27FC236}">
                  <a16:creationId xmlns:a16="http://schemas.microsoft.com/office/drawing/2014/main" id="{58ACA3B3-B5F5-9967-4827-C2168B237057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Oval 694">
              <a:extLst>
                <a:ext uri="{FF2B5EF4-FFF2-40B4-BE49-F238E27FC236}">
                  <a16:creationId xmlns:a16="http://schemas.microsoft.com/office/drawing/2014/main" id="{F2144523-DDFF-AC02-134E-2C7F314FBBF0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Oval 695">
              <a:extLst>
                <a:ext uri="{FF2B5EF4-FFF2-40B4-BE49-F238E27FC236}">
                  <a16:creationId xmlns:a16="http://schemas.microsoft.com/office/drawing/2014/main" id="{2E7AFBA1-FC6A-F672-77E2-671577364E7C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Oval 696">
              <a:extLst>
                <a:ext uri="{FF2B5EF4-FFF2-40B4-BE49-F238E27FC236}">
                  <a16:creationId xmlns:a16="http://schemas.microsoft.com/office/drawing/2014/main" id="{B76FE87E-9FB3-2028-0E1C-DCA49BEE5608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Oval 697">
              <a:extLst>
                <a:ext uri="{FF2B5EF4-FFF2-40B4-BE49-F238E27FC236}">
                  <a16:creationId xmlns:a16="http://schemas.microsoft.com/office/drawing/2014/main" id="{B0DCD0DC-69CA-C33B-E766-51A98145DA42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Oval 698">
              <a:extLst>
                <a:ext uri="{FF2B5EF4-FFF2-40B4-BE49-F238E27FC236}">
                  <a16:creationId xmlns:a16="http://schemas.microsoft.com/office/drawing/2014/main" id="{90596283-2901-8C0A-C221-C90482ECBCE5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Oval 699">
              <a:extLst>
                <a:ext uri="{FF2B5EF4-FFF2-40B4-BE49-F238E27FC236}">
                  <a16:creationId xmlns:a16="http://schemas.microsoft.com/office/drawing/2014/main" id="{0BE49F70-96AE-779C-21E3-332802BC222B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Oval 700">
              <a:extLst>
                <a:ext uri="{FF2B5EF4-FFF2-40B4-BE49-F238E27FC236}">
                  <a16:creationId xmlns:a16="http://schemas.microsoft.com/office/drawing/2014/main" id="{9593E5E7-6DEF-41B4-3020-85661A64DA86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2" name="Group 701">
            <a:extLst>
              <a:ext uri="{FF2B5EF4-FFF2-40B4-BE49-F238E27FC236}">
                <a16:creationId xmlns:a16="http://schemas.microsoft.com/office/drawing/2014/main" id="{C73E429E-1688-6FD7-A3B6-5C5FED658BB6}"/>
              </a:ext>
            </a:extLst>
          </p:cNvPr>
          <p:cNvGrpSpPr/>
          <p:nvPr/>
        </p:nvGrpSpPr>
        <p:grpSpPr>
          <a:xfrm>
            <a:off x="7387035" y="625640"/>
            <a:ext cx="129938" cy="6104812"/>
            <a:chOff x="3335149" y="578324"/>
            <a:chExt cx="129938" cy="6104812"/>
          </a:xfrm>
        </p:grpSpPr>
        <p:sp>
          <p:nvSpPr>
            <p:cNvPr id="703" name="Oval 702">
              <a:extLst>
                <a:ext uri="{FF2B5EF4-FFF2-40B4-BE49-F238E27FC236}">
                  <a16:creationId xmlns:a16="http://schemas.microsoft.com/office/drawing/2014/main" id="{AFFE3901-99DA-F234-867C-DE8C55D4F841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Oval 703">
              <a:extLst>
                <a:ext uri="{FF2B5EF4-FFF2-40B4-BE49-F238E27FC236}">
                  <a16:creationId xmlns:a16="http://schemas.microsoft.com/office/drawing/2014/main" id="{B59EDACC-DB37-6010-7BC8-B7E8329A68DE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Oval 704">
              <a:extLst>
                <a:ext uri="{FF2B5EF4-FFF2-40B4-BE49-F238E27FC236}">
                  <a16:creationId xmlns:a16="http://schemas.microsoft.com/office/drawing/2014/main" id="{19CE2EAC-55FA-DED6-647F-B47C47EB272A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Oval 705">
              <a:extLst>
                <a:ext uri="{FF2B5EF4-FFF2-40B4-BE49-F238E27FC236}">
                  <a16:creationId xmlns:a16="http://schemas.microsoft.com/office/drawing/2014/main" id="{8B98DAEA-F6AB-2C5A-8E66-9BEB4AD472D0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Oval 706">
              <a:extLst>
                <a:ext uri="{FF2B5EF4-FFF2-40B4-BE49-F238E27FC236}">
                  <a16:creationId xmlns:a16="http://schemas.microsoft.com/office/drawing/2014/main" id="{66D36AA7-15FE-B6E4-E4A9-8A63A2B7711C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Oval 707">
              <a:extLst>
                <a:ext uri="{FF2B5EF4-FFF2-40B4-BE49-F238E27FC236}">
                  <a16:creationId xmlns:a16="http://schemas.microsoft.com/office/drawing/2014/main" id="{227E7028-CD3D-A7BA-25F5-C2ACB7266E8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Oval 708">
              <a:extLst>
                <a:ext uri="{FF2B5EF4-FFF2-40B4-BE49-F238E27FC236}">
                  <a16:creationId xmlns:a16="http://schemas.microsoft.com/office/drawing/2014/main" id="{F869B83D-ABBB-0E6E-D840-1E4072E09CBA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Oval 709">
              <a:extLst>
                <a:ext uri="{FF2B5EF4-FFF2-40B4-BE49-F238E27FC236}">
                  <a16:creationId xmlns:a16="http://schemas.microsoft.com/office/drawing/2014/main" id="{DD614C10-08BF-9BF3-2276-6E1B85289CF1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Oval 710">
              <a:extLst>
                <a:ext uri="{FF2B5EF4-FFF2-40B4-BE49-F238E27FC236}">
                  <a16:creationId xmlns:a16="http://schemas.microsoft.com/office/drawing/2014/main" id="{2936B0FA-0646-C9B5-AC33-15FEE3128569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Oval 711">
              <a:extLst>
                <a:ext uri="{FF2B5EF4-FFF2-40B4-BE49-F238E27FC236}">
                  <a16:creationId xmlns:a16="http://schemas.microsoft.com/office/drawing/2014/main" id="{BDC4B624-F938-373A-3CB7-E68B54288170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Oval 712">
              <a:extLst>
                <a:ext uri="{FF2B5EF4-FFF2-40B4-BE49-F238E27FC236}">
                  <a16:creationId xmlns:a16="http://schemas.microsoft.com/office/drawing/2014/main" id="{F18D1547-4E22-9B46-8AE8-0E37F5D2BF6A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Oval 713">
              <a:extLst>
                <a:ext uri="{FF2B5EF4-FFF2-40B4-BE49-F238E27FC236}">
                  <a16:creationId xmlns:a16="http://schemas.microsoft.com/office/drawing/2014/main" id="{473E875A-6D5D-C8D7-3E82-84067DFEF42F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Oval 714">
              <a:extLst>
                <a:ext uri="{FF2B5EF4-FFF2-40B4-BE49-F238E27FC236}">
                  <a16:creationId xmlns:a16="http://schemas.microsoft.com/office/drawing/2014/main" id="{DBA35426-94CE-7770-574D-E9FBF6B85DF9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Oval 715">
              <a:extLst>
                <a:ext uri="{FF2B5EF4-FFF2-40B4-BE49-F238E27FC236}">
                  <a16:creationId xmlns:a16="http://schemas.microsoft.com/office/drawing/2014/main" id="{1F99E106-3D95-8FFF-5DCC-E12ACA98D186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Oval 716">
              <a:extLst>
                <a:ext uri="{FF2B5EF4-FFF2-40B4-BE49-F238E27FC236}">
                  <a16:creationId xmlns:a16="http://schemas.microsoft.com/office/drawing/2014/main" id="{CF74040C-CD98-5458-5302-8688818B7AB1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Oval 717">
              <a:extLst>
                <a:ext uri="{FF2B5EF4-FFF2-40B4-BE49-F238E27FC236}">
                  <a16:creationId xmlns:a16="http://schemas.microsoft.com/office/drawing/2014/main" id="{1C303A1C-25DB-B00E-3DCB-D415F2D381B2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Oval 718">
              <a:extLst>
                <a:ext uri="{FF2B5EF4-FFF2-40B4-BE49-F238E27FC236}">
                  <a16:creationId xmlns:a16="http://schemas.microsoft.com/office/drawing/2014/main" id="{CE7DA15F-A76A-6394-A0A6-38CD2694D63E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Oval 719">
              <a:extLst>
                <a:ext uri="{FF2B5EF4-FFF2-40B4-BE49-F238E27FC236}">
                  <a16:creationId xmlns:a16="http://schemas.microsoft.com/office/drawing/2014/main" id="{60BD35F1-230E-3F7A-E9F5-AB570890C896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Oval 720">
              <a:extLst>
                <a:ext uri="{FF2B5EF4-FFF2-40B4-BE49-F238E27FC236}">
                  <a16:creationId xmlns:a16="http://schemas.microsoft.com/office/drawing/2014/main" id="{42712DEE-1E61-3310-27A9-7787363DDE80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Oval 721">
              <a:extLst>
                <a:ext uri="{FF2B5EF4-FFF2-40B4-BE49-F238E27FC236}">
                  <a16:creationId xmlns:a16="http://schemas.microsoft.com/office/drawing/2014/main" id="{87D2E75B-1C70-57E1-AF7A-0AFEB323760D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Oval 722">
              <a:extLst>
                <a:ext uri="{FF2B5EF4-FFF2-40B4-BE49-F238E27FC236}">
                  <a16:creationId xmlns:a16="http://schemas.microsoft.com/office/drawing/2014/main" id="{F1BE686F-3AA1-6D58-79A0-BD4168B0F09E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Oval 723">
              <a:extLst>
                <a:ext uri="{FF2B5EF4-FFF2-40B4-BE49-F238E27FC236}">
                  <a16:creationId xmlns:a16="http://schemas.microsoft.com/office/drawing/2014/main" id="{9D9BA53F-12D1-790E-89F8-6B9A534562CC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Oval 724">
              <a:extLst>
                <a:ext uri="{FF2B5EF4-FFF2-40B4-BE49-F238E27FC236}">
                  <a16:creationId xmlns:a16="http://schemas.microsoft.com/office/drawing/2014/main" id="{1646A636-3E5E-F15C-422C-E30754217582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Oval 725">
              <a:extLst>
                <a:ext uri="{FF2B5EF4-FFF2-40B4-BE49-F238E27FC236}">
                  <a16:creationId xmlns:a16="http://schemas.microsoft.com/office/drawing/2014/main" id="{E1C5DB0B-F40F-37B0-B85B-6394584025FF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Oval 726">
              <a:extLst>
                <a:ext uri="{FF2B5EF4-FFF2-40B4-BE49-F238E27FC236}">
                  <a16:creationId xmlns:a16="http://schemas.microsoft.com/office/drawing/2014/main" id="{7EF5D133-FD8F-B781-6899-FC80E24FDD21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Oval 727">
              <a:extLst>
                <a:ext uri="{FF2B5EF4-FFF2-40B4-BE49-F238E27FC236}">
                  <a16:creationId xmlns:a16="http://schemas.microsoft.com/office/drawing/2014/main" id="{35301F0C-F4FB-D65F-38D4-B7C7D5B700B9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Oval 728">
              <a:extLst>
                <a:ext uri="{FF2B5EF4-FFF2-40B4-BE49-F238E27FC236}">
                  <a16:creationId xmlns:a16="http://schemas.microsoft.com/office/drawing/2014/main" id="{9B28B758-AFF7-B2E0-211C-44A12F4FBAB8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Oval 729">
              <a:extLst>
                <a:ext uri="{FF2B5EF4-FFF2-40B4-BE49-F238E27FC236}">
                  <a16:creationId xmlns:a16="http://schemas.microsoft.com/office/drawing/2014/main" id="{F35EAD5B-CA4F-FB0C-187D-F41EA52F12C7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Oval 730">
              <a:extLst>
                <a:ext uri="{FF2B5EF4-FFF2-40B4-BE49-F238E27FC236}">
                  <a16:creationId xmlns:a16="http://schemas.microsoft.com/office/drawing/2014/main" id="{DE1520BA-4137-D57C-97DB-238D33E512C1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2" name="Group 731">
            <a:extLst>
              <a:ext uri="{FF2B5EF4-FFF2-40B4-BE49-F238E27FC236}">
                <a16:creationId xmlns:a16="http://schemas.microsoft.com/office/drawing/2014/main" id="{90B12D6A-158D-3C7D-98C7-99D78482E012}"/>
              </a:ext>
            </a:extLst>
          </p:cNvPr>
          <p:cNvGrpSpPr/>
          <p:nvPr/>
        </p:nvGrpSpPr>
        <p:grpSpPr>
          <a:xfrm>
            <a:off x="7617689" y="625640"/>
            <a:ext cx="129938" cy="6104812"/>
            <a:chOff x="3335149" y="578324"/>
            <a:chExt cx="129938" cy="6104812"/>
          </a:xfrm>
        </p:grpSpPr>
        <p:sp>
          <p:nvSpPr>
            <p:cNvPr id="733" name="Oval 732">
              <a:extLst>
                <a:ext uri="{FF2B5EF4-FFF2-40B4-BE49-F238E27FC236}">
                  <a16:creationId xmlns:a16="http://schemas.microsoft.com/office/drawing/2014/main" id="{3FBCED17-1438-C3BA-AC6C-0153D2D4DC3E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4" name="Oval 733">
              <a:extLst>
                <a:ext uri="{FF2B5EF4-FFF2-40B4-BE49-F238E27FC236}">
                  <a16:creationId xmlns:a16="http://schemas.microsoft.com/office/drawing/2014/main" id="{6B440D57-B9E1-BAB7-0EB1-C3CD72E9234B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Oval 734">
              <a:extLst>
                <a:ext uri="{FF2B5EF4-FFF2-40B4-BE49-F238E27FC236}">
                  <a16:creationId xmlns:a16="http://schemas.microsoft.com/office/drawing/2014/main" id="{9BA1FD4A-D8AD-BFCD-BC3C-78897D775E38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Oval 735">
              <a:extLst>
                <a:ext uri="{FF2B5EF4-FFF2-40B4-BE49-F238E27FC236}">
                  <a16:creationId xmlns:a16="http://schemas.microsoft.com/office/drawing/2014/main" id="{B4933B10-26A6-AB99-9308-3736F9ACD80F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Oval 736">
              <a:extLst>
                <a:ext uri="{FF2B5EF4-FFF2-40B4-BE49-F238E27FC236}">
                  <a16:creationId xmlns:a16="http://schemas.microsoft.com/office/drawing/2014/main" id="{CE2FEFF0-C3D9-7686-448F-102A81CEF88C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Oval 737">
              <a:extLst>
                <a:ext uri="{FF2B5EF4-FFF2-40B4-BE49-F238E27FC236}">
                  <a16:creationId xmlns:a16="http://schemas.microsoft.com/office/drawing/2014/main" id="{A9EBCC2A-70C6-B956-7E9D-763EA6678D54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Oval 738">
              <a:extLst>
                <a:ext uri="{FF2B5EF4-FFF2-40B4-BE49-F238E27FC236}">
                  <a16:creationId xmlns:a16="http://schemas.microsoft.com/office/drawing/2014/main" id="{D643FCCD-DD56-A0EF-9F4D-E83D02A8696C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Oval 739">
              <a:extLst>
                <a:ext uri="{FF2B5EF4-FFF2-40B4-BE49-F238E27FC236}">
                  <a16:creationId xmlns:a16="http://schemas.microsoft.com/office/drawing/2014/main" id="{B3548289-BF95-FDDA-AC27-E724DB79434A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Oval 740">
              <a:extLst>
                <a:ext uri="{FF2B5EF4-FFF2-40B4-BE49-F238E27FC236}">
                  <a16:creationId xmlns:a16="http://schemas.microsoft.com/office/drawing/2014/main" id="{F2DD9938-9ECD-B869-4DA7-D2C5FDF7CE20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Oval 741">
              <a:extLst>
                <a:ext uri="{FF2B5EF4-FFF2-40B4-BE49-F238E27FC236}">
                  <a16:creationId xmlns:a16="http://schemas.microsoft.com/office/drawing/2014/main" id="{0F252284-6B12-7836-C820-B7286DB4E4D9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Oval 742">
              <a:extLst>
                <a:ext uri="{FF2B5EF4-FFF2-40B4-BE49-F238E27FC236}">
                  <a16:creationId xmlns:a16="http://schemas.microsoft.com/office/drawing/2014/main" id="{EB34A94C-97F2-0CE1-0BA9-8C73DFE700B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Oval 743">
              <a:extLst>
                <a:ext uri="{FF2B5EF4-FFF2-40B4-BE49-F238E27FC236}">
                  <a16:creationId xmlns:a16="http://schemas.microsoft.com/office/drawing/2014/main" id="{39E03F1C-0C5B-E126-94F6-23B7B96E0B80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Oval 744">
              <a:extLst>
                <a:ext uri="{FF2B5EF4-FFF2-40B4-BE49-F238E27FC236}">
                  <a16:creationId xmlns:a16="http://schemas.microsoft.com/office/drawing/2014/main" id="{C7DC541A-D428-9009-BC68-891D82B720E8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Oval 745">
              <a:extLst>
                <a:ext uri="{FF2B5EF4-FFF2-40B4-BE49-F238E27FC236}">
                  <a16:creationId xmlns:a16="http://schemas.microsoft.com/office/drawing/2014/main" id="{716D38B0-075B-EED6-8A97-F7920C535EBB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Oval 746">
              <a:extLst>
                <a:ext uri="{FF2B5EF4-FFF2-40B4-BE49-F238E27FC236}">
                  <a16:creationId xmlns:a16="http://schemas.microsoft.com/office/drawing/2014/main" id="{C06D5806-A038-C28A-68D4-064FA8530013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Oval 747">
              <a:extLst>
                <a:ext uri="{FF2B5EF4-FFF2-40B4-BE49-F238E27FC236}">
                  <a16:creationId xmlns:a16="http://schemas.microsoft.com/office/drawing/2014/main" id="{9CB4EA7C-697D-B276-0EB1-CEC6380E2A51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Oval 748">
              <a:extLst>
                <a:ext uri="{FF2B5EF4-FFF2-40B4-BE49-F238E27FC236}">
                  <a16:creationId xmlns:a16="http://schemas.microsoft.com/office/drawing/2014/main" id="{7F0A542C-7A52-53AA-EFDE-FB568B1BFB41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Oval 749">
              <a:extLst>
                <a:ext uri="{FF2B5EF4-FFF2-40B4-BE49-F238E27FC236}">
                  <a16:creationId xmlns:a16="http://schemas.microsoft.com/office/drawing/2014/main" id="{9F404CC8-536C-FC8B-7530-523CFBBCCEFC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Oval 750">
              <a:extLst>
                <a:ext uri="{FF2B5EF4-FFF2-40B4-BE49-F238E27FC236}">
                  <a16:creationId xmlns:a16="http://schemas.microsoft.com/office/drawing/2014/main" id="{16C6C153-8A7B-34CA-BC7C-784E1697CE1C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Oval 751">
              <a:extLst>
                <a:ext uri="{FF2B5EF4-FFF2-40B4-BE49-F238E27FC236}">
                  <a16:creationId xmlns:a16="http://schemas.microsoft.com/office/drawing/2014/main" id="{989E95D2-B59F-F5AC-F0CC-4146BEA92B11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Oval 752">
              <a:extLst>
                <a:ext uri="{FF2B5EF4-FFF2-40B4-BE49-F238E27FC236}">
                  <a16:creationId xmlns:a16="http://schemas.microsoft.com/office/drawing/2014/main" id="{B4478DFA-D2B2-701F-E766-23BE7895FD7E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Oval 753">
              <a:extLst>
                <a:ext uri="{FF2B5EF4-FFF2-40B4-BE49-F238E27FC236}">
                  <a16:creationId xmlns:a16="http://schemas.microsoft.com/office/drawing/2014/main" id="{47846251-E8F5-447D-3CE9-A33F0586DE3F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Oval 754">
              <a:extLst>
                <a:ext uri="{FF2B5EF4-FFF2-40B4-BE49-F238E27FC236}">
                  <a16:creationId xmlns:a16="http://schemas.microsoft.com/office/drawing/2014/main" id="{C63C0255-015F-006A-F829-2C05BA8CBB4E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Oval 755">
              <a:extLst>
                <a:ext uri="{FF2B5EF4-FFF2-40B4-BE49-F238E27FC236}">
                  <a16:creationId xmlns:a16="http://schemas.microsoft.com/office/drawing/2014/main" id="{7ECD5CBC-2A86-D448-5BBF-8A097CAF91DA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Oval 756">
              <a:extLst>
                <a:ext uri="{FF2B5EF4-FFF2-40B4-BE49-F238E27FC236}">
                  <a16:creationId xmlns:a16="http://schemas.microsoft.com/office/drawing/2014/main" id="{64A027B4-2861-E3CC-4935-8CF5134B6C3F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Oval 757">
              <a:extLst>
                <a:ext uri="{FF2B5EF4-FFF2-40B4-BE49-F238E27FC236}">
                  <a16:creationId xmlns:a16="http://schemas.microsoft.com/office/drawing/2014/main" id="{D5425C03-FB66-BD7D-883D-E39D912A281D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Oval 758">
              <a:extLst>
                <a:ext uri="{FF2B5EF4-FFF2-40B4-BE49-F238E27FC236}">
                  <a16:creationId xmlns:a16="http://schemas.microsoft.com/office/drawing/2014/main" id="{D73AE984-7B98-4AAF-5EFA-A592B68FFBE7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Oval 759">
              <a:extLst>
                <a:ext uri="{FF2B5EF4-FFF2-40B4-BE49-F238E27FC236}">
                  <a16:creationId xmlns:a16="http://schemas.microsoft.com/office/drawing/2014/main" id="{25FCC107-98FB-EDF2-CAD5-B840B4C11B6C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Oval 760">
              <a:extLst>
                <a:ext uri="{FF2B5EF4-FFF2-40B4-BE49-F238E27FC236}">
                  <a16:creationId xmlns:a16="http://schemas.microsoft.com/office/drawing/2014/main" id="{F3AD5DAE-393C-AE71-41D7-498DE8E4086B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2" name="Group 761">
            <a:extLst>
              <a:ext uri="{FF2B5EF4-FFF2-40B4-BE49-F238E27FC236}">
                <a16:creationId xmlns:a16="http://schemas.microsoft.com/office/drawing/2014/main" id="{B36D7413-44DA-B5CC-7E64-D84DE00FE3D8}"/>
              </a:ext>
            </a:extLst>
          </p:cNvPr>
          <p:cNvGrpSpPr/>
          <p:nvPr/>
        </p:nvGrpSpPr>
        <p:grpSpPr>
          <a:xfrm>
            <a:off x="7848343" y="625640"/>
            <a:ext cx="129938" cy="6104812"/>
            <a:chOff x="3335149" y="578324"/>
            <a:chExt cx="129938" cy="6104812"/>
          </a:xfrm>
        </p:grpSpPr>
        <p:sp>
          <p:nvSpPr>
            <p:cNvPr id="763" name="Oval 762">
              <a:extLst>
                <a:ext uri="{FF2B5EF4-FFF2-40B4-BE49-F238E27FC236}">
                  <a16:creationId xmlns:a16="http://schemas.microsoft.com/office/drawing/2014/main" id="{EA54C13A-1B15-95C4-29F3-1ABCA3465C07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Oval 763">
              <a:extLst>
                <a:ext uri="{FF2B5EF4-FFF2-40B4-BE49-F238E27FC236}">
                  <a16:creationId xmlns:a16="http://schemas.microsoft.com/office/drawing/2014/main" id="{FE7CAA54-B554-82CF-5855-7A4159C1269B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Oval 764">
              <a:extLst>
                <a:ext uri="{FF2B5EF4-FFF2-40B4-BE49-F238E27FC236}">
                  <a16:creationId xmlns:a16="http://schemas.microsoft.com/office/drawing/2014/main" id="{A84D93B2-608A-DF8A-AEAB-70CEEC96E07C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Oval 765">
              <a:extLst>
                <a:ext uri="{FF2B5EF4-FFF2-40B4-BE49-F238E27FC236}">
                  <a16:creationId xmlns:a16="http://schemas.microsoft.com/office/drawing/2014/main" id="{B00A0695-A248-232E-735D-1E34C64677F5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Oval 766">
              <a:extLst>
                <a:ext uri="{FF2B5EF4-FFF2-40B4-BE49-F238E27FC236}">
                  <a16:creationId xmlns:a16="http://schemas.microsoft.com/office/drawing/2014/main" id="{6E4DA2D9-357C-5E05-CD89-863F6F86B333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Oval 767">
              <a:extLst>
                <a:ext uri="{FF2B5EF4-FFF2-40B4-BE49-F238E27FC236}">
                  <a16:creationId xmlns:a16="http://schemas.microsoft.com/office/drawing/2014/main" id="{6773C755-C867-8043-B701-6F871F79CF76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Oval 768">
              <a:extLst>
                <a:ext uri="{FF2B5EF4-FFF2-40B4-BE49-F238E27FC236}">
                  <a16:creationId xmlns:a16="http://schemas.microsoft.com/office/drawing/2014/main" id="{89E8127E-8435-4ADF-8300-F43ABDAFF835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Oval 769">
              <a:extLst>
                <a:ext uri="{FF2B5EF4-FFF2-40B4-BE49-F238E27FC236}">
                  <a16:creationId xmlns:a16="http://schemas.microsoft.com/office/drawing/2014/main" id="{88B3A1E7-E074-9AF4-C189-65ABE132FB96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Oval 770">
              <a:extLst>
                <a:ext uri="{FF2B5EF4-FFF2-40B4-BE49-F238E27FC236}">
                  <a16:creationId xmlns:a16="http://schemas.microsoft.com/office/drawing/2014/main" id="{9781106C-7DA3-81D1-5181-DC923163F7EC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Oval 771">
              <a:extLst>
                <a:ext uri="{FF2B5EF4-FFF2-40B4-BE49-F238E27FC236}">
                  <a16:creationId xmlns:a16="http://schemas.microsoft.com/office/drawing/2014/main" id="{151A8E76-0B30-80B7-B741-3CE5D48BEDBE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Oval 772">
              <a:extLst>
                <a:ext uri="{FF2B5EF4-FFF2-40B4-BE49-F238E27FC236}">
                  <a16:creationId xmlns:a16="http://schemas.microsoft.com/office/drawing/2014/main" id="{ECB452DD-D01D-4074-796B-B272482FF936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Oval 773">
              <a:extLst>
                <a:ext uri="{FF2B5EF4-FFF2-40B4-BE49-F238E27FC236}">
                  <a16:creationId xmlns:a16="http://schemas.microsoft.com/office/drawing/2014/main" id="{E1C1B923-9C6A-DEBD-D755-07F43CA315F4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Oval 774">
              <a:extLst>
                <a:ext uri="{FF2B5EF4-FFF2-40B4-BE49-F238E27FC236}">
                  <a16:creationId xmlns:a16="http://schemas.microsoft.com/office/drawing/2014/main" id="{7ADC1B3C-1B6E-A385-E0A2-D046EAB182B0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Oval 775">
              <a:extLst>
                <a:ext uri="{FF2B5EF4-FFF2-40B4-BE49-F238E27FC236}">
                  <a16:creationId xmlns:a16="http://schemas.microsoft.com/office/drawing/2014/main" id="{525CCA09-0364-DCE9-F0AD-F80497EA87E1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Oval 776">
              <a:extLst>
                <a:ext uri="{FF2B5EF4-FFF2-40B4-BE49-F238E27FC236}">
                  <a16:creationId xmlns:a16="http://schemas.microsoft.com/office/drawing/2014/main" id="{5B2C7613-A8C8-F76F-63FB-287DCCDF18A6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Oval 777">
              <a:extLst>
                <a:ext uri="{FF2B5EF4-FFF2-40B4-BE49-F238E27FC236}">
                  <a16:creationId xmlns:a16="http://schemas.microsoft.com/office/drawing/2014/main" id="{76CA4517-77FC-AFFB-4DA6-DDBA70F5EB9C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Oval 778">
              <a:extLst>
                <a:ext uri="{FF2B5EF4-FFF2-40B4-BE49-F238E27FC236}">
                  <a16:creationId xmlns:a16="http://schemas.microsoft.com/office/drawing/2014/main" id="{A8EE3977-6766-43A9-AC6C-9FC5550A27DC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Oval 779">
              <a:extLst>
                <a:ext uri="{FF2B5EF4-FFF2-40B4-BE49-F238E27FC236}">
                  <a16:creationId xmlns:a16="http://schemas.microsoft.com/office/drawing/2014/main" id="{66739BDD-F828-2079-63D7-4E7E1ADCE21E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Oval 780">
              <a:extLst>
                <a:ext uri="{FF2B5EF4-FFF2-40B4-BE49-F238E27FC236}">
                  <a16:creationId xmlns:a16="http://schemas.microsoft.com/office/drawing/2014/main" id="{C2834AA3-C348-F06A-A84B-956E16F67AEA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Oval 781">
              <a:extLst>
                <a:ext uri="{FF2B5EF4-FFF2-40B4-BE49-F238E27FC236}">
                  <a16:creationId xmlns:a16="http://schemas.microsoft.com/office/drawing/2014/main" id="{98585455-20AA-D55A-D818-6F296010A47F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Oval 782">
              <a:extLst>
                <a:ext uri="{FF2B5EF4-FFF2-40B4-BE49-F238E27FC236}">
                  <a16:creationId xmlns:a16="http://schemas.microsoft.com/office/drawing/2014/main" id="{21952EBE-965F-CF93-1907-6B30A9F286DF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Oval 783">
              <a:extLst>
                <a:ext uri="{FF2B5EF4-FFF2-40B4-BE49-F238E27FC236}">
                  <a16:creationId xmlns:a16="http://schemas.microsoft.com/office/drawing/2014/main" id="{93B83D69-C317-314F-FA0C-7A23CBCFD866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Oval 784">
              <a:extLst>
                <a:ext uri="{FF2B5EF4-FFF2-40B4-BE49-F238E27FC236}">
                  <a16:creationId xmlns:a16="http://schemas.microsoft.com/office/drawing/2014/main" id="{9638336F-FD7E-BE97-8ADF-CC46FAAE273D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Oval 785">
              <a:extLst>
                <a:ext uri="{FF2B5EF4-FFF2-40B4-BE49-F238E27FC236}">
                  <a16:creationId xmlns:a16="http://schemas.microsoft.com/office/drawing/2014/main" id="{9DCCCD5E-3FBC-B414-38E0-61FE72DDF018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Oval 786">
              <a:extLst>
                <a:ext uri="{FF2B5EF4-FFF2-40B4-BE49-F238E27FC236}">
                  <a16:creationId xmlns:a16="http://schemas.microsoft.com/office/drawing/2014/main" id="{5C1956FF-1F52-494C-0902-D1C9672A0966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Oval 787">
              <a:extLst>
                <a:ext uri="{FF2B5EF4-FFF2-40B4-BE49-F238E27FC236}">
                  <a16:creationId xmlns:a16="http://schemas.microsoft.com/office/drawing/2014/main" id="{BB2B049C-754D-7A2D-EB1F-0D30BA45DC70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Oval 788">
              <a:extLst>
                <a:ext uri="{FF2B5EF4-FFF2-40B4-BE49-F238E27FC236}">
                  <a16:creationId xmlns:a16="http://schemas.microsoft.com/office/drawing/2014/main" id="{9D08D4DE-F542-E7D2-C25C-D94066F0652E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Oval 789">
              <a:extLst>
                <a:ext uri="{FF2B5EF4-FFF2-40B4-BE49-F238E27FC236}">
                  <a16:creationId xmlns:a16="http://schemas.microsoft.com/office/drawing/2014/main" id="{F27C8427-8682-D191-D238-D7C4E726221B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Oval 790">
              <a:extLst>
                <a:ext uri="{FF2B5EF4-FFF2-40B4-BE49-F238E27FC236}">
                  <a16:creationId xmlns:a16="http://schemas.microsoft.com/office/drawing/2014/main" id="{780565AD-4FE7-D40A-27C2-9AFD8E9DED26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2" name="Group 791">
            <a:extLst>
              <a:ext uri="{FF2B5EF4-FFF2-40B4-BE49-F238E27FC236}">
                <a16:creationId xmlns:a16="http://schemas.microsoft.com/office/drawing/2014/main" id="{DCB94EED-F85F-2CD8-E63C-C95EDB5A3D4C}"/>
              </a:ext>
            </a:extLst>
          </p:cNvPr>
          <p:cNvGrpSpPr/>
          <p:nvPr/>
        </p:nvGrpSpPr>
        <p:grpSpPr>
          <a:xfrm>
            <a:off x="8078997" y="625640"/>
            <a:ext cx="129938" cy="6104812"/>
            <a:chOff x="3335149" y="578324"/>
            <a:chExt cx="129938" cy="6104812"/>
          </a:xfrm>
        </p:grpSpPr>
        <p:sp>
          <p:nvSpPr>
            <p:cNvPr id="793" name="Oval 792">
              <a:extLst>
                <a:ext uri="{FF2B5EF4-FFF2-40B4-BE49-F238E27FC236}">
                  <a16:creationId xmlns:a16="http://schemas.microsoft.com/office/drawing/2014/main" id="{65B08979-CB9C-91E7-53AA-CCC244B816C7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4" name="Oval 793">
              <a:extLst>
                <a:ext uri="{FF2B5EF4-FFF2-40B4-BE49-F238E27FC236}">
                  <a16:creationId xmlns:a16="http://schemas.microsoft.com/office/drawing/2014/main" id="{64BF7F8C-8A1B-2112-46B7-9B2D5FC3BE23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Oval 794">
              <a:extLst>
                <a:ext uri="{FF2B5EF4-FFF2-40B4-BE49-F238E27FC236}">
                  <a16:creationId xmlns:a16="http://schemas.microsoft.com/office/drawing/2014/main" id="{D7B0F8E0-2130-6DAC-C8C1-33BF4D6F7EA2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Oval 795">
              <a:extLst>
                <a:ext uri="{FF2B5EF4-FFF2-40B4-BE49-F238E27FC236}">
                  <a16:creationId xmlns:a16="http://schemas.microsoft.com/office/drawing/2014/main" id="{387BF8FD-C6B1-9150-14FF-B0705B44B15B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Oval 796">
              <a:extLst>
                <a:ext uri="{FF2B5EF4-FFF2-40B4-BE49-F238E27FC236}">
                  <a16:creationId xmlns:a16="http://schemas.microsoft.com/office/drawing/2014/main" id="{549DDC80-776B-2961-A928-535C80598A93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Oval 797">
              <a:extLst>
                <a:ext uri="{FF2B5EF4-FFF2-40B4-BE49-F238E27FC236}">
                  <a16:creationId xmlns:a16="http://schemas.microsoft.com/office/drawing/2014/main" id="{0A6A5E4F-4B58-1DF8-651A-4B0C16984069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Oval 798">
              <a:extLst>
                <a:ext uri="{FF2B5EF4-FFF2-40B4-BE49-F238E27FC236}">
                  <a16:creationId xmlns:a16="http://schemas.microsoft.com/office/drawing/2014/main" id="{97570351-1B48-85EE-E9FF-3F7E8C752C69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Oval 799">
              <a:extLst>
                <a:ext uri="{FF2B5EF4-FFF2-40B4-BE49-F238E27FC236}">
                  <a16:creationId xmlns:a16="http://schemas.microsoft.com/office/drawing/2014/main" id="{1665953E-33E0-8477-A5DB-E63D28B63D75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Oval 800">
              <a:extLst>
                <a:ext uri="{FF2B5EF4-FFF2-40B4-BE49-F238E27FC236}">
                  <a16:creationId xmlns:a16="http://schemas.microsoft.com/office/drawing/2014/main" id="{C10FEE79-E418-B8A0-8A2F-1EB392154AFE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Oval 801">
              <a:extLst>
                <a:ext uri="{FF2B5EF4-FFF2-40B4-BE49-F238E27FC236}">
                  <a16:creationId xmlns:a16="http://schemas.microsoft.com/office/drawing/2014/main" id="{68BFD3C6-0811-ED14-A8D2-0622876A4311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Oval 802">
              <a:extLst>
                <a:ext uri="{FF2B5EF4-FFF2-40B4-BE49-F238E27FC236}">
                  <a16:creationId xmlns:a16="http://schemas.microsoft.com/office/drawing/2014/main" id="{DEB56DEC-76DC-E87F-61DD-DA7F5076E00E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Oval 803">
              <a:extLst>
                <a:ext uri="{FF2B5EF4-FFF2-40B4-BE49-F238E27FC236}">
                  <a16:creationId xmlns:a16="http://schemas.microsoft.com/office/drawing/2014/main" id="{21DABE8D-BB8D-C354-3566-EBB9DADDB0C6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Oval 804">
              <a:extLst>
                <a:ext uri="{FF2B5EF4-FFF2-40B4-BE49-F238E27FC236}">
                  <a16:creationId xmlns:a16="http://schemas.microsoft.com/office/drawing/2014/main" id="{65B1A934-B299-E620-61DA-488537E16D26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Oval 805">
              <a:extLst>
                <a:ext uri="{FF2B5EF4-FFF2-40B4-BE49-F238E27FC236}">
                  <a16:creationId xmlns:a16="http://schemas.microsoft.com/office/drawing/2014/main" id="{784CC58E-8F89-CC0D-B60E-1E8230025BCC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Oval 806">
              <a:extLst>
                <a:ext uri="{FF2B5EF4-FFF2-40B4-BE49-F238E27FC236}">
                  <a16:creationId xmlns:a16="http://schemas.microsoft.com/office/drawing/2014/main" id="{8BED237B-0C5B-93B2-99E4-FD107FCB3BA2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Oval 807">
              <a:extLst>
                <a:ext uri="{FF2B5EF4-FFF2-40B4-BE49-F238E27FC236}">
                  <a16:creationId xmlns:a16="http://schemas.microsoft.com/office/drawing/2014/main" id="{4CB4DE5B-D4DC-6E9A-B34F-7FAF4398682E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Oval 808">
              <a:extLst>
                <a:ext uri="{FF2B5EF4-FFF2-40B4-BE49-F238E27FC236}">
                  <a16:creationId xmlns:a16="http://schemas.microsoft.com/office/drawing/2014/main" id="{0A36AF11-3F24-4A60-51E5-A84263B4FA9E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Oval 809">
              <a:extLst>
                <a:ext uri="{FF2B5EF4-FFF2-40B4-BE49-F238E27FC236}">
                  <a16:creationId xmlns:a16="http://schemas.microsoft.com/office/drawing/2014/main" id="{307926EC-3475-8D8B-F843-DD33D811A9F7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Oval 810">
              <a:extLst>
                <a:ext uri="{FF2B5EF4-FFF2-40B4-BE49-F238E27FC236}">
                  <a16:creationId xmlns:a16="http://schemas.microsoft.com/office/drawing/2014/main" id="{2CE7AA9A-6F32-2492-98AB-B91EF575B4A8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Oval 811">
              <a:extLst>
                <a:ext uri="{FF2B5EF4-FFF2-40B4-BE49-F238E27FC236}">
                  <a16:creationId xmlns:a16="http://schemas.microsoft.com/office/drawing/2014/main" id="{47218EB8-D9F2-4D8A-1989-13BD2DEDE4A4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Oval 812">
              <a:extLst>
                <a:ext uri="{FF2B5EF4-FFF2-40B4-BE49-F238E27FC236}">
                  <a16:creationId xmlns:a16="http://schemas.microsoft.com/office/drawing/2014/main" id="{D2D056D0-B62D-B899-7699-A4E2906E2989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Oval 813">
              <a:extLst>
                <a:ext uri="{FF2B5EF4-FFF2-40B4-BE49-F238E27FC236}">
                  <a16:creationId xmlns:a16="http://schemas.microsoft.com/office/drawing/2014/main" id="{71E135C7-7211-5D3E-5326-4CF63B9F0E45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Oval 814">
              <a:extLst>
                <a:ext uri="{FF2B5EF4-FFF2-40B4-BE49-F238E27FC236}">
                  <a16:creationId xmlns:a16="http://schemas.microsoft.com/office/drawing/2014/main" id="{B74DA829-1C8F-51B7-3CF9-3AE56405238B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Oval 815">
              <a:extLst>
                <a:ext uri="{FF2B5EF4-FFF2-40B4-BE49-F238E27FC236}">
                  <a16:creationId xmlns:a16="http://schemas.microsoft.com/office/drawing/2014/main" id="{54DD4F63-AEFB-32D3-D08B-DA8F910103D4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Oval 816">
              <a:extLst>
                <a:ext uri="{FF2B5EF4-FFF2-40B4-BE49-F238E27FC236}">
                  <a16:creationId xmlns:a16="http://schemas.microsoft.com/office/drawing/2014/main" id="{3E6AA88F-9196-6AD8-425D-078988A4162F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Oval 817">
              <a:extLst>
                <a:ext uri="{FF2B5EF4-FFF2-40B4-BE49-F238E27FC236}">
                  <a16:creationId xmlns:a16="http://schemas.microsoft.com/office/drawing/2014/main" id="{930921A0-1E17-B96B-3192-30290F607BA4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Oval 818">
              <a:extLst>
                <a:ext uri="{FF2B5EF4-FFF2-40B4-BE49-F238E27FC236}">
                  <a16:creationId xmlns:a16="http://schemas.microsoft.com/office/drawing/2014/main" id="{81C7F208-10C9-A018-CF50-490AAA0F3443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Oval 819">
              <a:extLst>
                <a:ext uri="{FF2B5EF4-FFF2-40B4-BE49-F238E27FC236}">
                  <a16:creationId xmlns:a16="http://schemas.microsoft.com/office/drawing/2014/main" id="{9E770BCE-1F7C-C78D-FD78-933846530194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Oval 820">
              <a:extLst>
                <a:ext uri="{FF2B5EF4-FFF2-40B4-BE49-F238E27FC236}">
                  <a16:creationId xmlns:a16="http://schemas.microsoft.com/office/drawing/2014/main" id="{98EEBE41-4817-065E-6172-3466D61CFD4A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2" name="Group 821">
            <a:extLst>
              <a:ext uri="{FF2B5EF4-FFF2-40B4-BE49-F238E27FC236}">
                <a16:creationId xmlns:a16="http://schemas.microsoft.com/office/drawing/2014/main" id="{2A4452F6-4AB7-71F6-637F-F61EE52D9E1D}"/>
              </a:ext>
            </a:extLst>
          </p:cNvPr>
          <p:cNvGrpSpPr/>
          <p:nvPr/>
        </p:nvGrpSpPr>
        <p:grpSpPr>
          <a:xfrm>
            <a:off x="8309651" y="625640"/>
            <a:ext cx="129938" cy="6104812"/>
            <a:chOff x="3335149" y="578324"/>
            <a:chExt cx="129938" cy="6104812"/>
          </a:xfrm>
        </p:grpSpPr>
        <p:sp>
          <p:nvSpPr>
            <p:cNvPr id="823" name="Oval 822">
              <a:extLst>
                <a:ext uri="{FF2B5EF4-FFF2-40B4-BE49-F238E27FC236}">
                  <a16:creationId xmlns:a16="http://schemas.microsoft.com/office/drawing/2014/main" id="{AFBFC107-898E-8B1B-0669-8C1C9AC2C6F5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Oval 823">
              <a:extLst>
                <a:ext uri="{FF2B5EF4-FFF2-40B4-BE49-F238E27FC236}">
                  <a16:creationId xmlns:a16="http://schemas.microsoft.com/office/drawing/2014/main" id="{6862B5EC-64F6-6353-0CDC-730C5D2C733C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Oval 824">
              <a:extLst>
                <a:ext uri="{FF2B5EF4-FFF2-40B4-BE49-F238E27FC236}">
                  <a16:creationId xmlns:a16="http://schemas.microsoft.com/office/drawing/2014/main" id="{6EA98A48-F855-BDC4-7846-D6A0847E9DA5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Oval 825">
              <a:extLst>
                <a:ext uri="{FF2B5EF4-FFF2-40B4-BE49-F238E27FC236}">
                  <a16:creationId xmlns:a16="http://schemas.microsoft.com/office/drawing/2014/main" id="{44A19AC1-5199-586F-CB00-EB5403855BAC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Oval 826">
              <a:extLst>
                <a:ext uri="{FF2B5EF4-FFF2-40B4-BE49-F238E27FC236}">
                  <a16:creationId xmlns:a16="http://schemas.microsoft.com/office/drawing/2014/main" id="{C564C905-B9BB-A716-FCFC-34C079D50AED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Oval 827">
              <a:extLst>
                <a:ext uri="{FF2B5EF4-FFF2-40B4-BE49-F238E27FC236}">
                  <a16:creationId xmlns:a16="http://schemas.microsoft.com/office/drawing/2014/main" id="{F3712F52-A93D-14AF-7223-EF3F47A9BCDC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Oval 828">
              <a:extLst>
                <a:ext uri="{FF2B5EF4-FFF2-40B4-BE49-F238E27FC236}">
                  <a16:creationId xmlns:a16="http://schemas.microsoft.com/office/drawing/2014/main" id="{207491AF-318A-4D58-351D-3981AC3BAA28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Oval 829">
              <a:extLst>
                <a:ext uri="{FF2B5EF4-FFF2-40B4-BE49-F238E27FC236}">
                  <a16:creationId xmlns:a16="http://schemas.microsoft.com/office/drawing/2014/main" id="{F0CC2473-3149-0DCD-5A4D-3D58CD5CF94F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Oval 830">
              <a:extLst>
                <a:ext uri="{FF2B5EF4-FFF2-40B4-BE49-F238E27FC236}">
                  <a16:creationId xmlns:a16="http://schemas.microsoft.com/office/drawing/2014/main" id="{041E245D-4267-6E6F-367D-EB3E35686970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Oval 831">
              <a:extLst>
                <a:ext uri="{FF2B5EF4-FFF2-40B4-BE49-F238E27FC236}">
                  <a16:creationId xmlns:a16="http://schemas.microsoft.com/office/drawing/2014/main" id="{7737A054-93D3-F5A0-4464-3689F7F0E6FF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Oval 832">
              <a:extLst>
                <a:ext uri="{FF2B5EF4-FFF2-40B4-BE49-F238E27FC236}">
                  <a16:creationId xmlns:a16="http://schemas.microsoft.com/office/drawing/2014/main" id="{2C895811-4E0B-CBE5-7FF0-54C5CCFE733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Oval 833">
              <a:extLst>
                <a:ext uri="{FF2B5EF4-FFF2-40B4-BE49-F238E27FC236}">
                  <a16:creationId xmlns:a16="http://schemas.microsoft.com/office/drawing/2014/main" id="{AC05BE89-2171-FF06-129D-846A0AA0C9FD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Oval 834">
              <a:extLst>
                <a:ext uri="{FF2B5EF4-FFF2-40B4-BE49-F238E27FC236}">
                  <a16:creationId xmlns:a16="http://schemas.microsoft.com/office/drawing/2014/main" id="{104A3D96-0008-FEED-387B-CE3805F0F3C2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Oval 835">
              <a:extLst>
                <a:ext uri="{FF2B5EF4-FFF2-40B4-BE49-F238E27FC236}">
                  <a16:creationId xmlns:a16="http://schemas.microsoft.com/office/drawing/2014/main" id="{F7DE136B-D1F6-08F8-1395-C8CCA19BDEBD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Oval 836">
              <a:extLst>
                <a:ext uri="{FF2B5EF4-FFF2-40B4-BE49-F238E27FC236}">
                  <a16:creationId xmlns:a16="http://schemas.microsoft.com/office/drawing/2014/main" id="{99FA3417-646F-8B27-E603-BDB392496B3E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Oval 837">
              <a:extLst>
                <a:ext uri="{FF2B5EF4-FFF2-40B4-BE49-F238E27FC236}">
                  <a16:creationId xmlns:a16="http://schemas.microsoft.com/office/drawing/2014/main" id="{6D0DA229-7042-F1E9-1D90-681A70CC0CE5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Oval 838">
              <a:extLst>
                <a:ext uri="{FF2B5EF4-FFF2-40B4-BE49-F238E27FC236}">
                  <a16:creationId xmlns:a16="http://schemas.microsoft.com/office/drawing/2014/main" id="{3429205F-DB0F-2047-BF7A-8A467694C340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Oval 839">
              <a:extLst>
                <a:ext uri="{FF2B5EF4-FFF2-40B4-BE49-F238E27FC236}">
                  <a16:creationId xmlns:a16="http://schemas.microsoft.com/office/drawing/2014/main" id="{29FDDB47-4B82-6316-5728-A87C52D1F1C2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Oval 840">
              <a:extLst>
                <a:ext uri="{FF2B5EF4-FFF2-40B4-BE49-F238E27FC236}">
                  <a16:creationId xmlns:a16="http://schemas.microsoft.com/office/drawing/2014/main" id="{2069D01C-320B-6BD8-99D1-0DE521DE243C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Oval 841">
              <a:extLst>
                <a:ext uri="{FF2B5EF4-FFF2-40B4-BE49-F238E27FC236}">
                  <a16:creationId xmlns:a16="http://schemas.microsoft.com/office/drawing/2014/main" id="{516C8ACA-B62D-269A-1699-E03CC6C4AB69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Oval 842">
              <a:extLst>
                <a:ext uri="{FF2B5EF4-FFF2-40B4-BE49-F238E27FC236}">
                  <a16:creationId xmlns:a16="http://schemas.microsoft.com/office/drawing/2014/main" id="{CF84A12C-4496-D5F9-6651-22127AD5EDCA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Oval 843">
              <a:extLst>
                <a:ext uri="{FF2B5EF4-FFF2-40B4-BE49-F238E27FC236}">
                  <a16:creationId xmlns:a16="http://schemas.microsoft.com/office/drawing/2014/main" id="{FA1BB389-6192-FB0B-823C-971648E79C38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Oval 844">
              <a:extLst>
                <a:ext uri="{FF2B5EF4-FFF2-40B4-BE49-F238E27FC236}">
                  <a16:creationId xmlns:a16="http://schemas.microsoft.com/office/drawing/2014/main" id="{256BEABC-257E-B53A-8BB3-ED403DEAB25A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Oval 845">
              <a:extLst>
                <a:ext uri="{FF2B5EF4-FFF2-40B4-BE49-F238E27FC236}">
                  <a16:creationId xmlns:a16="http://schemas.microsoft.com/office/drawing/2014/main" id="{940162F5-2364-58B4-1219-B081104D0D09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Oval 846">
              <a:extLst>
                <a:ext uri="{FF2B5EF4-FFF2-40B4-BE49-F238E27FC236}">
                  <a16:creationId xmlns:a16="http://schemas.microsoft.com/office/drawing/2014/main" id="{09382004-8506-35D3-0D0C-98D82ECB9899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Oval 847">
              <a:extLst>
                <a:ext uri="{FF2B5EF4-FFF2-40B4-BE49-F238E27FC236}">
                  <a16:creationId xmlns:a16="http://schemas.microsoft.com/office/drawing/2014/main" id="{E14B031F-D612-391A-04B4-AD58A8025D3C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Oval 848">
              <a:extLst>
                <a:ext uri="{FF2B5EF4-FFF2-40B4-BE49-F238E27FC236}">
                  <a16:creationId xmlns:a16="http://schemas.microsoft.com/office/drawing/2014/main" id="{1295C562-0DFA-72FA-B75A-EA3807A6F428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Oval 849">
              <a:extLst>
                <a:ext uri="{FF2B5EF4-FFF2-40B4-BE49-F238E27FC236}">
                  <a16:creationId xmlns:a16="http://schemas.microsoft.com/office/drawing/2014/main" id="{BE6C0261-B68F-D6C4-B877-6BEEA953132F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Oval 850">
              <a:extLst>
                <a:ext uri="{FF2B5EF4-FFF2-40B4-BE49-F238E27FC236}">
                  <a16:creationId xmlns:a16="http://schemas.microsoft.com/office/drawing/2014/main" id="{5C12AD36-71D2-CEBD-A10E-EF7A90449E84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2" name="Group 851">
            <a:extLst>
              <a:ext uri="{FF2B5EF4-FFF2-40B4-BE49-F238E27FC236}">
                <a16:creationId xmlns:a16="http://schemas.microsoft.com/office/drawing/2014/main" id="{56296642-E34C-1D22-CF67-19A06A54F883}"/>
              </a:ext>
            </a:extLst>
          </p:cNvPr>
          <p:cNvGrpSpPr/>
          <p:nvPr/>
        </p:nvGrpSpPr>
        <p:grpSpPr>
          <a:xfrm>
            <a:off x="8540305" y="625640"/>
            <a:ext cx="129938" cy="6104812"/>
            <a:chOff x="3335149" y="578324"/>
            <a:chExt cx="129938" cy="6104812"/>
          </a:xfrm>
        </p:grpSpPr>
        <p:sp>
          <p:nvSpPr>
            <p:cNvPr id="853" name="Oval 852">
              <a:extLst>
                <a:ext uri="{FF2B5EF4-FFF2-40B4-BE49-F238E27FC236}">
                  <a16:creationId xmlns:a16="http://schemas.microsoft.com/office/drawing/2014/main" id="{06A9016A-20B6-3261-9BC4-A67576375F2F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4" name="Oval 853">
              <a:extLst>
                <a:ext uri="{FF2B5EF4-FFF2-40B4-BE49-F238E27FC236}">
                  <a16:creationId xmlns:a16="http://schemas.microsoft.com/office/drawing/2014/main" id="{09BAF980-DAF0-5C82-9B15-CC5C81829DCA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Oval 854">
              <a:extLst>
                <a:ext uri="{FF2B5EF4-FFF2-40B4-BE49-F238E27FC236}">
                  <a16:creationId xmlns:a16="http://schemas.microsoft.com/office/drawing/2014/main" id="{2108C828-2A5E-A88A-0C9F-563B96801325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Oval 855">
              <a:extLst>
                <a:ext uri="{FF2B5EF4-FFF2-40B4-BE49-F238E27FC236}">
                  <a16:creationId xmlns:a16="http://schemas.microsoft.com/office/drawing/2014/main" id="{FAFC839F-84BE-2F9E-32AC-DC3AA2AA4566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Oval 856">
              <a:extLst>
                <a:ext uri="{FF2B5EF4-FFF2-40B4-BE49-F238E27FC236}">
                  <a16:creationId xmlns:a16="http://schemas.microsoft.com/office/drawing/2014/main" id="{2BB0FCA7-04E0-9FE1-4079-C6E919F8DB3A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Oval 857">
              <a:extLst>
                <a:ext uri="{FF2B5EF4-FFF2-40B4-BE49-F238E27FC236}">
                  <a16:creationId xmlns:a16="http://schemas.microsoft.com/office/drawing/2014/main" id="{5B09961A-4E37-B77B-35C9-112C240B02F4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Oval 858">
              <a:extLst>
                <a:ext uri="{FF2B5EF4-FFF2-40B4-BE49-F238E27FC236}">
                  <a16:creationId xmlns:a16="http://schemas.microsoft.com/office/drawing/2014/main" id="{A9DC2530-D7B6-2E26-0365-B2771B5E1EB9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Oval 859">
              <a:extLst>
                <a:ext uri="{FF2B5EF4-FFF2-40B4-BE49-F238E27FC236}">
                  <a16:creationId xmlns:a16="http://schemas.microsoft.com/office/drawing/2014/main" id="{C259F81E-0806-6FF8-8C1D-15CAD2527B4A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Oval 860">
              <a:extLst>
                <a:ext uri="{FF2B5EF4-FFF2-40B4-BE49-F238E27FC236}">
                  <a16:creationId xmlns:a16="http://schemas.microsoft.com/office/drawing/2014/main" id="{1DDF8F78-6353-A8C0-02A5-7FF802D20912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Oval 861">
              <a:extLst>
                <a:ext uri="{FF2B5EF4-FFF2-40B4-BE49-F238E27FC236}">
                  <a16:creationId xmlns:a16="http://schemas.microsoft.com/office/drawing/2014/main" id="{30000970-EBAA-B150-95A8-9602138AB49A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Oval 862">
              <a:extLst>
                <a:ext uri="{FF2B5EF4-FFF2-40B4-BE49-F238E27FC236}">
                  <a16:creationId xmlns:a16="http://schemas.microsoft.com/office/drawing/2014/main" id="{FFDE7D48-D3A7-88D7-6602-A5C3ED3C85AC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Oval 863">
              <a:extLst>
                <a:ext uri="{FF2B5EF4-FFF2-40B4-BE49-F238E27FC236}">
                  <a16:creationId xmlns:a16="http://schemas.microsoft.com/office/drawing/2014/main" id="{16B0B00E-76DB-8766-DA1B-5659E9DA0D4D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Oval 864">
              <a:extLst>
                <a:ext uri="{FF2B5EF4-FFF2-40B4-BE49-F238E27FC236}">
                  <a16:creationId xmlns:a16="http://schemas.microsoft.com/office/drawing/2014/main" id="{56C0597F-B0C6-448A-A069-55D1B7073DFE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Oval 865">
              <a:extLst>
                <a:ext uri="{FF2B5EF4-FFF2-40B4-BE49-F238E27FC236}">
                  <a16:creationId xmlns:a16="http://schemas.microsoft.com/office/drawing/2014/main" id="{13257C8A-DDB6-53EF-7226-CBDA441E5C8B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Oval 866">
              <a:extLst>
                <a:ext uri="{FF2B5EF4-FFF2-40B4-BE49-F238E27FC236}">
                  <a16:creationId xmlns:a16="http://schemas.microsoft.com/office/drawing/2014/main" id="{39D76169-18FE-254B-ADFF-35B7B8D272E2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Oval 867">
              <a:extLst>
                <a:ext uri="{FF2B5EF4-FFF2-40B4-BE49-F238E27FC236}">
                  <a16:creationId xmlns:a16="http://schemas.microsoft.com/office/drawing/2014/main" id="{8F440447-669F-92E4-FA35-D5EB5EC9EBE3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Oval 868">
              <a:extLst>
                <a:ext uri="{FF2B5EF4-FFF2-40B4-BE49-F238E27FC236}">
                  <a16:creationId xmlns:a16="http://schemas.microsoft.com/office/drawing/2014/main" id="{D6DC7E50-8CE2-92FA-6C7B-52569ACDA35D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Oval 869">
              <a:extLst>
                <a:ext uri="{FF2B5EF4-FFF2-40B4-BE49-F238E27FC236}">
                  <a16:creationId xmlns:a16="http://schemas.microsoft.com/office/drawing/2014/main" id="{0F1F6174-90A0-D21D-A535-BAB6474BA4E8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Oval 870">
              <a:extLst>
                <a:ext uri="{FF2B5EF4-FFF2-40B4-BE49-F238E27FC236}">
                  <a16:creationId xmlns:a16="http://schemas.microsoft.com/office/drawing/2014/main" id="{BBA71A21-496D-94BC-2230-A1A241FA40CB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Oval 871">
              <a:extLst>
                <a:ext uri="{FF2B5EF4-FFF2-40B4-BE49-F238E27FC236}">
                  <a16:creationId xmlns:a16="http://schemas.microsoft.com/office/drawing/2014/main" id="{47308AE6-9B1B-46E6-36FE-10E2A51FEA44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Oval 872">
              <a:extLst>
                <a:ext uri="{FF2B5EF4-FFF2-40B4-BE49-F238E27FC236}">
                  <a16:creationId xmlns:a16="http://schemas.microsoft.com/office/drawing/2014/main" id="{8EC5E3C7-EE56-4884-F45F-6F42FF646FA0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Oval 873">
              <a:extLst>
                <a:ext uri="{FF2B5EF4-FFF2-40B4-BE49-F238E27FC236}">
                  <a16:creationId xmlns:a16="http://schemas.microsoft.com/office/drawing/2014/main" id="{84043778-E71C-D941-ECA1-C874224E2FB7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Oval 874">
              <a:extLst>
                <a:ext uri="{FF2B5EF4-FFF2-40B4-BE49-F238E27FC236}">
                  <a16:creationId xmlns:a16="http://schemas.microsoft.com/office/drawing/2014/main" id="{714454F7-5771-A4DD-4CCF-44BEE99D7DA1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Oval 875">
              <a:extLst>
                <a:ext uri="{FF2B5EF4-FFF2-40B4-BE49-F238E27FC236}">
                  <a16:creationId xmlns:a16="http://schemas.microsoft.com/office/drawing/2014/main" id="{8FF2B65F-C03F-9B26-D7D4-2DD85ED1E72B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Oval 876">
              <a:extLst>
                <a:ext uri="{FF2B5EF4-FFF2-40B4-BE49-F238E27FC236}">
                  <a16:creationId xmlns:a16="http://schemas.microsoft.com/office/drawing/2014/main" id="{BB4FFBC6-39A6-AD28-D83E-C6416C6FE4ED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Oval 877">
              <a:extLst>
                <a:ext uri="{FF2B5EF4-FFF2-40B4-BE49-F238E27FC236}">
                  <a16:creationId xmlns:a16="http://schemas.microsoft.com/office/drawing/2014/main" id="{803F0737-9253-BE93-93FD-0FEAD2976E15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Oval 878">
              <a:extLst>
                <a:ext uri="{FF2B5EF4-FFF2-40B4-BE49-F238E27FC236}">
                  <a16:creationId xmlns:a16="http://schemas.microsoft.com/office/drawing/2014/main" id="{ADBBA301-A75F-27CB-ADA6-CA66977F104A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Oval 879">
              <a:extLst>
                <a:ext uri="{FF2B5EF4-FFF2-40B4-BE49-F238E27FC236}">
                  <a16:creationId xmlns:a16="http://schemas.microsoft.com/office/drawing/2014/main" id="{BFA1572F-F46D-0921-924E-96189D39EA9D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Oval 880">
              <a:extLst>
                <a:ext uri="{FF2B5EF4-FFF2-40B4-BE49-F238E27FC236}">
                  <a16:creationId xmlns:a16="http://schemas.microsoft.com/office/drawing/2014/main" id="{849E3E16-82CB-8DB4-3795-D0CC31A8D225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2" name="Group 881">
            <a:extLst>
              <a:ext uri="{FF2B5EF4-FFF2-40B4-BE49-F238E27FC236}">
                <a16:creationId xmlns:a16="http://schemas.microsoft.com/office/drawing/2014/main" id="{E091A144-0CEC-3DCD-2423-830B0974F27A}"/>
              </a:ext>
            </a:extLst>
          </p:cNvPr>
          <p:cNvGrpSpPr/>
          <p:nvPr/>
        </p:nvGrpSpPr>
        <p:grpSpPr>
          <a:xfrm>
            <a:off x="8770959" y="625640"/>
            <a:ext cx="129938" cy="6104812"/>
            <a:chOff x="3335149" y="578324"/>
            <a:chExt cx="129938" cy="6104812"/>
          </a:xfrm>
        </p:grpSpPr>
        <p:sp>
          <p:nvSpPr>
            <p:cNvPr id="883" name="Oval 882">
              <a:extLst>
                <a:ext uri="{FF2B5EF4-FFF2-40B4-BE49-F238E27FC236}">
                  <a16:creationId xmlns:a16="http://schemas.microsoft.com/office/drawing/2014/main" id="{390E0E6F-2ABE-80FE-5237-26D5C29503B3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Oval 883">
              <a:extLst>
                <a:ext uri="{FF2B5EF4-FFF2-40B4-BE49-F238E27FC236}">
                  <a16:creationId xmlns:a16="http://schemas.microsoft.com/office/drawing/2014/main" id="{B6FED6B2-8DB9-5F6D-4959-96439980606B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Oval 884">
              <a:extLst>
                <a:ext uri="{FF2B5EF4-FFF2-40B4-BE49-F238E27FC236}">
                  <a16:creationId xmlns:a16="http://schemas.microsoft.com/office/drawing/2014/main" id="{299914A0-1357-38A5-5E74-C44B91974853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Oval 885">
              <a:extLst>
                <a:ext uri="{FF2B5EF4-FFF2-40B4-BE49-F238E27FC236}">
                  <a16:creationId xmlns:a16="http://schemas.microsoft.com/office/drawing/2014/main" id="{FFC5F6F7-932F-84D7-4AE0-FA1A0CCC3C82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Oval 886">
              <a:extLst>
                <a:ext uri="{FF2B5EF4-FFF2-40B4-BE49-F238E27FC236}">
                  <a16:creationId xmlns:a16="http://schemas.microsoft.com/office/drawing/2014/main" id="{476C26D8-CE5E-781B-DC6E-45FE3FF23C71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Oval 887">
              <a:extLst>
                <a:ext uri="{FF2B5EF4-FFF2-40B4-BE49-F238E27FC236}">
                  <a16:creationId xmlns:a16="http://schemas.microsoft.com/office/drawing/2014/main" id="{D0ABE6A9-C765-7915-C03A-A732B4A97965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Oval 888">
              <a:extLst>
                <a:ext uri="{FF2B5EF4-FFF2-40B4-BE49-F238E27FC236}">
                  <a16:creationId xmlns:a16="http://schemas.microsoft.com/office/drawing/2014/main" id="{3247D905-D892-474B-F4CC-67CB82FCC5F1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Oval 889">
              <a:extLst>
                <a:ext uri="{FF2B5EF4-FFF2-40B4-BE49-F238E27FC236}">
                  <a16:creationId xmlns:a16="http://schemas.microsoft.com/office/drawing/2014/main" id="{588E834A-56AC-C5C7-14D7-7AAF535E1893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Oval 890">
              <a:extLst>
                <a:ext uri="{FF2B5EF4-FFF2-40B4-BE49-F238E27FC236}">
                  <a16:creationId xmlns:a16="http://schemas.microsoft.com/office/drawing/2014/main" id="{7A570256-8AB6-38CA-3F30-5332A3E25046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Oval 891">
              <a:extLst>
                <a:ext uri="{FF2B5EF4-FFF2-40B4-BE49-F238E27FC236}">
                  <a16:creationId xmlns:a16="http://schemas.microsoft.com/office/drawing/2014/main" id="{F65CFA54-B658-11F0-2588-5A1A3AE490FA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Oval 892">
              <a:extLst>
                <a:ext uri="{FF2B5EF4-FFF2-40B4-BE49-F238E27FC236}">
                  <a16:creationId xmlns:a16="http://schemas.microsoft.com/office/drawing/2014/main" id="{EF088597-391D-7D4F-E241-E156E856EB5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Oval 893">
              <a:extLst>
                <a:ext uri="{FF2B5EF4-FFF2-40B4-BE49-F238E27FC236}">
                  <a16:creationId xmlns:a16="http://schemas.microsoft.com/office/drawing/2014/main" id="{E3FE1833-107F-59D7-0124-573E80BB9863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Oval 894">
              <a:extLst>
                <a:ext uri="{FF2B5EF4-FFF2-40B4-BE49-F238E27FC236}">
                  <a16:creationId xmlns:a16="http://schemas.microsoft.com/office/drawing/2014/main" id="{B1852C3D-F594-EFB9-AD54-4E9E8A6BB1B8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Oval 895">
              <a:extLst>
                <a:ext uri="{FF2B5EF4-FFF2-40B4-BE49-F238E27FC236}">
                  <a16:creationId xmlns:a16="http://schemas.microsoft.com/office/drawing/2014/main" id="{58D06B62-010E-CD16-0C48-C48A9798B4D5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Oval 896">
              <a:extLst>
                <a:ext uri="{FF2B5EF4-FFF2-40B4-BE49-F238E27FC236}">
                  <a16:creationId xmlns:a16="http://schemas.microsoft.com/office/drawing/2014/main" id="{7110F7EB-A54B-058D-60EE-71931FE05E39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Oval 897">
              <a:extLst>
                <a:ext uri="{FF2B5EF4-FFF2-40B4-BE49-F238E27FC236}">
                  <a16:creationId xmlns:a16="http://schemas.microsoft.com/office/drawing/2014/main" id="{9A428DB3-FDEA-49DD-DACE-FC96CC713948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Oval 898">
              <a:extLst>
                <a:ext uri="{FF2B5EF4-FFF2-40B4-BE49-F238E27FC236}">
                  <a16:creationId xmlns:a16="http://schemas.microsoft.com/office/drawing/2014/main" id="{F73E88FB-F9A9-D675-BB1D-EEFC1C6D2C00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Oval 899">
              <a:extLst>
                <a:ext uri="{FF2B5EF4-FFF2-40B4-BE49-F238E27FC236}">
                  <a16:creationId xmlns:a16="http://schemas.microsoft.com/office/drawing/2014/main" id="{01CE0839-2DE5-7E02-255D-A65C756FCEF6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Oval 900">
              <a:extLst>
                <a:ext uri="{FF2B5EF4-FFF2-40B4-BE49-F238E27FC236}">
                  <a16:creationId xmlns:a16="http://schemas.microsoft.com/office/drawing/2014/main" id="{70F02729-C96E-97C3-7AC4-4F21A6107544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Oval 901">
              <a:extLst>
                <a:ext uri="{FF2B5EF4-FFF2-40B4-BE49-F238E27FC236}">
                  <a16:creationId xmlns:a16="http://schemas.microsoft.com/office/drawing/2014/main" id="{C2F4EE74-B336-F787-D08C-AE4D2FC528E0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Oval 902">
              <a:extLst>
                <a:ext uri="{FF2B5EF4-FFF2-40B4-BE49-F238E27FC236}">
                  <a16:creationId xmlns:a16="http://schemas.microsoft.com/office/drawing/2014/main" id="{44BA2AB0-9D28-D9AC-A3D3-0A54D4E1071A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Oval 903">
              <a:extLst>
                <a:ext uri="{FF2B5EF4-FFF2-40B4-BE49-F238E27FC236}">
                  <a16:creationId xmlns:a16="http://schemas.microsoft.com/office/drawing/2014/main" id="{A902642F-3C8D-627A-5786-7C01B6DC6260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Oval 904">
              <a:extLst>
                <a:ext uri="{FF2B5EF4-FFF2-40B4-BE49-F238E27FC236}">
                  <a16:creationId xmlns:a16="http://schemas.microsoft.com/office/drawing/2014/main" id="{4E84F83B-2E5E-5276-D36A-0D73763A480A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Oval 905">
              <a:extLst>
                <a:ext uri="{FF2B5EF4-FFF2-40B4-BE49-F238E27FC236}">
                  <a16:creationId xmlns:a16="http://schemas.microsoft.com/office/drawing/2014/main" id="{777F39AF-3F61-907D-2696-5D0788E7CB17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Oval 906">
              <a:extLst>
                <a:ext uri="{FF2B5EF4-FFF2-40B4-BE49-F238E27FC236}">
                  <a16:creationId xmlns:a16="http://schemas.microsoft.com/office/drawing/2014/main" id="{55829DF2-DAC4-874B-A28A-F99B6699979C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Oval 907">
              <a:extLst>
                <a:ext uri="{FF2B5EF4-FFF2-40B4-BE49-F238E27FC236}">
                  <a16:creationId xmlns:a16="http://schemas.microsoft.com/office/drawing/2014/main" id="{A65CF074-1C34-87F3-D521-7EF38B919BBA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Oval 908">
              <a:extLst>
                <a:ext uri="{FF2B5EF4-FFF2-40B4-BE49-F238E27FC236}">
                  <a16:creationId xmlns:a16="http://schemas.microsoft.com/office/drawing/2014/main" id="{09B47AAE-67F9-5E48-3541-63A815028605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Oval 909">
              <a:extLst>
                <a:ext uri="{FF2B5EF4-FFF2-40B4-BE49-F238E27FC236}">
                  <a16:creationId xmlns:a16="http://schemas.microsoft.com/office/drawing/2014/main" id="{4CBA70C7-F6BA-B9A3-B0D9-6B633D57B6B1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Oval 910">
              <a:extLst>
                <a:ext uri="{FF2B5EF4-FFF2-40B4-BE49-F238E27FC236}">
                  <a16:creationId xmlns:a16="http://schemas.microsoft.com/office/drawing/2014/main" id="{8443FC1F-C4DA-F60F-AE4B-059C89D824EB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2" name="Group 911">
            <a:extLst>
              <a:ext uri="{FF2B5EF4-FFF2-40B4-BE49-F238E27FC236}">
                <a16:creationId xmlns:a16="http://schemas.microsoft.com/office/drawing/2014/main" id="{6932F600-1E33-F234-A6D9-024B18467368}"/>
              </a:ext>
            </a:extLst>
          </p:cNvPr>
          <p:cNvGrpSpPr/>
          <p:nvPr/>
        </p:nvGrpSpPr>
        <p:grpSpPr>
          <a:xfrm>
            <a:off x="9001599" y="625640"/>
            <a:ext cx="129938" cy="6104812"/>
            <a:chOff x="3335149" y="578324"/>
            <a:chExt cx="129938" cy="6104812"/>
          </a:xfrm>
          <a:solidFill>
            <a:srgbClr val="FF0000"/>
          </a:solidFill>
        </p:grpSpPr>
        <p:sp>
          <p:nvSpPr>
            <p:cNvPr id="913" name="Oval 912">
              <a:extLst>
                <a:ext uri="{FF2B5EF4-FFF2-40B4-BE49-F238E27FC236}">
                  <a16:creationId xmlns:a16="http://schemas.microsoft.com/office/drawing/2014/main" id="{E0694864-6044-06F8-E81C-BBAAC6C2AEF8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Oval 913">
              <a:extLst>
                <a:ext uri="{FF2B5EF4-FFF2-40B4-BE49-F238E27FC236}">
                  <a16:creationId xmlns:a16="http://schemas.microsoft.com/office/drawing/2014/main" id="{23E92A39-66DE-CB0A-FAC6-3163CA19E908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Oval 914">
              <a:extLst>
                <a:ext uri="{FF2B5EF4-FFF2-40B4-BE49-F238E27FC236}">
                  <a16:creationId xmlns:a16="http://schemas.microsoft.com/office/drawing/2014/main" id="{FE96775A-A144-0131-9989-673990754966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Oval 915">
              <a:extLst>
                <a:ext uri="{FF2B5EF4-FFF2-40B4-BE49-F238E27FC236}">
                  <a16:creationId xmlns:a16="http://schemas.microsoft.com/office/drawing/2014/main" id="{36BA47AB-7C71-1FFF-0E1F-2926E1D679C4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Oval 916">
              <a:extLst>
                <a:ext uri="{FF2B5EF4-FFF2-40B4-BE49-F238E27FC236}">
                  <a16:creationId xmlns:a16="http://schemas.microsoft.com/office/drawing/2014/main" id="{EF755188-9067-F63F-5424-4AC5C7757D11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Oval 917">
              <a:extLst>
                <a:ext uri="{FF2B5EF4-FFF2-40B4-BE49-F238E27FC236}">
                  <a16:creationId xmlns:a16="http://schemas.microsoft.com/office/drawing/2014/main" id="{B45E90E6-667D-691D-9A89-9A9060AC047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Oval 918">
              <a:extLst>
                <a:ext uri="{FF2B5EF4-FFF2-40B4-BE49-F238E27FC236}">
                  <a16:creationId xmlns:a16="http://schemas.microsoft.com/office/drawing/2014/main" id="{6D1F5B87-2C45-48F6-759F-8BD9BE0EEE61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Oval 919">
              <a:extLst>
                <a:ext uri="{FF2B5EF4-FFF2-40B4-BE49-F238E27FC236}">
                  <a16:creationId xmlns:a16="http://schemas.microsoft.com/office/drawing/2014/main" id="{3BB99508-CD8A-F97C-4B81-ECB300A123A9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Oval 920">
              <a:extLst>
                <a:ext uri="{FF2B5EF4-FFF2-40B4-BE49-F238E27FC236}">
                  <a16:creationId xmlns:a16="http://schemas.microsoft.com/office/drawing/2014/main" id="{D2384CBA-D496-AF8C-A2D1-F0869CC81089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Oval 921">
              <a:extLst>
                <a:ext uri="{FF2B5EF4-FFF2-40B4-BE49-F238E27FC236}">
                  <a16:creationId xmlns:a16="http://schemas.microsoft.com/office/drawing/2014/main" id="{7EF37181-C198-5E4F-6C56-A495C8F7E516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Oval 922">
              <a:extLst>
                <a:ext uri="{FF2B5EF4-FFF2-40B4-BE49-F238E27FC236}">
                  <a16:creationId xmlns:a16="http://schemas.microsoft.com/office/drawing/2014/main" id="{6A018547-F557-86FA-D341-E4CE7302EDB0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Oval 923">
              <a:extLst>
                <a:ext uri="{FF2B5EF4-FFF2-40B4-BE49-F238E27FC236}">
                  <a16:creationId xmlns:a16="http://schemas.microsoft.com/office/drawing/2014/main" id="{2B618494-89D0-6C4B-BD18-08756921B483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Oval 924">
              <a:extLst>
                <a:ext uri="{FF2B5EF4-FFF2-40B4-BE49-F238E27FC236}">
                  <a16:creationId xmlns:a16="http://schemas.microsoft.com/office/drawing/2014/main" id="{FB179FF3-BC7F-5D62-6311-0C1744212700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Oval 925">
              <a:extLst>
                <a:ext uri="{FF2B5EF4-FFF2-40B4-BE49-F238E27FC236}">
                  <a16:creationId xmlns:a16="http://schemas.microsoft.com/office/drawing/2014/main" id="{7DFAAA48-D0E8-10D5-C2D9-872A3C71EE10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Oval 926">
              <a:extLst>
                <a:ext uri="{FF2B5EF4-FFF2-40B4-BE49-F238E27FC236}">
                  <a16:creationId xmlns:a16="http://schemas.microsoft.com/office/drawing/2014/main" id="{9352F101-8D5E-4CC2-5B6B-71A0D8E9369E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Oval 927">
              <a:extLst>
                <a:ext uri="{FF2B5EF4-FFF2-40B4-BE49-F238E27FC236}">
                  <a16:creationId xmlns:a16="http://schemas.microsoft.com/office/drawing/2014/main" id="{AFD823B3-9D0A-74E5-682C-AB19F936851B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Oval 928">
              <a:extLst>
                <a:ext uri="{FF2B5EF4-FFF2-40B4-BE49-F238E27FC236}">
                  <a16:creationId xmlns:a16="http://schemas.microsoft.com/office/drawing/2014/main" id="{2E7FCE40-81A8-21F6-1EA2-6C7178B5E82F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Oval 929">
              <a:extLst>
                <a:ext uri="{FF2B5EF4-FFF2-40B4-BE49-F238E27FC236}">
                  <a16:creationId xmlns:a16="http://schemas.microsoft.com/office/drawing/2014/main" id="{78E9D99F-CD6D-2B0D-91D0-E43E0F4B86C7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Oval 930">
              <a:extLst>
                <a:ext uri="{FF2B5EF4-FFF2-40B4-BE49-F238E27FC236}">
                  <a16:creationId xmlns:a16="http://schemas.microsoft.com/office/drawing/2014/main" id="{31546503-8978-1CF4-A6A7-DAE416E6EB17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Oval 931">
              <a:extLst>
                <a:ext uri="{FF2B5EF4-FFF2-40B4-BE49-F238E27FC236}">
                  <a16:creationId xmlns:a16="http://schemas.microsoft.com/office/drawing/2014/main" id="{3BE06F62-1539-B7F3-D572-C88F56FEB3D4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Oval 932">
              <a:extLst>
                <a:ext uri="{FF2B5EF4-FFF2-40B4-BE49-F238E27FC236}">
                  <a16:creationId xmlns:a16="http://schemas.microsoft.com/office/drawing/2014/main" id="{F44BBA7E-990C-B7E0-9F66-79743CA4ADE2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Oval 933">
              <a:extLst>
                <a:ext uri="{FF2B5EF4-FFF2-40B4-BE49-F238E27FC236}">
                  <a16:creationId xmlns:a16="http://schemas.microsoft.com/office/drawing/2014/main" id="{2B02E58F-E143-6F00-7D3C-10D585A26490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Oval 934">
              <a:extLst>
                <a:ext uri="{FF2B5EF4-FFF2-40B4-BE49-F238E27FC236}">
                  <a16:creationId xmlns:a16="http://schemas.microsoft.com/office/drawing/2014/main" id="{2016DB8D-C92A-FE57-6A79-849D41F21224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Oval 935">
              <a:extLst>
                <a:ext uri="{FF2B5EF4-FFF2-40B4-BE49-F238E27FC236}">
                  <a16:creationId xmlns:a16="http://schemas.microsoft.com/office/drawing/2014/main" id="{8F687C20-7529-322F-C24C-686345014DC3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Oval 936">
              <a:extLst>
                <a:ext uri="{FF2B5EF4-FFF2-40B4-BE49-F238E27FC236}">
                  <a16:creationId xmlns:a16="http://schemas.microsoft.com/office/drawing/2014/main" id="{5A94E183-26BA-6395-31F1-00C72C00C6C3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Oval 937">
              <a:extLst>
                <a:ext uri="{FF2B5EF4-FFF2-40B4-BE49-F238E27FC236}">
                  <a16:creationId xmlns:a16="http://schemas.microsoft.com/office/drawing/2014/main" id="{13506CBA-6382-CD82-CA64-F69EC2E45569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Oval 938">
              <a:extLst>
                <a:ext uri="{FF2B5EF4-FFF2-40B4-BE49-F238E27FC236}">
                  <a16:creationId xmlns:a16="http://schemas.microsoft.com/office/drawing/2014/main" id="{5478A4BD-327C-656B-4E34-CF0CA8DD4C2A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Oval 939">
              <a:extLst>
                <a:ext uri="{FF2B5EF4-FFF2-40B4-BE49-F238E27FC236}">
                  <a16:creationId xmlns:a16="http://schemas.microsoft.com/office/drawing/2014/main" id="{37A9190E-B3E1-EDF3-B893-952CC19442F6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Oval 940">
              <a:extLst>
                <a:ext uri="{FF2B5EF4-FFF2-40B4-BE49-F238E27FC236}">
                  <a16:creationId xmlns:a16="http://schemas.microsoft.com/office/drawing/2014/main" id="{1FC37A71-DD0C-8CF7-6202-BE81484D9221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3" name="Oval 1002">
            <a:extLst>
              <a:ext uri="{FF2B5EF4-FFF2-40B4-BE49-F238E27FC236}">
                <a16:creationId xmlns:a16="http://schemas.microsoft.com/office/drawing/2014/main" id="{74E12E38-39A5-0B2C-C59C-6037165376A4}"/>
              </a:ext>
            </a:extLst>
          </p:cNvPr>
          <p:cNvSpPr/>
          <p:nvPr/>
        </p:nvSpPr>
        <p:spPr>
          <a:xfrm>
            <a:off x="9495588" y="656806"/>
            <a:ext cx="125121" cy="11549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8" name="TextBox 1007">
            <a:extLst>
              <a:ext uri="{FF2B5EF4-FFF2-40B4-BE49-F238E27FC236}">
                <a16:creationId xmlns:a16="http://schemas.microsoft.com/office/drawing/2014/main" id="{E8D29FF1-51D0-9AB7-4238-225C8C292DDD}"/>
              </a:ext>
            </a:extLst>
          </p:cNvPr>
          <p:cNvSpPr txBox="1"/>
          <p:nvPr/>
        </p:nvSpPr>
        <p:spPr>
          <a:xfrm>
            <a:off x="9708151" y="452945"/>
            <a:ext cx="2046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obey top BC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33522C-DB9B-4226-AC03-F0E017323144}"/>
                  </a:ext>
                </a:extLst>
              </p:cNvPr>
              <p:cNvSpPr txBox="1"/>
              <p:nvPr/>
            </p:nvSpPr>
            <p:spPr>
              <a:xfrm>
                <a:off x="8895337" y="1168449"/>
                <a:ext cx="3364057" cy="689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𝑡𝑜𝑝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33522C-DB9B-4226-AC03-F0E017323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337" y="1168449"/>
                <a:ext cx="3364057" cy="6890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63D3E4-5577-33EA-9C8B-57912255C573}"/>
                  </a:ext>
                </a:extLst>
              </p:cNvPr>
              <p:cNvSpPr txBox="1"/>
              <p:nvPr/>
            </p:nvSpPr>
            <p:spPr>
              <a:xfrm>
                <a:off x="3910249" y="-13764"/>
                <a:ext cx="33640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63D3E4-5577-33EA-9C8B-57912255C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249" y="-13764"/>
                <a:ext cx="3364057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D748B7-0BD2-C251-3E42-1402C9D0D54C}"/>
                  </a:ext>
                </a:extLst>
              </p:cNvPr>
              <p:cNvSpPr txBox="1"/>
              <p:nvPr/>
            </p:nvSpPr>
            <p:spPr>
              <a:xfrm rot="16200000">
                <a:off x="-316227" y="3015118"/>
                <a:ext cx="33640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D748B7-0BD2-C251-3E42-1402C9D0D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316227" y="3015118"/>
                <a:ext cx="336405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BA21D0A-78CE-F584-631A-83696808F38D}"/>
              </a:ext>
            </a:extLst>
          </p:cNvPr>
          <p:cNvCxnSpPr/>
          <p:nvPr/>
        </p:nvCxnSpPr>
        <p:spPr>
          <a:xfrm>
            <a:off x="1365802" y="3826601"/>
            <a:ext cx="0" cy="16047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3BE7562-F35A-02CB-D0FA-6D28FF6B1A8F}"/>
              </a:ext>
            </a:extLst>
          </p:cNvPr>
          <p:cNvCxnSpPr>
            <a:cxnSpLocks/>
          </p:cNvCxnSpPr>
          <p:nvPr/>
        </p:nvCxnSpPr>
        <p:spPr>
          <a:xfrm>
            <a:off x="5781730" y="361166"/>
            <a:ext cx="138240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7B16D5E-C6FE-011A-A209-A3FC63779483}"/>
                  </a:ext>
                </a:extLst>
              </p:cNvPr>
              <p:cNvSpPr txBox="1"/>
              <p:nvPr/>
            </p:nvSpPr>
            <p:spPr>
              <a:xfrm>
                <a:off x="8895337" y="1837301"/>
                <a:ext cx="3364057" cy="689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𝑡𝑜𝑝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7B16D5E-C6FE-011A-A209-A3FC63779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337" y="1837301"/>
                <a:ext cx="3364057" cy="6890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113A5BC-052D-6C1C-93E9-2E0BF4808B97}"/>
                  </a:ext>
                </a:extLst>
              </p:cNvPr>
              <p:cNvSpPr txBox="1"/>
              <p:nvPr/>
            </p:nvSpPr>
            <p:spPr>
              <a:xfrm>
                <a:off x="8895337" y="2672511"/>
                <a:ext cx="3364057" cy="689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𝑡𝑜𝑝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113A5BC-052D-6C1C-93E9-2E0BF4808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337" y="2672511"/>
                <a:ext cx="3364057" cy="6890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4C7DAB6-7EB7-A7B1-6400-B94E555032BA}"/>
                  </a:ext>
                </a:extLst>
              </p:cNvPr>
              <p:cNvSpPr txBox="1"/>
              <p:nvPr/>
            </p:nvSpPr>
            <p:spPr>
              <a:xfrm>
                <a:off x="8854903" y="3476664"/>
                <a:ext cx="33640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4C7DAB6-7EB7-A7B1-6400-B94E55503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4903" y="3476664"/>
                <a:ext cx="3364057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2" name="TextBox 941">
                <a:extLst>
                  <a:ext uri="{FF2B5EF4-FFF2-40B4-BE49-F238E27FC236}">
                    <a16:creationId xmlns:a16="http://schemas.microsoft.com/office/drawing/2014/main" id="{25FCC5B9-79EB-377F-797F-0E20614F5506}"/>
                  </a:ext>
                </a:extLst>
              </p:cNvPr>
              <p:cNvSpPr txBox="1"/>
              <p:nvPr/>
            </p:nvSpPr>
            <p:spPr>
              <a:xfrm>
                <a:off x="8214071" y="4311874"/>
                <a:ext cx="33640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42" name="TextBox 941">
                <a:extLst>
                  <a:ext uri="{FF2B5EF4-FFF2-40B4-BE49-F238E27FC236}">
                    <a16:creationId xmlns:a16="http://schemas.microsoft.com/office/drawing/2014/main" id="{25FCC5B9-79EB-377F-797F-0E20614F5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4071" y="4311874"/>
                <a:ext cx="3364057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3" name="TextBox 942">
            <a:extLst>
              <a:ext uri="{FF2B5EF4-FFF2-40B4-BE49-F238E27FC236}">
                <a16:creationId xmlns:a16="http://schemas.microsoft.com/office/drawing/2014/main" id="{C41234CB-C46C-9C28-4A60-2E22C492BCA0}"/>
              </a:ext>
            </a:extLst>
          </p:cNvPr>
          <p:cNvSpPr txBox="1"/>
          <p:nvPr/>
        </p:nvSpPr>
        <p:spPr>
          <a:xfrm>
            <a:off x="9896100" y="4873310"/>
            <a:ext cx="2046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equations</a:t>
            </a:r>
          </a:p>
        </p:txBody>
      </p:sp>
    </p:spTree>
    <p:extLst>
      <p:ext uri="{BB962C8B-B14F-4D97-AF65-F5344CB8AC3E}">
        <p14:creationId xmlns:p14="http://schemas.microsoft.com/office/powerpoint/2010/main" val="3744455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Rectangle 1001">
            <a:extLst>
              <a:ext uri="{FF2B5EF4-FFF2-40B4-BE49-F238E27FC236}">
                <a16:creationId xmlns:a16="http://schemas.microsoft.com/office/drawing/2014/main" id="{E60BC00E-8FE4-E1DE-91ED-1ACFCA91620C}"/>
              </a:ext>
            </a:extLst>
          </p:cNvPr>
          <p:cNvSpPr/>
          <p:nvPr/>
        </p:nvSpPr>
        <p:spPr>
          <a:xfrm>
            <a:off x="2107933" y="675335"/>
            <a:ext cx="6968690" cy="601579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8389D0-5CFC-8749-1D84-CE47353B3919}"/>
              </a:ext>
            </a:extLst>
          </p:cNvPr>
          <p:cNvGrpSpPr/>
          <p:nvPr/>
        </p:nvGrpSpPr>
        <p:grpSpPr>
          <a:xfrm>
            <a:off x="2081993" y="625640"/>
            <a:ext cx="129938" cy="6104812"/>
            <a:chOff x="3335149" y="578324"/>
            <a:chExt cx="129938" cy="6104812"/>
          </a:xfrm>
          <a:solidFill>
            <a:srgbClr val="FFC000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34A1F1A-A952-3D34-4055-B3E4972E3B62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89ADC3F-29BE-20A9-9990-5FCC3D450FAD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015BC94-F38F-978B-1828-39CBAD6855C4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59BCE3A-6C28-6732-0161-D1298D1DE684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8B515AA-C220-778D-468C-5C6787BF58C6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BB65623-E3B8-38B0-7EF5-88E879985EEC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5C51A0B-B152-9253-9DF2-70408F73EB0F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FC21F9C-788F-BB6E-0A5F-E188343FB58B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F834948-2049-1DBB-46F0-75D20CAF2A73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B378851-7965-1825-7304-0D141B9531A0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55E6087-AE54-8368-E582-81A0CA7A7F6F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123BF31-A6DE-D298-5C3B-803A86BFD3A9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1ABE448-8F4A-1F7D-D81C-869DAA35750D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C306F39-C68F-0F8E-5A1E-3BDFD9D94402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188B2B5-80E8-E31E-2EFC-E2A2646751F6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2B8F970-9D83-E6FA-EF8D-A046265B48AE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E5C9C09-9EDA-A085-0708-156374808F15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6E5DBA9-B738-D0E1-A305-2FEE541A55E0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CEFBC0F-6162-6B57-2C10-E51BDE59A73B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5AC904A-0EEE-14A3-DE4A-A8754F10A293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C89FE64-FEA4-08D5-1ABF-A5658686B7AE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3156438-33AC-6FD4-2F32-AC2009B2F7A0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E9F4BBE-E4C3-F278-8AFD-7968C37DE7E0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2AC919C-EC54-EE69-3FA0-8AF24AF2D5D9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D238A71-68AA-CC5B-35D4-B6ED5B0042FA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8409DF0-2CBD-15FC-C513-2F486641BA7A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29D8C25-A2B3-4B32-24BE-0CE05FD083DE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DA4FF3A-D39F-496A-0D73-46D8AA1AE1CD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DC945D5-8295-A5CB-99C7-27915BC3DE19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3F13950-E3B3-90A3-3EBE-BA7361BE9C67}"/>
              </a:ext>
            </a:extLst>
          </p:cNvPr>
          <p:cNvGrpSpPr/>
          <p:nvPr/>
        </p:nvGrpSpPr>
        <p:grpSpPr>
          <a:xfrm>
            <a:off x="2312647" y="625640"/>
            <a:ext cx="129938" cy="6104812"/>
            <a:chOff x="3335149" y="578324"/>
            <a:chExt cx="129938" cy="6104812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D8FC327-05F6-1E30-CE97-E4DE290A9B7F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3EE00F4-21A2-AA0C-C268-0442C799971D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3F078FA-BA24-E30C-7D5B-0F26A45768EE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4D240A6-4242-65EA-9C65-12809D4968B9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39B149E-F58E-41DB-A791-1368DF03A450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0A27C14-7B4D-3CC2-71A6-4E489C59F63F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07A2930-459A-0F4D-89FF-B1B6B8635D9D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61FB43E-2C63-9571-3D75-0422F9C613F0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4EC348F-C15C-57C2-D01F-8ED31C742320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13618E7-2C78-DDB3-E310-522D0033FAB8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9EEC180-C22B-E35E-F84E-3C613B1EB567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70F61E2-C276-445E-4C59-959324D2E07F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5C4B951-9710-FDEC-82F2-68F6C6403F40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169DA36-1FB0-FB30-7B07-1554D4DA6F57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9087062-957E-A66B-B3C5-C40E73ED987F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74995C9-080A-7DDC-2281-2E2FBB9C155E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9CBB68FC-513C-7860-DE85-88383E96737D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8F559D04-F7C8-9F49-C7E0-E5BFDE7602A0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1510B77-5141-634E-A515-09BD81740B4B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9821530-8564-E6D6-026A-3C9C27B137FD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F0F1542-F31A-ADA3-CA68-136C7A0DE0B3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AA0071F-D3D8-B261-249E-EB2BD9DA4983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DA40767B-A241-26CB-F0F2-772FCD1DDF91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20EA8F6-5E9D-A144-5B9C-17B84049CDD4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08BBA95-841D-61B6-1B1F-D908A3ED6230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2F3AEBB-0739-4C8E-1023-8B2D36AC29CC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3DA10D2-5AE4-7D9D-7EBB-14D913BDC226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EEEF187-8923-F375-5697-A6B0100B1E49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2A18B15-18CC-CC5C-0780-5967352ECE47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D37B94B-BD66-2463-47FD-BAED6473D21D}"/>
              </a:ext>
            </a:extLst>
          </p:cNvPr>
          <p:cNvGrpSpPr/>
          <p:nvPr/>
        </p:nvGrpSpPr>
        <p:grpSpPr>
          <a:xfrm>
            <a:off x="2543301" y="625640"/>
            <a:ext cx="129938" cy="6104812"/>
            <a:chOff x="3335149" y="578324"/>
            <a:chExt cx="129938" cy="6104812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C4D7FEAC-F2AB-3266-972B-BF15E566278C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4836A677-13C7-BA3E-BB84-AD9C4F18C9E5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44D1379-A35E-EE04-6BB0-D903564DC4C8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565765F5-2D0F-6B3E-F82C-B95D98CCC73A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9B69612-474E-658A-3446-2065989287FB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5B2B2E5-B608-AA1C-C523-24513CD753D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874BC510-D4A0-4ACC-6069-B64D699FE7B2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1DBB96F7-C69A-E537-61F6-BD6766D99AA8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6BC4E7D-800D-3015-8FC7-FD69B25A20EE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AD3B482A-1E88-9F45-9A1E-123A0C382C99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B35B0251-DEBD-01F8-613C-E88EA502E485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D2113E98-971F-F70F-43D8-0ADD081287BF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80C67ACD-989C-792C-76C6-18F040B6838A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F1700892-4EB7-A3CF-4D55-518EB2A16CB7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E9ECCC1E-B275-83A2-6199-FF41CB906887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D5B4512-4EF4-89A4-B82D-6BFFCBF57183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C0AE90FC-8C54-0952-906D-F74F89E126A9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7BE65467-C076-F81C-4137-C126F9F9DF8A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6D4527C-4B73-5AB5-E201-2846121F732D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3E7B1A01-AD4F-2E6F-58F4-406721DB05CC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D111561E-E6C1-114D-CB14-53BC64C564EE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876E1E5C-FE93-3715-85CB-CDA86A86B0EA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5E66C0DD-B6A9-C581-7904-F4171D044E0A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4C4D6489-1999-4B08-6849-4C6DADF89EA9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D0F67DCA-A60D-1F1A-B64E-E0FD228A973E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BD925202-AF4E-8FE7-C079-09400A701B12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EE590B99-10C0-F37D-23A1-B3D6E3AA8C26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6EE5F035-60EC-04E4-7B23-632B7191FF2E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EA064A91-7060-1F70-5A1D-48D6063ABEF6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AEC22EC-44EC-A520-5804-9227A0F73614}"/>
              </a:ext>
            </a:extLst>
          </p:cNvPr>
          <p:cNvGrpSpPr/>
          <p:nvPr/>
        </p:nvGrpSpPr>
        <p:grpSpPr>
          <a:xfrm>
            <a:off x="2773955" y="625640"/>
            <a:ext cx="129938" cy="6104812"/>
            <a:chOff x="3335149" y="578324"/>
            <a:chExt cx="129938" cy="610481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7510F990-22FC-0845-F204-17799638963F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EA9D8860-6C34-A68B-AA74-FF0D1BDEEC2B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3F452B53-8828-225E-694B-DC4479A73BD7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C728B78B-7504-540D-879D-CACF7CB38634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2C125A51-6D26-FE35-70FA-67612D639DD7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38916BAE-8774-553B-5D92-9D393CDD7EB2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88112447-829D-2296-4863-74384571A293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C878269E-5E19-28F0-82C0-78751A5F0EA0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B301312F-F2B1-5EBC-0B91-5F4F9319CB24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7673E3EB-FC93-5824-D0EB-C587B6EC50B2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42D1B537-865C-3A94-52BD-4B6D6469C33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2D26930D-C1B3-8536-FFD9-CC3B5349E21F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B804D010-528E-AB7F-4AA1-E8997CF69AC1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B3A0ECD1-1181-FBF0-B6D5-0AD0A0F63D64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DB37551D-441C-1E6F-78A9-25923E3662F5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ED8984A1-4D59-0DC7-C0AA-DCC674630EF0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60D18BAC-A2A2-9632-AD76-5FDCFC7B1855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A73B9E59-34E3-099D-88FE-F4F320DFDE9C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0F96A6A2-A641-657D-0B73-21A3AC0FF494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C4677E9-E37E-D919-0BC9-7E3FAEB4B000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9101F56F-3E89-14EC-86B8-A6B5E2DA00DD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D31A4E76-9D41-465E-3631-BFE40006B1AE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878AE624-433C-DCD0-73A1-B1258814E6D3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1F9733C7-33FB-BA7E-3D06-4C09474925E1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A2D8045A-F232-3CB3-A84A-4AE1AA049093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0F579BFE-0793-2AC6-9E4A-2087FC800D99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2907C72B-B255-F504-638F-8C03F32E7BA3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4F003F80-5DAC-D295-74C1-E1734D513643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591718B7-118A-5D0B-1FB1-9B24C3080C3A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69E8CEFD-A838-295F-2D25-DFF4115C30A6}"/>
              </a:ext>
            </a:extLst>
          </p:cNvPr>
          <p:cNvGrpSpPr/>
          <p:nvPr/>
        </p:nvGrpSpPr>
        <p:grpSpPr>
          <a:xfrm>
            <a:off x="3004609" y="625640"/>
            <a:ext cx="129938" cy="6104812"/>
            <a:chOff x="3335149" y="578324"/>
            <a:chExt cx="129938" cy="6104812"/>
          </a:xfrm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15666160-18CA-14EA-2767-F6A290372C31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7ABDB638-FBC0-1EE5-050D-08DA435AF3C9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668524A6-E765-C2B3-BF0F-AA01A0A79932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1D97D5DB-4C0D-BC7A-DDB7-82A10FCF6AAF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8390ABF8-5B33-EE1D-CDFD-00A872D53DEE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5967BA55-89E6-EEBC-6E4A-C3B623FCDD2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90416D78-9852-3684-9DE2-720606B798F4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6AEC6A55-5FF0-78CA-FCE4-DB1BC09C8200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64070A7E-E428-2253-2241-2B092A79B706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51E52DC3-B532-84DB-04AD-78D385CCF82E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6D1E9A22-5754-A209-5256-34FE6A8E4F8B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0FEAB67F-B699-052A-4339-4E9402237822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51C9328A-C3DC-DB59-7FDA-CEB757A1A20E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39142A6D-0DB8-C9B2-16BA-84B8A7EDEADD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C68BC567-87DC-40B3-5A0A-7D5D82B9C411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40F00BF3-A119-D651-9CED-71DA75E7FFF8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3CC797B5-055F-FABA-9C7A-CEA7A8186675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4048D8DE-1224-E177-C227-374EFBAEC6D9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21C62AAA-3BC2-E4A2-24A9-F7A926A331D7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681D2502-0636-D625-264E-1AAD8954A20A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A9A22EFD-1FC6-B69C-27A2-223CD3B374E9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9EDBA685-AECB-8316-B739-EA7AF812D529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70917235-FE12-F7C5-D9F3-6CF9F8049C7F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11F7A7B5-9967-1E71-CFCA-6C4401ECE4BB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DE5BF012-58ED-297B-3BE6-ADE615A85D39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5A421C5F-0312-AC4C-5288-3960CAE1DF8F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00686B4F-0DAA-4888-0CFD-6E55FE0F0A91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250CACBA-4353-C7AF-3B05-2946D40FB268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E94A6F22-9E46-24BE-29D6-DBFD5A8CEF18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E4633811-2E82-5165-5735-7D60C9DCBE5E}"/>
              </a:ext>
            </a:extLst>
          </p:cNvPr>
          <p:cNvGrpSpPr/>
          <p:nvPr/>
        </p:nvGrpSpPr>
        <p:grpSpPr>
          <a:xfrm>
            <a:off x="3235263" y="625640"/>
            <a:ext cx="129938" cy="6104812"/>
            <a:chOff x="3335149" y="578324"/>
            <a:chExt cx="129938" cy="6104812"/>
          </a:xfrm>
        </p:grpSpPr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5802532B-0BC5-9490-69D7-B05257175AA9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B367F8B6-8D17-FD58-219E-A792C427BADC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BF159D97-7217-5625-D10A-5472F120AB89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27C74E50-9DD2-7928-011C-EF31679055F4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F534D639-2EA2-0841-F7CD-FCD4CE7AFF28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D5773627-227A-65F8-DAEF-8CFD3BB1EBE0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99B2CEFF-8D43-D40A-5BD9-508B09CEECFD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CA56DCA9-3FC6-A456-5D70-87080F53828A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C45938F4-F7EC-E966-11C7-7ECDFE3AC51F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DF01D8E7-C4FA-730B-C55A-CC58D4837025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E2DAD9CB-BF3B-E918-1182-B80071080842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0EB884E7-2FD1-B59A-BA61-40AB09A07F5B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64DFF31-4F25-D8FD-FEFE-AF3B1CF7A566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68AAABF3-FB20-0A69-F475-8A019FA403E8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CE6860D8-AA71-8BAE-D628-ED4A2435AC2F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818C2C38-2A17-438E-2BA7-330B135AEF3B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CD82DEB6-95CA-F069-7F33-137E371114B6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D3AD2B2B-617B-35F5-E4B3-3E3B8F9BEDA5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D64A3274-4E96-9651-F420-EFF01B87FF30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1C76ECEE-3B5E-B43A-08D9-081A77C27E8F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59BF1608-2515-FBBB-9958-D89FEF0749C4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98324BFC-12B2-BD20-4D9D-9D270B09BD8A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FBC33CF3-BC13-CEDF-C5DD-0718B7886583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E0DAA158-FEE6-2BA5-9EB9-938B9BB93DAE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CAA4D995-6A2C-0E36-0A36-D6985F490E1A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668406D1-F791-C887-A911-6E54A5E9BB62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4A7088EF-FFF3-6661-5419-CD225E5E417B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FC5B4CAB-34B1-FC49-4F53-DD10C3044BD8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C14731AD-494E-D7FE-CC6A-7666A4E0EC20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48510CB4-F26B-23A7-4E7D-1460FB3B02C9}"/>
              </a:ext>
            </a:extLst>
          </p:cNvPr>
          <p:cNvGrpSpPr/>
          <p:nvPr/>
        </p:nvGrpSpPr>
        <p:grpSpPr>
          <a:xfrm>
            <a:off x="3465917" y="625640"/>
            <a:ext cx="129938" cy="6104812"/>
            <a:chOff x="3335149" y="578324"/>
            <a:chExt cx="129938" cy="6104812"/>
          </a:xfrm>
        </p:grpSpPr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27928C0A-D1CC-0676-EC29-A43C801BE574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961AF43F-F39F-DD9C-C075-D4E34A9C647D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5C1313A4-749A-2F24-3805-F46842A4BD69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2AC233AA-1DB7-D5E9-77C6-6FB8EF7A7401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1DC7DB21-A6E4-85D5-2844-8FAF1F74787B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E728A9DB-601B-DAE9-2BFA-FFC816DED4F0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C4413642-73A4-4C6B-771A-6538F204B0AF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42E03337-1990-E5C9-C108-1601CB983290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8A88C735-EF01-7437-DA00-A3FB7FA65079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D69DA2DF-76F1-213F-E9E1-CAA5167CD603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7385A741-07BA-B77E-840E-0933CE3DF385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02B9686F-8D33-3B7A-8BEE-29300291B6B3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09099DBA-C05F-256C-B7F3-7F6D0FB16CEF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F99959A1-E44B-9AC5-170C-4DDAC02A8A04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A1F7F8EA-7B9F-D37D-2ACF-D71C89EC595F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A5C363AE-4BB7-2577-3643-16C485CC5EC3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00974DF9-077E-AF55-51D5-1A2F74BA1DEF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8FE2B0BF-73BB-718B-7D38-2DA599E47260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A932768E-5A69-D010-5CE0-D5D295E749DC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277E8E3E-8102-A701-D018-934B25486153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A729A654-E5A5-D72D-F21C-F34BC64F3EBD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130216DF-481B-3AFE-111F-8975186718A2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39D873C6-27C4-B2B7-84FE-1B057DC7019C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9C13C45F-3A77-F1C0-3DB3-83D6ED3499BE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6FCF6339-4B5D-012B-9547-27FEB57B4DD4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997FADE6-2B83-39A0-B0CC-883759855A7F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35A54E64-637B-7D29-8FBC-147BED243A94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7B8E73CA-519B-1F29-FB81-231124DBAC96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28DC9B42-BB36-9116-3817-E862C887453F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0BBB0333-5F94-38C0-5DBE-E7D9E8C3B24B}"/>
              </a:ext>
            </a:extLst>
          </p:cNvPr>
          <p:cNvGrpSpPr/>
          <p:nvPr/>
        </p:nvGrpSpPr>
        <p:grpSpPr>
          <a:xfrm>
            <a:off x="3696571" y="625640"/>
            <a:ext cx="129938" cy="6104812"/>
            <a:chOff x="3335149" y="578324"/>
            <a:chExt cx="129938" cy="6104812"/>
          </a:xfrm>
        </p:grpSpPr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31DA0358-6EA6-E82E-DBEC-2639568E0A81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E6C2FF14-B93E-75F4-6193-3BD125A6B26C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AE1759F8-EED3-B6BE-802A-7B87B89A5993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D9AA3B14-66DA-3ACF-193E-B5B00330E220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8701271E-6354-1FE1-3377-A7D27484645E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84FA523D-5F69-6ACA-FA4D-8AAA8325B3E7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0336A2C9-F7C9-3FDC-814C-DE645D60FECB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2A6847FC-2661-5A49-D586-E0DCBA8F1365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BE78AF6F-F757-F9C8-93C0-2B8F10A30169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434EA2A7-7556-FB79-1751-5A2FB3DC3207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B164729E-4537-FF0E-223F-B3751F71D590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F17C35FA-FCCD-4718-1202-3A096BC1475D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664E3891-D2D3-5AF4-DDED-88E709EFAFA9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8DB096D6-D853-5B29-0BEE-4F79E41786CF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D4EA5829-B1BB-4EBB-E5DC-EDD0C9164444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E24831A1-C39B-5709-ED99-42E196C25617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0B2023D6-6C5B-0263-F2E6-D6431D51B73F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EF7753A4-515E-F0ED-EF80-9665A777A389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F92A317C-3C01-216A-6B9A-0FE178F6D436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684D7ADF-7660-2727-28C1-59E2A2934066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7B925EE2-1219-AAE2-125C-F0AAB8DBC3E9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EEA7343A-6C11-44A4-4AE2-72D01DCC7180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0D30CB06-939A-1248-0F7F-EA6FEB40E903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44D83E34-F2C3-2793-3421-F74415490EED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80174DCC-7F34-5A06-4AEE-3D27A30CA31F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7847490E-BE9B-6B57-322C-90317BF08856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3B0E422B-C1DF-93B4-A004-C06EC5B92CD9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F33BA4FB-A435-5127-85A0-0860D074E538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A70FAD2F-C5A4-13CA-1D73-1EBFA54E439B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07BFE0BF-3693-E7F9-47B0-960DB92E17DF}"/>
              </a:ext>
            </a:extLst>
          </p:cNvPr>
          <p:cNvGrpSpPr/>
          <p:nvPr/>
        </p:nvGrpSpPr>
        <p:grpSpPr>
          <a:xfrm>
            <a:off x="3927225" y="625640"/>
            <a:ext cx="129938" cy="6104812"/>
            <a:chOff x="3335149" y="578324"/>
            <a:chExt cx="129938" cy="6104812"/>
          </a:xfrm>
        </p:grpSpPr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EA1D0FD8-1B76-45EA-C04D-4AE13C72C5E0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A306C1E0-EB74-3EAA-5AF7-0D09A2CE7086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DD803AC2-CF3D-E3EB-D3F2-8FC5A4EC3E6C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D41E746B-B46E-A674-2A77-256D8EC056C5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979F1E1A-423F-B6A3-B625-B79C30C6BC8D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2E8039A4-6437-2543-A52C-A11EA063942E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FB99B88D-07E7-7ADF-ABAA-62E44AC25037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54D8188F-86F8-A59F-EB0E-C2AEDF3748A3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377CF726-A7E9-6FD2-B2EB-184E9107A917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DF5908F1-320B-5E3C-00B7-A3EAEB7CBF4F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616DC116-EEF2-C42B-E89E-8F223670682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DC8A94EE-0679-66AD-E0E2-E7935F5E3CA4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84EA2273-78BC-454E-2128-D6752D460D3C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4768E521-41C9-9E8E-830D-85C5E335F770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C37B92B1-6D3E-CB9B-0ED5-CA8570E32B89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24D42372-0CD1-805D-CF82-88B8EB130DB3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D089E32A-44C0-D7AF-0D76-CEFDDDDF4764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73D1B128-BC5D-486A-225D-1132955C4AB8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49E4FE09-D47B-4AE1-D88F-F4050B6A24F4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59FEA636-4B49-D2E7-5630-8643CAAE82D2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72094614-E686-930C-B666-CB83E554E9C9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07D7EBCC-0C22-3110-CEBF-04D9071BA848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569E694C-7DEF-BC16-C56B-CC85F70D2EED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C31B120D-9ADA-9AAE-DA8C-37AB718B9BD9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4C0D181C-1DC8-576E-4DBC-FB68FE172491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2FD1B7CD-5DC4-E0FF-FF04-B3355A511D17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7697AC24-8BA2-69D6-A6D1-4D77256235FF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FEFFEDB2-D5DB-388E-8FF2-22C3F749E68A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2DAB92EB-90B1-7005-F682-23A08D65A48D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53AD40D0-EE15-7C77-1119-2E2F80EB4358}"/>
              </a:ext>
            </a:extLst>
          </p:cNvPr>
          <p:cNvGrpSpPr/>
          <p:nvPr/>
        </p:nvGrpSpPr>
        <p:grpSpPr>
          <a:xfrm>
            <a:off x="4157879" y="625640"/>
            <a:ext cx="129938" cy="6104812"/>
            <a:chOff x="3335149" y="578324"/>
            <a:chExt cx="129938" cy="6104812"/>
          </a:xfrm>
        </p:grpSpPr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F2AD3BE0-8600-5A97-D0AE-9927F4C91228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BAF28C0E-F5AD-F3AC-2C2F-BB799A985283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62F9676-6CD5-50F7-043E-C06040912050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DC206CE-BFA4-FABC-9CDD-000DB52DDFEA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CE4AEA48-6372-4709-C36F-02FE255CAF51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73904ECE-BECA-EE9F-3914-FABE7C4B9017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4BB3A1B6-6037-8B47-6670-572F64B04613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BEE82297-F1E8-4A5D-BBC9-E5AAAF346FD9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5BFBF4D2-DD4C-6B8C-469D-0EDA9E6DE0D5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C135CE9C-ADE3-59A1-132B-564331500459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57CAAAAC-4EA2-688F-3BC3-4D0298DA7671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EF3CF33D-69FC-A8A9-171A-2D24FDBDF46E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C1930C8E-FB69-8E2F-F136-4CF20183085E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A067580C-8D4C-E594-3542-CA50DD706159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119DC1EA-5236-D47F-3B70-E09B25DFEA8A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1B84090A-76A6-68CF-6604-409476C21335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A3F03C51-CE48-C637-BB58-D660AFFC71CA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F517439E-35C0-5D2E-04DC-F0A209D1ECA9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F925A22B-4BA9-16A7-FBCF-0ADA3DDCACC7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61C1FB00-711D-9BAF-3BCD-C5896B27AED5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4D633564-55A4-5478-E846-AED68A70AC10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9639DE5E-94BB-E444-202E-8078561E0670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761BBBE1-E077-EEF3-618A-5B206FBE5E62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314A68F6-BFCD-4701-94A5-B172F653A35A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24244C35-4BE7-FD77-6F20-722A3DCCFC84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C4374C22-A37C-0C74-9FA4-D5840391D67E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4E158B2-E37A-5FF3-C102-D9CA24C4F9E2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BB72D5CF-8628-D397-5D73-DA65911F0192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E26DE1CE-68F4-EE0F-E6BF-C7F5C19417FA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966FDD4E-3885-BD9C-FF87-A1403C88FA5E}"/>
              </a:ext>
            </a:extLst>
          </p:cNvPr>
          <p:cNvGrpSpPr/>
          <p:nvPr/>
        </p:nvGrpSpPr>
        <p:grpSpPr>
          <a:xfrm>
            <a:off x="4388533" y="625640"/>
            <a:ext cx="129938" cy="6104812"/>
            <a:chOff x="3335149" y="578324"/>
            <a:chExt cx="129938" cy="6104812"/>
          </a:xfrm>
        </p:grpSpPr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307B4529-8EB9-FF2B-32C4-7F225AED5A13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E3EC418B-3EAC-7112-1EC7-70066C2016C8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A3A66B0C-79F0-2A56-6914-1C06AD79F99F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46ADF5F2-462D-EA80-73A7-8765CD4D8737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3AFEF813-946A-80E9-54FD-F0F2CBF83025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FB87779C-D990-BB66-B730-7C46D9E154D9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46DE2499-86CD-F463-5028-81599A2B106D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5E96FA28-05D0-F159-01B4-5F2D09D570D5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31A865FF-D1B6-6542-D777-3A648B12E7A2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7017231D-FD95-186A-6DB1-CA9C2E6548E9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24568555-4A78-D0EF-8010-8476CFD8FEBC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E36166F-1697-DE30-2E36-F5951CC74EFD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098A5A56-6659-9CC1-6895-AEA754803107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9519F0D4-BF57-3490-6527-86988679DFA1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71367FA3-FA2E-4533-F5F1-6314B0795F27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28207E25-0FA1-1875-9CA4-9DA7550A01EB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51A4235-5D92-8094-1E8E-9CF161D33630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347938E2-FC9F-F4A5-A5C6-BAD1D9932BD3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33EC3C8D-A119-6075-025A-18AED28E778C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70F58199-F31B-ADCD-22C4-0E0BB9BF92B8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E6202AC2-DD3A-CB85-B4D7-5387B9D74718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6366E5D3-0372-B230-93A8-DB3C1AACB49B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F339CBF3-DFAC-991A-557F-EE58F2CAE292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9D30220E-8BB9-A1F0-C41A-733ACD9EAFBA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9518CB3F-867A-7DE1-B610-460290E2D28E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71AD60F3-3D4D-8861-C969-4DE7A20B751D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34C8FC1C-C01F-A06D-D9CA-ADC21F4EDA21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1AAB2DA2-1DB7-EC94-2A35-5CC8ACC28B29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F6ADDCEB-1AB8-1A1D-8FA5-90A8172C6DBF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FAC9D871-627F-A0C8-1B1C-49AF8EED746D}"/>
              </a:ext>
            </a:extLst>
          </p:cNvPr>
          <p:cNvGrpSpPr/>
          <p:nvPr/>
        </p:nvGrpSpPr>
        <p:grpSpPr>
          <a:xfrm>
            <a:off x="4619187" y="625640"/>
            <a:ext cx="129938" cy="6104812"/>
            <a:chOff x="3335149" y="578324"/>
            <a:chExt cx="129938" cy="6104812"/>
          </a:xfrm>
        </p:grpSpPr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5FFDCBB5-88EA-BDD3-A48F-D986275230B5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5E070C05-BCC2-F3FB-8481-220738065A3E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4DCA5165-5A8B-9DD3-DD64-AC3454CE4C13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4F45B733-A9F6-2819-BBDA-0C81AF2E49CA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15946229-3C37-B2E0-3D2F-04FDCEBCEC4E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49A226DA-0EF5-9850-E3D3-F249155741B1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06B01002-861F-1726-E192-DBC7D72D0E8D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5747A837-E652-BF1A-8080-86B0CD42D741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A194CDE4-655B-E4F0-5421-4348C3E59EB9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06CE7571-20FE-5353-BBAB-8CDD46266F5B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7F93B69D-5A10-4578-8BE6-898BEC084684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A8B9303E-0B6F-8804-6826-D64306E41930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37FBBC91-0EED-5F0C-81B8-5249BFC41FB6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E4BF567A-9DC2-8CB4-4563-823ED1E7F71E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7894289B-56C3-72A9-056B-602B629F0A68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BE8AF3E3-DCBF-FC9A-2644-F4651C549FE5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DF8C2226-0F97-883E-03D0-1CC016970585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9ED4FD79-B42E-33AE-DC72-F2D1A5B25B4C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7A9D70FF-F6BB-1529-C5A1-539304FA1B75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60106CE7-0B4E-975A-CC59-013A5FA0292B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A8791262-4AC3-20B4-DA6B-1B1E74C9C363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02982A04-E41F-0327-E7F7-A1C247F12EA1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3E309111-016F-463D-6614-D87433AD0135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2DB2BABD-BC19-84FA-4E2E-16B4E5980250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BFE24512-350B-2D79-A4E5-9F0E60BA6C63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4F5CAD95-8AC6-5749-897C-49E47658A1FB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71B968AA-F0EA-245A-30C7-7E6B3F7D0BB9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493A9538-D68C-EC40-4881-C7824329A8EC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6DDBBCF5-0DB0-8748-3D4D-60140BF944F0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FA9BF474-490F-2D4C-5780-57625F472AE4}"/>
              </a:ext>
            </a:extLst>
          </p:cNvPr>
          <p:cNvGrpSpPr/>
          <p:nvPr/>
        </p:nvGrpSpPr>
        <p:grpSpPr>
          <a:xfrm>
            <a:off x="4849841" y="625640"/>
            <a:ext cx="129938" cy="6104812"/>
            <a:chOff x="3335149" y="578324"/>
            <a:chExt cx="129938" cy="6104812"/>
          </a:xfrm>
        </p:grpSpPr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E37E70BC-D2E6-C870-20E8-7546CA6EEACD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BA3A6B3B-9553-D6B8-BC17-4B3742F66830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74977B63-1A6C-FD33-4FD8-6166838FC537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059CD3C9-7425-2EBB-D25D-4D55AAA1AD53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9EB51129-1504-3C11-3695-12E36C5B4DAF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E5C6A456-3276-8DFA-BFE0-B1695E3DB802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84E2CB18-5482-7C0B-CE18-60A7734345C5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7AC7C09B-FBFD-C0E0-AD17-81A0279CE44F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A1B6EEC1-67E7-8599-7701-A933C6AA619D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15AB2900-5E5E-D6EE-D2C1-A4D001842C95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8701CB79-DBA4-82C5-2DC7-960B025B9476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AEF67089-A910-872A-7EE3-C6A708A8641A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E05D3DD3-BB3B-8A7F-9FA8-3E48D7FB7079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A2AE8741-403D-0E96-1BB1-FC7E81883062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2D023A8B-37FF-5843-E297-1D4730625D89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0335E47E-DE6C-7CBA-A4D5-AD3E3B2D1012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0800907D-02A6-F83E-F5C0-71DDBF15F03A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8CE8D677-6CA0-063C-C642-15C09402156F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0F92BB2D-B9C2-E70E-606C-718846712117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3E3222B2-C783-188D-3499-05AE714524E1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A6412F5E-DBA0-1142-2C4E-E6B81BD0331E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73550335-B8A0-FFAF-2CC8-A8D9A1F38D99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07AC514A-E9E8-58E7-F4E0-786D452A0C1E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33618256-895D-CAA7-29D2-4A269720DDED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DAC89FAD-2C19-1B0A-94D5-79F1B7781DDA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05E45F29-3B25-39C0-3E50-D8AB8F86B3BD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95033A81-F8BB-4971-A738-1134AD537791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30D26CF5-9CFA-AEA2-2B07-F1857CBB8686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D20FE8F2-9A2E-2194-FD7D-9F1C38ECD14F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8B86268A-0C3F-8DB3-1A6B-2E13ED87F314}"/>
              </a:ext>
            </a:extLst>
          </p:cNvPr>
          <p:cNvGrpSpPr/>
          <p:nvPr/>
        </p:nvGrpSpPr>
        <p:grpSpPr>
          <a:xfrm>
            <a:off x="5080495" y="625640"/>
            <a:ext cx="129938" cy="6104812"/>
            <a:chOff x="3335149" y="578324"/>
            <a:chExt cx="129938" cy="6104812"/>
          </a:xfrm>
        </p:grpSpPr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F3593E6B-E4C4-9FFE-8520-3F4014C7E4E5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910159B4-C088-C70C-C773-75F58B8C1FAE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E22EC217-C4F3-A3E5-8F4D-96370D232D06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E041D33C-181F-1269-B746-02EA6F169B7B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96554AB0-B4CC-9F1D-2B1D-B36CDEAE5AD8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DDE038E4-90D4-2F94-486B-1C1E47D347CC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D319E7D7-6294-E4C4-CCC4-15BFB053B816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891C4127-CAF4-62B7-FB72-DB3B4CFFEFB5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2D42FCA7-2EE1-785A-0724-6C75E24DF4A0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4763B616-EFFF-5F95-DBE8-569078BA0EE7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5550CBEF-8889-36A2-DE63-CCE476A5BE7F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2CF36A6A-0EA4-7FAB-1F33-8E59F4F1BC7A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AD02B3B1-78A5-38B4-3DA6-07CA87F1921F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E2D2DD33-5A86-0961-10AE-DE9A8FCCA723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62A1C761-E6B3-58B6-1E28-32C270730966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94E96F5E-418A-4676-25A7-1D51E2336826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F8760AE3-38D4-A1D8-04D5-D4CCE13FC267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03CF3ECA-30F0-7940-AD69-5E1E05778057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3171936D-12F8-C717-C82B-A99A2BBB3C54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B1A5D97B-78B4-A2B5-DC19-B261B04CA05D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B4EB7E72-8E8E-8EBB-B94A-CCFE09F503D3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D7959DDD-C4D9-B7DA-7374-0709FE75BDA9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AE71708A-2342-4B49-3A40-ADE7F3B2AA53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9C21C754-FF44-F72C-9209-5C289ECAEB17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C282090D-1050-B9E3-72B3-CD261AB6DB1A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4263EDE1-2983-22D0-6C6C-B22EB8393EF8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78489A40-527F-2E5B-4E49-E0440B089BA8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C60799D5-F495-679D-4AD1-B427B77B17F6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78D3C314-D5D1-F734-A5E5-D3E9EE810FB6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32" name="Group 431">
            <a:extLst>
              <a:ext uri="{FF2B5EF4-FFF2-40B4-BE49-F238E27FC236}">
                <a16:creationId xmlns:a16="http://schemas.microsoft.com/office/drawing/2014/main" id="{25554257-9A47-374F-92D5-E01A92C72711}"/>
              </a:ext>
            </a:extLst>
          </p:cNvPr>
          <p:cNvGrpSpPr/>
          <p:nvPr/>
        </p:nvGrpSpPr>
        <p:grpSpPr>
          <a:xfrm>
            <a:off x="5311149" y="625640"/>
            <a:ext cx="129938" cy="6104812"/>
            <a:chOff x="3335149" y="578324"/>
            <a:chExt cx="129938" cy="6104812"/>
          </a:xfrm>
        </p:grpSpPr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65BD2C79-85EF-A322-48E7-C8D6F5A31C75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BACCC925-A16F-D135-3A96-FD00B7B1B82B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A76D0A04-B5A3-4AAE-5E36-0D2A061F9654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29381CAA-75ED-D8C5-2ADB-9ADE34F648E9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95BFD75-C677-C6D7-2EFB-03C3F8ED50E8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D70CBB21-0561-CA97-FD1C-6C610A1E5BCB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Oval 438">
              <a:extLst>
                <a:ext uri="{FF2B5EF4-FFF2-40B4-BE49-F238E27FC236}">
                  <a16:creationId xmlns:a16="http://schemas.microsoft.com/office/drawing/2014/main" id="{2FB4AC72-71D9-8305-B0CF-B122E65207FC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Oval 439">
              <a:extLst>
                <a:ext uri="{FF2B5EF4-FFF2-40B4-BE49-F238E27FC236}">
                  <a16:creationId xmlns:a16="http://schemas.microsoft.com/office/drawing/2014/main" id="{08E7AB5C-7B26-31B3-941C-63AC35C26B16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2E662E2A-8FF7-C4A7-0462-7A8BA42EAC52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Oval 441">
              <a:extLst>
                <a:ext uri="{FF2B5EF4-FFF2-40B4-BE49-F238E27FC236}">
                  <a16:creationId xmlns:a16="http://schemas.microsoft.com/office/drawing/2014/main" id="{A7B74757-DB92-9F1B-D21C-D1B34ABF9673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Oval 442">
              <a:extLst>
                <a:ext uri="{FF2B5EF4-FFF2-40B4-BE49-F238E27FC236}">
                  <a16:creationId xmlns:a16="http://schemas.microsoft.com/office/drawing/2014/main" id="{2F713792-F153-4742-0ED9-8D51F71B7742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Oval 443">
              <a:extLst>
                <a:ext uri="{FF2B5EF4-FFF2-40B4-BE49-F238E27FC236}">
                  <a16:creationId xmlns:a16="http://schemas.microsoft.com/office/drawing/2014/main" id="{2163C4C4-1C4F-D5C8-20A7-A2B7D0C14DCF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Oval 444">
              <a:extLst>
                <a:ext uri="{FF2B5EF4-FFF2-40B4-BE49-F238E27FC236}">
                  <a16:creationId xmlns:a16="http://schemas.microsoft.com/office/drawing/2014/main" id="{74B0042E-435F-5155-F8B8-F3D18C6F67DE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Oval 445">
              <a:extLst>
                <a:ext uri="{FF2B5EF4-FFF2-40B4-BE49-F238E27FC236}">
                  <a16:creationId xmlns:a16="http://schemas.microsoft.com/office/drawing/2014/main" id="{ED5E3C33-FBE4-8746-1820-463AD88AF36C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Oval 446">
              <a:extLst>
                <a:ext uri="{FF2B5EF4-FFF2-40B4-BE49-F238E27FC236}">
                  <a16:creationId xmlns:a16="http://schemas.microsoft.com/office/drawing/2014/main" id="{96675845-88B4-03C6-1689-0E57AEADC544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Oval 447">
              <a:extLst>
                <a:ext uri="{FF2B5EF4-FFF2-40B4-BE49-F238E27FC236}">
                  <a16:creationId xmlns:a16="http://schemas.microsoft.com/office/drawing/2014/main" id="{AD9A108E-0ADF-4E31-8CA0-2348AC4BE1BD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EF64994B-7707-EC55-C7E6-B46BE6F5F3E7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Oval 449">
              <a:extLst>
                <a:ext uri="{FF2B5EF4-FFF2-40B4-BE49-F238E27FC236}">
                  <a16:creationId xmlns:a16="http://schemas.microsoft.com/office/drawing/2014/main" id="{88332324-75E0-6816-A443-7C9E40DEB657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Oval 450">
              <a:extLst>
                <a:ext uri="{FF2B5EF4-FFF2-40B4-BE49-F238E27FC236}">
                  <a16:creationId xmlns:a16="http://schemas.microsoft.com/office/drawing/2014/main" id="{E0F4A566-1FEA-2497-CF05-519546F33842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Oval 451">
              <a:extLst>
                <a:ext uri="{FF2B5EF4-FFF2-40B4-BE49-F238E27FC236}">
                  <a16:creationId xmlns:a16="http://schemas.microsoft.com/office/drawing/2014/main" id="{D2280621-7BAB-4A8C-B99A-D6FEE0DD8AC2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Oval 452">
              <a:extLst>
                <a:ext uri="{FF2B5EF4-FFF2-40B4-BE49-F238E27FC236}">
                  <a16:creationId xmlns:a16="http://schemas.microsoft.com/office/drawing/2014/main" id="{F9C139C4-5792-015D-AD8A-F33DE9CE1250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Oval 453">
              <a:extLst>
                <a:ext uri="{FF2B5EF4-FFF2-40B4-BE49-F238E27FC236}">
                  <a16:creationId xmlns:a16="http://schemas.microsoft.com/office/drawing/2014/main" id="{2CECCCBB-02DB-5E5A-2A24-D80A62706F8A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Oval 454">
              <a:extLst>
                <a:ext uri="{FF2B5EF4-FFF2-40B4-BE49-F238E27FC236}">
                  <a16:creationId xmlns:a16="http://schemas.microsoft.com/office/drawing/2014/main" id="{9F07EC4B-FAFC-CB9D-86DB-8A1D0BADB0C5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Oval 455">
              <a:extLst>
                <a:ext uri="{FF2B5EF4-FFF2-40B4-BE49-F238E27FC236}">
                  <a16:creationId xmlns:a16="http://schemas.microsoft.com/office/drawing/2014/main" id="{F1CB644D-326A-4475-FBED-5E6EE4167DB1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Oval 456">
              <a:extLst>
                <a:ext uri="{FF2B5EF4-FFF2-40B4-BE49-F238E27FC236}">
                  <a16:creationId xmlns:a16="http://schemas.microsoft.com/office/drawing/2014/main" id="{E472577C-52B9-1509-C545-E16F83C04E3F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Oval 457">
              <a:extLst>
                <a:ext uri="{FF2B5EF4-FFF2-40B4-BE49-F238E27FC236}">
                  <a16:creationId xmlns:a16="http://schemas.microsoft.com/office/drawing/2014/main" id="{AAA64BAC-158C-4997-6706-8D6CBEB59F58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Oval 458">
              <a:extLst>
                <a:ext uri="{FF2B5EF4-FFF2-40B4-BE49-F238E27FC236}">
                  <a16:creationId xmlns:a16="http://schemas.microsoft.com/office/drawing/2014/main" id="{1D856F86-D13A-05AC-7CCB-DCCAFBABC0C1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Oval 459">
              <a:extLst>
                <a:ext uri="{FF2B5EF4-FFF2-40B4-BE49-F238E27FC236}">
                  <a16:creationId xmlns:a16="http://schemas.microsoft.com/office/drawing/2014/main" id="{E0E2F9B9-880A-50B0-311F-840AFC387258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Oval 460">
              <a:extLst>
                <a:ext uri="{FF2B5EF4-FFF2-40B4-BE49-F238E27FC236}">
                  <a16:creationId xmlns:a16="http://schemas.microsoft.com/office/drawing/2014/main" id="{8AF15D48-0339-FE97-54A3-A0499307E6CC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62" name="Group 461">
            <a:extLst>
              <a:ext uri="{FF2B5EF4-FFF2-40B4-BE49-F238E27FC236}">
                <a16:creationId xmlns:a16="http://schemas.microsoft.com/office/drawing/2014/main" id="{5FA5B0AE-639C-8185-F09E-3CA42AE7C8C0}"/>
              </a:ext>
            </a:extLst>
          </p:cNvPr>
          <p:cNvGrpSpPr/>
          <p:nvPr/>
        </p:nvGrpSpPr>
        <p:grpSpPr>
          <a:xfrm>
            <a:off x="5541803" y="625640"/>
            <a:ext cx="129938" cy="6104812"/>
            <a:chOff x="3335149" y="578324"/>
            <a:chExt cx="129938" cy="6104812"/>
          </a:xfrm>
        </p:grpSpPr>
        <p:sp>
          <p:nvSpPr>
            <p:cNvPr id="463" name="Oval 462">
              <a:extLst>
                <a:ext uri="{FF2B5EF4-FFF2-40B4-BE49-F238E27FC236}">
                  <a16:creationId xmlns:a16="http://schemas.microsoft.com/office/drawing/2014/main" id="{93927165-F21B-62FD-17DF-87C0ECA6E042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Oval 463">
              <a:extLst>
                <a:ext uri="{FF2B5EF4-FFF2-40B4-BE49-F238E27FC236}">
                  <a16:creationId xmlns:a16="http://schemas.microsoft.com/office/drawing/2014/main" id="{92401B55-2D6D-E1CE-6C69-13316A0F0323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Oval 464">
              <a:extLst>
                <a:ext uri="{FF2B5EF4-FFF2-40B4-BE49-F238E27FC236}">
                  <a16:creationId xmlns:a16="http://schemas.microsoft.com/office/drawing/2014/main" id="{FC50000A-9698-DC2E-BE3E-8D5ACEB4B10F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Oval 465">
              <a:extLst>
                <a:ext uri="{FF2B5EF4-FFF2-40B4-BE49-F238E27FC236}">
                  <a16:creationId xmlns:a16="http://schemas.microsoft.com/office/drawing/2014/main" id="{43149F0B-16AB-72CC-B08F-580FB578DA6B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Oval 466">
              <a:extLst>
                <a:ext uri="{FF2B5EF4-FFF2-40B4-BE49-F238E27FC236}">
                  <a16:creationId xmlns:a16="http://schemas.microsoft.com/office/drawing/2014/main" id="{2A585BDD-F6B2-42D8-5DA9-D2959392BAB6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Oval 467">
              <a:extLst>
                <a:ext uri="{FF2B5EF4-FFF2-40B4-BE49-F238E27FC236}">
                  <a16:creationId xmlns:a16="http://schemas.microsoft.com/office/drawing/2014/main" id="{1E4A45CF-E102-3CEA-DBCE-B52D2BFE047F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Oval 468">
              <a:extLst>
                <a:ext uri="{FF2B5EF4-FFF2-40B4-BE49-F238E27FC236}">
                  <a16:creationId xmlns:a16="http://schemas.microsoft.com/office/drawing/2014/main" id="{DF57A8E0-954D-4639-B666-25134C0E2656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Oval 469">
              <a:extLst>
                <a:ext uri="{FF2B5EF4-FFF2-40B4-BE49-F238E27FC236}">
                  <a16:creationId xmlns:a16="http://schemas.microsoft.com/office/drawing/2014/main" id="{C7BDF6B9-14D1-00B1-51E2-74C8903D1339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C72E5531-58D0-0DD6-CB57-4D93AB6C2C15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Oval 471">
              <a:extLst>
                <a:ext uri="{FF2B5EF4-FFF2-40B4-BE49-F238E27FC236}">
                  <a16:creationId xmlns:a16="http://schemas.microsoft.com/office/drawing/2014/main" id="{5A599873-44E2-0C84-2037-E6FF36B1A6BA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Oval 472">
              <a:extLst>
                <a:ext uri="{FF2B5EF4-FFF2-40B4-BE49-F238E27FC236}">
                  <a16:creationId xmlns:a16="http://schemas.microsoft.com/office/drawing/2014/main" id="{1CBD12E6-E522-85ED-2145-8AAE72CAF944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Oval 473">
              <a:extLst>
                <a:ext uri="{FF2B5EF4-FFF2-40B4-BE49-F238E27FC236}">
                  <a16:creationId xmlns:a16="http://schemas.microsoft.com/office/drawing/2014/main" id="{A43CAE08-4F72-E293-EAD8-AE46276CF7C9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Oval 474">
              <a:extLst>
                <a:ext uri="{FF2B5EF4-FFF2-40B4-BE49-F238E27FC236}">
                  <a16:creationId xmlns:a16="http://schemas.microsoft.com/office/drawing/2014/main" id="{6EEDF05B-1143-D419-F517-FCD2F4C62FD1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011D36A8-A8BA-E3DC-984A-7DC6E3842705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Oval 476">
              <a:extLst>
                <a:ext uri="{FF2B5EF4-FFF2-40B4-BE49-F238E27FC236}">
                  <a16:creationId xmlns:a16="http://schemas.microsoft.com/office/drawing/2014/main" id="{80402C13-B6E7-B6AB-2E69-893097366411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Oval 477">
              <a:extLst>
                <a:ext uri="{FF2B5EF4-FFF2-40B4-BE49-F238E27FC236}">
                  <a16:creationId xmlns:a16="http://schemas.microsoft.com/office/drawing/2014/main" id="{B1710498-6D38-B8CE-C84C-440D51F93276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Oval 478">
              <a:extLst>
                <a:ext uri="{FF2B5EF4-FFF2-40B4-BE49-F238E27FC236}">
                  <a16:creationId xmlns:a16="http://schemas.microsoft.com/office/drawing/2014/main" id="{C96008CD-A130-96D0-06CA-A08024C54B46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Oval 479">
              <a:extLst>
                <a:ext uri="{FF2B5EF4-FFF2-40B4-BE49-F238E27FC236}">
                  <a16:creationId xmlns:a16="http://schemas.microsoft.com/office/drawing/2014/main" id="{0DCBDB59-1E80-BE98-4A61-A3264E29E87D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Oval 480">
              <a:extLst>
                <a:ext uri="{FF2B5EF4-FFF2-40B4-BE49-F238E27FC236}">
                  <a16:creationId xmlns:a16="http://schemas.microsoft.com/office/drawing/2014/main" id="{9D79FFDC-096B-4300-BD6B-A10479712E60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Oval 481">
              <a:extLst>
                <a:ext uri="{FF2B5EF4-FFF2-40B4-BE49-F238E27FC236}">
                  <a16:creationId xmlns:a16="http://schemas.microsoft.com/office/drawing/2014/main" id="{88A41DC6-531C-4C25-B70A-E3AEE699965F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Oval 482">
              <a:extLst>
                <a:ext uri="{FF2B5EF4-FFF2-40B4-BE49-F238E27FC236}">
                  <a16:creationId xmlns:a16="http://schemas.microsoft.com/office/drawing/2014/main" id="{80ED756C-E322-F231-3CBF-BD9EE49E37AC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Oval 483">
              <a:extLst>
                <a:ext uri="{FF2B5EF4-FFF2-40B4-BE49-F238E27FC236}">
                  <a16:creationId xmlns:a16="http://schemas.microsoft.com/office/drawing/2014/main" id="{55BE91B1-271C-D3D8-8B99-0F39E3CAB851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Oval 484">
              <a:extLst>
                <a:ext uri="{FF2B5EF4-FFF2-40B4-BE49-F238E27FC236}">
                  <a16:creationId xmlns:a16="http://schemas.microsoft.com/office/drawing/2014/main" id="{08B11A72-9FF0-6CCB-AC30-EBAAC15F1BBF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Oval 485">
              <a:extLst>
                <a:ext uri="{FF2B5EF4-FFF2-40B4-BE49-F238E27FC236}">
                  <a16:creationId xmlns:a16="http://schemas.microsoft.com/office/drawing/2014/main" id="{32393C18-872A-6EA6-4D35-DF36EBEE6F6D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Oval 486">
              <a:extLst>
                <a:ext uri="{FF2B5EF4-FFF2-40B4-BE49-F238E27FC236}">
                  <a16:creationId xmlns:a16="http://schemas.microsoft.com/office/drawing/2014/main" id="{BC923624-D33E-6003-295B-DE815B84EE70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Oval 487">
              <a:extLst>
                <a:ext uri="{FF2B5EF4-FFF2-40B4-BE49-F238E27FC236}">
                  <a16:creationId xmlns:a16="http://schemas.microsoft.com/office/drawing/2014/main" id="{2E72226B-2D79-6E9F-39CD-08679F8B36CC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Oval 488">
              <a:extLst>
                <a:ext uri="{FF2B5EF4-FFF2-40B4-BE49-F238E27FC236}">
                  <a16:creationId xmlns:a16="http://schemas.microsoft.com/office/drawing/2014/main" id="{14208643-4701-72B8-EF57-C76A19D98AAD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Oval 489">
              <a:extLst>
                <a:ext uri="{FF2B5EF4-FFF2-40B4-BE49-F238E27FC236}">
                  <a16:creationId xmlns:a16="http://schemas.microsoft.com/office/drawing/2014/main" id="{7A195F82-640A-6912-1537-328A859761DD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Oval 490">
              <a:extLst>
                <a:ext uri="{FF2B5EF4-FFF2-40B4-BE49-F238E27FC236}">
                  <a16:creationId xmlns:a16="http://schemas.microsoft.com/office/drawing/2014/main" id="{9F77F618-3DD3-E7F7-715E-525EDC63AFF4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92" name="Group 491">
            <a:extLst>
              <a:ext uri="{FF2B5EF4-FFF2-40B4-BE49-F238E27FC236}">
                <a16:creationId xmlns:a16="http://schemas.microsoft.com/office/drawing/2014/main" id="{6A0918AF-44B7-558B-9AD3-03A4EAF2D36B}"/>
              </a:ext>
            </a:extLst>
          </p:cNvPr>
          <p:cNvGrpSpPr/>
          <p:nvPr/>
        </p:nvGrpSpPr>
        <p:grpSpPr>
          <a:xfrm>
            <a:off x="5772457" y="625640"/>
            <a:ext cx="129938" cy="6104812"/>
            <a:chOff x="3335149" y="578324"/>
            <a:chExt cx="129938" cy="6104812"/>
          </a:xfrm>
        </p:grpSpPr>
        <p:sp>
          <p:nvSpPr>
            <p:cNvPr id="493" name="Oval 492">
              <a:extLst>
                <a:ext uri="{FF2B5EF4-FFF2-40B4-BE49-F238E27FC236}">
                  <a16:creationId xmlns:a16="http://schemas.microsoft.com/office/drawing/2014/main" id="{8013A8D6-AA0C-07D2-105C-42D559AAEF37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Oval 493">
              <a:extLst>
                <a:ext uri="{FF2B5EF4-FFF2-40B4-BE49-F238E27FC236}">
                  <a16:creationId xmlns:a16="http://schemas.microsoft.com/office/drawing/2014/main" id="{87884EBB-8C13-DD1E-5D62-B2A75E3238A4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Oval 494">
              <a:extLst>
                <a:ext uri="{FF2B5EF4-FFF2-40B4-BE49-F238E27FC236}">
                  <a16:creationId xmlns:a16="http://schemas.microsoft.com/office/drawing/2014/main" id="{61886705-BADE-CA40-4969-43FAFBEDB9C5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Oval 495">
              <a:extLst>
                <a:ext uri="{FF2B5EF4-FFF2-40B4-BE49-F238E27FC236}">
                  <a16:creationId xmlns:a16="http://schemas.microsoft.com/office/drawing/2014/main" id="{155D9A74-AC5E-24D4-EDFB-6BE55297E680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Oval 496">
              <a:extLst>
                <a:ext uri="{FF2B5EF4-FFF2-40B4-BE49-F238E27FC236}">
                  <a16:creationId xmlns:a16="http://schemas.microsoft.com/office/drawing/2014/main" id="{64F690CF-079F-F730-7313-63DFD765AED4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Oval 497">
              <a:extLst>
                <a:ext uri="{FF2B5EF4-FFF2-40B4-BE49-F238E27FC236}">
                  <a16:creationId xmlns:a16="http://schemas.microsoft.com/office/drawing/2014/main" id="{F47B0C56-5E15-CBAC-9927-35A1498B234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Oval 498">
              <a:extLst>
                <a:ext uri="{FF2B5EF4-FFF2-40B4-BE49-F238E27FC236}">
                  <a16:creationId xmlns:a16="http://schemas.microsoft.com/office/drawing/2014/main" id="{D168AD18-B031-92E7-893B-05BB13C1C658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Oval 499">
              <a:extLst>
                <a:ext uri="{FF2B5EF4-FFF2-40B4-BE49-F238E27FC236}">
                  <a16:creationId xmlns:a16="http://schemas.microsoft.com/office/drawing/2014/main" id="{6965F145-5FD8-507F-0397-2F5A04FA0F41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Oval 500">
              <a:extLst>
                <a:ext uri="{FF2B5EF4-FFF2-40B4-BE49-F238E27FC236}">
                  <a16:creationId xmlns:a16="http://schemas.microsoft.com/office/drawing/2014/main" id="{A83E6336-B723-6534-5F1F-C1ABD8EFBE9D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Oval 501">
              <a:extLst>
                <a:ext uri="{FF2B5EF4-FFF2-40B4-BE49-F238E27FC236}">
                  <a16:creationId xmlns:a16="http://schemas.microsoft.com/office/drawing/2014/main" id="{6BB14B07-E4FB-EAE8-F0E8-AA61CF97212F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Oval 502">
              <a:extLst>
                <a:ext uri="{FF2B5EF4-FFF2-40B4-BE49-F238E27FC236}">
                  <a16:creationId xmlns:a16="http://schemas.microsoft.com/office/drawing/2014/main" id="{5A9118C7-1386-8C38-623F-87C68297C2BB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Oval 503">
              <a:extLst>
                <a:ext uri="{FF2B5EF4-FFF2-40B4-BE49-F238E27FC236}">
                  <a16:creationId xmlns:a16="http://schemas.microsoft.com/office/drawing/2014/main" id="{BB4D818C-121C-6112-BAD1-F6827FA9694F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Oval 504">
              <a:extLst>
                <a:ext uri="{FF2B5EF4-FFF2-40B4-BE49-F238E27FC236}">
                  <a16:creationId xmlns:a16="http://schemas.microsoft.com/office/drawing/2014/main" id="{5733CC30-332D-E41C-724F-FD522475F186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Oval 505">
              <a:extLst>
                <a:ext uri="{FF2B5EF4-FFF2-40B4-BE49-F238E27FC236}">
                  <a16:creationId xmlns:a16="http://schemas.microsoft.com/office/drawing/2014/main" id="{92B1DC89-8CBA-DA3F-9D2E-3BCB4AE41800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Oval 506">
              <a:extLst>
                <a:ext uri="{FF2B5EF4-FFF2-40B4-BE49-F238E27FC236}">
                  <a16:creationId xmlns:a16="http://schemas.microsoft.com/office/drawing/2014/main" id="{1F899D04-87BA-6FA2-B35F-91B095F5A388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Oval 507">
              <a:extLst>
                <a:ext uri="{FF2B5EF4-FFF2-40B4-BE49-F238E27FC236}">
                  <a16:creationId xmlns:a16="http://schemas.microsoft.com/office/drawing/2014/main" id="{DEACA613-4DBA-066A-FDA2-92EE0726B1A1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Oval 508">
              <a:extLst>
                <a:ext uri="{FF2B5EF4-FFF2-40B4-BE49-F238E27FC236}">
                  <a16:creationId xmlns:a16="http://schemas.microsoft.com/office/drawing/2014/main" id="{A59FB522-17C1-7CD9-AAFD-19F169C17E8C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Oval 509">
              <a:extLst>
                <a:ext uri="{FF2B5EF4-FFF2-40B4-BE49-F238E27FC236}">
                  <a16:creationId xmlns:a16="http://schemas.microsoft.com/office/drawing/2014/main" id="{32F88C0A-9B6A-B4AD-1726-D56AA7F7A06C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Oval 510">
              <a:extLst>
                <a:ext uri="{FF2B5EF4-FFF2-40B4-BE49-F238E27FC236}">
                  <a16:creationId xmlns:a16="http://schemas.microsoft.com/office/drawing/2014/main" id="{0F8965FA-FB50-9494-E402-E7BF18094A54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Oval 511">
              <a:extLst>
                <a:ext uri="{FF2B5EF4-FFF2-40B4-BE49-F238E27FC236}">
                  <a16:creationId xmlns:a16="http://schemas.microsoft.com/office/drawing/2014/main" id="{E1ECCB31-53CB-56FD-A2D6-717AB15AD7DE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Oval 512">
              <a:extLst>
                <a:ext uri="{FF2B5EF4-FFF2-40B4-BE49-F238E27FC236}">
                  <a16:creationId xmlns:a16="http://schemas.microsoft.com/office/drawing/2014/main" id="{4C568DA5-8027-600F-C407-660A5FCEE28B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Oval 513">
              <a:extLst>
                <a:ext uri="{FF2B5EF4-FFF2-40B4-BE49-F238E27FC236}">
                  <a16:creationId xmlns:a16="http://schemas.microsoft.com/office/drawing/2014/main" id="{90445C1D-FDB2-B0FD-1F05-3F31F02AE0A3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Oval 514">
              <a:extLst>
                <a:ext uri="{FF2B5EF4-FFF2-40B4-BE49-F238E27FC236}">
                  <a16:creationId xmlns:a16="http://schemas.microsoft.com/office/drawing/2014/main" id="{55CCE86C-9E14-0CAB-0A28-B53BE8F07DBF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Oval 515">
              <a:extLst>
                <a:ext uri="{FF2B5EF4-FFF2-40B4-BE49-F238E27FC236}">
                  <a16:creationId xmlns:a16="http://schemas.microsoft.com/office/drawing/2014/main" id="{2F29DDC6-77D8-777F-F86F-4DE3822BAD7B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Oval 516">
              <a:extLst>
                <a:ext uri="{FF2B5EF4-FFF2-40B4-BE49-F238E27FC236}">
                  <a16:creationId xmlns:a16="http://schemas.microsoft.com/office/drawing/2014/main" id="{2E212E1A-C118-CB8F-2761-8FB64DAE6CAE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Oval 517">
              <a:extLst>
                <a:ext uri="{FF2B5EF4-FFF2-40B4-BE49-F238E27FC236}">
                  <a16:creationId xmlns:a16="http://schemas.microsoft.com/office/drawing/2014/main" id="{1117BBF9-92FC-AAC2-E0C8-A78B465718CE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Oval 518">
              <a:extLst>
                <a:ext uri="{FF2B5EF4-FFF2-40B4-BE49-F238E27FC236}">
                  <a16:creationId xmlns:a16="http://schemas.microsoft.com/office/drawing/2014/main" id="{6200A1E6-D9A4-82B2-34D6-C3A53D1640DA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Oval 519">
              <a:extLst>
                <a:ext uri="{FF2B5EF4-FFF2-40B4-BE49-F238E27FC236}">
                  <a16:creationId xmlns:a16="http://schemas.microsoft.com/office/drawing/2014/main" id="{E07628D9-F9D9-3DF4-74D5-F010AF7BC9DE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Oval 520">
              <a:extLst>
                <a:ext uri="{FF2B5EF4-FFF2-40B4-BE49-F238E27FC236}">
                  <a16:creationId xmlns:a16="http://schemas.microsoft.com/office/drawing/2014/main" id="{C1A27C9F-1BC5-E6F9-B276-1379BD2B375F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22" name="Group 521">
            <a:extLst>
              <a:ext uri="{FF2B5EF4-FFF2-40B4-BE49-F238E27FC236}">
                <a16:creationId xmlns:a16="http://schemas.microsoft.com/office/drawing/2014/main" id="{83717759-3195-8266-4355-4E68678A9F6A}"/>
              </a:ext>
            </a:extLst>
          </p:cNvPr>
          <p:cNvGrpSpPr/>
          <p:nvPr/>
        </p:nvGrpSpPr>
        <p:grpSpPr>
          <a:xfrm>
            <a:off x="6003111" y="625640"/>
            <a:ext cx="129938" cy="6104812"/>
            <a:chOff x="3335149" y="578324"/>
            <a:chExt cx="129938" cy="6104812"/>
          </a:xfrm>
        </p:grpSpPr>
        <p:sp>
          <p:nvSpPr>
            <p:cNvPr id="523" name="Oval 522">
              <a:extLst>
                <a:ext uri="{FF2B5EF4-FFF2-40B4-BE49-F238E27FC236}">
                  <a16:creationId xmlns:a16="http://schemas.microsoft.com/office/drawing/2014/main" id="{14C672EE-C609-1C6D-08E1-C2EBB2229B47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4" name="Oval 523">
              <a:extLst>
                <a:ext uri="{FF2B5EF4-FFF2-40B4-BE49-F238E27FC236}">
                  <a16:creationId xmlns:a16="http://schemas.microsoft.com/office/drawing/2014/main" id="{AF9502EA-A65B-B75C-B29E-0DB66A1E1F78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Oval 524">
              <a:extLst>
                <a:ext uri="{FF2B5EF4-FFF2-40B4-BE49-F238E27FC236}">
                  <a16:creationId xmlns:a16="http://schemas.microsoft.com/office/drawing/2014/main" id="{ECA836FF-058D-B17D-E081-7D6660350CD2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Oval 525">
              <a:extLst>
                <a:ext uri="{FF2B5EF4-FFF2-40B4-BE49-F238E27FC236}">
                  <a16:creationId xmlns:a16="http://schemas.microsoft.com/office/drawing/2014/main" id="{CF7283F2-ABA1-54E8-C786-6AB0F55D0F62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Oval 526">
              <a:extLst>
                <a:ext uri="{FF2B5EF4-FFF2-40B4-BE49-F238E27FC236}">
                  <a16:creationId xmlns:a16="http://schemas.microsoft.com/office/drawing/2014/main" id="{1E2DBA2E-3AF3-1C53-194B-991FBD0B8B56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Oval 527">
              <a:extLst>
                <a:ext uri="{FF2B5EF4-FFF2-40B4-BE49-F238E27FC236}">
                  <a16:creationId xmlns:a16="http://schemas.microsoft.com/office/drawing/2014/main" id="{779FD501-6B16-C0FE-7B2D-A21B3C8121F8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Oval 528">
              <a:extLst>
                <a:ext uri="{FF2B5EF4-FFF2-40B4-BE49-F238E27FC236}">
                  <a16:creationId xmlns:a16="http://schemas.microsoft.com/office/drawing/2014/main" id="{0D660EBE-FBD4-202B-E47E-8F7F9C25C773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Oval 529">
              <a:extLst>
                <a:ext uri="{FF2B5EF4-FFF2-40B4-BE49-F238E27FC236}">
                  <a16:creationId xmlns:a16="http://schemas.microsoft.com/office/drawing/2014/main" id="{D313C8A0-34F8-F2A9-EF53-B9D4CB57A9F7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Oval 530">
              <a:extLst>
                <a:ext uri="{FF2B5EF4-FFF2-40B4-BE49-F238E27FC236}">
                  <a16:creationId xmlns:a16="http://schemas.microsoft.com/office/drawing/2014/main" id="{54A3670E-C6C3-6187-9A00-05B041A98F9F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Oval 531">
              <a:extLst>
                <a:ext uri="{FF2B5EF4-FFF2-40B4-BE49-F238E27FC236}">
                  <a16:creationId xmlns:a16="http://schemas.microsoft.com/office/drawing/2014/main" id="{F3ED35F1-F7B0-2300-1CAC-130B21698AA4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Oval 532">
              <a:extLst>
                <a:ext uri="{FF2B5EF4-FFF2-40B4-BE49-F238E27FC236}">
                  <a16:creationId xmlns:a16="http://schemas.microsoft.com/office/drawing/2014/main" id="{224DA900-35DF-2790-9CB7-B8610C913A2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Oval 533">
              <a:extLst>
                <a:ext uri="{FF2B5EF4-FFF2-40B4-BE49-F238E27FC236}">
                  <a16:creationId xmlns:a16="http://schemas.microsoft.com/office/drawing/2014/main" id="{4AF866EF-50D4-972F-68EE-0D0C95ED2D56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Oval 534">
              <a:extLst>
                <a:ext uri="{FF2B5EF4-FFF2-40B4-BE49-F238E27FC236}">
                  <a16:creationId xmlns:a16="http://schemas.microsoft.com/office/drawing/2014/main" id="{A959CE62-15DC-07DB-C2A9-2A5551BEACFB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Oval 535">
              <a:extLst>
                <a:ext uri="{FF2B5EF4-FFF2-40B4-BE49-F238E27FC236}">
                  <a16:creationId xmlns:a16="http://schemas.microsoft.com/office/drawing/2014/main" id="{F3C8DC62-C797-8D2B-FD44-73B1C10B42CC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Oval 536">
              <a:extLst>
                <a:ext uri="{FF2B5EF4-FFF2-40B4-BE49-F238E27FC236}">
                  <a16:creationId xmlns:a16="http://schemas.microsoft.com/office/drawing/2014/main" id="{FABF4CC1-E578-4BAE-0C9D-4CEE33CF699A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Oval 537">
              <a:extLst>
                <a:ext uri="{FF2B5EF4-FFF2-40B4-BE49-F238E27FC236}">
                  <a16:creationId xmlns:a16="http://schemas.microsoft.com/office/drawing/2014/main" id="{3A9241A9-FB07-7AB2-B848-AD275CB7E536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Oval 538">
              <a:extLst>
                <a:ext uri="{FF2B5EF4-FFF2-40B4-BE49-F238E27FC236}">
                  <a16:creationId xmlns:a16="http://schemas.microsoft.com/office/drawing/2014/main" id="{838DB1A4-8590-6C57-E314-66C472665714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Oval 539">
              <a:extLst>
                <a:ext uri="{FF2B5EF4-FFF2-40B4-BE49-F238E27FC236}">
                  <a16:creationId xmlns:a16="http://schemas.microsoft.com/office/drawing/2014/main" id="{6FD99901-ADF4-133D-F7E0-0A66510C98E4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Oval 540">
              <a:extLst>
                <a:ext uri="{FF2B5EF4-FFF2-40B4-BE49-F238E27FC236}">
                  <a16:creationId xmlns:a16="http://schemas.microsoft.com/office/drawing/2014/main" id="{AA2D9D1C-9FCD-C4AA-4E64-0B4579AE6769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Oval 541">
              <a:extLst>
                <a:ext uri="{FF2B5EF4-FFF2-40B4-BE49-F238E27FC236}">
                  <a16:creationId xmlns:a16="http://schemas.microsoft.com/office/drawing/2014/main" id="{836B6A9F-6898-29DF-1E75-8A39FB7F5F29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Oval 542">
              <a:extLst>
                <a:ext uri="{FF2B5EF4-FFF2-40B4-BE49-F238E27FC236}">
                  <a16:creationId xmlns:a16="http://schemas.microsoft.com/office/drawing/2014/main" id="{589886AF-BAD4-F87D-1086-4B0F5ED91B88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Oval 543">
              <a:extLst>
                <a:ext uri="{FF2B5EF4-FFF2-40B4-BE49-F238E27FC236}">
                  <a16:creationId xmlns:a16="http://schemas.microsoft.com/office/drawing/2014/main" id="{A1CBA1BC-AEF8-DBF4-ACCA-919FE8402A4F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Oval 544">
              <a:extLst>
                <a:ext uri="{FF2B5EF4-FFF2-40B4-BE49-F238E27FC236}">
                  <a16:creationId xmlns:a16="http://schemas.microsoft.com/office/drawing/2014/main" id="{FE2A808C-9F81-3FCE-5CD3-92AD04A41B07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Oval 545">
              <a:extLst>
                <a:ext uri="{FF2B5EF4-FFF2-40B4-BE49-F238E27FC236}">
                  <a16:creationId xmlns:a16="http://schemas.microsoft.com/office/drawing/2014/main" id="{2C95A517-3FDB-8A36-65F8-9706A3EF5071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Oval 546">
              <a:extLst>
                <a:ext uri="{FF2B5EF4-FFF2-40B4-BE49-F238E27FC236}">
                  <a16:creationId xmlns:a16="http://schemas.microsoft.com/office/drawing/2014/main" id="{ACCDCE7C-C7C0-4F9A-229E-AE372E48D9BC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Oval 547">
              <a:extLst>
                <a:ext uri="{FF2B5EF4-FFF2-40B4-BE49-F238E27FC236}">
                  <a16:creationId xmlns:a16="http://schemas.microsoft.com/office/drawing/2014/main" id="{686F73D2-C2C7-A3FA-9BDB-40414093C04E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Oval 548">
              <a:extLst>
                <a:ext uri="{FF2B5EF4-FFF2-40B4-BE49-F238E27FC236}">
                  <a16:creationId xmlns:a16="http://schemas.microsoft.com/office/drawing/2014/main" id="{E2E8622E-F122-1FFB-FD89-6ED4F8C812CE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Oval 549">
              <a:extLst>
                <a:ext uri="{FF2B5EF4-FFF2-40B4-BE49-F238E27FC236}">
                  <a16:creationId xmlns:a16="http://schemas.microsoft.com/office/drawing/2014/main" id="{CB7ECE6B-A05A-52E6-9C9A-A748ED0D1971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Oval 550">
              <a:extLst>
                <a:ext uri="{FF2B5EF4-FFF2-40B4-BE49-F238E27FC236}">
                  <a16:creationId xmlns:a16="http://schemas.microsoft.com/office/drawing/2014/main" id="{457A01B9-A60E-AB5D-5D5A-85CFC04EA9DD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52" name="Group 551">
            <a:extLst>
              <a:ext uri="{FF2B5EF4-FFF2-40B4-BE49-F238E27FC236}">
                <a16:creationId xmlns:a16="http://schemas.microsoft.com/office/drawing/2014/main" id="{0547CB00-EAB3-1867-0DE8-263B114C60B8}"/>
              </a:ext>
            </a:extLst>
          </p:cNvPr>
          <p:cNvGrpSpPr/>
          <p:nvPr/>
        </p:nvGrpSpPr>
        <p:grpSpPr>
          <a:xfrm>
            <a:off x="6233765" y="625640"/>
            <a:ext cx="129938" cy="6104812"/>
            <a:chOff x="3335149" y="578324"/>
            <a:chExt cx="129938" cy="6104812"/>
          </a:xfrm>
        </p:grpSpPr>
        <p:sp>
          <p:nvSpPr>
            <p:cNvPr id="553" name="Oval 552">
              <a:extLst>
                <a:ext uri="{FF2B5EF4-FFF2-40B4-BE49-F238E27FC236}">
                  <a16:creationId xmlns:a16="http://schemas.microsoft.com/office/drawing/2014/main" id="{53C383AF-D233-78BD-CA22-9C977AB7E6A6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4" name="Oval 553">
              <a:extLst>
                <a:ext uri="{FF2B5EF4-FFF2-40B4-BE49-F238E27FC236}">
                  <a16:creationId xmlns:a16="http://schemas.microsoft.com/office/drawing/2014/main" id="{E8ACB02F-6FFA-C57F-7D48-A2E4BE5A23EB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Oval 554">
              <a:extLst>
                <a:ext uri="{FF2B5EF4-FFF2-40B4-BE49-F238E27FC236}">
                  <a16:creationId xmlns:a16="http://schemas.microsoft.com/office/drawing/2014/main" id="{9F2F8F48-1803-AF1C-8656-B8056FE5A0C9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Oval 555">
              <a:extLst>
                <a:ext uri="{FF2B5EF4-FFF2-40B4-BE49-F238E27FC236}">
                  <a16:creationId xmlns:a16="http://schemas.microsoft.com/office/drawing/2014/main" id="{F24B58AA-1A99-6665-07BC-E81A355D1F3D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Oval 556">
              <a:extLst>
                <a:ext uri="{FF2B5EF4-FFF2-40B4-BE49-F238E27FC236}">
                  <a16:creationId xmlns:a16="http://schemas.microsoft.com/office/drawing/2014/main" id="{E1387F17-0FE4-281F-9E0D-083EE481D4CA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Oval 557">
              <a:extLst>
                <a:ext uri="{FF2B5EF4-FFF2-40B4-BE49-F238E27FC236}">
                  <a16:creationId xmlns:a16="http://schemas.microsoft.com/office/drawing/2014/main" id="{193CB855-D81B-ABBE-1ACF-D69B59EF167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Oval 558">
              <a:extLst>
                <a:ext uri="{FF2B5EF4-FFF2-40B4-BE49-F238E27FC236}">
                  <a16:creationId xmlns:a16="http://schemas.microsoft.com/office/drawing/2014/main" id="{8AEE57EA-E858-AAE3-E51D-682E859203C3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Oval 559">
              <a:extLst>
                <a:ext uri="{FF2B5EF4-FFF2-40B4-BE49-F238E27FC236}">
                  <a16:creationId xmlns:a16="http://schemas.microsoft.com/office/drawing/2014/main" id="{46B77FA9-173C-18D5-70D9-D891BE80126E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Oval 560">
              <a:extLst>
                <a:ext uri="{FF2B5EF4-FFF2-40B4-BE49-F238E27FC236}">
                  <a16:creationId xmlns:a16="http://schemas.microsoft.com/office/drawing/2014/main" id="{06A21EF3-8F41-4E1D-72E0-897E04D4EF9F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Oval 561">
              <a:extLst>
                <a:ext uri="{FF2B5EF4-FFF2-40B4-BE49-F238E27FC236}">
                  <a16:creationId xmlns:a16="http://schemas.microsoft.com/office/drawing/2014/main" id="{291645AD-2F16-0CC9-A1DB-A0FE871FFD33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Oval 562">
              <a:extLst>
                <a:ext uri="{FF2B5EF4-FFF2-40B4-BE49-F238E27FC236}">
                  <a16:creationId xmlns:a16="http://schemas.microsoft.com/office/drawing/2014/main" id="{B5C26A1A-8188-BFF6-6866-F036CBA69D0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Oval 563">
              <a:extLst>
                <a:ext uri="{FF2B5EF4-FFF2-40B4-BE49-F238E27FC236}">
                  <a16:creationId xmlns:a16="http://schemas.microsoft.com/office/drawing/2014/main" id="{D7DEC1F2-1549-D0F3-AAA5-796036A95CF1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Oval 564">
              <a:extLst>
                <a:ext uri="{FF2B5EF4-FFF2-40B4-BE49-F238E27FC236}">
                  <a16:creationId xmlns:a16="http://schemas.microsoft.com/office/drawing/2014/main" id="{760B1330-1059-F1A2-50B2-8FE7E5938074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Oval 565">
              <a:extLst>
                <a:ext uri="{FF2B5EF4-FFF2-40B4-BE49-F238E27FC236}">
                  <a16:creationId xmlns:a16="http://schemas.microsoft.com/office/drawing/2014/main" id="{2F64F748-1D84-9942-AAF0-083861B3C47F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Oval 566">
              <a:extLst>
                <a:ext uri="{FF2B5EF4-FFF2-40B4-BE49-F238E27FC236}">
                  <a16:creationId xmlns:a16="http://schemas.microsoft.com/office/drawing/2014/main" id="{64EABE6A-4357-A9BF-51CC-11D0CF0B8567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Oval 567">
              <a:extLst>
                <a:ext uri="{FF2B5EF4-FFF2-40B4-BE49-F238E27FC236}">
                  <a16:creationId xmlns:a16="http://schemas.microsoft.com/office/drawing/2014/main" id="{48E147C9-06D7-0345-3F86-FAF83E7C4F41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Oval 568">
              <a:extLst>
                <a:ext uri="{FF2B5EF4-FFF2-40B4-BE49-F238E27FC236}">
                  <a16:creationId xmlns:a16="http://schemas.microsoft.com/office/drawing/2014/main" id="{C4CF4485-F673-7DD3-A71E-61E464D14D4E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Oval 569">
              <a:extLst>
                <a:ext uri="{FF2B5EF4-FFF2-40B4-BE49-F238E27FC236}">
                  <a16:creationId xmlns:a16="http://schemas.microsoft.com/office/drawing/2014/main" id="{3407B946-B4A0-C980-1A24-720EE769EE42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Oval 570">
              <a:extLst>
                <a:ext uri="{FF2B5EF4-FFF2-40B4-BE49-F238E27FC236}">
                  <a16:creationId xmlns:a16="http://schemas.microsoft.com/office/drawing/2014/main" id="{86993C5F-F743-A5D9-652B-2FC7F92293E7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Oval 571">
              <a:extLst>
                <a:ext uri="{FF2B5EF4-FFF2-40B4-BE49-F238E27FC236}">
                  <a16:creationId xmlns:a16="http://schemas.microsoft.com/office/drawing/2014/main" id="{2D473319-D331-A7E1-CABE-0278154E9A04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Oval 572">
              <a:extLst>
                <a:ext uri="{FF2B5EF4-FFF2-40B4-BE49-F238E27FC236}">
                  <a16:creationId xmlns:a16="http://schemas.microsoft.com/office/drawing/2014/main" id="{D10FD931-969F-123D-E0A7-8CD525314749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Oval 573">
              <a:extLst>
                <a:ext uri="{FF2B5EF4-FFF2-40B4-BE49-F238E27FC236}">
                  <a16:creationId xmlns:a16="http://schemas.microsoft.com/office/drawing/2014/main" id="{76A9326E-D411-3DA9-4849-AB25C4048ED3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Oval 574">
              <a:extLst>
                <a:ext uri="{FF2B5EF4-FFF2-40B4-BE49-F238E27FC236}">
                  <a16:creationId xmlns:a16="http://schemas.microsoft.com/office/drawing/2014/main" id="{1EC3D070-D865-7844-E051-5550C316418D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Oval 575">
              <a:extLst>
                <a:ext uri="{FF2B5EF4-FFF2-40B4-BE49-F238E27FC236}">
                  <a16:creationId xmlns:a16="http://schemas.microsoft.com/office/drawing/2014/main" id="{BD460B36-326C-1700-E934-892A660D983A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Oval 576">
              <a:extLst>
                <a:ext uri="{FF2B5EF4-FFF2-40B4-BE49-F238E27FC236}">
                  <a16:creationId xmlns:a16="http://schemas.microsoft.com/office/drawing/2014/main" id="{D94B9AE8-45E5-492A-F03D-EE6D6772A1F9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Oval 577">
              <a:extLst>
                <a:ext uri="{FF2B5EF4-FFF2-40B4-BE49-F238E27FC236}">
                  <a16:creationId xmlns:a16="http://schemas.microsoft.com/office/drawing/2014/main" id="{1F13A250-6DB5-29A1-64DC-F644E8CCDDE0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Oval 578">
              <a:extLst>
                <a:ext uri="{FF2B5EF4-FFF2-40B4-BE49-F238E27FC236}">
                  <a16:creationId xmlns:a16="http://schemas.microsoft.com/office/drawing/2014/main" id="{6C0A4574-D611-3663-120D-003A927358D0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Oval 579">
              <a:extLst>
                <a:ext uri="{FF2B5EF4-FFF2-40B4-BE49-F238E27FC236}">
                  <a16:creationId xmlns:a16="http://schemas.microsoft.com/office/drawing/2014/main" id="{EB9B05F5-BAAD-17EA-3BFC-7D71FACBF0A9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Oval 580">
              <a:extLst>
                <a:ext uri="{FF2B5EF4-FFF2-40B4-BE49-F238E27FC236}">
                  <a16:creationId xmlns:a16="http://schemas.microsoft.com/office/drawing/2014/main" id="{77D3C4FB-194A-2344-F5F2-C3B3A4A2BA58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82" name="Group 581">
            <a:extLst>
              <a:ext uri="{FF2B5EF4-FFF2-40B4-BE49-F238E27FC236}">
                <a16:creationId xmlns:a16="http://schemas.microsoft.com/office/drawing/2014/main" id="{FAD2A140-8D86-3132-7A64-105ED63AC837}"/>
              </a:ext>
            </a:extLst>
          </p:cNvPr>
          <p:cNvGrpSpPr/>
          <p:nvPr/>
        </p:nvGrpSpPr>
        <p:grpSpPr>
          <a:xfrm>
            <a:off x="6464419" y="625640"/>
            <a:ext cx="129938" cy="6104812"/>
            <a:chOff x="3335149" y="578324"/>
            <a:chExt cx="129938" cy="6104812"/>
          </a:xfrm>
        </p:grpSpPr>
        <p:sp>
          <p:nvSpPr>
            <p:cNvPr id="583" name="Oval 582">
              <a:extLst>
                <a:ext uri="{FF2B5EF4-FFF2-40B4-BE49-F238E27FC236}">
                  <a16:creationId xmlns:a16="http://schemas.microsoft.com/office/drawing/2014/main" id="{F2B77993-4AE0-1229-FF8F-64FEFB78AEB9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Oval 583">
              <a:extLst>
                <a:ext uri="{FF2B5EF4-FFF2-40B4-BE49-F238E27FC236}">
                  <a16:creationId xmlns:a16="http://schemas.microsoft.com/office/drawing/2014/main" id="{2901AE29-AE1B-1F07-34FC-1D3CE04BDED8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Oval 584">
              <a:extLst>
                <a:ext uri="{FF2B5EF4-FFF2-40B4-BE49-F238E27FC236}">
                  <a16:creationId xmlns:a16="http://schemas.microsoft.com/office/drawing/2014/main" id="{39713BFF-53A5-B41D-5652-CB509FD6B87C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Oval 585">
              <a:extLst>
                <a:ext uri="{FF2B5EF4-FFF2-40B4-BE49-F238E27FC236}">
                  <a16:creationId xmlns:a16="http://schemas.microsoft.com/office/drawing/2014/main" id="{BC7E2718-8EC2-6404-DCF9-D41321E0F698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Oval 586">
              <a:extLst>
                <a:ext uri="{FF2B5EF4-FFF2-40B4-BE49-F238E27FC236}">
                  <a16:creationId xmlns:a16="http://schemas.microsoft.com/office/drawing/2014/main" id="{BE165AAF-3F45-007F-C4D3-834B55371CBA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Oval 587">
              <a:extLst>
                <a:ext uri="{FF2B5EF4-FFF2-40B4-BE49-F238E27FC236}">
                  <a16:creationId xmlns:a16="http://schemas.microsoft.com/office/drawing/2014/main" id="{82514799-B85F-F180-E067-A2D189AECE4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Oval 588">
              <a:extLst>
                <a:ext uri="{FF2B5EF4-FFF2-40B4-BE49-F238E27FC236}">
                  <a16:creationId xmlns:a16="http://schemas.microsoft.com/office/drawing/2014/main" id="{FE3188E5-80AD-DC52-6243-23AA82186A30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Oval 589">
              <a:extLst>
                <a:ext uri="{FF2B5EF4-FFF2-40B4-BE49-F238E27FC236}">
                  <a16:creationId xmlns:a16="http://schemas.microsoft.com/office/drawing/2014/main" id="{16AA6DBC-48A1-C5CD-5E9E-6567C454102C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457075FF-7D8E-FFDE-91A5-6EC68822778D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Oval 591">
              <a:extLst>
                <a:ext uri="{FF2B5EF4-FFF2-40B4-BE49-F238E27FC236}">
                  <a16:creationId xmlns:a16="http://schemas.microsoft.com/office/drawing/2014/main" id="{67E8AB2B-6AD8-4ACD-7B6C-4EE2B8F864C5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Oval 592">
              <a:extLst>
                <a:ext uri="{FF2B5EF4-FFF2-40B4-BE49-F238E27FC236}">
                  <a16:creationId xmlns:a16="http://schemas.microsoft.com/office/drawing/2014/main" id="{4083CE63-D889-2BA8-98A3-036441489AEA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Oval 593">
              <a:extLst>
                <a:ext uri="{FF2B5EF4-FFF2-40B4-BE49-F238E27FC236}">
                  <a16:creationId xmlns:a16="http://schemas.microsoft.com/office/drawing/2014/main" id="{A4A08BA1-CC1D-D265-8848-344508A118B5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Oval 594">
              <a:extLst>
                <a:ext uri="{FF2B5EF4-FFF2-40B4-BE49-F238E27FC236}">
                  <a16:creationId xmlns:a16="http://schemas.microsoft.com/office/drawing/2014/main" id="{FDA2A243-A17A-C735-4063-6677F87F60B5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Oval 595">
              <a:extLst>
                <a:ext uri="{FF2B5EF4-FFF2-40B4-BE49-F238E27FC236}">
                  <a16:creationId xmlns:a16="http://schemas.microsoft.com/office/drawing/2014/main" id="{F7A15D46-463E-D1F9-A251-6D28CDF28482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EDBD617-CA4D-0127-DB25-79AA9255EB14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B0DCDBE2-B15C-5DD4-3978-F8A0F1F9C396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836258A9-F253-B133-788E-7311571408A3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6C0607B4-B51B-C667-69C7-802163513EA3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AEAC078F-7345-8EBE-2CF5-DF736A75D1A8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7B0F1943-1CF4-1B27-2CAA-1688805FEB90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91788637-6AE6-F799-F758-1D6DE6BE3686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5BB63AE4-AE1F-452B-7370-D01B51B287A9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F4A47C67-ABFF-3E90-E57B-423386386432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4F8B9BC2-F4F4-3EDB-3BB6-E7FFE1C654ED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36C4F524-6687-3187-5955-A3BF274C8FF1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27DA9C0C-4641-ED4D-915C-3CC124EB27BB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81375D17-F3DE-7675-B6E8-08A8AAE05891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0290CEA2-088D-3E78-34A5-D4A32228502B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939592-3E8F-2768-78A3-912885B7FB29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12" name="Group 611">
            <a:extLst>
              <a:ext uri="{FF2B5EF4-FFF2-40B4-BE49-F238E27FC236}">
                <a16:creationId xmlns:a16="http://schemas.microsoft.com/office/drawing/2014/main" id="{D22D477F-3974-8893-DB93-46BE03BCD044}"/>
              </a:ext>
            </a:extLst>
          </p:cNvPr>
          <p:cNvGrpSpPr/>
          <p:nvPr/>
        </p:nvGrpSpPr>
        <p:grpSpPr>
          <a:xfrm>
            <a:off x="6695073" y="625640"/>
            <a:ext cx="129938" cy="6104812"/>
            <a:chOff x="3335149" y="578324"/>
            <a:chExt cx="129938" cy="6104812"/>
          </a:xfrm>
        </p:grpSpPr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54A2BACC-CEA6-AC96-4462-86101FF29BCD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73475952-43AC-B887-3D77-63BE28A7AD35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9A196457-C32A-81A2-752B-77B6BF1C10CC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62A1F37-A25F-BAD1-2ED4-7055A4EAFA5C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EE58827C-E517-F243-06FF-635FEB66C2CB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332F5FA1-6DAF-E16E-1E34-0F3C049634D9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8DA51C64-AFB8-1600-9182-DB7A8269E03B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77143C83-9274-3FCE-A982-42609389D1DF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109812C8-1531-A347-36A6-21C2158869EC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BD74A73C-0408-2FA3-580E-DB9C3816699C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D5FFB4E5-4D02-9BBD-9623-DCD3D7402EB8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C0D93B24-F17D-7C31-02E9-F8E42C8D2204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AECCA07D-5C8B-93D8-C065-17F858891ED5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D28A7021-F130-0AC7-E243-19FAC98913BE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420C2501-DA8E-D731-A622-3DA6C63F07A9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D2E46278-2566-3D40-0538-AD7A6518DB03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69989A3A-320D-607E-2776-9DD5898640A4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442E9003-C2B5-D96C-5831-349F3BA7C7E0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89A8965C-330D-08BF-A9A2-7EF885D9F77B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31287A6E-1BA4-14F0-2DC4-FC6F4E7650F7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D38BB997-084A-D8CC-CE72-F5B1F03489A1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8A6F39E0-304F-9BFA-9127-87A87FBB330E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B072648-7FC5-3055-669C-A981D8DB7098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F968CF80-FF62-C8EE-3D9C-51283E23CDF3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BE6A0CE-1638-6692-4EE6-F5613D5EAD85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219D39D0-B8E9-BC26-A731-007E40B9FC6F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FADD59F0-91E9-3FA4-A917-9F642F18D0CA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041D7966-E8A0-A8F8-0856-C51FFA379B34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AD36519E-8EDD-84B2-D972-AD7BA0203F4B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2" name="Group 641">
            <a:extLst>
              <a:ext uri="{FF2B5EF4-FFF2-40B4-BE49-F238E27FC236}">
                <a16:creationId xmlns:a16="http://schemas.microsoft.com/office/drawing/2014/main" id="{097B2347-2F17-4A3A-06E5-FC10D416FA16}"/>
              </a:ext>
            </a:extLst>
          </p:cNvPr>
          <p:cNvGrpSpPr/>
          <p:nvPr/>
        </p:nvGrpSpPr>
        <p:grpSpPr>
          <a:xfrm>
            <a:off x="6925727" y="625640"/>
            <a:ext cx="129938" cy="6104812"/>
            <a:chOff x="3335149" y="578324"/>
            <a:chExt cx="129938" cy="6104812"/>
          </a:xfrm>
        </p:grpSpPr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9768C2A2-9345-DBD6-92A0-AC73C17DB796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05F09E8-4416-E2BE-3372-A0F139664D07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2F408CDC-E16E-0442-AC4A-9F7EB0E2A072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BECBCBC-3864-FD91-E7B7-4EB55DD834E5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Oval 646">
              <a:extLst>
                <a:ext uri="{FF2B5EF4-FFF2-40B4-BE49-F238E27FC236}">
                  <a16:creationId xmlns:a16="http://schemas.microsoft.com/office/drawing/2014/main" id="{9A199D0A-0B6A-93EC-5FB0-0A3F918DAAF8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Oval 647">
              <a:extLst>
                <a:ext uri="{FF2B5EF4-FFF2-40B4-BE49-F238E27FC236}">
                  <a16:creationId xmlns:a16="http://schemas.microsoft.com/office/drawing/2014/main" id="{AA186234-5D91-BFE3-DCF2-6B73BA4805E8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Oval 648">
              <a:extLst>
                <a:ext uri="{FF2B5EF4-FFF2-40B4-BE49-F238E27FC236}">
                  <a16:creationId xmlns:a16="http://schemas.microsoft.com/office/drawing/2014/main" id="{12B1B6FB-5D88-FB01-2380-3DA59A7F1A87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Oval 649">
              <a:extLst>
                <a:ext uri="{FF2B5EF4-FFF2-40B4-BE49-F238E27FC236}">
                  <a16:creationId xmlns:a16="http://schemas.microsoft.com/office/drawing/2014/main" id="{574568BE-7F16-E795-3E6C-EFFC3DC322BA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Oval 650">
              <a:extLst>
                <a:ext uri="{FF2B5EF4-FFF2-40B4-BE49-F238E27FC236}">
                  <a16:creationId xmlns:a16="http://schemas.microsoft.com/office/drawing/2014/main" id="{66AA884D-8E0A-E9A0-9CDB-C0D536310C5B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Oval 651">
              <a:extLst>
                <a:ext uri="{FF2B5EF4-FFF2-40B4-BE49-F238E27FC236}">
                  <a16:creationId xmlns:a16="http://schemas.microsoft.com/office/drawing/2014/main" id="{7F941E3D-E985-BFCE-ECF4-E1B10650877B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Oval 652">
              <a:extLst>
                <a:ext uri="{FF2B5EF4-FFF2-40B4-BE49-F238E27FC236}">
                  <a16:creationId xmlns:a16="http://schemas.microsoft.com/office/drawing/2014/main" id="{A328ED28-5871-3EA5-D029-FEB945E51FD3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Oval 653">
              <a:extLst>
                <a:ext uri="{FF2B5EF4-FFF2-40B4-BE49-F238E27FC236}">
                  <a16:creationId xmlns:a16="http://schemas.microsoft.com/office/drawing/2014/main" id="{6438346E-B471-3622-6389-43958887C846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Oval 654">
              <a:extLst>
                <a:ext uri="{FF2B5EF4-FFF2-40B4-BE49-F238E27FC236}">
                  <a16:creationId xmlns:a16="http://schemas.microsoft.com/office/drawing/2014/main" id="{3CA5316F-48B9-4CCA-02E9-DC60621A4C75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Oval 655">
              <a:extLst>
                <a:ext uri="{FF2B5EF4-FFF2-40B4-BE49-F238E27FC236}">
                  <a16:creationId xmlns:a16="http://schemas.microsoft.com/office/drawing/2014/main" id="{3045BB62-6F42-4009-A3EF-9E8B725C6E33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Oval 656">
              <a:extLst>
                <a:ext uri="{FF2B5EF4-FFF2-40B4-BE49-F238E27FC236}">
                  <a16:creationId xmlns:a16="http://schemas.microsoft.com/office/drawing/2014/main" id="{59F394D7-252A-4931-F016-C825FC4E9FA3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Oval 657">
              <a:extLst>
                <a:ext uri="{FF2B5EF4-FFF2-40B4-BE49-F238E27FC236}">
                  <a16:creationId xmlns:a16="http://schemas.microsoft.com/office/drawing/2014/main" id="{225AB74E-B0A2-F618-14C2-6CABEF73EBA8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Oval 658">
              <a:extLst>
                <a:ext uri="{FF2B5EF4-FFF2-40B4-BE49-F238E27FC236}">
                  <a16:creationId xmlns:a16="http://schemas.microsoft.com/office/drawing/2014/main" id="{5227DBED-AB35-DD87-8612-AA2BBDD25D7D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Oval 659">
              <a:extLst>
                <a:ext uri="{FF2B5EF4-FFF2-40B4-BE49-F238E27FC236}">
                  <a16:creationId xmlns:a16="http://schemas.microsoft.com/office/drawing/2014/main" id="{44728224-3895-D2B2-6350-19B41AA956D8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Oval 660">
              <a:extLst>
                <a:ext uri="{FF2B5EF4-FFF2-40B4-BE49-F238E27FC236}">
                  <a16:creationId xmlns:a16="http://schemas.microsoft.com/office/drawing/2014/main" id="{4275E39A-7D1F-BBF7-F74E-DE9F306F07AE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Oval 661">
              <a:extLst>
                <a:ext uri="{FF2B5EF4-FFF2-40B4-BE49-F238E27FC236}">
                  <a16:creationId xmlns:a16="http://schemas.microsoft.com/office/drawing/2014/main" id="{C4253685-4C24-3DD3-071C-FDB9B03A7C7C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Oval 662">
              <a:extLst>
                <a:ext uri="{FF2B5EF4-FFF2-40B4-BE49-F238E27FC236}">
                  <a16:creationId xmlns:a16="http://schemas.microsoft.com/office/drawing/2014/main" id="{DAF1DFE8-797F-2B33-D954-D369204831B2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Oval 663">
              <a:extLst>
                <a:ext uri="{FF2B5EF4-FFF2-40B4-BE49-F238E27FC236}">
                  <a16:creationId xmlns:a16="http://schemas.microsoft.com/office/drawing/2014/main" id="{507E6D42-69D4-6562-A893-E6377145FE43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Oval 664">
              <a:extLst>
                <a:ext uri="{FF2B5EF4-FFF2-40B4-BE49-F238E27FC236}">
                  <a16:creationId xmlns:a16="http://schemas.microsoft.com/office/drawing/2014/main" id="{48AF89F9-5340-E9ED-6CBD-66B3A9795EE6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Oval 665">
              <a:extLst>
                <a:ext uri="{FF2B5EF4-FFF2-40B4-BE49-F238E27FC236}">
                  <a16:creationId xmlns:a16="http://schemas.microsoft.com/office/drawing/2014/main" id="{CDEC6364-37F8-C220-EB33-297041978D58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Oval 666">
              <a:extLst>
                <a:ext uri="{FF2B5EF4-FFF2-40B4-BE49-F238E27FC236}">
                  <a16:creationId xmlns:a16="http://schemas.microsoft.com/office/drawing/2014/main" id="{8285A44F-4200-4885-E4DF-A4B19F87F03A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Oval 667">
              <a:extLst>
                <a:ext uri="{FF2B5EF4-FFF2-40B4-BE49-F238E27FC236}">
                  <a16:creationId xmlns:a16="http://schemas.microsoft.com/office/drawing/2014/main" id="{D4E57317-9B31-2803-D4A8-386970BAF837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Oval 668">
              <a:extLst>
                <a:ext uri="{FF2B5EF4-FFF2-40B4-BE49-F238E27FC236}">
                  <a16:creationId xmlns:a16="http://schemas.microsoft.com/office/drawing/2014/main" id="{7FB8F89F-2DC2-52EF-3095-72DF347BA5DC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Oval 669">
              <a:extLst>
                <a:ext uri="{FF2B5EF4-FFF2-40B4-BE49-F238E27FC236}">
                  <a16:creationId xmlns:a16="http://schemas.microsoft.com/office/drawing/2014/main" id="{3EDF4A70-0780-A1CE-153A-83ACDAB2E833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Oval 670">
              <a:extLst>
                <a:ext uri="{FF2B5EF4-FFF2-40B4-BE49-F238E27FC236}">
                  <a16:creationId xmlns:a16="http://schemas.microsoft.com/office/drawing/2014/main" id="{6A9D8578-5BFB-5525-84BC-21C8EE6A2BF0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2" name="Group 671">
            <a:extLst>
              <a:ext uri="{FF2B5EF4-FFF2-40B4-BE49-F238E27FC236}">
                <a16:creationId xmlns:a16="http://schemas.microsoft.com/office/drawing/2014/main" id="{C4D9C35C-56D1-FDE8-79E9-B9DFF8BE17D8}"/>
              </a:ext>
            </a:extLst>
          </p:cNvPr>
          <p:cNvGrpSpPr/>
          <p:nvPr/>
        </p:nvGrpSpPr>
        <p:grpSpPr>
          <a:xfrm>
            <a:off x="7156381" y="625640"/>
            <a:ext cx="129938" cy="6104812"/>
            <a:chOff x="3335149" y="578324"/>
            <a:chExt cx="129938" cy="6104812"/>
          </a:xfrm>
        </p:grpSpPr>
        <p:sp>
          <p:nvSpPr>
            <p:cNvPr id="673" name="Oval 672">
              <a:extLst>
                <a:ext uri="{FF2B5EF4-FFF2-40B4-BE49-F238E27FC236}">
                  <a16:creationId xmlns:a16="http://schemas.microsoft.com/office/drawing/2014/main" id="{40CA88B3-ED26-4156-BDAD-BBADB8161985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Oval 673">
              <a:extLst>
                <a:ext uri="{FF2B5EF4-FFF2-40B4-BE49-F238E27FC236}">
                  <a16:creationId xmlns:a16="http://schemas.microsoft.com/office/drawing/2014/main" id="{88F66B5C-B1F1-B7CE-2F85-914D93FD4069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Oval 674">
              <a:extLst>
                <a:ext uri="{FF2B5EF4-FFF2-40B4-BE49-F238E27FC236}">
                  <a16:creationId xmlns:a16="http://schemas.microsoft.com/office/drawing/2014/main" id="{539EB3F1-D8D2-852A-05BA-5B4005F8EB79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Oval 675">
              <a:extLst>
                <a:ext uri="{FF2B5EF4-FFF2-40B4-BE49-F238E27FC236}">
                  <a16:creationId xmlns:a16="http://schemas.microsoft.com/office/drawing/2014/main" id="{954949B2-BF49-AEA5-4CEC-CCDA91D993A6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Oval 676">
              <a:extLst>
                <a:ext uri="{FF2B5EF4-FFF2-40B4-BE49-F238E27FC236}">
                  <a16:creationId xmlns:a16="http://schemas.microsoft.com/office/drawing/2014/main" id="{F7636DE1-54A5-C482-9A11-7D0F2CC921A8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Oval 677">
              <a:extLst>
                <a:ext uri="{FF2B5EF4-FFF2-40B4-BE49-F238E27FC236}">
                  <a16:creationId xmlns:a16="http://schemas.microsoft.com/office/drawing/2014/main" id="{3452FE18-2660-A64C-01DE-3F8AE948C378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Oval 678">
              <a:extLst>
                <a:ext uri="{FF2B5EF4-FFF2-40B4-BE49-F238E27FC236}">
                  <a16:creationId xmlns:a16="http://schemas.microsoft.com/office/drawing/2014/main" id="{7FE34A9B-1A28-CF8D-C51A-8FE0B58441F6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Oval 679">
              <a:extLst>
                <a:ext uri="{FF2B5EF4-FFF2-40B4-BE49-F238E27FC236}">
                  <a16:creationId xmlns:a16="http://schemas.microsoft.com/office/drawing/2014/main" id="{C8A6A275-467B-3DB7-B195-D50CD937AB90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Oval 680">
              <a:extLst>
                <a:ext uri="{FF2B5EF4-FFF2-40B4-BE49-F238E27FC236}">
                  <a16:creationId xmlns:a16="http://schemas.microsoft.com/office/drawing/2014/main" id="{68361812-A6C2-A6E1-6E4D-754E22839D4F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Oval 681">
              <a:extLst>
                <a:ext uri="{FF2B5EF4-FFF2-40B4-BE49-F238E27FC236}">
                  <a16:creationId xmlns:a16="http://schemas.microsoft.com/office/drawing/2014/main" id="{2C5FE40C-4D3B-05F2-A363-F8107231EE6A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Oval 682">
              <a:extLst>
                <a:ext uri="{FF2B5EF4-FFF2-40B4-BE49-F238E27FC236}">
                  <a16:creationId xmlns:a16="http://schemas.microsoft.com/office/drawing/2014/main" id="{3C708BA2-9E31-4A6A-848E-C78D0568B8FB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Oval 683">
              <a:extLst>
                <a:ext uri="{FF2B5EF4-FFF2-40B4-BE49-F238E27FC236}">
                  <a16:creationId xmlns:a16="http://schemas.microsoft.com/office/drawing/2014/main" id="{BEB4C961-70B7-C27C-7155-458FE09C5403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Oval 684">
              <a:extLst>
                <a:ext uri="{FF2B5EF4-FFF2-40B4-BE49-F238E27FC236}">
                  <a16:creationId xmlns:a16="http://schemas.microsoft.com/office/drawing/2014/main" id="{D5B36EDC-D7A8-0D66-E934-3F6AAE986A37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Oval 685">
              <a:extLst>
                <a:ext uri="{FF2B5EF4-FFF2-40B4-BE49-F238E27FC236}">
                  <a16:creationId xmlns:a16="http://schemas.microsoft.com/office/drawing/2014/main" id="{84E11F98-070A-BFE5-6B0A-E5BC494BE7DE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Oval 686">
              <a:extLst>
                <a:ext uri="{FF2B5EF4-FFF2-40B4-BE49-F238E27FC236}">
                  <a16:creationId xmlns:a16="http://schemas.microsoft.com/office/drawing/2014/main" id="{4AEA098C-E2CB-8579-2A32-329E0D0A976F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Oval 687">
              <a:extLst>
                <a:ext uri="{FF2B5EF4-FFF2-40B4-BE49-F238E27FC236}">
                  <a16:creationId xmlns:a16="http://schemas.microsoft.com/office/drawing/2014/main" id="{6C449986-2916-77D6-2FD9-63977AF73800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Oval 688">
              <a:extLst>
                <a:ext uri="{FF2B5EF4-FFF2-40B4-BE49-F238E27FC236}">
                  <a16:creationId xmlns:a16="http://schemas.microsoft.com/office/drawing/2014/main" id="{AAEE6EFB-38BA-C818-608C-B4B0ECD6F5F5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Oval 689">
              <a:extLst>
                <a:ext uri="{FF2B5EF4-FFF2-40B4-BE49-F238E27FC236}">
                  <a16:creationId xmlns:a16="http://schemas.microsoft.com/office/drawing/2014/main" id="{F326509E-4064-4625-8409-7E3696B560C7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Oval 690">
              <a:extLst>
                <a:ext uri="{FF2B5EF4-FFF2-40B4-BE49-F238E27FC236}">
                  <a16:creationId xmlns:a16="http://schemas.microsoft.com/office/drawing/2014/main" id="{D236BDC8-3807-217B-2D79-87FCFA46C823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Oval 691">
              <a:extLst>
                <a:ext uri="{FF2B5EF4-FFF2-40B4-BE49-F238E27FC236}">
                  <a16:creationId xmlns:a16="http://schemas.microsoft.com/office/drawing/2014/main" id="{D9FCD368-4D49-9E5C-D608-65F40005955D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Oval 692">
              <a:extLst>
                <a:ext uri="{FF2B5EF4-FFF2-40B4-BE49-F238E27FC236}">
                  <a16:creationId xmlns:a16="http://schemas.microsoft.com/office/drawing/2014/main" id="{90FB445F-F3AB-95C6-43AC-79418D9BA480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Oval 693">
              <a:extLst>
                <a:ext uri="{FF2B5EF4-FFF2-40B4-BE49-F238E27FC236}">
                  <a16:creationId xmlns:a16="http://schemas.microsoft.com/office/drawing/2014/main" id="{58ACA3B3-B5F5-9967-4827-C2168B237057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Oval 694">
              <a:extLst>
                <a:ext uri="{FF2B5EF4-FFF2-40B4-BE49-F238E27FC236}">
                  <a16:creationId xmlns:a16="http://schemas.microsoft.com/office/drawing/2014/main" id="{F2144523-DDFF-AC02-134E-2C7F314FBBF0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Oval 695">
              <a:extLst>
                <a:ext uri="{FF2B5EF4-FFF2-40B4-BE49-F238E27FC236}">
                  <a16:creationId xmlns:a16="http://schemas.microsoft.com/office/drawing/2014/main" id="{2E7AFBA1-FC6A-F672-77E2-671577364E7C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Oval 696">
              <a:extLst>
                <a:ext uri="{FF2B5EF4-FFF2-40B4-BE49-F238E27FC236}">
                  <a16:creationId xmlns:a16="http://schemas.microsoft.com/office/drawing/2014/main" id="{B76FE87E-9FB3-2028-0E1C-DCA49BEE5608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Oval 697">
              <a:extLst>
                <a:ext uri="{FF2B5EF4-FFF2-40B4-BE49-F238E27FC236}">
                  <a16:creationId xmlns:a16="http://schemas.microsoft.com/office/drawing/2014/main" id="{B0DCD0DC-69CA-C33B-E766-51A98145DA42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Oval 698">
              <a:extLst>
                <a:ext uri="{FF2B5EF4-FFF2-40B4-BE49-F238E27FC236}">
                  <a16:creationId xmlns:a16="http://schemas.microsoft.com/office/drawing/2014/main" id="{90596283-2901-8C0A-C221-C90482ECBCE5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Oval 699">
              <a:extLst>
                <a:ext uri="{FF2B5EF4-FFF2-40B4-BE49-F238E27FC236}">
                  <a16:creationId xmlns:a16="http://schemas.microsoft.com/office/drawing/2014/main" id="{0BE49F70-96AE-779C-21E3-332802BC222B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Oval 700">
              <a:extLst>
                <a:ext uri="{FF2B5EF4-FFF2-40B4-BE49-F238E27FC236}">
                  <a16:creationId xmlns:a16="http://schemas.microsoft.com/office/drawing/2014/main" id="{9593E5E7-6DEF-41B4-3020-85661A64DA86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2" name="Group 701">
            <a:extLst>
              <a:ext uri="{FF2B5EF4-FFF2-40B4-BE49-F238E27FC236}">
                <a16:creationId xmlns:a16="http://schemas.microsoft.com/office/drawing/2014/main" id="{C73E429E-1688-6FD7-A3B6-5C5FED658BB6}"/>
              </a:ext>
            </a:extLst>
          </p:cNvPr>
          <p:cNvGrpSpPr/>
          <p:nvPr/>
        </p:nvGrpSpPr>
        <p:grpSpPr>
          <a:xfrm>
            <a:off x="7387035" y="625640"/>
            <a:ext cx="129938" cy="6104812"/>
            <a:chOff x="3335149" y="578324"/>
            <a:chExt cx="129938" cy="6104812"/>
          </a:xfrm>
        </p:grpSpPr>
        <p:sp>
          <p:nvSpPr>
            <p:cNvPr id="703" name="Oval 702">
              <a:extLst>
                <a:ext uri="{FF2B5EF4-FFF2-40B4-BE49-F238E27FC236}">
                  <a16:creationId xmlns:a16="http://schemas.microsoft.com/office/drawing/2014/main" id="{AFFE3901-99DA-F234-867C-DE8C55D4F841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Oval 703">
              <a:extLst>
                <a:ext uri="{FF2B5EF4-FFF2-40B4-BE49-F238E27FC236}">
                  <a16:creationId xmlns:a16="http://schemas.microsoft.com/office/drawing/2014/main" id="{B59EDACC-DB37-6010-7BC8-B7E8329A68DE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Oval 704">
              <a:extLst>
                <a:ext uri="{FF2B5EF4-FFF2-40B4-BE49-F238E27FC236}">
                  <a16:creationId xmlns:a16="http://schemas.microsoft.com/office/drawing/2014/main" id="{19CE2EAC-55FA-DED6-647F-B47C47EB272A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Oval 705">
              <a:extLst>
                <a:ext uri="{FF2B5EF4-FFF2-40B4-BE49-F238E27FC236}">
                  <a16:creationId xmlns:a16="http://schemas.microsoft.com/office/drawing/2014/main" id="{8B98DAEA-F6AB-2C5A-8E66-9BEB4AD472D0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Oval 706">
              <a:extLst>
                <a:ext uri="{FF2B5EF4-FFF2-40B4-BE49-F238E27FC236}">
                  <a16:creationId xmlns:a16="http://schemas.microsoft.com/office/drawing/2014/main" id="{66D36AA7-15FE-B6E4-E4A9-8A63A2B7711C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Oval 707">
              <a:extLst>
                <a:ext uri="{FF2B5EF4-FFF2-40B4-BE49-F238E27FC236}">
                  <a16:creationId xmlns:a16="http://schemas.microsoft.com/office/drawing/2014/main" id="{227E7028-CD3D-A7BA-25F5-C2ACB7266E8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Oval 708">
              <a:extLst>
                <a:ext uri="{FF2B5EF4-FFF2-40B4-BE49-F238E27FC236}">
                  <a16:creationId xmlns:a16="http://schemas.microsoft.com/office/drawing/2014/main" id="{F869B83D-ABBB-0E6E-D840-1E4072E09CBA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Oval 709">
              <a:extLst>
                <a:ext uri="{FF2B5EF4-FFF2-40B4-BE49-F238E27FC236}">
                  <a16:creationId xmlns:a16="http://schemas.microsoft.com/office/drawing/2014/main" id="{DD614C10-08BF-9BF3-2276-6E1B85289CF1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Oval 710">
              <a:extLst>
                <a:ext uri="{FF2B5EF4-FFF2-40B4-BE49-F238E27FC236}">
                  <a16:creationId xmlns:a16="http://schemas.microsoft.com/office/drawing/2014/main" id="{2936B0FA-0646-C9B5-AC33-15FEE3128569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Oval 711">
              <a:extLst>
                <a:ext uri="{FF2B5EF4-FFF2-40B4-BE49-F238E27FC236}">
                  <a16:creationId xmlns:a16="http://schemas.microsoft.com/office/drawing/2014/main" id="{BDC4B624-F938-373A-3CB7-E68B54288170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Oval 712">
              <a:extLst>
                <a:ext uri="{FF2B5EF4-FFF2-40B4-BE49-F238E27FC236}">
                  <a16:creationId xmlns:a16="http://schemas.microsoft.com/office/drawing/2014/main" id="{F18D1547-4E22-9B46-8AE8-0E37F5D2BF6A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Oval 713">
              <a:extLst>
                <a:ext uri="{FF2B5EF4-FFF2-40B4-BE49-F238E27FC236}">
                  <a16:creationId xmlns:a16="http://schemas.microsoft.com/office/drawing/2014/main" id="{473E875A-6D5D-C8D7-3E82-84067DFEF42F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Oval 714">
              <a:extLst>
                <a:ext uri="{FF2B5EF4-FFF2-40B4-BE49-F238E27FC236}">
                  <a16:creationId xmlns:a16="http://schemas.microsoft.com/office/drawing/2014/main" id="{DBA35426-94CE-7770-574D-E9FBF6B85DF9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Oval 715">
              <a:extLst>
                <a:ext uri="{FF2B5EF4-FFF2-40B4-BE49-F238E27FC236}">
                  <a16:creationId xmlns:a16="http://schemas.microsoft.com/office/drawing/2014/main" id="{1F99E106-3D95-8FFF-5DCC-E12ACA98D186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Oval 716">
              <a:extLst>
                <a:ext uri="{FF2B5EF4-FFF2-40B4-BE49-F238E27FC236}">
                  <a16:creationId xmlns:a16="http://schemas.microsoft.com/office/drawing/2014/main" id="{CF74040C-CD98-5458-5302-8688818B7AB1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Oval 717">
              <a:extLst>
                <a:ext uri="{FF2B5EF4-FFF2-40B4-BE49-F238E27FC236}">
                  <a16:creationId xmlns:a16="http://schemas.microsoft.com/office/drawing/2014/main" id="{1C303A1C-25DB-B00E-3DCB-D415F2D381B2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Oval 718">
              <a:extLst>
                <a:ext uri="{FF2B5EF4-FFF2-40B4-BE49-F238E27FC236}">
                  <a16:creationId xmlns:a16="http://schemas.microsoft.com/office/drawing/2014/main" id="{CE7DA15F-A76A-6394-A0A6-38CD2694D63E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Oval 719">
              <a:extLst>
                <a:ext uri="{FF2B5EF4-FFF2-40B4-BE49-F238E27FC236}">
                  <a16:creationId xmlns:a16="http://schemas.microsoft.com/office/drawing/2014/main" id="{60BD35F1-230E-3F7A-E9F5-AB570890C896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Oval 720">
              <a:extLst>
                <a:ext uri="{FF2B5EF4-FFF2-40B4-BE49-F238E27FC236}">
                  <a16:creationId xmlns:a16="http://schemas.microsoft.com/office/drawing/2014/main" id="{42712DEE-1E61-3310-27A9-7787363DDE80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Oval 721">
              <a:extLst>
                <a:ext uri="{FF2B5EF4-FFF2-40B4-BE49-F238E27FC236}">
                  <a16:creationId xmlns:a16="http://schemas.microsoft.com/office/drawing/2014/main" id="{87D2E75B-1C70-57E1-AF7A-0AFEB323760D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Oval 722">
              <a:extLst>
                <a:ext uri="{FF2B5EF4-FFF2-40B4-BE49-F238E27FC236}">
                  <a16:creationId xmlns:a16="http://schemas.microsoft.com/office/drawing/2014/main" id="{F1BE686F-3AA1-6D58-79A0-BD4168B0F09E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Oval 723">
              <a:extLst>
                <a:ext uri="{FF2B5EF4-FFF2-40B4-BE49-F238E27FC236}">
                  <a16:creationId xmlns:a16="http://schemas.microsoft.com/office/drawing/2014/main" id="{9D9BA53F-12D1-790E-89F8-6B9A534562CC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Oval 724">
              <a:extLst>
                <a:ext uri="{FF2B5EF4-FFF2-40B4-BE49-F238E27FC236}">
                  <a16:creationId xmlns:a16="http://schemas.microsoft.com/office/drawing/2014/main" id="{1646A636-3E5E-F15C-422C-E30754217582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Oval 725">
              <a:extLst>
                <a:ext uri="{FF2B5EF4-FFF2-40B4-BE49-F238E27FC236}">
                  <a16:creationId xmlns:a16="http://schemas.microsoft.com/office/drawing/2014/main" id="{E1C5DB0B-F40F-37B0-B85B-6394584025FF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Oval 726">
              <a:extLst>
                <a:ext uri="{FF2B5EF4-FFF2-40B4-BE49-F238E27FC236}">
                  <a16:creationId xmlns:a16="http://schemas.microsoft.com/office/drawing/2014/main" id="{7EF5D133-FD8F-B781-6899-FC80E24FDD21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Oval 727">
              <a:extLst>
                <a:ext uri="{FF2B5EF4-FFF2-40B4-BE49-F238E27FC236}">
                  <a16:creationId xmlns:a16="http://schemas.microsoft.com/office/drawing/2014/main" id="{35301F0C-F4FB-D65F-38D4-B7C7D5B700B9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Oval 728">
              <a:extLst>
                <a:ext uri="{FF2B5EF4-FFF2-40B4-BE49-F238E27FC236}">
                  <a16:creationId xmlns:a16="http://schemas.microsoft.com/office/drawing/2014/main" id="{9B28B758-AFF7-B2E0-211C-44A12F4FBAB8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Oval 729">
              <a:extLst>
                <a:ext uri="{FF2B5EF4-FFF2-40B4-BE49-F238E27FC236}">
                  <a16:creationId xmlns:a16="http://schemas.microsoft.com/office/drawing/2014/main" id="{F35EAD5B-CA4F-FB0C-187D-F41EA52F12C7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Oval 730">
              <a:extLst>
                <a:ext uri="{FF2B5EF4-FFF2-40B4-BE49-F238E27FC236}">
                  <a16:creationId xmlns:a16="http://schemas.microsoft.com/office/drawing/2014/main" id="{DE1520BA-4137-D57C-97DB-238D33E512C1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2" name="Group 731">
            <a:extLst>
              <a:ext uri="{FF2B5EF4-FFF2-40B4-BE49-F238E27FC236}">
                <a16:creationId xmlns:a16="http://schemas.microsoft.com/office/drawing/2014/main" id="{90B12D6A-158D-3C7D-98C7-99D78482E012}"/>
              </a:ext>
            </a:extLst>
          </p:cNvPr>
          <p:cNvGrpSpPr/>
          <p:nvPr/>
        </p:nvGrpSpPr>
        <p:grpSpPr>
          <a:xfrm>
            <a:off x="7617689" y="625640"/>
            <a:ext cx="129938" cy="6104812"/>
            <a:chOff x="3335149" y="578324"/>
            <a:chExt cx="129938" cy="6104812"/>
          </a:xfrm>
        </p:grpSpPr>
        <p:sp>
          <p:nvSpPr>
            <p:cNvPr id="733" name="Oval 732">
              <a:extLst>
                <a:ext uri="{FF2B5EF4-FFF2-40B4-BE49-F238E27FC236}">
                  <a16:creationId xmlns:a16="http://schemas.microsoft.com/office/drawing/2014/main" id="{3FBCED17-1438-C3BA-AC6C-0153D2D4DC3E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4" name="Oval 733">
              <a:extLst>
                <a:ext uri="{FF2B5EF4-FFF2-40B4-BE49-F238E27FC236}">
                  <a16:creationId xmlns:a16="http://schemas.microsoft.com/office/drawing/2014/main" id="{6B440D57-B9E1-BAB7-0EB1-C3CD72E9234B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Oval 734">
              <a:extLst>
                <a:ext uri="{FF2B5EF4-FFF2-40B4-BE49-F238E27FC236}">
                  <a16:creationId xmlns:a16="http://schemas.microsoft.com/office/drawing/2014/main" id="{9BA1FD4A-D8AD-BFCD-BC3C-78897D775E38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Oval 735">
              <a:extLst>
                <a:ext uri="{FF2B5EF4-FFF2-40B4-BE49-F238E27FC236}">
                  <a16:creationId xmlns:a16="http://schemas.microsoft.com/office/drawing/2014/main" id="{B4933B10-26A6-AB99-9308-3736F9ACD80F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Oval 736">
              <a:extLst>
                <a:ext uri="{FF2B5EF4-FFF2-40B4-BE49-F238E27FC236}">
                  <a16:creationId xmlns:a16="http://schemas.microsoft.com/office/drawing/2014/main" id="{CE2FEFF0-C3D9-7686-448F-102A81CEF88C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Oval 737">
              <a:extLst>
                <a:ext uri="{FF2B5EF4-FFF2-40B4-BE49-F238E27FC236}">
                  <a16:creationId xmlns:a16="http://schemas.microsoft.com/office/drawing/2014/main" id="{A9EBCC2A-70C6-B956-7E9D-763EA6678D54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Oval 738">
              <a:extLst>
                <a:ext uri="{FF2B5EF4-FFF2-40B4-BE49-F238E27FC236}">
                  <a16:creationId xmlns:a16="http://schemas.microsoft.com/office/drawing/2014/main" id="{D643FCCD-DD56-A0EF-9F4D-E83D02A8696C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Oval 739">
              <a:extLst>
                <a:ext uri="{FF2B5EF4-FFF2-40B4-BE49-F238E27FC236}">
                  <a16:creationId xmlns:a16="http://schemas.microsoft.com/office/drawing/2014/main" id="{B3548289-BF95-FDDA-AC27-E724DB79434A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Oval 740">
              <a:extLst>
                <a:ext uri="{FF2B5EF4-FFF2-40B4-BE49-F238E27FC236}">
                  <a16:creationId xmlns:a16="http://schemas.microsoft.com/office/drawing/2014/main" id="{F2DD9938-9ECD-B869-4DA7-D2C5FDF7CE20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Oval 741">
              <a:extLst>
                <a:ext uri="{FF2B5EF4-FFF2-40B4-BE49-F238E27FC236}">
                  <a16:creationId xmlns:a16="http://schemas.microsoft.com/office/drawing/2014/main" id="{0F252284-6B12-7836-C820-B7286DB4E4D9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Oval 742">
              <a:extLst>
                <a:ext uri="{FF2B5EF4-FFF2-40B4-BE49-F238E27FC236}">
                  <a16:creationId xmlns:a16="http://schemas.microsoft.com/office/drawing/2014/main" id="{EB34A94C-97F2-0CE1-0BA9-8C73DFE700B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Oval 743">
              <a:extLst>
                <a:ext uri="{FF2B5EF4-FFF2-40B4-BE49-F238E27FC236}">
                  <a16:creationId xmlns:a16="http://schemas.microsoft.com/office/drawing/2014/main" id="{39E03F1C-0C5B-E126-94F6-23B7B96E0B80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Oval 744">
              <a:extLst>
                <a:ext uri="{FF2B5EF4-FFF2-40B4-BE49-F238E27FC236}">
                  <a16:creationId xmlns:a16="http://schemas.microsoft.com/office/drawing/2014/main" id="{C7DC541A-D428-9009-BC68-891D82B720E8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Oval 745">
              <a:extLst>
                <a:ext uri="{FF2B5EF4-FFF2-40B4-BE49-F238E27FC236}">
                  <a16:creationId xmlns:a16="http://schemas.microsoft.com/office/drawing/2014/main" id="{716D38B0-075B-EED6-8A97-F7920C535EBB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Oval 746">
              <a:extLst>
                <a:ext uri="{FF2B5EF4-FFF2-40B4-BE49-F238E27FC236}">
                  <a16:creationId xmlns:a16="http://schemas.microsoft.com/office/drawing/2014/main" id="{C06D5806-A038-C28A-68D4-064FA8530013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Oval 747">
              <a:extLst>
                <a:ext uri="{FF2B5EF4-FFF2-40B4-BE49-F238E27FC236}">
                  <a16:creationId xmlns:a16="http://schemas.microsoft.com/office/drawing/2014/main" id="{9CB4EA7C-697D-B276-0EB1-CEC6380E2A51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Oval 748">
              <a:extLst>
                <a:ext uri="{FF2B5EF4-FFF2-40B4-BE49-F238E27FC236}">
                  <a16:creationId xmlns:a16="http://schemas.microsoft.com/office/drawing/2014/main" id="{7F0A542C-7A52-53AA-EFDE-FB568B1BFB41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Oval 749">
              <a:extLst>
                <a:ext uri="{FF2B5EF4-FFF2-40B4-BE49-F238E27FC236}">
                  <a16:creationId xmlns:a16="http://schemas.microsoft.com/office/drawing/2014/main" id="{9F404CC8-536C-FC8B-7530-523CFBBCCEFC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Oval 750">
              <a:extLst>
                <a:ext uri="{FF2B5EF4-FFF2-40B4-BE49-F238E27FC236}">
                  <a16:creationId xmlns:a16="http://schemas.microsoft.com/office/drawing/2014/main" id="{16C6C153-8A7B-34CA-BC7C-784E1697CE1C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Oval 751">
              <a:extLst>
                <a:ext uri="{FF2B5EF4-FFF2-40B4-BE49-F238E27FC236}">
                  <a16:creationId xmlns:a16="http://schemas.microsoft.com/office/drawing/2014/main" id="{989E95D2-B59F-F5AC-F0CC-4146BEA92B11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Oval 752">
              <a:extLst>
                <a:ext uri="{FF2B5EF4-FFF2-40B4-BE49-F238E27FC236}">
                  <a16:creationId xmlns:a16="http://schemas.microsoft.com/office/drawing/2014/main" id="{B4478DFA-D2B2-701F-E766-23BE7895FD7E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Oval 753">
              <a:extLst>
                <a:ext uri="{FF2B5EF4-FFF2-40B4-BE49-F238E27FC236}">
                  <a16:creationId xmlns:a16="http://schemas.microsoft.com/office/drawing/2014/main" id="{47846251-E8F5-447D-3CE9-A33F0586DE3F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Oval 754">
              <a:extLst>
                <a:ext uri="{FF2B5EF4-FFF2-40B4-BE49-F238E27FC236}">
                  <a16:creationId xmlns:a16="http://schemas.microsoft.com/office/drawing/2014/main" id="{C63C0255-015F-006A-F829-2C05BA8CBB4E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Oval 755">
              <a:extLst>
                <a:ext uri="{FF2B5EF4-FFF2-40B4-BE49-F238E27FC236}">
                  <a16:creationId xmlns:a16="http://schemas.microsoft.com/office/drawing/2014/main" id="{7ECD5CBC-2A86-D448-5BBF-8A097CAF91DA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Oval 756">
              <a:extLst>
                <a:ext uri="{FF2B5EF4-FFF2-40B4-BE49-F238E27FC236}">
                  <a16:creationId xmlns:a16="http://schemas.microsoft.com/office/drawing/2014/main" id="{64A027B4-2861-E3CC-4935-8CF5134B6C3F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Oval 757">
              <a:extLst>
                <a:ext uri="{FF2B5EF4-FFF2-40B4-BE49-F238E27FC236}">
                  <a16:creationId xmlns:a16="http://schemas.microsoft.com/office/drawing/2014/main" id="{D5425C03-FB66-BD7D-883D-E39D912A281D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Oval 758">
              <a:extLst>
                <a:ext uri="{FF2B5EF4-FFF2-40B4-BE49-F238E27FC236}">
                  <a16:creationId xmlns:a16="http://schemas.microsoft.com/office/drawing/2014/main" id="{D73AE984-7B98-4AAF-5EFA-A592B68FFBE7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Oval 759">
              <a:extLst>
                <a:ext uri="{FF2B5EF4-FFF2-40B4-BE49-F238E27FC236}">
                  <a16:creationId xmlns:a16="http://schemas.microsoft.com/office/drawing/2014/main" id="{25FCC107-98FB-EDF2-CAD5-B840B4C11B6C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Oval 760">
              <a:extLst>
                <a:ext uri="{FF2B5EF4-FFF2-40B4-BE49-F238E27FC236}">
                  <a16:creationId xmlns:a16="http://schemas.microsoft.com/office/drawing/2014/main" id="{F3AD5DAE-393C-AE71-41D7-498DE8E4086B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2" name="Group 761">
            <a:extLst>
              <a:ext uri="{FF2B5EF4-FFF2-40B4-BE49-F238E27FC236}">
                <a16:creationId xmlns:a16="http://schemas.microsoft.com/office/drawing/2014/main" id="{B36D7413-44DA-B5CC-7E64-D84DE00FE3D8}"/>
              </a:ext>
            </a:extLst>
          </p:cNvPr>
          <p:cNvGrpSpPr/>
          <p:nvPr/>
        </p:nvGrpSpPr>
        <p:grpSpPr>
          <a:xfrm>
            <a:off x="7848343" y="625640"/>
            <a:ext cx="129938" cy="6104812"/>
            <a:chOff x="3335149" y="578324"/>
            <a:chExt cx="129938" cy="6104812"/>
          </a:xfrm>
        </p:grpSpPr>
        <p:sp>
          <p:nvSpPr>
            <p:cNvPr id="763" name="Oval 762">
              <a:extLst>
                <a:ext uri="{FF2B5EF4-FFF2-40B4-BE49-F238E27FC236}">
                  <a16:creationId xmlns:a16="http://schemas.microsoft.com/office/drawing/2014/main" id="{EA54C13A-1B15-95C4-29F3-1ABCA3465C07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Oval 763">
              <a:extLst>
                <a:ext uri="{FF2B5EF4-FFF2-40B4-BE49-F238E27FC236}">
                  <a16:creationId xmlns:a16="http://schemas.microsoft.com/office/drawing/2014/main" id="{FE7CAA54-B554-82CF-5855-7A4159C1269B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Oval 764">
              <a:extLst>
                <a:ext uri="{FF2B5EF4-FFF2-40B4-BE49-F238E27FC236}">
                  <a16:creationId xmlns:a16="http://schemas.microsoft.com/office/drawing/2014/main" id="{A84D93B2-608A-DF8A-AEAB-70CEEC96E07C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Oval 765">
              <a:extLst>
                <a:ext uri="{FF2B5EF4-FFF2-40B4-BE49-F238E27FC236}">
                  <a16:creationId xmlns:a16="http://schemas.microsoft.com/office/drawing/2014/main" id="{B00A0695-A248-232E-735D-1E34C64677F5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Oval 766">
              <a:extLst>
                <a:ext uri="{FF2B5EF4-FFF2-40B4-BE49-F238E27FC236}">
                  <a16:creationId xmlns:a16="http://schemas.microsoft.com/office/drawing/2014/main" id="{6E4DA2D9-357C-5E05-CD89-863F6F86B333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Oval 767">
              <a:extLst>
                <a:ext uri="{FF2B5EF4-FFF2-40B4-BE49-F238E27FC236}">
                  <a16:creationId xmlns:a16="http://schemas.microsoft.com/office/drawing/2014/main" id="{6773C755-C867-8043-B701-6F871F79CF76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Oval 768">
              <a:extLst>
                <a:ext uri="{FF2B5EF4-FFF2-40B4-BE49-F238E27FC236}">
                  <a16:creationId xmlns:a16="http://schemas.microsoft.com/office/drawing/2014/main" id="{89E8127E-8435-4ADF-8300-F43ABDAFF835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Oval 769">
              <a:extLst>
                <a:ext uri="{FF2B5EF4-FFF2-40B4-BE49-F238E27FC236}">
                  <a16:creationId xmlns:a16="http://schemas.microsoft.com/office/drawing/2014/main" id="{88B3A1E7-E074-9AF4-C189-65ABE132FB96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Oval 770">
              <a:extLst>
                <a:ext uri="{FF2B5EF4-FFF2-40B4-BE49-F238E27FC236}">
                  <a16:creationId xmlns:a16="http://schemas.microsoft.com/office/drawing/2014/main" id="{9781106C-7DA3-81D1-5181-DC923163F7EC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Oval 771">
              <a:extLst>
                <a:ext uri="{FF2B5EF4-FFF2-40B4-BE49-F238E27FC236}">
                  <a16:creationId xmlns:a16="http://schemas.microsoft.com/office/drawing/2014/main" id="{151A8E76-0B30-80B7-B741-3CE5D48BEDBE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Oval 772">
              <a:extLst>
                <a:ext uri="{FF2B5EF4-FFF2-40B4-BE49-F238E27FC236}">
                  <a16:creationId xmlns:a16="http://schemas.microsoft.com/office/drawing/2014/main" id="{ECB452DD-D01D-4074-796B-B272482FF936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Oval 773">
              <a:extLst>
                <a:ext uri="{FF2B5EF4-FFF2-40B4-BE49-F238E27FC236}">
                  <a16:creationId xmlns:a16="http://schemas.microsoft.com/office/drawing/2014/main" id="{E1C1B923-9C6A-DEBD-D755-07F43CA315F4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Oval 774">
              <a:extLst>
                <a:ext uri="{FF2B5EF4-FFF2-40B4-BE49-F238E27FC236}">
                  <a16:creationId xmlns:a16="http://schemas.microsoft.com/office/drawing/2014/main" id="{7ADC1B3C-1B6E-A385-E0A2-D046EAB182B0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Oval 775">
              <a:extLst>
                <a:ext uri="{FF2B5EF4-FFF2-40B4-BE49-F238E27FC236}">
                  <a16:creationId xmlns:a16="http://schemas.microsoft.com/office/drawing/2014/main" id="{525CCA09-0364-DCE9-F0AD-F80497EA87E1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Oval 776">
              <a:extLst>
                <a:ext uri="{FF2B5EF4-FFF2-40B4-BE49-F238E27FC236}">
                  <a16:creationId xmlns:a16="http://schemas.microsoft.com/office/drawing/2014/main" id="{5B2C7613-A8C8-F76F-63FB-287DCCDF18A6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Oval 777">
              <a:extLst>
                <a:ext uri="{FF2B5EF4-FFF2-40B4-BE49-F238E27FC236}">
                  <a16:creationId xmlns:a16="http://schemas.microsoft.com/office/drawing/2014/main" id="{76CA4517-77FC-AFFB-4DA6-DDBA70F5EB9C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Oval 778">
              <a:extLst>
                <a:ext uri="{FF2B5EF4-FFF2-40B4-BE49-F238E27FC236}">
                  <a16:creationId xmlns:a16="http://schemas.microsoft.com/office/drawing/2014/main" id="{A8EE3977-6766-43A9-AC6C-9FC5550A27DC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Oval 779">
              <a:extLst>
                <a:ext uri="{FF2B5EF4-FFF2-40B4-BE49-F238E27FC236}">
                  <a16:creationId xmlns:a16="http://schemas.microsoft.com/office/drawing/2014/main" id="{66739BDD-F828-2079-63D7-4E7E1ADCE21E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Oval 780">
              <a:extLst>
                <a:ext uri="{FF2B5EF4-FFF2-40B4-BE49-F238E27FC236}">
                  <a16:creationId xmlns:a16="http://schemas.microsoft.com/office/drawing/2014/main" id="{C2834AA3-C348-F06A-A84B-956E16F67AEA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Oval 781">
              <a:extLst>
                <a:ext uri="{FF2B5EF4-FFF2-40B4-BE49-F238E27FC236}">
                  <a16:creationId xmlns:a16="http://schemas.microsoft.com/office/drawing/2014/main" id="{98585455-20AA-D55A-D818-6F296010A47F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Oval 782">
              <a:extLst>
                <a:ext uri="{FF2B5EF4-FFF2-40B4-BE49-F238E27FC236}">
                  <a16:creationId xmlns:a16="http://schemas.microsoft.com/office/drawing/2014/main" id="{21952EBE-965F-CF93-1907-6B30A9F286DF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Oval 783">
              <a:extLst>
                <a:ext uri="{FF2B5EF4-FFF2-40B4-BE49-F238E27FC236}">
                  <a16:creationId xmlns:a16="http://schemas.microsoft.com/office/drawing/2014/main" id="{93B83D69-C317-314F-FA0C-7A23CBCFD866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Oval 784">
              <a:extLst>
                <a:ext uri="{FF2B5EF4-FFF2-40B4-BE49-F238E27FC236}">
                  <a16:creationId xmlns:a16="http://schemas.microsoft.com/office/drawing/2014/main" id="{9638336F-FD7E-BE97-8ADF-CC46FAAE273D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Oval 785">
              <a:extLst>
                <a:ext uri="{FF2B5EF4-FFF2-40B4-BE49-F238E27FC236}">
                  <a16:creationId xmlns:a16="http://schemas.microsoft.com/office/drawing/2014/main" id="{9DCCCD5E-3FBC-B414-38E0-61FE72DDF018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Oval 786">
              <a:extLst>
                <a:ext uri="{FF2B5EF4-FFF2-40B4-BE49-F238E27FC236}">
                  <a16:creationId xmlns:a16="http://schemas.microsoft.com/office/drawing/2014/main" id="{5C1956FF-1F52-494C-0902-D1C9672A0966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Oval 787">
              <a:extLst>
                <a:ext uri="{FF2B5EF4-FFF2-40B4-BE49-F238E27FC236}">
                  <a16:creationId xmlns:a16="http://schemas.microsoft.com/office/drawing/2014/main" id="{BB2B049C-754D-7A2D-EB1F-0D30BA45DC70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Oval 788">
              <a:extLst>
                <a:ext uri="{FF2B5EF4-FFF2-40B4-BE49-F238E27FC236}">
                  <a16:creationId xmlns:a16="http://schemas.microsoft.com/office/drawing/2014/main" id="{9D08D4DE-F542-E7D2-C25C-D94066F0652E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Oval 789">
              <a:extLst>
                <a:ext uri="{FF2B5EF4-FFF2-40B4-BE49-F238E27FC236}">
                  <a16:creationId xmlns:a16="http://schemas.microsoft.com/office/drawing/2014/main" id="{F27C8427-8682-D191-D238-D7C4E726221B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Oval 790">
              <a:extLst>
                <a:ext uri="{FF2B5EF4-FFF2-40B4-BE49-F238E27FC236}">
                  <a16:creationId xmlns:a16="http://schemas.microsoft.com/office/drawing/2014/main" id="{780565AD-4FE7-D40A-27C2-9AFD8E9DED26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2" name="Group 791">
            <a:extLst>
              <a:ext uri="{FF2B5EF4-FFF2-40B4-BE49-F238E27FC236}">
                <a16:creationId xmlns:a16="http://schemas.microsoft.com/office/drawing/2014/main" id="{DCB94EED-F85F-2CD8-E63C-C95EDB5A3D4C}"/>
              </a:ext>
            </a:extLst>
          </p:cNvPr>
          <p:cNvGrpSpPr/>
          <p:nvPr/>
        </p:nvGrpSpPr>
        <p:grpSpPr>
          <a:xfrm>
            <a:off x="8078997" y="625640"/>
            <a:ext cx="129938" cy="6104812"/>
            <a:chOff x="3335149" y="578324"/>
            <a:chExt cx="129938" cy="6104812"/>
          </a:xfrm>
        </p:grpSpPr>
        <p:sp>
          <p:nvSpPr>
            <p:cNvPr id="793" name="Oval 792">
              <a:extLst>
                <a:ext uri="{FF2B5EF4-FFF2-40B4-BE49-F238E27FC236}">
                  <a16:creationId xmlns:a16="http://schemas.microsoft.com/office/drawing/2014/main" id="{65B08979-CB9C-91E7-53AA-CCC244B816C7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4" name="Oval 793">
              <a:extLst>
                <a:ext uri="{FF2B5EF4-FFF2-40B4-BE49-F238E27FC236}">
                  <a16:creationId xmlns:a16="http://schemas.microsoft.com/office/drawing/2014/main" id="{64BF7F8C-8A1B-2112-46B7-9B2D5FC3BE23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Oval 794">
              <a:extLst>
                <a:ext uri="{FF2B5EF4-FFF2-40B4-BE49-F238E27FC236}">
                  <a16:creationId xmlns:a16="http://schemas.microsoft.com/office/drawing/2014/main" id="{D7B0F8E0-2130-6DAC-C8C1-33BF4D6F7EA2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Oval 795">
              <a:extLst>
                <a:ext uri="{FF2B5EF4-FFF2-40B4-BE49-F238E27FC236}">
                  <a16:creationId xmlns:a16="http://schemas.microsoft.com/office/drawing/2014/main" id="{387BF8FD-C6B1-9150-14FF-B0705B44B15B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Oval 796">
              <a:extLst>
                <a:ext uri="{FF2B5EF4-FFF2-40B4-BE49-F238E27FC236}">
                  <a16:creationId xmlns:a16="http://schemas.microsoft.com/office/drawing/2014/main" id="{549DDC80-776B-2961-A928-535C80598A93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Oval 797">
              <a:extLst>
                <a:ext uri="{FF2B5EF4-FFF2-40B4-BE49-F238E27FC236}">
                  <a16:creationId xmlns:a16="http://schemas.microsoft.com/office/drawing/2014/main" id="{0A6A5E4F-4B58-1DF8-651A-4B0C16984069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Oval 798">
              <a:extLst>
                <a:ext uri="{FF2B5EF4-FFF2-40B4-BE49-F238E27FC236}">
                  <a16:creationId xmlns:a16="http://schemas.microsoft.com/office/drawing/2014/main" id="{97570351-1B48-85EE-E9FF-3F7E8C752C69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Oval 799">
              <a:extLst>
                <a:ext uri="{FF2B5EF4-FFF2-40B4-BE49-F238E27FC236}">
                  <a16:creationId xmlns:a16="http://schemas.microsoft.com/office/drawing/2014/main" id="{1665953E-33E0-8477-A5DB-E63D28B63D75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Oval 800">
              <a:extLst>
                <a:ext uri="{FF2B5EF4-FFF2-40B4-BE49-F238E27FC236}">
                  <a16:creationId xmlns:a16="http://schemas.microsoft.com/office/drawing/2014/main" id="{C10FEE79-E418-B8A0-8A2F-1EB392154AFE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Oval 801">
              <a:extLst>
                <a:ext uri="{FF2B5EF4-FFF2-40B4-BE49-F238E27FC236}">
                  <a16:creationId xmlns:a16="http://schemas.microsoft.com/office/drawing/2014/main" id="{68BFD3C6-0811-ED14-A8D2-0622876A4311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Oval 802">
              <a:extLst>
                <a:ext uri="{FF2B5EF4-FFF2-40B4-BE49-F238E27FC236}">
                  <a16:creationId xmlns:a16="http://schemas.microsoft.com/office/drawing/2014/main" id="{DEB56DEC-76DC-E87F-61DD-DA7F5076E00E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Oval 803">
              <a:extLst>
                <a:ext uri="{FF2B5EF4-FFF2-40B4-BE49-F238E27FC236}">
                  <a16:creationId xmlns:a16="http://schemas.microsoft.com/office/drawing/2014/main" id="{21DABE8D-BB8D-C354-3566-EBB9DADDB0C6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Oval 804">
              <a:extLst>
                <a:ext uri="{FF2B5EF4-FFF2-40B4-BE49-F238E27FC236}">
                  <a16:creationId xmlns:a16="http://schemas.microsoft.com/office/drawing/2014/main" id="{65B1A934-B299-E620-61DA-488537E16D26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Oval 805">
              <a:extLst>
                <a:ext uri="{FF2B5EF4-FFF2-40B4-BE49-F238E27FC236}">
                  <a16:creationId xmlns:a16="http://schemas.microsoft.com/office/drawing/2014/main" id="{784CC58E-8F89-CC0D-B60E-1E8230025BCC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Oval 806">
              <a:extLst>
                <a:ext uri="{FF2B5EF4-FFF2-40B4-BE49-F238E27FC236}">
                  <a16:creationId xmlns:a16="http://schemas.microsoft.com/office/drawing/2014/main" id="{8BED237B-0C5B-93B2-99E4-FD107FCB3BA2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Oval 807">
              <a:extLst>
                <a:ext uri="{FF2B5EF4-FFF2-40B4-BE49-F238E27FC236}">
                  <a16:creationId xmlns:a16="http://schemas.microsoft.com/office/drawing/2014/main" id="{4CB4DE5B-D4DC-6E9A-B34F-7FAF4398682E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Oval 808">
              <a:extLst>
                <a:ext uri="{FF2B5EF4-FFF2-40B4-BE49-F238E27FC236}">
                  <a16:creationId xmlns:a16="http://schemas.microsoft.com/office/drawing/2014/main" id="{0A36AF11-3F24-4A60-51E5-A84263B4FA9E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Oval 809">
              <a:extLst>
                <a:ext uri="{FF2B5EF4-FFF2-40B4-BE49-F238E27FC236}">
                  <a16:creationId xmlns:a16="http://schemas.microsoft.com/office/drawing/2014/main" id="{307926EC-3475-8D8B-F843-DD33D811A9F7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Oval 810">
              <a:extLst>
                <a:ext uri="{FF2B5EF4-FFF2-40B4-BE49-F238E27FC236}">
                  <a16:creationId xmlns:a16="http://schemas.microsoft.com/office/drawing/2014/main" id="{2CE7AA9A-6F32-2492-98AB-B91EF575B4A8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Oval 811">
              <a:extLst>
                <a:ext uri="{FF2B5EF4-FFF2-40B4-BE49-F238E27FC236}">
                  <a16:creationId xmlns:a16="http://schemas.microsoft.com/office/drawing/2014/main" id="{47218EB8-D9F2-4D8A-1989-13BD2DEDE4A4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Oval 812">
              <a:extLst>
                <a:ext uri="{FF2B5EF4-FFF2-40B4-BE49-F238E27FC236}">
                  <a16:creationId xmlns:a16="http://schemas.microsoft.com/office/drawing/2014/main" id="{D2D056D0-B62D-B899-7699-A4E2906E2989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Oval 813">
              <a:extLst>
                <a:ext uri="{FF2B5EF4-FFF2-40B4-BE49-F238E27FC236}">
                  <a16:creationId xmlns:a16="http://schemas.microsoft.com/office/drawing/2014/main" id="{71E135C7-7211-5D3E-5326-4CF63B9F0E45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Oval 814">
              <a:extLst>
                <a:ext uri="{FF2B5EF4-FFF2-40B4-BE49-F238E27FC236}">
                  <a16:creationId xmlns:a16="http://schemas.microsoft.com/office/drawing/2014/main" id="{B74DA829-1C8F-51B7-3CF9-3AE56405238B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Oval 815">
              <a:extLst>
                <a:ext uri="{FF2B5EF4-FFF2-40B4-BE49-F238E27FC236}">
                  <a16:creationId xmlns:a16="http://schemas.microsoft.com/office/drawing/2014/main" id="{54DD4F63-AEFB-32D3-D08B-DA8F910103D4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Oval 816">
              <a:extLst>
                <a:ext uri="{FF2B5EF4-FFF2-40B4-BE49-F238E27FC236}">
                  <a16:creationId xmlns:a16="http://schemas.microsoft.com/office/drawing/2014/main" id="{3E6AA88F-9196-6AD8-425D-078988A4162F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Oval 817">
              <a:extLst>
                <a:ext uri="{FF2B5EF4-FFF2-40B4-BE49-F238E27FC236}">
                  <a16:creationId xmlns:a16="http://schemas.microsoft.com/office/drawing/2014/main" id="{930921A0-1E17-B96B-3192-30290F607BA4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Oval 818">
              <a:extLst>
                <a:ext uri="{FF2B5EF4-FFF2-40B4-BE49-F238E27FC236}">
                  <a16:creationId xmlns:a16="http://schemas.microsoft.com/office/drawing/2014/main" id="{81C7F208-10C9-A018-CF50-490AAA0F3443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Oval 819">
              <a:extLst>
                <a:ext uri="{FF2B5EF4-FFF2-40B4-BE49-F238E27FC236}">
                  <a16:creationId xmlns:a16="http://schemas.microsoft.com/office/drawing/2014/main" id="{9E770BCE-1F7C-C78D-FD78-933846530194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Oval 820">
              <a:extLst>
                <a:ext uri="{FF2B5EF4-FFF2-40B4-BE49-F238E27FC236}">
                  <a16:creationId xmlns:a16="http://schemas.microsoft.com/office/drawing/2014/main" id="{98EEBE41-4817-065E-6172-3466D61CFD4A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2" name="Group 821">
            <a:extLst>
              <a:ext uri="{FF2B5EF4-FFF2-40B4-BE49-F238E27FC236}">
                <a16:creationId xmlns:a16="http://schemas.microsoft.com/office/drawing/2014/main" id="{2A4452F6-4AB7-71F6-637F-F61EE52D9E1D}"/>
              </a:ext>
            </a:extLst>
          </p:cNvPr>
          <p:cNvGrpSpPr/>
          <p:nvPr/>
        </p:nvGrpSpPr>
        <p:grpSpPr>
          <a:xfrm>
            <a:off x="8309651" y="625640"/>
            <a:ext cx="129938" cy="6104812"/>
            <a:chOff x="3335149" y="578324"/>
            <a:chExt cx="129938" cy="6104812"/>
          </a:xfrm>
        </p:grpSpPr>
        <p:sp>
          <p:nvSpPr>
            <p:cNvPr id="823" name="Oval 822">
              <a:extLst>
                <a:ext uri="{FF2B5EF4-FFF2-40B4-BE49-F238E27FC236}">
                  <a16:creationId xmlns:a16="http://schemas.microsoft.com/office/drawing/2014/main" id="{AFBFC107-898E-8B1B-0669-8C1C9AC2C6F5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Oval 823">
              <a:extLst>
                <a:ext uri="{FF2B5EF4-FFF2-40B4-BE49-F238E27FC236}">
                  <a16:creationId xmlns:a16="http://schemas.microsoft.com/office/drawing/2014/main" id="{6862B5EC-64F6-6353-0CDC-730C5D2C733C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Oval 824">
              <a:extLst>
                <a:ext uri="{FF2B5EF4-FFF2-40B4-BE49-F238E27FC236}">
                  <a16:creationId xmlns:a16="http://schemas.microsoft.com/office/drawing/2014/main" id="{6EA98A48-F855-BDC4-7846-D6A0847E9DA5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Oval 825">
              <a:extLst>
                <a:ext uri="{FF2B5EF4-FFF2-40B4-BE49-F238E27FC236}">
                  <a16:creationId xmlns:a16="http://schemas.microsoft.com/office/drawing/2014/main" id="{44A19AC1-5199-586F-CB00-EB5403855BAC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Oval 826">
              <a:extLst>
                <a:ext uri="{FF2B5EF4-FFF2-40B4-BE49-F238E27FC236}">
                  <a16:creationId xmlns:a16="http://schemas.microsoft.com/office/drawing/2014/main" id="{C564C905-B9BB-A716-FCFC-34C079D50AED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Oval 827">
              <a:extLst>
                <a:ext uri="{FF2B5EF4-FFF2-40B4-BE49-F238E27FC236}">
                  <a16:creationId xmlns:a16="http://schemas.microsoft.com/office/drawing/2014/main" id="{F3712F52-A93D-14AF-7223-EF3F47A9BCDC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Oval 828">
              <a:extLst>
                <a:ext uri="{FF2B5EF4-FFF2-40B4-BE49-F238E27FC236}">
                  <a16:creationId xmlns:a16="http://schemas.microsoft.com/office/drawing/2014/main" id="{207491AF-318A-4D58-351D-3981AC3BAA28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Oval 829">
              <a:extLst>
                <a:ext uri="{FF2B5EF4-FFF2-40B4-BE49-F238E27FC236}">
                  <a16:creationId xmlns:a16="http://schemas.microsoft.com/office/drawing/2014/main" id="{F0CC2473-3149-0DCD-5A4D-3D58CD5CF94F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Oval 830">
              <a:extLst>
                <a:ext uri="{FF2B5EF4-FFF2-40B4-BE49-F238E27FC236}">
                  <a16:creationId xmlns:a16="http://schemas.microsoft.com/office/drawing/2014/main" id="{041E245D-4267-6E6F-367D-EB3E35686970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Oval 831">
              <a:extLst>
                <a:ext uri="{FF2B5EF4-FFF2-40B4-BE49-F238E27FC236}">
                  <a16:creationId xmlns:a16="http://schemas.microsoft.com/office/drawing/2014/main" id="{7737A054-93D3-F5A0-4464-3689F7F0E6FF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Oval 832">
              <a:extLst>
                <a:ext uri="{FF2B5EF4-FFF2-40B4-BE49-F238E27FC236}">
                  <a16:creationId xmlns:a16="http://schemas.microsoft.com/office/drawing/2014/main" id="{2C895811-4E0B-CBE5-7FF0-54C5CCFE733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Oval 833">
              <a:extLst>
                <a:ext uri="{FF2B5EF4-FFF2-40B4-BE49-F238E27FC236}">
                  <a16:creationId xmlns:a16="http://schemas.microsoft.com/office/drawing/2014/main" id="{AC05BE89-2171-FF06-129D-846A0AA0C9FD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Oval 834">
              <a:extLst>
                <a:ext uri="{FF2B5EF4-FFF2-40B4-BE49-F238E27FC236}">
                  <a16:creationId xmlns:a16="http://schemas.microsoft.com/office/drawing/2014/main" id="{104A3D96-0008-FEED-387B-CE3805F0F3C2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Oval 835">
              <a:extLst>
                <a:ext uri="{FF2B5EF4-FFF2-40B4-BE49-F238E27FC236}">
                  <a16:creationId xmlns:a16="http://schemas.microsoft.com/office/drawing/2014/main" id="{F7DE136B-D1F6-08F8-1395-C8CCA19BDEBD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Oval 836">
              <a:extLst>
                <a:ext uri="{FF2B5EF4-FFF2-40B4-BE49-F238E27FC236}">
                  <a16:creationId xmlns:a16="http://schemas.microsoft.com/office/drawing/2014/main" id="{99FA3417-646F-8B27-E603-BDB392496B3E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Oval 837">
              <a:extLst>
                <a:ext uri="{FF2B5EF4-FFF2-40B4-BE49-F238E27FC236}">
                  <a16:creationId xmlns:a16="http://schemas.microsoft.com/office/drawing/2014/main" id="{6D0DA229-7042-F1E9-1D90-681A70CC0CE5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Oval 838">
              <a:extLst>
                <a:ext uri="{FF2B5EF4-FFF2-40B4-BE49-F238E27FC236}">
                  <a16:creationId xmlns:a16="http://schemas.microsoft.com/office/drawing/2014/main" id="{3429205F-DB0F-2047-BF7A-8A467694C340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Oval 839">
              <a:extLst>
                <a:ext uri="{FF2B5EF4-FFF2-40B4-BE49-F238E27FC236}">
                  <a16:creationId xmlns:a16="http://schemas.microsoft.com/office/drawing/2014/main" id="{29FDDB47-4B82-6316-5728-A87C52D1F1C2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Oval 840">
              <a:extLst>
                <a:ext uri="{FF2B5EF4-FFF2-40B4-BE49-F238E27FC236}">
                  <a16:creationId xmlns:a16="http://schemas.microsoft.com/office/drawing/2014/main" id="{2069D01C-320B-6BD8-99D1-0DE521DE243C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Oval 841">
              <a:extLst>
                <a:ext uri="{FF2B5EF4-FFF2-40B4-BE49-F238E27FC236}">
                  <a16:creationId xmlns:a16="http://schemas.microsoft.com/office/drawing/2014/main" id="{516C8ACA-B62D-269A-1699-E03CC6C4AB69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Oval 842">
              <a:extLst>
                <a:ext uri="{FF2B5EF4-FFF2-40B4-BE49-F238E27FC236}">
                  <a16:creationId xmlns:a16="http://schemas.microsoft.com/office/drawing/2014/main" id="{CF84A12C-4496-D5F9-6651-22127AD5EDCA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Oval 843">
              <a:extLst>
                <a:ext uri="{FF2B5EF4-FFF2-40B4-BE49-F238E27FC236}">
                  <a16:creationId xmlns:a16="http://schemas.microsoft.com/office/drawing/2014/main" id="{FA1BB389-6192-FB0B-823C-971648E79C38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Oval 844">
              <a:extLst>
                <a:ext uri="{FF2B5EF4-FFF2-40B4-BE49-F238E27FC236}">
                  <a16:creationId xmlns:a16="http://schemas.microsoft.com/office/drawing/2014/main" id="{256BEABC-257E-B53A-8BB3-ED403DEAB25A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Oval 845">
              <a:extLst>
                <a:ext uri="{FF2B5EF4-FFF2-40B4-BE49-F238E27FC236}">
                  <a16:creationId xmlns:a16="http://schemas.microsoft.com/office/drawing/2014/main" id="{940162F5-2364-58B4-1219-B081104D0D09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Oval 846">
              <a:extLst>
                <a:ext uri="{FF2B5EF4-FFF2-40B4-BE49-F238E27FC236}">
                  <a16:creationId xmlns:a16="http://schemas.microsoft.com/office/drawing/2014/main" id="{09382004-8506-35D3-0D0C-98D82ECB9899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Oval 847">
              <a:extLst>
                <a:ext uri="{FF2B5EF4-FFF2-40B4-BE49-F238E27FC236}">
                  <a16:creationId xmlns:a16="http://schemas.microsoft.com/office/drawing/2014/main" id="{E14B031F-D612-391A-04B4-AD58A8025D3C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Oval 848">
              <a:extLst>
                <a:ext uri="{FF2B5EF4-FFF2-40B4-BE49-F238E27FC236}">
                  <a16:creationId xmlns:a16="http://schemas.microsoft.com/office/drawing/2014/main" id="{1295C562-0DFA-72FA-B75A-EA3807A6F428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Oval 849">
              <a:extLst>
                <a:ext uri="{FF2B5EF4-FFF2-40B4-BE49-F238E27FC236}">
                  <a16:creationId xmlns:a16="http://schemas.microsoft.com/office/drawing/2014/main" id="{BE6C0261-B68F-D6C4-B877-6BEEA953132F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Oval 850">
              <a:extLst>
                <a:ext uri="{FF2B5EF4-FFF2-40B4-BE49-F238E27FC236}">
                  <a16:creationId xmlns:a16="http://schemas.microsoft.com/office/drawing/2014/main" id="{5C12AD36-71D2-CEBD-A10E-EF7A90449E84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2" name="Group 851">
            <a:extLst>
              <a:ext uri="{FF2B5EF4-FFF2-40B4-BE49-F238E27FC236}">
                <a16:creationId xmlns:a16="http://schemas.microsoft.com/office/drawing/2014/main" id="{56296642-E34C-1D22-CF67-19A06A54F883}"/>
              </a:ext>
            </a:extLst>
          </p:cNvPr>
          <p:cNvGrpSpPr/>
          <p:nvPr/>
        </p:nvGrpSpPr>
        <p:grpSpPr>
          <a:xfrm>
            <a:off x="8540305" y="625640"/>
            <a:ext cx="129938" cy="6104812"/>
            <a:chOff x="3335149" y="578324"/>
            <a:chExt cx="129938" cy="6104812"/>
          </a:xfrm>
        </p:grpSpPr>
        <p:sp>
          <p:nvSpPr>
            <p:cNvPr id="853" name="Oval 852">
              <a:extLst>
                <a:ext uri="{FF2B5EF4-FFF2-40B4-BE49-F238E27FC236}">
                  <a16:creationId xmlns:a16="http://schemas.microsoft.com/office/drawing/2014/main" id="{06A9016A-20B6-3261-9BC4-A67576375F2F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4" name="Oval 853">
              <a:extLst>
                <a:ext uri="{FF2B5EF4-FFF2-40B4-BE49-F238E27FC236}">
                  <a16:creationId xmlns:a16="http://schemas.microsoft.com/office/drawing/2014/main" id="{09BAF980-DAF0-5C82-9B15-CC5C81829DCA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Oval 854">
              <a:extLst>
                <a:ext uri="{FF2B5EF4-FFF2-40B4-BE49-F238E27FC236}">
                  <a16:creationId xmlns:a16="http://schemas.microsoft.com/office/drawing/2014/main" id="{2108C828-2A5E-A88A-0C9F-563B96801325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Oval 855">
              <a:extLst>
                <a:ext uri="{FF2B5EF4-FFF2-40B4-BE49-F238E27FC236}">
                  <a16:creationId xmlns:a16="http://schemas.microsoft.com/office/drawing/2014/main" id="{FAFC839F-84BE-2F9E-32AC-DC3AA2AA4566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Oval 856">
              <a:extLst>
                <a:ext uri="{FF2B5EF4-FFF2-40B4-BE49-F238E27FC236}">
                  <a16:creationId xmlns:a16="http://schemas.microsoft.com/office/drawing/2014/main" id="{2BB0FCA7-04E0-9FE1-4079-C6E919F8DB3A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Oval 857">
              <a:extLst>
                <a:ext uri="{FF2B5EF4-FFF2-40B4-BE49-F238E27FC236}">
                  <a16:creationId xmlns:a16="http://schemas.microsoft.com/office/drawing/2014/main" id="{5B09961A-4E37-B77B-35C9-112C240B02F4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Oval 858">
              <a:extLst>
                <a:ext uri="{FF2B5EF4-FFF2-40B4-BE49-F238E27FC236}">
                  <a16:creationId xmlns:a16="http://schemas.microsoft.com/office/drawing/2014/main" id="{A9DC2530-D7B6-2E26-0365-B2771B5E1EB9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Oval 859">
              <a:extLst>
                <a:ext uri="{FF2B5EF4-FFF2-40B4-BE49-F238E27FC236}">
                  <a16:creationId xmlns:a16="http://schemas.microsoft.com/office/drawing/2014/main" id="{C259F81E-0806-6FF8-8C1D-15CAD2527B4A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Oval 860">
              <a:extLst>
                <a:ext uri="{FF2B5EF4-FFF2-40B4-BE49-F238E27FC236}">
                  <a16:creationId xmlns:a16="http://schemas.microsoft.com/office/drawing/2014/main" id="{1DDF8F78-6353-A8C0-02A5-7FF802D20912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Oval 861">
              <a:extLst>
                <a:ext uri="{FF2B5EF4-FFF2-40B4-BE49-F238E27FC236}">
                  <a16:creationId xmlns:a16="http://schemas.microsoft.com/office/drawing/2014/main" id="{30000970-EBAA-B150-95A8-9602138AB49A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Oval 862">
              <a:extLst>
                <a:ext uri="{FF2B5EF4-FFF2-40B4-BE49-F238E27FC236}">
                  <a16:creationId xmlns:a16="http://schemas.microsoft.com/office/drawing/2014/main" id="{FFDE7D48-D3A7-88D7-6602-A5C3ED3C85AC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Oval 863">
              <a:extLst>
                <a:ext uri="{FF2B5EF4-FFF2-40B4-BE49-F238E27FC236}">
                  <a16:creationId xmlns:a16="http://schemas.microsoft.com/office/drawing/2014/main" id="{16B0B00E-76DB-8766-DA1B-5659E9DA0D4D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Oval 864">
              <a:extLst>
                <a:ext uri="{FF2B5EF4-FFF2-40B4-BE49-F238E27FC236}">
                  <a16:creationId xmlns:a16="http://schemas.microsoft.com/office/drawing/2014/main" id="{56C0597F-B0C6-448A-A069-55D1B7073DFE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Oval 865">
              <a:extLst>
                <a:ext uri="{FF2B5EF4-FFF2-40B4-BE49-F238E27FC236}">
                  <a16:creationId xmlns:a16="http://schemas.microsoft.com/office/drawing/2014/main" id="{13257C8A-DDB6-53EF-7226-CBDA441E5C8B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Oval 866">
              <a:extLst>
                <a:ext uri="{FF2B5EF4-FFF2-40B4-BE49-F238E27FC236}">
                  <a16:creationId xmlns:a16="http://schemas.microsoft.com/office/drawing/2014/main" id="{39D76169-18FE-254B-ADFF-35B7B8D272E2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Oval 867">
              <a:extLst>
                <a:ext uri="{FF2B5EF4-FFF2-40B4-BE49-F238E27FC236}">
                  <a16:creationId xmlns:a16="http://schemas.microsoft.com/office/drawing/2014/main" id="{8F440447-669F-92E4-FA35-D5EB5EC9EBE3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Oval 868">
              <a:extLst>
                <a:ext uri="{FF2B5EF4-FFF2-40B4-BE49-F238E27FC236}">
                  <a16:creationId xmlns:a16="http://schemas.microsoft.com/office/drawing/2014/main" id="{D6DC7E50-8CE2-92FA-6C7B-52569ACDA35D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Oval 869">
              <a:extLst>
                <a:ext uri="{FF2B5EF4-FFF2-40B4-BE49-F238E27FC236}">
                  <a16:creationId xmlns:a16="http://schemas.microsoft.com/office/drawing/2014/main" id="{0F1F6174-90A0-D21D-A535-BAB6474BA4E8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Oval 870">
              <a:extLst>
                <a:ext uri="{FF2B5EF4-FFF2-40B4-BE49-F238E27FC236}">
                  <a16:creationId xmlns:a16="http://schemas.microsoft.com/office/drawing/2014/main" id="{BBA71A21-496D-94BC-2230-A1A241FA40CB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Oval 871">
              <a:extLst>
                <a:ext uri="{FF2B5EF4-FFF2-40B4-BE49-F238E27FC236}">
                  <a16:creationId xmlns:a16="http://schemas.microsoft.com/office/drawing/2014/main" id="{47308AE6-9B1B-46E6-36FE-10E2A51FEA44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Oval 872">
              <a:extLst>
                <a:ext uri="{FF2B5EF4-FFF2-40B4-BE49-F238E27FC236}">
                  <a16:creationId xmlns:a16="http://schemas.microsoft.com/office/drawing/2014/main" id="{8EC5E3C7-EE56-4884-F45F-6F42FF646FA0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Oval 873">
              <a:extLst>
                <a:ext uri="{FF2B5EF4-FFF2-40B4-BE49-F238E27FC236}">
                  <a16:creationId xmlns:a16="http://schemas.microsoft.com/office/drawing/2014/main" id="{84043778-E71C-D941-ECA1-C874224E2FB7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Oval 874">
              <a:extLst>
                <a:ext uri="{FF2B5EF4-FFF2-40B4-BE49-F238E27FC236}">
                  <a16:creationId xmlns:a16="http://schemas.microsoft.com/office/drawing/2014/main" id="{714454F7-5771-A4DD-4CCF-44BEE99D7DA1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Oval 875">
              <a:extLst>
                <a:ext uri="{FF2B5EF4-FFF2-40B4-BE49-F238E27FC236}">
                  <a16:creationId xmlns:a16="http://schemas.microsoft.com/office/drawing/2014/main" id="{8FF2B65F-C03F-9B26-D7D4-2DD85ED1E72B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Oval 876">
              <a:extLst>
                <a:ext uri="{FF2B5EF4-FFF2-40B4-BE49-F238E27FC236}">
                  <a16:creationId xmlns:a16="http://schemas.microsoft.com/office/drawing/2014/main" id="{BB4FFBC6-39A6-AD28-D83E-C6416C6FE4ED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Oval 877">
              <a:extLst>
                <a:ext uri="{FF2B5EF4-FFF2-40B4-BE49-F238E27FC236}">
                  <a16:creationId xmlns:a16="http://schemas.microsoft.com/office/drawing/2014/main" id="{803F0737-9253-BE93-93FD-0FEAD2976E15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Oval 878">
              <a:extLst>
                <a:ext uri="{FF2B5EF4-FFF2-40B4-BE49-F238E27FC236}">
                  <a16:creationId xmlns:a16="http://schemas.microsoft.com/office/drawing/2014/main" id="{ADBBA301-A75F-27CB-ADA6-CA66977F104A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Oval 879">
              <a:extLst>
                <a:ext uri="{FF2B5EF4-FFF2-40B4-BE49-F238E27FC236}">
                  <a16:creationId xmlns:a16="http://schemas.microsoft.com/office/drawing/2014/main" id="{BFA1572F-F46D-0921-924E-96189D39EA9D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Oval 880">
              <a:extLst>
                <a:ext uri="{FF2B5EF4-FFF2-40B4-BE49-F238E27FC236}">
                  <a16:creationId xmlns:a16="http://schemas.microsoft.com/office/drawing/2014/main" id="{849E3E16-82CB-8DB4-3795-D0CC31A8D225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2" name="Group 881">
            <a:extLst>
              <a:ext uri="{FF2B5EF4-FFF2-40B4-BE49-F238E27FC236}">
                <a16:creationId xmlns:a16="http://schemas.microsoft.com/office/drawing/2014/main" id="{E091A144-0CEC-3DCD-2423-830B0974F27A}"/>
              </a:ext>
            </a:extLst>
          </p:cNvPr>
          <p:cNvGrpSpPr/>
          <p:nvPr/>
        </p:nvGrpSpPr>
        <p:grpSpPr>
          <a:xfrm>
            <a:off x="8770959" y="625640"/>
            <a:ext cx="129938" cy="6104812"/>
            <a:chOff x="3335149" y="578324"/>
            <a:chExt cx="129938" cy="6104812"/>
          </a:xfrm>
        </p:grpSpPr>
        <p:sp>
          <p:nvSpPr>
            <p:cNvPr id="883" name="Oval 882">
              <a:extLst>
                <a:ext uri="{FF2B5EF4-FFF2-40B4-BE49-F238E27FC236}">
                  <a16:creationId xmlns:a16="http://schemas.microsoft.com/office/drawing/2014/main" id="{390E0E6F-2ABE-80FE-5237-26D5C29503B3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Oval 883">
              <a:extLst>
                <a:ext uri="{FF2B5EF4-FFF2-40B4-BE49-F238E27FC236}">
                  <a16:creationId xmlns:a16="http://schemas.microsoft.com/office/drawing/2014/main" id="{B6FED6B2-8DB9-5F6D-4959-96439980606B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Oval 884">
              <a:extLst>
                <a:ext uri="{FF2B5EF4-FFF2-40B4-BE49-F238E27FC236}">
                  <a16:creationId xmlns:a16="http://schemas.microsoft.com/office/drawing/2014/main" id="{299914A0-1357-38A5-5E74-C44B91974853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Oval 885">
              <a:extLst>
                <a:ext uri="{FF2B5EF4-FFF2-40B4-BE49-F238E27FC236}">
                  <a16:creationId xmlns:a16="http://schemas.microsoft.com/office/drawing/2014/main" id="{FFC5F6F7-932F-84D7-4AE0-FA1A0CCC3C82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Oval 886">
              <a:extLst>
                <a:ext uri="{FF2B5EF4-FFF2-40B4-BE49-F238E27FC236}">
                  <a16:creationId xmlns:a16="http://schemas.microsoft.com/office/drawing/2014/main" id="{476C26D8-CE5E-781B-DC6E-45FE3FF23C71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Oval 887">
              <a:extLst>
                <a:ext uri="{FF2B5EF4-FFF2-40B4-BE49-F238E27FC236}">
                  <a16:creationId xmlns:a16="http://schemas.microsoft.com/office/drawing/2014/main" id="{D0ABE6A9-C765-7915-C03A-A732B4A97965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Oval 888">
              <a:extLst>
                <a:ext uri="{FF2B5EF4-FFF2-40B4-BE49-F238E27FC236}">
                  <a16:creationId xmlns:a16="http://schemas.microsoft.com/office/drawing/2014/main" id="{3247D905-D892-474B-F4CC-67CB82FCC5F1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Oval 889">
              <a:extLst>
                <a:ext uri="{FF2B5EF4-FFF2-40B4-BE49-F238E27FC236}">
                  <a16:creationId xmlns:a16="http://schemas.microsoft.com/office/drawing/2014/main" id="{588E834A-56AC-C5C7-14D7-7AAF535E1893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Oval 890">
              <a:extLst>
                <a:ext uri="{FF2B5EF4-FFF2-40B4-BE49-F238E27FC236}">
                  <a16:creationId xmlns:a16="http://schemas.microsoft.com/office/drawing/2014/main" id="{7A570256-8AB6-38CA-3F30-5332A3E25046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Oval 891">
              <a:extLst>
                <a:ext uri="{FF2B5EF4-FFF2-40B4-BE49-F238E27FC236}">
                  <a16:creationId xmlns:a16="http://schemas.microsoft.com/office/drawing/2014/main" id="{F65CFA54-B658-11F0-2588-5A1A3AE490FA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Oval 892">
              <a:extLst>
                <a:ext uri="{FF2B5EF4-FFF2-40B4-BE49-F238E27FC236}">
                  <a16:creationId xmlns:a16="http://schemas.microsoft.com/office/drawing/2014/main" id="{EF088597-391D-7D4F-E241-E156E856EB5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Oval 893">
              <a:extLst>
                <a:ext uri="{FF2B5EF4-FFF2-40B4-BE49-F238E27FC236}">
                  <a16:creationId xmlns:a16="http://schemas.microsoft.com/office/drawing/2014/main" id="{E3FE1833-107F-59D7-0124-573E80BB9863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Oval 894">
              <a:extLst>
                <a:ext uri="{FF2B5EF4-FFF2-40B4-BE49-F238E27FC236}">
                  <a16:creationId xmlns:a16="http://schemas.microsoft.com/office/drawing/2014/main" id="{B1852C3D-F594-EFB9-AD54-4E9E8A6BB1B8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Oval 895">
              <a:extLst>
                <a:ext uri="{FF2B5EF4-FFF2-40B4-BE49-F238E27FC236}">
                  <a16:creationId xmlns:a16="http://schemas.microsoft.com/office/drawing/2014/main" id="{58D06B62-010E-CD16-0C48-C48A9798B4D5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Oval 896">
              <a:extLst>
                <a:ext uri="{FF2B5EF4-FFF2-40B4-BE49-F238E27FC236}">
                  <a16:creationId xmlns:a16="http://schemas.microsoft.com/office/drawing/2014/main" id="{7110F7EB-A54B-058D-60EE-71931FE05E39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Oval 897">
              <a:extLst>
                <a:ext uri="{FF2B5EF4-FFF2-40B4-BE49-F238E27FC236}">
                  <a16:creationId xmlns:a16="http://schemas.microsoft.com/office/drawing/2014/main" id="{9A428DB3-FDEA-49DD-DACE-FC96CC713948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Oval 898">
              <a:extLst>
                <a:ext uri="{FF2B5EF4-FFF2-40B4-BE49-F238E27FC236}">
                  <a16:creationId xmlns:a16="http://schemas.microsoft.com/office/drawing/2014/main" id="{F73E88FB-F9A9-D675-BB1D-EEFC1C6D2C00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Oval 899">
              <a:extLst>
                <a:ext uri="{FF2B5EF4-FFF2-40B4-BE49-F238E27FC236}">
                  <a16:creationId xmlns:a16="http://schemas.microsoft.com/office/drawing/2014/main" id="{01CE0839-2DE5-7E02-255D-A65C756FCEF6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Oval 900">
              <a:extLst>
                <a:ext uri="{FF2B5EF4-FFF2-40B4-BE49-F238E27FC236}">
                  <a16:creationId xmlns:a16="http://schemas.microsoft.com/office/drawing/2014/main" id="{70F02729-C96E-97C3-7AC4-4F21A6107544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Oval 901">
              <a:extLst>
                <a:ext uri="{FF2B5EF4-FFF2-40B4-BE49-F238E27FC236}">
                  <a16:creationId xmlns:a16="http://schemas.microsoft.com/office/drawing/2014/main" id="{C2F4EE74-B336-F787-D08C-AE4D2FC528E0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Oval 902">
              <a:extLst>
                <a:ext uri="{FF2B5EF4-FFF2-40B4-BE49-F238E27FC236}">
                  <a16:creationId xmlns:a16="http://schemas.microsoft.com/office/drawing/2014/main" id="{44BA2AB0-9D28-D9AC-A3D3-0A54D4E1071A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Oval 903">
              <a:extLst>
                <a:ext uri="{FF2B5EF4-FFF2-40B4-BE49-F238E27FC236}">
                  <a16:creationId xmlns:a16="http://schemas.microsoft.com/office/drawing/2014/main" id="{A902642F-3C8D-627A-5786-7C01B6DC6260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Oval 904">
              <a:extLst>
                <a:ext uri="{FF2B5EF4-FFF2-40B4-BE49-F238E27FC236}">
                  <a16:creationId xmlns:a16="http://schemas.microsoft.com/office/drawing/2014/main" id="{4E84F83B-2E5E-5276-D36A-0D73763A480A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Oval 905">
              <a:extLst>
                <a:ext uri="{FF2B5EF4-FFF2-40B4-BE49-F238E27FC236}">
                  <a16:creationId xmlns:a16="http://schemas.microsoft.com/office/drawing/2014/main" id="{777F39AF-3F61-907D-2696-5D0788E7CB17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Oval 906">
              <a:extLst>
                <a:ext uri="{FF2B5EF4-FFF2-40B4-BE49-F238E27FC236}">
                  <a16:creationId xmlns:a16="http://schemas.microsoft.com/office/drawing/2014/main" id="{55829DF2-DAC4-874B-A28A-F99B6699979C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Oval 907">
              <a:extLst>
                <a:ext uri="{FF2B5EF4-FFF2-40B4-BE49-F238E27FC236}">
                  <a16:creationId xmlns:a16="http://schemas.microsoft.com/office/drawing/2014/main" id="{A65CF074-1C34-87F3-D521-7EF38B919BBA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Oval 908">
              <a:extLst>
                <a:ext uri="{FF2B5EF4-FFF2-40B4-BE49-F238E27FC236}">
                  <a16:creationId xmlns:a16="http://schemas.microsoft.com/office/drawing/2014/main" id="{09B47AAE-67F9-5E48-3541-63A815028605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Oval 909">
              <a:extLst>
                <a:ext uri="{FF2B5EF4-FFF2-40B4-BE49-F238E27FC236}">
                  <a16:creationId xmlns:a16="http://schemas.microsoft.com/office/drawing/2014/main" id="{4CBA70C7-F6BA-B9A3-B0D9-6B633D57B6B1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Oval 910">
              <a:extLst>
                <a:ext uri="{FF2B5EF4-FFF2-40B4-BE49-F238E27FC236}">
                  <a16:creationId xmlns:a16="http://schemas.microsoft.com/office/drawing/2014/main" id="{8443FC1F-C4DA-F60F-AE4B-059C89D824EB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2" name="Group 911">
            <a:extLst>
              <a:ext uri="{FF2B5EF4-FFF2-40B4-BE49-F238E27FC236}">
                <a16:creationId xmlns:a16="http://schemas.microsoft.com/office/drawing/2014/main" id="{6932F600-1E33-F234-A6D9-024B18467368}"/>
              </a:ext>
            </a:extLst>
          </p:cNvPr>
          <p:cNvGrpSpPr/>
          <p:nvPr/>
        </p:nvGrpSpPr>
        <p:grpSpPr>
          <a:xfrm>
            <a:off x="9001599" y="625640"/>
            <a:ext cx="129938" cy="6104812"/>
            <a:chOff x="3335149" y="578324"/>
            <a:chExt cx="129938" cy="6104812"/>
          </a:xfrm>
          <a:solidFill>
            <a:srgbClr val="FF0000"/>
          </a:solidFill>
        </p:grpSpPr>
        <p:sp>
          <p:nvSpPr>
            <p:cNvPr id="913" name="Oval 912">
              <a:extLst>
                <a:ext uri="{FF2B5EF4-FFF2-40B4-BE49-F238E27FC236}">
                  <a16:creationId xmlns:a16="http://schemas.microsoft.com/office/drawing/2014/main" id="{E0694864-6044-06F8-E81C-BBAAC6C2AEF8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Oval 913">
              <a:extLst>
                <a:ext uri="{FF2B5EF4-FFF2-40B4-BE49-F238E27FC236}">
                  <a16:creationId xmlns:a16="http://schemas.microsoft.com/office/drawing/2014/main" id="{23E92A39-66DE-CB0A-FAC6-3163CA19E908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Oval 914">
              <a:extLst>
                <a:ext uri="{FF2B5EF4-FFF2-40B4-BE49-F238E27FC236}">
                  <a16:creationId xmlns:a16="http://schemas.microsoft.com/office/drawing/2014/main" id="{FE96775A-A144-0131-9989-673990754966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Oval 915">
              <a:extLst>
                <a:ext uri="{FF2B5EF4-FFF2-40B4-BE49-F238E27FC236}">
                  <a16:creationId xmlns:a16="http://schemas.microsoft.com/office/drawing/2014/main" id="{36BA47AB-7C71-1FFF-0E1F-2926E1D679C4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Oval 916">
              <a:extLst>
                <a:ext uri="{FF2B5EF4-FFF2-40B4-BE49-F238E27FC236}">
                  <a16:creationId xmlns:a16="http://schemas.microsoft.com/office/drawing/2014/main" id="{EF755188-9067-F63F-5424-4AC5C7757D11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Oval 917">
              <a:extLst>
                <a:ext uri="{FF2B5EF4-FFF2-40B4-BE49-F238E27FC236}">
                  <a16:creationId xmlns:a16="http://schemas.microsoft.com/office/drawing/2014/main" id="{B45E90E6-667D-691D-9A89-9A9060AC047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Oval 918">
              <a:extLst>
                <a:ext uri="{FF2B5EF4-FFF2-40B4-BE49-F238E27FC236}">
                  <a16:creationId xmlns:a16="http://schemas.microsoft.com/office/drawing/2014/main" id="{6D1F5B87-2C45-48F6-759F-8BD9BE0EEE61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Oval 919">
              <a:extLst>
                <a:ext uri="{FF2B5EF4-FFF2-40B4-BE49-F238E27FC236}">
                  <a16:creationId xmlns:a16="http://schemas.microsoft.com/office/drawing/2014/main" id="{3BB99508-CD8A-F97C-4B81-ECB300A123A9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Oval 920">
              <a:extLst>
                <a:ext uri="{FF2B5EF4-FFF2-40B4-BE49-F238E27FC236}">
                  <a16:creationId xmlns:a16="http://schemas.microsoft.com/office/drawing/2014/main" id="{D2384CBA-D496-AF8C-A2D1-F0869CC81089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Oval 921">
              <a:extLst>
                <a:ext uri="{FF2B5EF4-FFF2-40B4-BE49-F238E27FC236}">
                  <a16:creationId xmlns:a16="http://schemas.microsoft.com/office/drawing/2014/main" id="{7EF37181-C198-5E4F-6C56-A495C8F7E516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Oval 922">
              <a:extLst>
                <a:ext uri="{FF2B5EF4-FFF2-40B4-BE49-F238E27FC236}">
                  <a16:creationId xmlns:a16="http://schemas.microsoft.com/office/drawing/2014/main" id="{6A018547-F557-86FA-D341-E4CE7302EDB0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Oval 923">
              <a:extLst>
                <a:ext uri="{FF2B5EF4-FFF2-40B4-BE49-F238E27FC236}">
                  <a16:creationId xmlns:a16="http://schemas.microsoft.com/office/drawing/2014/main" id="{2B618494-89D0-6C4B-BD18-08756921B483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Oval 924">
              <a:extLst>
                <a:ext uri="{FF2B5EF4-FFF2-40B4-BE49-F238E27FC236}">
                  <a16:creationId xmlns:a16="http://schemas.microsoft.com/office/drawing/2014/main" id="{FB179FF3-BC7F-5D62-6311-0C1744212700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Oval 925">
              <a:extLst>
                <a:ext uri="{FF2B5EF4-FFF2-40B4-BE49-F238E27FC236}">
                  <a16:creationId xmlns:a16="http://schemas.microsoft.com/office/drawing/2014/main" id="{7DFAAA48-D0E8-10D5-C2D9-872A3C71EE10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Oval 926">
              <a:extLst>
                <a:ext uri="{FF2B5EF4-FFF2-40B4-BE49-F238E27FC236}">
                  <a16:creationId xmlns:a16="http://schemas.microsoft.com/office/drawing/2014/main" id="{9352F101-8D5E-4CC2-5B6B-71A0D8E9369E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Oval 927">
              <a:extLst>
                <a:ext uri="{FF2B5EF4-FFF2-40B4-BE49-F238E27FC236}">
                  <a16:creationId xmlns:a16="http://schemas.microsoft.com/office/drawing/2014/main" id="{AFD823B3-9D0A-74E5-682C-AB19F936851B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Oval 928">
              <a:extLst>
                <a:ext uri="{FF2B5EF4-FFF2-40B4-BE49-F238E27FC236}">
                  <a16:creationId xmlns:a16="http://schemas.microsoft.com/office/drawing/2014/main" id="{2E7FCE40-81A8-21F6-1EA2-6C7178B5E82F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Oval 929">
              <a:extLst>
                <a:ext uri="{FF2B5EF4-FFF2-40B4-BE49-F238E27FC236}">
                  <a16:creationId xmlns:a16="http://schemas.microsoft.com/office/drawing/2014/main" id="{78E9D99F-CD6D-2B0D-91D0-E43E0F4B86C7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Oval 930">
              <a:extLst>
                <a:ext uri="{FF2B5EF4-FFF2-40B4-BE49-F238E27FC236}">
                  <a16:creationId xmlns:a16="http://schemas.microsoft.com/office/drawing/2014/main" id="{31546503-8978-1CF4-A6A7-DAE416E6EB17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Oval 931">
              <a:extLst>
                <a:ext uri="{FF2B5EF4-FFF2-40B4-BE49-F238E27FC236}">
                  <a16:creationId xmlns:a16="http://schemas.microsoft.com/office/drawing/2014/main" id="{3BE06F62-1539-B7F3-D572-C88F56FEB3D4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Oval 932">
              <a:extLst>
                <a:ext uri="{FF2B5EF4-FFF2-40B4-BE49-F238E27FC236}">
                  <a16:creationId xmlns:a16="http://schemas.microsoft.com/office/drawing/2014/main" id="{F44BBA7E-990C-B7E0-9F66-79743CA4ADE2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Oval 933">
              <a:extLst>
                <a:ext uri="{FF2B5EF4-FFF2-40B4-BE49-F238E27FC236}">
                  <a16:creationId xmlns:a16="http://schemas.microsoft.com/office/drawing/2014/main" id="{2B02E58F-E143-6F00-7D3C-10D585A26490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Oval 934">
              <a:extLst>
                <a:ext uri="{FF2B5EF4-FFF2-40B4-BE49-F238E27FC236}">
                  <a16:creationId xmlns:a16="http://schemas.microsoft.com/office/drawing/2014/main" id="{2016DB8D-C92A-FE57-6A79-849D41F21224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Oval 935">
              <a:extLst>
                <a:ext uri="{FF2B5EF4-FFF2-40B4-BE49-F238E27FC236}">
                  <a16:creationId xmlns:a16="http://schemas.microsoft.com/office/drawing/2014/main" id="{8F687C20-7529-322F-C24C-686345014DC3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Oval 936">
              <a:extLst>
                <a:ext uri="{FF2B5EF4-FFF2-40B4-BE49-F238E27FC236}">
                  <a16:creationId xmlns:a16="http://schemas.microsoft.com/office/drawing/2014/main" id="{5A94E183-26BA-6395-31F1-00C72C00C6C3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Oval 937">
              <a:extLst>
                <a:ext uri="{FF2B5EF4-FFF2-40B4-BE49-F238E27FC236}">
                  <a16:creationId xmlns:a16="http://schemas.microsoft.com/office/drawing/2014/main" id="{13506CBA-6382-CD82-CA64-F69EC2E45569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Oval 938">
              <a:extLst>
                <a:ext uri="{FF2B5EF4-FFF2-40B4-BE49-F238E27FC236}">
                  <a16:creationId xmlns:a16="http://schemas.microsoft.com/office/drawing/2014/main" id="{5478A4BD-327C-656B-4E34-CF0CA8DD4C2A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Oval 939">
              <a:extLst>
                <a:ext uri="{FF2B5EF4-FFF2-40B4-BE49-F238E27FC236}">
                  <a16:creationId xmlns:a16="http://schemas.microsoft.com/office/drawing/2014/main" id="{37A9190E-B3E1-EDF3-B893-952CC19442F6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Oval 940">
              <a:extLst>
                <a:ext uri="{FF2B5EF4-FFF2-40B4-BE49-F238E27FC236}">
                  <a16:creationId xmlns:a16="http://schemas.microsoft.com/office/drawing/2014/main" id="{1FC37A71-DD0C-8CF7-6202-BE81484D9221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3" name="Oval 1002">
            <a:extLst>
              <a:ext uri="{FF2B5EF4-FFF2-40B4-BE49-F238E27FC236}">
                <a16:creationId xmlns:a16="http://schemas.microsoft.com/office/drawing/2014/main" id="{74E12E38-39A5-0B2C-C59C-6037165376A4}"/>
              </a:ext>
            </a:extLst>
          </p:cNvPr>
          <p:cNvSpPr/>
          <p:nvPr/>
        </p:nvSpPr>
        <p:spPr>
          <a:xfrm>
            <a:off x="9495588" y="656806"/>
            <a:ext cx="125121" cy="11549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8" name="TextBox 1007">
            <a:extLst>
              <a:ext uri="{FF2B5EF4-FFF2-40B4-BE49-F238E27FC236}">
                <a16:creationId xmlns:a16="http://schemas.microsoft.com/office/drawing/2014/main" id="{E8D29FF1-51D0-9AB7-4238-225C8C292DDD}"/>
              </a:ext>
            </a:extLst>
          </p:cNvPr>
          <p:cNvSpPr txBox="1"/>
          <p:nvPr/>
        </p:nvSpPr>
        <p:spPr>
          <a:xfrm>
            <a:off x="9708151" y="452945"/>
            <a:ext cx="2046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obey left BC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33522C-DB9B-4226-AC03-F0E017323144}"/>
                  </a:ext>
                </a:extLst>
              </p:cNvPr>
              <p:cNvSpPr txBox="1"/>
              <p:nvPr/>
            </p:nvSpPr>
            <p:spPr>
              <a:xfrm>
                <a:off x="8895337" y="1168449"/>
                <a:ext cx="3364057" cy="690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𝑙𝑒𝑓𝑡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33522C-DB9B-4226-AC03-F0E017323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337" y="1168449"/>
                <a:ext cx="3364057" cy="6907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63D3E4-5577-33EA-9C8B-57912255C573}"/>
                  </a:ext>
                </a:extLst>
              </p:cNvPr>
              <p:cNvSpPr txBox="1"/>
              <p:nvPr/>
            </p:nvSpPr>
            <p:spPr>
              <a:xfrm>
                <a:off x="3910249" y="-13764"/>
                <a:ext cx="33640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63D3E4-5577-33EA-9C8B-57912255C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249" y="-13764"/>
                <a:ext cx="3364057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D748B7-0BD2-C251-3E42-1402C9D0D54C}"/>
                  </a:ext>
                </a:extLst>
              </p:cNvPr>
              <p:cNvSpPr txBox="1"/>
              <p:nvPr/>
            </p:nvSpPr>
            <p:spPr>
              <a:xfrm rot="16200000">
                <a:off x="-316227" y="3015118"/>
                <a:ext cx="33640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D748B7-0BD2-C251-3E42-1402C9D0D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316227" y="3015118"/>
                <a:ext cx="336405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BA21D0A-78CE-F584-631A-83696808F38D}"/>
              </a:ext>
            </a:extLst>
          </p:cNvPr>
          <p:cNvCxnSpPr/>
          <p:nvPr/>
        </p:nvCxnSpPr>
        <p:spPr>
          <a:xfrm>
            <a:off x="1365802" y="3826601"/>
            <a:ext cx="0" cy="16047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3BE7562-F35A-02CB-D0FA-6D28FF6B1A8F}"/>
              </a:ext>
            </a:extLst>
          </p:cNvPr>
          <p:cNvCxnSpPr>
            <a:cxnSpLocks/>
          </p:cNvCxnSpPr>
          <p:nvPr/>
        </p:nvCxnSpPr>
        <p:spPr>
          <a:xfrm>
            <a:off x="5781730" y="361166"/>
            <a:ext cx="138240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7B16D5E-C6FE-011A-A209-A3FC63779483}"/>
                  </a:ext>
                </a:extLst>
              </p:cNvPr>
              <p:cNvSpPr txBox="1"/>
              <p:nvPr/>
            </p:nvSpPr>
            <p:spPr>
              <a:xfrm>
                <a:off x="8895337" y="1837301"/>
                <a:ext cx="3364057" cy="690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𝑙𝑒𝑓𝑡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7B16D5E-C6FE-011A-A209-A3FC63779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337" y="1837301"/>
                <a:ext cx="3364057" cy="6907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113A5BC-052D-6C1C-93E9-2E0BF4808B97}"/>
                  </a:ext>
                </a:extLst>
              </p:cNvPr>
              <p:cNvSpPr txBox="1"/>
              <p:nvPr/>
            </p:nvSpPr>
            <p:spPr>
              <a:xfrm>
                <a:off x="8895337" y="2672511"/>
                <a:ext cx="3364057" cy="690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𝑙𝑒𝑓𝑡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113A5BC-052D-6C1C-93E9-2E0BF4808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337" y="2672511"/>
                <a:ext cx="3364057" cy="6907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4C7DAB6-7EB7-A7B1-6400-B94E555032BA}"/>
                  </a:ext>
                </a:extLst>
              </p:cNvPr>
              <p:cNvSpPr txBox="1"/>
              <p:nvPr/>
            </p:nvSpPr>
            <p:spPr>
              <a:xfrm>
                <a:off x="8854903" y="3476664"/>
                <a:ext cx="33640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4C7DAB6-7EB7-A7B1-6400-B94E55503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4903" y="3476664"/>
                <a:ext cx="3364057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4DD1CA6-F1AF-B1BF-2990-AE4D0DAF66F7}"/>
                  </a:ext>
                </a:extLst>
              </p:cNvPr>
              <p:cNvSpPr txBox="1"/>
              <p:nvPr/>
            </p:nvSpPr>
            <p:spPr>
              <a:xfrm>
                <a:off x="9316486" y="4331601"/>
                <a:ext cx="3206020" cy="690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4DD1CA6-F1AF-B1BF-2990-AE4D0DAF6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486" y="4331601"/>
                <a:ext cx="3206020" cy="6900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1EECECD9-0971-85E3-4D1B-57307A545CD3}"/>
              </a:ext>
            </a:extLst>
          </p:cNvPr>
          <p:cNvSpPr txBox="1"/>
          <p:nvPr/>
        </p:nvSpPr>
        <p:spPr>
          <a:xfrm>
            <a:off x="9896100" y="4873310"/>
            <a:ext cx="2046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equations</a:t>
            </a:r>
          </a:p>
        </p:txBody>
      </p:sp>
    </p:spTree>
    <p:extLst>
      <p:ext uri="{BB962C8B-B14F-4D97-AF65-F5344CB8AC3E}">
        <p14:creationId xmlns:p14="http://schemas.microsoft.com/office/powerpoint/2010/main" val="4054247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Rectangle 1001">
            <a:extLst>
              <a:ext uri="{FF2B5EF4-FFF2-40B4-BE49-F238E27FC236}">
                <a16:creationId xmlns:a16="http://schemas.microsoft.com/office/drawing/2014/main" id="{E60BC00E-8FE4-E1DE-91ED-1ACFCA91620C}"/>
              </a:ext>
            </a:extLst>
          </p:cNvPr>
          <p:cNvSpPr/>
          <p:nvPr/>
        </p:nvSpPr>
        <p:spPr>
          <a:xfrm>
            <a:off x="2107933" y="675335"/>
            <a:ext cx="6968690" cy="601579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8389D0-5CFC-8749-1D84-CE47353B3919}"/>
              </a:ext>
            </a:extLst>
          </p:cNvPr>
          <p:cNvGrpSpPr/>
          <p:nvPr/>
        </p:nvGrpSpPr>
        <p:grpSpPr>
          <a:xfrm>
            <a:off x="2081993" y="625640"/>
            <a:ext cx="129938" cy="6104812"/>
            <a:chOff x="3335149" y="578324"/>
            <a:chExt cx="129938" cy="6104812"/>
          </a:xfrm>
          <a:solidFill>
            <a:srgbClr val="FFC000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34A1F1A-A952-3D34-4055-B3E4972E3B62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89ADC3F-29BE-20A9-9990-5FCC3D450FAD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015BC94-F38F-978B-1828-39CBAD6855C4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59BCE3A-6C28-6732-0161-D1298D1DE684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8B515AA-C220-778D-468C-5C6787BF58C6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BB65623-E3B8-38B0-7EF5-88E879985EEC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5C51A0B-B152-9253-9DF2-70408F73EB0F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FC21F9C-788F-BB6E-0A5F-E188343FB58B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F834948-2049-1DBB-46F0-75D20CAF2A73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B378851-7965-1825-7304-0D141B9531A0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55E6087-AE54-8368-E582-81A0CA7A7F6F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123BF31-A6DE-D298-5C3B-803A86BFD3A9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1ABE448-8F4A-1F7D-D81C-869DAA35750D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C306F39-C68F-0F8E-5A1E-3BDFD9D94402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188B2B5-80E8-E31E-2EFC-E2A2646751F6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2B8F970-9D83-E6FA-EF8D-A046265B48AE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E5C9C09-9EDA-A085-0708-156374808F15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6E5DBA9-B738-D0E1-A305-2FEE541A55E0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CEFBC0F-6162-6B57-2C10-E51BDE59A73B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5AC904A-0EEE-14A3-DE4A-A8754F10A293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C89FE64-FEA4-08D5-1ABF-A5658686B7AE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3156438-33AC-6FD4-2F32-AC2009B2F7A0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E9F4BBE-E4C3-F278-8AFD-7968C37DE7E0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2AC919C-EC54-EE69-3FA0-8AF24AF2D5D9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D238A71-68AA-CC5B-35D4-B6ED5B0042FA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8409DF0-2CBD-15FC-C513-2F486641BA7A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29D8C25-A2B3-4B32-24BE-0CE05FD083DE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DA4FF3A-D39F-496A-0D73-46D8AA1AE1CD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DC945D5-8295-A5CB-99C7-27915BC3DE19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3F13950-E3B3-90A3-3EBE-BA7361BE9C67}"/>
              </a:ext>
            </a:extLst>
          </p:cNvPr>
          <p:cNvGrpSpPr/>
          <p:nvPr/>
        </p:nvGrpSpPr>
        <p:grpSpPr>
          <a:xfrm>
            <a:off x="2312647" y="625640"/>
            <a:ext cx="129938" cy="6104812"/>
            <a:chOff x="3335149" y="578324"/>
            <a:chExt cx="129938" cy="6104812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D8FC327-05F6-1E30-CE97-E4DE290A9B7F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3EE00F4-21A2-AA0C-C268-0442C799971D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3F078FA-BA24-E30C-7D5B-0F26A45768EE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4D240A6-4242-65EA-9C65-12809D4968B9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39B149E-F58E-41DB-A791-1368DF03A450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0A27C14-7B4D-3CC2-71A6-4E489C59F63F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07A2930-459A-0F4D-89FF-B1B6B8635D9D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61FB43E-2C63-9571-3D75-0422F9C613F0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4EC348F-C15C-57C2-D01F-8ED31C742320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13618E7-2C78-DDB3-E310-522D0033FAB8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9EEC180-C22B-E35E-F84E-3C613B1EB567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70F61E2-C276-445E-4C59-959324D2E07F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5C4B951-9710-FDEC-82F2-68F6C6403F40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169DA36-1FB0-FB30-7B07-1554D4DA6F57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9087062-957E-A66B-B3C5-C40E73ED987F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74995C9-080A-7DDC-2281-2E2FBB9C155E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9CBB68FC-513C-7860-DE85-88383E96737D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8F559D04-F7C8-9F49-C7E0-E5BFDE7602A0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1510B77-5141-634E-A515-09BD81740B4B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9821530-8564-E6D6-026A-3C9C27B137FD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F0F1542-F31A-ADA3-CA68-136C7A0DE0B3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AA0071F-D3D8-B261-249E-EB2BD9DA4983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DA40767B-A241-26CB-F0F2-772FCD1DDF91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20EA8F6-5E9D-A144-5B9C-17B84049CDD4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08BBA95-841D-61B6-1B1F-D908A3ED6230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2F3AEBB-0739-4C8E-1023-8B2D36AC29CC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3DA10D2-5AE4-7D9D-7EBB-14D913BDC226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EEEF187-8923-F375-5697-A6B0100B1E49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2A18B15-18CC-CC5C-0780-5967352ECE47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D37B94B-BD66-2463-47FD-BAED6473D21D}"/>
              </a:ext>
            </a:extLst>
          </p:cNvPr>
          <p:cNvGrpSpPr/>
          <p:nvPr/>
        </p:nvGrpSpPr>
        <p:grpSpPr>
          <a:xfrm>
            <a:off x="2543301" y="625640"/>
            <a:ext cx="129938" cy="6104812"/>
            <a:chOff x="3335149" y="578324"/>
            <a:chExt cx="129938" cy="6104812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C4D7FEAC-F2AB-3266-972B-BF15E566278C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4836A677-13C7-BA3E-BB84-AD9C4F18C9E5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44D1379-A35E-EE04-6BB0-D903564DC4C8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565765F5-2D0F-6B3E-F82C-B95D98CCC73A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9B69612-474E-658A-3446-2065989287FB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5B2B2E5-B608-AA1C-C523-24513CD753D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874BC510-D4A0-4ACC-6069-B64D699FE7B2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1DBB96F7-C69A-E537-61F6-BD6766D99AA8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6BC4E7D-800D-3015-8FC7-FD69B25A20EE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AD3B482A-1E88-9F45-9A1E-123A0C382C99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B35B0251-DEBD-01F8-613C-E88EA502E485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D2113E98-971F-F70F-43D8-0ADD081287BF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80C67ACD-989C-792C-76C6-18F040B6838A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F1700892-4EB7-A3CF-4D55-518EB2A16CB7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E9ECCC1E-B275-83A2-6199-FF41CB906887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D5B4512-4EF4-89A4-B82D-6BFFCBF57183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C0AE90FC-8C54-0952-906D-F74F89E126A9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7BE65467-C076-F81C-4137-C126F9F9DF8A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6D4527C-4B73-5AB5-E201-2846121F732D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3E7B1A01-AD4F-2E6F-58F4-406721DB05CC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D111561E-E6C1-114D-CB14-53BC64C564EE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876E1E5C-FE93-3715-85CB-CDA86A86B0EA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5E66C0DD-B6A9-C581-7904-F4171D044E0A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4C4D6489-1999-4B08-6849-4C6DADF89EA9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D0F67DCA-A60D-1F1A-B64E-E0FD228A973E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BD925202-AF4E-8FE7-C079-09400A701B12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EE590B99-10C0-F37D-23A1-B3D6E3AA8C26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6EE5F035-60EC-04E4-7B23-632B7191FF2E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EA064A91-7060-1F70-5A1D-48D6063ABEF6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AEC22EC-44EC-A520-5804-9227A0F73614}"/>
              </a:ext>
            </a:extLst>
          </p:cNvPr>
          <p:cNvGrpSpPr/>
          <p:nvPr/>
        </p:nvGrpSpPr>
        <p:grpSpPr>
          <a:xfrm>
            <a:off x="2773955" y="625640"/>
            <a:ext cx="129938" cy="6104812"/>
            <a:chOff x="3335149" y="578324"/>
            <a:chExt cx="129938" cy="610481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7510F990-22FC-0845-F204-17799638963F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EA9D8860-6C34-A68B-AA74-FF0D1BDEEC2B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3F452B53-8828-225E-694B-DC4479A73BD7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C728B78B-7504-540D-879D-CACF7CB38634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2C125A51-6D26-FE35-70FA-67612D639DD7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38916BAE-8774-553B-5D92-9D393CDD7EB2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88112447-829D-2296-4863-74384571A293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C878269E-5E19-28F0-82C0-78751A5F0EA0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B301312F-F2B1-5EBC-0B91-5F4F9319CB24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7673E3EB-FC93-5824-D0EB-C587B6EC50B2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42D1B537-865C-3A94-52BD-4B6D6469C33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2D26930D-C1B3-8536-FFD9-CC3B5349E21F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B804D010-528E-AB7F-4AA1-E8997CF69AC1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B3A0ECD1-1181-FBF0-B6D5-0AD0A0F63D64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DB37551D-441C-1E6F-78A9-25923E3662F5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ED8984A1-4D59-0DC7-C0AA-DCC674630EF0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60D18BAC-A2A2-9632-AD76-5FDCFC7B1855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A73B9E59-34E3-099D-88FE-F4F320DFDE9C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0F96A6A2-A641-657D-0B73-21A3AC0FF494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C4677E9-E37E-D919-0BC9-7E3FAEB4B000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9101F56F-3E89-14EC-86B8-A6B5E2DA00DD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D31A4E76-9D41-465E-3631-BFE40006B1AE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878AE624-433C-DCD0-73A1-B1258814E6D3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1F9733C7-33FB-BA7E-3D06-4C09474925E1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A2D8045A-F232-3CB3-A84A-4AE1AA049093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0F579BFE-0793-2AC6-9E4A-2087FC800D99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2907C72B-B255-F504-638F-8C03F32E7BA3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4F003F80-5DAC-D295-74C1-E1734D513643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591718B7-118A-5D0B-1FB1-9B24C3080C3A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69E8CEFD-A838-295F-2D25-DFF4115C30A6}"/>
              </a:ext>
            </a:extLst>
          </p:cNvPr>
          <p:cNvGrpSpPr/>
          <p:nvPr/>
        </p:nvGrpSpPr>
        <p:grpSpPr>
          <a:xfrm>
            <a:off x="3004609" y="625640"/>
            <a:ext cx="129938" cy="6104812"/>
            <a:chOff x="3335149" y="578324"/>
            <a:chExt cx="129938" cy="6104812"/>
          </a:xfrm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15666160-18CA-14EA-2767-F6A290372C31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7ABDB638-FBC0-1EE5-050D-08DA435AF3C9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668524A6-E765-C2B3-BF0F-AA01A0A79932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1D97D5DB-4C0D-BC7A-DDB7-82A10FCF6AAF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8390ABF8-5B33-EE1D-CDFD-00A872D53DEE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5967BA55-89E6-EEBC-6E4A-C3B623FCDD2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90416D78-9852-3684-9DE2-720606B798F4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6AEC6A55-5FF0-78CA-FCE4-DB1BC09C8200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64070A7E-E428-2253-2241-2B092A79B706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51E52DC3-B532-84DB-04AD-78D385CCF82E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6D1E9A22-5754-A209-5256-34FE6A8E4F8B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0FEAB67F-B699-052A-4339-4E9402237822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51C9328A-C3DC-DB59-7FDA-CEB757A1A20E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39142A6D-0DB8-C9B2-16BA-84B8A7EDEADD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C68BC567-87DC-40B3-5A0A-7D5D82B9C411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40F00BF3-A119-D651-9CED-71DA75E7FFF8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3CC797B5-055F-FABA-9C7A-CEA7A8186675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4048D8DE-1224-E177-C227-374EFBAEC6D9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21C62AAA-3BC2-E4A2-24A9-F7A926A331D7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681D2502-0636-D625-264E-1AAD8954A20A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A9A22EFD-1FC6-B69C-27A2-223CD3B374E9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9EDBA685-AECB-8316-B739-EA7AF812D529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70917235-FE12-F7C5-D9F3-6CF9F8049C7F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11F7A7B5-9967-1E71-CFCA-6C4401ECE4BB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DE5BF012-58ED-297B-3BE6-ADE615A85D39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5A421C5F-0312-AC4C-5288-3960CAE1DF8F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00686B4F-0DAA-4888-0CFD-6E55FE0F0A91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250CACBA-4353-C7AF-3B05-2946D40FB268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E94A6F22-9E46-24BE-29D6-DBFD5A8CEF18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E4633811-2E82-5165-5735-7D60C9DCBE5E}"/>
              </a:ext>
            </a:extLst>
          </p:cNvPr>
          <p:cNvGrpSpPr/>
          <p:nvPr/>
        </p:nvGrpSpPr>
        <p:grpSpPr>
          <a:xfrm>
            <a:off x="3235263" y="625640"/>
            <a:ext cx="129938" cy="6104812"/>
            <a:chOff x="3335149" y="578324"/>
            <a:chExt cx="129938" cy="6104812"/>
          </a:xfrm>
        </p:grpSpPr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5802532B-0BC5-9490-69D7-B05257175AA9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B367F8B6-8D17-FD58-219E-A792C427BADC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BF159D97-7217-5625-D10A-5472F120AB89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27C74E50-9DD2-7928-011C-EF31679055F4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F534D639-2EA2-0841-F7CD-FCD4CE7AFF28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D5773627-227A-65F8-DAEF-8CFD3BB1EBE0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99B2CEFF-8D43-D40A-5BD9-508B09CEECFD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CA56DCA9-3FC6-A456-5D70-87080F53828A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C45938F4-F7EC-E966-11C7-7ECDFE3AC51F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DF01D8E7-C4FA-730B-C55A-CC58D4837025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E2DAD9CB-BF3B-E918-1182-B80071080842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0EB884E7-2FD1-B59A-BA61-40AB09A07F5B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64DFF31-4F25-D8FD-FEFE-AF3B1CF7A566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68AAABF3-FB20-0A69-F475-8A019FA403E8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CE6860D8-AA71-8BAE-D628-ED4A2435AC2F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818C2C38-2A17-438E-2BA7-330B135AEF3B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CD82DEB6-95CA-F069-7F33-137E371114B6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D3AD2B2B-617B-35F5-E4B3-3E3B8F9BEDA5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D64A3274-4E96-9651-F420-EFF01B87FF30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1C76ECEE-3B5E-B43A-08D9-081A77C27E8F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59BF1608-2515-FBBB-9958-D89FEF0749C4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98324BFC-12B2-BD20-4D9D-9D270B09BD8A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FBC33CF3-BC13-CEDF-C5DD-0718B7886583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E0DAA158-FEE6-2BA5-9EB9-938B9BB93DAE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CAA4D995-6A2C-0E36-0A36-D6985F490E1A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668406D1-F791-C887-A911-6E54A5E9BB62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4A7088EF-FFF3-6661-5419-CD225E5E417B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FC5B4CAB-34B1-FC49-4F53-DD10C3044BD8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C14731AD-494E-D7FE-CC6A-7666A4E0EC20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48510CB4-F26B-23A7-4E7D-1460FB3B02C9}"/>
              </a:ext>
            </a:extLst>
          </p:cNvPr>
          <p:cNvGrpSpPr/>
          <p:nvPr/>
        </p:nvGrpSpPr>
        <p:grpSpPr>
          <a:xfrm>
            <a:off x="3465917" y="625640"/>
            <a:ext cx="129938" cy="6104812"/>
            <a:chOff x="3335149" y="578324"/>
            <a:chExt cx="129938" cy="6104812"/>
          </a:xfrm>
        </p:grpSpPr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27928C0A-D1CC-0676-EC29-A43C801BE574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961AF43F-F39F-DD9C-C075-D4E34A9C647D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5C1313A4-749A-2F24-3805-F46842A4BD69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2AC233AA-1DB7-D5E9-77C6-6FB8EF7A7401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1DC7DB21-A6E4-85D5-2844-8FAF1F74787B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E728A9DB-601B-DAE9-2BFA-FFC816DED4F0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C4413642-73A4-4C6B-771A-6538F204B0AF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42E03337-1990-E5C9-C108-1601CB983290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8A88C735-EF01-7437-DA00-A3FB7FA65079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D69DA2DF-76F1-213F-E9E1-CAA5167CD603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7385A741-07BA-B77E-840E-0933CE3DF385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02B9686F-8D33-3B7A-8BEE-29300291B6B3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09099DBA-C05F-256C-B7F3-7F6D0FB16CEF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F99959A1-E44B-9AC5-170C-4DDAC02A8A04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A1F7F8EA-7B9F-D37D-2ACF-D71C89EC595F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A5C363AE-4BB7-2577-3643-16C485CC5EC3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00974DF9-077E-AF55-51D5-1A2F74BA1DEF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8FE2B0BF-73BB-718B-7D38-2DA599E47260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A932768E-5A69-D010-5CE0-D5D295E749DC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277E8E3E-8102-A701-D018-934B25486153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A729A654-E5A5-D72D-F21C-F34BC64F3EBD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130216DF-481B-3AFE-111F-8975186718A2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39D873C6-27C4-B2B7-84FE-1B057DC7019C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9C13C45F-3A77-F1C0-3DB3-83D6ED3499BE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6FCF6339-4B5D-012B-9547-27FEB57B4DD4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997FADE6-2B83-39A0-B0CC-883759855A7F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35A54E64-637B-7D29-8FBC-147BED243A94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7B8E73CA-519B-1F29-FB81-231124DBAC96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28DC9B42-BB36-9116-3817-E862C887453F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0BBB0333-5F94-38C0-5DBE-E7D9E8C3B24B}"/>
              </a:ext>
            </a:extLst>
          </p:cNvPr>
          <p:cNvGrpSpPr/>
          <p:nvPr/>
        </p:nvGrpSpPr>
        <p:grpSpPr>
          <a:xfrm>
            <a:off x="3696571" y="625640"/>
            <a:ext cx="129938" cy="6104812"/>
            <a:chOff x="3335149" y="578324"/>
            <a:chExt cx="129938" cy="6104812"/>
          </a:xfrm>
        </p:grpSpPr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31DA0358-6EA6-E82E-DBEC-2639568E0A81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E6C2FF14-B93E-75F4-6193-3BD125A6B26C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AE1759F8-EED3-B6BE-802A-7B87B89A5993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D9AA3B14-66DA-3ACF-193E-B5B00330E220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8701271E-6354-1FE1-3377-A7D27484645E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84FA523D-5F69-6ACA-FA4D-8AAA8325B3E7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0336A2C9-F7C9-3FDC-814C-DE645D60FECB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2A6847FC-2661-5A49-D586-E0DCBA8F1365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BE78AF6F-F757-F9C8-93C0-2B8F10A30169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434EA2A7-7556-FB79-1751-5A2FB3DC3207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B164729E-4537-FF0E-223F-B3751F71D590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F17C35FA-FCCD-4718-1202-3A096BC1475D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664E3891-D2D3-5AF4-DDED-88E709EFAFA9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8DB096D6-D853-5B29-0BEE-4F79E41786CF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D4EA5829-B1BB-4EBB-E5DC-EDD0C9164444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E24831A1-C39B-5709-ED99-42E196C25617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0B2023D6-6C5B-0263-F2E6-D6431D51B73F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EF7753A4-515E-F0ED-EF80-9665A777A389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F92A317C-3C01-216A-6B9A-0FE178F6D436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684D7ADF-7660-2727-28C1-59E2A2934066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7B925EE2-1219-AAE2-125C-F0AAB8DBC3E9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EEA7343A-6C11-44A4-4AE2-72D01DCC7180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0D30CB06-939A-1248-0F7F-EA6FEB40E903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44D83E34-F2C3-2793-3421-F74415490EED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80174DCC-7F34-5A06-4AEE-3D27A30CA31F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7847490E-BE9B-6B57-322C-90317BF08856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3B0E422B-C1DF-93B4-A004-C06EC5B92CD9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F33BA4FB-A435-5127-85A0-0860D074E538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A70FAD2F-C5A4-13CA-1D73-1EBFA54E439B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07BFE0BF-3693-E7F9-47B0-960DB92E17DF}"/>
              </a:ext>
            </a:extLst>
          </p:cNvPr>
          <p:cNvGrpSpPr/>
          <p:nvPr/>
        </p:nvGrpSpPr>
        <p:grpSpPr>
          <a:xfrm>
            <a:off x="3927225" y="625640"/>
            <a:ext cx="129938" cy="6104812"/>
            <a:chOff x="3335149" y="578324"/>
            <a:chExt cx="129938" cy="6104812"/>
          </a:xfrm>
        </p:grpSpPr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EA1D0FD8-1B76-45EA-C04D-4AE13C72C5E0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A306C1E0-EB74-3EAA-5AF7-0D09A2CE7086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DD803AC2-CF3D-E3EB-D3F2-8FC5A4EC3E6C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D41E746B-B46E-A674-2A77-256D8EC056C5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979F1E1A-423F-B6A3-B625-B79C30C6BC8D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2E8039A4-6437-2543-A52C-A11EA063942E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FB99B88D-07E7-7ADF-ABAA-62E44AC25037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54D8188F-86F8-A59F-EB0E-C2AEDF3748A3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377CF726-A7E9-6FD2-B2EB-184E9107A917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DF5908F1-320B-5E3C-00B7-A3EAEB7CBF4F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616DC116-EEF2-C42B-E89E-8F223670682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DC8A94EE-0679-66AD-E0E2-E7935F5E3CA4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84EA2273-78BC-454E-2128-D6752D460D3C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4768E521-41C9-9E8E-830D-85C5E335F770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C37B92B1-6D3E-CB9B-0ED5-CA8570E32B89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24D42372-0CD1-805D-CF82-88B8EB130DB3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D089E32A-44C0-D7AF-0D76-CEFDDDDF4764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73D1B128-BC5D-486A-225D-1132955C4AB8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49E4FE09-D47B-4AE1-D88F-F4050B6A24F4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59FEA636-4B49-D2E7-5630-8643CAAE82D2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72094614-E686-930C-B666-CB83E554E9C9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07D7EBCC-0C22-3110-CEBF-04D9071BA848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569E694C-7DEF-BC16-C56B-CC85F70D2EED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C31B120D-9ADA-9AAE-DA8C-37AB718B9BD9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4C0D181C-1DC8-576E-4DBC-FB68FE172491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2FD1B7CD-5DC4-E0FF-FF04-B3355A511D17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7697AC24-8BA2-69D6-A6D1-4D77256235FF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FEFFEDB2-D5DB-388E-8FF2-22C3F749E68A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2DAB92EB-90B1-7005-F682-23A08D65A48D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53AD40D0-EE15-7C77-1119-2E2F80EB4358}"/>
              </a:ext>
            </a:extLst>
          </p:cNvPr>
          <p:cNvGrpSpPr/>
          <p:nvPr/>
        </p:nvGrpSpPr>
        <p:grpSpPr>
          <a:xfrm>
            <a:off x="4157879" y="625640"/>
            <a:ext cx="129938" cy="6104812"/>
            <a:chOff x="3335149" y="578324"/>
            <a:chExt cx="129938" cy="6104812"/>
          </a:xfrm>
        </p:grpSpPr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F2AD3BE0-8600-5A97-D0AE-9927F4C91228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BAF28C0E-F5AD-F3AC-2C2F-BB799A985283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62F9676-6CD5-50F7-043E-C06040912050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DC206CE-BFA4-FABC-9CDD-000DB52DDFEA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CE4AEA48-6372-4709-C36F-02FE255CAF51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73904ECE-BECA-EE9F-3914-FABE7C4B9017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4BB3A1B6-6037-8B47-6670-572F64B04613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BEE82297-F1E8-4A5D-BBC9-E5AAAF346FD9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5BFBF4D2-DD4C-6B8C-469D-0EDA9E6DE0D5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C135CE9C-ADE3-59A1-132B-564331500459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57CAAAAC-4EA2-688F-3BC3-4D0298DA7671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EF3CF33D-69FC-A8A9-171A-2D24FDBDF46E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C1930C8E-FB69-8E2F-F136-4CF20183085E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A067580C-8D4C-E594-3542-CA50DD706159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119DC1EA-5236-D47F-3B70-E09B25DFEA8A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1B84090A-76A6-68CF-6604-409476C21335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A3F03C51-CE48-C637-BB58-D660AFFC71CA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F517439E-35C0-5D2E-04DC-F0A209D1ECA9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F925A22B-4BA9-16A7-FBCF-0ADA3DDCACC7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61C1FB00-711D-9BAF-3BCD-C5896B27AED5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4D633564-55A4-5478-E846-AED68A70AC10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9639DE5E-94BB-E444-202E-8078561E0670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761BBBE1-E077-EEF3-618A-5B206FBE5E62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314A68F6-BFCD-4701-94A5-B172F653A35A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24244C35-4BE7-FD77-6F20-722A3DCCFC84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C4374C22-A37C-0C74-9FA4-D5840391D67E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4E158B2-E37A-5FF3-C102-D9CA24C4F9E2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BB72D5CF-8628-D397-5D73-DA65911F0192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E26DE1CE-68F4-EE0F-E6BF-C7F5C19417FA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966FDD4E-3885-BD9C-FF87-A1403C88FA5E}"/>
              </a:ext>
            </a:extLst>
          </p:cNvPr>
          <p:cNvGrpSpPr/>
          <p:nvPr/>
        </p:nvGrpSpPr>
        <p:grpSpPr>
          <a:xfrm>
            <a:off x="4388533" y="625640"/>
            <a:ext cx="129938" cy="6104812"/>
            <a:chOff x="3335149" y="578324"/>
            <a:chExt cx="129938" cy="6104812"/>
          </a:xfrm>
        </p:grpSpPr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307B4529-8EB9-FF2B-32C4-7F225AED5A13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E3EC418B-3EAC-7112-1EC7-70066C2016C8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A3A66B0C-79F0-2A56-6914-1C06AD79F99F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46ADF5F2-462D-EA80-73A7-8765CD4D8737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3AFEF813-946A-80E9-54FD-F0F2CBF83025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FB87779C-D990-BB66-B730-7C46D9E154D9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46DE2499-86CD-F463-5028-81599A2B106D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5E96FA28-05D0-F159-01B4-5F2D09D570D5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31A865FF-D1B6-6542-D777-3A648B12E7A2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7017231D-FD95-186A-6DB1-CA9C2E6548E9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24568555-4A78-D0EF-8010-8476CFD8FEBC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E36166F-1697-DE30-2E36-F5951CC74EFD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098A5A56-6659-9CC1-6895-AEA754803107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9519F0D4-BF57-3490-6527-86988679DFA1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71367FA3-FA2E-4533-F5F1-6314B0795F27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28207E25-0FA1-1875-9CA4-9DA7550A01EB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51A4235-5D92-8094-1E8E-9CF161D33630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347938E2-FC9F-F4A5-A5C6-BAD1D9932BD3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33EC3C8D-A119-6075-025A-18AED28E778C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70F58199-F31B-ADCD-22C4-0E0BB9BF92B8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E6202AC2-DD3A-CB85-B4D7-5387B9D74718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6366E5D3-0372-B230-93A8-DB3C1AACB49B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F339CBF3-DFAC-991A-557F-EE58F2CAE292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9D30220E-8BB9-A1F0-C41A-733ACD9EAFBA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9518CB3F-867A-7DE1-B610-460290E2D28E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71AD60F3-3D4D-8861-C969-4DE7A20B751D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34C8FC1C-C01F-A06D-D9CA-ADC21F4EDA21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1AAB2DA2-1DB7-EC94-2A35-5CC8ACC28B29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F6ADDCEB-1AB8-1A1D-8FA5-90A8172C6DBF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FAC9D871-627F-A0C8-1B1C-49AF8EED746D}"/>
              </a:ext>
            </a:extLst>
          </p:cNvPr>
          <p:cNvGrpSpPr/>
          <p:nvPr/>
        </p:nvGrpSpPr>
        <p:grpSpPr>
          <a:xfrm>
            <a:off x="4619187" y="625640"/>
            <a:ext cx="129938" cy="6104812"/>
            <a:chOff x="3335149" y="578324"/>
            <a:chExt cx="129938" cy="6104812"/>
          </a:xfrm>
        </p:grpSpPr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5FFDCBB5-88EA-BDD3-A48F-D986275230B5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5E070C05-BCC2-F3FB-8481-220738065A3E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4DCA5165-5A8B-9DD3-DD64-AC3454CE4C13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4F45B733-A9F6-2819-BBDA-0C81AF2E49CA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15946229-3C37-B2E0-3D2F-04FDCEBCEC4E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49A226DA-0EF5-9850-E3D3-F249155741B1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06B01002-861F-1726-E192-DBC7D72D0E8D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5747A837-E652-BF1A-8080-86B0CD42D741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A194CDE4-655B-E4F0-5421-4348C3E59EB9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06CE7571-20FE-5353-BBAB-8CDD46266F5B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7F93B69D-5A10-4578-8BE6-898BEC084684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A8B9303E-0B6F-8804-6826-D64306E41930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37FBBC91-0EED-5F0C-81B8-5249BFC41FB6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E4BF567A-9DC2-8CB4-4563-823ED1E7F71E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7894289B-56C3-72A9-056B-602B629F0A68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BE8AF3E3-DCBF-FC9A-2644-F4651C549FE5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DF8C2226-0F97-883E-03D0-1CC016970585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9ED4FD79-B42E-33AE-DC72-F2D1A5B25B4C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7A9D70FF-F6BB-1529-C5A1-539304FA1B75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60106CE7-0B4E-975A-CC59-013A5FA0292B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A8791262-4AC3-20B4-DA6B-1B1E74C9C363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02982A04-E41F-0327-E7F7-A1C247F12EA1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3E309111-016F-463D-6614-D87433AD0135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2DB2BABD-BC19-84FA-4E2E-16B4E5980250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BFE24512-350B-2D79-A4E5-9F0E60BA6C63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4F5CAD95-8AC6-5749-897C-49E47658A1FB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71B968AA-F0EA-245A-30C7-7E6B3F7D0BB9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493A9538-D68C-EC40-4881-C7824329A8EC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6DDBBCF5-0DB0-8748-3D4D-60140BF944F0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FA9BF474-490F-2D4C-5780-57625F472AE4}"/>
              </a:ext>
            </a:extLst>
          </p:cNvPr>
          <p:cNvGrpSpPr/>
          <p:nvPr/>
        </p:nvGrpSpPr>
        <p:grpSpPr>
          <a:xfrm>
            <a:off x="4849841" y="625640"/>
            <a:ext cx="129938" cy="6104812"/>
            <a:chOff x="3335149" y="578324"/>
            <a:chExt cx="129938" cy="6104812"/>
          </a:xfrm>
        </p:grpSpPr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E37E70BC-D2E6-C870-20E8-7546CA6EEACD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BA3A6B3B-9553-D6B8-BC17-4B3742F66830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74977B63-1A6C-FD33-4FD8-6166838FC537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059CD3C9-7425-2EBB-D25D-4D55AAA1AD53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9EB51129-1504-3C11-3695-12E36C5B4DAF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E5C6A456-3276-8DFA-BFE0-B1695E3DB802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84E2CB18-5482-7C0B-CE18-60A7734345C5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7AC7C09B-FBFD-C0E0-AD17-81A0279CE44F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A1B6EEC1-67E7-8599-7701-A933C6AA619D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15AB2900-5E5E-D6EE-D2C1-A4D001842C95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8701CB79-DBA4-82C5-2DC7-960B025B9476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AEF67089-A910-872A-7EE3-C6A708A8641A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E05D3DD3-BB3B-8A7F-9FA8-3E48D7FB7079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A2AE8741-403D-0E96-1BB1-FC7E81883062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2D023A8B-37FF-5843-E297-1D4730625D89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0335E47E-DE6C-7CBA-A4D5-AD3E3B2D1012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0800907D-02A6-F83E-F5C0-71DDBF15F03A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8CE8D677-6CA0-063C-C642-15C09402156F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0F92BB2D-B9C2-E70E-606C-718846712117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3E3222B2-C783-188D-3499-05AE714524E1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A6412F5E-DBA0-1142-2C4E-E6B81BD0331E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73550335-B8A0-FFAF-2CC8-A8D9A1F38D99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07AC514A-E9E8-58E7-F4E0-786D452A0C1E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33618256-895D-CAA7-29D2-4A269720DDED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DAC89FAD-2C19-1B0A-94D5-79F1B7781DDA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05E45F29-3B25-39C0-3E50-D8AB8F86B3BD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95033A81-F8BB-4971-A738-1134AD537791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30D26CF5-9CFA-AEA2-2B07-F1857CBB8686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D20FE8F2-9A2E-2194-FD7D-9F1C38ECD14F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8B86268A-0C3F-8DB3-1A6B-2E13ED87F314}"/>
              </a:ext>
            </a:extLst>
          </p:cNvPr>
          <p:cNvGrpSpPr/>
          <p:nvPr/>
        </p:nvGrpSpPr>
        <p:grpSpPr>
          <a:xfrm>
            <a:off x="5080495" y="625640"/>
            <a:ext cx="129938" cy="6104812"/>
            <a:chOff x="3335149" y="578324"/>
            <a:chExt cx="129938" cy="6104812"/>
          </a:xfrm>
        </p:grpSpPr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F3593E6B-E4C4-9FFE-8520-3F4014C7E4E5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910159B4-C088-C70C-C773-75F58B8C1FAE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E22EC217-C4F3-A3E5-8F4D-96370D232D06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E041D33C-181F-1269-B746-02EA6F169B7B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96554AB0-B4CC-9F1D-2B1D-B36CDEAE5AD8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DDE038E4-90D4-2F94-486B-1C1E47D347CC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D319E7D7-6294-E4C4-CCC4-15BFB053B816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891C4127-CAF4-62B7-FB72-DB3B4CFFEFB5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2D42FCA7-2EE1-785A-0724-6C75E24DF4A0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4763B616-EFFF-5F95-DBE8-569078BA0EE7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5550CBEF-8889-36A2-DE63-CCE476A5BE7F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2CF36A6A-0EA4-7FAB-1F33-8E59F4F1BC7A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AD02B3B1-78A5-38B4-3DA6-07CA87F1921F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E2D2DD33-5A86-0961-10AE-DE9A8FCCA723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62A1C761-E6B3-58B6-1E28-32C270730966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94E96F5E-418A-4676-25A7-1D51E2336826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F8760AE3-38D4-A1D8-04D5-D4CCE13FC267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03CF3ECA-30F0-7940-AD69-5E1E05778057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3171936D-12F8-C717-C82B-A99A2BBB3C54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B1A5D97B-78B4-A2B5-DC19-B261B04CA05D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B4EB7E72-8E8E-8EBB-B94A-CCFE09F503D3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D7959DDD-C4D9-B7DA-7374-0709FE75BDA9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AE71708A-2342-4B49-3A40-ADE7F3B2AA53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9C21C754-FF44-F72C-9209-5C289ECAEB17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C282090D-1050-B9E3-72B3-CD261AB6DB1A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4263EDE1-2983-22D0-6C6C-B22EB8393EF8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78489A40-527F-2E5B-4E49-E0440B089BA8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C60799D5-F495-679D-4AD1-B427B77B17F6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78D3C314-D5D1-F734-A5E5-D3E9EE810FB6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32" name="Group 431">
            <a:extLst>
              <a:ext uri="{FF2B5EF4-FFF2-40B4-BE49-F238E27FC236}">
                <a16:creationId xmlns:a16="http://schemas.microsoft.com/office/drawing/2014/main" id="{25554257-9A47-374F-92D5-E01A92C72711}"/>
              </a:ext>
            </a:extLst>
          </p:cNvPr>
          <p:cNvGrpSpPr/>
          <p:nvPr/>
        </p:nvGrpSpPr>
        <p:grpSpPr>
          <a:xfrm>
            <a:off x="5311149" y="625640"/>
            <a:ext cx="129938" cy="6104812"/>
            <a:chOff x="3335149" y="578324"/>
            <a:chExt cx="129938" cy="6104812"/>
          </a:xfrm>
        </p:grpSpPr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65BD2C79-85EF-A322-48E7-C8D6F5A31C75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BACCC925-A16F-D135-3A96-FD00B7B1B82B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A76D0A04-B5A3-4AAE-5E36-0D2A061F9654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29381CAA-75ED-D8C5-2ADB-9ADE34F648E9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95BFD75-C677-C6D7-2EFB-03C3F8ED50E8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D70CBB21-0561-CA97-FD1C-6C610A1E5BCB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Oval 438">
              <a:extLst>
                <a:ext uri="{FF2B5EF4-FFF2-40B4-BE49-F238E27FC236}">
                  <a16:creationId xmlns:a16="http://schemas.microsoft.com/office/drawing/2014/main" id="{2FB4AC72-71D9-8305-B0CF-B122E65207FC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Oval 439">
              <a:extLst>
                <a:ext uri="{FF2B5EF4-FFF2-40B4-BE49-F238E27FC236}">
                  <a16:creationId xmlns:a16="http://schemas.microsoft.com/office/drawing/2014/main" id="{08E7AB5C-7B26-31B3-941C-63AC35C26B16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2E662E2A-8FF7-C4A7-0462-7A8BA42EAC52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Oval 441">
              <a:extLst>
                <a:ext uri="{FF2B5EF4-FFF2-40B4-BE49-F238E27FC236}">
                  <a16:creationId xmlns:a16="http://schemas.microsoft.com/office/drawing/2014/main" id="{A7B74757-DB92-9F1B-D21C-D1B34ABF9673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Oval 442">
              <a:extLst>
                <a:ext uri="{FF2B5EF4-FFF2-40B4-BE49-F238E27FC236}">
                  <a16:creationId xmlns:a16="http://schemas.microsoft.com/office/drawing/2014/main" id="{2F713792-F153-4742-0ED9-8D51F71B7742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Oval 443">
              <a:extLst>
                <a:ext uri="{FF2B5EF4-FFF2-40B4-BE49-F238E27FC236}">
                  <a16:creationId xmlns:a16="http://schemas.microsoft.com/office/drawing/2014/main" id="{2163C4C4-1C4F-D5C8-20A7-A2B7D0C14DCF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Oval 444">
              <a:extLst>
                <a:ext uri="{FF2B5EF4-FFF2-40B4-BE49-F238E27FC236}">
                  <a16:creationId xmlns:a16="http://schemas.microsoft.com/office/drawing/2014/main" id="{74B0042E-435F-5155-F8B8-F3D18C6F67DE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Oval 445">
              <a:extLst>
                <a:ext uri="{FF2B5EF4-FFF2-40B4-BE49-F238E27FC236}">
                  <a16:creationId xmlns:a16="http://schemas.microsoft.com/office/drawing/2014/main" id="{ED5E3C33-FBE4-8746-1820-463AD88AF36C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Oval 446">
              <a:extLst>
                <a:ext uri="{FF2B5EF4-FFF2-40B4-BE49-F238E27FC236}">
                  <a16:creationId xmlns:a16="http://schemas.microsoft.com/office/drawing/2014/main" id="{96675845-88B4-03C6-1689-0E57AEADC544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Oval 447">
              <a:extLst>
                <a:ext uri="{FF2B5EF4-FFF2-40B4-BE49-F238E27FC236}">
                  <a16:creationId xmlns:a16="http://schemas.microsoft.com/office/drawing/2014/main" id="{AD9A108E-0ADF-4E31-8CA0-2348AC4BE1BD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EF64994B-7707-EC55-C7E6-B46BE6F5F3E7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Oval 449">
              <a:extLst>
                <a:ext uri="{FF2B5EF4-FFF2-40B4-BE49-F238E27FC236}">
                  <a16:creationId xmlns:a16="http://schemas.microsoft.com/office/drawing/2014/main" id="{88332324-75E0-6816-A443-7C9E40DEB657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Oval 450">
              <a:extLst>
                <a:ext uri="{FF2B5EF4-FFF2-40B4-BE49-F238E27FC236}">
                  <a16:creationId xmlns:a16="http://schemas.microsoft.com/office/drawing/2014/main" id="{E0F4A566-1FEA-2497-CF05-519546F33842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Oval 451">
              <a:extLst>
                <a:ext uri="{FF2B5EF4-FFF2-40B4-BE49-F238E27FC236}">
                  <a16:creationId xmlns:a16="http://schemas.microsoft.com/office/drawing/2014/main" id="{D2280621-7BAB-4A8C-B99A-D6FEE0DD8AC2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Oval 452">
              <a:extLst>
                <a:ext uri="{FF2B5EF4-FFF2-40B4-BE49-F238E27FC236}">
                  <a16:creationId xmlns:a16="http://schemas.microsoft.com/office/drawing/2014/main" id="{F9C139C4-5792-015D-AD8A-F33DE9CE1250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Oval 453">
              <a:extLst>
                <a:ext uri="{FF2B5EF4-FFF2-40B4-BE49-F238E27FC236}">
                  <a16:creationId xmlns:a16="http://schemas.microsoft.com/office/drawing/2014/main" id="{2CECCCBB-02DB-5E5A-2A24-D80A62706F8A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Oval 454">
              <a:extLst>
                <a:ext uri="{FF2B5EF4-FFF2-40B4-BE49-F238E27FC236}">
                  <a16:creationId xmlns:a16="http://schemas.microsoft.com/office/drawing/2014/main" id="{9F07EC4B-FAFC-CB9D-86DB-8A1D0BADB0C5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Oval 455">
              <a:extLst>
                <a:ext uri="{FF2B5EF4-FFF2-40B4-BE49-F238E27FC236}">
                  <a16:creationId xmlns:a16="http://schemas.microsoft.com/office/drawing/2014/main" id="{F1CB644D-326A-4475-FBED-5E6EE4167DB1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Oval 456">
              <a:extLst>
                <a:ext uri="{FF2B5EF4-FFF2-40B4-BE49-F238E27FC236}">
                  <a16:creationId xmlns:a16="http://schemas.microsoft.com/office/drawing/2014/main" id="{E472577C-52B9-1509-C545-E16F83C04E3F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Oval 457">
              <a:extLst>
                <a:ext uri="{FF2B5EF4-FFF2-40B4-BE49-F238E27FC236}">
                  <a16:creationId xmlns:a16="http://schemas.microsoft.com/office/drawing/2014/main" id="{AAA64BAC-158C-4997-6706-8D6CBEB59F58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Oval 458">
              <a:extLst>
                <a:ext uri="{FF2B5EF4-FFF2-40B4-BE49-F238E27FC236}">
                  <a16:creationId xmlns:a16="http://schemas.microsoft.com/office/drawing/2014/main" id="{1D856F86-D13A-05AC-7CCB-DCCAFBABC0C1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Oval 459">
              <a:extLst>
                <a:ext uri="{FF2B5EF4-FFF2-40B4-BE49-F238E27FC236}">
                  <a16:creationId xmlns:a16="http://schemas.microsoft.com/office/drawing/2014/main" id="{E0E2F9B9-880A-50B0-311F-840AFC387258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Oval 460">
              <a:extLst>
                <a:ext uri="{FF2B5EF4-FFF2-40B4-BE49-F238E27FC236}">
                  <a16:creationId xmlns:a16="http://schemas.microsoft.com/office/drawing/2014/main" id="{8AF15D48-0339-FE97-54A3-A0499307E6CC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62" name="Group 461">
            <a:extLst>
              <a:ext uri="{FF2B5EF4-FFF2-40B4-BE49-F238E27FC236}">
                <a16:creationId xmlns:a16="http://schemas.microsoft.com/office/drawing/2014/main" id="{5FA5B0AE-639C-8185-F09E-3CA42AE7C8C0}"/>
              </a:ext>
            </a:extLst>
          </p:cNvPr>
          <p:cNvGrpSpPr/>
          <p:nvPr/>
        </p:nvGrpSpPr>
        <p:grpSpPr>
          <a:xfrm>
            <a:off x="5541803" y="625640"/>
            <a:ext cx="129938" cy="6104812"/>
            <a:chOff x="3335149" y="578324"/>
            <a:chExt cx="129938" cy="6104812"/>
          </a:xfrm>
        </p:grpSpPr>
        <p:sp>
          <p:nvSpPr>
            <p:cNvPr id="463" name="Oval 462">
              <a:extLst>
                <a:ext uri="{FF2B5EF4-FFF2-40B4-BE49-F238E27FC236}">
                  <a16:creationId xmlns:a16="http://schemas.microsoft.com/office/drawing/2014/main" id="{93927165-F21B-62FD-17DF-87C0ECA6E042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Oval 463">
              <a:extLst>
                <a:ext uri="{FF2B5EF4-FFF2-40B4-BE49-F238E27FC236}">
                  <a16:creationId xmlns:a16="http://schemas.microsoft.com/office/drawing/2014/main" id="{92401B55-2D6D-E1CE-6C69-13316A0F0323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Oval 464">
              <a:extLst>
                <a:ext uri="{FF2B5EF4-FFF2-40B4-BE49-F238E27FC236}">
                  <a16:creationId xmlns:a16="http://schemas.microsoft.com/office/drawing/2014/main" id="{FC50000A-9698-DC2E-BE3E-8D5ACEB4B10F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Oval 465">
              <a:extLst>
                <a:ext uri="{FF2B5EF4-FFF2-40B4-BE49-F238E27FC236}">
                  <a16:creationId xmlns:a16="http://schemas.microsoft.com/office/drawing/2014/main" id="{43149F0B-16AB-72CC-B08F-580FB578DA6B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Oval 466">
              <a:extLst>
                <a:ext uri="{FF2B5EF4-FFF2-40B4-BE49-F238E27FC236}">
                  <a16:creationId xmlns:a16="http://schemas.microsoft.com/office/drawing/2014/main" id="{2A585BDD-F6B2-42D8-5DA9-D2959392BAB6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Oval 467">
              <a:extLst>
                <a:ext uri="{FF2B5EF4-FFF2-40B4-BE49-F238E27FC236}">
                  <a16:creationId xmlns:a16="http://schemas.microsoft.com/office/drawing/2014/main" id="{1E4A45CF-E102-3CEA-DBCE-B52D2BFE047F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Oval 468">
              <a:extLst>
                <a:ext uri="{FF2B5EF4-FFF2-40B4-BE49-F238E27FC236}">
                  <a16:creationId xmlns:a16="http://schemas.microsoft.com/office/drawing/2014/main" id="{DF57A8E0-954D-4639-B666-25134C0E2656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Oval 469">
              <a:extLst>
                <a:ext uri="{FF2B5EF4-FFF2-40B4-BE49-F238E27FC236}">
                  <a16:creationId xmlns:a16="http://schemas.microsoft.com/office/drawing/2014/main" id="{C7BDF6B9-14D1-00B1-51E2-74C8903D1339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C72E5531-58D0-0DD6-CB57-4D93AB6C2C15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Oval 471">
              <a:extLst>
                <a:ext uri="{FF2B5EF4-FFF2-40B4-BE49-F238E27FC236}">
                  <a16:creationId xmlns:a16="http://schemas.microsoft.com/office/drawing/2014/main" id="{5A599873-44E2-0C84-2037-E6FF36B1A6BA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Oval 472">
              <a:extLst>
                <a:ext uri="{FF2B5EF4-FFF2-40B4-BE49-F238E27FC236}">
                  <a16:creationId xmlns:a16="http://schemas.microsoft.com/office/drawing/2014/main" id="{1CBD12E6-E522-85ED-2145-8AAE72CAF944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Oval 473">
              <a:extLst>
                <a:ext uri="{FF2B5EF4-FFF2-40B4-BE49-F238E27FC236}">
                  <a16:creationId xmlns:a16="http://schemas.microsoft.com/office/drawing/2014/main" id="{A43CAE08-4F72-E293-EAD8-AE46276CF7C9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Oval 474">
              <a:extLst>
                <a:ext uri="{FF2B5EF4-FFF2-40B4-BE49-F238E27FC236}">
                  <a16:creationId xmlns:a16="http://schemas.microsoft.com/office/drawing/2014/main" id="{6EEDF05B-1143-D419-F517-FCD2F4C62FD1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011D36A8-A8BA-E3DC-984A-7DC6E3842705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Oval 476">
              <a:extLst>
                <a:ext uri="{FF2B5EF4-FFF2-40B4-BE49-F238E27FC236}">
                  <a16:creationId xmlns:a16="http://schemas.microsoft.com/office/drawing/2014/main" id="{80402C13-B6E7-B6AB-2E69-893097366411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Oval 477">
              <a:extLst>
                <a:ext uri="{FF2B5EF4-FFF2-40B4-BE49-F238E27FC236}">
                  <a16:creationId xmlns:a16="http://schemas.microsoft.com/office/drawing/2014/main" id="{B1710498-6D38-B8CE-C84C-440D51F93276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Oval 478">
              <a:extLst>
                <a:ext uri="{FF2B5EF4-FFF2-40B4-BE49-F238E27FC236}">
                  <a16:creationId xmlns:a16="http://schemas.microsoft.com/office/drawing/2014/main" id="{C96008CD-A130-96D0-06CA-A08024C54B46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Oval 479">
              <a:extLst>
                <a:ext uri="{FF2B5EF4-FFF2-40B4-BE49-F238E27FC236}">
                  <a16:creationId xmlns:a16="http://schemas.microsoft.com/office/drawing/2014/main" id="{0DCBDB59-1E80-BE98-4A61-A3264E29E87D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Oval 480">
              <a:extLst>
                <a:ext uri="{FF2B5EF4-FFF2-40B4-BE49-F238E27FC236}">
                  <a16:creationId xmlns:a16="http://schemas.microsoft.com/office/drawing/2014/main" id="{9D79FFDC-096B-4300-BD6B-A10479712E60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Oval 481">
              <a:extLst>
                <a:ext uri="{FF2B5EF4-FFF2-40B4-BE49-F238E27FC236}">
                  <a16:creationId xmlns:a16="http://schemas.microsoft.com/office/drawing/2014/main" id="{88A41DC6-531C-4C25-B70A-E3AEE699965F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Oval 482">
              <a:extLst>
                <a:ext uri="{FF2B5EF4-FFF2-40B4-BE49-F238E27FC236}">
                  <a16:creationId xmlns:a16="http://schemas.microsoft.com/office/drawing/2014/main" id="{80ED756C-E322-F231-3CBF-BD9EE49E37AC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Oval 483">
              <a:extLst>
                <a:ext uri="{FF2B5EF4-FFF2-40B4-BE49-F238E27FC236}">
                  <a16:creationId xmlns:a16="http://schemas.microsoft.com/office/drawing/2014/main" id="{55BE91B1-271C-D3D8-8B99-0F39E3CAB851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Oval 484">
              <a:extLst>
                <a:ext uri="{FF2B5EF4-FFF2-40B4-BE49-F238E27FC236}">
                  <a16:creationId xmlns:a16="http://schemas.microsoft.com/office/drawing/2014/main" id="{08B11A72-9FF0-6CCB-AC30-EBAAC15F1BBF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Oval 485">
              <a:extLst>
                <a:ext uri="{FF2B5EF4-FFF2-40B4-BE49-F238E27FC236}">
                  <a16:creationId xmlns:a16="http://schemas.microsoft.com/office/drawing/2014/main" id="{32393C18-872A-6EA6-4D35-DF36EBEE6F6D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Oval 486">
              <a:extLst>
                <a:ext uri="{FF2B5EF4-FFF2-40B4-BE49-F238E27FC236}">
                  <a16:creationId xmlns:a16="http://schemas.microsoft.com/office/drawing/2014/main" id="{BC923624-D33E-6003-295B-DE815B84EE70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Oval 487">
              <a:extLst>
                <a:ext uri="{FF2B5EF4-FFF2-40B4-BE49-F238E27FC236}">
                  <a16:creationId xmlns:a16="http://schemas.microsoft.com/office/drawing/2014/main" id="{2E72226B-2D79-6E9F-39CD-08679F8B36CC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Oval 488">
              <a:extLst>
                <a:ext uri="{FF2B5EF4-FFF2-40B4-BE49-F238E27FC236}">
                  <a16:creationId xmlns:a16="http://schemas.microsoft.com/office/drawing/2014/main" id="{14208643-4701-72B8-EF57-C76A19D98AAD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Oval 489">
              <a:extLst>
                <a:ext uri="{FF2B5EF4-FFF2-40B4-BE49-F238E27FC236}">
                  <a16:creationId xmlns:a16="http://schemas.microsoft.com/office/drawing/2014/main" id="{7A195F82-640A-6912-1537-328A859761DD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Oval 490">
              <a:extLst>
                <a:ext uri="{FF2B5EF4-FFF2-40B4-BE49-F238E27FC236}">
                  <a16:creationId xmlns:a16="http://schemas.microsoft.com/office/drawing/2014/main" id="{9F77F618-3DD3-E7F7-715E-525EDC63AFF4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92" name="Group 491">
            <a:extLst>
              <a:ext uri="{FF2B5EF4-FFF2-40B4-BE49-F238E27FC236}">
                <a16:creationId xmlns:a16="http://schemas.microsoft.com/office/drawing/2014/main" id="{6A0918AF-44B7-558B-9AD3-03A4EAF2D36B}"/>
              </a:ext>
            </a:extLst>
          </p:cNvPr>
          <p:cNvGrpSpPr/>
          <p:nvPr/>
        </p:nvGrpSpPr>
        <p:grpSpPr>
          <a:xfrm>
            <a:off x="5772457" y="625640"/>
            <a:ext cx="129938" cy="6104812"/>
            <a:chOff x="3335149" y="578324"/>
            <a:chExt cx="129938" cy="6104812"/>
          </a:xfrm>
        </p:grpSpPr>
        <p:sp>
          <p:nvSpPr>
            <p:cNvPr id="493" name="Oval 492">
              <a:extLst>
                <a:ext uri="{FF2B5EF4-FFF2-40B4-BE49-F238E27FC236}">
                  <a16:creationId xmlns:a16="http://schemas.microsoft.com/office/drawing/2014/main" id="{8013A8D6-AA0C-07D2-105C-42D559AAEF37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Oval 493">
              <a:extLst>
                <a:ext uri="{FF2B5EF4-FFF2-40B4-BE49-F238E27FC236}">
                  <a16:creationId xmlns:a16="http://schemas.microsoft.com/office/drawing/2014/main" id="{87884EBB-8C13-DD1E-5D62-B2A75E3238A4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Oval 494">
              <a:extLst>
                <a:ext uri="{FF2B5EF4-FFF2-40B4-BE49-F238E27FC236}">
                  <a16:creationId xmlns:a16="http://schemas.microsoft.com/office/drawing/2014/main" id="{61886705-BADE-CA40-4969-43FAFBEDB9C5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Oval 495">
              <a:extLst>
                <a:ext uri="{FF2B5EF4-FFF2-40B4-BE49-F238E27FC236}">
                  <a16:creationId xmlns:a16="http://schemas.microsoft.com/office/drawing/2014/main" id="{155D9A74-AC5E-24D4-EDFB-6BE55297E680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Oval 496">
              <a:extLst>
                <a:ext uri="{FF2B5EF4-FFF2-40B4-BE49-F238E27FC236}">
                  <a16:creationId xmlns:a16="http://schemas.microsoft.com/office/drawing/2014/main" id="{64F690CF-079F-F730-7313-63DFD765AED4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Oval 497">
              <a:extLst>
                <a:ext uri="{FF2B5EF4-FFF2-40B4-BE49-F238E27FC236}">
                  <a16:creationId xmlns:a16="http://schemas.microsoft.com/office/drawing/2014/main" id="{F47B0C56-5E15-CBAC-9927-35A1498B234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Oval 498">
              <a:extLst>
                <a:ext uri="{FF2B5EF4-FFF2-40B4-BE49-F238E27FC236}">
                  <a16:creationId xmlns:a16="http://schemas.microsoft.com/office/drawing/2014/main" id="{D168AD18-B031-92E7-893B-05BB13C1C658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Oval 499">
              <a:extLst>
                <a:ext uri="{FF2B5EF4-FFF2-40B4-BE49-F238E27FC236}">
                  <a16:creationId xmlns:a16="http://schemas.microsoft.com/office/drawing/2014/main" id="{6965F145-5FD8-507F-0397-2F5A04FA0F41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Oval 500">
              <a:extLst>
                <a:ext uri="{FF2B5EF4-FFF2-40B4-BE49-F238E27FC236}">
                  <a16:creationId xmlns:a16="http://schemas.microsoft.com/office/drawing/2014/main" id="{A83E6336-B723-6534-5F1F-C1ABD8EFBE9D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Oval 501">
              <a:extLst>
                <a:ext uri="{FF2B5EF4-FFF2-40B4-BE49-F238E27FC236}">
                  <a16:creationId xmlns:a16="http://schemas.microsoft.com/office/drawing/2014/main" id="{6BB14B07-E4FB-EAE8-F0E8-AA61CF97212F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Oval 502">
              <a:extLst>
                <a:ext uri="{FF2B5EF4-FFF2-40B4-BE49-F238E27FC236}">
                  <a16:creationId xmlns:a16="http://schemas.microsoft.com/office/drawing/2014/main" id="{5A9118C7-1386-8C38-623F-87C68297C2BB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Oval 503">
              <a:extLst>
                <a:ext uri="{FF2B5EF4-FFF2-40B4-BE49-F238E27FC236}">
                  <a16:creationId xmlns:a16="http://schemas.microsoft.com/office/drawing/2014/main" id="{BB4D818C-121C-6112-BAD1-F6827FA9694F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Oval 504">
              <a:extLst>
                <a:ext uri="{FF2B5EF4-FFF2-40B4-BE49-F238E27FC236}">
                  <a16:creationId xmlns:a16="http://schemas.microsoft.com/office/drawing/2014/main" id="{5733CC30-332D-E41C-724F-FD522475F186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Oval 505">
              <a:extLst>
                <a:ext uri="{FF2B5EF4-FFF2-40B4-BE49-F238E27FC236}">
                  <a16:creationId xmlns:a16="http://schemas.microsoft.com/office/drawing/2014/main" id="{92B1DC89-8CBA-DA3F-9D2E-3BCB4AE41800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Oval 506">
              <a:extLst>
                <a:ext uri="{FF2B5EF4-FFF2-40B4-BE49-F238E27FC236}">
                  <a16:creationId xmlns:a16="http://schemas.microsoft.com/office/drawing/2014/main" id="{1F899D04-87BA-6FA2-B35F-91B095F5A388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Oval 507">
              <a:extLst>
                <a:ext uri="{FF2B5EF4-FFF2-40B4-BE49-F238E27FC236}">
                  <a16:creationId xmlns:a16="http://schemas.microsoft.com/office/drawing/2014/main" id="{DEACA613-4DBA-066A-FDA2-92EE0726B1A1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Oval 508">
              <a:extLst>
                <a:ext uri="{FF2B5EF4-FFF2-40B4-BE49-F238E27FC236}">
                  <a16:creationId xmlns:a16="http://schemas.microsoft.com/office/drawing/2014/main" id="{A59FB522-17C1-7CD9-AAFD-19F169C17E8C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Oval 509">
              <a:extLst>
                <a:ext uri="{FF2B5EF4-FFF2-40B4-BE49-F238E27FC236}">
                  <a16:creationId xmlns:a16="http://schemas.microsoft.com/office/drawing/2014/main" id="{32F88C0A-9B6A-B4AD-1726-D56AA7F7A06C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Oval 510">
              <a:extLst>
                <a:ext uri="{FF2B5EF4-FFF2-40B4-BE49-F238E27FC236}">
                  <a16:creationId xmlns:a16="http://schemas.microsoft.com/office/drawing/2014/main" id="{0F8965FA-FB50-9494-E402-E7BF18094A54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Oval 511">
              <a:extLst>
                <a:ext uri="{FF2B5EF4-FFF2-40B4-BE49-F238E27FC236}">
                  <a16:creationId xmlns:a16="http://schemas.microsoft.com/office/drawing/2014/main" id="{E1ECCB31-53CB-56FD-A2D6-717AB15AD7DE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Oval 512">
              <a:extLst>
                <a:ext uri="{FF2B5EF4-FFF2-40B4-BE49-F238E27FC236}">
                  <a16:creationId xmlns:a16="http://schemas.microsoft.com/office/drawing/2014/main" id="{4C568DA5-8027-600F-C407-660A5FCEE28B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Oval 513">
              <a:extLst>
                <a:ext uri="{FF2B5EF4-FFF2-40B4-BE49-F238E27FC236}">
                  <a16:creationId xmlns:a16="http://schemas.microsoft.com/office/drawing/2014/main" id="{90445C1D-FDB2-B0FD-1F05-3F31F02AE0A3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Oval 514">
              <a:extLst>
                <a:ext uri="{FF2B5EF4-FFF2-40B4-BE49-F238E27FC236}">
                  <a16:creationId xmlns:a16="http://schemas.microsoft.com/office/drawing/2014/main" id="{55CCE86C-9E14-0CAB-0A28-B53BE8F07DBF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Oval 515">
              <a:extLst>
                <a:ext uri="{FF2B5EF4-FFF2-40B4-BE49-F238E27FC236}">
                  <a16:creationId xmlns:a16="http://schemas.microsoft.com/office/drawing/2014/main" id="{2F29DDC6-77D8-777F-F86F-4DE3822BAD7B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Oval 516">
              <a:extLst>
                <a:ext uri="{FF2B5EF4-FFF2-40B4-BE49-F238E27FC236}">
                  <a16:creationId xmlns:a16="http://schemas.microsoft.com/office/drawing/2014/main" id="{2E212E1A-C118-CB8F-2761-8FB64DAE6CAE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Oval 517">
              <a:extLst>
                <a:ext uri="{FF2B5EF4-FFF2-40B4-BE49-F238E27FC236}">
                  <a16:creationId xmlns:a16="http://schemas.microsoft.com/office/drawing/2014/main" id="{1117BBF9-92FC-AAC2-E0C8-A78B465718CE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Oval 518">
              <a:extLst>
                <a:ext uri="{FF2B5EF4-FFF2-40B4-BE49-F238E27FC236}">
                  <a16:creationId xmlns:a16="http://schemas.microsoft.com/office/drawing/2014/main" id="{6200A1E6-D9A4-82B2-34D6-C3A53D1640DA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Oval 519">
              <a:extLst>
                <a:ext uri="{FF2B5EF4-FFF2-40B4-BE49-F238E27FC236}">
                  <a16:creationId xmlns:a16="http://schemas.microsoft.com/office/drawing/2014/main" id="{E07628D9-F9D9-3DF4-74D5-F010AF7BC9DE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Oval 520">
              <a:extLst>
                <a:ext uri="{FF2B5EF4-FFF2-40B4-BE49-F238E27FC236}">
                  <a16:creationId xmlns:a16="http://schemas.microsoft.com/office/drawing/2014/main" id="{C1A27C9F-1BC5-E6F9-B276-1379BD2B375F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22" name="Group 521">
            <a:extLst>
              <a:ext uri="{FF2B5EF4-FFF2-40B4-BE49-F238E27FC236}">
                <a16:creationId xmlns:a16="http://schemas.microsoft.com/office/drawing/2014/main" id="{83717759-3195-8266-4355-4E68678A9F6A}"/>
              </a:ext>
            </a:extLst>
          </p:cNvPr>
          <p:cNvGrpSpPr/>
          <p:nvPr/>
        </p:nvGrpSpPr>
        <p:grpSpPr>
          <a:xfrm>
            <a:off x="6003111" y="625640"/>
            <a:ext cx="129938" cy="6104812"/>
            <a:chOff x="3335149" y="578324"/>
            <a:chExt cx="129938" cy="6104812"/>
          </a:xfrm>
        </p:grpSpPr>
        <p:sp>
          <p:nvSpPr>
            <p:cNvPr id="523" name="Oval 522">
              <a:extLst>
                <a:ext uri="{FF2B5EF4-FFF2-40B4-BE49-F238E27FC236}">
                  <a16:creationId xmlns:a16="http://schemas.microsoft.com/office/drawing/2014/main" id="{14C672EE-C609-1C6D-08E1-C2EBB2229B47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4" name="Oval 523">
              <a:extLst>
                <a:ext uri="{FF2B5EF4-FFF2-40B4-BE49-F238E27FC236}">
                  <a16:creationId xmlns:a16="http://schemas.microsoft.com/office/drawing/2014/main" id="{AF9502EA-A65B-B75C-B29E-0DB66A1E1F78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Oval 524">
              <a:extLst>
                <a:ext uri="{FF2B5EF4-FFF2-40B4-BE49-F238E27FC236}">
                  <a16:creationId xmlns:a16="http://schemas.microsoft.com/office/drawing/2014/main" id="{ECA836FF-058D-B17D-E081-7D6660350CD2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Oval 525">
              <a:extLst>
                <a:ext uri="{FF2B5EF4-FFF2-40B4-BE49-F238E27FC236}">
                  <a16:creationId xmlns:a16="http://schemas.microsoft.com/office/drawing/2014/main" id="{CF7283F2-ABA1-54E8-C786-6AB0F55D0F62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Oval 526">
              <a:extLst>
                <a:ext uri="{FF2B5EF4-FFF2-40B4-BE49-F238E27FC236}">
                  <a16:creationId xmlns:a16="http://schemas.microsoft.com/office/drawing/2014/main" id="{1E2DBA2E-3AF3-1C53-194B-991FBD0B8B56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Oval 527">
              <a:extLst>
                <a:ext uri="{FF2B5EF4-FFF2-40B4-BE49-F238E27FC236}">
                  <a16:creationId xmlns:a16="http://schemas.microsoft.com/office/drawing/2014/main" id="{779FD501-6B16-C0FE-7B2D-A21B3C8121F8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Oval 528">
              <a:extLst>
                <a:ext uri="{FF2B5EF4-FFF2-40B4-BE49-F238E27FC236}">
                  <a16:creationId xmlns:a16="http://schemas.microsoft.com/office/drawing/2014/main" id="{0D660EBE-FBD4-202B-E47E-8F7F9C25C773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Oval 529">
              <a:extLst>
                <a:ext uri="{FF2B5EF4-FFF2-40B4-BE49-F238E27FC236}">
                  <a16:creationId xmlns:a16="http://schemas.microsoft.com/office/drawing/2014/main" id="{D313C8A0-34F8-F2A9-EF53-B9D4CB57A9F7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Oval 530">
              <a:extLst>
                <a:ext uri="{FF2B5EF4-FFF2-40B4-BE49-F238E27FC236}">
                  <a16:creationId xmlns:a16="http://schemas.microsoft.com/office/drawing/2014/main" id="{54A3670E-C6C3-6187-9A00-05B041A98F9F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Oval 531">
              <a:extLst>
                <a:ext uri="{FF2B5EF4-FFF2-40B4-BE49-F238E27FC236}">
                  <a16:creationId xmlns:a16="http://schemas.microsoft.com/office/drawing/2014/main" id="{F3ED35F1-F7B0-2300-1CAC-130B21698AA4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Oval 532">
              <a:extLst>
                <a:ext uri="{FF2B5EF4-FFF2-40B4-BE49-F238E27FC236}">
                  <a16:creationId xmlns:a16="http://schemas.microsoft.com/office/drawing/2014/main" id="{224DA900-35DF-2790-9CB7-B8610C913A2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Oval 533">
              <a:extLst>
                <a:ext uri="{FF2B5EF4-FFF2-40B4-BE49-F238E27FC236}">
                  <a16:creationId xmlns:a16="http://schemas.microsoft.com/office/drawing/2014/main" id="{4AF866EF-50D4-972F-68EE-0D0C95ED2D56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Oval 534">
              <a:extLst>
                <a:ext uri="{FF2B5EF4-FFF2-40B4-BE49-F238E27FC236}">
                  <a16:creationId xmlns:a16="http://schemas.microsoft.com/office/drawing/2014/main" id="{A959CE62-15DC-07DB-C2A9-2A5551BEACFB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Oval 535">
              <a:extLst>
                <a:ext uri="{FF2B5EF4-FFF2-40B4-BE49-F238E27FC236}">
                  <a16:creationId xmlns:a16="http://schemas.microsoft.com/office/drawing/2014/main" id="{F3C8DC62-C797-8D2B-FD44-73B1C10B42CC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Oval 536">
              <a:extLst>
                <a:ext uri="{FF2B5EF4-FFF2-40B4-BE49-F238E27FC236}">
                  <a16:creationId xmlns:a16="http://schemas.microsoft.com/office/drawing/2014/main" id="{FABF4CC1-E578-4BAE-0C9D-4CEE33CF699A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Oval 537">
              <a:extLst>
                <a:ext uri="{FF2B5EF4-FFF2-40B4-BE49-F238E27FC236}">
                  <a16:creationId xmlns:a16="http://schemas.microsoft.com/office/drawing/2014/main" id="{3A9241A9-FB07-7AB2-B848-AD275CB7E536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Oval 538">
              <a:extLst>
                <a:ext uri="{FF2B5EF4-FFF2-40B4-BE49-F238E27FC236}">
                  <a16:creationId xmlns:a16="http://schemas.microsoft.com/office/drawing/2014/main" id="{838DB1A4-8590-6C57-E314-66C472665714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Oval 539">
              <a:extLst>
                <a:ext uri="{FF2B5EF4-FFF2-40B4-BE49-F238E27FC236}">
                  <a16:creationId xmlns:a16="http://schemas.microsoft.com/office/drawing/2014/main" id="{6FD99901-ADF4-133D-F7E0-0A66510C98E4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Oval 540">
              <a:extLst>
                <a:ext uri="{FF2B5EF4-FFF2-40B4-BE49-F238E27FC236}">
                  <a16:creationId xmlns:a16="http://schemas.microsoft.com/office/drawing/2014/main" id="{AA2D9D1C-9FCD-C4AA-4E64-0B4579AE6769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Oval 541">
              <a:extLst>
                <a:ext uri="{FF2B5EF4-FFF2-40B4-BE49-F238E27FC236}">
                  <a16:creationId xmlns:a16="http://schemas.microsoft.com/office/drawing/2014/main" id="{836B6A9F-6898-29DF-1E75-8A39FB7F5F29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Oval 542">
              <a:extLst>
                <a:ext uri="{FF2B5EF4-FFF2-40B4-BE49-F238E27FC236}">
                  <a16:creationId xmlns:a16="http://schemas.microsoft.com/office/drawing/2014/main" id="{589886AF-BAD4-F87D-1086-4B0F5ED91B88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Oval 543">
              <a:extLst>
                <a:ext uri="{FF2B5EF4-FFF2-40B4-BE49-F238E27FC236}">
                  <a16:creationId xmlns:a16="http://schemas.microsoft.com/office/drawing/2014/main" id="{A1CBA1BC-AEF8-DBF4-ACCA-919FE8402A4F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Oval 544">
              <a:extLst>
                <a:ext uri="{FF2B5EF4-FFF2-40B4-BE49-F238E27FC236}">
                  <a16:creationId xmlns:a16="http://schemas.microsoft.com/office/drawing/2014/main" id="{FE2A808C-9F81-3FCE-5CD3-92AD04A41B07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Oval 545">
              <a:extLst>
                <a:ext uri="{FF2B5EF4-FFF2-40B4-BE49-F238E27FC236}">
                  <a16:creationId xmlns:a16="http://schemas.microsoft.com/office/drawing/2014/main" id="{2C95A517-3FDB-8A36-65F8-9706A3EF5071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Oval 546">
              <a:extLst>
                <a:ext uri="{FF2B5EF4-FFF2-40B4-BE49-F238E27FC236}">
                  <a16:creationId xmlns:a16="http://schemas.microsoft.com/office/drawing/2014/main" id="{ACCDCE7C-C7C0-4F9A-229E-AE372E48D9BC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Oval 547">
              <a:extLst>
                <a:ext uri="{FF2B5EF4-FFF2-40B4-BE49-F238E27FC236}">
                  <a16:creationId xmlns:a16="http://schemas.microsoft.com/office/drawing/2014/main" id="{686F73D2-C2C7-A3FA-9BDB-40414093C04E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Oval 548">
              <a:extLst>
                <a:ext uri="{FF2B5EF4-FFF2-40B4-BE49-F238E27FC236}">
                  <a16:creationId xmlns:a16="http://schemas.microsoft.com/office/drawing/2014/main" id="{E2E8622E-F122-1FFB-FD89-6ED4F8C812CE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Oval 549">
              <a:extLst>
                <a:ext uri="{FF2B5EF4-FFF2-40B4-BE49-F238E27FC236}">
                  <a16:creationId xmlns:a16="http://schemas.microsoft.com/office/drawing/2014/main" id="{CB7ECE6B-A05A-52E6-9C9A-A748ED0D1971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Oval 550">
              <a:extLst>
                <a:ext uri="{FF2B5EF4-FFF2-40B4-BE49-F238E27FC236}">
                  <a16:creationId xmlns:a16="http://schemas.microsoft.com/office/drawing/2014/main" id="{457A01B9-A60E-AB5D-5D5A-85CFC04EA9DD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52" name="Group 551">
            <a:extLst>
              <a:ext uri="{FF2B5EF4-FFF2-40B4-BE49-F238E27FC236}">
                <a16:creationId xmlns:a16="http://schemas.microsoft.com/office/drawing/2014/main" id="{0547CB00-EAB3-1867-0DE8-263B114C60B8}"/>
              </a:ext>
            </a:extLst>
          </p:cNvPr>
          <p:cNvGrpSpPr/>
          <p:nvPr/>
        </p:nvGrpSpPr>
        <p:grpSpPr>
          <a:xfrm>
            <a:off x="6233765" y="625640"/>
            <a:ext cx="129938" cy="6104812"/>
            <a:chOff x="3335149" y="578324"/>
            <a:chExt cx="129938" cy="6104812"/>
          </a:xfrm>
        </p:grpSpPr>
        <p:sp>
          <p:nvSpPr>
            <p:cNvPr id="553" name="Oval 552">
              <a:extLst>
                <a:ext uri="{FF2B5EF4-FFF2-40B4-BE49-F238E27FC236}">
                  <a16:creationId xmlns:a16="http://schemas.microsoft.com/office/drawing/2014/main" id="{53C383AF-D233-78BD-CA22-9C977AB7E6A6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4" name="Oval 553">
              <a:extLst>
                <a:ext uri="{FF2B5EF4-FFF2-40B4-BE49-F238E27FC236}">
                  <a16:creationId xmlns:a16="http://schemas.microsoft.com/office/drawing/2014/main" id="{E8ACB02F-6FFA-C57F-7D48-A2E4BE5A23EB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Oval 554">
              <a:extLst>
                <a:ext uri="{FF2B5EF4-FFF2-40B4-BE49-F238E27FC236}">
                  <a16:creationId xmlns:a16="http://schemas.microsoft.com/office/drawing/2014/main" id="{9F2F8F48-1803-AF1C-8656-B8056FE5A0C9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Oval 555">
              <a:extLst>
                <a:ext uri="{FF2B5EF4-FFF2-40B4-BE49-F238E27FC236}">
                  <a16:creationId xmlns:a16="http://schemas.microsoft.com/office/drawing/2014/main" id="{F24B58AA-1A99-6665-07BC-E81A355D1F3D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Oval 556">
              <a:extLst>
                <a:ext uri="{FF2B5EF4-FFF2-40B4-BE49-F238E27FC236}">
                  <a16:creationId xmlns:a16="http://schemas.microsoft.com/office/drawing/2014/main" id="{E1387F17-0FE4-281F-9E0D-083EE481D4CA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Oval 557">
              <a:extLst>
                <a:ext uri="{FF2B5EF4-FFF2-40B4-BE49-F238E27FC236}">
                  <a16:creationId xmlns:a16="http://schemas.microsoft.com/office/drawing/2014/main" id="{193CB855-D81B-ABBE-1ACF-D69B59EF167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Oval 558">
              <a:extLst>
                <a:ext uri="{FF2B5EF4-FFF2-40B4-BE49-F238E27FC236}">
                  <a16:creationId xmlns:a16="http://schemas.microsoft.com/office/drawing/2014/main" id="{8AEE57EA-E858-AAE3-E51D-682E859203C3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Oval 559">
              <a:extLst>
                <a:ext uri="{FF2B5EF4-FFF2-40B4-BE49-F238E27FC236}">
                  <a16:creationId xmlns:a16="http://schemas.microsoft.com/office/drawing/2014/main" id="{46B77FA9-173C-18D5-70D9-D891BE80126E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Oval 560">
              <a:extLst>
                <a:ext uri="{FF2B5EF4-FFF2-40B4-BE49-F238E27FC236}">
                  <a16:creationId xmlns:a16="http://schemas.microsoft.com/office/drawing/2014/main" id="{06A21EF3-8F41-4E1D-72E0-897E04D4EF9F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Oval 561">
              <a:extLst>
                <a:ext uri="{FF2B5EF4-FFF2-40B4-BE49-F238E27FC236}">
                  <a16:creationId xmlns:a16="http://schemas.microsoft.com/office/drawing/2014/main" id="{291645AD-2F16-0CC9-A1DB-A0FE871FFD33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Oval 562">
              <a:extLst>
                <a:ext uri="{FF2B5EF4-FFF2-40B4-BE49-F238E27FC236}">
                  <a16:creationId xmlns:a16="http://schemas.microsoft.com/office/drawing/2014/main" id="{B5C26A1A-8188-BFF6-6866-F036CBA69D0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Oval 563">
              <a:extLst>
                <a:ext uri="{FF2B5EF4-FFF2-40B4-BE49-F238E27FC236}">
                  <a16:creationId xmlns:a16="http://schemas.microsoft.com/office/drawing/2014/main" id="{D7DEC1F2-1549-D0F3-AAA5-796036A95CF1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Oval 564">
              <a:extLst>
                <a:ext uri="{FF2B5EF4-FFF2-40B4-BE49-F238E27FC236}">
                  <a16:creationId xmlns:a16="http://schemas.microsoft.com/office/drawing/2014/main" id="{760B1330-1059-F1A2-50B2-8FE7E5938074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Oval 565">
              <a:extLst>
                <a:ext uri="{FF2B5EF4-FFF2-40B4-BE49-F238E27FC236}">
                  <a16:creationId xmlns:a16="http://schemas.microsoft.com/office/drawing/2014/main" id="{2F64F748-1D84-9942-AAF0-083861B3C47F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Oval 566">
              <a:extLst>
                <a:ext uri="{FF2B5EF4-FFF2-40B4-BE49-F238E27FC236}">
                  <a16:creationId xmlns:a16="http://schemas.microsoft.com/office/drawing/2014/main" id="{64EABE6A-4357-A9BF-51CC-11D0CF0B8567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Oval 567">
              <a:extLst>
                <a:ext uri="{FF2B5EF4-FFF2-40B4-BE49-F238E27FC236}">
                  <a16:creationId xmlns:a16="http://schemas.microsoft.com/office/drawing/2014/main" id="{48E147C9-06D7-0345-3F86-FAF83E7C4F41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Oval 568">
              <a:extLst>
                <a:ext uri="{FF2B5EF4-FFF2-40B4-BE49-F238E27FC236}">
                  <a16:creationId xmlns:a16="http://schemas.microsoft.com/office/drawing/2014/main" id="{C4CF4485-F673-7DD3-A71E-61E464D14D4E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Oval 569">
              <a:extLst>
                <a:ext uri="{FF2B5EF4-FFF2-40B4-BE49-F238E27FC236}">
                  <a16:creationId xmlns:a16="http://schemas.microsoft.com/office/drawing/2014/main" id="{3407B946-B4A0-C980-1A24-720EE769EE42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Oval 570">
              <a:extLst>
                <a:ext uri="{FF2B5EF4-FFF2-40B4-BE49-F238E27FC236}">
                  <a16:creationId xmlns:a16="http://schemas.microsoft.com/office/drawing/2014/main" id="{86993C5F-F743-A5D9-652B-2FC7F92293E7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Oval 571">
              <a:extLst>
                <a:ext uri="{FF2B5EF4-FFF2-40B4-BE49-F238E27FC236}">
                  <a16:creationId xmlns:a16="http://schemas.microsoft.com/office/drawing/2014/main" id="{2D473319-D331-A7E1-CABE-0278154E9A04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Oval 572">
              <a:extLst>
                <a:ext uri="{FF2B5EF4-FFF2-40B4-BE49-F238E27FC236}">
                  <a16:creationId xmlns:a16="http://schemas.microsoft.com/office/drawing/2014/main" id="{D10FD931-969F-123D-E0A7-8CD525314749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Oval 573">
              <a:extLst>
                <a:ext uri="{FF2B5EF4-FFF2-40B4-BE49-F238E27FC236}">
                  <a16:creationId xmlns:a16="http://schemas.microsoft.com/office/drawing/2014/main" id="{76A9326E-D411-3DA9-4849-AB25C4048ED3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Oval 574">
              <a:extLst>
                <a:ext uri="{FF2B5EF4-FFF2-40B4-BE49-F238E27FC236}">
                  <a16:creationId xmlns:a16="http://schemas.microsoft.com/office/drawing/2014/main" id="{1EC3D070-D865-7844-E051-5550C316418D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Oval 575">
              <a:extLst>
                <a:ext uri="{FF2B5EF4-FFF2-40B4-BE49-F238E27FC236}">
                  <a16:creationId xmlns:a16="http://schemas.microsoft.com/office/drawing/2014/main" id="{BD460B36-326C-1700-E934-892A660D983A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Oval 576">
              <a:extLst>
                <a:ext uri="{FF2B5EF4-FFF2-40B4-BE49-F238E27FC236}">
                  <a16:creationId xmlns:a16="http://schemas.microsoft.com/office/drawing/2014/main" id="{D94B9AE8-45E5-492A-F03D-EE6D6772A1F9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Oval 577">
              <a:extLst>
                <a:ext uri="{FF2B5EF4-FFF2-40B4-BE49-F238E27FC236}">
                  <a16:creationId xmlns:a16="http://schemas.microsoft.com/office/drawing/2014/main" id="{1F13A250-6DB5-29A1-64DC-F644E8CCDDE0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Oval 578">
              <a:extLst>
                <a:ext uri="{FF2B5EF4-FFF2-40B4-BE49-F238E27FC236}">
                  <a16:creationId xmlns:a16="http://schemas.microsoft.com/office/drawing/2014/main" id="{6C0A4574-D611-3663-120D-003A927358D0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Oval 579">
              <a:extLst>
                <a:ext uri="{FF2B5EF4-FFF2-40B4-BE49-F238E27FC236}">
                  <a16:creationId xmlns:a16="http://schemas.microsoft.com/office/drawing/2014/main" id="{EB9B05F5-BAAD-17EA-3BFC-7D71FACBF0A9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Oval 580">
              <a:extLst>
                <a:ext uri="{FF2B5EF4-FFF2-40B4-BE49-F238E27FC236}">
                  <a16:creationId xmlns:a16="http://schemas.microsoft.com/office/drawing/2014/main" id="{77D3C4FB-194A-2344-F5F2-C3B3A4A2BA58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82" name="Group 581">
            <a:extLst>
              <a:ext uri="{FF2B5EF4-FFF2-40B4-BE49-F238E27FC236}">
                <a16:creationId xmlns:a16="http://schemas.microsoft.com/office/drawing/2014/main" id="{FAD2A140-8D86-3132-7A64-105ED63AC837}"/>
              </a:ext>
            </a:extLst>
          </p:cNvPr>
          <p:cNvGrpSpPr/>
          <p:nvPr/>
        </p:nvGrpSpPr>
        <p:grpSpPr>
          <a:xfrm>
            <a:off x="6464419" y="625640"/>
            <a:ext cx="129938" cy="6104812"/>
            <a:chOff x="3335149" y="578324"/>
            <a:chExt cx="129938" cy="6104812"/>
          </a:xfrm>
        </p:grpSpPr>
        <p:sp>
          <p:nvSpPr>
            <p:cNvPr id="583" name="Oval 582">
              <a:extLst>
                <a:ext uri="{FF2B5EF4-FFF2-40B4-BE49-F238E27FC236}">
                  <a16:creationId xmlns:a16="http://schemas.microsoft.com/office/drawing/2014/main" id="{F2B77993-4AE0-1229-FF8F-64FEFB78AEB9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Oval 583">
              <a:extLst>
                <a:ext uri="{FF2B5EF4-FFF2-40B4-BE49-F238E27FC236}">
                  <a16:creationId xmlns:a16="http://schemas.microsoft.com/office/drawing/2014/main" id="{2901AE29-AE1B-1F07-34FC-1D3CE04BDED8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Oval 584">
              <a:extLst>
                <a:ext uri="{FF2B5EF4-FFF2-40B4-BE49-F238E27FC236}">
                  <a16:creationId xmlns:a16="http://schemas.microsoft.com/office/drawing/2014/main" id="{39713BFF-53A5-B41D-5652-CB509FD6B87C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Oval 585">
              <a:extLst>
                <a:ext uri="{FF2B5EF4-FFF2-40B4-BE49-F238E27FC236}">
                  <a16:creationId xmlns:a16="http://schemas.microsoft.com/office/drawing/2014/main" id="{BC7E2718-8EC2-6404-DCF9-D41321E0F698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Oval 586">
              <a:extLst>
                <a:ext uri="{FF2B5EF4-FFF2-40B4-BE49-F238E27FC236}">
                  <a16:creationId xmlns:a16="http://schemas.microsoft.com/office/drawing/2014/main" id="{BE165AAF-3F45-007F-C4D3-834B55371CBA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Oval 587">
              <a:extLst>
                <a:ext uri="{FF2B5EF4-FFF2-40B4-BE49-F238E27FC236}">
                  <a16:creationId xmlns:a16="http://schemas.microsoft.com/office/drawing/2014/main" id="{82514799-B85F-F180-E067-A2D189AECE4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Oval 588">
              <a:extLst>
                <a:ext uri="{FF2B5EF4-FFF2-40B4-BE49-F238E27FC236}">
                  <a16:creationId xmlns:a16="http://schemas.microsoft.com/office/drawing/2014/main" id="{FE3188E5-80AD-DC52-6243-23AA82186A30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Oval 589">
              <a:extLst>
                <a:ext uri="{FF2B5EF4-FFF2-40B4-BE49-F238E27FC236}">
                  <a16:creationId xmlns:a16="http://schemas.microsoft.com/office/drawing/2014/main" id="{16AA6DBC-48A1-C5CD-5E9E-6567C454102C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457075FF-7D8E-FFDE-91A5-6EC68822778D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Oval 591">
              <a:extLst>
                <a:ext uri="{FF2B5EF4-FFF2-40B4-BE49-F238E27FC236}">
                  <a16:creationId xmlns:a16="http://schemas.microsoft.com/office/drawing/2014/main" id="{67E8AB2B-6AD8-4ACD-7B6C-4EE2B8F864C5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Oval 592">
              <a:extLst>
                <a:ext uri="{FF2B5EF4-FFF2-40B4-BE49-F238E27FC236}">
                  <a16:creationId xmlns:a16="http://schemas.microsoft.com/office/drawing/2014/main" id="{4083CE63-D889-2BA8-98A3-036441489AEA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Oval 593">
              <a:extLst>
                <a:ext uri="{FF2B5EF4-FFF2-40B4-BE49-F238E27FC236}">
                  <a16:creationId xmlns:a16="http://schemas.microsoft.com/office/drawing/2014/main" id="{A4A08BA1-CC1D-D265-8848-344508A118B5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Oval 594">
              <a:extLst>
                <a:ext uri="{FF2B5EF4-FFF2-40B4-BE49-F238E27FC236}">
                  <a16:creationId xmlns:a16="http://schemas.microsoft.com/office/drawing/2014/main" id="{FDA2A243-A17A-C735-4063-6677F87F60B5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Oval 595">
              <a:extLst>
                <a:ext uri="{FF2B5EF4-FFF2-40B4-BE49-F238E27FC236}">
                  <a16:creationId xmlns:a16="http://schemas.microsoft.com/office/drawing/2014/main" id="{F7A15D46-463E-D1F9-A251-6D28CDF28482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EDBD617-CA4D-0127-DB25-79AA9255EB14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B0DCDBE2-B15C-5DD4-3978-F8A0F1F9C396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836258A9-F253-B133-788E-7311571408A3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6C0607B4-B51B-C667-69C7-802163513EA3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AEAC078F-7345-8EBE-2CF5-DF736A75D1A8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7B0F1943-1CF4-1B27-2CAA-1688805FEB90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91788637-6AE6-F799-F758-1D6DE6BE3686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5BB63AE4-AE1F-452B-7370-D01B51B287A9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F4A47C67-ABFF-3E90-E57B-423386386432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4F8B9BC2-F4F4-3EDB-3BB6-E7FFE1C654ED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36C4F524-6687-3187-5955-A3BF274C8FF1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27DA9C0C-4641-ED4D-915C-3CC124EB27BB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81375D17-F3DE-7675-B6E8-08A8AAE05891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0290CEA2-088D-3E78-34A5-D4A32228502B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939592-3E8F-2768-78A3-912885B7FB29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12" name="Group 611">
            <a:extLst>
              <a:ext uri="{FF2B5EF4-FFF2-40B4-BE49-F238E27FC236}">
                <a16:creationId xmlns:a16="http://schemas.microsoft.com/office/drawing/2014/main" id="{D22D477F-3974-8893-DB93-46BE03BCD044}"/>
              </a:ext>
            </a:extLst>
          </p:cNvPr>
          <p:cNvGrpSpPr/>
          <p:nvPr/>
        </p:nvGrpSpPr>
        <p:grpSpPr>
          <a:xfrm>
            <a:off x="6695073" y="625640"/>
            <a:ext cx="129938" cy="6104812"/>
            <a:chOff x="3335149" y="578324"/>
            <a:chExt cx="129938" cy="6104812"/>
          </a:xfrm>
        </p:grpSpPr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54A2BACC-CEA6-AC96-4462-86101FF29BCD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73475952-43AC-B887-3D77-63BE28A7AD35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9A196457-C32A-81A2-752B-77B6BF1C10CC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62A1F37-A25F-BAD1-2ED4-7055A4EAFA5C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EE58827C-E517-F243-06FF-635FEB66C2CB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332F5FA1-6DAF-E16E-1E34-0F3C049634D9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8DA51C64-AFB8-1600-9182-DB7A8269E03B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77143C83-9274-3FCE-A982-42609389D1DF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109812C8-1531-A347-36A6-21C2158869EC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BD74A73C-0408-2FA3-580E-DB9C3816699C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D5FFB4E5-4D02-9BBD-9623-DCD3D7402EB8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C0D93B24-F17D-7C31-02E9-F8E42C8D2204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AECCA07D-5C8B-93D8-C065-17F858891ED5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D28A7021-F130-0AC7-E243-19FAC98913BE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420C2501-DA8E-D731-A622-3DA6C63F07A9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D2E46278-2566-3D40-0538-AD7A6518DB03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69989A3A-320D-607E-2776-9DD5898640A4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442E9003-C2B5-D96C-5831-349F3BA7C7E0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89A8965C-330D-08BF-A9A2-7EF885D9F77B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31287A6E-1BA4-14F0-2DC4-FC6F4E7650F7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D38BB997-084A-D8CC-CE72-F5B1F03489A1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8A6F39E0-304F-9BFA-9127-87A87FBB330E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B072648-7FC5-3055-669C-A981D8DB7098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F968CF80-FF62-C8EE-3D9C-51283E23CDF3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BE6A0CE-1638-6692-4EE6-F5613D5EAD85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219D39D0-B8E9-BC26-A731-007E40B9FC6F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FADD59F0-91E9-3FA4-A917-9F642F18D0CA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041D7966-E8A0-A8F8-0856-C51FFA379B34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AD36519E-8EDD-84B2-D972-AD7BA0203F4B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2" name="Group 641">
            <a:extLst>
              <a:ext uri="{FF2B5EF4-FFF2-40B4-BE49-F238E27FC236}">
                <a16:creationId xmlns:a16="http://schemas.microsoft.com/office/drawing/2014/main" id="{097B2347-2F17-4A3A-06E5-FC10D416FA16}"/>
              </a:ext>
            </a:extLst>
          </p:cNvPr>
          <p:cNvGrpSpPr/>
          <p:nvPr/>
        </p:nvGrpSpPr>
        <p:grpSpPr>
          <a:xfrm>
            <a:off x="6925727" y="625640"/>
            <a:ext cx="129938" cy="6104812"/>
            <a:chOff x="3335149" y="578324"/>
            <a:chExt cx="129938" cy="6104812"/>
          </a:xfrm>
        </p:grpSpPr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9768C2A2-9345-DBD6-92A0-AC73C17DB796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05F09E8-4416-E2BE-3372-A0F139664D07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2F408CDC-E16E-0442-AC4A-9F7EB0E2A072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BECBCBC-3864-FD91-E7B7-4EB55DD834E5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Oval 646">
              <a:extLst>
                <a:ext uri="{FF2B5EF4-FFF2-40B4-BE49-F238E27FC236}">
                  <a16:creationId xmlns:a16="http://schemas.microsoft.com/office/drawing/2014/main" id="{9A199D0A-0B6A-93EC-5FB0-0A3F918DAAF8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Oval 647">
              <a:extLst>
                <a:ext uri="{FF2B5EF4-FFF2-40B4-BE49-F238E27FC236}">
                  <a16:creationId xmlns:a16="http://schemas.microsoft.com/office/drawing/2014/main" id="{AA186234-5D91-BFE3-DCF2-6B73BA4805E8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Oval 648">
              <a:extLst>
                <a:ext uri="{FF2B5EF4-FFF2-40B4-BE49-F238E27FC236}">
                  <a16:creationId xmlns:a16="http://schemas.microsoft.com/office/drawing/2014/main" id="{12B1B6FB-5D88-FB01-2380-3DA59A7F1A87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Oval 649">
              <a:extLst>
                <a:ext uri="{FF2B5EF4-FFF2-40B4-BE49-F238E27FC236}">
                  <a16:creationId xmlns:a16="http://schemas.microsoft.com/office/drawing/2014/main" id="{574568BE-7F16-E795-3E6C-EFFC3DC322BA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Oval 650">
              <a:extLst>
                <a:ext uri="{FF2B5EF4-FFF2-40B4-BE49-F238E27FC236}">
                  <a16:creationId xmlns:a16="http://schemas.microsoft.com/office/drawing/2014/main" id="{66AA884D-8E0A-E9A0-9CDB-C0D536310C5B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Oval 651">
              <a:extLst>
                <a:ext uri="{FF2B5EF4-FFF2-40B4-BE49-F238E27FC236}">
                  <a16:creationId xmlns:a16="http://schemas.microsoft.com/office/drawing/2014/main" id="{7F941E3D-E985-BFCE-ECF4-E1B10650877B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Oval 652">
              <a:extLst>
                <a:ext uri="{FF2B5EF4-FFF2-40B4-BE49-F238E27FC236}">
                  <a16:creationId xmlns:a16="http://schemas.microsoft.com/office/drawing/2014/main" id="{A328ED28-5871-3EA5-D029-FEB945E51FD3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Oval 653">
              <a:extLst>
                <a:ext uri="{FF2B5EF4-FFF2-40B4-BE49-F238E27FC236}">
                  <a16:creationId xmlns:a16="http://schemas.microsoft.com/office/drawing/2014/main" id="{6438346E-B471-3622-6389-43958887C846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Oval 654">
              <a:extLst>
                <a:ext uri="{FF2B5EF4-FFF2-40B4-BE49-F238E27FC236}">
                  <a16:creationId xmlns:a16="http://schemas.microsoft.com/office/drawing/2014/main" id="{3CA5316F-48B9-4CCA-02E9-DC60621A4C75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Oval 655">
              <a:extLst>
                <a:ext uri="{FF2B5EF4-FFF2-40B4-BE49-F238E27FC236}">
                  <a16:creationId xmlns:a16="http://schemas.microsoft.com/office/drawing/2014/main" id="{3045BB62-6F42-4009-A3EF-9E8B725C6E33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Oval 656">
              <a:extLst>
                <a:ext uri="{FF2B5EF4-FFF2-40B4-BE49-F238E27FC236}">
                  <a16:creationId xmlns:a16="http://schemas.microsoft.com/office/drawing/2014/main" id="{59F394D7-252A-4931-F016-C825FC4E9FA3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Oval 657">
              <a:extLst>
                <a:ext uri="{FF2B5EF4-FFF2-40B4-BE49-F238E27FC236}">
                  <a16:creationId xmlns:a16="http://schemas.microsoft.com/office/drawing/2014/main" id="{225AB74E-B0A2-F618-14C2-6CABEF73EBA8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Oval 658">
              <a:extLst>
                <a:ext uri="{FF2B5EF4-FFF2-40B4-BE49-F238E27FC236}">
                  <a16:creationId xmlns:a16="http://schemas.microsoft.com/office/drawing/2014/main" id="{5227DBED-AB35-DD87-8612-AA2BBDD25D7D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Oval 659">
              <a:extLst>
                <a:ext uri="{FF2B5EF4-FFF2-40B4-BE49-F238E27FC236}">
                  <a16:creationId xmlns:a16="http://schemas.microsoft.com/office/drawing/2014/main" id="{44728224-3895-D2B2-6350-19B41AA956D8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Oval 660">
              <a:extLst>
                <a:ext uri="{FF2B5EF4-FFF2-40B4-BE49-F238E27FC236}">
                  <a16:creationId xmlns:a16="http://schemas.microsoft.com/office/drawing/2014/main" id="{4275E39A-7D1F-BBF7-F74E-DE9F306F07AE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Oval 661">
              <a:extLst>
                <a:ext uri="{FF2B5EF4-FFF2-40B4-BE49-F238E27FC236}">
                  <a16:creationId xmlns:a16="http://schemas.microsoft.com/office/drawing/2014/main" id="{C4253685-4C24-3DD3-071C-FDB9B03A7C7C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Oval 662">
              <a:extLst>
                <a:ext uri="{FF2B5EF4-FFF2-40B4-BE49-F238E27FC236}">
                  <a16:creationId xmlns:a16="http://schemas.microsoft.com/office/drawing/2014/main" id="{DAF1DFE8-797F-2B33-D954-D369204831B2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Oval 663">
              <a:extLst>
                <a:ext uri="{FF2B5EF4-FFF2-40B4-BE49-F238E27FC236}">
                  <a16:creationId xmlns:a16="http://schemas.microsoft.com/office/drawing/2014/main" id="{507E6D42-69D4-6562-A893-E6377145FE43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Oval 664">
              <a:extLst>
                <a:ext uri="{FF2B5EF4-FFF2-40B4-BE49-F238E27FC236}">
                  <a16:creationId xmlns:a16="http://schemas.microsoft.com/office/drawing/2014/main" id="{48AF89F9-5340-E9ED-6CBD-66B3A9795EE6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Oval 665">
              <a:extLst>
                <a:ext uri="{FF2B5EF4-FFF2-40B4-BE49-F238E27FC236}">
                  <a16:creationId xmlns:a16="http://schemas.microsoft.com/office/drawing/2014/main" id="{CDEC6364-37F8-C220-EB33-297041978D58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Oval 666">
              <a:extLst>
                <a:ext uri="{FF2B5EF4-FFF2-40B4-BE49-F238E27FC236}">
                  <a16:creationId xmlns:a16="http://schemas.microsoft.com/office/drawing/2014/main" id="{8285A44F-4200-4885-E4DF-A4B19F87F03A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Oval 667">
              <a:extLst>
                <a:ext uri="{FF2B5EF4-FFF2-40B4-BE49-F238E27FC236}">
                  <a16:creationId xmlns:a16="http://schemas.microsoft.com/office/drawing/2014/main" id="{D4E57317-9B31-2803-D4A8-386970BAF837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Oval 668">
              <a:extLst>
                <a:ext uri="{FF2B5EF4-FFF2-40B4-BE49-F238E27FC236}">
                  <a16:creationId xmlns:a16="http://schemas.microsoft.com/office/drawing/2014/main" id="{7FB8F89F-2DC2-52EF-3095-72DF347BA5DC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Oval 669">
              <a:extLst>
                <a:ext uri="{FF2B5EF4-FFF2-40B4-BE49-F238E27FC236}">
                  <a16:creationId xmlns:a16="http://schemas.microsoft.com/office/drawing/2014/main" id="{3EDF4A70-0780-A1CE-153A-83ACDAB2E833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Oval 670">
              <a:extLst>
                <a:ext uri="{FF2B5EF4-FFF2-40B4-BE49-F238E27FC236}">
                  <a16:creationId xmlns:a16="http://schemas.microsoft.com/office/drawing/2014/main" id="{6A9D8578-5BFB-5525-84BC-21C8EE6A2BF0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2" name="Group 671">
            <a:extLst>
              <a:ext uri="{FF2B5EF4-FFF2-40B4-BE49-F238E27FC236}">
                <a16:creationId xmlns:a16="http://schemas.microsoft.com/office/drawing/2014/main" id="{C4D9C35C-56D1-FDE8-79E9-B9DFF8BE17D8}"/>
              </a:ext>
            </a:extLst>
          </p:cNvPr>
          <p:cNvGrpSpPr/>
          <p:nvPr/>
        </p:nvGrpSpPr>
        <p:grpSpPr>
          <a:xfrm>
            <a:off x="7156381" y="625640"/>
            <a:ext cx="129938" cy="6104812"/>
            <a:chOff x="3335149" y="578324"/>
            <a:chExt cx="129938" cy="6104812"/>
          </a:xfrm>
        </p:grpSpPr>
        <p:sp>
          <p:nvSpPr>
            <p:cNvPr id="673" name="Oval 672">
              <a:extLst>
                <a:ext uri="{FF2B5EF4-FFF2-40B4-BE49-F238E27FC236}">
                  <a16:creationId xmlns:a16="http://schemas.microsoft.com/office/drawing/2014/main" id="{40CA88B3-ED26-4156-BDAD-BBADB8161985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Oval 673">
              <a:extLst>
                <a:ext uri="{FF2B5EF4-FFF2-40B4-BE49-F238E27FC236}">
                  <a16:creationId xmlns:a16="http://schemas.microsoft.com/office/drawing/2014/main" id="{88F66B5C-B1F1-B7CE-2F85-914D93FD4069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Oval 674">
              <a:extLst>
                <a:ext uri="{FF2B5EF4-FFF2-40B4-BE49-F238E27FC236}">
                  <a16:creationId xmlns:a16="http://schemas.microsoft.com/office/drawing/2014/main" id="{539EB3F1-D8D2-852A-05BA-5B4005F8EB79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Oval 675">
              <a:extLst>
                <a:ext uri="{FF2B5EF4-FFF2-40B4-BE49-F238E27FC236}">
                  <a16:creationId xmlns:a16="http://schemas.microsoft.com/office/drawing/2014/main" id="{954949B2-BF49-AEA5-4CEC-CCDA91D993A6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Oval 676">
              <a:extLst>
                <a:ext uri="{FF2B5EF4-FFF2-40B4-BE49-F238E27FC236}">
                  <a16:creationId xmlns:a16="http://schemas.microsoft.com/office/drawing/2014/main" id="{F7636DE1-54A5-C482-9A11-7D0F2CC921A8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Oval 677">
              <a:extLst>
                <a:ext uri="{FF2B5EF4-FFF2-40B4-BE49-F238E27FC236}">
                  <a16:creationId xmlns:a16="http://schemas.microsoft.com/office/drawing/2014/main" id="{3452FE18-2660-A64C-01DE-3F8AE948C378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Oval 678">
              <a:extLst>
                <a:ext uri="{FF2B5EF4-FFF2-40B4-BE49-F238E27FC236}">
                  <a16:creationId xmlns:a16="http://schemas.microsoft.com/office/drawing/2014/main" id="{7FE34A9B-1A28-CF8D-C51A-8FE0B58441F6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Oval 679">
              <a:extLst>
                <a:ext uri="{FF2B5EF4-FFF2-40B4-BE49-F238E27FC236}">
                  <a16:creationId xmlns:a16="http://schemas.microsoft.com/office/drawing/2014/main" id="{C8A6A275-467B-3DB7-B195-D50CD937AB90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Oval 680">
              <a:extLst>
                <a:ext uri="{FF2B5EF4-FFF2-40B4-BE49-F238E27FC236}">
                  <a16:creationId xmlns:a16="http://schemas.microsoft.com/office/drawing/2014/main" id="{68361812-A6C2-A6E1-6E4D-754E22839D4F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Oval 681">
              <a:extLst>
                <a:ext uri="{FF2B5EF4-FFF2-40B4-BE49-F238E27FC236}">
                  <a16:creationId xmlns:a16="http://schemas.microsoft.com/office/drawing/2014/main" id="{2C5FE40C-4D3B-05F2-A363-F8107231EE6A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Oval 682">
              <a:extLst>
                <a:ext uri="{FF2B5EF4-FFF2-40B4-BE49-F238E27FC236}">
                  <a16:creationId xmlns:a16="http://schemas.microsoft.com/office/drawing/2014/main" id="{3C708BA2-9E31-4A6A-848E-C78D0568B8FB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Oval 683">
              <a:extLst>
                <a:ext uri="{FF2B5EF4-FFF2-40B4-BE49-F238E27FC236}">
                  <a16:creationId xmlns:a16="http://schemas.microsoft.com/office/drawing/2014/main" id="{BEB4C961-70B7-C27C-7155-458FE09C5403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Oval 684">
              <a:extLst>
                <a:ext uri="{FF2B5EF4-FFF2-40B4-BE49-F238E27FC236}">
                  <a16:creationId xmlns:a16="http://schemas.microsoft.com/office/drawing/2014/main" id="{D5B36EDC-D7A8-0D66-E934-3F6AAE986A37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Oval 685">
              <a:extLst>
                <a:ext uri="{FF2B5EF4-FFF2-40B4-BE49-F238E27FC236}">
                  <a16:creationId xmlns:a16="http://schemas.microsoft.com/office/drawing/2014/main" id="{84E11F98-070A-BFE5-6B0A-E5BC494BE7DE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Oval 686">
              <a:extLst>
                <a:ext uri="{FF2B5EF4-FFF2-40B4-BE49-F238E27FC236}">
                  <a16:creationId xmlns:a16="http://schemas.microsoft.com/office/drawing/2014/main" id="{4AEA098C-E2CB-8579-2A32-329E0D0A976F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Oval 687">
              <a:extLst>
                <a:ext uri="{FF2B5EF4-FFF2-40B4-BE49-F238E27FC236}">
                  <a16:creationId xmlns:a16="http://schemas.microsoft.com/office/drawing/2014/main" id="{6C449986-2916-77D6-2FD9-63977AF73800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Oval 688">
              <a:extLst>
                <a:ext uri="{FF2B5EF4-FFF2-40B4-BE49-F238E27FC236}">
                  <a16:creationId xmlns:a16="http://schemas.microsoft.com/office/drawing/2014/main" id="{AAEE6EFB-38BA-C818-608C-B4B0ECD6F5F5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Oval 689">
              <a:extLst>
                <a:ext uri="{FF2B5EF4-FFF2-40B4-BE49-F238E27FC236}">
                  <a16:creationId xmlns:a16="http://schemas.microsoft.com/office/drawing/2014/main" id="{F326509E-4064-4625-8409-7E3696B560C7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Oval 690">
              <a:extLst>
                <a:ext uri="{FF2B5EF4-FFF2-40B4-BE49-F238E27FC236}">
                  <a16:creationId xmlns:a16="http://schemas.microsoft.com/office/drawing/2014/main" id="{D236BDC8-3807-217B-2D79-87FCFA46C823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Oval 691">
              <a:extLst>
                <a:ext uri="{FF2B5EF4-FFF2-40B4-BE49-F238E27FC236}">
                  <a16:creationId xmlns:a16="http://schemas.microsoft.com/office/drawing/2014/main" id="{D9FCD368-4D49-9E5C-D608-65F40005955D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Oval 692">
              <a:extLst>
                <a:ext uri="{FF2B5EF4-FFF2-40B4-BE49-F238E27FC236}">
                  <a16:creationId xmlns:a16="http://schemas.microsoft.com/office/drawing/2014/main" id="{90FB445F-F3AB-95C6-43AC-79418D9BA480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Oval 693">
              <a:extLst>
                <a:ext uri="{FF2B5EF4-FFF2-40B4-BE49-F238E27FC236}">
                  <a16:creationId xmlns:a16="http://schemas.microsoft.com/office/drawing/2014/main" id="{58ACA3B3-B5F5-9967-4827-C2168B237057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Oval 694">
              <a:extLst>
                <a:ext uri="{FF2B5EF4-FFF2-40B4-BE49-F238E27FC236}">
                  <a16:creationId xmlns:a16="http://schemas.microsoft.com/office/drawing/2014/main" id="{F2144523-DDFF-AC02-134E-2C7F314FBBF0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Oval 695">
              <a:extLst>
                <a:ext uri="{FF2B5EF4-FFF2-40B4-BE49-F238E27FC236}">
                  <a16:creationId xmlns:a16="http://schemas.microsoft.com/office/drawing/2014/main" id="{2E7AFBA1-FC6A-F672-77E2-671577364E7C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Oval 696">
              <a:extLst>
                <a:ext uri="{FF2B5EF4-FFF2-40B4-BE49-F238E27FC236}">
                  <a16:creationId xmlns:a16="http://schemas.microsoft.com/office/drawing/2014/main" id="{B76FE87E-9FB3-2028-0E1C-DCA49BEE5608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Oval 697">
              <a:extLst>
                <a:ext uri="{FF2B5EF4-FFF2-40B4-BE49-F238E27FC236}">
                  <a16:creationId xmlns:a16="http://schemas.microsoft.com/office/drawing/2014/main" id="{B0DCD0DC-69CA-C33B-E766-51A98145DA42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Oval 698">
              <a:extLst>
                <a:ext uri="{FF2B5EF4-FFF2-40B4-BE49-F238E27FC236}">
                  <a16:creationId xmlns:a16="http://schemas.microsoft.com/office/drawing/2014/main" id="{90596283-2901-8C0A-C221-C90482ECBCE5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Oval 699">
              <a:extLst>
                <a:ext uri="{FF2B5EF4-FFF2-40B4-BE49-F238E27FC236}">
                  <a16:creationId xmlns:a16="http://schemas.microsoft.com/office/drawing/2014/main" id="{0BE49F70-96AE-779C-21E3-332802BC222B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Oval 700">
              <a:extLst>
                <a:ext uri="{FF2B5EF4-FFF2-40B4-BE49-F238E27FC236}">
                  <a16:creationId xmlns:a16="http://schemas.microsoft.com/office/drawing/2014/main" id="{9593E5E7-6DEF-41B4-3020-85661A64DA86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2" name="Group 701">
            <a:extLst>
              <a:ext uri="{FF2B5EF4-FFF2-40B4-BE49-F238E27FC236}">
                <a16:creationId xmlns:a16="http://schemas.microsoft.com/office/drawing/2014/main" id="{C73E429E-1688-6FD7-A3B6-5C5FED658BB6}"/>
              </a:ext>
            </a:extLst>
          </p:cNvPr>
          <p:cNvGrpSpPr/>
          <p:nvPr/>
        </p:nvGrpSpPr>
        <p:grpSpPr>
          <a:xfrm>
            <a:off x="7387035" y="625640"/>
            <a:ext cx="129938" cy="6104812"/>
            <a:chOff x="3335149" y="578324"/>
            <a:chExt cx="129938" cy="6104812"/>
          </a:xfrm>
        </p:grpSpPr>
        <p:sp>
          <p:nvSpPr>
            <p:cNvPr id="703" name="Oval 702">
              <a:extLst>
                <a:ext uri="{FF2B5EF4-FFF2-40B4-BE49-F238E27FC236}">
                  <a16:creationId xmlns:a16="http://schemas.microsoft.com/office/drawing/2014/main" id="{AFFE3901-99DA-F234-867C-DE8C55D4F841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Oval 703">
              <a:extLst>
                <a:ext uri="{FF2B5EF4-FFF2-40B4-BE49-F238E27FC236}">
                  <a16:creationId xmlns:a16="http://schemas.microsoft.com/office/drawing/2014/main" id="{B59EDACC-DB37-6010-7BC8-B7E8329A68DE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Oval 704">
              <a:extLst>
                <a:ext uri="{FF2B5EF4-FFF2-40B4-BE49-F238E27FC236}">
                  <a16:creationId xmlns:a16="http://schemas.microsoft.com/office/drawing/2014/main" id="{19CE2EAC-55FA-DED6-647F-B47C47EB272A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Oval 705">
              <a:extLst>
                <a:ext uri="{FF2B5EF4-FFF2-40B4-BE49-F238E27FC236}">
                  <a16:creationId xmlns:a16="http://schemas.microsoft.com/office/drawing/2014/main" id="{8B98DAEA-F6AB-2C5A-8E66-9BEB4AD472D0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Oval 706">
              <a:extLst>
                <a:ext uri="{FF2B5EF4-FFF2-40B4-BE49-F238E27FC236}">
                  <a16:creationId xmlns:a16="http://schemas.microsoft.com/office/drawing/2014/main" id="{66D36AA7-15FE-B6E4-E4A9-8A63A2B7711C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Oval 707">
              <a:extLst>
                <a:ext uri="{FF2B5EF4-FFF2-40B4-BE49-F238E27FC236}">
                  <a16:creationId xmlns:a16="http://schemas.microsoft.com/office/drawing/2014/main" id="{227E7028-CD3D-A7BA-25F5-C2ACB7266E8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Oval 708">
              <a:extLst>
                <a:ext uri="{FF2B5EF4-FFF2-40B4-BE49-F238E27FC236}">
                  <a16:creationId xmlns:a16="http://schemas.microsoft.com/office/drawing/2014/main" id="{F869B83D-ABBB-0E6E-D840-1E4072E09CBA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Oval 709">
              <a:extLst>
                <a:ext uri="{FF2B5EF4-FFF2-40B4-BE49-F238E27FC236}">
                  <a16:creationId xmlns:a16="http://schemas.microsoft.com/office/drawing/2014/main" id="{DD614C10-08BF-9BF3-2276-6E1B85289CF1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Oval 710">
              <a:extLst>
                <a:ext uri="{FF2B5EF4-FFF2-40B4-BE49-F238E27FC236}">
                  <a16:creationId xmlns:a16="http://schemas.microsoft.com/office/drawing/2014/main" id="{2936B0FA-0646-C9B5-AC33-15FEE3128569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Oval 711">
              <a:extLst>
                <a:ext uri="{FF2B5EF4-FFF2-40B4-BE49-F238E27FC236}">
                  <a16:creationId xmlns:a16="http://schemas.microsoft.com/office/drawing/2014/main" id="{BDC4B624-F938-373A-3CB7-E68B54288170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Oval 712">
              <a:extLst>
                <a:ext uri="{FF2B5EF4-FFF2-40B4-BE49-F238E27FC236}">
                  <a16:creationId xmlns:a16="http://schemas.microsoft.com/office/drawing/2014/main" id="{F18D1547-4E22-9B46-8AE8-0E37F5D2BF6A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Oval 713">
              <a:extLst>
                <a:ext uri="{FF2B5EF4-FFF2-40B4-BE49-F238E27FC236}">
                  <a16:creationId xmlns:a16="http://schemas.microsoft.com/office/drawing/2014/main" id="{473E875A-6D5D-C8D7-3E82-84067DFEF42F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Oval 714">
              <a:extLst>
                <a:ext uri="{FF2B5EF4-FFF2-40B4-BE49-F238E27FC236}">
                  <a16:creationId xmlns:a16="http://schemas.microsoft.com/office/drawing/2014/main" id="{DBA35426-94CE-7770-574D-E9FBF6B85DF9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Oval 715">
              <a:extLst>
                <a:ext uri="{FF2B5EF4-FFF2-40B4-BE49-F238E27FC236}">
                  <a16:creationId xmlns:a16="http://schemas.microsoft.com/office/drawing/2014/main" id="{1F99E106-3D95-8FFF-5DCC-E12ACA98D186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Oval 716">
              <a:extLst>
                <a:ext uri="{FF2B5EF4-FFF2-40B4-BE49-F238E27FC236}">
                  <a16:creationId xmlns:a16="http://schemas.microsoft.com/office/drawing/2014/main" id="{CF74040C-CD98-5458-5302-8688818B7AB1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Oval 717">
              <a:extLst>
                <a:ext uri="{FF2B5EF4-FFF2-40B4-BE49-F238E27FC236}">
                  <a16:creationId xmlns:a16="http://schemas.microsoft.com/office/drawing/2014/main" id="{1C303A1C-25DB-B00E-3DCB-D415F2D381B2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Oval 718">
              <a:extLst>
                <a:ext uri="{FF2B5EF4-FFF2-40B4-BE49-F238E27FC236}">
                  <a16:creationId xmlns:a16="http://schemas.microsoft.com/office/drawing/2014/main" id="{CE7DA15F-A76A-6394-A0A6-38CD2694D63E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Oval 719">
              <a:extLst>
                <a:ext uri="{FF2B5EF4-FFF2-40B4-BE49-F238E27FC236}">
                  <a16:creationId xmlns:a16="http://schemas.microsoft.com/office/drawing/2014/main" id="{60BD35F1-230E-3F7A-E9F5-AB570890C896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Oval 720">
              <a:extLst>
                <a:ext uri="{FF2B5EF4-FFF2-40B4-BE49-F238E27FC236}">
                  <a16:creationId xmlns:a16="http://schemas.microsoft.com/office/drawing/2014/main" id="{42712DEE-1E61-3310-27A9-7787363DDE80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Oval 721">
              <a:extLst>
                <a:ext uri="{FF2B5EF4-FFF2-40B4-BE49-F238E27FC236}">
                  <a16:creationId xmlns:a16="http://schemas.microsoft.com/office/drawing/2014/main" id="{87D2E75B-1C70-57E1-AF7A-0AFEB323760D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Oval 722">
              <a:extLst>
                <a:ext uri="{FF2B5EF4-FFF2-40B4-BE49-F238E27FC236}">
                  <a16:creationId xmlns:a16="http://schemas.microsoft.com/office/drawing/2014/main" id="{F1BE686F-3AA1-6D58-79A0-BD4168B0F09E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Oval 723">
              <a:extLst>
                <a:ext uri="{FF2B5EF4-FFF2-40B4-BE49-F238E27FC236}">
                  <a16:creationId xmlns:a16="http://schemas.microsoft.com/office/drawing/2014/main" id="{9D9BA53F-12D1-790E-89F8-6B9A534562CC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Oval 724">
              <a:extLst>
                <a:ext uri="{FF2B5EF4-FFF2-40B4-BE49-F238E27FC236}">
                  <a16:creationId xmlns:a16="http://schemas.microsoft.com/office/drawing/2014/main" id="{1646A636-3E5E-F15C-422C-E30754217582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Oval 725">
              <a:extLst>
                <a:ext uri="{FF2B5EF4-FFF2-40B4-BE49-F238E27FC236}">
                  <a16:creationId xmlns:a16="http://schemas.microsoft.com/office/drawing/2014/main" id="{E1C5DB0B-F40F-37B0-B85B-6394584025FF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Oval 726">
              <a:extLst>
                <a:ext uri="{FF2B5EF4-FFF2-40B4-BE49-F238E27FC236}">
                  <a16:creationId xmlns:a16="http://schemas.microsoft.com/office/drawing/2014/main" id="{7EF5D133-FD8F-B781-6899-FC80E24FDD21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Oval 727">
              <a:extLst>
                <a:ext uri="{FF2B5EF4-FFF2-40B4-BE49-F238E27FC236}">
                  <a16:creationId xmlns:a16="http://schemas.microsoft.com/office/drawing/2014/main" id="{35301F0C-F4FB-D65F-38D4-B7C7D5B700B9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Oval 728">
              <a:extLst>
                <a:ext uri="{FF2B5EF4-FFF2-40B4-BE49-F238E27FC236}">
                  <a16:creationId xmlns:a16="http://schemas.microsoft.com/office/drawing/2014/main" id="{9B28B758-AFF7-B2E0-211C-44A12F4FBAB8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Oval 729">
              <a:extLst>
                <a:ext uri="{FF2B5EF4-FFF2-40B4-BE49-F238E27FC236}">
                  <a16:creationId xmlns:a16="http://schemas.microsoft.com/office/drawing/2014/main" id="{F35EAD5B-CA4F-FB0C-187D-F41EA52F12C7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Oval 730">
              <a:extLst>
                <a:ext uri="{FF2B5EF4-FFF2-40B4-BE49-F238E27FC236}">
                  <a16:creationId xmlns:a16="http://schemas.microsoft.com/office/drawing/2014/main" id="{DE1520BA-4137-D57C-97DB-238D33E512C1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2" name="Group 731">
            <a:extLst>
              <a:ext uri="{FF2B5EF4-FFF2-40B4-BE49-F238E27FC236}">
                <a16:creationId xmlns:a16="http://schemas.microsoft.com/office/drawing/2014/main" id="{90B12D6A-158D-3C7D-98C7-99D78482E012}"/>
              </a:ext>
            </a:extLst>
          </p:cNvPr>
          <p:cNvGrpSpPr/>
          <p:nvPr/>
        </p:nvGrpSpPr>
        <p:grpSpPr>
          <a:xfrm>
            <a:off x="7617689" y="625640"/>
            <a:ext cx="129938" cy="6104812"/>
            <a:chOff x="3335149" y="578324"/>
            <a:chExt cx="129938" cy="6104812"/>
          </a:xfrm>
        </p:grpSpPr>
        <p:sp>
          <p:nvSpPr>
            <p:cNvPr id="733" name="Oval 732">
              <a:extLst>
                <a:ext uri="{FF2B5EF4-FFF2-40B4-BE49-F238E27FC236}">
                  <a16:creationId xmlns:a16="http://schemas.microsoft.com/office/drawing/2014/main" id="{3FBCED17-1438-C3BA-AC6C-0153D2D4DC3E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4" name="Oval 733">
              <a:extLst>
                <a:ext uri="{FF2B5EF4-FFF2-40B4-BE49-F238E27FC236}">
                  <a16:creationId xmlns:a16="http://schemas.microsoft.com/office/drawing/2014/main" id="{6B440D57-B9E1-BAB7-0EB1-C3CD72E9234B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Oval 734">
              <a:extLst>
                <a:ext uri="{FF2B5EF4-FFF2-40B4-BE49-F238E27FC236}">
                  <a16:creationId xmlns:a16="http://schemas.microsoft.com/office/drawing/2014/main" id="{9BA1FD4A-D8AD-BFCD-BC3C-78897D775E38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Oval 735">
              <a:extLst>
                <a:ext uri="{FF2B5EF4-FFF2-40B4-BE49-F238E27FC236}">
                  <a16:creationId xmlns:a16="http://schemas.microsoft.com/office/drawing/2014/main" id="{B4933B10-26A6-AB99-9308-3736F9ACD80F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Oval 736">
              <a:extLst>
                <a:ext uri="{FF2B5EF4-FFF2-40B4-BE49-F238E27FC236}">
                  <a16:creationId xmlns:a16="http://schemas.microsoft.com/office/drawing/2014/main" id="{CE2FEFF0-C3D9-7686-448F-102A81CEF88C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Oval 737">
              <a:extLst>
                <a:ext uri="{FF2B5EF4-FFF2-40B4-BE49-F238E27FC236}">
                  <a16:creationId xmlns:a16="http://schemas.microsoft.com/office/drawing/2014/main" id="{A9EBCC2A-70C6-B956-7E9D-763EA6678D54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Oval 738">
              <a:extLst>
                <a:ext uri="{FF2B5EF4-FFF2-40B4-BE49-F238E27FC236}">
                  <a16:creationId xmlns:a16="http://schemas.microsoft.com/office/drawing/2014/main" id="{D643FCCD-DD56-A0EF-9F4D-E83D02A8696C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Oval 739">
              <a:extLst>
                <a:ext uri="{FF2B5EF4-FFF2-40B4-BE49-F238E27FC236}">
                  <a16:creationId xmlns:a16="http://schemas.microsoft.com/office/drawing/2014/main" id="{B3548289-BF95-FDDA-AC27-E724DB79434A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Oval 740">
              <a:extLst>
                <a:ext uri="{FF2B5EF4-FFF2-40B4-BE49-F238E27FC236}">
                  <a16:creationId xmlns:a16="http://schemas.microsoft.com/office/drawing/2014/main" id="{F2DD9938-9ECD-B869-4DA7-D2C5FDF7CE20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Oval 741">
              <a:extLst>
                <a:ext uri="{FF2B5EF4-FFF2-40B4-BE49-F238E27FC236}">
                  <a16:creationId xmlns:a16="http://schemas.microsoft.com/office/drawing/2014/main" id="{0F252284-6B12-7836-C820-B7286DB4E4D9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Oval 742">
              <a:extLst>
                <a:ext uri="{FF2B5EF4-FFF2-40B4-BE49-F238E27FC236}">
                  <a16:creationId xmlns:a16="http://schemas.microsoft.com/office/drawing/2014/main" id="{EB34A94C-97F2-0CE1-0BA9-8C73DFE700B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Oval 743">
              <a:extLst>
                <a:ext uri="{FF2B5EF4-FFF2-40B4-BE49-F238E27FC236}">
                  <a16:creationId xmlns:a16="http://schemas.microsoft.com/office/drawing/2014/main" id="{39E03F1C-0C5B-E126-94F6-23B7B96E0B80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Oval 744">
              <a:extLst>
                <a:ext uri="{FF2B5EF4-FFF2-40B4-BE49-F238E27FC236}">
                  <a16:creationId xmlns:a16="http://schemas.microsoft.com/office/drawing/2014/main" id="{C7DC541A-D428-9009-BC68-891D82B720E8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Oval 745">
              <a:extLst>
                <a:ext uri="{FF2B5EF4-FFF2-40B4-BE49-F238E27FC236}">
                  <a16:creationId xmlns:a16="http://schemas.microsoft.com/office/drawing/2014/main" id="{716D38B0-075B-EED6-8A97-F7920C535EBB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Oval 746">
              <a:extLst>
                <a:ext uri="{FF2B5EF4-FFF2-40B4-BE49-F238E27FC236}">
                  <a16:creationId xmlns:a16="http://schemas.microsoft.com/office/drawing/2014/main" id="{C06D5806-A038-C28A-68D4-064FA8530013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Oval 747">
              <a:extLst>
                <a:ext uri="{FF2B5EF4-FFF2-40B4-BE49-F238E27FC236}">
                  <a16:creationId xmlns:a16="http://schemas.microsoft.com/office/drawing/2014/main" id="{9CB4EA7C-697D-B276-0EB1-CEC6380E2A51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Oval 748">
              <a:extLst>
                <a:ext uri="{FF2B5EF4-FFF2-40B4-BE49-F238E27FC236}">
                  <a16:creationId xmlns:a16="http://schemas.microsoft.com/office/drawing/2014/main" id="{7F0A542C-7A52-53AA-EFDE-FB568B1BFB41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Oval 749">
              <a:extLst>
                <a:ext uri="{FF2B5EF4-FFF2-40B4-BE49-F238E27FC236}">
                  <a16:creationId xmlns:a16="http://schemas.microsoft.com/office/drawing/2014/main" id="{9F404CC8-536C-FC8B-7530-523CFBBCCEFC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Oval 750">
              <a:extLst>
                <a:ext uri="{FF2B5EF4-FFF2-40B4-BE49-F238E27FC236}">
                  <a16:creationId xmlns:a16="http://schemas.microsoft.com/office/drawing/2014/main" id="{16C6C153-8A7B-34CA-BC7C-784E1697CE1C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Oval 751">
              <a:extLst>
                <a:ext uri="{FF2B5EF4-FFF2-40B4-BE49-F238E27FC236}">
                  <a16:creationId xmlns:a16="http://schemas.microsoft.com/office/drawing/2014/main" id="{989E95D2-B59F-F5AC-F0CC-4146BEA92B11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Oval 752">
              <a:extLst>
                <a:ext uri="{FF2B5EF4-FFF2-40B4-BE49-F238E27FC236}">
                  <a16:creationId xmlns:a16="http://schemas.microsoft.com/office/drawing/2014/main" id="{B4478DFA-D2B2-701F-E766-23BE7895FD7E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Oval 753">
              <a:extLst>
                <a:ext uri="{FF2B5EF4-FFF2-40B4-BE49-F238E27FC236}">
                  <a16:creationId xmlns:a16="http://schemas.microsoft.com/office/drawing/2014/main" id="{47846251-E8F5-447D-3CE9-A33F0586DE3F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Oval 754">
              <a:extLst>
                <a:ext uri="{FF2B5EF4-FFF2-40B4-BE49-F238E27FC236}">
                  <a16:creationId xmlns:a16="http://schemas.microsoft.com/office/drawing/2014/main" id="{C63C0255-015F-006A-F829-2C05BA8CBB4E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Oval 755">
              <a:extLst>
                <a:ext uri="{FF2B5EF4-FFF2-40B4-BE49-F238E27FC236}">
                  <a16:creationId xmlns:a16="http://schemas.microsoft.com/office/drawing/2014/main" id="{7ECD5CBC-2A86-D448-5BBF-8A097CAF91DA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Oval 756">
              <a:extLst>
                <a:ext uri="{FF2B5EF4-FFF2-40B4-BE49-F238E27FC236}">
                  <a16:creationId xmlns:a16="http://schemas.microsoft.com/office/drawing/2014/main" id="{64A027B4-2861-E3CC-4935-8CF5134B6C3F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Oval 757">
              <a:extLst>
                <a:ext uri="{FF2B5EF4-FFF2-40B4-BE49-F238E27FC236}">
                  <a16:creationId xmlns:a16="http://schemas.microsoft.com/office/drawing/2014/main" id="{D5425C03-FB66-BD7D-883D-E39D912A281D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Oval 758">
              <a:extLst>
                <a:ext uri="{FF2B5EF4-FFF2-40B4-BE49-F238E27FC236}">
                  <a16:creationId xmlns:a16="http://schemas.microsoft.com/office/drawing/2014/main" id="{D73AE984-7B98-4AAF-5EFA-A592B68FFBE7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Oval 759">
              <a:extLst>
                <a:ext uri="{FF2B5EF4-FFF2-40B4-BE49-F238E27FC236}">
                  <a16:creationId xmlns:a16="http://schemas.microsoft.com/office/drawing/2014/main" id="{25FCC107-98FB-EDF2-CAD5-B840B4C11B6C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Oval 760">
              <a:extLst>
                <a:ext uri="{FF2B5EF4-FFF2-40B4-BE49-F238E27FC236}">
                  <a16:creationId xmlns:a16="http://schemas.microsoft.com/office/drawing/2014/main" id="{F3AD5DAE-393C-AE71-41D7-498DE8E4086B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2" name="Group 761">
            <a:extLst>
              <a:ext uri="{FF2B5EF4-FFF2-40B4-BE49-F238E27FC236}">
                <a16:creationId xmlns:a16="http://schemas.microsoft.com/office/drawing/2014/main" id="{B36D7413-44DA-B5CC-7E64-D84DE00FE3D8}"/>
              </a:ext>
            </a:extLst>
          </p:cNvPr>
          <p:cNvGrpSpPr/>
          <p:nvPr/>
        </p:nvGrpSpPr>
        <p:grpSpPr>
          <a:xfrm>
            <a:off x="7848343" y="625640"/>
            <a:ext cx="129938" cy="6104812"/>
            <a:chOff x="3335149" y="578324"/>
            <a:chExt cx="129938" cy="6104812"/>
          </a:xfrm>
        </p:grpSpPr>
        <p:sp>
          <p:nvSpPr>
            <p:cNvPr id="763" name="Oval 762">
              <a:extLst>
                <a:ext uri="{FF2B5EF4-FFF2-40B4-BE49-F238E27FC236}">
                  <a16:creationId xmlns:a16="http://schemas.microsoft.com/office/drawing/2014/main" id="{EA54C13A-1B15-95C4-29F3-1ABCA3465C07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Oval 763">
              <a:extLst>
                <a:ext uri="{FF2B5EF4-FFF2-40B4-BE49-F238E27FC236}">
                  <a16:creationId xmlns:a16="http://schemas.microsoft.com/office/drawing/2014/main" id="{FE7CAA54-B554-82CF-5855-7A4159C1269B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Oval 764">
              <a:extLst>
                <a:ext uri="{FF2B5EF4-FFF2-40B4-BE49-F238E27FC236}">
                  <a16:creationId xmlns:a16="http://schemas.microsoft.com/office/drawing/2014/main" id="{A84D93B2-608A-DF8A-AEAB-70CEEC96E07C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Oval 765">
              <a:extLst>
                <a:ext uri="{FF2B5EF4-FFF2-40B4-BE49-F238E27FC236}">
                  <a16:creationId xmlns:a16="http://schemas.microsoft.com/office/drawing/2014/main" id="{B00A0695-A248-232E-735D-1E34C64677F5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Oval 766">
              <a:extLst>
                <a:ext uri="{FF2B5EF4-FFF2-40B4-BE49-F238E27FC236}">
                  <a16:creationId xmlns:a16="http://schemas.microsoft.com/office/drawing/2014/main" id="{6E4DA2D9-357C-5E05-CD89-863F6F86B333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Oval 767">
              <a:extLst>
                <a:ext uri="{FF2B5EF4-FFF2-40B4-BE49-F238E27FC236}">
                  <a16:creationId xmlns:a16="http://schemas.microsoft.com/office/drawing/2014/main" id="{6773C755-C867-8043-B701-6F871F79CF76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Oval 768">
              <a:extLst>
                <a:ext uri="{FF2B5EF4-FFF2-40B4-BE49-F238E27FC236}">
                  <a16:creationId xmlns:a16="http://schemas.microsoft.com/office/drawing/2014/main" id="{89E8127E-8435-4ADF-8300-F43ABDAFF835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Oval 769">
              <a:extLst>
                <a:ext uri="{FF2B5EF4-FFF2-40B4-BE49-F238E27FC236}">
                  <a16:creationId xmlns:a16="http://schemas.microsoft.com/office/drawing/2014/main" id="{88B3A1E7-E074-9AF4-C189-65ABE132FB96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Oval 770">
              <a:extLst>
                <a:ext uri="{FF2B5EF4-FFF2-40B4-BE49-F238E27FC236}">
                  <a16:creationId xmlns:a16="http://schemas.microsoft.com/office/drawing/2014/main" id="{9781106C-7DA3-81D1-5181-DC923163F7EC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Oval 771">
              <a:extLst>
                <a:ext uri="{FF2B5EF4-FFF2-40B4-BE49-F238E27FC236}">
                  <a16:creationId xmlns:a16="http://schemas.microsoft.com/office/drawing/2014/main" id="{151A8E76-0B30-80B7-B741-3CE5D48BEDBE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Oval 772">
              <a:extLst>
                <a:ext uri="{FF2B5EF4-FFF2-40B4-BE49-F238E27FC236}">
                  <a16:creationId xmlns:a16="http://schemas.microsoft.com/office/drawing/2014/main" id="{ECB452DD-D01D-4074-796B-B272482FF936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Oval 773">
              <a:extLst>
                <a:ext uri="{FF2B5EF4-FFF2-40B4-BE49-F238E27FC236}">
                  <a16:creationId xmlns:a16="http://schemas.microsoft.com/office/drawing/2014/main" id="{E1C1B923-9C6A-DEBD-D755-07F43CA315F4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Oval 774">
              <a:extLst>
                <a:ext uri="{FF2B5EF4-FFF2-40B4-BE49-F238E27FC236}">
                  <a16:creationId xmlns:a16="http://schemas.microsoft.com/office/drawing/2014/main" id="{7ADC1B3C-1B6E-A385-E0A2-D046EAB182B0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Oval 775">
              <a:extLst>
                <a:ext uri="{FF2B5EF4-FFF2-40B4-BE49-F238E27FC236}">
                  <a16:creationId xmlns:a16="http://schemas.microsoft.com/office/drawing/2014/main" id="{525CCA09-0364-DCE9-F0AD-F80497EA87E1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Oval 776">
              <a:extLst>
                <a:ext uri="{FF2B5EF4-FFF2-40B4-BE49-F238E27FC236}">
                  <a16:creationId xmlns:a16="http://schemas.microsoft.com/office/drawing/2014/main" id="{5B2C7613-A8C8-F76F-63FB-287DCCDF18A6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Oval 777">
              <a:extLst>
                <a:ext uri="{FF2B5EF4-FFF2-40B4-BE49-F238E27FC236}">
                  <a16:creationId xmlns:a16="http://schemas.microsoft.com/office/drawing/2014/main" id="{76CA4517-77FC-AFFB-4DA6-DDBA70F5EB9C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Oval 778">
              <a:extLst>
                <a:ext uri="{FF2B5EF4-FFF2-40B4-BE49-F238E27FC236}">
                  <a16:creationId xmlns:a16="http://schemas.microsoft.com/office/drawing/2014/main" id="{A8EE3977-6766-43A9-AC6C-9FC5550A27DC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Oval 779">
              <a:extLst>
                <a:ext uri="{FF2B5EF4-FFF2-40B4-BE49-F238E27FC236}">
                  <a16:creationId xmlns:a16="http://schemas.microsoft.com/office/drawing/2014/main" id="{66739BDD-F828-2079-63D7-4E7E1ADCE21E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Oval 780">
              <a:extLst>
                <a:ext uri="{FF2B5EF4-FFF2-40B4-BE49-F238E27FC236}">
                  <a16:creationId xmlns:a16="http://schemas.microsoft.com/office/drawing/2014/main" id="{C2834AA3-C348-F06A-A84B-956E16F67AEA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Oval 781">
              <a:extLst>
                <a:ext uri="{FF2B5EF4-FFF2-40B4-BE49-F238E27FC236}">
                  <a16:creationId xmlns:a16="http://schemas.microsoft.com/office/drawing/2014/main" id="{98585455-20AA-D55A-D818-6F296010A47F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Oval 782">
              <a:extLst>
                <a:ext uri="{FF2B5EF4-FFF2-40B4-BE49-F238E27FC236}">
                  <a16:creationId xmlns:a16="http://schemas.microsoft.com/office/drawing/2014/main" id="{21952EBE-965F-CF93-1907-6B30A9F286DF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Oval 783">
              <a:extLst>
                <a:ext uri="{FF2B5EF4-FFF2-40B4-BE49-F238E27FC236}">
                  <a16:creationId xmlns:a16="http://schemas.microsoft.com/office/drawing/2014/main" id="{93B83D69-C317-314F-FA0C-7A23CBCFD866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Oval 784">
              <a:extLst>
                <a:ext uri="{FF2B5EF4-FFF2-40B4-BE49-F238E27FC236}">
                  <a16:creationId xmlns:a16="http://schemas.microsoft.com/office/drawing/2014/main" id="{9638336F-FD7E-BE97-8ADF-CC46FAAE273D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Oval 785">
              <a:extLst>
                <a:ext uri="{FF2B5EF4-FFF2-40B4-BE49-F238E27FC236}">
                  <a16:creationId xmlns:a16="http://schemas.microsoft.com/office/drawing/2014/main" id="{9DCCCD5E-3FBC-B414-38E0-61FE72DDF018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Oval 786">
              <a:extLst>
                <a:ext uri="{FF2B5EF4-FFF2-40B4-BE49-F238E27FC236}">
                  <a16:creationId xmlns:a16="http://schemas.microsoft.com/office/drawing/2014/main" id="{5C1956FF-1F52-494C-0902-D1C9672A0966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Oval 787">
              <a:extLst>
                <a:ext uri="{FF2B5EF4-FFF2-40B4-BE49-F238E27FC236}">
                  <a16:creationId xmlns:a16="http://schemas.microsoft.com/office/drawing/2014/main" id="{BB2B049C-754D-7A2D-EB1F-0D30BA45DC70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Oval 788">
              <a:extLst>
                <a:ext uri="{FF2B5EF4-FFF2-40B4-BE49-F238E27FC236}">
                  <a16:creationId xmlns:a16="http://schemas.microsoft.com/office/drawing/2014/main" id="{9D08D4DE-F542-E7D2-C25C-D94066F0652E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Oval 789">
              <a:extLst>
                <a:ext uri="{FF2B5EF4-FFF2-40B4-BE49-F238E27FC236}">
                  <a16:creationId xmlns:a16="http://schemas.microsoft.com/office/drawing/2014/main" id="{F27C8427-8682-D191-D238-D7C4E726221B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Oval 790">
              <a:extLst>
                <a:ext uri="{FF2B5EF4-FFF2-40B4-BE49-F238E27FC236}">
                  <a16:creationId xmlns:a16="http://schemas.microsoft.com/office/drawing/2014/main" id="{780565AD-4FE7-D40A-27C2-9AFD8E9DED26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2" name="Group 791">
            <a:extLst>
              <a:ext uri="{FF2B5EF4-FFF2-40B4-BE49-F238E27FC236}">
                <a16:creationId xmlns:a16="http://schemas.microsoft.com/office/drawing/2014/main" id="{DCB94EED-F85F-2CD8-E63C-C95EDB5A3D4C}"/>
              </a:ext>
            </a:extLst>
          </p:cNvPr>
          <p:cNvGrpSpPr/>
          <p:nvPr/>
        </p:nvGrpSpPr>
        <p:grpSpPr>
          <a:xfrm>
            <a:off x="8078997" y="625640"/>
            <a:ext cx="129938" cy="6104812"/>
            <a:chOff x="3335149" y="578324"/>
            <a:chExt cx="129938" cy="6104812"/>
          </a:xfrm>
        </p:grpSpPr>
        <p:sp>
          <p:nvSpPr>
            <p:cNvPr id="793" name="Oval 792">
              <a:extLst>
                <a:ext uri="{FF2B5EF4-FFF2-40B4-BE49-F238E27FC236}">
                  <a16:creationId xmlns:a16="http://schemas.microsoft.com/office/drawing/2014/main" id="{65B08979-CB9C-91E7-53AA-CCC244B816C7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4" name="Oval 793">
              <a:extLst>
                <a:ext uri="{FF2B5EF4-FFF2-40B4-BE49-F238E27FC236}">
                  <a16:creationId xmlns:a16="http://schemas.microsoft.com/office/drawing/2014/main" id="{64BF7F8C-8A1B-2112-46B7-9B2D5FC3BE23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Oval 794">
              <a:extLst>
                <a:ext uri="{FF2B5EF4-FFF2-40B4-BE49-F238E27FC236}">
                  <a16:creationId xmlns:a16="http://schemas.microsoft.com/office/drawing/2014/main" id="{D7B0F8E0-2130-6DAC-C8C1-33BF4D6F7EA2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Oval 795">
              <a:extLst>
                <a:ext uri="{FF2B5EF4-FFF2-40B4-BE49-F238E27FC236}">
                  <a16:creationId xmlns:a16="http://schemas.microsoft.com/office/drawing/2014/main" id="{387BF8FD-C6B1-9150-14FF-B0705B44B15B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Oval 796">
              <a:extLst>
                <a:ext uri="{FF2B5EF4-FFF2-40B4-BE49-F238E27FC236}">
                  <a16:creationId xmlns:a16="http://schemas.microsoft.com/office/drawing/2014/main" id="{549DDC80-776B-2961-A928-535C80598A93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Oval 797">
              <a:extLst>
                <a:ext uri="{FF2B5EF4-FFF2-40B4-BE49-F238E27FC236}">
                  <a16:creationId xmlns:a16="http://schemas.microsoft.com/office/drawing/2014/main" id="{0A6A5E4F-4B58-1DF8-651A-4B0C16984069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Oval 798">
              <a:extLst>
                <a:ext uri="{FF2B5EF4-FFF2-40B4-BE49-F238E27FC236}">
                  <a16:creationId xmlns:a16="http://schemas.microsoft.com/office/drawing/2014/main" id="{97570351-1B48-85EE-E9FF-3F7E8C752C69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Oval 799">
              <a:extLst>
                <a:ext uri="{FF2B5EF4-FFF2-40B4-BE49-F238E27FC236}">
                  <a16:creationId xmlns:a16="http://schemas.microsoft.com/office/drawing/2014/main" id="{1665953E-33E0-8477-A5DB-E63D28B63D75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Oval 800">
              <a:extLst>
                <a:ext uri="{FF2B5EF4-FFF2-40B4-BE49-F238E27FC236}">
                  <a16:creationId xmlns:a16="http://schemas.microsoft.com/office/drawing/2014/main" id="{C10FEE79-E418-B8A0-8A2F-1EB392154AFE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Oval 801">
              <a:extLst>
                <a:ext uri="{FF2B5EF4-FFF2-40B4-BE49-F238E27FC236}">
                  <a16:creationId xmlns:a16="http://schemas.microsoft.com/office/drawing/2014/main" id="{68BFD3C6-0811-ED14-A8D2-0622876A4311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Oval 802">
              <a:extLst>
                <a:ext uri="{FF2B5EF4-FFF2-40B4-BE49-F238E27FC236}">
                  <a16:creationId xmlns:a16="http://schemas.microsoft.com/office/drawing/2014/main" id="{DEB56DEC-76DC-E87F-61DD-DA7F5076E00E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Oval 803">
              <a:extLst>
                <a:ext uri="{FF2B5EF4-FFF2-40B4-BE49-F238E27FC236}">
                  <a16:creationId xmlns:a16="http://schemas.microsoft.com/office/drawing/2014/main" id="{21DABE8D-BB8D-C354-3566-EBB9DADDB0C6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Oval 804">
              <a:extLst>
                <a:ext uri="{FF2B5EF4-FFF2-40B4-BE49-F238E27FC236}">
                  <a16:creationId xmlns:a16="http://schemas.microsoft.com/office/drawing/2014/main" id="{65B1A934-B299-E620-61DA-488537E16D26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Oval 805">
              <a:extLst>
                <a:ext uri="{FF2B5EF4-FFF2-40B4-BE49-F238E27FC236}">
                  <a16:creationId xmlns:a16="http://schemas.microsoft.com/office/drawing/2014/main" id="{784CC58E-8F89-CC0D-B60E-1E8230025BCC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Oval 806">
              <a:extLst>
                <a:ext uri="{FF2B5EF4-FFF2-40B4-BE49-F238E27FC236}">
                  <a16:creationId xmlns:a16="http://schemas.microsoft.com/office/drawing/2014/main" id="{8BED237B-0C5B-93B2-99E4-FD107FCB3BA2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Oval 807">
              <a:extLst>
                <a:ext uri="{FF2B5EF4-FFF2-40B4-BE49-F238E27FC236}">
                  <a16:creationId xmlns:a16="http://schemas.microsoft.com/office/drawing/2014/main" id="{4CB4DE5B-D4DC-6E9A-B34F-7FAF4398682E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Oval 808">
              <a:extLst>
                <a:ext uri="{FF2B5EF4-FFF2-40B4-BE49-F238E27FC236}">
                  <a16:creationId xmlns:a16="http://schemas.microsoft.com/office/drawing/2014/main" id="{0A36AF11-3F24-4A60-51E5-A84263B4FA9E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Oval 809">
              <a:extLst>
                <a:ext uri="{FF2B5EF4-FFF2-40B4-BE49-F238E27FC236}">
                  <a16:creationId xmlns:a16="http://schemas.microsoft.com/office/drawing/2014/main" id="{307926EC-3475-8D8B-F843-DD33D811A9F7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Oval 810">
              <a:extLst>
                <a:ext uri="{FF2B5EF4-FFF2-40B4-BE49-F238E27FC236}">
                  <a16:creationId xmlns:a16="http://schemas.microsoft.com/office/drawing/2014/main" id="{2CE7AA9A-6F32-2492-98AB-B91EF575B4A8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Oval 811">
              <a:extLst>
                <a:ext uri="{FF2B5EF4-FFF2-40B4-BE49-F238E27FC236}">
                  <a16:creationId xmlns:a16="http://schemas.microsoft.com/office/drawing/2014/main" id="{47218EB8-D9F2-4D8A-1989-13BD2DEDE4A4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Oval 812">
              <a:extLst>
                <a:ext uri="{FF2B5EF4-FFF2-40B4-BE49-F238E27FC236}">
                  <a16:creationId xmlns:a16="http://schemas.microsoft.com/office/drawing/2014/main" id="{D2D056D0-B62D-B899-7699-A4E2906E2989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Oval 813">
              <a:extLst>
                <a:ext uri="{FF2B5EF4-FFF2-40B4-BE49-F238E27FC236}">
                  <a16:creationId xmlns:a16="http://schemas.microsoft.com/office/drawing/2014/main" id="{71E135C7-7211-5D3E-5326-4CF63B9F0E45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Oval 814">
              <a:extLst>
                <a:ext uri="{FF2B5EF4-FFF2-40B4-BE49-F238E27FC236}">
                  <a16:creationId xmlns:a16="http://schemas.microsoft.com/office/drawing/2014/main" id="{B74DA829-1C8F-51B7-3CF9-3AE56405238B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Oval 815">
              <a:extLst>
                <a:ext uri="{FF2B5EF4-FFF2-40B4-BE49-F238E27FC236}">
                  <a16:creationId xmlns:a16="http://schemas.microsoft.com/office/drawing/2014/main" id="{54DD4F63-AEFB-32D3-D08B-DA8F910103D4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Oval 816">
              <a:extLst>
                <a:ext uri="{FF2B5EF4-FFF2-40B4-BE49-F238E27FC236}">
                  <a16:creationId xmlns:a16="http://schemas.microsoft.com/office/drawing/2014/main" id="{3E6AA88F-9196-6AD8-425D-078988A4162F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Oval 817">
              <a:extLst>
                <a:ext uri="{FF2B5EF4-FFF2-40B4-BE49-F238E27FC236}">
                  <a16:creationId xmlns:a16="http://schemas.microsoft.com/office/drawing/2014/main" id="{930921A0-1E17-B96B-3192-30290F607BA4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Oval 818">
              <a:extLst>
                <a:ext uri="{FF2B5EF4-FFF2-40B4-BE49-F238E27FC236}">
                  <a16:creationId xmlns:a16="http://schemas.microsoft.com/office/drawing/2014/main" id="{81C7F208-10C9-A018-CF50-490AAA0F3443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Oval 819">
              <a:extLst>
                <a:ext uri="{FF2B5EF4-FFF2-40B4-BE49-F238E27FC236}">
                  <a16:creationId xmlns:a16="http://schemas.microsoft.com/office/drawing/2014/main" id="{9E770BCE-1F7C-C78D-FD78-933846530194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Oval 820">
              <a:extLst>
                <a:ext uri="{FF2B5EF4-FFF2-40B4-BE49-F238E27FC236}">
                  <a16:creationId xmlns:a16="http://schemas.microsoft.com/office/drawing/2014/main" id="{98EEBE41-4817-065E-6172-3466D61CFD4A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2" name="Group 821">
            <a:extLst>
              <a:ext uri="{FF2B5EF4-FFF2-40B4-BE49-F238E27FC236}">
                <a16:creationId xmlns:a16="http://schemas.microsoft.com/office/drawing/2014/main" id="{2A4452F6-4AB7-71F6-637F-F61EE52D9E1D}"/>
              </a:ext>
            </a:extLst>
          </p:cNvPr>
          <p:cNvGrpSpPr/>
          <p:nvPr/>
        </p:nvGrpSpPr>
        <p:grpSpPr>
          <a:xfrm>
            <a:off x="8309651" y="625640"/>
            <a:ext cx="129938" cy="6104812"/>
            <a:chOff x="3335149" y="578324"/>
            <a:chExt cx="129938" cy="6104812"/>
          </a:xfrm>
        </p:grpSpPr>
        <p:sp>
          <p:nvSpPr>
            <p:cNvPr id="823" name="Oval 822">
              <a:extLst>
                <a:ext uri="{FF2B5EF4-FFF2-40B4-BE49-F238E27FC236}">
                  <a16:creationId xmlns:a16="http://schemas.microsoft.com/office/drawing/2014/main" id="{AFBFC107-898E-8B1B-0669-8C1C9AC2C6F5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Oval 823">
              <a:extLst>
                <a:ext uri="{FF2B5EF4-FFF2-40B4-BE49-F238E27FC236}">
                  <a16:creationId xmlns:a16="http://schemas.microsoft.com/office/drawing/2014/main" id="{6862B5EC-64F6-6353-0CDC-730C5D2C733C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Oval 824">
              <a:extLst>
                <a:ext uri="{FF2B5EF4-FFF2-40B4-BE49-F238E27FC236}">
                  <a16:creationId xmlns:a16="http://schemas.microsoft.com/office/drawing/2014/main" id="{6EA98A48-F855-BDC4-7846-D6A0847E9DA5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Oval 825">
              <a:extLst>
                <a:ext uri="{FF2B5EF4-FFF2-40B4-BE49-F238E27FC236}">
                  <a16:creationId xmlns:a16="http://schemas.microsoft.com/office/drawing/2014/main" id="{44A19AC1-5199-586F-CB00-EB5403855BAC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Oval 826">
              <a:extLst>
                <a:ext uri="{FF2B5EF4-FFF2-40B4-BE49-F238E27FC236}">
                  <a16:creationId xmlns:a16="http://schemas.microsoft.com/office/drawing/2014/main" id="{C564C905-B9BB-A716-FCFC-34C079D50AED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Oval 827">
              <a:extLst>
                <a:ext uri="{FF2B5EF4-FFF2-40B4-BE49-F238E27FC236}">
                  <a16:creationId xmlns:a16="http://schemas.microsoft.com/office/drawing/2014/main" id="{F3712F52-A93D-14AF-7223-EF3F47A9BCDC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Oval 828">
              <a:extLst>
                <a:ext uri="{FF2B5EF4-FFF2-40B4-BE49-F238E27FC236}">
                  <a16:creationId xmlns:a16="http://schemas.microsoft.com/office/drawing/2014/main" id="{207491AF-318A-4D58-351D-3981AC3BAA28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Oval 829">
              <a:extLst>
                <a:ext uri="{FF2B5EF4-FFF2-40B4-BE49-F238E27FC236}">
                  <a16:creationId xmlns:a16="http://schemas.microsoft.com/office/drawing/2014/main" id="{F0CC2473-3149-0DCD-5A4D-3D58CD5CF94F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Oval 830">
              <a:extLst>
                <a:ext uri="{FF2B5EF4-FFF2-40B4-BE49-F238E27FC236}">
                  <a16:creationId xmlns:a16="http://schemas.microsoft.com/office/drawing/2014/main" id="{041E245D-4267-6E6F-367D-EB3E35686970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Oval 831">
              <a:extLst>
                <a:ext uri="{FF2B5EF4-FFF2-40B4-BE49-F238E27FC236}">
                  <a16:creationId xmlns:a16="http://schemas.microsoft.com/office/drawing/2014/main" id="{7737A054-93D3-F5A0-4464-3689F7F0E6FF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Oval 832">
              <a:extLst>
                <a:ext uri="{FF2B5EF4-FFF2-40B4-BE49-F238E27FC236}">
                  <a16:creationId xmlns:a16="http://schemas.microsoft.com/office/drawing/2014/main" id="{2C895811-4E0B-CBE5-7FF0-54C5CCFE733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Oval 833">
              <a:extLst>
                <a:ext uri="{FF2B5EF4-FFF2-40B4-BE49-F238E27FC236}">
                  <a16:creationId xmlns:a16="http://schemas.microsoft.com/office/drawing/2014/main" id="{AC05BE89-2171-FF06-129D-846A0AA0C9FD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Oval 834">
              <a:extLst>
                <a:ext uri="{FF2B5EF4-FFF2-40B4-BE49-F238E27FC236}">
                  <a16:creationId xmlns:a16="http://schemas.microsoft.com/office/drawing/2014/main" id="{104A3D96-0008-FEED-387B-CE3805F0F3C2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Oval 835">
              <a:extLst>
                <a:ext uri="{FF2B5EF4-FFF2-40B4-BE49-F238E27FC236}">
                  <a16:creationId xmlns:a16="http://schemas.microsoft.com/office/drawing/2014/main" id="{F7DE136B-D1F6-08F8-1395-C8CCA19BDEBD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Oval 836">
              <a:extLst>
                <a:ext uri="{FF2B5EF4-FFF2-40B4-BE49-F238E27FC236}">
                  <a16:creationId xmlns:a16="http://schemas.microsoft.com/office/drawing/2014/main" id="{99FA3417-646F-8B27-E603-BDB392496B3E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Oval 837">
              <a:extLst>
                <a:ext uri="{FF2B5EF4-FFF2-40B4-BE49-F238E27FC236}">
                  <a16:creationId xmlns:a16="http://schemas.microsoft.com/office/drawing/2014/main" id="{6D0DA229-7042-F1E9-1D90-681A70CC0CE5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Oval 838">
              <a:extLst>
                <a:ext uri="{FF2B5EF4-FFF2-40B4-BE49-F238E27FC236}">
                  <a16:creationId xmlns:a16="http://schemas.microsoft.com/office/drawing/2014/main" id="{3429205F-DB0F-2047-BF7A-8A467694C340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Oval 839">
              <a:extLst>
                <a:ext uri="{FF2B5EF4-FFF2-40B4-BE49-F238E27FC236}">
                  <a16:creationId xmlns:a16="http://schemas.microsoft.com/office/drawing/2014/main" id="{29FDDB47-4B82-6316-5728-A87C52D1F1C2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Oval 840">
              <a:extLst>
                <a:ext uri="{FF2B5EF4-FFF2-40B4-BE49-F238E27FC236}">
                  <a16:creationId xmlns:a16="http://schemas.microsoft.com/office/drawing/2014/main" id="{2069D01C-320B-6BD8-99D1-0DE521DE243C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Oval 841">
              <a:extLst>
                <a:ext uri="{FF2B5EF4-FFF2-40B4-BE49-F238E27FC236}">
                  <a16:creationId xmlns:a16="http://schemas.microsoft.com/office/drawing/2014/main" id="{516C8ACA-B62D-269A-1699-E03CC6C4AB69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Oval 842">
              <a:extLst>
                <a:ext uri="{FF2B5EF4-FFF2-40B4-BE49-F238E27FC236}">
                  <a16:creationId xmlns:a16="http://schemas.microsoft.com/office/drawing/2014/main" id="{CF84A12C-4496-D5F9-6651-22127AD5EDCA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Oval 843">
              <a:extLst>
                <a:ext uri="{FF2B5EF4-FFF2-40B4-BE49-F238E27FC236}">
                  <a16:creationId xmlns:a16="http://schemas.microsoft.com/office/drawing/2014/main" id="{FA1BB389-6192-FB0B-823C-971648E79C38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Oval 844">
              <a:extLst>
                <a:ext uri="{FF2B5EF4-FFF2-40B4-BE49-F238E27FC236}">
                  <a16:creationId xmlns:a16="http://schemas.microsoft.com/office/drawing/2014/main" id="{256BEABC-257E-B53A-8BB3-ED403DEAB25A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Oval 845">
              <a:extLst>
                <a:ext uri="{FF2B5EF4-FFF2-40B4-BE49-F238E27FC236}">
                  <a16:creationId xmlns:a16="http://schemas.microsoft.com/office/drawing/2014/main" id="{940162F5-2364-58B4-1219-B081104D0D09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Oval 846">
              <a:extLst>
                <a:ext uri="{FF2B5EF4-FFF2-40B4-BE49-F238E27FC236}">
                  <a16:creationId xmlns:a16="http://schemas.microsoft.com/office/drawing/2014/main" id="{09382004-8506-35D3-0D0C-98D82ECB9899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Oval 847">
              <a:extLst>
                <a:ext uri="{FF2B5EF4-FFF2-40B4-BE49-F238E27FC236}">
                  <a16:creationId xmlns:a16="http://schemas.microsoft.com/office/drawing/2014/main" id="{E14B031F-D612-391A-04B4-AD58A8025D3C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Oval 848">
              <a:extLst>
                <a:ext uri="{FF2B5EF4-FFF2-40B4-BE49-F238E27FC236}">
                  <a16:creationId xmlns:a16="http://schemas.microsoft.com/office/drawing/2014/main" id="{1295C562-0DFA-72FA-B75A-EA3807A6F428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Oval 849">
              <a:extLst>
                <a:ext uri="{FF2B5EF4-FFF2-40B4-BE49-F238E27FC236}">
                  <a16:creationId xmlns:a16="http://schemas.microsoft.com/office/drawing/2014/main" id="{BE6C0261-B68F-D6C4-B877-6BEEA953132F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Oval 850">
              <a:extLst>
                <a:ext uri="{FF2B5EF4-FFF2-40B4-BE49-F238E27FC236}">
                  <a16:creationId xmlns:a16="http://schemas.microsoft.com/office/drawing/2014/main" id="{5C12AD36-71D2-CEBD-A10E-EF7A90449E84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2" name="Group 851">
            <a:extLst>
              <a:ext uri="{FF2B5EF4-FFF2-40B4-BE49-F238E27FC236}">
                <a16:creationId xmlns:a16="http://schemas.microsoft.com/office/drawing/2014/main" id="{56296642-E34C-1D22-CF67-19A06A54F883}"/>
              </a:ext>
            </a:extLst>
          </p:cNvPr>
          <p:cNvGrpSpPr/>
          <p:nvPr/>
        </p:nvGrpSpPr>
        <p:grpSpPr>
          <a:xfrm>
            <a:off x="8540305" y="625640"/>
            <a:ext cx="129938" cy="6104812"/>
            <a:chOff x="3335149" y="578324"/>
            <a:chExt cx="129938" cy="6104812"/>
          </a:xfrm>
        </p:grpSpPr>
        <p:sp>
          <p:nvSpPr>
            <p:cNvPr id="853" name="Oval 852">
              <a:extLst>
                <a:ext uri="{FF2B5EF4-FFF2-40B4-BE49-F238E27FC236}">
                  <a16:creationId xmlns:a16="http://schemas.microsoft.com/office/drawing/2014/main" id="{06A9016A-20B6-3261-9BC4-A67576375F2F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4" name="Oval 853">
              <a:extLst>
                <a:ext uri="{FF2B5EF4-FFF2-40B4-BE49-F238E27FC236}">
                  <a16:creationId xmlns:a16="http://schemas.microsoft.com/office/drawing/2014/main" id="{09BAF980-DAF0-5C82-9B15-CC5C81829DCA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Oval 854">
              <a:extLst>
                <a:ext uri="{FF2B5EF4-FFF2-40B4-BE49-F238E27FC236}">
                  <a16:creationId xmlns:a16="http://schemas.microsoft.com/office/drawing/2014/main" id="{2108C828-2A5E-A88A-0C9F-563B96801325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Oval 855">
              <a:extLst>
                <a:ext uri="{FF2B5EF4-FFF2-40B4-BE49-F238E27FC236}">
                  <a16:creationId xmlns:a16="http://schemas.microsoft.com/office/drawing/2014/main" id="{FAFC839F-84BE-2F9E-32AC-DC3AA2AA4566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Oval 856">
              <a:extLst>
                <a:ext uri="{FF2B5EF4-FFF2-40B4-BE49-F238E27FC236}">
                  <a16:creationId xmlns:a16="http://schemas.microsoft.com/office/drawing/2014/main" id="{2BB0FCA7-04E0-9FE1-4079-C6E919F8DB3A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Oval 857">
              <a:extLst>
                <a:ext uri="{FF2B5EF4-FFF2-40B4-BE49-F238E27FC236}">
                  <a16:creationId xmlns:a16="http://schemas.microsoft.com/office/drawing/2014/main" id="{5B09961A-4E37-B77B-35C9-112C240B02F4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Oval 858">
              <a:extLst>
                <a:ext uri="{FF2B5EF4-FFF2-40B4-BE49-F238E27FC236}">
                  <a16:creationId xmlns:a16="http://schemas.microsoft.com/office/drawing/2014/main" id="{A9DC2530-D7B6-2E26-0365-B2771B5E1EB9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Oval 859">
              <a:extLst>
                <a:ext uri="{FF2B5EF4-FFF2-40B4-BE49-F238E27FC236}">
                  <a16:creationId xmlns:a16="http://schemas.microsoft.com/office/drawing/2014/main" id="{C259F81E-0806-6FF8-8C1D-15CAD2527B4A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Oval 860">
              <a:extLst>
                <a:ext uri="{FF2B5EF4-FFF2-40B4-BE49-F238E27FC236}">
                  <a16:creationId xmlns:a16="http://schemas.microsoft.com/office/drawing/2014/main" id="{1DDF8F78-6353-A8C0-02A5-7FF802D20912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Oval 861">
              <a:extLst>
                <a:ext uri="{FF2B5EF4-FFF2-40B4-BE49-F238E27FC236}">
                  <a16:creationId xmlns:a16="http://schemas.microsoft.com/office/drawing/2014/main" id="{30000970-EBAA-B150-95A8-9602138AB49A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Oval 862">
              <a:extLst>
                <a:ext uri="{FF2B5EF4-FFF2-40B4-BE49-F238E27FC236}">
                  <a16:creationId xmlns:a16="http://schemas.microsoft.com/office/drawing/2014/main" id="{FFDE7D48-D3A7-88D7-6602-A5C3ED3C85AC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Oval 863">
              <a:extLst>
                <a:ext uri="{FF2B5EF4-FFF2-40B4-BE49-F238E27FC236}">
                  <a16:creationId xmlns:a16="http://schemas.microsoft.com/office/drawing/2014/main" id="{16B0B00E-76DB-8766-DA1B-5659E9DA0D4D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Oval 864">
              <a:extLst>
                <a:ext uri="{FF2B5EF4-FFF2-40B4-BE49-F238E27FC236}">
                  <a16:creationId xmlns:a16="http://schemas.microsoft.com/office/drawing/2014/main" id="{56C0597F-B0C6-448A-A069-55D1B7073DFE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Oval 865">
              <a:extLst>
                <a:ext uri="{FF2B5EF4-FFF2-40B4-BE49-F238E27FC236}">
                  <a16:creationId xmlns:a16="http://schemas.microsoft.com/office/drawing/2014/main" id="{13257C8A-DDB6-53EF-7226-CBDA441E5C8B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Oval 866">
              <a:extLst>
                <a:ext uri="{FF2B5EF4-FFF2-40B4-BE49-F238E27FC236}">
                  <a16:creationId xmlns:a16="http://schemas.microsoft.com/office/drawing/2014/main" id="{39D76169-18FE-254B-ADFF-35B7B8D272E2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Oval 867">
              <a:extLst>
                <a:ext uri="{FF2B5EF4-FFF2-40B4-BE49-F238E27FC236}">
                  <a16:creationId xmlns:a16="http://schemas.microsoft.com/office/drawing/2014/main" id="{8F440447-669F-92E4-FA35-D5EB5EC9EBE3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Oval 868">
              <a:extLst>
                <a:ext uri="{FF2B5EF4-FFF2-40B4-BE49-F238E27FC236}">
                  <a16:creationId xmlns:a16="http://schemas.microsoft.com/office/drawing/2014/main" id="{D6DC7E50-8CE2-92FA-6C7B-52569ACDA35D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Oval 869">
              <a:extLst>
                <a:ext uri="{FF2B5EF4-FFF2-40B4-BE49-F238E27FC236}">
                  <a16:creationId xmlns:a16="http://schemas.microsoft.com/office/drawing/2014/main" id="{0F1F6174-90A0-D21D-A535-BAB6474BA4E8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Oval 870">
              <a:extLst>
                <a:ext uri="{FF2B5EF4-FFF2-40B4-BE49-F238E27FC236}">
                  <a16:creationId xmlns:a16="http://schemas.microsoft.com/office/drawing/2014/main" id="{BBA71A21-496D-94BC-2230-A1A241FA40CB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Oval 871">
              <a:extLst>
                <a:ext uri="{FF2B5EF4-FFF2-40B4-BE49-F238E27FC236}">
                  <a16:creationId xmlns:a16="http://schemas.microsoft.com/office/drawing/2014/main" id="{47308AE6-9B1B-46E6-36FE-10E2A51FEA44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Oval 872">
              <a:extLst>
                <a:ext uri="{FF2B5EF4-FFF2-40B4-BE49-F238E27FC236}">
                  <a16:creationId xmlns:a16="http://schemas.microsoft.com/office/drawing/2014/main" id="{8EC5E3C7-EE56-4884-F45F-6F42FF646FA0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Oval 873">
              <a:extLst>
                <a:ext uri="{FF2B5EF4-FFF2-40B4-BE49-F238E27FC236}">
                  <a16:creationId xmlns:a16="http://schemas.microsoft.com/office/drawing/2014/main" id="{84043778-E71C-D941-ECA1-C874224E2FB7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Oval 874">
              <a:extLst>
                <a:ext uri="{FF2B5EF4-FFF2-40B4-BE49-F238E27FC236}">
                  <a16:creationId xmlns:a16="http://schemas.microsoft.com/office/drawing/2014/main" id="{714454F7-5771-A4DD-4CCF-44BEE99D7DA1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Oval 875">
              <a:extLst>
                <a:ext uri="{FF2B5EF4-FFF2-40B4-BE49-F238E27FC236}">
                  <a16:creationId xmlns:a16="http://schemas.microsoft.com/office/drawing/2014/main" id="{8FF2B65F-C03F-9B26-D7D4-2DD85ED1E72B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Oval 876">
              <a:extLst>
                <a:ext uri="{FF2B5EF4-FFF2-40B4-BE49-F238E27FC236}">
                  <a16:creationId xmlns:a16="http://schemas.microsoft.com/office/drawing/2014/main" id="{BB4FFBC6-39A6-AD28-D83E-C6416C6FE4ED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Oval 877">
              <a:extLst>
                <a:ext uri="{FF2B5EF4-FFF2-40B4-BE49-F238E27FC236}">
                  <a16:creationId xmlns:a16="http://schemas.microsoft.com/office/drawing/2014/main" id="{803F0737-9253-BE93-93FD-0FEAD2976E15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Oval 878">
              <a:extLst>
                <a:ext uri="{FF2B5EF4-FFF2-40B4-BE49-F238E27FC236}">
                  <a16:creationId xmlns:a16="http://schemas.microsoft.com/office/drawing/2014/main" id="{ADBBA301-A75F-27CB-ADA6-CA66977F104A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Oval 879">
              <a:extLst>
                <a:ext uri="{FF2B5EF4-FFF2-40B4-BE49-F238E27FC236}">
                  <a16:creationId xmlns:a16="http://schemas.microsoft.com/office/drawing/2014/main" id="{BFA1572F-F46D-0921-924E-96189D39EA9D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Oval 880">
              <a:extLst>
                <a:ext uri="{FF2B5EF4-FFF2-40B4-BE49-F238E27FC236}">
                  <a16:creationId xmlns:a16="http://schemas.microsoft.com/office/drawing/2014/main" id="{849E3E16-82CB-8DB4-3795-D0CC31A8D225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2" name="Group 881">
            <a:extLst>
              <a:ext uri="{FF2B5EF4-FFF2-40B4-BE49-F238E27FC236}">
                <a16:creationId xmlns:a16="http://schemas.microsoft.com/office/drawing/2014/main" id="{E091A144-0CEC-3DCD-2423-830B0974F27A}"/>
              </a:ext>
            </a:extLst>
          </p:cNvPr>
          <p:cNvGrpSpPr/>
          <p:nvPr/>
        </p:nvGrpSpPr>
        <p:grpSpPr>
          <a:xfrm>
            <a:off x="8770959" y="625640"/>
            <a:ext cx="129938" cy="6104812"/>
            <a:chOff x="3335149" y="578324"/>
            <a:chExt cx="129938" cy="6104812"/>
          </a:xfrm>
        </p:grpSpPr>
        <p:sp>
          <p:nvSpPr>
            <p:cNvPr id="883" name="Oval 882">
              <a:extLst>
                <a:ext uri="{FF2B5EF4-FFF2-40B4-BE49-F238E27FC236}">
                  <a16:creationId xmlns:a16="http://schemas.microsoft.com/office/drawing/2014/main" id="{390E0E6F-2ABE-80FE-5237-26D5C29503B3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Oval 883">
              <a:extLst>
                <a:ext uri="{FF2B5EF4-FFF2-40B4-BE49-F238E27FC236}">
                  <a16:creationId xmlns:a16="http://schemas.microsoft.com/office/drawing/2014/main" id="{B6FED6B2-8DB9-5F6D-4959-96439980606B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Oval 884">
              <a:extLst>
                <a:ext uri="{FF2B5EF4-FFF2-40B4-BE49-F238E27FC236}">
                  <a16:creationId xmlns:a16="http://schemas.microsoft.com/office/drawing/2014/main" id="{299914A0-1357-38A5-5E74-C44B91974853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Oval 885">
              <a:extLst>
                <a:ext uri="{FF2B5EF4-FFF2-40B4-BE49-F238E27FC236}">
                  <a16:creationId xmlns:a16="http://schemas.microsoft.com/office/drawing/2014/main" id="{FFC5F6F7-932F-84D7-4AE0-FA1A0CCC3C82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Oval 886">
              <a:extLst>
                <a:ext uri="{FF2B5EF4-FFF2-40B4-BE49-F238E27FC236}">
                  <a16:creationId xmlns:a16="http://schemas.microsoft.com/office/drawing/2014/main" id="{476C26D8-CE5E-781B-DC6E-45FE3FF23C71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Oval 887">
              <a:extLst>
                <a:ext uri="{FF2B5EF4-FFF2-40B4-BE49-F238E27FC236}">
                  <a16:creationId xmlns:a16="http://schemas.microsoft.com/office/drawing/2014/main" id="{D0ABE6A9-C765-7915-C03A-A732B4A97965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Oval 888">
              <a:extLst>
                <a:ext uri="{FF2B5EF4-FFF2-40B4-BE49-F238E27FC236}">
                  <a16:creationId xmlns:a16="http://schemas.microsoft.com/office/drawing/2014/main" id="{3247D905-D892-474B-F4CC-67CB82FCC5F1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Oval 889">
              <a:extLst>
                <a:ext uri="{FF2B5EF4-FFF2-40B4-BE49-F238E27FC236}">
                  <a16:creationId xmlns:a16="http://schemas.microsoft.com/office/drawing/2014/main" id="{588E834A-56AC-C5C7-14D7-7AAF535E1893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Oval 890">
              <a:extLst>
                <a:ext uri="{FF2B5EF4-FFF2-40B4-BE49-F238E27FC236}">
                  <a16:creationId xmlns:a16="http://schemas.microsoft.com/office/drawing/2014/main" id="{7A570256-8AB6-38CA-3F30-5332A3E25046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Oval 891">
              <a:extLst>
                <a:ext uri="{FF2B5EF4-FFF2-40B4-BE49-F238E27FC236}">
                  <a16:creationId xmlns:a16="http://schemas.microsoft.com/office/drawing/2014/main" id="{F65CFA54-B658-11F0-2588-5A1A3AE490FA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Oval 892">
              <a:extLst>
                <a:ext uri="{FF2B5EF4-FFF2-40B4-BE49-F238E27FC236}">
                  <a16:creationId xmlns:a16="http://schemas.microsoft.com/office/drawing/2014/main" id="{EF088597-391D-7D4F-E241-E156E856EB5D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Oval 893">
              <a:extLst>
                <a:ext uri="{FF2B5EF4-FFF2-40B4-BE49-F238E27FC236}">
                  <a16:creationId xmlns:a16="http://schemas.microsoft.com/office/drawing/2014/main" id="{E3FE1833-107F-59D7-0124-573E80BB9863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Oval 894">
              <a:extLst>
                <a:ext uri="{FF2B5EF4-FFF2-40B4-BE49-F238E27FC236}">
                  <a16:creationId xmlns:a16="http://schemas.microsoft.com/office/drawing/2014/main" id="{B1852C3D-F594-EFB9-AD54-4E9E8A6BB1B8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Oval 895">
              <a:extLst>
                <a:ext uri="{FF2B5EF4-FFF2-40B4-BE49-F238E27FC236}">
                  <a16:creationId xmlns:a16="http://schemas.microsoft.com/office/drawing/2014/main" id="{58D06B62-010E-CD16-0C48-C48A9798B4D5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Oval 896">
              <a:extLst>
                <a:ext uri="{FF2B5EF4-FFF2-40B4-BE49-F238E27FC236}">
                  <a16:creationId xmlns:a16="http://schemas.microsoft.com/office/drawing/2014/main" id="{7110F7EB-A54B-058D-60EE-71931FE05E39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Oval 897">
              <a:extLst>
                <a:ext uri="{FF2B5EF4-FFF2-40B4-BE49-F238E27FC236}">
                  <a16:creationId xmlns:a16="http://schemas.microsoft.com/office/drawing/2014/main" id="{9A428DB3-FDEA-49DD-DACE-FC96CC713948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Oval 898">
              <a:extLst>
                <a:ext uri="{FF2B5EF4-FFF2-40B4-BE49-F238E27FC236}">
                  <a16:creationId xmlns:a16="http://schemas.microsoft.com/office/drawing/2014/main" id="{F73E88FB-F9A9-D675-BB1D-EEFC1C6D2C00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Oval 899">
              <a:extLst>
                <a:ext uri="{FF2B5EF4-FFF2-40B4-BE49-F238E27FC236}">
                  <a16:creationId xmlns:a16="http://schemas.microsoft.com/office/drawing/2014/main" id="{01CE0839-2DE5-7E02-255D-A65C756FCEF6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Oval 900">
              <a:extLst>
                <a:ext uri="{FF2B5EF4-FFF2-40B4-BE49-F238E27FC236}">
                  <a16:creationId xmlns:a16="http://schemas.microsoft.com/office/drawing/2014/main" id="{70F02729-C96E-97C3-7AC4-4F21A6107544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Oval 901">
              <a:extLst>
                <a:ext uri="{FF2B5EF4-FFF2-40B4-BE49-F238E27FC236}">
                  <a16:creationId xmlns:a16="http://schemas.microsoft.com/office/drawing/2014/main" id="{C2F4EE74-B336-F787-D08C-AE4D2FC528E0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Oval 902">
              <a:extLst>
                <a:ext uri="{FF2B5EF4-FFF2-40B4-BE49-F238E27FC236}">
                  <a16:creationId xmlns:a16="http://schemas.microsoft.com/office/drawing/2014/main" id="{44BA2AB0-9D28-D9AC-A3D3-0A54D4E1071A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Oval 903">
              <a:extLst>
                <a:ext uri="{FF2B5EF4-FFF2-40B4-BE49-F238E27FC236}">
                  <a16:creationId xmlns:a16="http://schemas.microsoft.com/office/drawing/2014/main" id="{A902642F-3C8D-627A-5786-7C01B6DC6260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Oval 904">
              <a:extLst>
                <a:ext uri="{FF2B5EF4-FFF2-40B4-BE49-F238E27FC236}">
                  <a16:creationId xmlns:a16="http://schemas.microsoft.com/office/drawing/2014/main" id="{4E84F83B-2E5E-5276-D36A-0D73763A480A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Oval 905">
              <a:extLst>
                <a:ext uri="{FF2B5EF4-FFF2-40B4-BE49-F238E27FC236}">
                  <a16:creationId xmlns:a16="http://schemas.microsoft.com/office/drawing/2014/main" id="{777F39AF-3F61-907D-2696-5D0788E7CB17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Oval 906">
              <a:extLst>
                <a:ext uri="{FF2B5EF4-FFF2-40B4-BE49-F238E27FC236}">
                  <a16:creationId xmlns:a16="http://schemas.microsoft.com/office/drawing/2014/main" id="{55829DF2-DAC4-874B-A28A-F99B6699979C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Oval 907">
              <a:extLst>
                <a:ext uri="{FF2B5EF4-FFF2-40B4-BE49-F238E27FC236}">
                  <a16:creationId xmlns:a16="http://schemas.microsoft.com/office/drawing/2014/main" id="{A65CF074-1C34-87F3-D521-7EF38B919BBA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Oval 908">
              <a:extLst>
                <a:ext uri="{FF2B5EF4-FFF2-40B4-BE49-F238E27FC236}">
                  <a16:creationId xmlns:a16="http://schemas.microsoft.com/office/drawing/2014/main" id="{09B47AAE-67F9-5E48-3541-63A815028605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Oval 909">
              <a:extLst>
                <a:ext uri="{FF2B5EF4-FFF2-40B4-BE49-F238E27FC236}">
                  <a16:creationId xmlns:a16="http://schemas.microsoft.com/office/drawing/2014/main" id="{4CBA70C7-F6BA-B9A3-B0D9-6B633D57B6B1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Oval 910">
              <a:extLst>
                <a:ext uri="{FF2B5EF4-FFF2-40B4-BE49-F238E27FC236}">
                  <a16:creationId xmlns:a16="http://schemas.microsoft.com/office/drawing/2014/main" id="{8443FC1F-C4DA-F60F-AE4B-059C89D824EB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2" name="Group 911">
            <a:extLst>
              <a:ext uri="{FF2B5EF4-FFF2-40B4-BE49-F238E27FC236}">
                <a16:creationId xmlns:a16="http://schemas.microsoft.com/office/drawing/2014/main" id="{6932F600-1E33-F234-A6D9-024B18467368}"/>
              </a:ext>
            </a:extLst>
          </p:cNvPr>
          <p:cNvGrpSpPr/>
          <p:nvPr/>
        </p:nvGrpSpPr>
        <p:grpSpPr>
          <a:xfrm>
            <a:off x="9001599" y="625640"/>
            <a:ext cx="129938" cy="6104812"/>
            <a:chOff x="3335149" y="578324"/>
            <a:chExt cx="129938" cy="6104812"/>
          </a:xfrm>
          <a:solidFill>
            <a:srgbClr val="FF0000"/>
          </a:solidFill>
        </p:grpSpPr>
        <p:sp>
          <p:nvSpPr>
            <p:cNvPr id="913" name="Oval 912">
              <a:extLst>
                <a:ext uri="{FF2B5EF4-FFF2-40B4-BE49-F238E27FC236}">
                  <a16:creationId xmlns:a16="http://schemas.microsoft.com/office/drawing/2014/main" id="{E0694864-6044-06F8-E81C-BBAAC6C2AEF8}"/>
                </a:ext>
              </a:extLst>
            </p:cNvPr>
            <p:cNvSpPr/>
            <p:nvPr/>
          </p:nvSpPr>
          <p:spPr>
            <a:xfrm>
              <a:off x="3335149" y="578324"/>
              <a:ext cx="125121" cy="11549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Oval 913">
              <a:extLst>
                <a:ext uri="{FF2B5EF4-FFF2-40B4-BE49-F238E27FC236}">
                  <a16:creationId xmlns:a16="http://schemas.microsoft.com/office/drawing/2014/main" id="{23E92A39-66DE-CB0A-FAC6-3163CA19E908}"/>
                </a:ext>
              </a:extLst>
            </p:cNvPr>
            <p:cNvSpPr/>
            <p:nvPr/>
          </p:nvSpPr>
          <p:spPr>
            <a:xfrm>
              <a:off x="3339966" y="7922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Oval 914">
              <a:extLst>
                <a:ext uri="{FF2B5EF4-FFF2-40B4-BE49-F238E27FC236}">
                  <a16:creationId xmlns:a16="http://schemas.microsoft.com/office/drawing/2014/main" id="{FE96775A-A144-0131-9989-673990754966}"/>
                </a:ext>
              </a:extLst>
            </p:cNvPr>
            <p:cNvSpPr/>
            <p:nvPr/>
          </p:nvSpPr>
          <p:spPr>
            <a:xfrm>
              <a:off x="3339966" y="10061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Oval 915">
              <a:extLst>
                <a:ext uri="{FF2B5EF4-FFF2-40B4-BE49-F238E27FC236}">
                  <a16:creationId xmlns:a16="http://schemas.microsoft.com/office/drawing/2014/main" id="{36BA47AB-7C71-1FFF-0E1F-2926E1D679C4}"/>
                </a:ext>
              </a:extLst>
            </p:cNvPr>
            <p:cNvSpPr/>
            <p:nvPr/>
          </p:nvSpPr>
          <p:spPr>
            <a:xfrm>
              <a:off x="3339966" y="122003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Oval 916">
              <a:extLst>
                <a:ext uri="{FF2B5EF4-FFF2-40B4-BE49-F238E27FC236}">
                  <a16:creationId xmlns:a16="http://schemas.microsoft.com/office/drawing/2014/main" id="{EF755188-9067-F63F-5424-4AC5C7757D11}"/>
                </a:ext>
              </a:extLst>
            </p:cNvPr>
            <p:cNvSpPr/>
            <p:nvPr/>
          </p:nvSpPr>
          <p:spPr>
            <a:xfrm>
              <a:off x="3339966" y="143394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Oval 917">
              <a:extLst>
                <a:ext uri="{FF2B5EF4-FFF2-40B4-BE49-F238E27FC236}">
                  <a16:creationId xmlns:a16="http://schemas.microsoft.com/office/drawing/2014/main" id="{B45E90E6-667D-691D-9A89-9A9060AC0473}"/>
                </a:ext>
              </a:extLst>
            </p:cNvPr>
            <p:cNvSpPr/>
            <p:nvPr/>
          </p:nvSpPr>
          <p:spPr>
            <a:xfrm>
              <a:off x="3339966" y="164784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Oval 918">
              <a:extLst>
                <a:ext uri="{FF2B5EF4-FFF2-40B4-BE49-F238E27FC236}">
                  <a16:creationId xmlns:a16="http://schemas.microsoft.com/office/drawing/2014/main" id="{6D1F5B87-2C45-48F6-759F-8BD9BE0EEE61}"/>
                </a:ext>
              </a:extLst>
            </p:cNvPr>
            <p:cNvSpPr/>
            <p:nvPr/>
          </p:nvSpPr>
          <p:spPr>
            <a:xfrm>
              <a:off x="3339966" y="186174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Oval 919">
              <a:extLst>
                <a:ext uri="{FF2B5EF4-FFF2-40B4-BE49-F238E27FC236}">
                  <a16:creationId xmlns:a16="http://schemas.microsoft.com/office/drawing/2014/main" id="{3BB99508-CD8A-F97C-4B81-ECB300A123A9}"/>
                </a:ext>
              </a:extLst>
            </p:cNvPr>
            <p:cNvSpPr/>
            <p:nvPr/>
          </p:nvSpPr>
          <p:spPr>
            <a:xfrm>
              <a:off x="3339966" y="207565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Oval 920">
              <a:extLst>
                <a:ext uri="{FF2B5EF4-FFF2-40B4-BE49-F238E27FC236}">
                  <a16:creationId xmlns:a16="http://schemas.microsoft.com/office/drawing/2014/main" id="{D2384CBA-D496-AF8C-A2D1-F0869CC81089}"/>
                </a:ext>
              </a:extLst>
            </p:cNvPr>
            <p:cNvSpPr/>
            <p:nvPr/>
          </p:nvSpPr>
          <p:spPr>
            <a:xfrm>
              <a:off x="3339966" y="228955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Oval 921">
              <a:extLst>
                <a:ext uri="{FF2B5EF4-FFF2-40B4-BE49-F238E27FC236}">
                  <a16:creationId xmlns:a16="http://schemas.microsoft.com/office/drawing/2014/main" id="{7EF37181-C198-5E4F-6C56-A495C8F7E516}"/>
                </a:ext>
              </a:extLst>
            </p:cNvPr>
            <p:cNvSpPr/>
            <p:nvPr/>
          </p:nvSpPr>
          <p:spPr>
            <a:xfrm>
              <a:off x="3339966" y="250346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Oval 922">
              <a:extLst>
                <a:ext uri="{FF2B5EF4-FFF2-40B4-BE49-F238E27FC236}">
                  <a16:creationId xmlns:a16="http://schemas.microsoft.com/office/drawing/2014/main" id="{6A018547-F557-86FA-D341-E4CE7302EDB0}"/>
                </a:ext>
              </a:extLst>
            </p:cNvPr>
            <p:cNvSpPr/>
            <p:nvPr/>
          </p:nvSpPr>
          <p:spPr>
            <a:xfrm>
              <a:off x="3339966" y="271736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Oval 923">
              <a:extLst>
                <a:ext uri="{FF2B5EF4-FFF2-40B4-BE49-F238E27FC236}">
                  <a16:creationId xmlns:a16="http://schemas.microsoft.com/office/drawing/2014/main" id="{2B618494-89D0-6C4B-BD18-08756921B483}"/>
                </a:ext>
              </a:extLst>
            </p:cNvPr>
            <p:cNvSpPr/>
            <p:nvPr/>
          </p:nvSpPr>
          <p:spPr>
            <a:xfrm>
              <a:off x="3339966" y="293126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Oval 924">
              <a:extLst>
                <a:ext uri="{FF2B5EF4-FFF2-40B4-BE49-F238E27FC236}">
                  <a16:creationId xmlns:a16="http://schemas.microsoft.com/office/drawing/2014/main" id="{FB179FF3-BC7F-5D62-6311-0C1744212700}"/>
                </a:ext>
              </a:extLst>
            </p:cNvPr>
            <p:cNvSpPr/>
            <p:nvPr/>
          </p:nvSpPr>
          <p:spPr>
            <a:xfrm>
              <a:off x="3339966" y="314517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Oval 925">
              <a:extLst>
                <a:ext uri="{FF2B5EF4-FFF2-40B4-BE49-F238E27FC236}">
                  <a16:creationId xmlns:a16="http://schemas.microsoft.com/office/drawing/2014/main" id="{7DFAAA48-D0E8-10D5-C2D9-872A3C71EE10}"/>
                </a:ext>
              </a:extLst>
            </p:cNvPr>
            <p:cNvSpPr/>
            <p:nvPr/>
          </p:nvSpPr>
          <p:spPr>
            <a:xfrm>
              <a:off x="3339966" y="335907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Oval 926">
              <a:extLst>
                <a:ext uri="{FF2B5EF4-FFF2-40B4-BE49-F238E27FC236}">
                  <a16:creationId xmlns:a16="http://schemas.microsoft.com/office/drawing/2014/main" id="{9352F101-8D5E-4CC2-5B6B-71A0D8E9369E}"/>
                </a:ext>
              </a:extLst>
            </p:cNvPr>
            <p:cNvSpPr/>
            <p:nvPr/>
          </p:nvSpPr>
          <p:spPr>
            <a:xfrm>
              <a:off x="3339966" y="357298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Oval 927">
              <a:extLst>
                <a:ext uri="{FF2B5EF4-FFF2-40B4-BE49-F238E27FC236}">
                  <a16:creationId xmlns:a16="http://schemas.microsoft.com/office/drawing/2014/main" id="{AFD823B3-9D0A-74E5-682C-AB19F936851B}"/>
                </a:ext>
              </a:extLst>
            </p:cNvPr>
            <p:cNvSpPr/>
            <p:nvPr/>
          </p:nvSpPr>
          <p:spPr>
            <a:xfrm>
              <a:off x="3339966" y="378688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Oval 928">
              <a:extLst>
                <a:ext uri="{FF2B5EF4-FFF2-40B4-BE49-F238E27FC236}">
                  <a16:creationId xmlns:a16="http://schemas.microsoft.com/office/drawing/2014/main" id="{2E7FCE40-81A8-21F6-1EA2-6C7178B5E82F}"/>
                </a:ext>
              </a:extLst>
            </p:cNvPr>
            <p:cNvSpPr/>
            <p:nvPr/>
          </p:nvSpPr>
          <p:spPr>
            <a:xfrm>
              <a:off x="3339966" y="400078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Oval 929">
              <a:extLst>
                <a:ext uri="{FF2B5EF4-FFF2-40B4-BE49-F238E27FC236}">
                  <a16:creationId xmlns:a16="http://schemas.microsoft.com/office/drawing/2014/main" id="{78E9D99F-CD6D-2B0D-91D0-E43E0F4B86C7}"/>
                </a:ext>
              </a:extLst>
            </p:cNvPr>
            <p:cNvSpPr/>
            <p:nvPr/>
          </p:nvSpPr>
          <p:spPr>
            <a:xfrm>
              <a:off x="3339966" y="421469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Oval 930">
              <a:extLst>
                <a:ext uri="{FF2B5EF4-FFF2-40B4-BE49-F238E27FC236}">
                  <a16:creationId xmlns:a16="http://schemas.microsoft.com/office/drawing/2014/main" id="{31546503-8978-1CF4-A6A7-DAE416E6EB17}"/>
                </a:ext>
              </a:extLst>
            </p:cNvPr>
            <p:cNvSpPr/>
            <p:nvPr/>
          </p:nvSpPr>
          <p:spPr>
            <a:xfrm>
              <a:off x="3339966" y="442859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Oval 931">
              <a:extLst>
                <a:ext uri="{FF2B5EF4-FFF2-40B4-BE49-F238E27FC236}">
                  <a16:creationId xmlns:a16="http://schemas.microsoft.com/office/drawing/2014/main" id="{3BE06F62-1539-B7F3-D572-C88F56FEB3D4}"/>
                </a:ext>
              </a:extLst>
            </p:cNvPr>
            <p:cNvSpPr/>
            <p:nvPr/>
          </p:nvSpPr>
          <p:spPr>
            <a:xfrm>
              <a:off x="3339966" y="464250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Oval 932">
              <a:extLst>
                <a:ext uri="{FF2B5EF4-FFF2-40B4-BE49-F238E27FC236}">
                  <a16:creationId xmlns:a16="http://schemas.microsoft.com/office/drawing/2014/main" id="{F44BBA7E-990C-B7E0-9F66-79743CA4ADE2}"/>
                </a:ext>
              </a:extLst>
            </p:cNvPr>
            <p:cNvSpPr/>
            <p:nvPr/>
          </p:nvSpPr>
          <p:spPr>
            <a:xfrm>
              <a:off x="3339966" y="485640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Oval 933">
              <a:extLst>
                <a:ext uri="{FF2B5EF4-FFF2-40B4-BE49-F238E27FC236}">
                  <a16:creationId xmlns:a16="http://schemas.microsoft.com/office/drawing/2014/main" id="{2B02E58F-E143-6F00-7D3C-10D585A26490}"/>
                </a:ext>
              </a:extLst>
            </p:cNvPr>
            <p:cNvSpPr/>
            <p:nvPr/>
          </p:nvSpPr>
          <p:spPr>
            <a:xfrm>
              <a:off x="3339966" y="507030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Oval 934">
              <a:extLst>
                <a:ext uri="{FF2B5EF4-FFF2-40B4-BE49-F238E27FC236}">
                  <a16:creationId xmlns:a16="http://schemas.microsoft.com/office/drawing/2014/main" id="{2016DB8D-C92A-FE57-6A79-849D41F21224}"/>
                </a:ext>
              </a:extLst>
            </p:cNvPr>
            <p:cNvSpPr/>
            <p:nvPr/>
          </p:nvSpPr>
          <p:spPr>
            <a:xfrm>
              <a:off x="3339966" y="528421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Oval 935">
              <a:extLst>
                <a:ext uri="{FF2B5EF4-FFF2-40B4-BE49-F238E27FC236}">
                  <a16:creationId xmlns:a16="http://schemas.microsoft.com/office/drawing/2014/main" id="{8F687C20-7529-322F-C24C-686345014DC3}"/>
                </a:ext>
              </a:extLst>
            </p:cNvPr>
            <p:cNvSpPr/>
            <p:nvPr/>
          </p:nvSpPr>
          <p:spPr>
            <a:xfrm>
              <a:off x="3339966" y="5498116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Oval 936">
              <a:extLst>
                <a:ext uri="{FF2B5EF4-FFF2-40B4-BE49-F238E27FC236}">
                  <a16:creationId xmlns:a16="http://schemas.microsoft.com/office/drawing/2014/main" id="{5A94E183-26BA-6395-31F1-00C72C00C6C3}"/>
                </a:ext>
              </a:extLst>
            </p:cNvPr>
            <p:cNvSpPr/>
            <p:nvPr/>
          </p:nvSpPr>
          <p:spPr>
            <a:xfrm>
              <a:off x="3339966" y="5712020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Oval 937">
              <a:extLst>
                <a:ext uri="{FF2B5EF4-FFF2-40B4-BE49-F238E27FC236}">
                  <a16:creationId xmlns:a16="http://schemas.microsoft.com/office/drawing/2014/main" id="{13506CBA-6382-CD82-CA64-F69EC2E45569}"/>
                </a:ext>
              </a:extLst>
            </p:cNvPr>
            <p:cNvSpPr/>
            <p:nvPr/>
          </p:nvSpPr>
          <p:spPr>
            <a:xfrm>
              <a:off x="3339966" y="5925924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Oval 938">
              <a:extLst>
                <a:ext uri="{FF2B5EF4-FFF2-40B4-BE49-F238E27FC236}">
                  <a16:creationId xmlns:a16="http://schemas.microsoft.com/office/drawing/2014/main" id="{5478A4BD-327C-656B-4E34-CF0CA8DD4C2A}"/>
                </a:ext>
              </a:extLst>
            </p:cNvPr>
            <p:cNvSpPr/>
            <p:nvPr/>
          </p:nvSpPr>
          <p:spPr>
            <a:xfrm>
              <a:off x="3339966" y="613982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Oval 939">
              <a:extLst>
                <a:ext uri="{FF2B5EF4-FFF2-40B4-BE49-F238E27FC236}">
                  <a16:creationId xmlns:a16="http://schemas.microsoft.com/office/drawing/2014/main" id="{37A9190E-B3E1-EDF3-B893-952CC19442F6}"/>
                </a:ext>
              </a:extLst>
            </p:cNvPr>
            <p:cNvSpPr/>
            <p:nvPr/>
          </p:nvSpPr>
          <p:spPr>
            <a:xfrm>
              <a:off x="3339966" y="6353732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Oval 940">
              <a:extLst>
                <a:ext uri="{FF2B5EF4-FFF2-40B4-BE49-F238E27FC236}">
                  <a16:creationId xmlns:a16="http://schemas.microsoft.com/office/drawing/2014/main" id="{1FC37A71-DD0C-8CF7-6202-BE81484D9221}"/>
                </a:ext>
              </a:extLst>
            </p:cNvPr>
            <p:cNvSpPr/>
            <p:nvPr/>
          </p:nvSpPr>
          <p:spPr>
            <a:xfrm>
              <a:off x="3339966" y="6567638"/>
              <a:ext cx="125121" cy="1154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3" name="Oval 1002">
            <a:extLst>
              <a:ext uri="{FF2B5EF4-FFF2-40B4-BE49-F238E27FC236}">
                <a16:creationId xmlns:a16="http://schemas.microsoft.com/office/drawing/2014/main" id="{74E12E38-39A5-0B2C-C59C-6037165376A4}"/>
              </a:ext>
            </a:extLst>
          </p:cNvPr>
          <p:cNvSpPr/>
          <p:nvPr/>
        </p:nvSpPr>
        <p:spPr>
          <a:xfrm>
            <a:off x="9495588" y="656806"/>
            <a:ext cx="125121" cy="115498"/>
          </a:xfrm>
          <a:prstGeom prst="ellipse">
            <a:avLst/>
          </a:prstGeom>
          <a:solidFill>
            <a:srgbClr val="0070C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8" name="TextBox 1007">
            <a:extLst>
              <a:ext uri="{FF2B5EF4-FFF2-40B4-BE49-F238E27FC236}">
                <a16:creationId xmlns:a16="http://schemas.microsoft.com/office/drawing/2014/main" id="{E8D29FF1-51D0-9AB7-4238-225C8C292DDD}"/>
              </a:ext>
            </a:extLst>
          </p:cNvPr>
          <p:cNvSpPr txBox="1"/>
          <p:nvPr/>
        </p:nvSpPr>
        <p:spPr>
          <a:xfrm>
            <a:off x="9708150" y="452945"/>
            <a:ext cx="2510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obey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33522C-DB9B-4226-AC03-F0E017323144}"/>
                  </a:ext>
                </a:extLst>
              </p:cNvPr>
              <p:cNvSpPr txBox="1"/>
              <p:nvPr/>
            </p:nvSpPr>
            <p:spPr>
              <a:xfrm>
                <a:off x="8854903" y="1022720"/>
                <a:ext cx="3364057" cy="1798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3600" dirty="0"/>
                  <a:t> in interior obeys the equation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33522C-DB9B-4226-AC03-F0E017323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4903" y="1022720"/>
                <a:ext cx="3364057" cy="1798890"/>
              </a:xfrm>
              <a:prstGeom prst="rect">
                <a:avLst/>
              </a:prstGeom>
              <a:blipFill>
                <a:blip r:embed="rId2"/>
                <a:stretch>
                  <a:fillRect t="-5085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63D3E4-5577-33EA-9C8B-57912255C573}"/>
                  </a:ext>
                </a:extLst>
              </p:cNvPr>
              <p:cNvSpPr txBox="1"/>
              <p:nvPr/>
            </p:nvSpPr>
            <p:spPr>
              <a:xfrm>
                <a:off x="3910249" y="-13764"/>
                <a:ext cx="33640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63D3E4-5577-33EA-9C8B-57912255C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249" y="-13764"/>
                <a:ext cx="3364057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D748B7-0BD2-C251-3E42-1402C9D0D54C}"/>
                  </a:ext>
                </a:extLst>
              </p:cNvPr>
              <p:cNvSpPr txBox="1"/>
              <p:nvPr/>
            </p:nvSpPr>
            <p:spPr>
              <a:xfrm rot="16200000">
                <a:off x="-316227" y="3015118"/>
                <a:ext cx="33640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D748B7-0BD2-C251-3E42-1402C9D0D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316227" y="3015118"/>
                <a:ext cx="336405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BA21D0A-78CE-F584-631A-83696808F38D}"/>
              </a:ext>
            </a:extLst>
          </p:cNvPr>
          <p:cNvCxnSpPr/>
          <p:nvPr/>
        </p:nvCxnSpPr>
        <p:spPr>
          <a:xfrm>
            <a:off x="1365802" y="3826601"/>
            <a:ext cx="0" cy="16047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3BE7562-F35A-02CB-D0FA-6D28FF6B1A8F}"/>
              </a:ext>
            </a:extLst>
          </p:cNvPr>
          <p:cNvCxnSpPr>
            <a:cxnSpLocks/>
          </p:cNvCxnSpPr>
          <p:nvPr/>
        </p:nvCxnSpPr>
        <p:spPr>
          <a:xfrm>
            <a:off x="5781730" y="361166"/>
            <a:ext cx="138240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113A5BC-052D-6C1C-93E9-2E0BF4808B97}"/>
                  </a:ext>
                </a:extLst>
              </p:cNvPr>
              <p:cNvSpPr txBox="1"/>
              <p:nvPr/>
            </p:nvSpPr>
            <p:spPr>
              <a:xfrm>
                <a:off x="8827943" y="3361905"/>
                <a:ext cx="3364057" cy="689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113A5BC-052D-6C1C-93E9-2E0BF4808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943" y="3361905"/>
                <a:ext cx="3364057" cy="6890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tar: 5 Points 1">
            <a:extLst>
              <a:ext uri="{FF2B5EF4-FFF2-40B4-BE49-F238E27FC236}">
                <a16:creationId xmlns:a16="http://schemas.microsoft.com/office/drawing/2014/main" id="{E94EF109-A3DD-D858-D875-89996C8BB47E}"/>
              </a:ext>
            </a:extLst>
          </p:cNvPr>
          <p:cNvSpPr/>
          <p:nvPr/>
        </p:nvSpPr>
        <p:spPr>
          <a:xfrm>
            <a:off x="3043276" y="838406"/>
            <a:ext cx="506776" cy="487806"/>
          </a:xfrm>
          <a:prstGeom prst="star5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2" name="Straight Connector 941">
            <a:extLst>
              <a:ext uri="{FF2B5EF4-FFF2-40B4-BE49-F238E27FC236}">
                <a16:creationId xmlns:a16="http://schemas.microsoft.com/office/drawing/2014/main" id="{5F0838DF-6512-491C-FFEF-FBB8BD1F29ED}"/>
              </a:ext>
            </a:extLst>
          </p:cNvPr>
          <p:cNvCxnSpPr>
            <a:cxnSpLocks/>
          </p:cNvCxnSpPr>
          <p:nvPr/>
        </p:nvCxnSpPr>
        <p:spPr>
          <a:xfrm>
            <a:off x="3316077" y="452945"/>
            <a:ext cx="0" cy="5697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4" name="TextBox 943">
                <a:extLst>
                  <a:ext uri="{FF2B5EF4-FFF2-40B4-BE49-F238E27FC236}">
                    <a16:creationId xmlns:a16="http://schemas.microsoft.com/office/drawing/2014/main" id="{99EB3EE9-A27A-D623-5767-0E663932B60E}"/>
                  </a:ext>
                </a:extLst>
              </p:cNvPr>
              <p:cNvSpPr txBox="1"/>
              <p:nvPr/>
            </p:nvSpPr>
            <p:spPr>
              <a:xfrm>
                <a:off x="1688968" y="-88807"/>
                <a:ext cx="33640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44" name="TextBox 943">
                <a:extLst>
                  <a:ext uri="{FF2B5EF4-FFF2-40B4-BE49-F238E27FC236}">
                    <a16:creationId xmlns:a16="http://schemas.microsoft.com/office/drawing/2014/main" id="{99EB3EE9-A27A-D623-5767-0E663932B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968" y="-88807"/>
                <a:ext cx="3364057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5" name="TextBox 944">
                <a:extLst>
                  <a:ext uri="{FF2B5EF4-FFF2-40B4-BE49-F238E27FC236}">
                    <a16:creationId xmlns:a16="http://schemas.microsoft.com/office/drawing/2014/main" id="{4E210316-0B6F-688B-85CD-D9B9702EDBC1}"/>
                  </a:ext>
                </a:extLst>
              </p:cNvPr>
              <p:cNvSpPr txBox="1"/>
              <p:nvPr/>
            </p:nvSpPr>
            <p:spPr>
              <a:xfrm>
                <a:off x="-153138" y="737832"/>
                <a:ext cx="33640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45" name="TextBox 944">
                <a:extLst>
                  <a:ext uri="{FF2B5EF4-FFF2-40B4-BE49-F238E27FC236}">
                    <a16:creationId xmlns:a16="http://schemas.microsoft.com/office/drawing/2014/main" id="{4E210316-0B6F-688B-85CD-D9B9702ED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3138" y="737832"/>
                <a:ext cx="3364057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7" name="Straight Connector 946">
            <a:extLst>
              <a:ext uri="{FF2B5EF4-FFF2-40B4-BE49-F238E27FC236}">
                <a16:creationId xmlns:a16="http://schemas.microsoft.com/office/drawing/2014/main" id="{A6DB15F9-38B7-4C5F-8A3E-61094E69BDDE}"/>
              </a:ext>
            </a:extLst>
          </p:cNvPr>
          <p:cNvCxnSpPr/>
          <p:nvPr/>
        </p:nvCxnSpPr>
        <p:spPr>
          <a:xfrm>
            <a:off x="1608463" y="1122733"/>
            <a:ext cx="4076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8" name="TextBox 947">
                <a:extLst>
                  <a:ext uri="{FF2B5EF4-FFF2-40B4-BE49-F238E27FC236}">
                    <a16:creationId xmlns:a16="http://schemas.microsoft.com/office/drawing/2014/main" id="{938A008C-50A0-B40D-C9B1-BBA0A694DB41}"/>
                  </a:ext>
                </a:extLst>
              </p:cNvPr>
              <p:cNvSpPr txBox="1"/>
              <p:nvPr/>
            </p:nvSpPr>
            <p:spPr>
              <a:xfrm>
                <a:off x="8983304" y="5059150"/>
                <a:ext cx="3364057" cy="886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2400" dirty="0"/>
                  <a:t>equations</a:t>
                </a:r>
              </a:p>
            </p:txBody>
          </p:sp>
        </mc:Choice>
        <mc:Fallback xmlns="">
          <p:sp>
            <p:nvSpPr>
              <p:cNvPr id="948" name="TextBox 947">
                <a:extLst>
                  <a:ext uri="{FF2B5EF4-FFF2-40B4-BE49-F238E27FC236}">
                    <a16:creationId xmlns:a16="http://schemas.microsoft.com/office/drawing/2014/main" id="{938A008C-50A0-B40D-C9B1-BBA0A694D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3304" y="5059150"/>
                <a:ext cx="3364057" cy="886589"/>
              </a:xfrm>
              <a:prstGeom prst="rect">
                <a:avLst/>
              </a:prstGeom>
              <a:blipFill>
                <a:blip r:embed="rId8"/>
                <a:stretch>
                  <a:fillRect b="-1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4570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132C30-CCDE-394C-413C-16304C828F0C}"/>
                  </a:ext>
                </a:extLst>
              </p:cNvPr>
              <p:cNvSpPr txBox="1"/>
              <p:nvPr/>
            </p:nvSpPr>
            <p:spPr>
              <a:xfrm>
                <a:off x="-249956" y="265391"/>
                <a:ext cx="3364057" cy="730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132C30-CCDE-394C-413C-16304C828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9956" y="265391"/>
                <a:ext cx="3364057" cy="730649"/>
              </a:xfrm>
              <a:prstGeom prst="rect">
                <a:avLst/>
              </a:prstGeom>
              <a:blipFill>
                <a:blip r:embed="rId2"/>
                <a:stretch>
                  <a:fillRect t="-6723" b="-26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40455F-0D42-2D7E-A49D-65997E366751}"/>
                  </a:ext>
                </a:extLst>
              </p:cNvPr>
              <p:cNvSpPr txBox="1"/>
              <p:nvPr/>
            </p:nvSpPr>
            <p:spPr>
              <a:xfrm>
                <a:off x="2804567" y="116245"/>
                <a:ext cx="3798669" cy="13404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40455F-0D42-2D7E-A49D-65997E366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567" y="116245"/>
                <a:ext cx="3798669" cy="13404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7D180D-F195-EB53-2B23-D43AB27929C9}"/>
                  </a:ext>
                </a:extLst>
              </p:cNvPr>
              <p:cNvSpPr txBox="1"/>
              <p:nvPr/>
            </p:nvSpPr>
            <p:spPr>
              <a:xfrm>
                <a:off x="3931069" y="1799546"/>
                <a:ext cx="7704224" cy="15227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+½,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d>
                        <m:d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7D180D-F195-EB53-2B23-D43AB2792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069" y="1799546"/>
                <a:ext cx="7704224" cy="15227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D02A67FE-0111-DD56-5FF9-5DDDE8CD105F}"/>
              </a:ext>
            </a:extLst>
          </p:cNvPr>
          <p:cNvGrpSpPr/>
          <p:nvPr/>
        </p:nvGrpSpPr>
        <p:grpSpPr>
          <a:xfrm>
            <a:off x="-1402778" y="1275806"/>
            <a:ext cx="5074664" cy="1633996"/>
            <a:chOff x="-1402778" y="1275806"/>
            <a:chExt cx="5074664" cy="163399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45D855A-CBBB-2B86-3D76-214250452BF6}"/>
                </a:ext>
              </a:extLst>
            </p:cNvPr>
            <p:cNvGrpSpPr/>
            <p:nvPr/>
          </p:nvGrpSpPr>
          <p:grpSpPr>
            <a:xfrm rot="16200000">
              <a:off x="1784007" y="1728465"/>
              <a:ext cx="411702" cy="1770280"/>
              <a:chOff x="2548118" y="1909064"/>
              <a:chExt cx="125121" cy="543306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9B45BB2-F823-FF54-7098-B48F0A77B0CF}"/>
                  </a:ext>
                </a:extLst>
              </p:cNvPr>
              <p:cNvSpPr/>
              <p:nvPr/>
            </p:nvSpPr>
            <p:spPr>
              <a:xfrm>
                <a:off x="2548118" y="1909064"/>
                <a:ext cx="125121" cy="11549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4BCBEEA-89C5-9177-8C8F-3281C8D4E26F}"/>
                  </a:ext>
                </a:extLst>
              </p:cNvPr>
              <p:cNvSpPr/>
              <p:nvPr/>
            </p:nvSpPr>
            <p:spPr>
              <a:xfrm>
                <a:off x="2548118" y="2122968"/>
                <a:ext cx="125121" cy="11549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BF3A016-2516-965A-5CA6-16E3D117A6A4}"/>
                  </a:ext>
                </a:extLst>
              </p:cNvPr>
              <p:cNvSpPr/>
              <p:nvPr/>
            </p:nvSpPr>
            <p:spPr>
              <a:xfrm>
                <a:off x="2548118" y="2336872"/>
                <a:ext cx="125121" cy="11549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757D7F1-7148-2485-6235-E6635AB035D6}"/>
                </a:ext>
              </a:extLst>
            </p:cNvPr>
            <p:cNvCxnSpPr>
              <a:cxnSpLocks/>
            </p:cNvCxnSpPr>
            <p:nvPr/>
          </p:nvCxnSpPr>
          <p:spPr>
            <a:xfrm>
              <a:off x="1967505" y="1851348"/>
              <a:ext cx="0" cy="36280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32837E2-A42D-9A73-C8D0-166CE56EFF07}"/>
                </a:ext>
              </a:extLst>
            </p:cNvPr>
            <p:cNvCxnSpPr>
              <a:cxnSpLocks/>
            </p:cNvCxnSpPr>
            <p:nvPr/>
          </p:nvCxnSpPr>
          <p:spPr>
            <a:xfrm>
              <a:off x="468607" y="2613605"/>
              <a:ext cx="325468" cy="45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2DD7ABC-5E53-2EE0-EDAC-E6E0E1B0B180}"/>
                    </a:ext>
                  </a:extLst>
                </p:cNvPr>
                <p:cNvSpPr txBox="1"/>
                <p:nvPr/>
              </p:nvSpPr>
              <p:spPr>
                <a:xfrm>
                  <a:off x="307829" y="1275806"/>
                  <a:ext cx="336405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2DD7ABC-5E53-2EE0-EDAC-E6E0E1B0B1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829" y="1275806"/>
                  <a:ext cx="3364057" cy="646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13C05BF-15C8-66EC-2B41-1CD95749DE80}"/>
                    </a:ext>
                  </a:extLst>
                </p:cNvPr>
                <p:cNvSpPr txBox="1"/>
                <p:nvPr/>
              </p:nvSpPr>
              <p:spPr>
                <a:xfrm>
                  <a:off x="-1402778" y="2263471"/>
                  <a:ext cx="336405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13C05BF-15C8-66EC-2B41-1CD95749DE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402778" y="2263471"/>
                  <a:ext cx="3364057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601F71F-D480-D0D4-0D7C-D2CC57CB25BA}"/>
                </a:ext>
              </a:extLst>
            </p:cNvPr>
            <p:cNvCxnSpPr>
              <a:cxnSpLocks/>
            </p:cNvCxnSpPr>
            <p:nvPr/>
          </p:nvCxnSpPr>
          <p:spPr>
            <a:xfrm>
              <a:off x="2730059" y="1882938"/>
              <a:ext cx="0" cy="36280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EC7511-935B-DEF5-33F6-C2DC6E7ED9E2}"/>
                  </a:ext>
                </a:extLst>
              </p:cNvPr>
              <p:cNvSpPr txBox="1"/>
              <p:nvPr/>
            </p:nvSpPr>
            <p:spPr>
              <a:xfrm>
                <a:off x="1192970" y="1295963"/>
                <a:ext cx="33640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EC7511-935B-DEF5-33F6-C2DC6E7ED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970" y="1295963"/>
                <a:ext cx="3364057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9A72F35-DD5E-6ABF-B26E-2191199452A8}"/>
              </a:ext>
            </a:extLst>
          </p:cNvPr>
          <p:cNvCxnSpPr>
            <a:cxnSpLocks/>
          </p:cNvCxnSpPr>
          <p:nvPr/>
        </p:nvCxnSpPr>
        <p:spPr>
          <a:xfrm flipV="1">
            <a:off x="2357610" y="2819457"/>
            <a:ext cx="0" cy="593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381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132C30-CCDE-394C-413C-16304C828F0C}"/>
                  </a:ext>
                </a:extLst>
              </p:cNvPr>
              <p:cNvSpPr txBox="1"/>
              <p:nvPr/>
            </p:nvSpPr>
            <p:spPr>
              <a:xfrm>
                <a:off x="-249956" y="265391"/>
                <a:ext cx="3364057" cy="730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132C30-CCDE-394C-413C-16304C828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9956" y="265391"/>
                <a:ext cx="3364057" cy="730649"/>
              </a:xfrm>
              <a:prstGeom prst="rect">
                <a:avLst/>
              </a:prstGeom>
              <a:blipFill>
                <a:blip r:embed="rId2"/>
                <a:stretch>
                  <a:fillRect t="-6723" b="-26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40455F-0D42-2D7E-A49D-65997E366751}"/>
                  </a:ext>
                </a:extLst>
              </p:cNvPr>
              <p:cNvSpPr txBox="1"/>
              <p:nvPr/>
            </p:nvSpPr>
            <p:spPr>
              <a:xfrm>
                <a:off x="2804567" y="116245"/>
                <a:ext cx="3798669" cy="13404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40455F-0D42-2D7E-A49D-65997E366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567" y="116245"/>
                <a:ext cx="3798669" cy="13404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7D180D-F195-EB53-2B23-D43AB27929C9}"/>
                  </a:ext>
                </a:extLst>
              </p:cNvPr>
              <p:cNvSpPr txBox="1"/>
              <p:nvPr/>
            </p:nvSpPr>
            <p:spPr>
              <a:xfrm>
                <a:off x="3931069" y="1799546"/>
                <a:ext cx="7704224" cy="15227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+½,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d>
                        <m:d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7D180D-F195-EB53-2B23-D43AB2792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069" y="1799546"/>
                <a:ext cx="7704224" cy="15227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4875F27-168B-5C1D-B733-F7CF7D76B507}"/>
                  </a:ext>
                </a:extLst>
              </p:cNvPr>
              <p:cNvSpPr txBox="1"/>
              <p:nvPr/>
            </p:nvSpPr>
            <p:spPr>
              <a:xfrm>
                <a:off x="4271269" y="3531910"/>
                <a:ext cx="7388754" cy="15227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−½,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d>
                        <m:d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4875F27-168B-5C1D-B733-F7CF7D76B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269" y="3531910"/>
                <a:ext cx="7388754" cy="15227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7BD2D0C9-DD6D-6AE7-A406-B5A9268C8A74}"/>
              </a:ext>
            </a:extLst>
          </p:cNvPr>
          <p:cNvGrpSpPr/>
          <p:nvPr/>
        </p:nvGrpSpPr>
        <p:grpSpPr>
          <a:xfrm>
            <a:off x="-1402778" y="1275806"/>
            <a:ext cx="5074664" cy="1633996"/>
            <a:chOff x="-1402778" y="1275806"/>
            <a:chExt cx="5074664" cy="163399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D498B2D-A42F-F247-1189-38BD54D22038}"/>
                </a:ext>
              </a:extLst>
            </p:cNvPr>
            <p:cNvGrpSpPr/>
            <p:nvPr/>
          </p:nvGrpSpPr>
          <p:grpSpPr>
            <a:xfrm rot="16200000">
              <a:off x="1784007" y="1728465"/>
              <a:ext cx="411702" cy="1770280"/>
              <a:chOff x="2548118" y="1909064"/>
              <a:chExt cx="125121" cy="543306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F47C9DB-DDE6-CA0D-1736-AB1C8112B03F}"/>
                  </a:ext>
                </a:extLst>
              </p:cNvPr>
              <p:cNvSpPr/>
              <p:nvPr/>
            </p:nvSpPr>
            <p:spPr>
              <a:xfrm>
                <a:off x="2548118" y="1909064"/>
                <a:ext cx="125121" cy="11549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84E0425-8F0D-6236-442B-CEFA3405A82A}"/>
                  </a:ext>
                </a:extLst>
              </p:cNvPr>
              <p:cNvSpPr/>
              <p:nvPr/>
            </p:nvSpPr>
            <p:spPr>
              <a:xfrm>
                <a:off x="2548118" y="2122968"/>
                <a:ext cx="125121" cy="11549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BAE2F31-4A7A-3F51-21F5-02E47AB6345F}"/>
                  </a:ext>
                </a:extLst>
              </p:cNvPr>
              <p:cNvSpPr/>
              <p:nvPr/>
            </p:nvSpPr>
            <p:spPr>
              <a:xfrm>
                <a:off x="2548118" y="2336872"/>
                <a:ext cx="125121" cy="11549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9826FAC-AB33-786C-BB04-70C965FD7623}"/>
                </a:ext>
              </a:extLst>
            </p:cNvPr>
            <p:cNvCxnSpPr>
              <a:cxnSpLocks/>
            </p:cNvCxnSpPr>
            <p:nvPr/>
          </p:nvCxnSpPr>
          <p:spPr>
            <a:xfrm>
              <a:off x="1967505" y="1851348"/>
              <a:ext cx="0" cy="36280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0DBE426-3301-0042-100C-BD02B9B7A0B1}"/>
                </a:ext>
              </a:extLst>
            </p:cNvPr>
            <p:cNvCxnSpPr>
              <a:cxnSpLocks/>
            </p:cNvCxnSpPr>
            <p:nvPr/>
          </p:nvCxnSpPr>
          <p:spPr>
            <a:xfrm>
              <a:off x="468607" y="2613605"/>
              <a:ext cx="325468" cy="45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4C225EB-BCFB-025B-952F-35E44F8D092D}"/>
                    </a:ext>
                  </a:extLst>
                </p:cNvPr>
                <p:cNvSpPr txBox="1"/>
                <p:nvPr/>
              </p:nvSpPr>
              <p:spPr>
                <a:xfrm>
                  <a:off x="307829" y="1275806"/>
                  <a:ext cx="336405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4C225EB-BCFB-025B-952F-35E44F8D09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829" y="1275806"/>
                  <a:ext cx="3364057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B7C7DCD-5E26-3BE0-2949-BA3ACB8867F3}"/>
                    </a:ext>
                  </a:extLst>
                </p:cNvPr>
                <p:cNvSpPr txBox="1"/>
                <p:nvPr/>
              </p:nvSpPr>
              <p:spPr>
                <a:xfrm>
                  <a:off x="-1402778" y="2263471"/>
                  <a:ext cx="336405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B7C7DCD-5E26-3BE0-2949-BA3ACB8867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402778" y="2263471"/>
                  <a:ext cx="3364057" cy="646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DCD2601-C67D-73B9-8749-5C4500962584}"/>
                </a:ext>
              </a:extLst>
            </p:cNvPr>
            <p:cNvCxnSpPr>
              <a:cxnSpLocks/>
            </p:cNvCxnSpPr>
            <p:nvPr/>
          </p:nvCxnSpPr>
          <p:spPr>
            <a:xfrm>
              <a:off x="1242782" y="1851348"/>
              <a:ext cx="0" cy="36280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ACB432C-1E41-9544-1CC4-997691430B89}"/>
                  </a:ext>
                </a:extLst>
              </p:cNvPr>
              <p:cNvSpPr txBox="1"/>
              <p:nvPr/>
            </p:nvSpPr>
            <p:spPr>
              <a:xfrm>
                <a:off x="-389145" y="1275805"/>
                <a:ext cx="33640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ACB432C-1E41-9544-1CC4-997691430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9145" y="1275805"/>
                <a:ext cx="3364057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CE0A203-8F3F-3AF4-49DA-52E146C3A23F}"/>
              </a:ext>
            </a:extLst>
          </p:cNvPr>
          <p:cNvCxnSpPr>
            <a:cxnSpLocks/>
          </p:cNvCxnSpPr>
          <p:nvPr/>
        </p:nvCxnSpPr>
        <p:spPr>
          <a:xfrm flipV="1">
            <a:off x="1630496" y="2938348"/>
            <a:ext cx="0" cy="593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386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132C30-CCDE-394C-413C-16304C828F0C}"/>
                  </a:ext>
                </a:extLst>
              </p:cNvPr>
              <p:cNvSpPr txBox="1"/>
              <p:nvPr/>
            </p:nvSpPr>
            <p:spPr>
              <a:xfrm>
                <a:off x="-249956" y="265391"/>
                <a:ext cx="3364057" cy="730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132C30-CCDE-394C-413C-16304C828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9956" y="265391"/>
                <a:ext cx="3364057" cy="730649"/>
              </a:xfrm>
              <a:prstGeom prst="rect">
                <a:avLst/>
              </a:prstGeom>
              <a:blipFill>
                <a:blip r:embed="rId2"/>
                <a:stretch>
                  <a:fillRect t="-6723" b="-26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40455F-0D42-2D7E-A49D-65997E366751}"/>
                  </a:ext>
                </a:extLst>
              </p:cNvPr>
              <p:cNvSpPr txBox="1"/>
              <p:nvPr/>
            </p:nvSpPr>
            <p:spPr>
              <a:xfrm>
                <a:off x="2804567" y="116245"/>
                <a:ext cx="3798669" cy="13404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40455F-0D42-2D7E-A49D-65997E366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567" y="116245"/>
                <a:ext cx="3798669" cy="13404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7D180D-F195-EB53-2B23-D43AB27929C9}"/>
                  </a:ext>
                </a:extLst>
              </p:cNvPr>
              <p:cNvSpPr txBox="1"/>
              <p:nvPr/>
            </p:nvSpPr>
            <p:spPr>
              <a:xfrm>
                <a:off x="3931069" y="1799546"/>
                <a:ext cx="7704224" cy="15227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+½,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d>
                        <m:d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7D180D-F195-EB53-2B23-D43AB2792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069" y="1799546"/>
                <a:ext cx="7704224" cy="15227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4875F27-168B-5C1D-B733-F7CF7D76B507}"/>
                  </a:ext>
                </a:extLst>
              </p:cNvPr>
              <p:cNvSpPr txBox="1"/>
              <p:nvPr/>
            </p:nvSpPr>
            <p:spPr>
              <a:xfrm>
                <a:off x="4271269" y="3531910"/>
                <a:ext cx="7388754" cy="15227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−½,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d>
                        <m:d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4875F27-168B-5C1D-B733-F7CF7D76B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269" y="3531910"/>
                <a:ext cx="7388754" cy="15227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F7E7746-E802-56A2-B850-40C67781D9EB}"/>
                  </a:ext>
                </a:extLst>
              </p:cNvPr>
              <p:cNvSpPr txBox="1"/>
              <p:nvPr/>
            </p:nvSpPr>
            <p:spPr>
              <a:xfrm>
                <a:off x="4370894" y="5235354"/>
                <a:ext cx="4464684" cy="12352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d>
                        <m:d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F7E7746-E802-56A2-B850-40C67781D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894" y="5235354"/>
                <a:ext cx="4464684" cy="12352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7BD2D0C9-DD6D-6AE7-A406-B5A9268C8A74}"/>
              </a:ext>
            </a:extLst>
          </p:cNvPr>
          <p:cNvGrpSpPr/>
          <p:nvPr/>
        </p:nvGrpSpPr>
        <p:grpSpPr>
          <a:xfrm>
            <a:off x="-1402778" y="1275806"/>
            <a:ext cx="5074664" cy="1633996"/>
            <a:chOff x="-1402778" y="1275806"/>
            <a:chExt cx="5074664" cy="163399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D498B2D-A42F-F247-1189-38BD54D22038}"/>
                </a:ext>
              </a:extLst>
            </p:cNvPr>
            <p:cNvGrpSpPr/>
            <p:nvPr/>
          </p:nvGrpSpPr>
          <p:grpSpPr>
            <a:xfrm rot="16200000">
              <a:off x="1784007" y="1728465"/>
              <a:ext cx="411702" cy="1770280"/>
              <a:chOff x="2548118" y="1909064"/>
              <a:chExt cx="125121" cy="543306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F47C9DB-DDE6-CA0D-1736-AB1C8112B03F}"/>
                  </a:ext>
                </a:extLst>
              </p:cNvPr>
              <p:cNvSpPr/>
              <p:nvPr/>
            </p:nvSpPr>
            <p:spPr>
              <a:xfrm>
                <a:off x="2548118" y="1909064"/>
                <a:ext cx="125121" cy="11549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84E0425-8F0D-6236-442B-CEFA3405A82A}"/>
                  </a:ext>
                </a:extLst>
              </p:cNvPr>
              <p:cNvSpPr/>
              <p:nvPr/>
            </p:nvSpPr>
            <p:spPr>
              <a:xfrm>
                <a:off x="2548118" y="2122968"/>
                <a:ext cx="125121" cy="11549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BAE2F31-4A7A-3F51-21F5-02E47AB6345F}"/>
                  </a:ext>
                </a:extLst>
              </p:cNvPr>
              <p:cNvSpPr/>
              <p:nvPr/>
            </p:nvSpPr>
            <p:spPr>
              <a:xfrm>
                <a:off x="2548118" y="2336872"/>
                <a:ext cx="125121" cy="11549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9826FAC-AB33-786C-BB04-70C965FD7623}"/>
                </a:ext>
              </a:extLst>
            </p:cNvPr>
            <p:cNvCxnSpPr>
              <a:cxnSpLocks/>
            </p:cNvCxnSpPr>
            <p:nvPr/>
          </p:nvCxnSpPr>
          <p:spPr>
            <a:xfrm>
              <a:off x="1967505" y="1851348"/>
              <a:ext cx="0" cy="36280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0DBE426-3301-0042-100C-BD02B9B7A0B1}"/>
                </a:ext>
              </a:extLst>
            </p:cNvPr>
            <p:cNvCxnSpPr>
              <a:cxnSpLocks/>
            </p:cNvCxnSpPr>
            <p:nvPr/>
          </p:nvCxnSpPr>
          <p:spPr>
            <a:xfrm>
              <a:off x="468607" y="2613605"/>
              <a:ext cx="325468" cy="45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4C225EB-BCFB-025B-952F-35E44F8D092D}"/>
                    </a:ext>
                  </a:extLst>
                </p:cNvPr>
                <p:cNvSpPr txBox="1"/>
                <p:nvPr/>
              </p:nvSpPr>
              <p:spPr>
                <a:xfrm>
                  <a:off x="307829" y="1275806"/>
                  <a:ext cx="336405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4C225EB-BCFB-025B-952F-35E44F8D09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829" y="1275806"/>
                  <a:ext cx="3364057" cy="646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B7C7DCD-5E26-3BE0-2949-BA3ACB8867F3}"/>
                    </a:ext>
                  </a:extLst>
                </p:cNvPr>
                <p:cNvSpPr txBox="1"/>
                <p:nvPr/>
              </p:nvSpPr>
              <p:spPr>
                <a:xfrm>
                  <a:off x="-1402778" y="2263471"/>
                  <a:ext cx="336405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B7C7DCD-5E26-3BE0-2949-BA3ACB8867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402778" y="2263471"/>
                  <a:ext cx="3364057" cy="6463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CE0A203-8F3F-3AF4-49DA-52E146C3A23F}"/>
              </a:ext>
            </a:extLst>
          </p:cNvPr>
          <p:cNvCxnSpPr>
            <a:cxnSpLocks/>
          </p:cNvCxnSpPr>
          <p:nvPr/>
        </p:nvCxnSpPr>
        <p:spPr>
          <a:xfrm flipV="1">
            <a:off x="1630496" y="2938348"/>
            <a:ext cx="0" cy="593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9CC56B8-FCA0-0B82-01FD-409ADF0F2FDB}"/>
              </a:ext>
            </a:extLst>
          </p:cNvPr>
          <p:cNvCxnSpPr>
            <a:cxnSpLocks/>
          </p:cNvCxnSpPr>
          <p:nvPr/>
        </p:nvCxnSpPr>
        <p:spPr>
          <a:xfrm flipV="1">
            <a:off x="2344756" y="2938348"/>
            <a:ext cx="0" cy="593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987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1181216" y="1337291"/>
            <a:ext cx="107958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Today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New (and fairly technical) Stuff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Finite Difference Method for Solving Dynamical Problems</a:t>
            </a:r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75739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132C30-CCDE-394C-413C-16304C828F0C}"/>
                  </a:ext>
                </a:extLst>
              </p:cNvPr>
              <p:cNvSpPr txBox="1"/>
              <p:nvPr/>
            </p:nvSpPr>
            <p:spPr>
              <a:xfrm>
                <a:off x="-249956" y="265391"/>
                <a:ext cx="3364057" cy="730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132C30-CCDE-394C-413C-16304C828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9956" y="265391"/>
                <a:ext cx="3364057" cy="730649"/>
              </a:xfrm>
              <a:prstGeom prst="rect">
                <a:avLst/>
              </a:prstGeom>
              <a:blipFill>
                <a:blip r:embed="rId2"/>
                <a:stretch>
                  <a:fillRect t="-6723" b="-26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7F2CC1-3A96-82B9-4105-767A7B2DD41B}"/>
                  </a:ext>
                </a:extLst>
              </p:cNvPr>
              <p:cNvSpPr txBox="1"/>
              <p:nvPr/>
            </p:nvSpPr>
            <p:spPr>
              <a:xfrm>
                <a:off x="286738" y="1900005"/>
                <a:ext cx="1197314" cy="9881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7F2CC1-3A96-82B9-4105-767A7B2DD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38" y="1900005"/>
                <a:ext cx="1197314" cy="9881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40455F-0D42-2D7E-A49D-65997E366751}"/>
                  </a:ext>
                </a:extLst>
              </p:cNvPr>
              <p:cNvSpPr txBox="1"/>
              <p:nvPr/>
            </p:nvSpPr>
            <p:spPr>
              <a:xfrm>
                <a:off x="2804567" y="116245"/>
                <a:ext cx="3798669" cy="13404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40455F-0D42-2D7E-A49D-65997E366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567" y="116245"/>
                <a:ext cx="3798669" cy="13404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D5A30C-8E49-48F1-26CA-B08633B7ECE9}"/>
                  </a:ext>
                </a:extLst>
              </p:cNvPr>
              <p:cNvSpPr txBox="1"/>
              <p:nvPr/>
            </p:nvSpPr>
            <p:spPr>
              <a:xfrm>
                <a:off x="1570131" y="1916126"/>
                <a:ext cx="5158399" cy="9948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D5A30C-8E49-48F1-26CA-B08633B7E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131" y="1916126"/>
                <a:ext cx="5158399" cy="9948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0609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132C30-CCDE-394C-413C-16304C828F0C}"/>
                  </a:ext>
                </a:extLst>
              </p:cNvPr>
              <p:cNvSpPr txBox="1"/>
              <p:nvPr/>
            </p:nvSpPr>
            <p:spPr>
              <a:xfrm>
                <a:off x="-249956" y="265391"/>
                <a:ext cx="3364057" cy="730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132C30-CCDE-394C-413C-16304C828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9956" y="265391"/>
                <a:ext cx="3364057" cy="730649"/>
              </a:xfrm>
              <a:prstGeom prst="rect">
                <a:avLst/>
              </a:prstGeom>
              <a:blipFill>
                <a:blip r:embed="rId2"/>
                <a:stretch>
                  <a:fillRect t="-6723" b="-26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E8D9BB-D502-D6D3-1ACF-1057DDC9C0F0}"/>
                  </a:ext>
                </a:extLst>
              </p:cNvPr>
              <p:cNvSpPr txBox="1"/>
              <p:nvPr/>
            </p:nvSpPr>
            <p:spPr>
              <a:xfrm>
                <a:off x="352839" y="1872025"/>
                <a:ext cx="1197314" cy="10722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32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2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E8D9BB-D502-D6D3-1ACF-1057DDC9C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39" y="1872025"/>
                <a:ext cx="1197314" cy="10722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40455F-0D42-2D7E-A49D-65997E366751}"/>
                  </a:ext>
                </a:extLst>
              </p:cNvPr>
              <p:cNvSpPr txBox="1"/>
              <p:nvPr/>
            </p:nvSpPr>
            <p:spPr>
              <a:xfrm>
                <a:off x="2804567" y="116245"/>
                <a:ext cx="3798669" cy="13404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40455F-0D42-2D7E-A49D-65997E366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567" y="116245"/>
                <a:ext cx="3798669" cy="13404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B415B39-F0F2-637B-779F-F8CF5908A369}"/>
                  </a:ext>
                </a:extLst>
              </p:cNvPr>
              <p:cNvSpPr txBox="1"/>
              <p:nvPr/>
            </p:nvSpPr>
            <p:spPr>
              <a:xfrm>
                <a:off x="1755582" y="1934991"/>
                <a:ext cx="5164171" cy="10093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32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B415B39-F0F2-637B-779F-F8CF5908A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582" y="1934991"/>
                <a:ext cx="5164171" cy="10093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9678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132C30-CCDE-394C-413C-16304C828F0C}"/>
                  </a:ext>
                </a:extLst>
              </p:cNvPr>
              <p:cNvSpPr txBox="1"/>
              <p:nvPr/>
            </p:nvSpPr>
            <p:spPr>
              <a:xfrm>
                <a:off x="-249956" y="265391"/>
                <a:ext cx="3364057" cy="730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132C30-CCDE-394C-413C-16304C828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9956" y="265391"/>
                <a:ext cx="3364057" cy="730649"/>
              </a:xfrm>
              <a:prstGeom prst="rect">
                <a:avLst/>
              </a:prstGeom>
              <a:blipFill>
                <a:blip r:embed="rId2"/>
                <a:stretch>
                  <a:fillRect t="-6723" b="-26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E8D9BB-D502-D6D3-1ACF-1057DDC9C0F0}"/>
                  </a:ext>
                </a:extLst>
              </p:cNvPr>
              <p:cNvSpPr txBox="1"/>
              <p:nvPr/>
            </p:nvSpPr>
            <p:spPr>
              <a:xfrm>
                <a:off x="7293465" y="2268633"/>
                <a:ext cx="1255407" cy="5320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E8D9BB-D502-D6D3-1ACF-1057DDC9C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3465" y="2268633"/>
                <a:ext cx="1255407" cy="5320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40455F-0D42-2D7E-A49D-65997E366751}"/>
                  </a:ext>
                </a:extLst>
              </p:cNvPr>
              <p:cNvSpPr txBox="1"/>
              <p:nvPr/>
            </p:nvSpPr>
            <p:spPr>
              <a:xfrm>
                <a:off x="2804567" y="116245"/>
                <a:ext cx="3798669" cy="13404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40455F-0D42-2D7E-A49D-65997E366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567" y="116245"/>
                <a:ext cx="3798669" cy="13404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407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132C30-CCDE-394C-413C-16304C828F0C}"/>
                  </a:ext>
                </a:extLst>
              </p:cNvPr>
              <p:cNvSpPr txBox="1"/>
              <p:nvPr/>
            </p:nvSpPr>
            <p:spPr>
              <a:xfrm>
                <a:off x="-249956" y="265391"/>
                <a:ext cx="3364057" cy="730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132C30-CCDE-394C-413C-16304C828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9956" y="265391"/>
                <a:ext cx="3364057" cy="730649"/>
              </a:xfrm>
              <a:prstGeom prst="rect">
                <a:avLst/>
              </a:prstGeom>
              <a:blipFill>
                <a:blip r:embed="rId2"/>
                <a:stretch>
                  <a:fillRect t="-6723" b="-26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E8D9BB-D502-D6D3-1ACF-1057DDC9C0F0}"/>
                  </a:ext>
                </a:extLst>
              </p:cNvPr>
              <p:cNvSpPr txBox="1"/>
              <p:nvPr/>
            </p:nvSpPr>
            <p:spPr>
              <a:xfrm>
                <a:off x="-99151" y="1949144"/>
                <a:ext cx="12291152" cy="10093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+1,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3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E8D9BB-D502-D6D3-1ACF-1057DDC9C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9151" y="1949144"/>
                <a:ext cx="12291152" cy="10093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40455F-0D42-2D7E-A49D-65997E366751}"/>
                  </a:ext>
                </a:extLst>
              </p:cNvPr>
              <p:cNvSpPr txBox="1"/>
              <p:nvPr/>
            </p:nvSpPr>
            <p:spPr>
              <a:xfrm>
                <a:off x="2804567" y="116245"/>
                <a:ext cx="3798669" cy="13404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40455F-0D42-2D7E-A49D-65997E366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567" y="116245"/>
                <a:ext cx="3798669" cy="13404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42FBAE7-C30D-1DD8-9329-8041D38C07AB}"/>
                  </a:ext>
                </a:extLst>
              </p:cNvPr>
              <p:cNvSpPr txBox="1"/>
              <p:nvPr/>
            </p:nvSpPr>
            <p:spPr>
              <a:xfrm>
                <a:off x="0" y="3394884"/>
                <a:ext cx="12291152" cy="11065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+1,</m:t>
                                  </m:r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sz="32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sz="32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sz="32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42FBAE7-C30D-1DD8-9329-8041D38C0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94884"/>
                <a:ext cx="12291152" cy="1106521"/>
              </a:xfrm>
              <a:prstGeom prst="rect">
                <a:avLst/>
              </a:prstGeom>
              <a:blipFill>
                <a:blip r:embed="rId5"/>
                <a:stretch>
                  <a:fillRect b="-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3181CA-2871-07D2-83CB-7D0389981061}"/>
                  </a:ext>
                </a:extLst>
              </p:cNvPr>
              <p:cNvSpPr txBox="1"/>
              <p:nvPr/>
            </p:nvSpPr>
            <p:spPr>
              <a:xfrm>
                <a:off x="0" y="5177781"/>
                <a:ext cx="12291152" cy="11065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+1,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32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sz="32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3181CA-2871-07D2-83CB-7D0389981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77781"/>
                <a:ext cx="12291152" cy="11065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9715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132C30-CCDE-394C-413C-16304C828F0C}"/>
                  </a:ext>
                </a:extLst>
              </p:cNvPr>
              <p:cNvSpPr txBox="1"/>
              <p:nvPr/>
            </p:nvSpPr>
            <p:spPr>
              <a:xfrm>
                <a:off x="-249956" y="265391"/>
                <a:ext cx="3364057" cy="730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132C30-CCDE-394C-413C-16304C828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9956" y="265391"/>
                <a:ext cx="3364057" cy="730649"/>
              </a:xfrm>
              <a:prstGeom prst="rect">
                <a:avLst/>
              </a:prstGeom>
              <a:blipFill>
                <a:blip r:embed="rId2"/>
                <a:stretch>
                  <a:fillRect t="-6723" b="-26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40455F-0D42-2D7E-A49D-65997E366751}"/>
                  </a:ext>
                </a:extLst>
              </p:cNvPr>
              <p:cNvSpPr txBox="1"/>
              <p:nvPr/>
            </p:nvSpPr>
            <p:spPr>
              <a:xfrm>
                <a:off x="2804567" y="116245"/>
                <a:ext cx="3798669" cy="13404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40455F-0D42-2D7E-A49D-65997E366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567" y="116245"/>
                <a:ext cx="3798669" cy="13404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72C46E62-1589-1082-CD7F-F1608A7E8D1F}"/>
              </a:ext>
            </a:extLst>
          </p:cNvPr>
          <p:cNvGrpSpPr/>
          <p:nvPr/>
        </p:nvGrpSpPr>
        <p:grpSpPr>
          <a:xfrm>
            <a:off x="1972019" y="3101248"/>
            <a:ext cx="1722304" cy="198304"/>
            <a:chOff x="1972019" y="3101248"/>
            <a:chExt cx="1722304" cy="19830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B611B75-F51E-BB41-470B-A85752494589}"/>
                </a:ext>
              </a:extLst>
            </p:cNvPr>
            <p:cNvSpPr/>
            <p:nvPr/>
          </p:nvSpPr>
          <p:spPr>
            <a:xfrm>
              <a:off x="1972019" y="3101248"/>
              <a:ext cx="253388" cy="1983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FEA0037-A004-1AAF-855D-F5AC53CA5A87}"/>
                </a:ext>
              </a:extLst>
            </p:cNvPr>
            <p:cNvSpPr/>
            <p:nvPr/>
          </p:nvSpPr>
          <p:spPr>
            <a:xfrm>
              <a:off x="2339248" y="3101248"/>
              <a:ext cx="253388" cy="1983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24B4EC1-A419-6C01-0255-FBF6C8BD122D}"/>
                </a:ext>
              </a:extLst>
            </p:cNvPr>
            <p:cNvSpPr/>
            <p:nvPr/>
          </p:nvSpPr>
          <p:spPr>
            <a:xfrm>
              <a:off x="2706477" y="3101248"/>
              <a:ext cx="253388" cy="1983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BBE7626-BFDC-BD57-35AB-1ABC63E111B0}"/>
                </a:ext>
              </a:extLst>
            </p:cNvPr>
            <p:cNvSpPr/>
            <p:nvPr/>
          </p:nvSpPr>
          <p:spPr>
            <a:xfrm>
              <a:off x="3073706" y="3101248"/>
              <a:ext cx="253388" cy="1983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C84B4D6-C7C3-AEB9-B6EF-B6EE61FBB934}"/>
                </a:ext>
              </a:extLst>
            </p:cNvPr>
            <p:cNvSpPr/>
            <p:nvPr/>
          </p:nvSpPr>
          <p:spPr>
            <a:xfrm>
              <a:off x="3440935" y="3101248"/>
              <a:ext cx="253388" cy="1983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452460C-D568-505E-781A-E1B250D63630}"/>
              </a:ext>
            </a:extLst>
          </p:cNvPr>
          <p:cNvGrpSpPr/>
          <p:nvPr/>
        </p:nvGrpSpPr>
        <p:grpSpPr>
          <a:xfrm>
            <a:off x="1972019" y="3363817"/>
            <a:ext cx="1722304" cy="198304"/>
            <a:chOff x="1972019" y="3101248"/>
            <a:chExt cx="1722304" cy="198304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F933AD9-FB0C-36F6-18E1-76AD6F966FAF}"/>
                </a:ext>
              </a:extLst>
            </p:cNvPr>
            <p:cNvSpPr/>
            <p:nvPr/>
          </p:nvSpPr>
          <p:spPr>
            <a:xfrm>
              <a:off x="1972019" y="3101248"/>
              <a:ext cx="253388" cy="1983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9C2FCDB-A570-9BE1-8E6C-152B7E28961D}"/>
                </a:ext>
              </a:extLst>
            </p:cNvPr>
            <p:cNvSpPr/>
            <p:nvPr/>
          </p:nvSpPr>
          <p:spPr>
            <a:xfrm>
              <a:off x="2339248" y="3101248"/>
              <a:ext cx="253388" cy="1983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2FE64D4-2CB5-22FD-0026-C14D7D7A37A3}"/>
                </a:ext>
              </a:extLst>
            </p:cNvPr>
            <p:cNvSpPr/>
            <p:nvPr/>
          </p:nvSpPr>
          <p:spPr>
            <a:xfrm>
              <a:off x="2706477" y="3101248"/>
              <a:ext cx="253388" cy="198304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70C7488-ACA6-DADE-C12B-D7BDEBC08515}"/>
                </a:ext>
              </a:extLst>
            </p:cNvPr>
            <p:cNvSpPr/>
            <p:nvPr/>
          </p:nvSpPr>
          <p:spPr>
            <a:xfrm>
              <a:off x="3073706" y="3101248"/>
              <a:ext cx="253388" cy="1983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AFE9CA0-4AB5-34B2-4F26-037D19B4934D}"/>
                </a:ext>
              </a:extLst>
            </p:cNvPr>
            <p:cNvSpPr/>
            <p:nvPr/>
          </p:nvSpPr>
          <p:spPr>
            <a:xfrm>
              <a:off x="3440935" y="3101248"/>
              <a:ext cx="253388" cy="1983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7C1E7CA-737C-7D5C-9853-19551105B9CC}"/>
              </a:ext>
            </a:extLst>
          </p:cNvPr>
          <p:cNvGrpSpPr/>
          <p:nvPr/>
        </p:nvGrpSpPr>
        <p:grpSpPr>
          <a:xfrm>
            <a:off x="1972019" y="3626386"/>
            <a:ext cx="1722304" cy="198304"/>
            <a:chOff x="1972019" y="3101248"/>
            <a:chExt cx="1722304" cy="198304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F8839C9-D7F6-9B0C-9F76-E60E251E7B7A}"/>
                </a:ext>
              </a:extLst>
            </p:cNvPr>
            <p:cNvSpPr/>
            <p:nvPr/>
          </p:nvSpPr>
          <p:spPr>
            <a:xfrm>
              <a:off x="1972019" y="3101248"/>
              <a:ext cx="253388" cy="1983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CA55F35-4C7E-BC89-A1E5-2A9AEBAA0CFB}"/>
                </a:ext>
              </a:extLst>
            </p:cNvPr>
            <p:cNvSpPr/>
            <p:nvPr/>
          </p:nvSpPr>
          <p:spPr>
            <a:xfrm>
              <a:off x="2339248" y="3101248"/>
              <a:ext cx="253388" cy="1983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8463D3E-2469-EEE0-BDD2-1BC7122A0D2E}"/>
                </a:ext>
              </a:extLst>
            </p:cNvPr>
            <p:cNvSpPr/>
            <p:nvPr/>
          </p:nvSpPr>
          <p:spPr>
            <a:xfrm>
              <a:off x="2706477" y="3101248"/>
              <a:ext cx="253388" cy="1983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6E47AB9-44EE-AFDC-49E9-C836DEEE0F70}"/>
                </a:ext>
              </a:extLst>
            </p:cNvPr>
            <p:cNvSpPr/>
            <p:nvPr/>
          </p:nvSpPr>
          <p:spPr>
            <a:xfrm>
              <a:off x="3073706" y="3101248"/>
              <a:ext cx="253388" cy="1983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9DDF964-9C1D-2ED3-C1B2-791A9459F709}"/>
                </a:ext>
              </a:extLst>
            </p:cNvPr>
            <p:cNvSpPr/>
            <p:nvPr/>
          </p:nvSpPr>
          <p:spPr>
            <a:xfrm>
              <a:off x="3440935" y="3101248"/>
              <a:ext cx="253388" cy="1983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D02F2FB-1293-4592-14DF-188CCAC9453E}"/>
              </a:ext>
            </a:extLst>
          </p:cNvPr>
          <p:cNvGrpSpPr/>
          <p:nvPr/>
        </p:nvGrpSpPr>
        <p:grpSpPr>
          <a:xfrm>
            <a:off x="1972019" y="3888955"/>
            <a:ext cx="1722304" cy="198304"/>
            <a:chOff x="1972019" y="3101248"/>
            <a:chExt cx="1722304" cy="19830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C9C5119-8C8B-12CE-EBB3-EA58DFE4E9AD}"/>
                </a:ext>
              </a:extLst>
            </p:cNvPr>
            <p:cNvSpPr/>
            <p:nvPr/>
          </p:nvSpPr>
          <p:spPr>
            <a:xfrm>
              <a:off x="1972019" y="3101248"/>
              <a:ext cx="253388" cy="1983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8C44386-F0D9-F286-52D3-F7E59C3EFA90}"/>
                </a:ext>
              </a:extLst>
            </p:cNvPr>
            <p:cNvSpPr/>
            <p:nvPr/>
          </p:nvSpPr>
          <p:spPr>
            <a:xfrm>
              <a:off x="2339248" y="3101248"/>
              <a:ext cx="253388" cy="1983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AC63795-D167-035E-5E00-4A7A5C88A2FE}"/>
                </a:ext>
              </a:extLst>
            </p:cNvPr>
            <p:cNvSpPr/>
            <p:nvPr/>
          </p:nvSpPr>
          <p:spPr>
            <a:xfrm>
              <a:off x="2706477" y="3101248"/>
              <a:ext cx="253388" cy="1983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E6ABE9C-3AA7-ABD3-E21D-153CF813AC8A}"/>
                </a:ext>
              </a:extLst>
            </p:cNvPr>
            <p:cNvSpPr/>
            <p:nvPr/>
          </p:nvSpPr>
          <p:spPr>
            <a:xfrm>
              <a:off x="3073706" y="3101248"/>
              <a:ext cx="253388" cy="1983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2542872-8122-740E-FC5B-0BD085578861}"/>
                </a:ext>
              </a:extLst>
            </p:cNvPr>
            <p:cNvSpPr/>
            <p:nvPr/>
          </p:nvSpPr>
          <p:spPr>
            <a:xfrm>
              <a:off x="3440935" y="3101248"/>
              <a:ext cx="253388" cy="1983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846C36C-F574-76B7-CC4D-1FBE225ABE7D}"/>
              </a:ext>
            </a:extLst>
          </p:cNvPr>
          <p:cNvGrpSpPr/>
          <p:nvPr/>
        </p:nvGrpSpPr>
        <p:grpSpPr>
          <a:xfrm>
            <a:off x="1972019" y="4151524"/>
            <a:ext cx="1722304" cy="198304"/>
            <a:chOff x="1972019" y="3101248"/>
            <a:chExt cx="1722304" cy="198304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8E5D37E-1601-474E-6501-031BBAB5BFA9}"/>
                </a:ext>
              </a:extLst>
            </p:cNvPr>
            <p:cNvSpPr/>
            <p:nvPr/>
          </p:nvSpPr>
          <p:spPr>
            <a:xfrm>
              <a:off x="1972019" y="3101248"/>
              <a:ext cx="253388" cy="1983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D755C67-338C-6DEA-0F2D-CDED7CD5D46D}"/>
                </a:ext>
              </a:extLst>
            </p:cNvPr>
            <p:cNvSpPr/>
            <p:nvPr/>
          </p:nvSpPr>
          <p:spPr>
            <a:xfrm>
              <a:off x="2339248" y="3101248"/>
              <a:ext cx="253388" cy="1983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0136172-1648-9550-CF47-5107F2C1A29D}"/>
                </a:ext>
              </a:extLst>
            </p:cNvPr>
            <p:cNvSpPr/>
            <p:nvPr/>
          </p:nvSpPr>
          <p:spPr>
            <a:xfrm>
              <a:off x="2706477" y="3101248"/>
              <a:ext cx="253388" cy="1983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6C31EDA-2903-9C3F-CF8E-8AFABF8B0108}"/>
                </a:ext>
              </a:extLst>
            </p:cNvPr>
            <p:cNvSpPr/>
            <p:nvPr/>
          </p:nvSpPr>
          <p:spPr>
            <a:xfrm>
              <a:off x="3073706" y="3101248"/>
              <a:ext cx="253388" cy="1983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E7D8FE6-E71F-2E37-79A0-D34621AED053}"/>
                </a:ext>
              </a:extLst>
            </p:cNvPr>
            <p:cNvSpPr/>
            <p:nvPr/>
          </p:nvSpPr>
          <p:spPr>
            <a:xfrm>
              <a:off x="3440935" y="3101248"/>
              <a:ext cx="253388" cy="1983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B5BB250-F9AB-B15D-56D5-BEB2051545EF}"/>
              </a:ext>
            </a:extLst>
          </p:cNvPr>
          <p:cNvGrpSpPr/>
          <p:nvPr/>
        </p:nvGrpSpPr>
        <p:grpSpPr>
          <a:xfrm>
            <a:off x="1972019" y="4414092"/>
            <a:ext cx="1722304" cy="198304"/>
            <a:chOff x="1972019" y="3101248"/>
            <a:chExt cx="1722304" cy="198304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1A09757-FAB2-DFD1-DDB9-041F4921771D}"/>
                </a:ext>
              </a:extLst>
            </p:cNvPr>
            <p:cNvSpPr/>
            <p:nvPr/>
          </p:nvSpPr>
          <p:spPr>
            <a:xfrm>
              <a:off x="1972019" y="3101248"/>
              <a:ext cx="253388" cy="1983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0912BC1-4EE9-E6FF-575C-941185AD8F00}"/>
                </a:ext>
              </a:extLst>
            </p:cNvPr>
            <p:cNvSpPr/>
            <p:nvPr/>
          </p:nvSpPr>
          <p:spPr>
            <a:xfrm>
              <a:off x="2339248" y="3101248"/>
              <a:ext cx="253388" cy="1983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8B4822C-D477-7E93-4622-9713484AB28C}"/>
                </a:ext>
              </a:extLst>
            </p:cNvPr>
            <p:cNvSpPr/>
            <p:nvPr/>
          </p:nvSpPr>
          <p:spPr>
            <a:xfrm>
              <a:off x="2706477" y="3101248"/>
              <a:ext cx="253388" cy="1983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4D06F1B0-9E9A-9423-DBB2-4F28775B2FC1}"/>
                </a:ext>
              </a:extLst>
            </p:cNvPr>
            <p:cNvSpPr/>
            <p:nvPr/>
          </p:nvSpPr>
          <p:spPr>
            <a:xfrm>
              <a:off x="3073706" y="3101248"/>
              <a:ext cx="253388" cy="1983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AF4FBA8-A208-9001-CD68-1F13F15F9F73}"/>
                </a:ext>
              </a:extLst>
            </p:cNvPr>
            <p:cNvSpPr/>
            <p:nvPr/>
          </p:nvSpPr>
          <p:spPr>
            <a:xfrm>
              <a:off x="3440935" y="3101248"/>
              <a:ext cx="253388" cy="1983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EE3DAE3-060A-3135-3942-56A5A8AB860C}"/>
                  </a:ext>
                </a:extLst>
              </p:cNvPr>
              <p:cNvSpPr txBox="1"/>
              <p:nvPr/>
            </p:nvSpPr>
            <p:spPr>
              <a:xfrm>
                <a:off x="1228260" y="2115264"/>
                <a:ext cx="33640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EE3DAE3-060A-3135-3942-56A5A8AB8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260" y="2115264"/>
                <a:ext cx="336405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590798C-1680-93FE-6D6A-B6C21D46F986}"/>
                  </a:ext>
                </a:extLst>
              </p:cNvPr>
              <p:cNvSpPr txBox="1"/>
              <p:nvPr/>
            </p:nvSpPr>
            <p:spPr>
              <a:xfrm>
                <a:off x="1042569" y="3402372"/>
                <a:ext cx="9294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590798C-1680-93FE-6D6A-B6C21D46F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569" y="3402372"/>
                <a:ext cx="92945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A5FE76B-9D0E-CA1F-9BCA-7861B74FF93F}"/>
              </a:ext>
            </a:extLst>
          </p:cNvPr>
          <p:cNvCxnSpPr/>
          <p:nvPr/>
        </p:nvCxnSpPr>
        <p:spPr>
          <a:xfrm>
            <a:off x="2855204" y="2671898"/>
            <a:ext cx="0" cy="2668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4D72729-38FB-9642-8B53-D6B2C93B530F}"/>
              </a:ext>
            </a:extLst>
          </p:cNvPr>
          <p:cNvCxnSpPr>
            <a:cxnSpLocks/>
          </p:cNvCxnSpPr>
          <p:nvPr/>
        </p:nvCxnSpPr>
        <p:spPr>
          <a:xfrm rot="16200000">
            <a:off x="1778492" y="3608332"/>
            <a:ext cx="0" cy="2668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B53BE3C-3940-3C47-69F2-62781EFEEAD2}"/>
                  </a:ext>
                </a:extLst>
              </p:cNvPr>
              <p:cNvSpPr txBox="1"/>
              <p:nvPr/>
            </p:nvSpPr>
            <p:spPr>
              <a:xfrm>
                <a:off x="3962402" y="3129445"/>
                <a:ext cx="4535277" cy="1284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equation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600" dirty="0"/>
                  <a:t> involves 5 points 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B53BE3C-3940-3C47-69F2-62781EFEE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2" y="3129445"/>
                <a:ext cx="4535277" cy="1284647"/>
              </a:xfrm>
              <a:prstGeom prst="rect">
                <a:avLst/>
              </a:prstGeom>
              <a:blipFill>
                <a:blip r:embed="rId6"/>
                <a:stretch>
                  <a:fillRect t="-3318" b="-17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03865D8-BE42-55C3-C291-C7C1A0AFAD8B}"/>
                  </a:ext>
                </a:extLst>
              </p:cNvPr>
              <p:cNvSpPr txBox="1"/>
              <p:nvPr/>
            </p:nvSpPr>
            <p:spPr>
              <a:xfrm>
                <a:off x="1432072" y="5442186"/>
                <a:ext cx="12291152" cy="8298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+1,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03865D8-BE42-55C3-C291-C7C1A0AFA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072" y="5442186"/>
                <a:ext cx="12291152" cy="8298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457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469102-D758-34EF-19C7-73716342B2FE}"/>
                  </a:ext>
                </a:extLst>
              </p:cNvPr>
              <p:cNvSpPr txBox="1"/>
              <p:nvPr/>
            </p:nvSpPr>
            <p:spPr>
              <a:xfrm>
                <a:off x="815248" y="363557"/>
                <a:ext cx="9656618" cy="623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number of unknown Temperature values: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469102-D758-34EF-19C7-73716342B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48" y="363557"/>
                <a:ext cx="9656618" cy="623632"/>
              </a:xfrm>
              <a:prstGeom prst="rect">
                <a:avLst/>
              </a:prstGeom>
              <a:blipFill>
                <a:blip r:embed="rId2"/>
                <a:stretch>
                  <a:fillRect l="-1641" t="-11765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98BF86D-AB35-D21F-0C0A-71E281570CD0}"/>
              </a:ext>
            </a:extLst>
          </p:cNvPr>
          <p:cNvSpPr txBox="1"/>
          <p:nvPr/>
        </p:nvSpPr>
        <p:spPr>
          <a:xfrm>
            <a:off x="815248" y="1639678"/>
            <a:ext cx="3691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number of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0541B7-BE45-3A64-0184-FB87E86E34A5}"/>
                  </a:ext>
                </a:extLst>
              </p:cNvPr>
              <p:cNvSpPr txBox="1"/>
              <p:nvPr/>
            </p:nvSpPr>
            <p:spPr>
              <a:xfrm>
                <a:off x="3613532" y="2694517"/>
                <a:ext cx="97398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0541B7-BE45-3A64-0184-FB87E86E3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532" y="2694517"/>
                <a:ext cx="973985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5DD3FC3-4D23-24DB-75A2-61D35A9B4D05}"/>
                  </a:ext>
                </a:extLst>
              </p:cNvPr>
              <p:cNvSpPr txBox="1"/>
              <p:nvPr/>
            </p:nvSpPr>
            <p:spPr>
              <a:xfrm>
                <a:off x="3217226" y="3347006"/>
                <a:ext cx="2377126" cy="658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5DD3FC3-4D23-24DB-75A2-61D35A9B4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226" y="3347006"/>
                <a:ext cx="2377126" cy="6588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AAA1225-0141-FACD-E736-60F0B511A131}"/>
                  </a:ext>
                </a:extLst>
              </p:cNvPr>
              <p:cNvSpPr txBox="1"/>
              <p:nvPr/>
            </p:nvSpPr>
            <p:spPr>
              <a:xfrm>
                <a:off x="3217226" y="4048773"/>
                <a:ext cx="4059509" cy="658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en-US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AAA1225-0141-FACD-E736-60F0B511A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226" y="4048773"/>
                <a:ext cx="4059509" cy="6588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8D0F9B00-0C0E-D85E-77BE-F6B9CD1E98B9}"/>
              </a:ext>
            </a:extLst>
          </p:cNvPr>
          <p:cNvSpPr txBox="1"/>
          <p:nvPr/>
        </p:nvSpPr>
        <p:spPr>
          <a:xfrm>
            <a:off x="716096" y="2767281"/>
            <a:ext cx="2174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top &amp; bottom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0F3CEC-5003-BC78-10FF-CFB0776785F5}"/>
              </a:ext>
            </a:extLst>
          </p:cNvPr>
          <p:cNvSpPr txBox="1"/>
          <p:nvPr/>
        </p:nvSpPr>
        <p:spPr>
          <a:xfrm>
            <a:off x="716096" y="3494775"/>
            <a:ext cx="2064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left and right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6F547C-D77E-0266-8D6F-12A7792C1771}"/>
              </a:ext>
            </a:extLst>
          </p:cNvPr>
          <p:cNvSpPr txBox="1"/>
          <p:nvPr/>
        </p:nvSpPr>
        <p:spPr>
          <a:xfrm>
            <a:off x="716095" y="4257026"/>
            <a:ext cx="1267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interior</a:t>
            </a:r>
          </a:p>
        </p:txBody>
      </p:sp>
    </p:spTree>
    <p:extLst>
      <p:ext uri="{BB962C8B-B14F-4D97-AF65-F5344CB8AC3E}">
        <p14:creationId xmlns:p14="http://schemas.microsoft.com/office/powerpoint/2010/main" val="2884639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469102-D758-34EF-19C7-73716342B2FE}"/>
                  </a:ext>
                </a:extLst>
              </p:cNvPr>
              <p:cNvSpPr txBox="1"/>
              <p:nvPr/>
            </p:nvSpPr>
            <p:spPr>
              <a:xfrm>
                <a:off x="815248" y="363557"/>
                <a:ext cx="9656618" cy="623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number of unknown Temperature values: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469102-D758-34EF-19C7-73716342B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48" y="363557"/>
                <a:ext cx="9656618" cy="623632"/>
              </a:xfrm>
              <a:prstGeom prst="rect">
                <a:avLst/>
              </a:prstGeom>
              <a:blipFill>
                <a:blip r:embed="rId2"/>
                <a:stretch>
                  <a:fillRect l="-1641" t="-11765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98BF86D-AB35-D21F-0C0A-71E281570CD0}"/>
              </a:ext>
            </a:extLst>
          </p:cNvPr>
          <p:cNvSpPr txBox="1"/>
          <p:nvPr/>
        </p:nvSpPr>
        <p:spPr>
          <a:xfrm>
            <a:off x="815248" y="1639678"/>
            <a:ext cx="3691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number of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0541B7-BE45-3A64-0184-FB87E86E34A5}"/>
                  </a:ext>
                </a:extLst>
              </p:cNvPr>
              <p:cNvSpPr txBox="1"/>
              <p:nvPr/>
            </p:nvSpPr>
            <p:spPr>
              <a:xfrm>
                <a:off x="3613532" y="2694517"/>
                <a:ext cx="97398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0541B7-BE45-3A64-0184-FB87E86E3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532" y="2694517"/>
                <a:ext cx="973985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5DD3FC3-4D23-24DB-75A2-61D35A9B4D05}"/>
                  </a:ext>
                </a:extLst>
              </p:cNvPr>
              <p:cNvSpPr txBox="1"/>
              <p:nvPr/>
            </p:nvSpPr>
            <p:spPr>
              <a:xfrm>
                <a:off x="3217226" y="3347006"/>
                <a:ext cx="2377126" cy="658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5DD3FC3-4D23-24DB-75A2-61D35A9B4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226" y="3347006"/>
                <a:ext cx="2377126" cy="6588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AAA1225-0141-FACD-E736-60F0B511A131}"/>
                  </a:ext>
                </a:extLst>
              </p:cNvPr>
              <p:cNvSpPr txBox="1"/>
              <p:nvPr/>
            </p:nvSpPr>
            <p:spPr>
              <a:xfrm>
                <a:off x="3217226" y="4048773"/>
                <a:ext cx="4059509" cy="658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en-US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AAA1225-0141-FACD-E736-60F0B511A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226" y="4048773"/>
                <a:ext cx="4059509" cy="6588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839ADEE-3CC1-33E2-7C13-8E67A8C0B7F2}"/>
                  </a:ext>
                </a:extLst>
              </p:cNvPr>
              <p:cNvSpPr txBox="1"/>
              <p:nvPr/>
            </p:nvSpPr>
            <p:spPr>
              <a:xfrm>
                <a:off x="7893336" y="2551838"/>
                <a:ext cx="97398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839ADEE-3CC1-33E2-7C13-8E67A8C0B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3336" y="2551838"/>
                <a:ext cx="97398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7C6151-DF36-7B48-7F35-47DB46971316}"/>
                  </a:ext>
                </a:extLst>
              </p:cNvPr>
              <p:cNvSpPr txBox="1"/>
              <p:nvPr/>
            </p:nvSpPr>
            <p:spPr>
              <a:xfrm>
                <a:off x="7673300" y="3279292"/>
                <a:ext cx="2008435" cy="623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7C6151-DF36-7B48-7F35-47DB46971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3300" y="3279292"/>
                <a:ext cx="2008435" cy="6236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09F93F-ADF7-F0A8-DEE6-B8C0BF708C09}"/>
                  </a:ext>
                </a:extLst>
              </p:cNvPr>
              <p:cNvSpPr txBox="1"/>
              <p:nvPr/>
            </p:nvSpPr>
            <p:spPr>
              <a:xfrm>
                <a:off x="7541098" y="4045603"/>
                <a:ext cx="4756815" cy="623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09F93F-ADF7-F0A8-DEE6-B8C0BF708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1098" y="4045603"/>
                <a:ext cx="4756815" cy="6236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83877A-6899-FA96-4FD7-10BD777069CB}"/>
                  </a:ext>
                </a:extLst>
              </p:cNvPr>
              <p:cNvSpPr txBox="1"/>
              <p:nvPr/>
            </p:nvSpPr>
            <p:spPr>
              <a:xfrm>
                <a:off x="7673300" y="5222571"/>
                <a:ext cx="2492927" cy="623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83877A-6899-FA96-4FD7-10BD77706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3300" y="5222571"/>
                <a:ext cx="2492927" cy="6236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37BDD08-5DB0-92EF-1D7C-4A00626A4D9B}"/>
              </a:ext>
            </a:extLst>
          </p:cNvPr>
          <p:cNvSpPr txBox="1"/>
          <p:nvPr/>
        </p:nvSpPr>
        <p:spPr>
          <a:xfrm>
            <a:off x="716096" y="2767281"/>
            <a:ext cx="2174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top &amp; bottom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848472-CED6-9660-239C-9661E8A15ED3}"/>
              </a:ext>
            </a:extLst>
          </p:cNvPr>
          <p:cNvSpPr txBox="1"/>
          <p:nvPr/>
        </p:nvSpPr>
        <p:spPr>
          <a:xfrm>
            <a:off x="716096" y="3494775"/>
            <a:ext cx="2064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left and right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162813-C188-18CA-8581-C42BCA15DB5F}"/>
              </a:ext>
            </a:extLst>
          </p:cNvPr>
          <p:cNvSpPr txBox="1"/>
          <p:nvPr/>
        </p:nvSpPr>
        <p:spPr>
          <a:xfrm>
            <a:off x="716095" y="4257026"/>
            <a:ext cx="1267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interior</a:t>
            </a:r>
          </a:p>
        </p:txBody>
      </p:sp>
    </p:spTree>
    <p:extLst>
      <p:ext uri="{BB962C8B-B14F-4D97-AF65-F5344CB8AC3E}">
        <p14:creationId xmlns:p14="http://schemas.microsoft.com/office/powerpoint/2010/main" val="6170972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469102-D758-34EF-19C7-73716342B2FE}"/>
                  </a:ext>
                </a:extLst>
              </p:cNvPr>
              <p:cNvSpPr txBox="1"/>
              <p:nvPr/>
            </p:nvSpPr>
            <p:spPr>
              <a:xfrm>
                <a:off x="815248" y="363557"/>
                <a:ext cx="9656618" cy="623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number of unknown Temperature values: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469102-D758-34EF-19C7-73716342B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48" y="363557"/>
                <a:ext cx="9656618" cy="623632"/>
              </a:xfrm>
              <a:prstGeom prst="rect">
                <a:avLst/>
              </a:prstGeom>
              <a:blipFill>
                <a:blip r:embed="rId2"/>
                <a:stretch>
                  <a:fillRect l="-1641" t="-11765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8BF86D-AB35-D21F-0C0A-71E281570CD0}"/>
                  </a:ext>
                </a:extLst>
              </p:cNvPr>
              <p:cNvSpPr txBox="1"/>
              <p:nvPr/>
            </p:nvSpPr>
            <p:spPr>
              <a:xfrm>
                <a:off x="815248" y="1639678"/>
                <a:ext cx="6148222" cy="623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number of equations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8BF86D-AB35-D21F-0C0A-71E281570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48" y="1639678"/>
                <a:ext cx="6148222" cy="623632"/>
              </a:xfrm>
              <a:prstGeom prst="rect">
                <a:avLst/>
              </a:prstGeom>
              <a:blipFill>
                <a:blip r:embed="rId3"/>
                <a:stretch>
                  <a:fillRect l="-2579" t="-11765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91C0B1-388D-DE7E-7EFA-7451B04337A5}"/>
                  </a:ext>
                </a:extLst>
              </p:cNvPr>
              <p:cNvSpPr txBox="1"/>
              <p:nvPr/>
            </p:nvSpPr>
            <p:spPr>
              <a:xfrm>
                <a:off x="815248" y="2844225"/>
                <a:ext cx="960769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number of unknown equal number of equations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91C0B1-388D-DE7E-7EFA-7451B0433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48" y="2844225"/>
                <a:ext cx="9607695" cy="584775"/>
              </a:xfrm>
              <a:prstGeom prst="rect">
                <a:avLst/>
              </a:prstGeom>
              <a:blipFill>
                <a:blip r:embed="rId4"/>
                <a:stretch>
                  <a:fillRect l="-1650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72A3948-0978-AA97-D9AB-45CBC0D7B064}"/>
              </a:ext>
            </a:extLst>
          </p:cNvPr>
          <p:cNvSpPr txBox="1"/>
          <p:nvPr/>
        </p:nvSpPr>
        <p:spPr>
          <a:xfrm>
            <a:off x="6266761" y="4633547"/>
            <a:ext cx="49158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suggests problem is solvable</a:t>
            </a:r>
          </a:p>
        </p:txBody>
      </p:sp>
    </p:spTree>
    <p:extLst>
      <p:ext uri="{BB962C8B-B14F-4D97-AF65-F5344CB8AC3E}">
        <p14:creationId xmlns:p14="http://schemas.microsoft.com/office/powerpoint/2010/main" val="10546454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469102-D758-34EF-19C7-73716342B2FE}"/>
                  </a:ext>
                </a:extLst>
              </p:cNvPr>
              <p:cNvSpPr txBox="1"/>
              <p:nvPr/>
            </p:nvSpPr>
            <p:spPr>
              <a:xfrm>
                <a:off x="738130" y="1233890"/>
                <a:ext cx="11260775" cy="3578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Solution method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write down matrix equation of the form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𝐃𝐦</m:t>
                    </m:r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𝐬</m:t>
                    </m:r>
                  </m:oMath>
                </a14:m>
                <a:r>
                  <a:rPr lang="en-US" sz="3200" b="1" dirty="0"/>
                  <a:t> </a:t>
                </a:r>
                <a:r>
                  <a:rPr lang="en-US" sz="3200" dirty="0"/>
                  <a:t>for unknown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3200" dirty="0"/>
                  <a:t>s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every equation (boundary or interior) is a row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and solve the equation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469102-D758-34EF-19C7-73716342B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30" y="1233890"/>
                <a:ext cx="11260775" cy="3578993"/>
              </a:xfrm>
              <a:prstGeom prst="rect">
                <a:avLst/>
              </a:prstGeom>
              <a:blipFill>
                <a:blip r:embed="rId2"/>
                <a:stretch>
                  <a:fillRect l="-1354" t="-2211" r="-487" b="-4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9394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Bracket 3"/>
          <p:cNvSpPr/>
          <p:nvPr/>
        </p:nvSpPr>
        <p:spPr>
          <a:xfrm>
            <a:off x="1331559" y="1648997"/>
            <a:ext cx="5679381" cy="4124161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Double Bracket 4"/>
          <p:cNvSpPr/>
          <p:nvPr/>
        </p:nvSpPr>
        <p:spPr>
          <a:xfrm>
            <a:off x="7953073" y="1618315"/>
            <a:ext cx="842584" cy="4154842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Double Bracket 5"/>
          <p:cNvSpPr/>
          <p:nvPr/>
        </p:nvSpPr>
        <p:spPr>
          <a:xfrm>
            <a:off x="9964056" y="1618315"/>
            <a:ext cx="957185" cy="4154842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469102-D758-34EF-19C7-73716342B2FE}"/>
                  </a:ext>
                </a:extLst>
              </p:cNvPr>
              <p:cNvSpPr txBox="1"/>
              <p:nvPr/>
            </p:nvSpPr>
            <p:spPr>
              <a:xfrm>
                <a:off x="3481577" y="3110961"/>
                <a:ext cx="723826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𝐦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𝐬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469102-D758-34EF-19C7-73716342B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577" y="3110961"/>
                <a:ext cx="7238264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24114" y="290285"/>
            <a:ext cx="22279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Example</a:t>
            </a:r>
            <a:r>
              <a:rPr lang="en-US" dirty="0" smtClean="0"/>
              <a:t> 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3481577" y="400348"/>
                <a:ext cx="7439665" cy="6900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=50     </m:t>
                    </m:r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lang="en-US" sz="3600" dirty="0" smtClean="0"/>
                  <a:t>  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2500</m:t>
                    </m:r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577" y="400348"/>
                <a:ext cx="7439665" cy="6900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2739607" y="5848816"/>
                <a:ext cx="286328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2500</m:t>
                      </m:r>
                      <m:r>
                        <a:rPr lang="en-US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2500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607" y="5848816"/>
                <a:ext cx="2863284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7325039" y="5848816"/>
                <a:ext cx="209865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2500</m:t>
                      </m:r>
                      <m:r>
                        <a:rPr lang="en-US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039" y="5848816"/>
                <a:ext cx="2098651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9580746" y="5880200"/>
                <a:ext cx="209865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2500</m:t>
                      </m:r>
                      <m:r>
                        <a:rPr lang="en-US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0746" y="5880200"/>
                <a:ext cx="2098651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0566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1181216" y="1337291"/>
            <a:ext cx="107958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As you will see</a:t>
            </a:r>
          </a:p>
          <a:p>
            <a:pPr algn="ctr"/>
            <a:endParaRPr lang="en-US" sz="2800" b="1" dirty="0">
              <a:solidFill>
                <a:srgbClr val="FF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the idea is simple</a:t>
            </a:r>
          </a:p>
          <a:p>
            <a:pPr algn="ctr"/>
            <a:endParaRPr lang="en-US" sz="2800" b="1" dirty="0">
              <a:solidFill>
                <a:srgbClr val="FF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but the bookkeeping is very complex</a:t>
            </a:r>
            <a:endParaRPr lang="en-US" sz="2800" b="1" dirty="0">
              <a:solidFill>
                <a:srgbClr val="FF0000"/>
              </a:solidFill>
            </a:endParaRPr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43537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Bracket 3"/>
          <p:cNvSpPr/>
          <p:nvPr/>
        </p:nvSpPr>
        <p:spPr>
          <a:xfrm>
            <a:off x="1331559" y="1648997"/>
            <a:ext cx="5679381" cy="4124161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Double Bracket 4"/>
          <p:cNvSpPr/>
          <p:nvPr/>
        </p:nvSpPr>
        <p:spPr>
          <a:xfrm>
            <a:off x="7953073" y="1618315"/>
            <a:ext cx="842584" cy="4154842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Double Bracket 5"/>
          <p:cNvSpPr/>
          <p:nvPr/>
        </p:nvSpPr>
        <p:spPr>
          <a:xfrm>
            <a:off x="9964056" y="1618315"/>
            <a:ext cx="957185" cy="4154842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469102-D758-34EF-19C7-73716342B2FE}"/>
                  </a:ext>
                </a:extLst>
              </p:cNvPr>
              <p:cNvSpPr txBox="1"/>
              <p:nvPr/>
            </p:nvSpPr>
            <p:spPr>
              <a:xfrm rot="16200000">
                <a:off x="6466790" y="3330868"/>
                <a:ext cx="36695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2500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temperatures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469102-D758-34EF-19C7-73716342B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466790" y="3330868"/>
                <a:ext cx="3669594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24114" y="290285"/>
                <a:ext cx="691227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FF0000"/>
                    </a:solidFill>
                  </a:rPr>
                  <a:t>Unknown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</a:rPr>
                  <a:t>s are temperatures  </a:t>
                </a:r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14" y="290285"/>
                <a:ext cx="6912277" cy="707886"/>
              </a:xfrm>
              <a:prstGeom prst="rect">
                <a:avLst/>
              </a:prstGeom>
              <a:blipFill>
                <a:blip r:embed="rId3"/>
                <a:stretch>
                  <a:fillRect l="-3086" t="-15517" r="-2205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03787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Bracket 3"/>
          <p:cNvSpPr/>
          <p:nvPr/>
        </p:nvSpPr>
        <p:spPr>
          <a:xfrm>
            <a:off x="1331559" y="1648997"/>
            <a:ext cx="5679381" cy="4124161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Double Bracket 4"/>
          <p:cNvSpPr/>
          <p:nvPr/>
        </p:nvSpPr>
        <p:spPr>
          <a:xfrm>
            <a:off x="7953073" y="1618315"/>
            <a:ext cx="842584" cy="4154842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Double Bracket 5"/>
          <p:cNvSpPr/>
          <p:nvPr/>
        </p:nvSpPr>
        <p:spPr>
          <a:xfrm>
            <a:off x="9964056" y="1618315"/>
            <a:ext cx="957185" cy="4154842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469102-D758-34EF-19C7-73716342B2FE}"/>
                  </a:ext>
                </a:extLst>
              </p:cNvPr>
              <p:cNvSpPr txBox="1"/>
              <p:nvPr/>
            </p:nvSpPr>
            <p:spPr>
              <a:xfrm rot="16200000">
                <a:off x="6327329" y="3330868"/>
                <a:ext cx="39485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2500</m:t>
                      </m:r>
                      <m:r>
                        <a:rPr lang="en-US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𝐭𝐞𝐦𝐩𝐞𝐫𝐚𝐭𝐮𝐫𝐞𝐬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469102-D758-34EF-19C7-73716342B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327329" y="3330868"/>
                <a:ext cx="3948517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ouble Bracket 7"/>
          <p:cNvSpPr/>
          <p:nvPr/>
        </p:nvSpPr>
        <p:spPr>
          <a:xfrm>
            <a:off x="1629103" y="1990083"/>
            <a:ext cx="4989412" cy="419288"/>
          </a:xfrm>
          <a:prstGeom prst="bracketPair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Double Bracket 10"/>
          <p:cNvSpPr/>
          <p:nvPr/>
        </p:nvSpPr>
        <p:spPr>
          <a:xfrm>
            <a:off x="10127217" y="1736896"/>
            <a:ext cx="540783" cy="506374"/>
          </a:xfrm>
          <a:prstGeom prst="bracketPair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10124261" y="1648997"/>
                <a:ext cx="54373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261" y="1648997"/>
                <a:ext cx="54373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3150946" y="1763040"/>
                <a:ext cx="189186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rows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946" y="1763040"/>
                <a:ext cx="1891865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24114" y="290285"/>
            <a:ext cx="6252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Top Boundary has fifty points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3865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Bracket 3"/>
          <p:cNvSpPr/>
          <p:nvPr/>
        </p:nvSpPr>
        <p:spPr>
          <a:xfrm>
            <a:off x="1331559" y="1648997"/>
            <a:ext cx="5679381" cy="4124161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Double Bracket 4"/>
          <p:cNvSpPr/>
          <p:nvPr/>
        </p:nvSpPr>
        <p:spPr>
          <a:xfrm>
            <a:off x="7953073" y="1618315"/>
            <a:ext cx="842584" cy="4154842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Double Bracket 5"/>
          <p:cNvSpPr/>
          <p:nvPr/>
        </p:nvSpPr>
        <p:spPr>
          <a:xfrm>
            <a:off x="9964056" y="1618315"/>
            <a:ext cx="957185" cy="4154842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469102-D758-34EF-19C7-73716342B2FE}"/>
                  </a:ext>
                </a:extLst>
              </p:cNvPr>
              <p:cNvSpPr txBox="1"/>
              <p:nvPr/>
            </p:nvSpPr>
            <p:spPr>
              <a:xfrm rot="16200000">
                <a:off x="6327329" y="3330868"/>
                <a:ext cx="39485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2500</m:t>
                      </m:r>
                      <m:r>
                        <a:rPr lang="en-US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𝐭𝐞𝐦𝐩𝐞𝐫𝐚𝐭𝐮𝐫𝐞𝐬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469102-D758-34EF-19C7-73716342B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327329" y="3330868"/>
                <a:ext cx="3948517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ouble Bracket 7"/>
          <p:cNvSpPr/>
          <p:nvPr/>
        </p:nvSpPr>
        <p:spPr>
          <a:xfrm>
            <a:off x="1629103" y="1990083"/>
            <a:ext cx="4989412" cy="419288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Double Bracket 10"/>
          <p:cNvSpPr/>
          <p:nvPr/>
        </p:nvSpPr>
        <p:spPr>
          <a:xfrm>
            <a:off x="10127217" y="1736896"/>
            <a:ext cx="540783" cy="506374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10124261" y="1648997"/>
                <a:ext cx="543739" cy="64633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261" y="1648997"/>
                <a:ext cx="54373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3150946" y="1763040"/>
                <a:ext cx="1891865" cy="64633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rows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946" y="1763040"/>
                <a:ext cx="1891865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24114" y="290285"/>
            <a:ext cx="70694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Bottom Boundary has fifty points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5" name="Double Bracket 14"/>
          <p:cNvSpPr/>
          <p:nvPr/>
        </p:nvSpPr>
        <p:spPr>
          <a:xfrm>
            <a:off x="1629103" y="2697984"/>
            <a:ext cx="4989412" cy="419288"/>
          </a:xfrm>
          <a:prstGeom prst="bracketPair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Double Bracket 15"/>
          <p:cNvSpPr/>
          <p:nvPr/>
        </p:nvSpPr>
        <p:spPr>
          <a:xfrm>
            <a:off x="10127217" y="2444797"/>
            <a:ext cx="540783" cy="506374"/>
          </a:xfrm>
          <a:prstGeom prst="bracketPair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10124261" y="2356898"/>
                <a:ext cx="54373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261" y="2356898"/>
                <a:ext cx="543739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3150946" y="2470941"/>
                <a:ext cx="189186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rows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946" y="2470941"/>
                <a:ext cx="1891865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4994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Bracket 3"/>
          <p:cNvSpPr/>
          <p:nvPr/>
        </p:nvSpPr>
        <p:spPr>
          <a:xfrm>
            <a:off x="1331559" y="1648997"/>
            <a:ext cx="5679381" cy="4124161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Double Bracket 4"/>
          <p:cNvSpPr/>
          <p:nvPr/>
        </p:nvSpPr>
        <p:spPr>
          <a:xfrm>
            <a:off x="7953073" y="1618315"/>
            <a:ext cx="842584" cy="4154842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Double Bracket 5"/>
          <p:cNvSpPr/>
          <p:nvPr/>
        </p:nvSpPr>
        <p:spPr>
          <a:xfrm>
            <a:off x="9964056" y="1618315"/>
            <a:ext cx="957185" cy="4154842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469102-D758-34EF-19C7-73716342B2FE}"/>
                  </a:ext>
                </a:extLst>
              </p:cNvPr>
              <p:cNvSpPr txBox="1"/>
              <p:nvPr/>
            </p:nvSpPr>
            <p:spPr>
              <a:xfrm rot="16200000">
                <a:off x="6327329" y="3330868"/>
                <a:ext cx="39485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2500</m:t>
                      </m:r>
                      <m:r>
                        <a:rPr lang="en-US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𝐭𝐞𝐦𝐩𝐞𝐫𝐚𝐭𝐮𝐫𝐞𝐬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469102-D758-34EF-19C7-73716342B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327329" y="3330868"/>
                <a:ext cx="3948517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ouble Bracket 7"/>
          <p:cNvSpPr/>
          <p:nvPr/>
        </p:nvSpPr>
        <p:spPr>
          <a:xfrm>
            <a:off x="1629103" y="1990083"/>
            <a:ext cx="4989412" cy="419288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Double Bracket 10"/>
          <p:cNvSpPr/>
          <p:nvPr/>
        </p:nvSpPr>
        <p:spPr>
          <a:xfrm>
            <a:off x="10127217" y="1736896"/>
            <a:ext cx="540783" cy="506374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10124261" y="1648997"/>
                <a:ext cx="543739" cy="64633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261" y="1648997"/>
                <a:ext cx="54373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3150946" y="1763040"/>
                <a:ext cx="1891865" cy="64633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rows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946" y="1763040"/>
                <a:ext cx="1891865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24114" y="290285"/>
            <a:ext cx="59872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Left Boundary has 48 points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5" name="Double Bracket 14"/>
          <p:cNvSpPr/>
          <p:nvPr/>
        </p:nvSpPr>
        <p:spPr>
          <a:xfrm>
            <a:off x="1629103" y="2697984"/>
            <a:ext cx="4989412" cy="419288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Double Bracket 15"/>
          <p:cNvSpPr/>
          <p:nvPr/>
        </p:nvSpPr>
        <p:spPr>
          <a:xfrm>
            <a:off x="10172256" y="3169099"/>
            <a:ext cx="540783" cy="506374"/>
          </a:xfrm>
          <a:prstGeom prst="bracketPair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10169300" y="2410184"/>
                <a:ext cx="54373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300" y="2410184"/>
                <a:ext cx="543739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3150946" y="2470941"/>
                <a:ext cx="189186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rows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946" y="2470941"/>
                <a:ext cx="1891865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Double Bracket 18"/>
          <p:cNvSpPr/>
          <p:nvPr/>
        </p:nvSpPr>
        <p:spPr>
          <a:xfrm>
            <a:off x="1629103" y="3405885"/>
            <a:ext cx="4989412" cy="419288"/>
          </a:xfrm>
          <a:prstGeom prst="bracketPair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3225316" y="3178842"/>
                <a:ext cx="189186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48 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rows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316" y="3178842"/>
                <a:ext cx="1891865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Double Bracket 20"/>
          <p:cNvSpPr/>
          <p:nvPr/>
        </p:nvSpPr>
        <p:spPr>
          <a:xfrm>
            <a:off x="10186267" y="2470941"/>
            <a:ext cx="540783" cy="506374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10186267" y="3073528"/>
                <a:ext cx="54373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6267" y="3073528"/>
                <a:ext cx="543739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41215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Bracket 3"/>
          <p:cNvSpPr/>
          <p:nvPr/>
        </p:nvSpPr>
        <p:spPr>
          <a:xfrm>
            <a:off x="1331559" y="1648997"/>
            <a:ext cx="5679381" cy="4124161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Double Bracket 4"/>
          <p:cNvSpPr/>
          <p:nvPr/>
        </p:nvSpPr>
        <p:spPr>
          <a:xfrm>
            <a:off x="7953073" y="1618315"/>
            <a:ext cx="842584" cy="4154842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Double Bracket 5"/>
          <p:cNvSpPr/>
          <p:nvPr/>
        </p:nvSpPr>
        <p:spPr>
          <a:xfrm>
            <a:off x="9964056" y="1618315"/>
            <a:ext cx="957185" cy="4154842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469102-D758-34EF-19C7-73716342B2FE}"/>
                  </a:ext>
                </a:extLst>
              </p:cNvPr>
              <p:cNvSpPr txBox="1"/>
              <p:nvPr/>
            </p:nvSpPr>
            <p:spPr>
              <a:xfrm rot="16200000">
                <a:off x="6327329" y="3330868"/>
                <a:ext cx="39485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2500</m:t>
                      </m:r>
                      <m:r>
                        <a:rPr lang="en-US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𝐭𝐞𝐦𝐩𝐞𝐫𝐚𝐭𝐮𝐫𝐞𝐬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469102-D758-34EF-19C7-73716342B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327329" y="3330868"/>
                <a:ext cx="3948517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ouble Bracket 7"/>
          <p:cNvSpPr/>
          <p:nvPr/>
        </p:nvSpPr>
        <p:spPr>
          <a:xfrm>
            <a:off x="1629103" y="1990083"/>
            <a:ext cx="4989412" cy="419288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Double Bracket 10"/>
          <p:cNvSpPr/>
          <p:nvPr/>
        </p:nvSpPr>
        <p:spPr>
          <a:xfrm>
            <a:off x="10127217" y="1736896"/>
            <a:ext cx="540783" cy="506374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10124261" y="1648997"/>
                <a:ext cx="543739" cy="64633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261" y="1648997"/>
                <a:ext cx="54373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3150946" y="1763040"/>
                <a:ext cx="1891865" cy="64633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rows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946" y="1763040"/>
                <a:ext cx="1891865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24114" y="290285"/>
            <a:ext cx="62658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Right Boundary has 48 points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5" name="Double Bracket 14"/>
          <p:cNvSpPr/>
          <p:nvPr/>
        </p:nvSpPr>
        <p:spPr>
          <a:xfrm>
            <a:off x="1629103" y="2697984"/>
            <a:ext cx="4989412" cy="419288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Double Bracket 15"/>
          <p:cNvSpPr/>
          <p:nvPr/>
        </p:nvSpPr>
        <p:spPr>
          <a:xfrm>
            <a:off x="10205684" y="3171371"/>
            <a:ext cx="540783" cy="506374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10169300" y="2410184"/>
                <a:ext cx="54373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300" y="2410184"/>
                <a:ext cx="543739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3150946" y="2470941"/>
                <a:ext cx="189186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rows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946" y="2470941"/>
                <a:ext cx="1891865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Double Bracket 18"/>
          <p:cNvSpPr/>
          <p:nvPr/>
        </p:nvSpPr>
        <p:spPr>
          <a:xfrm>
            <a:off x="1629103" y="3405885"/>
            <a:ext cx="4989412" cy="419288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3225316" y="3235256"/>
                <a:ext cx="189186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rows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316" y="3235256"/>
                <a:ext cx="1891865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Double Bracket 20"/>
          <p:cNvSpPr/>
          <p:nvPr/>
        </p:nvSpPr>
        <p:spPr>
          <a:xfrm>
            <a:off x="10186267" y="2470941"/>
            <a:ext cx="540783" cy="506374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10186267" y="3073528"/>
                <a:ext cx="543739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6267" y="3073528"/>
                <a:ext cx="543739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Double Bracket 22"/>
          <p:cNvSpPr/>
          <p:nvPr/>
        </p:nvSpPr>
        <p:spPr>
          <a:xfrm>
            <a:off x="10186267" y="3771686"/>
            <a:ext cx="540783" cy="506374"/>
          </a:xfrm>
          <a:prstGeom prst="bracketPair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" name="Double Bracket 23"/>
          <p:cNvSpPr/>
          <p:nvPr/>
        </p:nvSpPr>
        <p:spPr>
          <a:xfrm>
            <a:off x="1643114" y="4008472"/>
            <a:ext cx="4989412" cy="419288"/>
          </a:xfrm>
          <a:prstGeom prst="bracketPair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3244733" y="3881587"/>
                <a:ext cx="189186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48 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rows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733" y="3881587"/>
                <a:ext cx="1891865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10205684" y="3719859"/>
                <a:ext cx="543739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5684" y="3719859"/>
                <a:ext cx="543739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24628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Bracket 3"/>
          <p:cNvSpPr/>
          <p:nvPr/>
        </p:nvSpPr>
        <p:spPr>
          <a:xfrm>
            <a:off x="1331559" y="1648997"/>
            <a:ext cx="5679381" cy="4124161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Double Bracket 4"/>
          <p:cNvSpPr/>
          <p:nvPr/>
        </p:nvSpPr>
        <p:spPr>
          <a:xfrm>
            <a:off x="7953073" y="1618315"/>
            <a:ext cx="842584" cy="4154842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Double Bracket 5"/>
          <p:cNvSpPr/>
          <p:nvPr/>
        </p:nvSpPr>
        <p:spPr>
          <a:xfrm>
            <a:off x="9964056" y="1618315"/>
            <a:ext cx="957185" cy="4154842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469102-D758-34EF-19C7-73716342B2FE}"/>
                  </a:ext>
                </a:extLst>
              </p:cNvPr>
              <p:cNvSpPr txBox="1"/>
              <p:nvPr/>
            </p:nvSpPr>
            <p:spPr>
              <a:xfrm rot="16200000">
                <a:off x="6327329" y="3330868"/>
                <a:ext cx="39485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2500</m:t>
                      </m:r>
                      <m:r>
                        <a:rPr lang="en-US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𝐭𝐞𝐦𝐩𝐞𝐫𝐚𝐭𝐮𝐫𝐞𝐬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469102-D758-34EF-19C7-73716342B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327329" y="3330868"/>
                <a:ext cx="3948517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ouble Bracket 7"/>
          <p:cNvSpPr/>
          <p:nvPr/>
        </p:nvSpPr>
        <p:spPr>
          <a:xfrm>
            <a:off x="1629103" y="1990083"/>
            <a:ext cx="4989412" cy="419288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Double Bracket 10"/>
          <p:cNvSpPr/>
          <p:nvPr/>
        </p:nvSpPr>
        <p:spPr>
          <a:xfrm>
            <a:off x="10127217" y="1736896"/>
            <a:ext cx="540783" cy="506374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10124261" y="1648997"/>
                <a:ext cx="543739" cy="64633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261" y="1648997"/>
                <a:ext cx="54373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3150946" y="1763040"/>
                <a:ext cx="1891865" cy="64633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rows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946" y="1763040"/>
                <a:ext cx="1891865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624114" y="290285"/>
                <a:ext cx="770377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FF0000"/>
                    </a:solidFill>
                  </a:rPr>
                  <a:t>Interior has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48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×48=2304</m:t>
                    </m:r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</a:rPr>
                  <a:t> points</a:t>
                </a:r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14" y="290285"/>
                <a:ext cx="7703776" cy="707886"/>
              </a:xfrm>
              <a:prstGeom prst="rect">
                <a:avLst/>
              </a:prstGeom>
              <a:blipFill>
                <a:blip r:embed="rId5"/>
                <a:stretch>
                  <a:fillRect l="-2769" t="-15517" r="-949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Double Bracket 14"/>
          <p:cNvSpPr/>
          <p:nvPr/>
        </p:nvSpPr>
        <p:spPr>
          <a:xfrm>
            <a:off x="1629103" y="2697984"/>
            <a:ext cx="4989412" cy="419288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Double Bracket 15"/>
          <p:cNvSpPr/>
          <p:nvPr/>
        </p:nvSpPr>
        <p:spPr>
          <a:xfrm>
            <a:off x="10205684" y="3171371"/>
            <a:ext cx="540783" cy="506374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10169300" y="2410184"/>
                <a:ext cx="54373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300" y="2410184"/>
                <a:ext cx="543739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3150946" y="2470941"/>
                <a:ext cx="189186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rows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946" y="2470941"/>
                <a:ext cx="1891865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Double Bracket 18"/>
          <p:cNvSpPr/>
          <p:nvPr/>
        </p:nvSpPr>
        <p:spPr>
          <a:xfrm>
            <a:off x="1629103" y="3405885"/>
            <a:ext cx="4989412" cy="419288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3113357" y="3350197"/>
                <a:ext cx="189186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rows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357" y="3350197"/>
                <a:ext cx="1891865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Double Bracket 20"/>
          <p:cNvSpPr/>
          <p:nvPr/>
        </p:nvSpPr>
        <p:spPr>
          <a:xfrm>
            <a:off x="10186267" y="2470941"/>
            <a:ext cx="540783" cy="506374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10186267" y="3073528"/>
                <a:ext cx="543739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6267" y="3073528"/>
                <a:ext cx="543739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Double Bracket 22"/>
          <p:cNvSpPr/>
          <p:nvPr/>
        </p:nvSpPr>
        <p:spPr>
          <a:xfrm>
            <a:off x="10186267" y="4831227"/>
            <a:ext cx="540783" cy="506374"/>
          </a:xfrm>
          <a:prstGeom prst="bracketPair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" name="Double Bracket 23"/>
          <p:cNvSpPr/>
          <p:nvPr/>
        </p:nvSpPr>
        <p:spPr>
          <a:xfrm>
            <a:off x="1643114" y="5024471"/>
            <a:ext cx="4989412" cy="419288"/>
          </a:xfrm>
          <a:prstGeom prst="bracketPair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2811193" y="5029317"/>
                <a:ext cx="249619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,304</m:t>
                      </m:r>
                      <m:r>
                        <a:rPr lang="en-US" sz="3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rows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1193" y="5029317"/>
                <a:ext cx="2496196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10178600" y="4691270"/>
                <a:ext cx="555665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8600" y="4691270"/>
                <a:ext cx="555665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Double Bracket 26"/>
          <p:cNvSpPr/>
          <p:nvPr/>
        </p:nvSpPr>
        <p:spPr>
          <a:xfrm>
            <a:off x="10212943" y="3933370"/>
            <a:ext cx="540783" cy="506374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8" name="Double Bracket 27"/>
          <p:cNvSpPr/>
          <p:nvPr/>
        </p:nvSpPr>
        <p:spPr>
          <a:xfrm>
            <a:off x="1636362" y="4167884"/>
            <a:ext cx="4989412" cy="419288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3113358" y="4099182"/>
                <a:ext cx="189186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48 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rows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358" y="4099182"/>
                <a:ext cx="1891865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/>
              <p:cNvSpPr/>
              <p:nvPr/>
            </p:nvSpPr>
            <p:spPr>
              <a:xfrm>
                <a:off x="10193526" y="3835527"/>
                <a:ext cx="543739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3526" y="3835527"/>
                <a:ext cx="543739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80754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469102-D758-34EF-19C7-73716342B2FE}"/>
                  </a:ext>
                </a:extLst>
              </p:cNvPr>
              <p:cNvSpPr txBox="1"/>
              <p:nvPr/>
            </p:nvSpPr>
            <p:spPr>
              <a:xfrm>
                <a:off x="738130" y="1233890"/>
                <a:ext cx="10628422" cy="3046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Logistical issue #1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whereas the matrix equation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𝐃𝐦</m:t>
                    </m:r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𝐬</m:t>
                    </m:r>
                  </m:oMath>
                </a14:m>
                <a:r>
                  <a:rPr lang="en-US" sz="3200" b="1" dirty="0"/>
                  <a:t> </a:t>
                </a:r>
                <a:r>
                  <a:rPr lang="en-US" sz="3200" dirty="0"/>
                  <a:t>has unknown </a:t>
                </a:r>
                <a:r>
                  <a:rPr lang="en-US" sz="3200" b="1" dirty="0"/>
                  <a:t>vector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𝐦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unknown temperatures are a </a:t>
                </a:r>
                <a:r>
                  <a:rPr lang="en-US" sz="3200" b="1" dirty="0"/>
                  <a:t>matrix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𝐓</m:t>
                    </m:r>
                  </m:oMath>
                </a14:m>
                <a:endParaRPr lang="en-US" sz="3200" b="1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469102-D758-34EF-19C7-73716342B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30" y="1233890"/>
                <a:ext cx="10628422" cy="3046988"/>
              </a:xfrm>
              <a:prstGeom prst="rect">
                <a:avLst/>
              </a:prstGeom>
              <a:blipFill>
                <a:blip r:embed="rId2"/>
                <a:stretch>
                  <a:fillRect l="-1433" t="-2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69205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469102-D758-34EF-19C7-73716342B2FE}"/>
                  </a:ext>
                </a:extLst>
              </p:cNvPr>
              <p:cNvSpPr txBox="1"/>
              <p:nvPr/>
            </p:nvSpPr>
            <p:spPr>
              <a:xfrm>
                <a:off x="738130" y="1233890"/>
                <a:ext cx="6714852" cy="2554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Solution to Logistical issue #1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“unwrap” the matrix 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</a:rPr>
                      <m:t>𝐓</m:t>
                    </m:r>
                  </m:oMath>
                </a14:m>
                <a:r>
                  <a:rPr lang="en-US" sz="3200" dirty="0"/>
                  <a:t> into a vector 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</a:rPr>
                      <m:t>𝐦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469102-D758-34EF-19C7-73716342B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30" y="1233890"/>
                <a:ext cx="6714852" cy="2554545"/>
              </a:xfrm>
              <a:prstGeom prst="rect">
                <a:avLst/>
              </a:prstGeom>
              <a:blipFill>
                <a:blip r:embed="rId2"/>
                <a:stretch>
                  <a:fillRect l="-2269" t="-3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7B9E1B-384B-2191-E267-7013CF591C88}"/>
                  </a:ext>
                </a:extLst>
              </p:cNvPr>
              <p:cNvSpPr txBox="1"/>
              <p:nvPr/>
            </p:nvSpPr>
            <p:spPr>
              <a:xfrm>
                <a:off x="2500828" y="3657601"/>
                <a:ext cx="2652201" cy="16280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7B9E1B-384B-2191-E267-7013CF591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828" y="3657601"/>
                <a:ext cx="2652201" cy="16280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BC30DE91-69C1-7DCB-5FFC-E6ED20F05867}"/>
              </a:ext>
            </a:extLst>
          </p:cNvPr>
          <p:cNvSpPr/>
          <p:nvPr/>
        </p:nvSpPr>
        <p:spPr>
          <a:xfrm>
            <a:off x="5618602" y="4212741"/>
            <a:ext cx="1972019" cy="51779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52AE86-4185-BD52-2AD4-3FEC683C22A5}"/>
                  </a:ext>
                </a:extLst>
              </p:cNvPr>
              <p:cNvSpPr txBox="1"/>
              <p:nvPr/>
            </p:nvSpPr>
            <p:spPr>
              <a:xfrm>
                <a:off x="8171398" y="1041532"/>
                <a:ext cx="863120" cy="52321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52AE86-4185-BD52-2AD4-3FEC683C2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1398" y="1041532"/>
                <a:ext cx="863120" cy="52321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84827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469102-D758-34EF-19C7-73716342B2FE}"/>
              </a:ext>
            </a:extLst>
          </p:cNvPr>
          <p:cNvSpPr txBox="1"/>
          <p:nvPr/>
        </p:nvSpPr>
        <p:spPr>
          <a:xfrm>
            <a:off x="1024569" y="3095740"/>
            <a:ext cx="41533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creates quite a </a:t>
            </a:r>
            <a:r>
              <a:rPr lang="en-US" sz="3200" dirty="0">
                <a:solidFill>
                  <a:srgbClr val="FF0000"/>
                </a:solidFill>
              </a:rPr>
              <a:t>bookkeeping</a:t>
            </a:r>
            <a:r>
              <a:rPr lang="en-US" sz="3200" dirty="0"/>
              <a:t> problem!</a:t>
            </a:r>
          </a:p>
          <a:p>
            <a:endParaRPr lang="en-US" sz="3200" dirty="0"/>
          </a:p>
          <a:p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7B9E1B-384B-2191-E267-7013CF591C88}"/>
                  </a:ext>
                </a:extLst>
              </p:cNvPr>
              <p:cNvSpPr txBox="1"/>
              <p:nvPr/>
            </p:nvSpPr>
            <p:spPr>
              <a:xfrm>
                <a:off x="578748" y="539828"/>
                <a:ext cx="2652201" cy="16280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7B9E1B-384B-2191-E267-7013CF591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48" y="539828"/>
                <a:ext cx="2652201" cy="16280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BC30DE91-69C1-7DCB-5FFC-E6ED20F05867}"/>
              </a:ext>
            </a:extLst>
          </p:cNvPr>
          <p:cNvSpPr/>
          <p:nvPr/>
        </p:nvSpPr>
        <p:spPr>
          <a:xfrm>
            <a:off x="3404212" y="1094968"/>
            <a:ext cx="1972019" cy="51779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52AE86-4185-BD52-2AD4-3FEC683C22A5}"/>
                  </a:ext>
                </a:extLst>
              </p:cNvPr>
              <p:cNvSpPr txBox="1"/>
              <p:nvPr/>
            </p:nvSpPr>
            <p:spPr>
              <a:xfrm>
                <a:off x="5758704" y="204250"/>
                <a:ext cx="863120" cy="52321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52AE86-4185-BD52-2AD4-3FEC683C2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704" y="204250"/>
                <a:ext cx="863120" cy="52321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71682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469102-D758-34EF-19C7-73716342B2FE}"/>
              </a:ext>
            </a:extLst>
          </p:cNvPr>
          <p:cNvSpPr txBox="1"/>
          <p:nvPr/>
        </p:nvSpPr>
        <p:spPr>
          <a:xfrm>
            <a:off x="1024569" y="3095740"/>
            <a:ext cx="41533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creates quite a bookkeeping problem!</a:t>
            </a:r>
          </a:p>
          <a:p>
            <a:endParaRPr lang="en-US" sz="3200" dirty="0"/>
          </a:p>
          <a:p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7B9E1B-384B-2191-E267-7013CF591C88}"/>
                  </a:ext>
                </a:extLst>
              </p:cNvPr>
              <p:cNvSpPr txBox="1"/>
              <p:nvPr/>
            </p:nvSpPr>
            <p:spPr>
              <a:xfrm>
                <a:off x="578748" y="539828"/>
                <a:ext cx="2652201" cy="16280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7B9E1B-384B-2191-E267-7013CF591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48" y="539828"/>
                <a:ext cx="2652201" cy="16280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BC30DE91-69C1-7DCB-5FFC-E6ED20F05867}"/>
              </a:ext>
            </a:extLst>
          </p:cNvPr>
          <p:cNvSpPr/>
          <p:nvPr/>
        </p:nvSpPr>
        <p:spPr>
          <a:xfrm>
            <a:off x="3404212" y="1094968"/>
            <a:ext cx="1972019" cy="51779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52AE86-4185-BD52-2AD4-3FEC683C22A5}"/>
                  </a:ext>
                </a:extLst>
              </p:cNvPr>
              <p:cNvSpPr txBox="1"/>
              <p:nvPr/>
            </p:nvSpPr>
            <p:spPr>
              <a:xfrm>
                <a:off x="5758704" y="204250"/>
                <a:ext cx="863120" cy="52321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52AE86-4185-BD52-2AD4-3FEC683C2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704" y="204250"/>
                <a:ext cx="863120" cy="52321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C5F6762-6669-9C26-001B-A7410AE1AFE5}"/>
              </a:ext>
            </a:extLst>
          </p:cNvPr>
          <p:cNvSpPr txBox="1"/>
          <p:nvPr/>
        </p:nvSpPr>
        <p:spPr>
          <a:xfrm>
            <a:off x="7202598" y="1136850"/>
            <a:ext cx="49894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simplified by “lookup tables”</a:t>
            </a:r>
          </a:p>
          <a:p>
            <a:endParaRPr lang="en-US" sz="3200" dirty="0"/>
          </a:p>
          <a:p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iofk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[k,0];</a:t>
            </a:r>
          </a:p>
          <a:p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j=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jofk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[k,0];</a:t>
            </a:r>
          </a:p>
          <a:p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k=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kofij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endParaRPr lang="en-US" sz="3200" dirty="0"/>
          </a:p>
          <a:p>
            <a:endParaRPr lang="en-US" sz="32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C162021-EC89-388F-0EE6-5B750B9918E6}"/>
              </a:ext>
            </a:extLst>
          </p:cNvPr>
          <p:cNvCxnSpPr/>
          <p:nvPr/>
        </p:nvCxnSpPr>
        <p:spPr>
          <a:xfrm>
            <a:off x="407624" y="676327"/>
            <a:ext cx="0" cy="9364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B746B7-D8D3-C35B-5D24-AE447167E2CE}"/>
                  </a:ext>
                </a:extLst>
              </p:cNvPr>
              <p:cNvSpPr txBox="1"/>
              <p:nvPr/>
            </p:nvSpPr>
            <p:spPr>
              <a:xfrm>
                <a:off x="287568" y="1839817"/>
                <a:ext cx="23583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B746B7-D8D3-C35B-5D24-AE447167E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68" y="1839817"/>
                <a:ext cx="235834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C81778E-3070-3BDE-5ECC-0EC0B83AC0F2}"/>
                  </a:ext>
                </a:extLst>
              </p:cNvPr>
              <p:cNvSpPr txBox="1"/>
              <p:nvPr/>
            </p:nvSpPr>
            <p:spPr>
              <a:xfrm>
                <a:off x="2515779" y="47385"/>
                <a:ext cx="24743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C81778E-3070-3BDE-5ECC-0EC0B83AC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779" y="47385"/>
                <a:ext cx="247439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D02DC39-9608-5681-2F43-D1AC49533369}"/>
              </a:ext>
            </a:extLst>
          </p:cNvPr>
          <p:cNvCxnSpPr>
            <a:cxnSpLocks/>
          </p:cNvCxnSpPr>
          <p:nvPr/>
        </p:nvCxnSpPr>
        <p:spPr>
          <a:xfrm rot="16200000">
            <a:off x="1992216" y="-123022"/>
            <a:ext cx="0" cy="9364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7A61AB3-365C-E47E-AFB2-DE806E27479C}"/>
              </a:ext>
            </a:extLst>
          </p:cNvPr>
          <p:cNvCxnSpPr>
            <a:cxnSpLocks/>
          </p:cNvCxnSpPr>
          <p:nvPr/>
        </p:nvCxnSpPr>
        <p:spPr>
          <a:xfrm>
            <a:off x="5528631" y="2084301"/>
            <a:ext cx="0" cy="9364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C1A9B2B-4BF3-7016-668B-B085517E51F9}"/>
                  </a:ext>
                </a:extLst>
              </p:cNvPr>
              <p:cNvSpPr txBox="1"/>
              <p:nvPr/>
            </p:nvSpPr>
            <p:spPr>
              <a:xfrm>
                <a:off x="5408575" y="3020735"/>
                <a:ext cx="235834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C1A9B2B-4BF3-7016-668B-B085517E5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575" y="3020735"/>
                <a:ext cx="235834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4497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1181216" y="1337291"/>
            <a:ext cx="107958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Today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all</a:t>
            </a:r>
          </a:p>
          <a:p>
            <a:pPr algn="ctr"/>
            <a:r>
              <a:rPr lang="en-US" sz="2800" b="1" dirty="0"/>
              <a:t>Lecture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Thursday</a:t>
            </a:r>
          </a:p>
          <a:p>
            <a:pPr algn="ctr"/>
            <a:r>
              <a:rPr lang="en-US" sz="2800" b="1" dirty="0"/>
              <a:t>all in-class projects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so be sure to attend</a:t>
            </a:r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029278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920B61-27C2-610B-71C7-0EDFB7B407FC}"/>
              </a:ext>
            </a:extLst>
          </p:cNvPr>
          <p:cNvSpPr txBox="1"/>
          <p:nvPr/>
        </p:nvSpPr>
        <p:spPr>
          <a:xfrm>
            <a:off x="977747" y="516459"/>
            <a:ext cx="1236368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lookup tables translate between matrix (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and vector ordering k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M= Lx*Ly;</a:t>
            </a:r>
          </a:p>
          <a:p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iofk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np.zeros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((M,1),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dtype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=int);</a:t>
            </a:r>
          </a:p>
          <a:p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jofk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np.zeros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((M,1),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dtype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=int); </a:t>
            </a:r>
          </a:p>
          <a:p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kofij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np.zeros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Lx,Ly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dtype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=int); 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k=0;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ix in range(Lx):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iy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range(Ly):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iofk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[k,0]=ix;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jofk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[k,0]=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iy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kofij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ix,iy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]=k;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k=k+1;</a:t>
            </a:r>
          </a:p>
        </p:txBody>
      </p:sp>
    </p:spTree>
    <p:extLst>
      <p:ext uri="{BB962C8B-B14F-4D97-AF65-F5344CB8AC3E}">
        <p14:creationId xmlns:p14="http://schemas.microsoft.com/office/powerpoint/2010/main" val="13911379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469102-D758-34EF-19C7-73716342B2FE}"/>
                  </a:ext>
                </a:extLst>
              </p:cNvPr>
              <p:cNvSpPr txBox="1"/>
              <p:nvPr/>
            </p:nvSpPr>
            <p:spPr>
              <a:xfrm>
                <a:off x="925417" y="527126"/>
                <a:ext cx="8864991" cy="3617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Logistical issue #2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the matrix 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en-US" sz="3200" dirty="0"/>
                  <a:t> in the matrix equation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𝐃𝐦</m:t>
                    </m:r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𝐬</m:t>
                    </m:r>
                  </m:oMath>
                </a14:m>
                <a:r>
                  <a:rPr lang="en-US" sz="3200" b="1" dirty="0"/>
                  <a:t> </a:t>
                </a:r>
                <a:r>
                  <a:rPr lang="en-US" sz="3200" dirty="0"/>
                  <a:t>is huge</a:t>
                </a:r>
              </a:p>
              <a:p>
                <a:endParaRPr lang="en-US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32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2,5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469102-D758-34EF-19C7-73716342B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417" y="527126"/>
                <a:ext cx="8864991" cy="3617144"/>
              </a:xfrm>
              <a:prstGeom prst="rect">
                <a:avLst/>
              </a:prstGeom>
              <a:blipFill>
                <a:blip r:embed="rId2"/>
                <a:stretch>
                  <a:fillRect l="-1788" t="-2189" r="-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C5B36B0-2B66-67D0-D230-9A0E896A12EB}"/>
              </a:ext>
            </a:extLst>
          </p:cNvPr>
          <p:cNvCxnSpPr/>
          <p:nvPr/>
        </p:nvCxnSpPr>
        <p:spPr>
          <a:xfrm>
            <a:off x="2104222" y="4983922"/>
            <a:ext cx="0" cy="9364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F4E2CC-25FA-F1AD-AE5A-2691B4130101}"/>
                  </a:ext>
                </a:extLst>
              </p:cNvPr>
              <p:cNvSpPr txBox="1"/>
              <p:nvPr/>
            </p:nvSpPr>
            <p:spPr>
              <a:xfrm>
                <a:off x="1984166" y="6147412"/>
                <a:ext cx="23583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F4E2CC-25FA-F1AD-AE5A-2691B4130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166" y="6147412"/>
                <a:ext cx="235834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246360-483C-D477-53C7-3C6DA3F44757}"/>
                  </a:ext>
                </a:extLst>
              </p:cNvPr>
              <p:cNvSpPr txBox="1"/>
              <p:nvPr/>
            </p:nvSpPr>
            <p:spPr>
              <a:xfrm>
                <a:off x="3970006" y="4225008"/>
                <a:ext cx="24743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246360-483C-D477-53C7-3C6DA3F44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006" y="4225008"/>
                <a:ext cx="247439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6A57DBC-5258-39B9-BB18-E1E60DE95AA9}"/>
              </a:ext>
            </a:extLst>
          </p:cNvPr>
          <p:cNvCxnSpPr>
            <a:cxnSpLocks/>
          </p:cNvCxnSpPr>
          <p:nvPr/>
        </p:nvCxnSpPr>
        <p:spPr>
          <a:xfrm rot="16200000">
            <a:off x="3369325" y="4019320"/>
            <a:ext cx="0" cy="9364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A8C787-2AB4-B6DC-113F-FCB3D7D7AAD7}"/>
                  </a:ext>
                </a:extLst>
              </p:cNvPr>
              <p:cNvSpPr txBox="1"/>
              <p:nvPr/>
            </p:nvSpPr>
            <p:spPr>
              <a:xfrm>
                <a:off x="2679762" y="4557414"/>
                <a:ext cx="137912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2,500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A8C787-2AB4-B6DC-113F-FCB3D7D7A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762" y="4557414"/>
                <a:ext cx="137912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ouble Bracket 9">
            <a:extLst>
              <a:ext uri="{FF2B5EF4-FFF2-40B4-BE49-F238E27FC236}">
                <a16:creationId xmlns:a16="http://schemas.microsoft.com/office/drawing/2014/main" id="{031542CA-717B-BB57-0C1A-E1D6B2AB9614}"/>
              </a:ext>
            </a:extLst>
          </p:cNvPr>
          <p:cNvSpPr/>
          <p:nvPr/>
        </p:nvSpPr>
        <p:spPr>
          <a:xfrm>
            <a:off x="2590880" y="4983922"/>
            <a:ext cx="1716709" cy="1163490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7648934-4AF9-1B85-2F51-8C6335FB878C}"/>
                  </a:ext>
                </a:extLst>
              </p:cNvPr>
              <p:cNvSpPr txBox="1"/>
              <p:nvPr/>
            </p:nvSpPr>
            <p:spPr>
              <a:xfrm rot="16200000">
                <a:off x="1715103" y="5298256"/>
                <a:ext cx="137912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2,500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7648934-4AF9-1B85-2F51-8C6335FB8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715103" y="5298256"/>
                <a:ext cx="137912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628383-D6CC-3628-1713-D21F7C33756C}"/>
                  </a:ext>
                </a:extLst>
              </p:cNvPr>
              <p:cNvSpPr txBox="1"/>
              <p:nvPr/>
            </p:nvSpPr>
            <p:spPr>
              <a:xfrm>
                <a:off x="3162937" y="5159751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>
                          <a:latin typeface="Cambria Math" panose="02040503050406030204" pitchFamily="18" charset="0"/>
                        </a:rPr>
                        <m:t>𝐃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628383-D6CC-3628-1713-D21F7C337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937" y="5159751"/>
                <a:ext cx="572593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D0916C6-284D-4EA3-BC3F-3402F75DD3DA}"/>
              </a:ext>
            </a:extLst>
          </p:cNvPr>
          <p:cNvSpPr/>
          <p:nvPr/>
        </p:nvSpPr>
        <p:spPr>
          <a:xfrm>
            <a:off x="3944039" y="4971514"/>
            <a:ext cx="3481330" cy="784031"/>
          </a:xfrm>
          <a:custGeom>
            <a:avLst/>
            <a:gdLst>
              <a:gd name="connsiteX0" fmla="*/ 0 w 3481330"/>
              <a:gd name="connsiteY0" fmla="*/ 360650 h 784031"/>
              <a:gd name="connsiteX1" fmla="*/ 947450 w 3481330"/>
              <a:gd name="connsiteY1" fmla="*/ 8110 h 784031"/>
              <a:gd name="connsiteX2" fmla="*/ 1817783 w 3481330"/>
              <a:gd name="connsiteY2" fmla="*/ 669122 h 784031"/>
              <a:gd name="connsiteX3" fmla="*/ 3481330 w 3481330"/>
              <a:gd name="connsiteY3" fmla="*/ 779291 h 78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1330" h="784031">
                <a:moveTo>
                  <a:pt x="0" y="360650"/>
                </a:moveTo>
                <a:cubicBezTo>
                  <a:pt x="322243" y="158674"/>
                  <a:pt x="644486" y="-43302"/>
                  <a:pt x="947450" y="8110"/>
                </a:cubicBezTo>
                <a:cubicBezTo>
                  <a:pt x="1250414" y="59522"/>
                  <a:pt x="1395470" y="540592"/>
                  <a:pt x="1817783" y="669122"/>
                </a:cubicBezTo>
                <a:cubicBezTo>
                  <a:pt x="2240096" y="797652"/>
                  <a:pt x="2860713" y="788471"/>
                  <a:pt x="3481330" y="779291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8A661A9-DA91-F97F-60D7-2E3738D7D3EB}"/>
                  </a:ext>
                </a:extLst>
              </p:cNvPr>
              <p:cNvSpPr txBox="1"/>
              <p:nvPr/>
            </p:nvSpPr>
            <p:spPr>
              <a:xfrm>
                <a:off x="7697078" y="5159751"/>
                <a:ext cx="2040943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0,000</m:t>
                      </m:r>
                    </m:oMath>
                  </m:oMathPara>
                </a14:m>
                <a:endParaRPr lang="en-US" sz="3200" b="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3200" dirty="0">
                    <a:solidFill>
                      <a:srgbClr val="FF0000"/>
                    </a:solidFill>
                  </a:rPr>
                  <a:t>elements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8A661A9-DA91-F97F-60D7-2E3738D7D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7078" y="5159751"/>
                <a:ext cx="2040943" cy="1077218"/>
              </a:xfrm>
              <a:prstGeom prst="rect">
                <a:avLst/>
              </a:prstGeom>
              <a:blipFill>
                <a:blip r:embed="rId8"/>
                <a:stretch>
                  <a:fillRect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49299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469102-D758-34EF-19C7-73716342B2FE}"/>
                  </a:ext>
                </a:extLst>
              </p:cNvPr>
              <p:cNvSpPr txBox="1"/>
              <p:nvPr/>
            </p:nvSpPr>
            <p:spPr>
              <a:xfrm>
                <a:off x="925417" y="527126"/>
                <a:ext cx="8864991" cy="3617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Logistical issue #2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the matrix 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en-US" sz="3200" dirty="0"/>
                  <a:t> in the matrix equation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𝐃𝐦</m:t>
                    </m:r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𝐬</m:t>
                    </m:r>
                  </m:oMath>
                </a14:m>
                <a:r>
                  <a:rPr lang="en-US" sz="3200" b="1" dirty="0"/>
                  <a:t> </a:t>
                </a:r>
                <a:r>
                  <a:rPr lang="en-US" sz="3200" dirty="0"/>
                  <a:t>is huge</a:t>
                </a:r>
              </a:p>
              <a:p>
                <a:endParaRPr lang="en-US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32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2,5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469102-D758-34EF-19C7-73716342B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417" y="527126"/>
                <a:ext cx="8864991" cy="3617144"/>
              </a:xfrm>
              <a:prstGeom prst="rect">
                <a:avLst/>
              </a:prstGeom>
              <a:blipFill>
                <a:blip r:embed="rId2"/>
                <a:stretch>
                  <a:fillRect l="-1788" t="-2189" r="-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C5B36B0-2B66-67D0-D230-9A0E896A12EB}"/>
              </a:ext>
            </a:extLst>
          </p:cNvPr>
          <p:cNvCxnSpPr/>
          <p:nvPr/>
        </p:nvCxnSpPr>
        <p:spPr>
          <a:xfrm>
            <a:off x="2104222" y="4983922"/>
            <a:ext cx="0" cy="9364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F4E2CC-25FA-F1AD-AE5A-2691B4130101}"/>
                  </a:ext>
                </a:extLst>
              </p:cNvPr>
              <p:cNvSpPr txBox="1"/>
              <p:nvPr/>
            </p:nvSpPr>
            <p:spPr>
              <a:xfrm>
                <a:off x="1984166" y="6147412"/>
                <a:ext cx="23583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F4E2CC-25FA-F1AD-AE5A-2691B4130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166" y="6147412"/>
                <a:ext cx="235834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246360-483C-D477-53C7-3C6DA3F44757}"/>
                  </a:ext>
                </a:extLst>
              </p:cNvPr>
              <p:cNvSpPr txBox="1"/>
              <p:nvPr/>
            </p:nvSpPr>
            <p:spPr>
              <a:xfrm>
                <a:off x="3970006" y="4225008"/>
                <a:ext cx="24743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246360-483C-D477-53C7-3C6DA3F44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006" y="4225008"/>
                <a:ext cx="247439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6A57DBC-5258-39B9-BB18-E1E60DE95AA9}"/>
              </a:ext>
            </a:extLst>
          </p:cNvPr>
          <p:cNvCxnSpPr>
            <a:cxnSpLocks/>
          </p:cNvCxnSpPr>
          <p:nvPr/>
        </p:nvCxnSpPr>
        <p:spPr>
          <a:xfrm rot="16200000">
            <a:off x="3369325" y="4019320"/>
            <a:ext cx="0" cy="9364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A8C787-2AB4-B6DC-113F-FCB3D7D7AAD7}"/>
                  </a:ext>
                </a:extLst>
              </p:cNvPr>
              <p:cNvSpPr txBox="1"/>
              <p:nvPr/>
            </p:nvSpPr>
            <p:spPr>
              <a:xfrm>
                <a:off x="2679762" y="4557414"/>
                <a:ext cx="137912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2,500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A8C787-2AB4-B6DC-113F-FCB3D7D7A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762" y="4557414"/>
                <a:ext cx="137912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ouble Bracket 9">
            <a:extLst>
              <a:ext uri="{FF2B5EF4-FFF2-40B4-BE49-F238E27FC236}">
                <a16:creationId xmlns:a16="http://schemas.microsoft.com/office/drawing/2014/main" id="{031542CA-717B-BB57-0C1A-E1D6B2AB9614}"/>
              </a:ext>
            </a:extLst>
          </p:cNvPr>
          <p:cNvSpPr/>
          <p:nvPr/>
        </p:nvSpPr>
        <p:spPr>
          <a:xfrm>
            <a:off x="2590880" y="4983922"/>
            <a:ext cx="1716709" cy="1163490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7648934-4AF9-1B85-2F51-8C6335FB878C}"/>
                  </a:ext>
                </a:extLst>
              </p:cNvPr>
              <p:cNvSpPr txBox="1"/>
              <p:nvPr/>
            </p:nvSpPr>
            <p:spPr>
              <a:xfrm rot="16200000">
                <a:off x="1715103" y="5298256"/>
                <a:ext cx="137912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2,500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7648934-4AF9-1B85-2F51-8C6335FB8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715103" y="5298256"/>
                <a:ext cx="137912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628383-D6CC-3628-1713-D21F7C33756C}"/>
                  </a:ext>
                </a:extLst>
              </p:cNvPr>
              <p:cNvSpPr txBox="1"/>
              <p:nvPr/>
            </p:nvSpPr>
            <p:spPr>
              <a:xfrm>
                <a:off x="3162937" y="5159751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>
                          <a:latin typeface="Cambria Math" panose="02040503050406030204" pitchFamily="18" charset="0"/>
                        </a:rPr>
                        <m:t>𝐃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628383-D6CC-3628-1713-D21F7C337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937" y="5159751"/>
                <a:ext cx="572593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D0916C6-284D-4EA3-BC3F-3402F75DD3DA}"/>
              </a:ext>
            </a:extLst>
          </p:cNvPr>
          <p:cNvSpPr/>
          <p:nvPr/>
        </p:nvSpPr>
        <p:spPr>
          <a:xfrm>
            <a:off x="3944039" y="4971514"/>
            <a:ext cx="3481330" cy="784031"/>
          </a:xfrm>
          <a:custGeom>
            <a:avLst/>
            <a:gdLst>
              <a:gd name="connsiteX0" fmla="*/ 0 w 3481330"/>
              <a:gd name="connsiteY0" fmla="*/ 360650 h 784031"/>
              <a:gd name="connsiteX1" fmla="*/ 947450 w 3481330"/>
              <a:gd name="connsiteY1" fmla="*/ 8110 h 784031"/>
              <a:gd name="connsiteX2" fmla="*/ 1817783 w 3481330"/>
              <a:gd name="connsiteY2" fmla="*/ 669122 h 784031"/>
              <a:gd name="connsiteX3" fmla="*/ 3481330 w 3481330"/>
              <a:gd name="connsiteY3" fmla="*/ 779291 h 78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1330" h="784031">
                <a:moveTo>
                  <a:pt x="0" y="360650"/>
                </a:moveTo>
                <a:cubicBezTo>
                  <a:pt x="322243" y="158674"/>
                  <a:pt x="644486" y="-43302"/>
                  <a:pt x="947450" y="8110"/>
                </a:cubicBezTo>
                <a:cubicBezTo>
                  <a:pt x="1250414" y="59522"/>
                  <a:pt x="1395470" y="540592"/>
                  <a:pt x="1817783" y="669122"/>
                </a:cubicBezTo>
                <a:cubicBezTo>
                  <a:pt x="2240096" y="797652"/>
                  <a:pt x="2860713" y="788471"/>
                  <a:pt x="3481330" y="779291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8A661A9-DA91-F97F-60D7-2E3738D7D3EB}"/>
                  </a:ext>
                </a:extLst>
              </p:cNvPr>
              <p:cNvSpPr txBox="1"/>
              <p:nvPr/>
            </p:nvSpPr>
            <p:spPr>
              <a:xfrm>
                <a:off x="7091239" y="5159751"/>
                <a:ext cx="325262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0,000</m:t>
                      </m:r>
                    </m:oMath>
                  </m:oMathPara>
                </a14:m>
                <a:endParaRPr lang="en-US" sz="3200" b="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3200" dirty="0" smtClean="0">
                    <a:solidFill>
                      <a:srgbClr val="FF0000"/>
                    </a:solidFill>
                  </a:rPr>
                  <a:t>elements</a:t>
                </a:r>
              </a:p>
              <a:p>
                <a:pPr algn="ctr"/>
                <a:r>
                  <a:rPr lang="en-US" sz="3200" dirty="0" smtClean="0">
                    <a:solidFill>
                      <a:srgbClr val="FF0000"/>
                    </a:solidFill>
                  </a:rPr>
                  <a:t>but most are zero!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8A661A9-DA91-F97F-60D7-2E3738D7D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239" y="5159751"/>
                <a:ext cx="3252622" cy="1569660"/>
              </a:xfrm>
              <a:prstGeom prst="rect">
                <a:avLst/>
              </a:prstGeom>
              <a:blipFill>
                <a:blip r:embed="rId8"/>
                <a:stretch>
                  <a:fillRect l="-4307" r="-4307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47274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469102-D758-34EF-19C7-73716342B2FE}"/>
                  </a:ext>
                </a:extLst>
              </p:cNvPr>
              <p:cNvSpPr txBox="1"/>
              <p:nvPr/>
            </p:nvSpPr>
            <p:spPr>
              <a:xfrm>
                <a:off x="925417" y="527126"/>
                <a:ext cx="8395696" cy="2062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Solution to Logistical issue #2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define 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en-US" sz="3200" dirty="0"/>
                  <a:t> as a sparse matrix</a:t>
                </a:r>
              </a:p>
              <a:p>
                <a:r>
                  <a:rPr lang="en-US" sz="3200" dirty="0"/>
                  <a:t>	so that only it non-zero elements are stored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469102-D758-34EF-19C7-73716342B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417" y="527126"/>
                <a:ext cx="8395696" cy="2062103"/>
              </a:xfrm>
              <a:prstGeom prst="rect">
                <a:avLst/>
              </a:prstGeom>
              <a:blipFill>
                <a:blip r:embed="rId2"/>
                <a:stretch>
                  <a:fillRect l="-1888" t="-3835" r="-726" b="-8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C5B36B0-2B66-67D0-D230-9A0E896A12EB}"/>
              </a:ext>
            </a:extLst>
          </p:cNvPr>
          <p:cNvCxnSpPr/>
          <p:nvPr/>
        </p:nvCxnSpPr>
        <p:spPr>
          <a:xfrm>
            <a:off x="2104222" y="4983922"/>
            <a:ext cx="0" cy="9364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F4E2CC-25FA-F1AD-AE5A-2691B4130101}"/>
                  </a:ext>
                </a:extLst>
              </p:cNvPr>
              <p:cNvSpPr txBox="1"/>
              <p:nvPr/>
            </p:nvSpPr>
            <p:spPr>
              <a:xfrm>
                <a:off x="1984166" y="6147412"/>
                <a:ext cx="23583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F4E2CC-25FA-F1AD-AE5A-2691B4130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166" y="6147412"/>
                <a:ext cx="235834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246360-483C-D477-53C7-3C6DA3F44757}"/>
                  </a:ext>
                </a:extLst>
              </p:cNvPr>
              <p:cNvSpPr txBox="1"/>
              <p:nvPr/>
            </p:nvSpPr>
            <p:spPr>
              <a:xfrm>
                <a:off x="3970006" y="4225008"/>
                <a:ext cx="24743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246360-483C-D477-53C7-3C6DA3F44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006" y="4225008"/>
                <a:ext cx="247439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6A57DBC-5258-39B9-BB18-E1E60DE95AA9}"/>
              </a:ext>
            </a:extLst>
          </p:cNvPr>
          <p:cNvCxnSpPr>
            <a:cxnSpLocks/>
          </p:cNvCxnSpPr>
          <p:nvPr/>
        </p:nvCxnSpPr>
        <p:spPr>
          <a:xfrm rot="16200000">
            <a:off x="3369325" y="4019320"/>
            <a:ext cx="0" cy="9364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A8C787-2AB4-B6DC-113F-FCB3D7D7AAD7}"/>
                  </a:ext>
                </a:extLst>
              </p:cNvPr>
              <p:cNvSpPr txBox="1"/>
              <p:nvPr/>
            </p:nvSpPr>
            <p:spPr>
              <a:xfrm>
                <a:off x="2679762" y="4557414"/>
                <a:ext cx="137912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2,500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A8C787-2AB4-B6DC-113F-FCB3D7D7A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762" y="4557414"/>
                <a:ext cx="137912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ouble Bracket 9">
            <a:extLst>
              <a:ext uri="{FF2B5EF4-FFF2-40B4-BE49-F238E27FC236}">
                <a16:creationId xmlns:a16="http://schemas.microsoft.com/office/drawing/2014/main" id="{031542CA-717B-BB57-0C1A-E1D6B2AB9614}"/>
              </a:ext>
            </a:extLst>
          </p:cNvPr>
          <p:cNvSpPr/>
          <p:nvPr/>
        </p:nvSpPr>
        <p:spPr>
          <a:xfrm>
            <a:off x="2590880" y="4983922"/>
            <a:ext cx="1716709" cy="1163490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7648934-4AF9-1B85-2F51-8C6335FB878C}"/>
                  </a:ext>
                </a:extLst>
              </p:cNvPr>
              <p:cNvSpPr txBox="1"/>
              <p:nvPr/>
            </p:nvSpPr>
            <p:spPr>
              <a:xfrm rot="16200000">
                <a:off x="1715103" y="5298256"/>
                <a:ext cx="137912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2,500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7648934-4AF9-1B85-2F51-8C6335FB8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715103" y="5298256"/>
                <a:ext cx="137912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628383-D6CC-3628-1713-D21F7C33756C}"/>
                  </a:ext>
                </a:extLst>
              </p:cNvPr>
              <p:cNvSpPr txBox="1"/>
              <p:nvPr/>
            </p:nvSpPr>
            <p:spPr>
              <a:xfrm>
                <a:off x="3162937" y="5159751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>
                          <a:latin typeface="Cambria Math" panose="02040503050406030204" pitchFamily="18" charset="0"/>
                        </a:rPr>
                        <m:t>𝐃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628383-D6CC-3628-1713-D21F7C337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937" y="5159751"/>
                <a:ext cx="572593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D0916C6-284D-4EA3-BC3F-3402F75DD3DA}"/>
              </a:ext>
            </a:extLst>
          </p:cNvPr>
          <p:cNvSpPr/>
          <p:nvPr/>
        </p:nvSpPr>
        <p:spPr>
          <a:xfrm>
            <a:off x="3944039" y="4971514"/>
            <a:ext cx="3481330" cy="784031"/>
          </a:xfrm>
          <a:custGeom>
            <a:avLst/>
            <a:gdLst>
              <a:gd name="connsiteX0" fmla="*/ 0 w 3481330"/>
              <a:gd name="connsiteY0" fmla="*/ 360650 h 784031"/>
              <a:gd name="connsiteX1" fmla="*/ 947450 w 3481330"/>
              <a:gd name="connsiteY1" fmla="*/ 8110 h 784031"/>
              <a:gd name="connsiteX2" fmla="*/ 1817783 w 3481330"/>
              <a:gd name="connsiteY2" fmla="*/ 669122 h 784031"/>
              <a:gd name="connsiteX3" fmla="*/ 3481330 w 3481330"/>
              <a:gd name="connsiteY3" fmla="*/ 779291 h 78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1330" h="784031">
                <a:moveTo>
                  <a:pt x="0" y="360650"/>
                </a:moveTo>
                <a:cubicBezTo>
                  <a:pt x="322243" y="158674"/>
                  <a:pt x="644486" y="-43302"/>
                  <a:pt x="947450" y="8110"/>
                </a:cubicBezTo>
                <a:cubicBezTo>
                  <a:pt x="1250414" y="59522"/>
                  <a:pt x="1395470" y="540592"/>
                  <a:pt x="1817783" y="669122"/>
                </a:cubicBezTo>
                <a:cubicBezTo>
                  <a:pt x="2240096" y="797652"/>
                  <a:pt x="2860713" y="788471"/>
                  <a:pt x="3481330" y="779291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A661A9-DA91-F97F-60D7-2E3738D7D3EB}"/>
              </a:ext>
            </a:extLst>
          </p:cNvPr>
          <p:cNvSpPr txBox="1"/>
          <p:nvPr/>
        </p:nvSpPr>
        <p:spPr>
          <a:xfrm>
            <a:off x="7525455" y="4174865"/>
            <a:ext cx="415132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fortunately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most of them are zero</a:t>
            </a:r>
          </a:p>
          <a:p>
            <a:pPr algn="ctr"/>
            <a:endParaRPr lang="en-US" sz="3200" dirty="0">
              <a:solidFill>
                <a:srgbClr val="FF0000"/>
              </a:solidFill>
            </a:endParaRP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in our case,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no more than 5 per row</a:t>
            </a:r>
          </a:p>
        </p:txBody>
      </p:sp>
    </p:spTree>
    <p:extLst>
      <p:ext uri="{BB962C8B-B14F-4D97-AF65-F5344CB8AC3E}">
        <p14:creationId xmlns:p14="http://schemas.microsoft.com/office/powerpoint/2010/main" val="6551430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E1E545-A32D-8742-06E3-33BC5AD8D05F}"/>
              </a:ext>
            </a:extLst>
          </p:cNvPr>
          <p:cNvSpPr txBox="1"/>
          <p:nvPr/>
        </p:nvSpPr>
        <p:spPr>
          <a:xfrm>
            <a:off x="615584" y="654250"/>
            <a:ext cx="10081793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Steps to making a sparse matrix D</a:t>
            </a:r>
          </a:p>
          <a:p>
            <a:endParaRPr lang="en-US" sz="3200" dirty="0"/>
          </a:p>
          <a:p>
            <a:pPr marL="514350" indent="-514350">
              <a:buAutoNum type="arabicParenBoth"/>
            </a:pPr>
            <a:r>
              <a:rPr lang="en-US" sz="3200" dirty="0"/>
              <a:t>create three vectors Dr, Dc and </a:t>
            </a:r>
            <a:r>
              <a:rPr lang="en-US" sz="3200" dirty="0" err="1"/>
              <a:t>Dv</a:t>
            </a:r>
            <a:r>
              <a:rPr lang="en-US" sz="3200" dirty="0"/>
              <a:t> to hold the row-index,	column-index, and value of non-zero elements of D</a:t>
            </a:r>
          </a:p>
          <a:p>
            <a:endParaRPr lang="en-US" sz="3200" dirty="0"/>
          </a:p>
          <a:p>
            <a:r>
              <a:rPr lang="en-US" sz="3200" dirty="0"/>
              <a:t>(2) For each  non-zero elements of D,</a:t>
            </a:r>
          </a:p>
          <a:p>
            <a:r>
              <a:rPr lang="en-US" sz="3200" dirty="0"/>
              <a:t>	set one row of Dr, Dc and </a:t>
            </a:r>
            <a:r>
              <a:rPr lang="en-US" sz="3200" dirty="0" err="1"/>
              <a:t>Dv</a:t>
            </a:r>
            <a:r>
              <a:rPr lang="en-US" sz="3200" dirty="0"/>
              <a:t> </a:t>
            </a:r>
          </a:p>
          <a:p>
            <a:endParaRPr lang="en-US" sz="3200" dirty="0"/>
          </a:p>
          <a:p>
            <a:r>
              <a:rPr lang="en-US" sz="3200" dirty="0"/>
              <a:t>(3) Call a Python method that creates the sparse matrix</a:t>
            </a:r>
          </a:p>
          <a:p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26972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C5B36B0-2B66-67D0-D230-9A0E896A12EB}"/>
              </a:ext>
            </a:extLst>
          </p:cNvPr>
          <p:cNvCxnSpPr>
            <a:cxnSpLocks/>
          </p:cNvCxnSpPr>
          <p:nvPr/>
        </p:nvCxnSpPr>
        <p:spPr>
          <a:xfrm>
            <a:off x="815349" y="1975355"/>
            <a:ext cx="98407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F4E2CC-25FA-F1AD-AE5A-2691B4130101}"/>
                  </a:ext>
                </a:extLst>
              </p:cNvPr>
              <p:cNvSpPr txBox="1"/>
              <p:nvPr/>
            </p:nvSpPr>
            <p:spPr>
              <a:xfrm>
                <a:off x="225759" y="1482912"/>
                <a:ext cx="99764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F4E2CC-25FA-F1AD-AE5A-2691B4130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59" y="1482912"/>
                <a:ext cx="997645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246360-483C-D477-53C7-3C6DA3F44757}"/>
                  </a:ext>
                </a:extLst>
              </p:cNvPr>
              <p:cNvSpPr txBox="1"/>
              <p:nvPr/>
            </p:nvSpPr>
            <p:spPr>
              <a:xfrm>
                <a:off x="1970986" y="526030"/>
                <a:ext cx="56804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3200" dirty="0"/>
                  <a:t>=5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246360-483C-D477-53C7-3C6DA3F44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986" y="526030"/>
                <a:ext cx="568041" cy="492443"/>
              </a:xfrm>
              <a:prstGeom prst="rect">
                <a:avLst/>
              </a:prstGeom>
              <a:blipFill>
                <a:blip r:embed="rId3"/>
                <a:stretch>
                  <a:fillRect l="-15957" t="-23457" r="-41489" b="-50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6A57DBC-5258-39B9-BB18-E1E60DE95AA9}"/>
              </a:ext>
            </a:extLst>
          </p:cNvPr>
          <p:cNvCxnSpPr>
            <a:cxnSpLocks/>
          </p:cNvCxnSpPr>
          <p:nvPr/>
        </p:nvCxnSpPr>
        <p:spPr>
          <a:xfrm>
            <a:off x="2094706" y="1082114"/>
            <a:ext cx="0" cy="6646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ouble Bracket 9">
            <a:extLst>
              <a:ext uri="{FF2B5EF4-FFF2-40B4-BE49-F238E27FC236}">
                <a16:creationId xmlns:a16="http://schemas.microsoft.com/office/drawing/2014/main" id="{031542CA-717B-BB57-0C1A-E1D6B2AB9614}"/>
              </a:ext>
            </a:extLst>
          </p:cNvPr>
          <p:cNvSpPr/>
          <p:nvPr/>
        </p:nvSpPr>
        <p:spPr>
          <a:xfrm>
            <a:off x="1489193" y="1414456"/>
            <a:ext cx="2553996" cy="2014539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628383-D6CC-3628-1713-D21F7C33756C}"/>
                  </a:ext>
                </a:extLst>
              </p:cNvPr>
              <p:cNvSpPr txBox="1"/>
              <p:nvPr/>
            </p:nvSpPr>
            <p:spPr>
              <a:xfrm>
                <a:off x="1797504" y="1746799"/>
                <a:ext cx="6458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628383-D6CC-3628-1713-D21F7C337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504" y="1746799"/>
                <a:ext cx="645818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802D6645-D0A9-DD85-778C-2B1B7CB43DEA}"/>
              </a:ext>
            </a:extLst>
          </p:cNvPr>
          <p:cNvSpPr/>
          <p:nvPr/>
        </p:nvSpPr>
        <p:spPr>
          <a:xfrm>
            <a:off x="1797504" y="1798666"/>
            <a:ext cx="645818" cy="3323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DCC3C39-2E0D-093C-6A81-B55B6D6894B5}"/>
                  </a:ext>
                </a:extLst>
              </p:cNvPr>
              <p:cNvSpPr txBox="1"/>
              <p:nvPr/>
            </p:nvSpPr>
            <p:spPr>
              <a:xfrm>
                <a:off x="2443423" y="2203176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>
                          <a:latin typeface="Cambria Math" panose="02040503050406030204" pitchFamily="18" charset="0"/>
                        </a:rPr>
                        <m:t>𝐃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DCC3C39-2E0D-093C-6A81-B55B6D689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423" y="2203176"/>
                <a:ext cx="572593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Double Bracket 17">
            <a:extLst>
              <a:ext uri="{FF2B5EF4-FFF2-40B4-BE49-F238E27FC236}">
                <a16:creationId xmlns:a16="http://schemas.microsoft.com/office/drawing/2014/main" id="{F19954B6-6A3E-C0BB-78A2-076C2DAACA7F}"/>
              </a:ext>
            </a:extLst>
          </p:cNvPr>
          <p:cNvSpPr/>
          <p:nvPr/>
        </p:nvSpPr>
        <p:spPr>
          <a:xfrm>
            <a:off x="5938172" y="1402179"/>
            <a:ext cx="598500" cy="2014539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uble Bracket 18">
            <a:extLst>
              <a:ext uri="{FF2B5EF4-FFF2-40B4-BE49-F238E27FC236}">
                <a16:creationId xmlns:a16="http://schemas.microsoft.com/office/drawing/2014/main" id="{E4F1F0F3-4621-B4E1-C14D-6C1324F9ED6E}"/>
              </a:ext>
            </a:extLst>
          </p:cNvPr>
          <p:cNvSpPr/>
          <p:nvPr/>
        </p:nvSpPr>
        <p:spPr>
          <a:xfrm>
            <a:off x="7015988" y="1413076"/>
            <a:ext cx="598500" cy="2014539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uble Bracket 19">
            <a:extLst>
              <a:ext uri="{FF2B5EF4-FFF2-40B4-BE49-F238E27FC236}">
                <a16:creationId xmlns:a16="http://schemas.microsoft.com/office/drawing/2014/main" id="{3DBE65E8-7962-46F4-DA04-22BA42334C51}"/>
              </a:ext>
            </a:extLst>
          </p:cNvPr>
          <p:cNvSpPr/>
          <p:nvPr/>
        </p:nvSpPr>
        <p:spPr>
          <a:xfrm>
            <a:off x="8132405" y="1413076"/>
            <a:ext cx="645818" cy="2014539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846F8A9-5356-5790-E8E8-0A28851B5D28}"/>
                  </a:ext>
                </a:extLst>
              </p:cNvPr>
              <p:cNvSpPr txBox="1"/>
              <p:nvPr/>
            </p:nvSpPr>
            <p:spPr>
              <a:xfrm>
                <a:off x="8073927" y="1934196"/>
                <a:ext cx="7377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6.5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846F8A9-5356-5790-E8E8-0A28851B5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3927" y="1934196"/>
                <a:ext cx="73770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D8F50F55-DC2E-060B-887B-E3B064610BE8}"/>
              </a:ext>
            </a:extLst>
          </p:cNvPr>
          <p:cNvSpPr txBox="1"/>
          <p:nvPr/>
        </p:nvSpPr>
        <p:spPr>
          <a:xfrm>
            <a:off x="7230343" y="1927902"/>
            <a:ext cx="20839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dirty="0"/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64C988-CD18-C84B-BE6B-EC8DCD69F328}"/>
              </a:ext>
            </a:extLst>
          </p:cNvPr>
          <p:cNvSpPr txBox="1"/>
          <p:nvPr/>
        </p:nvSpPr>
        <p:spPr>
          <a:xfrm>
            <a:off x="6078397" y="1955490"/>
            <a:ext cx="20839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7E2A113-E1E9-90FD-63D5-198523B78AC8}"/>
                  </a:ext>
                </a:extLst>
              </p:cNvPr>
              <p:cNvSpPr txBox="1"/>
              <p:nvPr/>
            </p:nvSpPr>
            <p:spPr>
              <a:xfrm>
                <a:off x="5905400" y="443218"/>
                <a:ext cx="7627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7E2A113-E1E9-90FD-63D5-198523B78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400" y="443218"/>
                <a:ext cx="762773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E4B0629-9123-DEB2-BBEB-625949DF520D}"/>
                  </a:ext>
                </a:extLst>
              </p:cNvPr>
              <p:cNvSpPr txBox="1"/>
              <p:nvPr/>
            </p:nvSpPr>
            <p:spPr>
              <a:xfrm>
                <a:off x="7007939" y="433698"/>
                <a:ext cx="7531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E4B0629-9123-DEB2-BBEB-625949DF5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939" y="433698"/>
                <a:ext cx="753155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DE375FC-356F-A5A1-1F28-728426CC0FCC}"/>
                  </a:ext>
                </a:extLst>
              </p:cNvPr>
              <p:cNvSpPr txBox="1"/>
              <p:nvPr/>
            </p:nvSpPr>
            <p:spPr>
              <a:xfrm>
                <a:off x="8073927" y="479863"/>
                <a:ext cx="7820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DE375FC-356F-A5A1-1F28-728426CC0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3927" y="479863"/>
                <a:ext cx="782009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09B73C6-0A29-18FF-EB4A-4D451256CC11}"/>
                  </a:ext>
                </a:extLst>
              </p:cNvPr>
              <p:cNvSpPr txBox="1"/>
              <p:nvPr/>
            </p:nvSpPr>
            <p:spPr>
              <a:xfrm>
                <a:off x="8252374" y="2352159"/>
                <a:ext cx="4058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09B73C6-0A29-18FF-EB4A-4D451256C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2374" y="2352159"/>
                <a:ext cx="405880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AD03E60-91A1-0A78-622C-7A59BC154B00}"/>
                  </a:ext>
                </a:extLst>
              </p:cNvPr>
              <p:cNvSpPr txBox="1"/>
              <p:nvPr/>
            </p:nvSpPr>
            <p:spPr>
              <a:xfrm>
                <a:off x="8252374" y="1314230"/>
                <a:ext cx="4058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AD03E60-91A1-0A78-622C-7A59BC154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2374" y="1314230"/>
                <a:ext cx="405880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5A42F31-4FEF-85E6-BF40-4A001BAF5B9E}"/>
                  </a:ext>
                </a:extLst>
              </p:cNvPr>
              <p:cNvSpPr txBox="1"/>
              <p:nvPr/>
            </p:nvSpPr>
            <p:spPr>
              <a:xfrm>
                <a:off x="7112298" y="1332677"/>
                <a:ext cx="4058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5A42F31-4FEF-85E6-BF40-4A001BAF5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298" y="1332677"/>
                <a:ext cx="405880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15C64F2-321B-86D5-3641-A20AEA208CF0}"/>
                  </a:ext>
                </a:extLst>
              </p:cNvPr>
              <p:cNvSpPr txBox="1"/>
              <p:nvPr/>
            </p:nvSpPr>
            <p:spPr>
              <a:xfrm>
                <a:off x="6013768" y="1371827"/>
                <a:ext cx="4058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15C64F2-321B-86D5-3641-A20AEA208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768" y="1371827"/>
                <a:ext cx="405880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0316DB1-DAE0-5C6E-AE04-7B7E0F12250C}"/>
                  </a:ext>
                </a:extLst>
              </p:cNvPr>
              <p:cNvSpPr txBox="1"/>
              <p:nvPr/>
            </p:nvSpPr>
            <p:spPr>
              <a:xfrm>
                <a:off x="7124343" y="2348735"/>
                <a:ext cx="4058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0316DB1-DAE0-5C6E-AE04-7B7E0F122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4343" y="2348735"/>
                <a:ext cx="405880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217352F-42F6-69B4-57F4-75B50D0F18E5}"/>
                  </a:ext>
                </a:extLst>
              </p:cNvPr>
              <p:cNvSpPr txBox="1"/>
              <p:nvPr/>
            </p:nvSpPr>
            <p:spPr>
              <a:xfrm>
                <a:off x="5994202" y="2348735"/>
                <a:ext cx="4058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217352F-42F6-69B4-57F4-75B50D0F1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202" y="2348735"/>
                <a:ext cx="405880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30997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ouble Bracket 34">
            <a:extLst>
              <a:ext uri="{FF2B5EF4-FFF2-40B4-BE49-F238E27FC236}">
                <a16:creationId xmlns:a16="http://schemas.microsoft.com/office/drawing/2014/main" id="{031542CA-717B-BB57-0C1A-E1D6B2AB9614}"/>
              </a:ext>
            </a:extLst>
          </p:cNvPr>
          <p:cNvSpPr/>
          <p:nvPr/>
        </p:nvSpPr>
        <p:spPr>
          <a:xfrm>
            <a:off x="690908" y="1414456"/>
            <a:ext cx="3605321" cy="2620515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uble Bracket 38">
            <a:extLst>
              <a:ext uri="{FF2B5EF4-FFF2-40B4-BE49-F238E27FC236}">
                <a16:creationId xmlns:a16="http://schemas.microsoft.com/office/drawing/2014/main" id="{F19954B6-6A3E-C0BB-78A2-076C2DAACA7F}"/>
              </a:ext>
            </a:extLst>
          </p:cNvPr>
          <p:cNvSpPr/>
          <p:nvPr/>
        </p:nvSpPr>
        <p:spPr>
          <a:xfrm>
            <a:off x="5938171" y="1402179"/>
            <a:ext cx="730001" cy="4461592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7E2A113-E1E9-90FD-63D5-198523B78AC8}"/>
                  </a:ext>
                </a:extLst>
              </p:cNvPr>
              <p:cNvSpPr txBox="1"/>
              <p:nvPr/>
            </p:nvSpPr>
            <p:spPr>
              <a:xfrm>
                <a:off x="5905400" y="443218"/>
                <a:ext cx="7627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7E2A113-E1E9-90FD-63D5-198523B78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400" y="443218"/>
                <a:ext cx="762773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E4B0629-9123-DEB2-BBEB-625949DF520D}"/>
                  </a:ext>
                </a:extLst>
              </p:cNvPr>
              <p:cNvSpPr txBox="1"/>
              <p:nvPr/>
            </p:nvSpPr>
            <p:spPr>
              <a:xfrm>
                <a:off x="8188875" y="443218"/>
                <a:ext cx="7531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E4B0629-9123-DEB2-BBEB-625949DF5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875" y="443218"/>
                <a:ext cx="753155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DE375FC-356F-A5A1-1F28-728426CC0FCC}"/>
                  </a:ext>
                </a:extLst>
              </p:cNvPr>
              <p:cNvSpPr txBox="1"/>
              <p:nvPr/>
            </p:nvSpPr>
            <p:spPr>
              <a:xfrm>
                <a:off x="10402392" y="431967"/>
                <a:ext cx="7820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DE375FC-356F-A5A1-1F28-728426CC0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2392" y="431967"/>
                <a:ext cx="78200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BCA20FBD-44FD-6CEE-00BD-CBCE11BE66A7}"/>
              </a:ext>
            </a:extLst>
          </p:cNvPr>
          <p:cNvSpPr txBox="1"/>
          <p:nvPr/>
        </p:nvSpPr>
        <p:spPr>
          <a:xfrm>
            <a:off x="385241" y="124189"/>
            <a:ext cx="7821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196 boundary points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one “1” per row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7" name="Double Bracket 56">
            <a:extLst>
              <a:ext uri="{FF2B5EF4-FFF2-40B4-BE49-F238E27FC236}">
                <a16:creationId xmlns:a16="http://schemas.microsoft.com/office/drawing/2014/main" id="{F19954B6-6A3E-C0BB-78A2-076C2DAACA7F}"/>
              </a:ext>
            </a:extLst>
          </p:cNvPr>
          <p:cNvSpPr/>
          <p:nvPr/>
        </p:nvSpPr>
        <p:spPr>
          <a:xfrm>
            <a:off x="8200453" y="1402179"/>
            <a:ext cx="730001" cy="4461592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uble Bracket 57">
            <a:extLst>
              <a:ext uri="{FF2B5EF4-FFF2-40B4-BE49-F238E27FC236}">
                <a16:creationId xmlns:a16="http://schemas.microsoft.com/office/drawing/2014/main" id="{F19954B6-6A3E-C0BB-78A2-076C2DAACA7F}"/>
              </a:ext>
            </a:extLst>
          </p:cNvPr>
          <p:cNvSpPr/>
          <p:nvPr/>
        </p:nvSpPr>
        <p:spPr>
          <a:xfrm>
            <a:off x="10462735" y="1414456"/>
            <a:ext cx="730001" cy="4461592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Arrow 1"/>
          <p:cNvSpPr/>
          <p:nvPr/>
        </p:nvSpPr>
        <p:spPr>
          <a:xfrm>
            <a:off x="4710745" y="2463455"/>
            <a:ext cx="812909" cy="5225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uble Bracket 58">
            <a:extLst>
              <a:ext uri="{FF2B5EF4-FFF2-40B4-BE49-F238E27FC236}">
                <a16:creationId xmlns:a16="http://schemas.microsoft.com/office/drawing/2014/main" id="{F19954B6-6A3E-C0BB-78A2-076C2DAACA7F}"/>
              </a:ext>
            </a:extLst>
          </p:cNvPr>
          <p:cNvSpPr/>
          <p:nvPr/>
        </p:nvSpPr>
        <p:spPr>
          <a:xfrm>
            <a:off x="10615136" y="1566856"/>
            <a:ext cx="430235" cy="1306973"/>
          </a:xfrm>
          <a:prstGeom prst="bracketPair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D64C988-CD18-C84B-BE6B-EC8DCD69F328}"/>
                  </a:ext>
                </a:extLst>
              </p:cNvPr>
              <p:cNvSpPr txBox="1"/>
              <p:nvPr/>
            </p:nvSpPr>
            <p:spPr>
              <a:xfrm>
                <a:off x="10667434" y="1566856"/>
                <a:ext cx="32060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D64C988-CD18-C84B-BE6B-EC8DCD69F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434" y="1566856"/>
                <a:ext cx="320601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D64C988-CD18-C84B-BE6B-EC8DCD69F328}"/>
                  </a:ext>
                </a:extLst>
              </p:cNvPr>
              <p:cNvSpPr txBox="1"/>
              <p:nvPr/>
            </p:nvSpPr>
            <p:spPr>
              <a:xfrm>
                <a:off x="10667434" y="2381386"/>
                <a:ext cx="32060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D64C988-CD18-C84B-BE6B-EC8DCD69F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434" y="2381386"/>
                <a:ext cx="320601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D64C988-CD18-C84B-BE6B-EC8DCD69F328}"/>
                  </a:ext>
                </a:extLst>
              </p:cNvPr>
              <p:cNvSpPr txBox="1"/>
              <p:nvPr/>
            </p:nvSpPr>
            <p:spPr>
              <a:xfrm>
                <a:off x="10717127" y="1964570"/>
                <a:ext cx="22121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D64C988-CD18-C84B-BE6B-EC8DCD69F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7127" y="1964570"/>
                <a:ext cx="221214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Double Bracket 62">
            <a:extLst>
              <a:ext uri="{FF2B5EF4-FFF2-40B4-BE49-F238E27FC236}">
                <a16:creationId xmlns:a16="http://schemas.microsoft.com/office/drawing/2014/main" id="{F19954B6-6A3E-C0BB-78A2-076C2DAACA7F}"/>
              </a:ext>
            </a:extLst>
          </p:cNvPr>
          <p:cNvSpPr/>
          <p:nvPr/>
        </p:nvSpPr>
        <p:spPr>
          <a:xfrm>
            <a:off x="6047667" y="1530571"/>
            <a:ext cx="430235" cy="1306973"/>
          </a:xfrm>
          <a:prstGeom prst="bracketPair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Double Bracket 63">
            <a:extLst>
              <a:ext uri="{FF2B5EF4-FFF2-40B4-BE49-F238E27FC236}">
                <a16:creationId xmlns:a16="http://schemas.microsoft.com/office/drawing/2014/main" id="{F19954B6-6A3E-C0BB-78A2-076C2DAACA7F}"/>
              </a:ext>
            </a:extLst>
          </p:cNvPr>
          <p:cNvSpPr/>
          <p:nvPr/>
        </p:nvSpPr>
        <p:spPr>
          <a:xfrm>
            <a:off x="8321970" y="1526598"/>
            <a:ext cx="430235" cy="1306973"/>
          </a:xfrm>
          <a:prstGeom prst="bracketPair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CA20FBD-44FD-6CEE-00BD-CBCE11BE66A7}"/>
              </a:ext>
            </a:extLst>
          </p:cNvPr>
          <p:cNvSpPr txBox="1"/>
          <p:nvPr/>
        </p:nvSpPr>
        <p:spPr>
          <a:xfrm rot="5400000">
            <a:off x="5615469" y="1945929"/>
            <a:ext cx="1363587" cy="468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196 rows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CA20FBD-44FD-6CEE-00BD-CBCE11BE66A7}"/>
              </a:ext>
            </a:extLst>
          </p:cNvPr>
          <p:cNvSpPr txBox="1"/>
          <p:nvPr/>
        </p:nvSpPr>
        <p:spPr>
          <a:xfrm rot="5400000">
            <a:off x="7826853" y="1980828"/>
            <a:ext cx="1403844" cy="468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196 rows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7" name="Double Bracket 66">
            <a:extLst>
              <a:ext uri="{FF2B5EF4-FFF2-40B4-BE49-F238E27FC236}">
                <a16:creationId xmlns:a16="http://schemas.microsoft.com/office/drawing/2014/main" id="{031542CA-717B-BB57-0C1A-E1D6B2AB9614}"/>
              </a:ext>
            </a:extLst>
          </p:cNvPr>
          <p:cNvSpPr/>
          <p:nvPr/>
        </p:nvSpPr>
        <p:spPr>
          <a:xfrm>
            <a:off x="857822" y="1509237"/>
            <a:ext cx="2944921" cy="476954"/>
          </a:xfrm>
          <a:prstGeom prst="bracketPair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D64C988-CD18-C84B-BE6B-EC8DCD69F328}"/>
                  </a:ext>
                </a:extLst>
              </p:cNvPr>
              <p:cNvSpPr txBox="1"/>
              <p:nvPr/>
            </p:nvSpPr>
            <p:spPr>
              <a:xfrm>
                <a:off x="1705624" y="1436395"/>
                <a:ext cx="12493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⋯1 ⋯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D64C988-CD18-C84B-BE6B-EC8DCD69F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624" y="1436395"/>
                <a:ext cx="1249316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37279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ouble Bracket 34">
            <a:extLst>
              <a:ext uri="{FF2B5EF4-FFF2-40B4-BE49-F238E27FC236}">
                <a16:creationId xmlns:a16="http://schemas.microsoft.com/office/drawing/2014/main" id="{031542CA-717B-BB57-0C1A-E1D6B2AB9614}"/>
              </a:ext>
            </a:extLst>
          </p:cNvPr>
          <p:cNvSpPr/>
          <p:nvPr/>
        </p:nvSpPr>
        <p:spPr>
          <a:xfrm>
            <a:off x="690908" y="1414456"/>
            <a:ext cx="3605321" cy="2620515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uble Bracket 38">
            <a:extLst>
              <a:ext uri="{FF2B5EF4-FFF2-40B4-BE49-F238E27FC236}">
                <a16:creationId xmlns:a16="http://schemas.microsoft.com/office/drawing/2014/main" id="{F19954B6-6A3E-C0BB-78A2-076C2DAACA7F}"/>
              </a:ext>
            </a:extLst>
          </p:cNvPr>
          <p:cNvSpPr/>
          <p:nvPr/>
        </p:nvSpPr>
        <p:spPr>
          <a:xfrm>
            <a:off x="5938171" y="1402179"/>
            <a:ext cx="730001" cy="4461592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7E2A113-E1E9-90FD-63D5-198523B78AC8}"/>
                  </a:ext>
                </a:extLst>
              </p:cNvPr>
              <p:cNvSpPr txBox="1"/>
              <p:nvPr/>
            </p:nvSpPr>
            <p:spPr>
              <a:xfrm>
                <a:off x="5905400" y="443218"/>
                <a:ext cx="7627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7E2A113-E1E9-90FD-63D5-198523B78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400" y="443218"/>
                <a:ext cx="762773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E4B0629-9123-DEB2-BBEB-625949DF520D}"/>
                  </a:ext>
                </a:extLst>
              </p:cNvPr>
              <p:cNvSpPr txBox="1"/>
              <p:nvPr/>
            </p:nvSpPr>
            <p:spPr>
              <a:xfrm>
                <a:off x="8188875" y="443218"/>
                <a:ext cx="7531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E4B0629-9123-DEB2-BBEB-625949DF5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875" y="443218"/>
                <a:ext cx="753155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DE375FC-356F-A5A1-1F28-728426CC0FCC}"/>
                  </a:ext>
                </a:extLst>
              </p:cNvPr>
              <p:cNvSpPr txBox="1"/>
              <p:nvPr/>
            </p:nvSpPr>
            <p:spPr>
              <a:xfrm>
                <a:off x="10402392" y="431967"/>
                <a:ext cx="7820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DE375FC-356F-A5A1-1F28-728426CC0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2392" y="431967"/>
                <a:ext cx="78200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D64C988-CD18-C84B-BE6B-EC8DCD69F328}"/>
                  </a:ext>
                </a:extLst>
              </p:cNvPr>
              <p:cNvSpPr txBox="1"/>
              <p:nvPr/>
            </p:nvSpPr>
            <p:spPr>
              <a:xfrm>
                <a:off x="1705624" y="1436395"/>
                <a:ext cx="12493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⋯1 ⋯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D64C988-CD18-C84B-BE6B-EC8DCD69F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624" y="1436395"/>
                <a:ext cx="1249316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BCA20FBD-44FD-6CEE-00BD-CBCE11BE66A7}"/>
              </a:ext>
            </a:extLst>
          </p:cNvPr>
          <p:cNvSpPr txBox="1"/>
          <p:nvPr/>
        </p:nvSpPr>
        <p:spPr>
          <a:xfrm>
            <a:off x="385241" y="124189"/>
            <a:ext cx="7821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2304 interior points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four “1” and one “-4” per row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7" name="Double Bracket 56">
            <a:extLst>
              <a:ext uri="{FF2B5EF4-FFF2-40B4-BE49-F238E27FC236}">
                <a16:creationId xmlns:a16="http://schemas.microsoft.com/office/drawing/2014/main" id="{F19954B6-6A3E-C0BB-78A2-076C2DAACA7F}"/>
              </a:ext>
            </a:extLst>
          </p:cNvPr>
          <p:cNvSpPr/>
          <p:nvPr/>
        </p:nvSpPr>
        <p:spPr>
          <a:xfrm>
            <a:off x="8200453" y="1402179"/>
            <a:ext cx="730001" cy="4461592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uble Bracket 57">
            <a:extLst>
              <a:ext uri="{FF2B5EF4-FFF2-40B4-BE49-F238E27FC236}">
                <a16:creationId xmlns:a16="http://schemas.microsoft.com/office/drawing/2014/main" id="{F19954B6-6A3E-C0BB-78A2-076C2DAACA7F}"/>
              </a:ext>
            </a:extLst>
          </p:cNvPr>
          <p:cNvSpPr/>
          <p:nvPr/>
        </p:nvSpPr>
        <p:spPr>
          <a:xfrm>
            <a:off x="10462735" y="1414456"/>
            <a:ext cx="730001" cy="4461592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Arrow 1"/>
          <p:cNvSpPr/>
          <p:nvPr/>
        </p:nvSpPr>
        <p:spPr>
          <a:xfrm>
            <a:off x="4710745" y="2161596"/>
            <a:ext cx="812909" cy="5225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Double Bracket 58">
            <a:extLst>
              <a:ext uri="{FF2B5EF4-FFF2-40B4-BE49-F238E27FC236}">
                <a16:creationId xmlns:a16="http://schemas.microsoft.com/office/drawing/2014/main" id="{F19954B6-6A3E-C0BB-78A2-076C2DAACA7F}"/>
              </a:ext>
            </a:extLst>
          </p:cNvPr>
          <p:cNvSpPr/>
          <p:nvPr/>
        </p:nvSpPr>
        <p:spPr>
          <a:xfrm>
            <a:off x="10615136" y="1566856"/>
            <a:ext cx="430235" cy="1306973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D64C988-CD18-C84B-BE6B-EC8DCD69F328}"/>
                  </a:ext>
                </a:extLst>
              </p:cNvPr>
              <p:cNvSpPr txBox="1"/>
              <p:nvPr/>
            </p:nvSpPr>
            <p:spPr>
              <a:xfrm>
                <a:off x="10667434" y="1566856"/>
                <a:ext cx="32060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D64C988-CD18-C84B-BE6B-EC8DCD69F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434" y="1566856"/>
                <a:ext cx="320601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D64C988-CD18-C84B-BE6B-EC8DCD69F328}"/>
                  </a:ext>
                </a:extLst>
              </p:cNvPr>
              <p:cNvSpPr txBox="1"/>
              <p:nvPr/>
            </p:nvSpPr>
            <p:spPr>
              <a:xfrm>
                <a:off x="10713945" y="3636274"/>
                <a:ext cx="22121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D64C988-CD18-C84B-BE6B-EC8DCD69F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3945" y="3636274"/>
                <a:ext cx="221214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Double Bracket 62">
            <a:extLst>
              <a:ext uri="{FF2B5EF4-FFF2-40B4-BE49-F238E27FC236}">
                <a16:creationId xmlns:a16="http://schemas.microsoft.com/office/drawing/2014/main" id="{F19954B6-6A3E-C0BB-78A2-076C2DAACA7F}"/>
              </a:ext>
            </a:extLst>
          </p:cNvPr>
          <p:cNvSpPr/>
          <p:nvPr/>
        </p:nvSpPr>
        <p:spPr>
          <a:xfrm>
            <a:off x="6047667" y="1530571"/>
            <a:ext cx="430235" cy="1306973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CA20FBD-44FD-6CEE-00BD-CBCE11BE66A7}"/>
              </a:ext>
            </a:extLst>
          </p:cNvPr>
          <p:cNvSpPr txBox="1"/>
          <p:nvPr/>
        </p:nvSpPr>
        <p:spPr>
          <a:xfrm rot="5400000">
            <a:off x="5595084" y="1912218"/>
            <a:ext cx="1366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196 rows</a:t>
            </a:r>
            <a:endParaRPr lang="en-US" sz="2400" dirty="0"/>
          </a:p>
        </p:txBody>
      </p:sp>
      <p:sp>
        <p:nvSpPr>
          <p:cNvPr id="64" name="Double Bracket 63">
            <a:extLst>
              <a:ext uri="{FF2B5EF4-FFF2-40B4-BE49-F238E27FC236}">
                <a16:creationId xmlns:a16="http://schemas.microsoft.com/office/drawing/2014/main" id="{F19954B6-6A3E-C0BB-78A2-076C2DAACA7F}"/>
              </a:ext>
            </a:extLst>
          </p:cNvPr>
          <p:cNvSpPr/>
          <p:nvPr/>
        </p:nvSpPr>
        <p:spPr>
          <a:xfrm>
            <a:off x="8321970" y="1526598"/>
            <a:ext cx="430235" cy="1306973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CA20FBD-44FD-6CEE-00BD-CBCE11BE66A7}"/>
              </a:ext>
            </a:extLst>
          </p:cNvPr>
          <p:cNvSpPr txBox="1"/>
          <p:nvPr/>
        </p:nvSpPr>
        <p:spPr>
          <a:xfrm rot="5400000">
            <a:off x="7889810" y="1950680"/>
            <a:ext cx="1403844" cy="468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196 rows</a:t>
            </a:r>
            <a:endParaRPr lang="en-US" sz="2400" dirty="0"/>
          </a:p>
        </p:txBody>
      </p:sp>
      <p:sp>
        <p:nvSpPr>
          <p:cNvPr id="67" name="Double Bracket 66">
            <a:extLst>
              <a:ext uri="{FF2B5EF4-FFF2-40B4-BE49-F238E27FC236}">
                <a16:creationId xmlns:a16="http://schemas.microsoft.com/office/drawing/2014/main" id="{031542CA-717B-BB57-0C1A-E1D6B2AB9614}"/>
              </a:ext>
            </a:extLst>
          </p:cNvPr>
          <p:cNvSpPr/>
          <p:nvPr/>
        </p:nvSpPr>
        <p:spPr>
          <a:xfrm>
            <a:off x="857822" y="1509237"/>
            <a:ext cx="2944921" cy="476954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64C988-CD18-C84B-BE6B-EC8DCD69F328}"/>
                  </a:ext>
                </a:extLst>
              </p:cNvPr>
              <p:cNvSpPr txBox="1"/>
              <p:nvPr/>
            </p:nvSpPr>
            <p:spPr>
              <a:xfrm>
                <a:off x="918266" y="2825915"/>
                <a:ext cx="27833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64C988-CD18-C84B-BE6B-EC8DCD69F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66" y="2825915"/>
                <a:ext cx="2783391" cy="369332"/>
              </a:xfrm>
              <a:prstGeom prst="rect">
                <a:avLst/>
              </a:prstGeom>
              <a:blipFill>
                <a:blip r:embed="rId8"/>
                <a:stretch>
                  <a:fillRect l="-439" r="-439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D64C988-CD18-C84B-BE6B-EC8DCD69F328}"/>
                  </a:ext>
                </a:extLst>
              </p:cNvPr>
              <p:cNvSpPr txBox="1"/>
              <p:nvPr/>
            </p:nvSpPr>
            <p:spPr>
              <a:xfrm>
                <a:off x="10654448" y="2334022"/>
                <a:ext cx="32060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D64C988-CD18-C84B-BE6B-EC8DCD69F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4448" y="2334022"/>
                <a:ext cx="320601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Double Bracket 26">
            <a:extLst>
              <a:ext uri="{FF2B5EF4-FFF2-40B4-BE49-F238E27FC236}">
                <a16:creationId xmlns:a16="http://schemas.microsoft.com/office/drawing/2014/main" id="{F19954B6-6A3E-C0BB-78A2-076C2DAACA7F}"/>
              </a:ext>
            </a:extLst>
          </p:cNvPr>
          <p:cNvSpPr/>
          <p:nvPr/>
        </p:nvSpPr>
        <p:spPr>
          <a:xfrm>
            <a:off x="6071669" y="2991765"/>
            <a:ext cx="406234" cy="2771423"/>
          </a:xfrm>
          <a:prstGeom prst="bracketPair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uble Bracket 30">
            <a:extLst>
              <a:ext uri="{FF2B5EF4-FFF2-40B4-BE49-F238E27FC236}">
                <a16:creationId xmlns:a16="http://schemas.microsoft.com/office/drawing/2014/main" id="{031542CA-717B-BB57-0C1A-E1D6B2AB9614}"/>
              </a:ext>
            </a:extLst>
          </p:cNvPr>
          <p:cNvSpPr/>
          <p:nvPr/>
        </p:nvSpPr>
        <p:spPr>
          <a:xfrm>
            <a:off x="837502" y="2098516"/>
            <a:ext cx="2944921" cy="1752123"/>
          </a:xfrm>
          <a:prstGeom prst="bracketPair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uble Bracket 31">
            <a:extLst>
              <a:ext uri="{FF2B5EF4-FFF2-40B4-BE49-F238E27FC236}">
                <a16:creationId xmlns:a16="http://schemas.microsoft.com/office/drawing/2014/main" id="{F19954B6-6A3E-C0BB-78A2-076C2DAACA7F}"/>
              </a:ext>
            </a:extLst>
          </p:cNvPr>
          <p:cNvSpPr/>
          <p:nvPr/>
        </p:nvSpPr>
        <p:spPr>
          <a:xfrm>
            <a:off x="10624617" y="3082187"/>
            <a:ext cx="406234" cy="2771423"/>
          </a:xfrm>
          <a:prstGeom prst="bracketPair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uble Bracket 32">
            <a:extLst>
              <a:ext uri="{FF2B5EF4-FFF2-40B4-BE49-F238E27FC236}">
                <a16:creationId xmlns:a16="http://schemas.microsoft.com/office/drawing/2014/main" id="{F19954B6-6A3E-C0BB-78A2-076C2DAACA7F}"/>
              </a:ext>
            </a:extLst>
          </p:cNvPr>
          <p:cNvSpPr/>
          <p:nvPr/>
        </p:nvSpPr>
        <p:spPr>
          <a:xfrm>
            <a:off x="8357577" y="3052341"/>
            <a:ext cx="406234" cy="2771423"/>
          </a:xfrm>
          <a:prstGeom prst="bracketPair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A20FBD-44FD-6CEE-00BD-CBCE11BE66A7}"/>
              </a:ext>
            </a:extLst>
          </p:cNvPr>
          <p:cNvSpPr txBox="1"/>
          <p:nvPr/>
        </p:nvSpPr>
        <p:spPr>
          <a:xfrm rot="5400000">
            <a:off x="7684059" y="4225811"/>
            <a:ext cx="1762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11,520 rows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CA20FBD-44FD-6CEE-00BD-CBCE11BE66A7}"/>
              </a:ext>
            </a:extLst>
          </p:cNvPr>
          <p:cNvSpPr txBox="1"/>
          <p:nvPr/>
        </p:nvSpPr>
        <p:spPr>
          <a:xfrm rot="5400000">
            <a:off x="5422653" y="4207220"/>
            <a:ext cx="1762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11,520 rows</a:t>
            </a:r>
            <a:endParaRPr 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D64C988-CD18-C84B-BE6B-EC8DCD69F328}"/>
                  </a:ext>
                </a:extLst>
              </p:cNvPr>
              <p:cNvSpPr txBox="1"/>
              <p:nvPr/>
            </p:nvSpPr>
            <p:spPr>
              <a:xfrm>
                <a:off x="10680420" y="3147101"/>
                <a:ext cx="32060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D64C988-CD18-C84B-BE6B-EC8DCD69F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420" y="3147101"/>
                <a:ext cx="320601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D64C988-CD18-C84B-BE6B-EC8DCD69F328}"/>
                  </a:ext>
                </a:extLst>
              </p:cNvPr>
              <p:cNvSpPr txBox="1"/>
              <p:nvPr/>
            </p:nvSpPr>
            <p:spPr>
              <a:xfrm>
                <a:off x="10590513" y="4235896"/>
                <a:ext cx="4680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D64C988-CD18-C84B-BE6B-EC8DCD69F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0513" y="4235896"/>
                <a:ext cx="468077" cy="369332"/>
              </a:xfrm>
              <a:prstGeom prst="rect">
                <a:avLst/>
              </a:prstGeom>
              <a:blipFill>
                <a:blip r:embed="rId11"/>
                <a:stretch>
                  <a:fillRect l="-2597" r="-15584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D64C988-CD18-C84B-BE6B-EC8DCD69F328}"/>
                  </a:ext>
                </a:extLst>
              </p:cNvPr>
              <p:cNvSpPr txBox="1"/>
              <p:nvPr/>
            </p:nvSpPr>
            <p:spPr>
              <a:xfrm>
                <a:off x="10717127" y="1983622"/>
                <a:ext cx="22121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D64C988-CD18-C84B-BE6B-EC8DCD69F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7127" y="1983622"/>
                <a:ext cx="221214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D64C988-CD18-C84B-BE6B-EC8DCD69F328}"/>
                  </a:ext>
                </a:extLst>
              </p:cNvPr>
              <p:cNvSpPr txBox="1"/>
              <p:nvPr/>
            </p:nvSpPr>
            <p:spPr>
              <a:xfrm>
                <a:off x="10704141" y="4639348"/>
                <a:ext cx="22121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D64C988-CD18-C84B-BE6B-EC8DCD69F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4141" y="4639348"/>
                <a:ext cx="221214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D64C988-CD18-C84B-BE6B-EC8DCD69F328}"/>
                  </a:ext>
                </a:extLst>
              </p:cNvPr>
              <p:cNvSpPr txBox="1"/>
              <p:nvPr/>
            </p:nvSpPr>
            <p:spPr>
              <a:xfrm>
                <a:off x="10670599" y="5209467"/>
                <a:ext cx="32060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D64C988-CD18-C84B-BE6B-EC8DCD69F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0599" y="5209467"/>
                <a:ext cx="320601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26676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E875A55-8744-A513-F0E9-BD86917C6F73}"/>
              </a:ext>
            </a:extLst>
          </p:cNvPr>
          <p:cNvSpPr txBox="1"/>
          <p:nvPr/>
        </p:nvSpPr>
        <p:spPr>
          <a:xfrm>
            <a:off x="669275" y="941409"/>
            <a:ext cx="10465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Pmax = 100000;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09C9B0-936D-924E-3495-0F8EF7D49FB3}"/>
              </a:ext>
            </a:extLst>
          </p:cNvPr>
          <p:cNvSpPr txBox="1"/>
          <p:nvPr/>
        </p:nvSpPr>
        <p:spPr>
          <a:xfrm>
            <a:off x="4285561" y="1576723"/>
            <a:ext cx="7821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maximum number of non-zero elements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073791-28F2-E775-DFEF-11E684819E7E}"/>
              </a:ext>
            </a:extLst>
          </p:cNvPr>
          <p:cNvSpPr txBox="1"/>
          <p:nvPr/>
        </p:nvSpPr>
        <p:spPr>
          <a:xfrm>
            <a:off x="332801" y="295078"/>
            <a:ext cx="115263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arenBoth"/>
            </a:pPr>
            <a:r>
              <a:rPr lang="en-US" sz="3200" b="1" dirty="0"/>
              <a:t>create the three vectors</a:t>
            </a:r>
          </a:p>
        </p:txBody>
      </p:sp>
    </p:spTree>
    <p:extLst>
      <p:ext uri="{BB962C8B-B14F-4D97-AF65-F5344CB8AC3E}">
        <p14:creationId xmlns:p14="http://schemas.microsoft.com/office/powerpoint/2010/main" val="42593938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E875A55-8744-A513-F0E9-BD86917C6F73}"/>
              </a:ext>
            </a:extLst>
          </p:cNvPr>
          <p:cNvSpPr txBox="1"/>
          <p:nvPr/>
        </p:nvSpPr>
        <p:spPr>
          <a:xfrm>
            <a:off x="669275" y="941409"/>
            <a:ext cx="104651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Pmax = 100000;</a:t>
            </a:r>
          </a:p>
          <a:p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Dr = 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np.zeros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((Pmax,1),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dtype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=int);</a:t>
            </a:r>
          </a:p>
          <a:p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Dc = 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np.zeros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((Pmax,1),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dtype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=int);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A20FBD-44FD-6CEE-00BD-CBCE11BE66A7}"/>
              </a:ext>
            </a:extLst>
          </p:cNvPr>
          <p:cNvSpPr txBox="1"/>
          <p:nvPr/>
        </p:nvSpPr>
        <p:spPr>
          <a:xfrm>
            <a:off x="4186409" y="2695735"/>
            <a:ext cx="7821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row and column vectors must be integer</a:t>
            </a:r>
          </a:p>
        </p:txBody>
      </p:sp>
    </p:spTree>
    <p:extLst>
      <p:ext uri="{BB962C8B-B14F-4D97-AF65-F5344CB8AC3E}">
        <p14:creationId xmlns:p14="http://schemas.microsoft.com/office/powerpoint/2010/main" val="716450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1181216" y="1337291"/>
            <a:ext cx="107958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Example of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Temperature variation in heat-conducting solid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in the equilibrium approximation</a:t>
            </a:r>
          </a:p>
          <a:p>
            <a:pPr algn="ctr"/>
            <a:r>
              <a:rPr lang="en-US" sz="2800" b="1" dirty="0"/>
              <a:t>(meaning no time dependence)</a:t>
            </a:r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614996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E875A55-8744-A513-F0E9-BD86917C6F73}"/>
              </a:ext>
            </a:extLst>
          </p:cNvPr>
          <p:cNvSpPr txBox="1"/>
          <p:nvPr/>
        </p:nvSpPr>
        <p:spPr>
          <a:xfrm>
            <a:off x="669275" y="941409"/>
            <a:ext cx="104651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Pmax = 100000;</a:t>
            </a:r>
          </a:p>
          <a:p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Dr = 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np.zeros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((Pmax,1),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dtype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=int);</a:t>
            </a:r>
          </a:p>
          <a:p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Dc = 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np.zeros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((Pmax,1),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dtype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=int);</a:t>
            </a:r>
          </a:p>
          <a:p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Dv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np.zeros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((Pmax,1));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903D32-8B17-AF39-2A32-BA46510809EA}"/>
              </a:ext>
            </a:extLst>
          </p:cNvPr>
          <p:cNvSpPr txBox="1"/>
          <p:nvPr/>
        </p:nvSpPr>
        <p:spPr>
          <a:xfrm>
            <a:off x="6720289" y="3105834"/>
            <a:ext cx="5376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value vector</a:t>
            </a:r>
          </a:p>
        </p:txBody>
      </p:sp>
    </p:spTree>
    <p:extLst>
      <p:ext uri="{BB962C8B-B14F-4D97-AF65-F5344CB8AC3E}">
        <p14:creationId xmlns:p14="http://schemas.microsoft.com/office/powerpoint/2010/main" val="7016375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E875A55-8744-A513-F0E9-BD86917C6F73}"/>
              </a:ext>
            </a:extLst>
          </p:cNvPr>
          <p:cNvSpPr txBox="1"/>
          <p:nvPr/>
        </p:nvSpPr>
        <p:spPr>
          <a:xfrm>
            <a:off x="669275" y="941409"/>
            <a:ext cx="1046510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Pmax = 100000;</a:t>
            </a:r>
          </a:p>
          <a:p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Dr = 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np.zeros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((Pmax,1),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dtype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=int);</a:t>
            </a:r>
          </a:p>
          <a:p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Dc = 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np.zeros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((Pmax,1),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dtype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=int);</a:t>
            </a:r>
          </a:p>
          <a:p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Dv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np.zeros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((Pmax,1));</a:t>
            </a:r>
          </a:p>
          <a:p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 = 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np.zeros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((M,1));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985EB61-230B-B4E8-0C11-ED62BA2E16A0}"/>
                  </a:ext>
                </a:extLst>
              </p:cNvPr>
              <p:cNvSpPr txBox="1"/>
              <p:nvPr/>
            </p:nvSpPr>
            <p:spPr>
              <a:xfrm>
                <a:off x="5266062" y="3803731"/>
                <a:ext cx="53762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</a:rPr>
                  <a:t>RHS vector of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𝐃𝐦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𝐬</m:t>
                    </m:r>
                  </m:oMath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985EB61-230B-B4E8-0C11-ED62BA2E1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062" y="3803731"/>
                <a:ext cx="5376232" cy="646331"/>
              </a:xfrm>
              <a:prstGeom prst="rect">
                <a:avLst/>
              </a:prstGeom>
              <a:blipFill>
                <a:blip r:embed="rId2"/>
                <a:stretch>
                  <a:fillRect l="-3515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28947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ED4F55-18B3-AF29-B82E-83A6E7ED0F03}"/>
              </a:ext>
            </a:extLst>
          </p:cNvPr>
          <p:cNvSpPr txBox="1"/>
          <p:nvPr/>
        </p:nvSpPr>
        <p:spPr>
          <a:xfrm>
            <a:off x="305717" y="299288"/>
            <a:ext cx="11592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(2) For each  non-zero elements of D, set one row of Dr, Dc and </a:t>
            </a:r>
            <a:r>
              <a:rPr lang="en-US" sz="3200" b="1" dirty="0" err="1"/>
              <a:t>Dv</a:t>
            </a:r>
            <a:r>
              <a:rPr lang="en-US" sz="3200" b="1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BB6030-4505-7625-49D7-84B9E7606CCA}"/>
              </a:ext>
            </a:extLst>
          </p:cNvPr>
          <p:cNvSpPr txBox="1"/>
          <p:nvPr/>
        </p:nvSpPr>
        <p:spPr>
          <a:xfrm>
            <a:off x="735375" y="1657503"/>
            <a:ext cx="99399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nr=0;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82926B-E5AB-720E-1712-15419776FE0F}"/>
              </a:ext>
            </a:extLst>
          </p:cNvPr>
          <p:cNvSpPr txBox="1"/>
          <p:nvPr/>
        </p:nvSpPr>
        <p:spPr>
          <a:xfrm>
            <a:off x="2322262" y="1642113"/>
            <a:ext cx="9778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counter for the rows of D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	</a:t>
            </a:r>
            <a:r>
              <a:rPr lang="en-US" sz="3600" dirty="0">
                <a:solidFill>
                  <a:srgbClr val="FF0000"/>
                </a:solidFill>
              </a:rPr>
              <a:t>every </a:t>
            </a:r>
            <a:r>
              <a:rPr lang="en-US" sz="3600" dirty="0" smtClean="0">
                <a:solidFill>
                  <a:srgbClr val="FF0000"/>
                </a:solidFill>
              </a:rPr>
              <a:t>point in grid is </a:t>
            </a:r>
            <a:r>
              <a:rPr lang="en-US" sz="3600" dirty="0">
                <a:solidFill>
                  <a:srgbClr val="FF0000"/>
                </a:solidFill>
              </a:rPr>
              <a:t>a different row</a:t>
            </a:r>
          </a:p>
        </p:txBody>
      </p:sp>
    </p:spTree>
    <p:extLst>
      <p:ext uri="{BB962C8B-B14F-4D97-AF65-F5344CB8AC3E}">
        <p14:creationId xmlns:p14="http://schemas.microsoft.com/office/powerpoint/2010/main" val="37567136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1BB6030-4505-7625-49D7-84B9E7606CCA}"/>
              </a:ext>
            </a:extLst>
          </p:cNvPr>
          <p:cNvSpPr txBox="1"/>
          <p:nvPr/>
        </p:nvSpPr>
        <p:spPr>
          <a:xfrm>
            <a:off x="581139" y="1349031"/>
            <a:ext cx="993996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nr=0;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ne=0;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39E35F-CCF5-5FE7-F8E6-6C6A5F70B0F2}"/>
              </a:ext>
            </a:extLst>
          </p:cNvPr>
          <p:cNvSpPr txBox="1"/>
          <p:nvPr/>
        </p:nvSpPr>
        <p:spPr>
          <a:xfrm>
            <a:off x="2190060" y="1826084"/>
            <a:ext cx="9134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counter for the non-zero elements of D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	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5710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1BB6030-4505-7625-49D7-84B9E7606CCA}"/>
              </a:ext>
            </a:extLst>
          </p:cNvPr>
          <p:cNvSpPr txBox="1"/>
          <p:nvPr/>
        </p:nvSpPr>
        <p:spPr>
          <a:xfrm>
            <a:off x="581139" y="1349031"/>
            <a:ext cx="99399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nr=0;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ne=0;</a:t>
            </a:r>
          </a:p>
          <a:p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mel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meb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=0; met=0; mi=0;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390B9F-3E2D-FE16-7D11-4C276901D8B0}"/>
              </a:ext>
            </a:extLst>
          </p:cNvPr>
          <p:cNvSpPr txBox="1"/>
          <p:nvPr/>
        </p:nvSpPr>
        <p:spPr>
          <a:xfrm>
            <a:off x="2652768" y="2918691"/>
            <a:ext cx="91343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counters for the number of left, right, bottom, top and interior points 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	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1597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1BB6030-4505-7625-49D7-84B9E7606CCA}"/>
              </a:ext>
            </a:extLst>
          </p:cNvPr>
          <p:cNvSpPr txBox="1"/>
          <p:nvPr/>
        </p:nvSpPr>
        <p:spPr>
          <a:xfrm>
            <a:off x="581139" y="1349031"/>
            <a:ext cx="993996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nr=0;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ne=0;</a:t>
            </a:r>
          </a:p>
          <a:p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mel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meb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=0; met=0; mi=0;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ix in range(Lx):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iy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range(Ly):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C2932-0B8E-7831-468C-FDB57B75A5FB}"/>
              </a:ext>
            </a:extLst>
          </p:cNvPr>
          <p:cNvSpPr txBox="1"/>
          <p:nvPr/>
        </p:nvSpPr>
        <p:spPr>
          <a:xfrm>
            <a:off x="2222192" y="3476672"/>
            <a:ext cx="47184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FF0000"/>
                </a:solidFill>
              </a:rPr>
              <a:t>[code here to set the elements of one row</a:t>
            </a:r>
          </a:p>
          <a:p>
            <a:r>
              <a:rPr lang="en-US" sz="3600" dirty="0">
                <a:solidFill>
                  <a:srgbClr val="FF0000"/>
                </a:solidFill>
              </a:rPr>
              <a:t>at a time of D]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	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2BB6E0-D9C1-A1A8-D9F1-7F086F15B097}"/>
              </a:ext>
            </a:extLst>
          </p:cNvPr>
          <p:cNvSpPr txBox="1"/>
          <p:nvPr/>
        </p:nvSpPr>
        <p:spPr>
          <a:xfrm>
            <a:off x="6789373" y="3152593"/>
            <a:ext cx="9134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loop over all the grid points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	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4267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5C5EDC-1185-297C-DEB6-649B9AF324D4}"/>
              </a:ext>
            </a:extLst>
          </p:cNvPr>
          <p:cNvSpPr txBox="1"/>
          <p:nvPr/>
        </p:nvSpPr>
        <p:spPr>
          <a:xfrm>
            <a:off x="360802" y="618764"/>
            <a:ext cx="127162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left boundary point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if( (ix==0) and (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iy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&gt;0) and (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iy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&lt;(Ly-1))):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CA58A7-1BA3-CD97-78BE-A048F7EA149E}"/>
              </a:ext>
            </a:extLst>
          </p:cNvPr>
          <p:cNvSpPr txBox="1"/>
          <p:nvPr/>
        </p:nvSpPr>
        <p:spPr>
          <a:xfrm>
            <a:off x="2823300" y="1695982"/>
            <a:ext cx="9134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test whether this (</a:t>
            </a:r>
            <a:r>
              <a:rPr lang="en-US" sz="3600" dirty="0" err="1">
                <a:solidFill>
                  <a:srgbClr val="FF0000"/>
                </a:solidFill>
              </a:rPr>
              <a:t>ix,iy</a:t>
            </a:r>
            <a:r>
              <a:rPr lang="en-US" sz="3600" dirty="0">
                <a:solidFill>
                  <a:srgbClr val="FF0000"/>
                </a:solidFill>
              </a:rPr>
              <a:t>) in on the left boundary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	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7997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5C5EDC-1185-297C-DEB6-649B9AF324D4}"/>
              </a:ext>
            </a:extLst>
          </p:cNvPr>
          <p:cNvSpPr txBox="1"/>
          <p:nvPr/>
        </p:nvSpPr>
        <p:spPr>
          <a:xfrm>
            <a:off x="360802" y="618764"/>
            <a:ext cx="127162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left boundary point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if( (ix==0) and (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iy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&gt;0) and (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iy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&lt;(Ly-1))):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k=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kofij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ix,iy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];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5F5D39-205D-9BDA-BD47-A834B733D370}"/>
              </a:ext>
            </a:extLst>
          </p:cNvPr>
          <p:cNvSpPr txBox="1"/>
          <p:nvPr/>
        </p:nvSpPr>
        <p:spPr>
          <a:xfrm>
            <a:off x="3057638" y="2070555"/>
            <a:ext cx="9134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convert (</a:t>
            </a:r>
            <a:r>
              <a:rPr lang="en-US" sz="3600" dirty="0" err="1">
                <a:solidFill>
                  <a:srgbClr val="FF0000"/>
                </a:solidFill>
              </a:rPr>
              <a:t>ix,iy</a:t>
            </a:r>
            <a:r>
              <a:rPr lang="en-US" sz="3600" dirty="0">
                <a:solidFill>
                  <a:srgbClr val="FF0000"/>
                </a:solidFill>
              </a:rPr>
              <a:t>) of D into a k of m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	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8226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5C5EDC-1185-297C-DEB6-649B9AF324D4}"/>
              </a:ext>
            </a:extLst>
          </p:cNvPr>
          <p:cNvSpPr txBox="1"/>
          <p:nvPr/>
        </p:nvSpPr>
        <p:spPr>
          <a:xfrm>
            <a:off x="360802" y="618764"/>
            <a:ext cx="1271622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left boundary point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if( (ix==0) and (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iy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&gt;0) and (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iy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&lt;(Ly-1))):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k=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kofij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ix,iy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]; </a:t>
            </a:r>
          </a:p>
          <a:p>
            <a:pPr lvl="2"/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mel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=mel+1;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637915-C9DD-CC69-414C-0EC4EF2F1DE9}"/>
              </a:ext>
            </a:extLst>
          </p:cNvPr>
          <p:cNvSpPr txBox="1"/>
          <p:nvPr/>
        </p:nvSpPr>
        <p:spPr>
          <a:xfrm>
            <a:off x="3942660" y="2228671"/>
            <a:ext cx="91343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this is a left element, so increment the</a:t>
            </a:r>
          </a:p>
          <a:p>
            <a:r>
              <a:rPr lang="en-US" sz="3600" dirty="0">
                <a:solidFill>
                  <a:srgbClr val="FF0000"/>
                </a:solidFill>
              </a:rPr>
              <a:t>	left-element counter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	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6628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5C5EDC-1185-297C-DEB6-649B9AF324D4}"/>
              </a:ext>
            </a:extLst>
          </p:cNvPr>
          <p:cNvSpPr txBox="1"/>
          <p:nvPr/>
        </p:nvSpPr>
        <p:spPr>
          <a:xfrm>
            <a:off x="360802" y="618764"/>
            <a:ext cx="1271622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left boundary point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if( (ix==0) and (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iy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&gt;0) and (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iy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&lt;(Ly-1))):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k=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kofij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ix,iy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]; </a:t>
            </a:r>
          </a:p>
          <a:p>
            <a:pPr lvl="2"/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mel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=mel+1;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Dr[ne,0] = nr;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Dc[ne,0] = k;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Dv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[ne,0] = 1.0;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35360B-8B75-9501-AC5E-39A90094166C}"/>
              </a:ext>
            </a:extLst>
          </p:cNvPr>
          <p:cNvSpPr txBox="1"/>
          <p:nvPr/>
        </p:nvSpPr>
        <p:spPr>
          <a:xfrm>
            <a:off x="5804510" y="1849870"/>
            <a:ext cx="63874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Define this non-zero element</a:t>
            </a:r>
          </a:p>
          <a:p>
            <a:r>
              <a:rPr lang="en-US" sz="3600" dirty="0">
                <a:solidFill>
                  <a:srgbClr val="FF0000"/>
                </a:solidFill>
              </a:rPr>
              <a:t>row of D</a:t>
            </a:r>
          </a:p>
          <a:p>
            <a:r>
              <a:rPr lang="en-US" sz="3600" dirty="0">
                <a:solidFill>
                  <a:srgbClr val="FF0000"/>
                </a:solidFill>
              </a:rPr>
              <a:t>col of D</a:t>
            </a:r>
          </a:p>
          <a:p>
            <a:r>
              <a:rPr lang="en-US" sz="3600" dirty="0">
                <a:solidFill>
                  <a:srgbClr val="FF0000"/>
                </a:solidFill>
              </a:rPr>
              <a:t>value of D</a:t>
            </a:r>
          </a:p>
        </p:txBody>
      </p:sp>
    </p:spTree>
    <p:extLst>
      <p:ext uri="{BB962C8B-B14F-4D97-AF65-F5344CB8AC3E}">
        <p14:creationId xmlns:p14="http://schemas.microsoft.com/office/powerpoint/2010/main" val="1806726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37A8C4-688E-2307-3C4D-1D92CC444C54}"/>
                  </a:ext>
                </a:extLst>
              </p:cNvPr>
              <p:cNvSpPr txBox="1"/>
              <p:nvPr/>
            </p:nvSpPr>
            <p:spPr>
              <a:xfrm>
                <a:off x="1135316" y="2380796"/>
                <a:ext cx="5746445" cy="13830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37A8C4-688E-2307-3C4D-1D92CC444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316" y="2380796"/>
                <a:ext cx="5746445" cy="13830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2A1244D-E885-C293-461D-6757E8AA18C5}"/>
                  </a:ext>
                </a:extLst>
              </p:cNvPr>
              <p:cNvSpPr txBox="1"/>
              <p:nvPr/>
            </p:nvSpPr>
            <p:spPr>
              <a:xfrm>
                <a:off x="1056640" y="853440"/>
                <a:ext cx="53733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Conservation of heat energy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2A1244D-E885-C293-461D-6757E8AA1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640" y="853440"/>
                <a:ext cx="5373394" cy="584775"/>
              </a:xfrm>
              <a:prstGeom prst="rect">
                <a:avLst/>
              </a:prstGeom>
              <a:blipFill>
                <a:blip r:embed="rId3"/>
                <a:stretch>
                  <a:fillRect l="-2834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23D2373-D8B1-8715-02DB-7A115B456DD2}"/>
              </a:ext>
            </a:extLst>
          </p:cNvPr>
          <p:cNvSpPr/>
          <p:nvPr/>
        </p:nvSpPr>
        <p:spPr>
          <a:xfrm>
            <a:off x="8364284" y="2001520"/>
            <a:ext cx="2692400" cy="232664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708B71-5D4E-3F15-CF95-39E4C65978C9}"/>
                  </a:ext>
                </a:extLst>
              </p:cNvPr>
              <p:cNvSpPr txBox="1"/>
              <p:nvPr/>
            </p:nvSpPr>
            <p:spPr>
              <a:xfrm>
                <a:off x="8614799" y="2593354"/>
                <a:ext cx="2282740" cy="11705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40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708B71-5D4E-3F15-CF95-39E4C6597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799" y="2593354"/>
                <a:ext cx="2282740" cy="11705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Right 7">
            <a:extLst>
              <a:ext uri="{FF2B5EF4-FFF2-40B4-BE49-F238E27FC236}">
                <a16:creationId xmlns:a16="http://schemas.microsoft.com/office/drawing/2014/main" id="{01A34253-04B5-0A61-1ABA-D71646BE0EB5}"/>
              </a:ext>
            </a:extLst>
          </p:cNvPr>
          <p:cNvSpPr/>
          <p:nvPr/>
        </p:nvSpPr>
        <p:spPr>
          <a:xfrm>
            <a:off x="7514328" y="3083560"/>
            <a:ext cx="599440" cy="3062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05E29C4-9C12-B65C-5EA4-21CD96AEF1A0}"/>
              </a:ext>
            </a:extLst>
          </p:cNvPr>
          <p:cNvSpPr/>
          <p:nvPr/>
        </p:nvSpPr>
        <p:spPr>
          <a:xfrm>
            <a:off x="11082083" y="3083560"/>
            <a:ext cx="1109917" cy="3062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B26E6DA-9DA5-981E-F469-6BB69D067A9C}"/>
                  </a:ext>
                </a:extLst>
              </p:cNvPr>
              <p:cNvSpPr txBox="1"/>
              <p:nvPr/>
            </p:nvSpPr>
            <p:spPr>
              <a:xfrm>
                <a:off x="7175565" y="2487556"/>
                <a:ext cx="116332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B26E6DA-9DA5-981E-F469-6BB69D067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565" y="2487556"/>
                <a:ext cx="116332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Right 13">
            <a:extLst>
              <a:ext uri="{FF2B5EF4-FFF2-40B4-BE49-F238E27FC236}">
                <a16:creationId xmlns:a16="http://schemas.microsoft.com/office/drawing/2014/main" id="{8D3E24FA-B915-6FDE-49FF-CE8A601C720B}"/>
              </a:ext>
            </a:extLst>
          </p:cNvPr>
          <p:cNvSpPr/>
          <p:nvPr/>
        </p:nvSpPr>
        <p:spPr>
          <a:xfrm rot="16200000">
            <a:off x="9410763" y="4583979"/>
            <a:ext cx="599440" cy="3062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45D4D06-3F64-804A-ED05-6C9D1681B160}"/>
                  </a:ext>
                </a:extLst>
              </p:cNvPr>
              <p:cNvSpPr txBox="1"/>
              <p:nvPr/>
            </p:nvSpPr>
            <p:spPr>
              <a:xfrm>
                <a:off x="9598136" y="4437394"/>
                <a:ext cx="1163320" cy="6236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45D4D06-3F64-804A-ED05-6C9D1681B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8136" y="4437394"/>
                <a:ext cx="1163320" cy="6236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row: Right 21">
            <a:extLst>
              <a:ext uri="{FF2B5EF4-FFF2-40B4-BE49-F238E27FC236}">
                <a16:creationId xmlns:a16="http://schemas.microsoft.com/office/drawing/2014/main" id="{B70C2DCD-4E25-8508-FA1B-EFD980469547}"/>
              </a:ext>
            </a:extLst>
          </p:cNvPr>
          <p:cNvSpPr/>
          <p:nvPr/>
        </p:nvSpPr>
        <p:spPr>
          <a:xfrm rot="16200000">
            <a:off x="9155525" y="1238809"/>
            <a:ext cx="1109917" cy="3062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1738C9-E7A7-FB8C-CC35-404C6D251830}"/>
              </a:ext>
            </a:extLst>
          </p:cNvPr>
          <p:cNvSpPr txBox="1"/>
          <p:nvPr/>
        </p:nvSpPr>
        <p:spPr>
          <a:xfrm>
            <a:off x="616442" y="4230029"/>
            <a:ext cx="16282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increase in heat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BE54B8-A6BD-F805-D86D-E91A7DEB406B}"/>
              </a:ext>
            </a:extLst>
          </p:cNvPr>
          <p:cNvSpPr txBox="1"/>
          <p:nvPr/>
        </p:nvSpPr>
        <p:spPr>
          <a:xfrm>
            <a:off x="2992349" y="4476251"/>
            <a:ext cx="2312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net flux in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A34AD5-E457-3A9B-FF19-FB09EA2353F1}"/>
              </a:ext>
            </a:extLst>
          </p:cNvPr>
          <p:cNvSpPr txBox="1"/>
          <p:nvPr/>
        </p:nvSpPr>
        <p:spPr>
          <a:xfrm>
            <a:off x="5501933" y="4476251"/>
            <a:ext cx="2312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heat source</a:t>
            </a:r>
          </a:p>
        </p:txBody>
      </p:sp>
    </p:spTree>
    <p:extLst>
      <p:ext uri="{BB962C8B-B14F-4D97-AF65-F5344CB8AC3E}">
        <p14:creationId xmlns:p14="http://schemas.microsoft.com/office/powerpoint/2010/main" val="30747769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5C5EDC-1185-297C-DEB6-649B9AF324D4}"/>
              </a:ext>
            </a:extLst>
          </p:cNvPr>
          <p:cNvSpPr txBox="1"/>
          <p:nvPr/>
        </p:nvSpPr>
        <p:spPr>
          <a:xfrm>
            <a:off x="360802" y="618764"/>
            <a:ext cx="1271622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left boundary point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if( (ix==0) and (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iy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&gt;0) and (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iy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&lt;(Ly-1))):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k=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kofij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ix,iy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]; </a:t>
            </a:r>
          </a:p>
          <a:p>
            <a:pPr lvl="2"/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mel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=mel+1;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Dr[ne,0] = nr;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Dc[ne,0] = k;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Dv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[ne,0] = 1.0;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ne=ne+1;</a:t>
            </a:r>
          </a:p>
          <a:p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4D4416-6EF5-852B-C0DE-A77E11971E40}"/>
              </a:ext>
            </a:extLst>
          </p:cNvPr>
          <p:cNvSpPr txBox="1"/>
          <p:nvPr/>
        </p:nvSpPr>
        <p:spPr>
          <a:xfrm>
            <a:off x="3755372" y="3976126"/>
            <a:ext cx="6387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increment the element counter</a:t>
            </a:r>
          </a:p>
        </p:txBody>
      </p:sp>
    </p:spTree>
    <p:extLst>
      <p:ext uri="{BB962C8B-B14F-4D97-AF65-F5344CB8AC3E}">
        <p14:creationId xmlns:p14="http://schemas.microsoft.com/office/powerpoint/2010/main" val="28934179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5C5EDC-1185-297C-DEB6-649B9AF324D4}"/>
              </a:ext>
            </a:extLst>
          </p:cNvPr>
          <p:cNvSpPr txBox="1"/>
          <p:nvPr/>
        </p:nvSpPr>
        <p:spPr>
          <a:xfrm>
            <a:off x="360802" y="618764"/>
            <a:ext cx="1271622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left boundary point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if( (ix==0) and (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iy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&gt;0) and (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iy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&lt;(Ly-1))):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k=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kofij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ix,iy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]; </a:t>
            </a:r>
          </a:p>
          <a:p>
            <a:pPr lvl="2"/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mel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=mel+1;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Dr[ne,0] = nr;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Dc[ne,0] = k;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Dv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[ne,0] = 1.0;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ne=ne+1;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s[k,0]=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ExLeft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[iy-1,0];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DB425E-E2D4-FEC2-EA86-53F37D150899}"/>
              </a:ext>
            </a:extLst>
          </p:cNvPr>
          <p:cNvSpPr txBox="1"/>
          <p:nvPr/>
        </p:nvSpPr>
        <p:spPr>
          <a:xfrm>
            <a:off x="5969762" y="4933759"/>
            <a:ext cx="6387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set the RHS vector</a:t>
            </a:r>
          </a:p>
        </p:txBody>
      </p:sp>
    </p:spTree>
    <p:extLst>
      <p:ext uri="{BB962C8B-B14F-4D97-AF65-F5344CB8AC3E}">
        <p14:creationId xmlns:p14="http://schemas.microsoft.com/office/powerpoint/2010/main" val="15997366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5C5EDC-1185-297C-DEB6-649B9AF324D4}"/>
              </a:ext>
            </a:extLst>
          </p:cNvPr>
          <p:cNvSpPr txBox="1"/>
          <p:nvPr/>
        </p:nvSpPr>
        <p:spPr>
          <a:xfrm>
            <a:off x="360802" y="618764"/>
            <a:ext cx="1271622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left boundary point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if( (ix==0) and (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iy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&gt;0) and (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iy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&lt;(Ly-1))):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k=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kofij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ix,iy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]; </a:t>
            </a:r>
          </a:p>
          <a:p>
            <a:pPr lvl="2"/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mel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=mel+1;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Dr[ne,0] = nr;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Dc[ne,0] = k;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Dv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[ne,0] = 1.0;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ne=ne+1;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s[k,0]=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ExLeft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[iy-1,0];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nr=nr+1;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EB1C28-4CDC-8C69-648C-32FC27FAE50C}"/>
              </a:ext>
            </a:extLst>
          </p:cNvPr>
          <p:cNvSpPr txBox="1"/>
          <p:nvPr/>
        </p:nvSpPr>
        <p:spPr>
          <a:xfrm>
            <a:off x="3832490" y="5136086"/>
            <a:ext cx="6387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we are done with the row of D,</a:t>
            </a:r>
          </a:p>
          <a:p>
            <a:r>
              <a:rPr lang="en-US" sz="3600" dirty="0">
                <a:solidFill>
                  <a:srgbClr val="FF0000"/>
                </a:solidFill>
              </a:rPr>
              <a:t>so increment the row-counter</a:t>
            </a:r>
          </a:p>
        </p:txBody>
      </p:sp>
    </p:spTree>
    <p:extLst>
      <p:ext uri="{BB962C8B-B14F-4D97-AF65-F5344CB8AC3E}">
        <p14:creationId xmlns:p14="http://schemas.microsoft.com/office/powerpoint/2010/main" val="41971610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86E260B-EEC3-0166-156B-F3A62DA3F7B9}"/>
              </a:ext>
            </a:extLst>
          </p:cNvPr>
          <p:cNvSpPr txBox="1"/>
          <p:nvPr/>
        </p:nvSpPr>
        <p:spPr>
          <a:xfrm>
            <a:off x="680290" y="672272"/>
            <a:ext cx="111518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else is an interior point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DC6C33-E700-1C19-C604-CDA988136A86}"/>
              </a:ext>
            </a:extLst>
          </p:cNvPr>
          <p:cNvSpPr txBox="1"/>
          <p:nvPr/>
        </p:nvSpPr>
        <p:spPr>
          <a:xfrm>
            <a:off x="2190976" y="1434418"/>
            <a:ext cx="90352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 have skipped the other boundaries</a:t>
            </a:r>
          </a:p>
          <a:p>
            <a:r>
              <a:rPr lang="en-US" sz="3600" dirty="0">
                <a:solidFill>
                  <a:srgbClr val="FF0000"/>
                </a:solidFill>
              </a:rPr>
              <a:t>the is the code for the interior where the differential equation is solved</a:t>
            </a:r>
          </a:p>
        </p:txBody>
      </p:sp>
    </p:spTree>
    <p:extLst>
      <p:ext uri="{BB962C8B-B14F-4D97-AF65-F5344CB8AC3E}">
        <p14:creationId xmlns:p14="http://schemas.microsoft.com/office/powerpoint/2010/main" val="28291022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86E260B-EEC3-0166-156B-F3A62DA3F7B9}"/>
              </a:ext>
            </a:extLst>
          </p:cNvPr>
          <p:cNvSpPr txBox="1"/>
          <p:nvPr/>
        </p:nvSpPr>
        <p:spPr>
          <a:xfrm>
            <a:off x="680290" y="672272"/>
            <a:ext cx="11151825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else is an interior point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else: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k00=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kofij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[ix-1,iy-1]; # interior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k01=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kofij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[ix-1,iy];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k02=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kofij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[ix-1,iy+1];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k10=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kofij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[ix,iy-1];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k11=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kofij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ix,iy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k12=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kofij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[ix,iy+1];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k20=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kofij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[ix+1,iy-1];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k21=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kofij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[ix+1,iy];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k22=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kofij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[ix+1,iy+1];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DD7A1B-8285-FAF8-9C12-33D8444A4F06}"/>
              </a:ext>
            </a:extLst>
          </p:cNvPr>
          <p:cNvSpPr txBox="1"/>
          <p:nvPr/>
        </p:nvSpPr>
        <p:spPr>
          <a:xfrm>
            <a:off x="7401954" y="2657289"/>
            <a:ext cx="41877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ks</a:t>
            </a:r>
            <a:r>
              <a:rPr lang="en-US" sz="3600" dirty="0">
                <a:solidFill>
                  <a:srgbClr val="FF0000"/>
                </a:solidFill>
              </a:rPr>
              <a:t> of the 9 points centered on this (</a:t>
            </a:r>
            <a:r>
              <a:rPr lang="en-US" sz="3600" dirty="0" err="1">
                <a:solidFill>
                  <a:srgbClr val="FF0000"/>
                </a:solidFill>
              </a:rPr>
              <a:t>ix,iy</a:t>
            </a:r>
            <a:r>
              <a:rPr lang="en-US" sz="3600" dirty="0">
                <a:solidFill>
                  <a:srgbClr val="FF0000"/>
                </a:solidFill>
              </a:rPr>
              <a:t>).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FF0000"/>
                </a:solidFill>
              </a:rPr>
              <a:t>k of (</a:t>
            </a:r>
            <a:r>
              <a:rPr lang="en-US" sz="3600" dirty="0" err="1">
                <a:solidFill>
                  <a:srgbClr val="FF0000"/>
                </a:solidFill>
              </a:rPr>
              <a:t>ix,iy</a:t>
            </a:r>
            <a:r>
              <a:rPr lang="en-US" sz="3600" dirty="0">
                <a:solidFill>
                  <a:srgbClr val="FF0000"/>
                </a:solidFill>
              </a:rPr>
              <a:t>) is k11</a:t>
            </a:r>
          </a:p>
          <a:p>
            <a:r>
              <a:rPr lang="en-US" sz="3600" dirty="0">
                <a:solidFill>
                  <a:srgbClr val="FF0000"/>
                </a:solidFill>
              </a:rPr>
              <a:t>in my notation</a:t>
            </a:r>
          </a:p>
          <a:p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0921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86E260B-EEC3-0166-156B-F3A62DA3F7B9}"/>
              </a:ext>
            </a:extLst>
          </p:cNvPr>
          <p:cNvSpPr txBox="1"/>
          <p:nvPr/>
        </p:nvSpPr>
        <p:spPr>
          <a:xfrm>
            <a:off x="680290" y="672272"/>
            <a:ext cx="11151825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else is an interior point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else: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k00=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kofij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[ix-1,iy-1]; # interior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k01=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kofij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[ix-1,iy];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k02=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kofij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[ix-1,iy+1];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k10=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kofij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[ix,iy-1];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k11=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kofij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ix,iy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k12=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kofij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[ix,iy+1];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k20=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kofij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[ix+1,iy-1];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k21=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kofij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[ix+1,iy];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k22=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kofij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[ix+1,iy+1];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mi=mi+1;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DD7A1B-8285-FAF8-9C12-33D8444A4F06}"/>
              </a:ext>
            </a:extLst>
          </p:cNvPr>
          <p:cNvSpPr txBox="1"/>
          <p:nvPr/>
        </p:nvSpPr>
        <p:spPr>
          <a:xfrm>
            <a:off x="3744353" y="6073750"/>
            <a:ext cx="7845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increment the interior-point counter</a:t>
            </a:r>
          </a:p>
        </p:txBody>
      </p:sp>
    </p:spTree>
    <p:extLst>
      <p:ext uri="{BB962C8B-B14F-4D97-AF65-F5344CB8AC3E}">
        <p14:creationId xmlns:p14="http://schemas.microsoft.com/office/powerpoint/2010/main" val="98637864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EA910B2-0D9B-CA70-A2E2-770229467FBC}"/>
              </a:ext>
            </a:extLst>
          </p:cNvPr>
          <p:cNvSpPr txBox="1"/>
          <p:nvPr/>
        </p:nvSpPr>
        <p:spPr>
          <a:xfrm>
            <a:off x="319368" y="1772393"/>
            <a:ext cx="1119589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Term 1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Dr[ne,0] = nr;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Dc[ne,0] = k01;</a:t>
            </a:r>
          </a:p>
          <a:p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Dv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[ne,0] = Dxr2;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ne=ne+1;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0EEFA1-56F3-6B93-A4F0-0F8EBD3749D5}"/>
                  </a:ext>
                </a:extLst>
              </p:cNvPr>
              <p:cNvSpPr txBox="1"/>
              <p:nvPr/>
            </p:nvSpPr>
            <p:spPr>
              <a:xfrm>
                <a:off x="418520" y="275275"/>
                <a:ext cx="12291152" cy="11065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+1,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0EEFA1-56F3-6B93-A4F0-0F8EBD374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20" y="275275"/>
                <a:ext cx="12291152" cy="1106521"/>
              </a:xfrm>
              <a:prstGeom prst="rect">
                <a:avLst/>
              </a:prstGeom>
              <a:blipFill>
                <a:blip r:embed="rId2"/>
                <a:stretch>
                  <a:fillRect l="-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094741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EA910B2-0D9B-CA70-A2E2-770229467FBC}"/>
              </a:ext>
            </a:extLst>
          </p:cNvPr>
          <p:cNvSpPr txBox="1"/>
          <p:nvPr/>
        </p:nvSpPr>
        <p:spPr>
          <a:xfrm>
            <a:off x="418520" y="1871545"/>
            <a:ext cx="1119589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Term 2</a:t>
            </a:r>
          </a:p>
          <a:p>
            <a:r>
              <a:rPr lang="fr-FR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Dr[ne,0] = nr;</a:t>
            </a:r>
          </a:p>
          <a:p>
            <a:r>
              <a:rPr lang="fr-FR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</a:t>
            </a:r>
            <a:r>
              <a:rPr lang="fr-FR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[ne,0] = k21;</a:t>
            </a:r>
          </a:p>
          <a:p>
            <a:r>
              <a:rPr lang="fr-FR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Dv</a:t>
            </a:r>
            <a:r>
              <a:rPr lang="fr-FR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[ne,0] = Dxr2;</a:t>
            </a:r>
          </a:p>
          <a:p>
            <a:r>
              <a:rPr lang="fr-FR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ne=ne+1;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0EEFA1-56F3-6B93-A4F0-0F8EBD3749D5}"/>
                  </a:ext>
                </a:extLst>
              </p:cNvPr>
              <p:cNvSpPr txBox="1"/>
              <p:nvPr/>
            </p:nvSpPr>
            <p:spPr>
              <a:xfrm>
                <a:off x="418520" y="275275"/>
                <a:ext cx="12291152" cy="11065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+1,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0EEFA1-56F3-6B93-A4F0-0F8EBD374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20" y="275275"/>
                <a:ext cx="12291152" cy="1106521"/>
              </a:xfrm>
              <a:prstGeom prst="rect">
                <a:avLst/>
              </a:prstGeom>
              <a:blipFill>
                <a:blip r:embed="rId2"/>
                <a:stretch>
                  <a:fillRect l="-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013637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EA910B2-0D9B-CA70-A2E2-770229467FBC}"/>
              </a:ext>
            </a:extLst>
          </p:cNvPr>
          <p:cNvSpPr txBox="1"/>
          <p:nvPr/>
        </p:nvSpPr>
        <p:spPr>
          <a:xfrm>
            <a:off x="418520" y="1871545"/>
            <a:ext cx="1119589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Term 3</a:t>
            </a:r>
          </a:p>
          <a:p>
            <a:r>
              <a:rPr lang="fr-FR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Dr[ne,0] = nr;</a:t>
            </a:r>
          </a:p>
          <a:p>
            <a:r>
              <a:rPr lang="fr-FR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</a:t>
            </a:r>
            <a:r>
              <a:rPr lang="fr-FR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[ne,0] = k11;</a:t>
            </a:r>
          </a:p>
          <a:p>
            <a:r>
              <a:rPr lang="fr-FR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Dv</a:t>
            </a:r>
            <a:r>
              <a:rPr lang="fr-FR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[ne,0] = -2.0*Dxr2 -2.0*Dyr2;</a:t>
            </a:r>
          </a:p>
          <a:p>
            <a:r>
              <a:rPr lang="fr-FR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ne=ne+1;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0EEFA1-56F3-6B93-A4F0-0F8EBD3749D5}"/>
                  </a:ext>
                </a:extLst>
              </p:cNvPr>
              <p:cNvSpPr txBox="1"/>
              <p:nvPr/>
            </p:nvSpPr>
            <p:spPr>
              <a:xfrm>
                <a:off x="418520" y="275275"/>
                <a:ext cx="12291152" cy="11065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+1,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0EEFA1-56F3-6B93-A4F0-0F8EBD374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20" y="275275"/>
                <a:ext cx="12291152" cy="1106521"/>
              </a:xfrm>
              <a:prstGeom prst="rect">
                <a:avLst/>
              </a:prstGeom>
              <a:blipFill>
                <a:blip r:embed="rId2"/>
                <a:stretch>
                  <a:fillRect l="-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544236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EA910B2-0D9B-CA70-A2E2-770229467FBC}"/>
              </a:ext>
            </a:extLst>
          </p:cNvPr>
          <p:cNvSpPr txBox="1"/>
          <p:nvPr/>
        </p:nvSpPr>
        <p:spPr>
          <a:xfrm>
            <a:off x="418520" y="1871545"/>
            <a:ext cx="1119589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Term 4</a:t>
            </a:r>
          </a:p>
          <a:p>
            <a:r>
              <a:rPr lang="fr-FR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Dr[ne,0] = nr;</a:t>
            </a:r>
          </a:p>
          <a:p>
            <a:r>
              <a:rPr lang="fr-FR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</a:t>
            </a:r>
            <a:r>
              <a:rPr lang="fr-FR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[ne,0] = k10;</a:t>
            </a:r>
          </a:p>
          <a:p>
            <a:r>
              <a:rPr lang="fr-FR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Dv</a:t>
            </a:r>
            <a:r>
              <a:rPr lang="fr-FR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[ne,0] = Dyr2;</a:t>
            </a:r>
          </a:p>
          <a:p>
            <a:r>
              <a:rPr lang="fr-FR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ne=ne+1;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0EEFA1-56F3-6B93-A4F0-0F8EBD3749D5}"/>
                  </a:ext>
                </a:extLst>
              </p:cNvPr>
              <p:cNvSpPr txBox="1"/>
              <p:nvPr/>
            </p:nvSpPr>
            <p:spPr>
              <a:xfrm>
                <a:off x="418520" y="275275"/>
                <a:ext cx="12291152" cy="11065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+1,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0EEFA1-56F3-6B93-A4F0-0F8EBD374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20" y="275275"/>
                <a:ext cx="12291152" cy="1106521"/>
              </a:xfrm>
              <a:prstGeom prst="rect">
                <a:avLst/>
              </a:prstGeom>
              <a:blipFill>
                <a:blip r:embed="rId2"/>
                <a:stretch>
                  <a:fillRect l="-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481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37A8C4-688E-2307-3C4D-1D92CC444C54}"/>
                  </a:ext>
                </a:extLst>
              </p:cNvPr>
              <p:cNvSpPr txBox="1"/>
              <p:nvPr/>
            </p:nvSpPr>
            <p:spPr>
              <a:xfrm>
                <a:off x="617156" y="563832"/>
                <a:ext cx="5746445" cy="13830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37A8C4-688E-2307-3C4D-1D92CC444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156" y="563832"/>
                <a:ext cx="5746445" cy="13830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23D2373-D8B1-8715-02DB-7A115B456DD2}"/>
              </a:ext>
            </a:extLst>
          </p:cNvPr>
          <p:cNvSpPr/>
          <p:nvPr/>
        </p:nvSpPr>
        <p:spPr>
          <a:xfrm>
            <a:off x="8364284" y="2001520"/>
            <a:ext cx="2692400" cy="232664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708B71-5D4E-3F15-CF95-39E4C65978C9}"/>
                  </a:ext>
                </a:extLst>
              </p:cNvPr>
              <p:cNvSpPr txBox="1"/>
              <p:nvPr/>
            </p:nvSpPr>
            <p:spPr>
              <a:xfrm>
                <a:off x="8614799" y="2593354"/>
                <a:ext cx="2191369" cy="11705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40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708B71-5D4E-3F15-CF95-39E4C6597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799" y="2593354"/>
                <a:ext cx="2191369" cy="11705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Right 7">
            <a:extLst>
              <a:ext uri="{FF2B5EF4-FFF2-40B4-BE49-F238E27FC236}">
                <a16:creationId xmlns:a16="http://schemas.microsoft.com/office/drawing/2014/main" id="{01A34253-04B5-0A61-1ABA-D71646BE0EB5}"/>
              </a:ext>
            </a:extLst>
          </p:cNvPr>
          <p:cNvSpPr/>
          <p:nvPr/>
        </p:nvSpPr>
        <p:spPr>
          <a:xfrm>
            <a:off x="7514328" y="3083560"/>
            <a:ext cx="599440" cy="3062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05E29C4-9C12-B65C-5EA4-21CD96AEF1A0}"/>
              </a:ext>
            </a:extLst>
          </p:cNvPr>
          <p:cNvSpPr/>
          <p:nvPr/>
        </p:nvSpPr>
        <p:spPr>
          <a:xfrm>
            <a:off x="11082083" y="3083560"/>
            <a:ext cx="1109917" cy="3062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B26E6DA-9DA5-981E-F469-6BB69D067A9C}"/>
                  </a:ext>
                </a:extLst>
              </p:cNvPr>
              <p:cNvSpPr txBox="1"/>
              <p:nvPr/>
            </p:nvSpPr>
            <p:spPr>
              <a:xfrm>
                <a:off x="7175565" y="2487556"/>
                <a:ext cx="116332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B26E6DA-9DA5-981E-F469-6BB69D067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565" y="2487556"/>
                <a:ext cx="116332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Right 13">
            <a:extLst>
              <a:ext uri="{FF2B5EF4-FFF2-40B4-BE49-F238E27FC236}">
                <a16:creationId xmlns:a16="http://schemas.microsoft.com/office/drawing/2014/main" id="{8D3E24FA-B915-6FDE-49FF-CE8A601C720B}"/>
              </a:ext>
            </a:extLst>
          </p:cNvPr>
          <p:cNvSpPr/>
          <p:nvPr/>
        </p:nvSpPr>
        <p:spPr>
          <a:xfrm rot="16200000">
            <a:off x="9410763" y="4583979"/>
            <a:ext cx="599440" cy="3062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45D4D06-3F64-804A-ED05-6C9D1681B160}"/>
                  </a:ext>
                </a:extLst>
              </p:cNvPr>
              <p:cNvSpPr txBox="1"/>
              <p:nvPr/>
            </p:nvSpPr>
            <p:spPr>
              <a:xfrm>
                <a:off x="9598136" y="4437394"/>
                <a:ext cx="1163320" cy="6236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45D4D06-3F64-804A-ED05-6C9D1681B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8136" y="4437394"/>
                <a:ext cx="1163320" cy="6236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row: Right 21">
            <a:extLst>
              <a:ext uri="{FF2B5EF4-FFF2-40B4-BE49-F238E27FC236}">
                <a16:creationId xmlns:a16="http://schemas.microsoft.com/office/drawing/2014/main" id="{B70C2DCD-4E25-8508-FA1B-EFD980469547}"/>
              </a:ext>
            </a:extLst>
          </p:cNvPr>
          <p:cNvSpPr/>
          <p:nvPr/>
        </p:nvSpPr>
        <p:spPr>
          <a:xfrm rot="16200000">
            <a:off x="9155525" y="1238809"/>
            <a:ext cx="1109917" cy="3062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0EC359A-C608-1B93-479F-038AA246BE54}"/>
                  </a:ext>
                </a:extLst>
              </p:cNvPr>
              <p:cNvSpPr txBox="1"/>
              <p:nvPr/>
            </p:nvSpPr>
            <p:spPr>
              <a:xfrm>
                <a:off x="465258" y="2833275"/>
                <a:ext cx="2241639" cy="663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0EC359A-C608-1B93-479F-038AA246B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58" y="2833275"/>
                <a:ext cx="2241639" cy="6631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19E3D0-9F6F-6EB8-9575-B3B14DF49B4E}"/>
                  </a:ext>
                </a:extLst>
              </p:cNvPr>
              <p:cNvSpPr txBox="1"/>
              <p:nvPr/>
            </p:nvSpPr>
            <p:spPr>
              <a:xfrm>
                <a:off x="409611" y="4086025"/>
                <a:ext cx="2670283" cy="11705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19E3D0-9F6F-6EB8-9575-B3B14DF49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11" y="4086025"/>
                <a:ext cx="2670283" cy="11705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9FEC4B4-01AB-0402-C907-72E3EBAA721A}"/>
                  </a:ext>
                </a:extLst>
              </p:cNvPr>
              <p:cNvSpPr txBox="1"/>
              <p:nvPr/>
            </p:nvSpPr>
            <p:spPr>
              <a:xfrm>
                <a:off x="409611" y="5406466"/>
                <a:ext cx="2685414" cy="12756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9FEC4B4-01AB-0402-C907-72E3EBAA7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11" y="5406466"/>
                <a:ext cx="2685414" cy="12756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45F310C-0963-BE09-AFCD-D7263872218E}"/>
              </a:ext>
            </a:extLst>
          </p:cNvPr>
          <p:cNvSpPr txBox="1"/>
          <p:nvPr/>
        </p:nvSpPr>
        <p:spPr>
          <a:xfrm>
            <a:off x="3093283" y="2763860"/>
            <a:ext cx="3270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heat proportional to temperature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A6E2F637-3D87-4EDF-9FE2-C717B555A759}"/>
              </a:ext>
            </a:extLst>
          </p:cNvPr>
          <p:cNvSpPr/>
          <p:nvPr/>
        </p:nvSpPr>
        <p:spPr>
          <a:xfrm>
            <a:off x="3403600" y="4328160"/>
            <a:ext cx="424117" cy="2103120"/>
          </a:xfrm>
          <a:prstGeom prst="rightBrac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F39354-BE4C-B738-EA86-AC62EF6048F0}"/>
              </a:ext>
            </a:extLst>
          </p:cNvPr>
          <p:cNvSpPr txBox="1"/>
          <p:nvPr/>
        </p:nvSpPr>
        <p:spPr>
          <a:xfrm>
            <a:off x="4151423" y="4867857"/>
            <a:ext cx="3270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heat flows from hot to cold</a:t>
            </a:r>
          </a:p>
        </p:txBody>
      </p:sp>
    </p:spTree>
    <p:extLst>
      <p:ext uri="{BB962C8B-B14F-4D97-AF65-F5344CB8AC3E}">
        <p14:creationId xmlns:p14="http://schemas.microsoft.com/office/powerpoint/2010/main" val="308408812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EA910B2-0D9B-CA70-A2E2-770229467FBC}"/>
              </a:ext>
            </a:extLst>
          </p:cNvPr>
          <p:cNvSpPr txBox="1"/>
          <p:nvPr/>
        </p:nvSpPr>
        <p:spPr>
          <a:xfrm>
            <a:off x="418520" y="1871545"/>
            <a:ext cx="1119589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Term 5</a:t>
            </a:r>
          </a:p>
          <a:p>
            <a:r>
              <a:rPr lang="fr-FR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Dr[ne,0] = nr;</a:t>
            </a:r>
          </a:p>
          <a:p>
            <a:r>
              <a:rPr lang="fr-FR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</a:t>
            </a:r>
            <a:r>
              <a:rPr lang="fr-FR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[ne,0] = k12;</a:t>
            </a:r>
          </a:p>
          <a:p>
            <a:r>
              <a:rPr lang="fr-FR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Dv</a:t>
            </a:r>
            <a:r>
              <a:rPr lang="fr-FR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[ne,0] = Dyr2;</a:t>
            </a:r>
          </a:p>
          <a:p>
            <a:r>
              <a:rPr lang="fr-FR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ne=ne+1;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0EEFA1-56F3-6B93-A4F0-0F8EBD3749D5}"/>
                  </a:ext>
                </a:extLst>
              </p:cNvPr>
              <p:cNvSpPr txBox="1"/>
              <p:nvPr/>
            </p:nvSpPr>
            <p:spPr>
              <a:xfrm>
                <a:off x="418520" y="275275"/>
                <a:ext cx="12291152" cy="11065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+1,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0EEFA1-56F3-6B93-A4F0-0F8EBD374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20" y="275275"/>
                <a:ext cx="12291152" cy="1106521"/>
              </a:xfrm>
              <a:prstGeom prst="rect">
                <a:avLst/>
              </a:prstGeom>
              <a:blipFill>
                <a:blip r:embed="rId2"/>
                <a:stretch>
                  <a:fillRect l="-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940301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EA910B2-0D9B-CA70-A2E2-770229467FBC}"/>
              </a:ext>
            </a:extLst>
          </p:cNvPr>
          <p:cNvSpPr txBox="1"/>
          <p:nvPr/>
        </p:nvSpPr>
        <p:spPr>
          <a:xfrm>
            <a:off x="418520" y="1871545"/>
            <a:ext cx="1119589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RHS</a:t>
            </a:r>
          </a:p>
          <a:p>
            <a:r>
              <a:rPr lang="nn-NO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s[k11,0]=-f[ix,iy];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0EEFA1-56F3-6B93-A4F0-0F8EBD3749D5}"/>
                  </a:ext>
                </a:extLst>
              </p:cNvPr>
              <p:cNvSpPr txBox="1"/>
              <p:nvPr/>
            </p:nvSpPr>
            <p:spPr>
              <a:xfrm>
                <a:off x="418520" y="275275"/>
                <a:ext cx="12291152" cy="11065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+1,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0EEFA1-56F3-6B93-A4F0-0F8EBD374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20" y="275275"/>
                <a:ext cx="12291152" cy="1106521"/>
              </a:xfrm>
              <a:prstGeom prst="rect">
                <a:avLst/>
              </a:prstGeom>
              <a:blipFill>
                <a:blip r:embed="rId2"/>
                <a:stretch>
                  <a:fillRect l="-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35769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EA910B2-0D9B-CA70-A2E2-770229467FBC}"/>
              </a:ext>
            </a:extLst>
          </p:cNvPr>
          <p:cNvSpPr txBox="1"/>
          <p:nvPr/>
        </p:nvSpPr>
        <p:spPr>
          <a:xfrm>
            <a:off x="418520" y="1871545"/>
            <a:ext cx="111958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RHS</a:t>
            </a:r>
          </a:p>
          <a:p>
            <a:r>
              <a:rPr lang="nn-NO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s[k11,0]=-f[ix,iy];</a:t>
            </a:r>
          </a:p>
          <a:p>
            <a:r>
              <a:rPr lang="nn-NO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nr=nr+1;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0EEFA1-56F3-6B93-A4F0-0F8EBD3749D5}"/>
                  </a:ext>
                </a:extLst>
              </p:cNvPr>
              <p:cNvSpPr txBox="1"/>
              <p:nvPr/>
            </p:nvSpPr>
            <p:spPr>
              <a:xfrm>
                <a:off x="418520" y="275275"/>
                <a:ext cx="12291152" cy="11065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+1,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0EEFA1-56F3-6B93-A4F0-0F8EBD374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20" y="275275"/>
                <a:ext cx="12291152" cy="1106521"/>
              </a:xfrm>
              <a:prstGeom prst="rect">
                <a:avLst/>
              </a:prstGeom>
              <a:blipFill>
                <a:blip r:embed="rId2"/>
                <a:stretch>
                  <a:fillRect l="-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F0AC7E0-7552-3BF7-6455-9A2C60A17BD2}"/>
              </a:ext>
            </a:extLst>
          </p:cNvPr>
          <p:cNvSpPr txBox="1"/>
          <p:nvPr/>
        </p:nvSpPr>
        <p:spPr>
          <a:xfrm>
            <a:off x="2641400" y="3022078"/>
            <a:ext cx="7845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done with the row</a:t>
            </a:r>
          </a:p>
        </p:txBody>
      </p:sp>
    </p:spTree>
    <p:extLst>
      <p:ext uri="{BB962C8B-B14F-4D97-AF65-F5344CB8AC3E}">
        <p14:creationId xmlns:p14="http://schemas.microsoft.com/office/powerpoint/2010/main" val="301609781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A7937F-C7DF-5ED0-B7BC-DDCCBA611FC8}"/>
              </a:ext>
            </a:extLst>
          </p:cNvPr>
          <p:cNvSpPr txBox="1"/>
          <p:nvPr/>
        </p:nvSpPr>
        <p:spPr>
          <a:xfrm>
            <a:off x="713342" y="514905"/>
            <a:ext cx="109755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(3) Call a Python method that creates the sparse matrix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5F7BF6-7082-6FA5-9738-43C6407A6DA9}"/>
              </a:ext>
            </a:extLst>
          </p:cNvPr>
          <p:cNvSpPr txBox="1"/>
          <p:nvPr/>
        </p:nvSpPr>
        <p:spPr>
          <a:xfrm>
            <a:off x="0" y="1574090"/>
            <a:ext cx="12294823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Dsparse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sparse.coo_matrix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Dv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[0:ne,0:1].ravel(), (Dr[0:ne,0:1].ravel(),Dc[0:ne,0:1].ravel())),shape=(M,M)).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tocsr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sz="3600" dirty="0"/>
          </a:p>
          <a:p>
            <a:endParaRPr lang="en-US" sz="3600" dirty="0"/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del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Dv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del Dr; del Dc;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CC366C-0AB2-256B-1190-11B70F89CEA9}"/>
              </a:ext>
            </a:extLst>
          </p:cNvPr>
          <p:cNvSpPr txBox="1"/>
          <p:nvPr/>
        </p:nvSpPr>
        <p:spPr>
          <a:xfrm>
            <a:off x="4449431" y="2435864"/>
            <a:ext cx="7845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construct sparse 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B81FC9-E4DF-4F15-3561-678D8274F96E}"/>
              </a:ext>
            </a:extLst>
          </p:cNvPr>
          <p:cNvSpPr txBox="1"/>
          <p:nvPr/>
        </p:nvSpPr>
        <p:spPr>
          <a:xfrm>
            <a:off x="4405365" y="4095214"/>
            <a:ext cx="7845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delete Dr Dc </a:t>
            </a:r>
            <a:r>
              <a:rPr lang="en-US" sz="3600" dirty="0" err="1">
                <a:solidFill>
                  <a:srgbClr val="FF0000"/>
                </a:solidFill>
              </a:rPr>
              <a:t>Dv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FF0000"/>
                </a:solidFill>
              </a:rPr>
              <a:t>which are big and no longer needed</a:t>
            </a:r>
          </a:p>
        </p:txBody>
      </p:sp>
    </p:spTree>
    <p:extLst>
      <p:ext uri="{BB962C8B-B14F-4D97-AF65-F5344CB8AC3E}">
        <p14:creationId xmlns:p14="http://schemas.microsoft.com/office/powerpoint/2010/main" val="238940318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A7937F-C7DF-5ED0-B7BC-DDCCBA611FC8}"/>
              </a:ext>
            </a:extLst>
          </p:cNvPr>
          <p:cNvSpPr txBox="1"/>
          <p:nvPr/>
        </p:nvSpPr>
        <p:spPr>
          <a:xfrm>
            <a:off x="231354" y="274290"/>
            <a:ext cx="109755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solve matrix equation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5F7BF6-7082-6FA5-9738-43C6407A6DA9}"/>
              </a:ext>
            </a:extLst>
          </p:cNvPr>
          <p:cNvSpPr txBox="1"/>
          <p:nvPr/>
        </p:nvSpPr>
        <p:spPr>
          <a:xfrm>
            <a:off x="231354" y="1309685"/>
            <a:ext cx="119606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mest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gda_cvec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las.spsolve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Dsparse,s.ravel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()));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E4F7AC-9E68-84E4-BB1B-262DE620663C}"/>
              </a:ext>
            </a:extLst>
          </p:cNvPr>
          <p:cNvSpPr txBox="1"/>
          <p:nvPr/>
        </p:nvSpPr>
        <p:spPr>
          <a:xfrm>
            <a:off x="231354" y="2529157"/>
            <a:ext cx="109755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put solution in matrix form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4DA794-8C19-094F-3FE4-B8D7FCAA8C5C}"/>
              </a:ext>
            </a:extLst>
          </p:cNvPr>
          <p:cNvSpPr txBox="1"/>
          <p:nvPr/>
        </p:nvSpPr>
        <p:spPr>
          <a:xfrm>
            <a:off x="231354" y="3429000"/>
            <a:ext cx="839760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 = 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np.zeros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Lx,Ly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k in range(M):</a:t>
            </a:r>
          </a:p>
          <a:p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iofk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[k,0];</a:t>
            </a:r>
          </a:p>
          <a:p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j = 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jofk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[k,0];</a:t>
            </a:r>
          </a:p>
          <a:p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T[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mest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[k,0];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9DCE4B-695D-223D-6399-2D26B39934E5}"/>
              </a:ext>
            </a:extLst>
          </p:cNvPr>
          <p:cNvSpPr txBox="1"/>
          <p:nvPr/>
        </p:nvSpPr>
        <p:spPr>
          <a:xfrm>
            <a:off x="7412970" y="5383381"/>
            <a:ext cx="4375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and we’re done!</a:t>
            </a:r>
          </a:p>
          <a:p>
            <a:r>
              <a:rPr lang="en-US" sz="3600" dirty="0">
                <a:solidFill>
                  <a:srgbClr val="FF0000"/>
                </a:solidFill>
              </a:rPr>
              <a:t>(except for plotting)</a:t>
            </a:r>
          </a:p>
        </p:txBody>
      </p:sp>
    </p:spTree>
    <p:extLst>
      <p:ext uri="{BB962C8B-B14F-4D97-AF65-F5344CB8AC3E}">
        <p14:creationId xmlns:p14="http://schemas.microsoft.com/office/powerpoint/2010/main" val="49824452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744" t="34754" r="27341" b="15406"/>
          <a:stretch/>
        </p:blipFill>
        <p:spPr>
          <a:xfrm>
            <a:off x="2235199" y="358161"/>
            <a:ext cx="7678057" cy="649983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441371" y="0"/>
                <a:ext cx="22832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source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371" y="0"/>
                <a:ext cx="2283254" cy="523220"/>
              </a:xfrm>
              <a:prstGeom prst="rect">
                <a:avLst/>
              </a:prstGeom>
              <a:blipFill>
                <a:blip r:embed="rId3"/>
                <a:stretch>
                  <a:fillRect l="-561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197516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55885" y="169967"/>
            <a:ext cx="3937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color-coded geometry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027" t="26473" r="28002" b="23386"/>
          <a:stretch/>
        </p:blipFill>
        <p:spPr>
          <a:xfrm>
            <a:off x="2786742" y="754742"/>
            <a:ext cx="6983006" cy="610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708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A0B973F-64E0-81A4-9267-FC1D30AF9F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69" t="27632" r="5803" b="12520"/>
          <a:stretch/>
        </p:blipFill>
        <p:spPr>
          <a:xfrm>
            <a:off x="2410943" y="754742"/>
            <a:ext cx="8059767" cy="61032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92914" y="169967"/>
            <a:ext cx="2334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temperature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0752040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0AC7E0-7552-3BF7-6455-9A2C60A17BD2}"/>
              </a:ext>
            </a:extLst>
          </p:cNvPr>
          <p:cNvSpPr txBox="1"/>
          <p:nvPr/>
        </p:nvSpPr>
        <p:spPr>
          <a:xfrm>
            <a:off x="2057506" y="2294965"/>
            <a:ext cx="7845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as usual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the hard part is the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BOOKKEEPING</a:t>
            </a:r>
          </a:p>
        </p:txBody>
      </p:sp>
    </p:spTree>
    <p:extLst>
      <p:ext uri="{BB962C8B-B14F-4D97-AF65-F5344CB8AC3E}">
        <p14:creationId xmlns:p14="http://schemas.microsoft.com/office/powerpoint/2010/main" val="2213851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37A8C4-688E-2307-3C4D-1D92CC444C54}"/>
                  </a:ext>
                </a:extLst>
              </p:cNvPr>
              <p:cNvSpPr txBox="1"/>
              <p:nvPr/>
            </p:nvSpPr>
            <p:spPr>
              <a:xfrm>
                <a:off x="617156" y="563832"/>
                <a:ext cx="5746445" cy="13830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37A8C4-688E-2307-3C4D-1D92CC444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156" y="563832"/>
                <a:ext cx="5746445" cy="13830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0EC359A-C608-1B93-479F-038AA246BE54}"/>
                  </a:ext>
                </a:extLst>
              </p:cNvPr>
              <p:cNvSpPr txBox="1"/>
              <p:nvPr/>
            </p:nvSpPr>
            <p:spPr>
              <a:xfrm>
                <a:off x="465258" y="2833275"/>
                <a:ext cx="2241639" cy="663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0EC359A-C608-1B93-479F-038AA246B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58" y="2833275"/>
                <a:ext cx="2241639" cy="6631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19E3D0-9F6F-6EB8-9575-B3B14DF49B4E}"/>
                  </a:ext>
                </a:extLst>
              </p:cNvPr>
              <p:cNvSpPr txBox="1"/>
              <p:nvPr/>
            </p:nvSpPr>
            <p:spPr>
              <a:xfrm>
                <a:off x="409611" y="4086025"/>
                <a:ext cx="2670283" cy="11705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19E3D0-9F6F-6EB8-9575-B3B14DF49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11" y="4086025"/>
                <a:ext cx="2670283" cy="11705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9FEC4B4-01AB-0402-C907-72E3EBAA721A}"/>
                  </a:ext>
                </a:extLst>
              </p:cNvPr>
              <p:cNvSpPr txBox="1"/>
              <p:nvPr/>
            </p:nvSpPr>
            <p:spPr>
              <a:xfrm>
                <a:off x="409611" y="5406466"/>
                <a:ext cx="2685414" cy="12756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9FEC4B4-01AB-0402-C907-72E3EBAA7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11" y="5406466"/>
                <a:ext cx="2685414" cy="12756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340EF8-4529-E8CF-A7AF-1B22D8081C62}"/>
                  </a:ext>
                </a:extLst>
              </p:cNvPr>
              <p:cNvSpPr txBox="1"/>
              <p:nvPr/>
            </p:nvSpPr>
            <p:spPr>
              <a:xfrm>
                <a:off x="4902510" y="4213343"/>
                <a:ext cx="6558590" cy="13955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340EF8-4529-E8CF-A7AF-1B22D8081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510" y="4213343"/>
                <a:ext cx="6558590" cy="13955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0353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31D7B8-5D9B-2904-A7EF-F9972BEF3667}"/>
                  </a:ext>
                </a:extLst>
              </p:cNvPr>
              <p:cNvSpPr txBox="1"/>
              <p:nvPr/>
            </p:nvSpPr>
            <p:spPr>
              <a:xfrm>
                <a:off x="763647" y="757874"/>
                <a:ext cx="6558590" cy="13955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31D7B8-5D9B-2904-A7EF-F9972BEF3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47" y="757874"/>
                <a:ext cx="6558590" cy="13955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4E9D912-6A27-23AE-7516-4F1773A9DEE5}"/>
              </a:ext>
            </a:extLst>
          </p:cNvPr>
          <p:cNvCxnSpPr/>
          <p:nvPr/>
        </p:nvCxnSpPr>
        <p:spPr>
          <a:xfrm>
            <a:off x="1020278" y="644893"/>
            <a:ext cx="1318661" cy="18384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B811E0-A200-E902-1596-22137351092D}"/>
                  </a:ext>
                </a:extLst>
              </p:cNvPr>
              <p:cNvSpPr txBox="1"/>
              <p:nvPr/>
            </p:nvSpPr>
            <p:spPr>
              <a:xfrm>
                <a:off x="627877" y="2596299"/>
                <a:ext cx="3413563" cy="816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at equilibrium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=0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B811E0-A200-E902-1596-221373510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77" y="2596299"/>
                <a:ext cx="3413563" cy="816377"/>
              </a:xfrm>
              <a:prstGeom prst="rect">
                <a:avLst/>
              </a:prstGeom>
              <a:blipFill>
                <a:blip r:embed="rId3"/>
                <a:stretch>
                  <a:fillRect l="-4643" r="-3571" b="-1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4E8C48-A79E-033B-2E4E-652C2212E183}"/>
                  </a:ext>
                </a:extLst>
              </p:cNvPr>
              <p:cNvSpPr txBox="1"/>
              <p:nvPr/>
            </p:nvSpPr>
            <p:spPr>
              <a:xfrm>
                <a:off x="6289756" y="2483318"/>
                <a:ext cx="18001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4E8C48-A79E-033B-2E4E-652C2212E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756" y="2483318"/>
                <a:ext cx="180017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232B3D-B5F2-912B-B136-A58044E1324B}"/>
                  </a:ext>
                </a:extLst>
              </p:cNvPr>
              <p:cNvSpPr txBox="1"/>
              <p:nvPr/>
            </p:nvSpPr>
            <p:spPr>
              <a:xfrm>
                <a:off x="1020278" y="4240614"/>
                <a:ext cx="3798669" cy="13404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232B3D-B5F2-912B-B136-A58044E13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278" y="4240614"/>
                <a:ext cx="3798669" cy="13404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0289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6710</TotalTime>
  <Words>1543</Words>
  <Application>Microsoft Office PowerPoint</Application>
  <PresentationFormat>Widescreen</PresentationFormat>
  <Paragraphs>610</Paragraphs>
  <Slides>78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4" baseType="lpstr">
      <vt:lpstr>Arial</vt:lpstr>
      <vt:lpstr>Calibri</vt:lpstr>
      <vt:lpstr>Calibri Light</vt:lpstr>
      <vt:lpstr>Cambria Math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</dc:creator>
  <cp:lastModifiedBy>William Menke</cp:lastModifiedBy>
  <cp:revision>146</cp:revision>
  <dcterms:created xsi:type="dcterms:W3CDTF">2023-10-13T16:14:50Z</dcterms:created>
  <dcterms:modified xsi:type="dcterms:W3CDTF">2025-08-18T19:44:07Z</dcterms:modified>
</cp:coreProperties>
</file>