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6739"/>
    <a:srgbClr val="F99F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1" autoAdjust="0"/>
    <p:restoredTop sz="91397" autoAdjust="0"/>
  </p:normalViewPr>
  <p:slideViewPr>
    <p:cSldViewPr snapToGrid="0">
      <p:cViewPr varScale="1">
        <p:scale>
          <a:sx n="75" d="100"/>
          <a:sy n="75" d="100"/>
        </p:scale>
        <p:origin x="13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9A8DE-9D9C-4C99-A102-396ACD540F7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71043-8DF1-4871-A3DC-820FFF21B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38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80D91-A479-5222-7585-AE48F33CF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D4CC4-F6E8-9AD5-FFAF-CA63470BC0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617C0-AEAB-CD5A-1403-531F6CFC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B06E6-3CB6-49B9-A981-7D98574D5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67CD9-1E3B-CF29-6D80-454B19D90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05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11043-F92D-DB42-2554-43EBEEFCE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4FCA3B-D39C-6525-2419-3198DE5D7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74B3-E579-36BB-04E2-457E3D9DE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5CE86-BB85-C129-4C86-51935B756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67A1A-0E66-FBBD-4D03-91A93C480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73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83C0C4-3869-F518-8BBE-A2850A026B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574ABF-8E23-7C10-54A5-5F6384E4F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AFDDE-FDFB-5A23-B87F-8980B63EF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F473D-7891-5072-0E00-39D75F739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B5467-C466-5EFD-C96C-A7266F6D7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53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27C65-71A2-878F-3E0A-E2FB2E6E9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78FD4-87EF-F808-0058-93A391BD2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5D37B-53A9-31E0-09F3-3E8A04998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999BA-9DE1-7C5E-C9FF-A344692B2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3B5DD-E983-99FD-623F-F9E33512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9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0C9D9-2205-D701-5C00-AA5A44AA6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67143-5919-CE6E-E422-DD503CF2A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18501-4F70-2F35-0F7D-F141BB65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BDA1E-9922-E0E4-53FE-0EEE347F7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A6B5B-3FD0-0B0B-E58E-97B315C0A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9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39AFB-D4BF-0F77-94B6-A4A6088F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0E7CA-482D-0FBB-E15B-2122C1DEF6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8B0E23-A188-4A52-04E8-E049F6F2D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14CCC-0586-DDA1-DB7E-6BE597AA7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DE815-FB52-3DFD-133E-6811AAF35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94B6E-342E-4E53-07A0-732BCA069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4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37C0-4901-56F7-2DC9-210D02108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7D6B1-A1AD-8653-E6B0-8211DCC6C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19368E-40D2-B1E0-283E-00872A989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43C6FE-4710-0EE6-0AE5-4CCDD03395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C4E302-B9BD-20D4-0081-497759E6A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90B876-AF1F-F5E2-CBC1-366A904EF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01FCF6-56AE-F672-3794-65D03408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6A27D6-5803-2509-4C37-BA3535179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6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66931-26DE-114B-F9D3-1A5F1599B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28B325-0FEB-0C6D-AE91-66E4722AE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07D8F5-BC51-AD50-05C7-4DD795AF3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830860-5578-47F7-6DD4-877F2CBA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55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E8ECE9-736E-DCE6-7A4E-8CD7BF01B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8134B0-D436-07A1-6E4A-484C8A0D1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430C1-9F61-7C29-5340-808ABD808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3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5EB0F-A49B-0A7E-C516-3F2C934E9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0C557-3E87-595B-6960-0B9815D88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2A0C21-5BCE-8EFF-FD0A-3ECEA8A2A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462A4-20DF-938C-5914-2F0137EAF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437CE-56B4-3164-26D1-EAC436442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FD9E9-E2B5-A0FB-2DCC-148B03269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8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17C8A-B99D-0E47-30E6-B03A91741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2CC987-AC26-1D86-B8A4-A30FB5960F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E8AB3-83B7-ABC2-558F-E2CE56552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7D908E-9F4B-1693-7FEB-7EDB5BCCD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281AA-D4E2-E0C2-9D47-92A642445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6DAED-045E-D3B0-D809-413B94D9F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54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40F9BC-CF58-DC22-32DB-C8ED69C0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EC15F-20A7-D0BA-C18C-03EB356F5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78C2D-86A5-3526-C38F-904E606B7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10F4E-027A-968C-96D4-9D24FEC0B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3BE93-BFD3-DF0A-FB6D-97BC3C74E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786580" y="1799303"/>
            <a:ext cx="107958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2025 </a:t>
            </a:r>
            <a:r>
              <a:rPr lang="en-US" sz="2800" b="1" dirty="0"/>
              <a:t>EESC </a:t>
            </a:r>
            <a:r>
              <a:rPr lang="en-US" sz="2800" b="1" dirty="0" smtClean="0"/>
              <a:t>W3400</a:t>
            </a:r>
          </a:p>
          <a:p>
            <a:pPr algn="ctr"/>
            <a:r>
              <a:rPr lang="en-US" sz="2800" b="1" dirty="0"/>
              <a:t>Computational Earth </a:t>
            </a:r>
            <a:r>
              <a:rPr lang="en-US" sz="2800" b="1" dirty="0" smtClean="0"/>
              <a:t>Science</a:t>
            </a:r>
            <a:endParaRPr lang="en-US" sz="2800" b="1" dirty="0"/>
          </a:p>
          <a:p>
            <a:pPr algn="ctr"/>
            <a:r>
              <a:rPr lang="en-US" sz="2800" b="1" dirty="0" smtClean="0"/>
              <a:t>No Lecture 21, just Groups</a:t>
            </a:r>
          </a:p>
        </p:txBody>
      </p:sp>
    </p:spTree>
    <p:extLst>
      <p:ext uri="{BB962C8B-B14F-4D97-AF65-F5344CB8AC3E}">
        <p14:creationId xmlns:p14="http://schemas.microsoft.com/office/powerpoint/2010/main" val="1833802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7043</TotalTime>
  <Words>12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</dc:creator>
  <cp:lastModifiedBy>William Menke</cp:lastModifiedBy>
  <cp:revision>162</cp:revision>
  <dcterms:created xsi:type="dcterms:W3CDTF">2023-10-13T16:14:50Z</dcterms:created>
  <dcterms:modified xsi:type="dcterms:W3CDTF">2025-08-19T01:16:57Z</dcterms:modified>
</cp:coreProperties>
</file>