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28" r:id="rId3"/>
    <p:sldId id="329" r:id="rId4"/>
    <p:sldId id="330" r:id="rId5"/>
    <p:sldId id="33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28"/>
            <p14:sldId id="329"/>
            <p14:sldId id="330"/>
            <p14:sldId id="331"/>
          </p14:sldIdLst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16" autoAdjust="0"/>
    <p:restoredTop sz="93052" autoAdjust="0"/>
  </p:normalViewPr>
  <p:slideViewPr>
    <p:cSldViewPr snapToGrid="0">
      <p:cViewPr varScale="1">
        <p:scale>
          <a:sx n="76" d="100"/>
          <a:sy n="76" d="100"/>
        </p:scale>
        <p:origin x="77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A1915-6970-4B6B-8352-A90B9308ABCC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0729-9A43-4B77-8AC6-E45112F9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48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0729-9A43-4B77-8AC6-E45112F9B6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5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 smtClean="0"/>
          </a:p>
          <a:p>
            <a:pPr algn="ctr"/>
            <a:r>
              <a:rPr lang="en-US" sz="2800" b="1" dirty="0" err="1" smtClean="0"/>
              <a:t>Lec</a:t>
            </a:r>
            <a:r>
              <a:rPr lang="en-US" sz="2800" b="1" dirty="0" smtClean="0"/>
              <a:t> 03 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group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58550" y="1690688"/>
                <a:ext cx="57730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force of friction is currently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1690688"/>
                <a:ext cx="5773055" cy="461665"/>
              </a:xfrm>
              <a:prstGeom prst="rect">
                <a:avLst/>
              </a:prstGeom>
              <a:blipFill>
                <a:blip r:embed="rId2"/>
                <a:stretch>
                  <a:fillRect l="-169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58550" y="2387581"/>
                <a:ext cx="5898153" cy="6242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where=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/>
                  <a:t> is the x-component of velocity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2387581"/>
                <a:ext cx="5898153" cy="624273"/>
              </a:xfrm>
              <a:prstGeom prst="rect">
                <a:avLst/>
              </a:prstGeom>
              <a:blipFill>
                <a:blip r:embed="rId3"/>
                <a:stretch>
                  <a:fillRect l="-1655" r="-724" b="-9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58550" y="3563616"/>
                <a:ext cx="97823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however, a better model would be to replace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/>
                  <a:t> with the total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 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3563616"/>
                <a:ext cx="9782358" cy="461665"/>
              </a:xfrm>
              <a:prstGeom prst="rect">
                <a:avLst/>
              </a:prstGeom>
              <a:blipFill>
                <a:blip r:embed="rId4"/>
                <a:stretch>
                  <a:fillRect l="-998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58550" y="4410038"/>
                <a:ext cx="7090146" cy="843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sz="24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𝑑h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fun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/>
                  <a:t>  so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4410038"/>
                <a:ext cx="7090146" cy="8438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044951" y="4537641"/>
                <a:ext cx="2795957" cy="549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𝑣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4951" y="4537641"/>
                <a:ext cx="2795957" cy="5497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58549" y="5500372"/>
            <a:ext cx="587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how much difference does this change make?</a:t>
            </a:r>
          </a:p>
        </p:txBody>
      </p:sp>
    </p:spTree>
    <p:extLst>
      <p:ext uri="{BB962C8B-B14F-4D97-AF65-F5344CB8AC3E}">
        <p14:creationId xmlns:p14="http://schemas.microsoft.com/office/powerpoint/2010/main" val="271907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group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58550" y="1690688"/>
                <a:ext cx="83835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force of friction is currently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1690688"/>
                <a:ext cx="8383577" cy="461665"/>
              </a:xfrm>
              <a:prstGeom prst="rect">
                <a:avLst/>
              </a:prstGeom>
              <a:blipFill>
                <a:blip r:embed="rId2"/>
                <a:stretch>
                  <a:fillRect l="-1164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58550" y="2387581"/>
                <a:ext cx="52526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let’s write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as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ign</m:t>
                        </m:r>
                      </m:fName>
                      <m:e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2387581"/>
                <a:ext cx="5252656" cy="461665"/>
              </a:xfrm>
              <a:prstGeom prst="rect">
                <a:avLst/>
              </a:prstGeom>
              <a:blipFill>
                <a:blip r:embed="rId3"/>
                <a:stretch>
                  <a:fillRect l="-1858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58549" y="4964460"/>
                <a:ext cx="8530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how much difference does the choice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 (in the range 0-2) make?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49" y="4964460"/>
                <a:ext cx="8530412" cy="461665"/>
              </a:xfrm>
              <a:prstGeom prst="rect">
                <a:avLst/>
              </a:prstGeom>
              <a:blipFill>
                <a:blip r:embed="rId4"/>
                <a:stretch>
                  <a:fillRect l="-1144" t="-10526" r="-357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58549" y="3034762"/>
                <a:ext cx="101258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current case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400" dirty="0"/>
                  <a:t> corresponds to friction linearly increasing with velocity   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49" y="3034762"/>
                <a:ext cx="10125849" cy="461665"/>
              </a:xfrm>
              <a:prstGeom prst="rect">
                <a:avLst/>
              </a:prstGeom>
              <a:blipFill>
                <a:blip r:embed="rId5"/>
                <a:stretch>
                  <a:fillRect l="-963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058549" y="3620386"/>
                <a:ext cx="109546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case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 corresponds to friction independent of velocity (but opposing motion)   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49" y="3620386"/>
                <a:ext cx="10954666" cy="461665"/>
              </a:xfrm>
              <a:prstGeom prst="rect">
                <a:avLst/>
              </a:prstGeom>
              <a:blipFill>
                <a:blip r:embed="rId6"/>
                <a:stretch>
                  <a:fillRect l="-890" t="-10526" r="-77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58549" y="4267567"/>
                <a:ext cx="901028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case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400" dirty="0"/>
                  <a:t> corresponds to friction strongly increasing with velocity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49" y="4267567"/>
                <a:ext cx="9010287" cy="461665"/>
              </a:xfrm>
              <a:prstGeom prst="rect">
                <a:avLst/>
              </a:prstGeom>
              <a:blipFill>
                <a:blip r:embed="rId7"/>
                <a:stretch>
                  <a:fillRect l="-1083" t="-10526" r="-68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6620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group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58550" y="1690688"/>
            <a:ext cx="4875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slider always </a:t>
            </a:r>
            <a:r>
              <a:rPr lang="en-US" sz="2400" dirty="0" smtClean="0"/>
              <a:t>winds </a:t>
            </a:r>
            <a:r>
              <a:rPr lang="en-US" sz="2400" dirty="0"/>
              <a:t>up in a trough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58550" y="2468885"/>
                <a:ext cx="873668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figure out how to identify the number,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dirty="0"/>
                  <a:t>, of the trough it winds up in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2468885"/>
                <a:ext cx="8736687" cy="461665"/>
              </a:xfrm>
              <a:prstGeom prst="rect">
                <a:avLst/>
              </a:prstGeom>
              <a:blipFill>
                <a:blip r:embed="rId2"/>
                <a:stretch>
                  <a:fillRect l="-1117" t="-10526" r="-837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58550" y="3247083"/>
                <a:ext cx="46606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create and interpret a plot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3247083"/>
                <a:ext cx="4660699" cy="461665"/>
              </a:xfrm>
              <a:prstGeom prst="rect">
                <a:avLst/>
              </a:prstGeom>
              <a:blipFill>
                <a:blip r:embed="rId3"/>
                <a:stretch>
                  <a:fillRect l="-2094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985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group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58550" y="1690688"/>
            <a:ext cx="4875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slider always </a:t>
            </a:r>
            <a:r>
              <a:rPr lang="en-US" sz="2400" dirty="0" smtClean="0"/>
              <a:t>winds </a:t>
            </a:r>
            <a:r>
              <a:rPr lang="en-US" sz="2400" dirty="0"/>
              <a:t>up in a trough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58550" y="2468885"/>
                <a:ext cx="88072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figure out how to identify the number,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dirty="0"/>
                  <a:t>, of the trough it winds up in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2468885"/>
                <a:ext cx="8807283" cy="461665"/>
              </a:xfrm>
              <a:prstGeom prst="rect">
                <a:avLst/>
              </a:prstGeom>
              <a:blipFill>
                <a:blip r:embed="rId2"/>
                <a:stretch>
                  <a:fillRect l="-1108" t="-10526" r="-6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58550" y="3247083"/>
                <a:ext cx="46606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create and interpret a plot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550" y="3247083"/>
                <a:ext cx="4660699" cy="461665"/>
              </a:xfrm>
              <a:prstGeom prst="rect">
                <a:avLst/>
              </a:prstGeom>
              <a:blipFill>
                <a:blip r:embed="rId3"/>
                <a:stretch>
                  <a:fillRect l="-2094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68150" y="3944232"/>
                <a:ext cx="46195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 is the coefficient of friction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150" y="3944232"/>
                <a:ext cx="4619534" cy="461665"/>
              </a:xfrm>
              <a:prstGeom prst="rect">
                <a:avLst/>
              </a:prstGeom>
              <a:blipFill>
                <a:blip r:embed="rId4"/>
                <a:stretch>
                  <a:fillRect l="-2114" t="-10526" r="-92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7912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7448</TotalTime>
  <Words>196</Words>
  <Application>Microsoft Office PowerPoint</Application>
  <PresentationFormat>Widescreen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PowerPoint Presentation</vt:lpstr>
      <vt:lpstr>group 1</vt:lpstr>
      <vt:lpstr>group 2</vt:lpstr>
      <vt:lpstr>group 3</vt:lpstr>
      <vt:lpstr>group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87</cp:revision>
  <dcterms:created xsi:type="dcterms:W3CDTF">2023-08-22T12:43:28Z</dcterms:created>
  <dcterms:modified xsi:type="dcterms:W3CDTF">2025-08-14T13:19:51Z</dcterms:modified>
</cp:coreProperties>
</file>