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3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357"/>
          </p14:sldIdLst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31" autoAdjust="0"/>
    <p:restoredTop sz="90327" autoAdjust="0"/>
  </p:normalViewPr>
  <p:slideViewPr>
    <p:cSldViewPr snapToGrid="0">
      <p:cViewPr varScale="1">
        <p:scale>
          <a:sx n="75" d="100"/>
          <a:sy n="75" d="100"/>
        </p:scale>
        <p:origin x="67" y="43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2023 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</a:t>
            </a:r>
            <a:r>
              <a:rPr lang="en-US" sz="2800" b="1" dirty="0" smtClean="0"/>
              <a:t>04: 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EE165-170B-2016-6A93-BC5062A63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5603A-5F60-A3C2-5FDC-47B53D710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Groups 1-4 should run CASES 1-4 in the code, respectively.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what is the configuration and initial conditions?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what is the big picture of the evolution of orbits 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zoom in to one interesting moment and describe what happened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300181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11897</TotalTime>
  <Words>24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Group assignments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116</cp:revision>
  <dcterms:created xsi:type="dcterms:W3CDTF">2023-08-22T12:43:28Z</dcterms:created>
  <dcterms:modified xsi:type="dcterms:W3CDTF">2025-08-14T13:48:07Z</dcterms:modified>
</cp:coreProperties>
</file>