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54" r:id="rId3"/>
    <p:sldId id="355" r:id="rId4"/>
    <p:sldId id="357" r:id="rId5"/>
    <p:sldId id="3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354"/>
            <p14:sldId id="355"/>
            <p14:sldId id="357"/>
            <p14:sldId id="358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50" autoAdjust="0"/>
    <p:restoredTop sz="92779" autoAdjust="0"/>
  </p:normalViewPr>
  <p:slideViewPr>
    <p:cSldViewPr snapToGrid="0">
      <p:cViewPr varScale="1">
        <p:scale>
          <a:sx n="72" d="100"/>
          <a:sy n="72" d="100"/>
        </p:scale>
        <p:origin x="86" y="163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  <a:endParaRPr lang="en-US" sz="2800" dirty="0"/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05: Reservoir models illustrated by cascade of </a:t>
            </a:r>
            <a:r>
              <a:rPr lang="en-US" sz="2800" b="1" dirty="0" smtClean="0"/>
              <a:t>lakes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ACBF5-FB83-FA5C-8D81-72E18F80B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1B8278-D47F-F570-5539-266D1777E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Suppose that the flux in stops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𝑐𝑢𝑡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=100.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FYI, the python expressions (t&lt;</a:t>
                </a:r>
                <a:r>
                  <a:rPr lang="en-US" dirty="0" err="1"/>
                  <a:t>tcut</a:t>
                </a:r>
                <a:r>
                  <a:rPr lang="en-US" dirty="0"/>
                  <a:t>) is 1 for times before </a:t>
                </a:r>
                <a:r>
                  <a:rPr lang="en-US" dirty="0" err="1"/>
                  <a:t>tcut</a:t>
                </a:r>
                <a:r>
                  <a:rPr lang="en-US" dirty="0"/>
                  <a:t> and zero thereafter).</a:t>
                </a:r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:r>
                  <a:rPr lang="en-US" dirty="0"/>
                  <a:t>Discuss how the shapes of the lake levels evolve with time, and contrast the shape of the top and bottom lakes.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1B8278-D47F-F570-5539-266D1777E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799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ACBF5-FB83-FA5C-8D81-72E18F80B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1B8278-D47F-F570-5539-266D1777E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dirty="0"/>
                  <a:t>Suppose that the glacial meltwater flux in into the first lake varies periodically according to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   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in the range 50 thru 500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Discuss how the oscillation is expressed in the lake levels of the sequence of lakes.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How many lakes is the oscillation noticeable in and how does it vary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1B8278-D47F-F570-5539-266D1777E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101" b="-1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173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ACBF5-FB83-FA5C-8D81-72E18F80B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1B8278-D47F-F570-5539-266D1777E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Suppose that each lake receives the same constant rain flux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𝑟𝑎𝑖𝑛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=0.015</m:t>
                    </m:r>
                  </m:oMath>
                </a14:m>
                <a:r>
                  <a:rPr lang="en-US" dirty="0"/>
                  <a:t> and that the glacial flux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dirty="0"/>
                  <a:t> of the first lake is zero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Discuss how this new flux is expressed in the lake levels of the sequence of lakes.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Explain physically why the lake levels increase with lake number.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1B8278-D47F-F570-5539-266D1777E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285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ACBF5-FB83-FA5C-8D81-72E18F80B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1B8278-D47F-F570-5539-266D1777E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Suppose that the groundwater flux out of all the lakes is: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𝑓𝑙𝑢𝑥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𝑐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Describe qualitatively how flux varies with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Discuss how this new flux is expressed in the lake levels of the sequence of lakes.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Relate your result to flash floods.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1B8278-D47F-F570-5539-266D1777E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501" b="-3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7640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14715</TotalTime>
  <Words>75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PowerPoint Presentation</vt:lpstr>
      <vt:lpstr>Group 1</vt:lpstr>
      <vt:lpstr>Group 2</vt:lpstr>
      <vt:lpstr>Group 3</vt:lpstr>
      <vt:lpstr>Group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124</cp:revision>
  <dcterms:created xsi:type="dcterms:W3CDTF">2023-08-22T12:43:28Z</dcterms:created>
  <dcterms:modified xsi:type="dcterms:W3CDTF">2025-08-14T13:59:07Z</dcterms:modified>
</cp:coreProperties>
</file>