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4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4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2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8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9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2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80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40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6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0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CED4B-82A5-48E3-97D2-D48F4576FC1E}" type="datetimeFigureOut">
              <a:rPr lang="en-US" smtClean="0"/>
              <a:t>8/13/2025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21A2C-D431-4002-90BF-0080259BC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1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W3400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</a:t>
            </a:r>
            <a:r>
              <a:rPr lang="en-US" sz="2800" b="1" dirty="0" smtClean="0"/>
              <a:t>06: Global Warming</a:t>
            </a:r>
            <a:endParaRPr lang="en-US" sz="2800" b="1" dirty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Lecture </a:t>
            </a:r>
            <a:r>
              <a:rPr lang="en-US" sz="2800" dirty="0" smtClean="0"/>
              <a:t>6 </a:t>
            </a:r>
            <a:r>
              <a:rPr lang="en-US" sz="2800" dirty="0" smtClean="0"/>
              <a:t>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5785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7C84D3-6449-F846-9D44-28ECB7D243BA}"/>
              </a:ext>
            </a:extLst>
          </p:cNvPr>
          <p:cNvSpPr txBox="1"/>
          <p:nvPr/>
        </p:nvSpPr>
        <p:spPr>
          <a:xfrm>
            <a:off x="587181" y="900273"/>
            <a:ext cx="113688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Earth’s albedo is affected by land use and by snow cover (increased farming and loss of snow cover decrease albedo). Use the Hadley cell simulation (#3) to investigate how a small change in albedo affects global temperature.  I suggest that you implement separate albedos for the equatorial and polar regions. Furthermore, have the change “turn on” after a time that’s about halfway through the simulation.  That way you can easily identify the effect (if it’s big enough) by looking for a step up or down of temperature at that time.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81" y="1"/>
            <a:ext cx="10515600" cy="757084"/>
          </a:xfrm>
        </p:spPr>
        <p:txBody>
          <a:bodyPr/>
          <a:lstStyle/>
          <a:p>
            <a:r>
              <a:rPr lang="en-US" dirty="0" smtClean="0"/>
              <a:t>Group 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4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7C84D3-6449-F846-9D44-28ECB7D243BA}"/>
              </a:ext>
            </a:extLst>
          </p:cNvPr>
          <p:cNvSpPr txBox="1"/>
          <p:nvPr/>
        </p:nvSpPr>
        <p:spPr>
          <a:xfrm>
            <a:off x="488858" y="919937"/>
            <a:ext cx="113688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constant burning rate used in simulation #5 is probably wishful thinking because global use of fossil fuels is slowly increasing.  Investigate how accelerated burning affects temperature, assuming that the burning rate doubles over a time period </a:t>
            </a:r>
            <a:r>
              <a:rPr lang="en-US" sz="3600" dirty="0" err="1" smtClean="0"/>
              <a:t>tdoubling</a:t>
            </a:r>
            <a:r>
              <a:rPr lang="en-US" sz="3600" dirty="0" smtClean="0"/>
              <a:t>.</a:t>
            </a:r>
          </a:p>
          <a:p>
            <a:endParaRPr lang="en-US" sz="3600" dirty="0"/>
          </a:p>
          <a:p>
            <a:r>
              <a:rPr lang="en-US" sz="3600" dirty="0"/>
              <a:t>f[4] = </a:t>
            </a:r>
            <a:r>
              <a:rPr lang="en-US" sz="3600" dirty="0" smtClean="0"/>
              <a:t>burning*(2**(t/</a:t>
            </a:r>
            <a:r>
              <a:rPr lang="en-US" sz="3600" dirty="0" err="1" smtClean="0"/>
              <a:t>tdoubling</a:t>
            </a:r>
            <a:r>
              <a:rPr lang="en-US" sz="3600" dirty="0" smtClean="0"/>
              <a:t>));</a:t>
            </a:r>
          </a:p>
          <a:p>
            <a:endParaRPr lang="en-US" sz="3600" dirty="0"/>
          </a:p>
          <a:p>
            <a:r>
              <a:rPr lang="en-US" sz="3600" dirty="0" smtClean="0"/>
              <a:t>Remember that the units of t are seconds.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81" y="1"/>
            <a:ext cx="10515600" cy="757084"/>
          </a:xfrm>
        </p:spPr>
        <p:txBody>
          <a:bodyPr/>
          <a:lstStyle/>
          <a:p>
            <a:r>
              <a:rPr lang="en-US" dirty="0" smtClean="0"/>
              <a:t>Group 2: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43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7C84D3-6449-F846-9D44-28ECB7D243BA}"/>
              </a:ext>
            </a:extLst>
          </p:cNvPr>
          <p:cNvSpPr txBox="1"/>
          <p:nvPr/>
        </p:nvSpPr>
        <p:spPr>
          <a:xfrm>
            <a:off x="488858" y="919937"/>
            <a:ext cx="113688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 the seasonal simulation (#4), the wind velocity has a seasonal cycle.</a:t>
            </a:r>
          </a:p>
          <a:p>
            <a:endParaRPr lang="en-US" sz="3600" dirty="0"/>
          </a:p>
          <a:p>
            <a:r>
              <a:rPr lang="en-US" sz="3600" dirty="0" smtClean="0"/>
              <a:t>What is the relationship between the time of peak wind velocity and the time of peak insolation?</a:t>
            </a:r>
          </a:p>
          <a:p>
            <a:endParaRPr lang="en-US" sz="3600" dirty="0" smtClean="0"/>
          </a:p>
          <a:p>
            <a:r>
              <a:rPr lang="en-US" sz="3600" dirty="0" smtClean="0"/>
              <a:t>Give some thought to how to make a plot that best illuminates the relationship. Compare 2-to-3 different ways of plotting the model output.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81" y="1"/>
            <a:ext cx="10515600" cy="757084"/>
          </a:xfrm>
        </p:spPr>
        <p:txBody>
          <a:bodyPr/>
          <a:lstStyle/>
          <a:p>
            <a:r>
              <a:rPr lang="en-US" dirty="0" smtClean="0"/>
              <a:t>Group 3: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605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7C84D3-6449-F846-9D44-28ECB7D243BA}"/>
              </a:ext>
            </a:extLst>
          </p:cNvPr>
          <p:cNvSpPr txBox="1"/>
          <p:nvPr/>
        </p:nvSpPr>
        <p:spPr>
          <a:xfrm>
            <a:off x="488858" y="919937"/>
            <a:ext cx="113688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 the burning simulation (#5) to investigate whether global warming is associated with a change in the wind velocity.</a:t>
            </a:r>
          </a:p>
          <a:p>
            <a:endParaRPr lang="en-US" sz="3600" dirty="0"/>
          </a:p>
          <a:p>
            <a:r>
              <a:rPr lang="en-US" sz="3600" dirty="0" smtClean="0"/>
              <a:t>You will need to create a plot of wing anomaly in order to properly study the affect.</a:t>
            </a:r>
          </a:p>
          <a:p>
            <a:endParaRPr lang="en-US" sz="3600" dirty="0" smtClean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9540C-98FC-F7CB-B12E-F93901C8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81" y="1"/>
            <a:ext cx="10515600" cy="757084"/>
          </a:xfrm>
        </p:spPr>
        <p:txBody>
          <a:bodyPr/>
          <a:lstStyle/>
          <a:p>
            <a:r>
              <a:rPr lang="en-US" dirty="0" smtClean="0"/>
              <a:t>Group 4: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459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285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Group 1:</vt:lpstr>
      <vt:lpstr>Group 2:</vt:lpstr>
      <vt:lpstr>Group 3:</vt:lpstr>
      <vt:lpstr>Group 4: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Menke</dc:creator>
  <cp:lastModifiedBy>William Menke</cp:lastModifiedBy>
  <cp:revision>13</cp:revision>
  <dcterms:created xsi:type="dcterms:W3CDTF">2025-08-13T20:18:23Z</dcterms:created>
  <dcterms:modified xsi:type="dcterms:W3CDTF">2025-08-14T12:46:19Z</dcterms:modified>
</cp:coreProperties>
</file>