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399" r:id="rId3"/>
    <p:sldId id="438" r:id="rId4"/>
    <p:sldId id="439" r:id="rId5"/>
    <p:sldId id="44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5B6787D-A271-4165-9E3E-59506BADF5FF}">
          <p14:sldIdLst>
            <p14:sldId id="256"/>
            <p14:sldId id="399"/>
            <p14:sldId id="438"/>
            <p14:sldId id="439"/>
            <p14:sldId id="440"/>
          </p14:sldIdLst>
        </p14:section>
        <p14:section name="Untitled Section" id="{0E3A99F3-173F-4E4D-8E39-B5D932EAF8DC}">
          <p14:sldIdLst/>
        </p14:section>
        <p14:section name="Untitled Section" id="{40CA3CE0-2DC8-4FF9-969D-EFC5F52363BA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37" autoAdjust="0"/>
    <p:restoredTop sz="93733" autoAdjust="0"/>
  </p:normalViewPr>
  <p:slideViewPr>
    <p:cSldViewPr snapToGrid="0">
      <p:cViewPr varScale="1">
        <p:scale>
          <a:sx n="85" d="100"/>
          <a:sy n="85" d="100"/>
        </p:scale>
        <p:origin x="108" y="288"/>
      </p:cViewPr>
      <p:guideLst/>
    </p:cSldViewPr>
  </p:slideViewPr>
  <p:outlineViewPr>
    <p:cViewPr>
      <p:scale>
        <a:sx n="33" d="100"/>
        <a:sy n="33" d="100"/>
      </p:scale>
      <p:origin x="0" y="-313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1EA4E-925E-49EF-8DC6-CA4210C07872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B90CF-E2C3-48B8-8346-02179832E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31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BB90CF-E2C3-48B8-8346-02179832E1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02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E2554-1666-AAF7-DAB4-45B079027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4F90B1-F73C-6852-A91C-52A2F7FEE8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20F1D-A47E-2C5C-5E86-DB2546C49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B292D-44EA-4DC8-73DF-DC5B14ED2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DFE6F-0601-9CAA-8BA2-D9980FC3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63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D1356-6F02-A93E-5EE0-39AE65FC7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567C22-A9C0-18FA-2459-BFD4F4BA4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BE4D3-0A0E-DBC2-53F2-08099AFF7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FF9D6-33BE-3D7F-AB56-7526BB06C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E0DD9-C41A-FD62-6FCF-A2104D813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91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C377FC-A4B3-7BA4-46D0-EB15C292A2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4098A5-CFD2-177C-58F3-602655702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82386-983A-2765-EA0F-459CC7C1B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261D8-43C9-978E-DA8D-7231C0372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391AD-64AC-9B81-7AB8-6BCF04883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1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6EA19-120B-4E31-9E01-01F6BEF8E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22132-50DE-E5B6-40FE-262368846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A65B36-B6F4-54FD-CE64-FA3595133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3460C-B3F0-7628-9D9E-660018DA2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6D67E-9612-7B80-9666-F6C1ED10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41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17977-17CE-CD2C-AC22-6AFA22D88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7C07A-1DE4-D511-9B9F-FAB0E08B6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7EC21-1D81-C926-C69A-DBC21AE60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9D8AC-9F16-F11F-7D6B-8B5C4466C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882634-EE36-3E43-6A55-DB67EB5B1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381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DCD5A-9152-C250-C8B2-C02BBB1AB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1436C-AB10-4656-6F5C-75E7A9D3E9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45254B-75BB-1755-E62E-29BB2B25D5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0D731D-0C94-E6A4-584E-69E2D874E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B122C7-E633-D44E-4F5D-A7755797E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3071DD-38AB-959E-46AE-BB93A4C19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4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39629-5C47-1387-1F2C-C13DF4FCF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CD831-D9B7-C9AA-8CBB-A62919298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FEBB7F-E8AE-0A5C-E37E-9AEFFBCA14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D0FD11-7468-175E-5DD4-66FF1782F1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EE3620-FF83-E75F-B6A2-83C89FF9F1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69E8F1-EE9F-48DB-3190-E52A3F88E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0933A3-2B9A-EA4F-A027-C8C4BBF1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31680C-E93E-F2F4-1D44-5EDAE6284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81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82FEA-78A6-0D78-8DE3-03DA86AAA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87D38E-8621-752D-C76C-04CE9E875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FA1954-18D0-C59A-4205-36383EBB1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FE6EA-F18D-FAA4-E052-A09F12E52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79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26FFE3-0584-78B1-05E2-6B07E287D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2300D-E2D0-8E55-0A34-9B556D18E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517ED-5EF9-8937-3D95-12CFA29E3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46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00F15-7D6D-2502-B6C4-720C673F5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B56E4-8B6D-73D8-D862-6BA90A66A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1762EA-CB39-4F2D-28B1-E6964C45C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9149A-17AB-3548-EA60-EB6B10025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AFF804-65DD-9704-A8DF-54F433832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69774A-6C4D-F1DC-71BD-57247157E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2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3DA05-413E-8B96-C459-6F3CA7092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3DD967-C7D8-2266-E398-41E1BF4D71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F4B530-3ECF-227A-0FC9-1255DC11A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61A82A-04AE-12AB-9948-122BD91B9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0184A2-E575-38AA-25DB-1DC3456AE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29B61-2341-00C2-924A-C2EAEDF13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13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201DA7-C7CE-DA26-1B09-3F17F6C36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21FF41-9782-A652-CC2F-52DA612BA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8B70DD-B713-AC72-38C9-D98EBE7C63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4FD79-201C-0BB0-D62D-7F1FA8AB2E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8BCFB-6147-54A7-02C7-C6EDD8547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90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1799303"/>
            <a:ext cx="107958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2025 EESC W3400</a:t>
            </a:r>
          </a:p>
          <a:p>
            <a:pPr algn="ctr"/>
            <a:r>
              <a:rPr lang="en-US" sz="2800" b="1" dirty="0"/>
              <a:t>Computational Earth Science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Lecture 07 Groups</a:t>
            </a:r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52A1063-0995-2DCC-05BB-90AE46D3E7EE}"/>
              </a:ext>
            </a:extLst>
          </p:cNvPr>
          <p:cNvSpPr txBox="1"/>
          <p:nvPr/>
        </p:nvSpPr>
        <p:spPr>
          <a:xfrm>
            <a:off x="990858" y="986641"/>
            <a:ext cx="107958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Group 1</a:t>
            </a:r>
          </a:p>
          <a:p>
            <a:endParaRPr lang="en-US" sz="2800" b="1" dirty="0"/>
          </a:p>
          <a:p>
            <a:r>
              <a:rPr lang="en-US" sz="2800" b="1" dirty="0"/>
              <a:t>make a fairly large round, fast anomaly at about x=70</a:t>
            </a:r>
          </a:p>
          <a:p>
            <a:endParaRPr lang="en-US" sz="2800" b="1" dirty="0"/>
          </a:p>
          <a:p>
            <a:r>
              <a:rPr lang="en-US" sz="2800" b="1" dirty="0"/>
              <a:t>Investigate how the results change as you make the anomaly faster and faster</a:t>
            </a:r>
          </a:p>
          <a:p>
            <a:endParaRPr lang="en-US" sz="2800" b="1" dirty="0"/>
          </a:p>
          <a:p>
            <a:r>
              <a:rPr lang="en-US" sz="2800" b="1" dirty="0"/>
              <a:t>Are there y’s at which several rays arrive at different times?</a:t>
            </a: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815941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52A1063-0995-2DCC-05BB-90AE46D3E7EE}"/>
              </a:ext>
            </a:extLst>
          </p:cNvPr>
          <p:cNvSpPr txBox="1"/>
          <p:nvPr/>
        </p:nvSpPr>
        <p:spPr>
          <a:xfrm>
            <a:off x="990858" y="986641"/>
            <a:ext cx="107958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Group 2</a:t>
            </a:r>
          </a:p>
          <a:p>
            <a:endParaRPr lang="en-US" sz="2800" b="1" dirty="0"/>
          </a:p>
          <a:p>
            <a:r>
              <a:rPr lang="en-US" sz="2800" b="1" dirty="0"/>
              <a:t>make a fairly large round, fast anomaly at about x=70</a:t>
            </a:r>
          </a:p>
          <a:p>
            <a:endParaRPr lang="en-US" sz="2800" b="1" dirty="0"/>
          </a:p>
          <a:p>
            <a:r>
              <a:rPr lang="en-US" sz="2800" b="1" dirty="0"/>
              <a:t>Investigate how the results change as you make the anomaly slower and slower</a:t>
            </a:r>
          </a:p>
          <a:p>
            <a:endParaRPr lang="en-US" sz="2800" b="1" dirty="0"/>
          </a:p>
          <a:p>
            <a:r>
              <a:rPr lang="en-US" sz="2800" b="1" dirty="0"/>
              <a:t>Are there y’s at which several rays arrive at different times?</a:t>
            </a:r>
          </a:p>
          <a:p>
            <a:endParaRPr lang="en-US" sz="2800" b="1" dirty="0"/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593546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52A1063-0995-2DCC-05BB-90AE46D3E7EE}"/>
              </a:ext>
            </a:extLst>
          </p:cNvPr>
          <p:cNvSpPr txBox="1"/>
          <p:nvPr/>
        </p:nvSpPr>
        <p:spPr>
          <a:xfrm>
            <a:off x="980584" y="534578"/>
            <a:ext cx="1079582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Group 3</a:t>
            </a:r>
          </a:p>
          <a:p>
            <a:endParaRPr lang="en-US" sz="2800" b="1" dirty="0"/>
          </a:p>
          <a:p>
            <a:r>
              <a:rPr lang="en-US" sz="2800" b="1" dirty="0"/>
              <a:t>make a fairly round small slow anomaly at x=85.  (This is a crude model of a mantle hotspot).</a:t>
            </a:r>
          </a:p>
          <a:p>
            <a:endParaRPr lang="en-US" sz="2800" b="1" dirty="0"/>
          </a:p>
          <a:p>
            <a:r>
              <a:rPr lang="en-US" sz="2800" b="1" dirty="0"/>
              <a:t>consider two case, waves with an angle of +10 degrees and -10 degrees</a:t>
            </a:r>
          </a:p>
          <a:p>
            <a:endParaRPr lang="en-US" sz="2800" b="1" dirty="0"/>
          </a:p>
          <a:p>
            <a:r>
              <a:rPr lang="en-US" sz="2800" b="1" dirty="0"/>
              <a:t>Investigate how the results change as you make the anomaly deeper and deeper</a:t>
            </a:r>
          </a:p>
          <a:p>
            <a:endParaRPr lang="en-US" sz="2800" b="1" dirty="0"/>
          </a:p>
          <a:p>
            <a:r>
              <a:rPr lang="en-US" sz="2800" b="1" dirty="0"/>
              <a:t>Can you infer the depth of the anomaly? There is an effect here called “parallax”. Explain ...</a:t>
            </a:r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26225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52A1063-0995-2DCC-05BB-90AE46D3E7EE}"/>
              </a:ext>
            </a:extLst>
          </p:cNvPr>
          <p:cNvSpPr txBox="1"/>
          <p:nvPr/>
        </p:nvSpPr>
        <p:spPr>
          <a:xfrm>
            <a:off x="980584" y="205805"/>
            <a:ext cx="107958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Group 4</a:t>
            </a:r>
          </a:p>
          <a:p>
            <a:endParaRPr lang="en-US" sz="2800" b="1" dirty="0"/>
          </a:p>
          <a:p>
            <a:r>
              <a:rPr lang="en-US" sz="2800" b="1" dirty="0"/>
              <a:t>make an smallish elongated (twice as long in x than in y, and tilted at 10 degrees) slow anomaly at about x=75.  (This is a crude model of a subduction zone).</a:t>
            </a:r>
          </a:p>
          <a:p>
            <a:endParaRPr lang="en-US" sz="2800" b="1" dirty="0"/>
          </a:p>
          <a:p>
            <a:r>
              <a:rPr lang="en-US" sz="2800" b="1" dirty="0"/>
              <a:t>Consider three case, waves with an angles of +10 degrees, zero and -10 degrees</a:t>
            </a:r>
          </a:p>
          <a:p>
            <a:endParaRPr lang="en-US" sz="2800" b="1" dirty="0"/>
          </a:p>
          <a:p>
            <a:r>
              <a:rPr lang="en-US" sz="2800" b="1" dirty="0"/>
              <a:t>Investigate how the results change between these three wave directions.</a:t>
            </a:r>
          </a:p>
          <a:p>
            <a:endParaRPr lang="en-US" sz="2800" b="1" dirty="0"/>
          </a:p>
          <a:p>
            <a:r>
              <a:rPr lang="en-US" sz="2800" b="1" dirty="0"/>
              <a:t>Can you infer the sense of the tilt of the anomaly?</a:t>
            </a:r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998271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15360</TotalTime>
  <Words>246</Words>
  <Application>Microsoft Office PowerPoint</Application>
  <PresentationFormat>Widescreen</PresentationFormat>
  <Paragraphs>37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150</cp:revision>
  <dcterms:created xsi:type="dcterms:W3CDTF">2023-08-22T12:43:28Z</dcterms:created>
  <dcterms:modified xsi:type="dcterms:W3CDTF">2025-08-14T18:35:14Z</dcterms:modified>
</cp:coreProperties>
</file>