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51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5B6787D-A271-4165-9E3E-59506BADF5FF}">
          <p14:sldIdLst>
            <p14:sldId id="256"/>
            <p14:sldId id="517"/>
          </p14:sldIdLst>
        </p14:section>
        <p14:section name="Untitled Section" id="{0E3A99F3-173F-4E4D-8E39-B5D932EAF8DC}">
          <p14:sldIdLst/>
        </p14:section>
        <p14:section name="Untitled Section" id="{40CA3CE0-2DC8-4FF9-969D-EFC5F52363BA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4" autoAdjust="0"/>
    <p:restoredTop sz="85422" autoAdjust="0"/>
  </p:normalViewPr>
  <p:slideViewPr>
    <p:cSldViewPr snapToGrid="0">
      <p:cViewPr varScale="1">
        <p:scale>
          <a:sx n="93" d="100"/>
          <a:sy n="93" d="100"/>
        </p:scale>
        <p:origin x="264" y="90"/>
      </p:cViewPr>
      <p:guideLst/>
    </p:cSldViewPr>
  </p:slideViewPr>
  <p:outlineViewPr>
    <p:cViewPr>
      <p:scale>
        <a:sx n="33" d="100"/>
        <a:sy n="33" d="100"/>
      </p:scale>
      <p:origin x="0" y="-313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F1EA4E-925E-49EF-8DC6-CA4210C07872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BB90CF-E2C3-48B8-8346-02179832E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311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E2554-1666-AAF7-DAB4-45B0790277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4F90B1-F73C-6852-A91C-52A2F7FEE8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E20F1D-A47E-2C5C-5E86-DB2546C49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8B292D-44EA-4DC8-73DF-DC5B14ED2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9DFE6F-0601-9CAA-8BA2-D9980FC3F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563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8D1356-6F02-A93E-5EE0-39AE65FC71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567C22-A9C0-18FA-2459-BFD4F4BA4D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9BE4D3-0A0E-DBC2-53F2-08099AFF7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5FF9D6-33BE-3D7F-AB56-7526BB06C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2E0DD9-C41A-FD62-6FCF-A2104D813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913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8C377FC-A4B3-7BA4-46D0-EB15C292A2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4098A5-CFD2-177C-58F3-602655702D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282386-983A-2765-EA0F-459CC7C1B3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6261D8-43C9-978E-DA8D-7231C0372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1391AD-64AC-9B81-7AB8-6BCF04883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417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6EA19-120B-4E31-9E01-01F6BEF8E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F22132-50DE-E5B6-40FE-262368846A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A65B36-B6F4-54FD-CE64-FA3595133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B3460C-B3F0-7628-9D9E-660018DA2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E6D67E-9612-7B80-9666-F6C1ED109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941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C17977-17CE-CD2C-AC22-6AFA22D88D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97C07A-1DE4-D511-9B9F-FAB0E08B66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27EC21-1D81-C926-C69A-DBC21AE60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E9D8AC-9F16-F11F-7D6B-8B5C4466C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882634-EE36-3E43-6A55-DB67EB5B1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381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DCD5A-9152-C250-C8B2-C02BBB1AB0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F1436C-AB10-4656-6F5C-75E7A9D3E9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45254B-75BB-1755-E62E-29BB2B25D5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0D731D-0C94-E6A4-584E-69E2D874E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B122C7-E633-D44E-4F5D-A7755797E3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3071DD-38AB-959E-46AE-BB93A4C19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743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D39629-5C47-1387-1F2C-C13DF4FCFD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ECD831-D9B7-C9AA-8CBB-A62919298D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FEBB7F-E8AE-0A5C-E37E-9AEFFBCA14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D0FD11-7468-175E-5DD4-66FF1782F1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5EE3620-FF83-E75F-B6A2-83C89FF9F1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569E8F1-EE9F-48DB-3190-E52A3F88E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0933A3-2B9A-EA4F-A027-C8C4BBF1D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F31680C-E93E-F2F4-1D44-5EDAE6284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481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E82FEA-78A6-0D78-8DE3-03DA86AAA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87D38E-8621-752D-C76C-04CE9E875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FA1954-18D0-C59A-4205-36383EBB1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FE6EA-F18D-FAA4-E052-A09F12E52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679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26FFE3-0584-78B1-05E2-6B07E287D0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92300D-E2D0-8E55-0A34-9B556D18E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F517ED-5EF9-8937-3D95-12CFA29E3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462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00F15-7D6D-2502-B6C4-720C673F5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DB56E4-8B6D-73D8-D862-6BA90A66AD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1762EA-CB39-4F2D-28B1-E6964C45C9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39149A-17AB-3548-EA60-EB6B10025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AFF804-65DD-9704-A8DF-54F433832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69774A-6C4D-F1DC-71BD-57247157E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322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F3DA05-413E-8B96-C459-6F3CA70925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3DD967-C7D8-2266-E398-41E1BF4D71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F4B530-3ECF-227A-0FC9-1255DC11AC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61A82A-04AE-12AB-9948-122BD91B93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0184A2-E575-38AA-25DB-1DC3456AE9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429B61-2341-00C2-924A-C2EAEDF13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134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C201DA7-C7CE-DA26-1B09-3F17F6C36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21FF41-9782-A652-CC2F-52DA612BA9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8B70DD-B713-AC72-38C9-D98EBE7C63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FB1F15-D9B1-471E-86A4-8FD61E31A634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04FD79-201C-0BB0-D62D-7F1FA8AB2E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D8BCFB-6147-54A7-02C7-C6EDD85478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590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0" y="1799303"/>
            <a:ext cx="12192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2023 EESC W3400</a:t>
            </a:r>
          </a:p>
          <a:p>
            <a:pPr algn="ctr"/>
            <a:r>
              <a:rPr lang="en-US" sz="2800" b="1" dirty="0"/>
              <a:t>Computational Earth Science</a:t>
            </a:r>
          </a:p>
          <a:p>
            <a:pPr algn="ctr"/>
            <a:r>
              <a:rPr lang="en-US" sz="2800" b="1" dirty="0"/>
              <a:t>Lecture 12 Groups</a:t>
            </a:r>
          </a:p>
        </p:txBody>
      </p:sp>
    </p:spTree>
    <p:extLst>
      <p:ext uri="{BB962C8B-B14F-4D97-AF65-F5344CB8AC3E}">
        <p14:creationId xmlns:p14="http://schemas.microsoft.com/office/powerpoint/2010/main" val="1833802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83DA6DE4-0061-47CA-685B-628931E01D88}"/>
              </a:ext>
            </a:extLst>
          </p:cNvPr>
          <p:cNvSpPr txBox="1"/>
          <p:nvPr/>
        </p:nvSpPr>
        <p:spPr>
          <a:xfrm>
            <a:off x="5362781" y="1090284"/>
            <a:ext cx="6590843" cy="55399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Groups 1-4 Assignments</a:t>
            </a:r>
          </a:p>
          <a:p>
            <a:endParaRPr lang="en-US" sz="2400" dirty="0"/>
          </a:p>
          <a:p>
            <a:r>
              <a:rPr lang="en-US" sz="2400" dirty="0"/>
              <a:t>computer the </a:t>
            </a:r>
            <a:r>
              <a:rPr lang="en-US" sz="2400" dirty="0" err="1"/>
              <a:t>psd</a:t>
            </a:r>
            <a:r>
              <a:rPr lang="en-US" sz="2400" dirty="0"/>
              <a:t> of 2-4 seconds of audio noise</a:t>
            </a:r>
          </a:p>
          <a:p>
            <a:endParaRPr lang="en-US" sz="2400" dirty="0"/>
          </a:p>
          <a:p>
            <a:r>
              <a:rPr lang="en-US" sz="2400" dirty="0"/>
              <a:t>either make your own, </a:t>
            </a:r>
          </a:p>
          <a:p>
            <a:r>
              <a:rPr lang="en-US" sz="2400" dirty="0"/>
              <a:t>or use the assignment at left</a:t>
            </a:r>
          </a:p>
          <a:p>
            <a:endParaRPr lang="en-US" sz="2400" dirty="0"/>
          </a:p>
          <a:p>
            <a:r>
              <a:rPr lang="en-US" sz="2400" dirty="0"/>
              <a:t>Examine the </a:t>
            </a:r>
            <a:r>
              <a:rPr lang="en-US" sz="2400" dirty="0" err="1"/>
              <a:t>psd</a:t>
            </a:r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	what frequency range has the most energy?</a:t>
            </a:r>
          </a:p>
          <a:p>
            <a:endParaRPr lang="en-US" sz="2400" dirty="0"/>
          </a:p>
          <a:p>
            <a:r>
              <a:rPr lang="en-US" sz="2400" dirty="0"/>
              <a:t>	are there distinct spectral peaks?</a:t>
            </a:r>
          </a:p>
          <a:p>
            <a:endParaRPr lang="en-US" sz="2400" dirty="0"/>
          </a:p>
          <a:p>
            <a:r>
              <a:rPr lang="en-US" sz="2400" dirty="0"/>
              <a:t>Do more than one if you have the time</a:t>
            </a:r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55BFA5F-1120-4A17-BC7C-8EB6A4BF064F}"/>
              </a:ext>
            </a:extLst>
          </p:cNvPr>
          <p:cNvSpPr txBox="1"/>
          <p:nvPr/>
        </p:nvSpPr>
        <p:spPr>
          <a:xfrm>
            <a:off x="145908" y="566302"/>
            <a:ext cx="687854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# some other audio files that I made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# 1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myfile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= 'Lec12_whistle_data.m4a’;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# 2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myfile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= 'Lec12_penny_data.m4a’;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# 3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myfile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= 'Lec12_teapot_data.m4a’;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# 4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myfile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= 'Lec12_plate_data.m4a';</a:t>
            </a:r>
          </a:p>
        </p:txBody>
      </p:sp>
    </p:spTree>
    <p:extLst>
      <p:ext uri="{BB962C8B-B14F-4D97-AF65-F5344CB8AC3E}">
        <p14:creationId xmlns:p14="http://schemas.microsoft.com/office/powerpoint/2010/main" val="20258498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24246</TotalTime>
  <Words>116</Words>
  <Application>Microsoft Office PowerPoint</Application>
  <PresentationFormat>Widescreen</PresentationFormat>
  <Paragraphs>22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Courier New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</dc:creator>
  <cp:lastModifiedBy>William Menke</cp:lastModifiedBy>
  <cp:revision>238</cp:revision>
  <dcterms:created xsi:type="dcterms:W3CDTF">2023-08-22T12:43:28Z</dcterms:created>
  <dcterms:modified xsi:type="dcterms:W3CDTF">2025-08-15T17:03:39Z</dcterms:modified>
</cp:coreProperties>
</file>