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596" r:id="rId3"/>
    <p:sldId id="597" r:id="rId4"/>
    <p:sldId id="599" r:id="rId5"/>
    <p:sldId id="5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1" autoAdjust="0"/>
    <p:restoredTop sz="93733" autoAdjust="0"/>
  </p:normalViewPr>
  <p:slideViewPr>
    <p:cSldViewPr snapToGrid="0">
      <p:cViewPr varScale="1">
        <p:scale>
          <a:sx n="90" d="100"/>
          <a:sy n="9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2044005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14: 2D FFT illustrated by propagating waves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Try a suite of different force angles.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 do the results differ? Pay attention to the sign of the amplitude.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Can one deduce the direction of the force from the results?</a:t>
            </a:r>
          </a:p>
        </p:txBody>
      </p:sp>
    </p:spTree>
    <p:extLst>
      <p:ext uri="{BB962C8B-B14F-4D97-AF65-F5344CB8AC3E}">
        <p14:creationId xmlns:p14="http://schemas.microsoft.com/office/powerpoint/2010/main" val="2847333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Try a suite of </a:t>
            </a:r>
            <a:r>
              <a:rPr lang="en-US" dirty="0" err="1"/>
              <a:t>slownesses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is the range of slowness that work? (In the sense of producing reasonable results).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Of those that work, Does the wave for a higher slowness go slower?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00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13" y="1591444"/>
            <a:ext cx="10515600" cy="10700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explosion is equivalent to the sum of four forces at slightly different positions as shown below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F16BBE-C5D4-40EF-911E-67021DE3420E}"/>
                  </a:ext>
                </a:extLst>
              </p:cNvPr>
              <p:cNvSpPr txBox="1"/>
              <p:nvPr/>
            </p:nvSpPr>
            <p:spPr>
              <a:xfrm>
                <a:off x="4362157" y="2593947"/>
                <a:ext cx="6829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top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F16BBE-C5D4-40EF-911E-67021DE34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157" y="2593947"/>
                <a:ext cx="682943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7F6FE454-A1B6-4BD1-B18B-37CBFFE4EEC5}"/>
              </a:ext>
            </a:extLst>
          </p:cNvPr>
          <p:cNvSpPr/>
          <p:nvPr/>
        </p:nvSpPr>
        <p:spPr>
          <a:xfrm rot="16200000">
            <a:off x="4178474" y="3293579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F556A96-D325-43DC-8455-2F786056CC2E}"/>
              </a:ext>
            </a:extLst>
          </p:cNvPr>
          <p:cNvSpPr/>
          <p:nvPr/>
        </p:nvSpPr>
        <p:spPr>
          <a:xfrm>
            <a:off x="4447218" y="3699026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AC4E88-F627-44BE-8480-0BF9E0743D7A}"/>
                  </a:ext>
                </a:extLst>
              </p:cNvPr>
              <p:cNvSpPr txBox="1"/>
              <p:nvPr/>
            </p:nvSpPr>
            <p:spPr>
              <a:xfrm>
                <a:off x="4459823" y="5007993"/>
                <a:ext cx="1183081" cy="4495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bottom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AC4E88-F627-44BE-8480-0BF9E0743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9823" y="5007993"/>
                <a:ext cx="1183081" cy="4495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Right 7">
            <a:extLst>
              <a:ext uri="{FF2B5EF4-FFF2-40B4-BE49-F238E27FC236}">
                <a16:creationId xmlns:a16="http://schemas.microsoft.com/office/drawing/2014/main" id="{7AAE7629-A6A2-49D9-B08B-392055D92083}"/>
              </a:ext>
            </a:extLst>
          </p:cNvPr>
          <p:cNvSpPr/>
          <p:nvPr/>
        </p:nvSpPr>
        <p:spPr>
          <a:xfrm rot="5400000">
            <a:off x="4210587" y="4484496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CDCE1EE-E381-43FE-92AC-AA084EFF4FFD}"/>
              </a:ext>
            </a:extLst>
          </p:cNvPr>
          <p:cNvSpPr/>
          <p:nvPr/>
        </p:nvSpPr>
        <p:spPr>
          <a:xfrm>
            <a:off x="4472796" y="4122607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A46051-AFA3-48CD-A87E-C9F5AA425686}"/>
              </a:ext>
            </a:extLst>
          </p:cNvPr>
          <p:cNvSpPr/>
          <p:nvPr/>
        </p:nvSpPr>
        <p:spPr>
          <a:xfrm>
            <a:off x="4803576" y="3922284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CB5913A-D57F-4BE3-B1DC-77477CC1D3DE}"/>
              </a:ext>
            </a:extLst>
          </p:cNvPr>
          <p:cNvSpPr/>
          <p:nvPr/>
        </p:nvSpPr>
        <p:spPr>
          <a:xfrm>
            <a:off x="4125960" y="3907164"/>
            <a:ext cx="230832" cy="18825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7A73A5-DFDE-4DEC-B78A-51046D5DF5AC}"/>
                  </a:ext>
                </a:extLst>
              </p:cNvPr>
              <p:cNvSpPr txBox="1"/>
              <p:nvPr/>
            </p:nvSpPr>
            <p:spPr>
              <a:xfrm>
                <a:off x="5687313" y="3765692"/>
                <a:ext cx="880113" cy="450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right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7A73A5-DFDE-4DEC-B78A-51046D5DF5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313" y="3765692"/>
                <a:ext cx="880113" cy="4500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12">
            <a:extLst>
              <a:ext uri="{FF2B5EF4-FFF2-40B4-BE49-F238E27FC236}">
                <a16:creationId xmlns:a16="http://schemas.microsoft.com/office/drawing/2014/main" id="{71F51D36-4D87-4476-8D5E-E4DD79084D15}"/>
              </a:ext>
            </a:extLst>
          </p:cNvPr>
          <p:cNvSpPr/>
          <p:nvPr/>
        </p:nvSpPr>
        <p:spPr>
          <a:xfrm>
            <a:off x="4918992" y="3871782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690671-8148-4109-ABB0-2C5151A0EE9D}"/>
                  </a:ext>
                </a:extLst>
              </p:cNvPr>
              <p:cNvSpPr txBox="1"/>
              <p:nvPr/>
            </p:nvSpPr>
            <p:spPr>
              <a:xfrm>
                <a:off x="2710076" y="3793155"/>
                <a:ext cx="682944" cy="451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left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690671-8148-4109-ABB0-2C5151A0E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076" y="3793155"/>
                <a:ext cx="682944" cy="4514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Right 14">
            <a:extLst>
              <a:ext uri="{FF2B5EF4-FFF2-40B4-BE49-F238E27FC236}">
                <a16:creationId xmlns:a16="http://schemas.microsoft.com/office/drawing/2014/main" id="{41905B2F-C33F-419F-BF91-7359CB0AC018}"/>
              </a:ext>
            </a:extLst>
          </p:cNvPr>
          <p:cNvSpPr/>
          <p:nvPr/>
        </p:nvSpPr>
        <p:spPr>
          <a:xfrm rot="10800000">
            <a:off x="3427703" y="3871781"/>
            <a:ext cx="768321" cy="23083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00B6CA4-7EEE-4EA9-A500-8693632BA070}"/>
              </a:ext>
            </a:extLst>
          </p:cNvPr>
          <p:cNvSpPr txBox="1">
            <a:spLocks/>
          </p:cNvSpPr>
          <p:nvPr/>
        </p:nvSpPr>
        <p:spPr>
          <a:xfrm>
            <a:off x="1309626" y="5769618"/>
            <a:ext cx="10515600" cy="107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Modify the code to implement this force.  How does the waves differ from the a single force?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75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AC861-C3D4-B065-0FA1-958D22EC3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07357" cy="1325563"/>
          </a:xfrm>
        </p:spPr>
        <p:txBody>
          <a:bodyPr/>
          <a:lstStyle/>
          <a:p>
            <a:r>
              <a:rPr lang="en-US" dirty="0"/>
              <a:t>Group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E306-A7AD-EE41-A6E2-F15E13BA9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946" y="1791397"/>
            <a:ext cx="428244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One interpretation of a Fourier method is that it represents a repeating grid of experiments, and as time progresses waves from neighboring experiments can enter yours.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Interpret the results in this context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5DA001-0EB7-FABE-B274-B68FD367A096}"/>
              </a:ext>
            </a:extLst>
          </p:cNvPr>
          <p:cNvGrpSpPr/>
          <p:nvPr/>
        </p:nvGrpSpPr>
        <p:grpSpPr>
          <a:xfrm>
            <a:off x="6510033" y="2616494"/>
            <a:ext cx="5194432" cy="1325564"/>
            <a:chOff x="3639954" y="2103435"/>
            <a:chExt cx="5194432" cy="13255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21CB33-3306-9848-804D-FAC5B9D93AA1}"/>
                </a:ext>
              </a:extLst>
            </p:cNvPr>
            <p:cNvSpPr/>
            <p:nvPr/>
          </p:nvSpPr>
          <p:spPr>
            <a:xfrm>
              <a:off x="492011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147B49-101A-C1A1-FB9D-2A9E394D58D1}"/>
                </a:ext>
              </a:extLst>
            </p:cNvPr>
            <p:cNvSpPr/>
            <p:nvPr/>
          </p:nvSpPr>
          <p:spPr>
            <a:xfrm>
              <a:off x="363995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7F1A5D3-DD55-550F-CD66-35250D53B541}"/>
                </a:ext>
              </a:extLst>
            </p:cNvPr>
            <p:cNvSpPr/>
            <p:nvPr/>
          </p:nvSpPr>
          <p:spPr>
            <a:xfrm>
              <a:off x="7554226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0E317E5-4DF6-258C-8F05-522071E73E02}"/>
                </a:ext>
              </a:extLst>
            </p:cNvPr>
            <p:cNvSpPr/>
            <p:nvPr/>
          </p:nvSpPr>
          <p:spPr>
            <a:xfrm>
              <a:off x="6237170" y="2103436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6B8481D-C6C7-F373-04E1-A821DA80EA73}"/>
                </a:ext>
              </a:extLst>
            </p:cNvPr>
            <p:cNvSpPr/>
            <p:nvPr/>
          </p:nvSpPr>
          <p:spPr>
            <a:xfrm>
              <a:off x="4186989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4192C99-5A29-3F2F-D6E8-941E5DB926A9}"/>
                </a:ext>
              </a:extLst>
            </p:cNvPr>
            <p:cNvSpPr/>
            <p:nvPr/>
          </p:nvSpPr>
          <p:spPr>
            <a:xfrm>
              <a:off x="5496156" y="2723949"/>
              <a:ext cx="154005" cy="11550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BB0B2A-DFA2-0BA0-18DA-7A6E62C63011}"/>
                </a:ext>
              </a:extLst>
            </p:cNvPr>
            <p:cNvSpPr/>
            <p:nvPr/>
          </p:nvSpPr>
          <p:spPr>
            <a:xfrm>
              <a:off x="6805323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CECBCAC-3ED7-7670-4208-FB142CCA85A5}"/>
                </a:ext>
              </a:extLst>
            </p:cNvPr>
            <p:cNvSpPr/>
            <p:nvPr/>
          </p:nvSpPr>
          <p:spPr>
            <a:xfrm>
              <a:off x="8114490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DF33AA1-E16D-131B-497A-2E178E3DFAB2}"/>
              </a:ext>
            </a:extLst>
          </p:cNvPr>
          <p:cNvGrpSpPr/>
          <p:nvPr/>
        </p:nvGrpSpPr>
        <p:grpSpPr>
          <a:xfrm>
            <a:off x="6510033" y="3942059"/>
            <a:ext cx="5194432" cy="1325564"/>
            <a:chOff x="3639954" y="2103435"/>
            <a:chExt cx="5194432" cy="132556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97B0D78-52B7-7531-A963-FE2830893E43}"/>
                </a:ext>
              </a:extLst>
            </p:cNvPr>
            <p:cNvSpPr/>
            <p:nvPr/>
          </p:nvSpPr>
          <p:spPr>
            <a:xfrm>
              <a:off x="492011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F802484-0BC7-DA12-A6E7-412FDC4963A8}"/>
                </a:ext>
              </a:extLst>
            </p:cNvPr>
            <p:cNvSpPr/>
            <p:nvPr/>
          </p:nvSpPr>
          <p:spPr>
            <a:xfrm>
              <a:off x="363995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EB26A01-CA1E-C243-724E-6D6659344AD7}"/>
                </a:ext>
              </a:extLst>
            </p:cNvPr>
            <p:cNvSpPr/>
            <p:nvPr/>
          </p:nvSpPr>
          <p:spPr>
            <a:xfrm>
              <a:off x="7554226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8B5DBE1-C0E9-7D07-9A03-809D6243B4D6}"/>
                </a:ext>
              </a:extLst>
            </p:cNvPr>
            <p:cNvSpPr/>
            <p:nvPr/>
          </p:nvSpPr>
          <p:spPr>
            <a:xfrm>
              <a:off x="6237170" y="2103436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10414E4-8D5F-D933-8AA3-6933F61E129A}"/>
                </a:ext>
              </a:extLst>
            </p:cNvPr>
            <p:cNvSpPr/>
            <p:nvPr/>
          </p:nvSpPr>
          <p:spPr>
            <a:xfrm>
              <a:off x="4186989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BD1F208-C865-B570-8A0E-9E8413468BCF}"/>
                </a:ext>
              </a:extLst>
            </p:cNvPr>
            <p:cNvSpPr/>
            <p:nvPr/>
          </p:nvSpPr>
          <p:spPr>
            <a:xfrm>
              <a:off x="5496156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696FC71-AF0B-478D-3F1F-6EE011BD7891}"/>
                </a:ext>
              </a:extLst>
            </p:cNvPr>
            <p:cNvSpPr/>
            <p:nvPr/>
          </p:nvSpPr>
          <p:spPr>
            <a:xfrm>
              <a:off x="6805323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9B77A27-7A83-3845-6176-93AEDA3904AE}"/>
                </a:ext>
              </a:extLst>
            </p:cNvPr>
            <p:cNvSpPr/>
            <p:nvPr/>
          </p:nvSpPr>
          <p:spPr>
            <a:xfrm>
              <a:off x="8114490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84E5C4-CF28-93A4-D17C-92D901020C64}"/>
              </a:ext>
            </a:extLst>
          </p:cNvPr>
          <p:cNvGrpSpPr/>
          <p:nvPr/>
        </p:nvGrpSpPr>
        <p:grpSpPr>
          <a:xfrm>
            <a:off x="6510033" y="5267624"/>
            <a:ext cx="5194432" cy="1325564"/>
            <a:chOff x="3639954" y="2103435"/>
            <a:chExt cx="5194432" cy="13255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B2BC03-087E-5CAF-E558-6A4D7DCA2034}"/>
                </a:ext>
              </a:extLst>
            </p:cNvPr>
            <p:cNvSpPr/>
            <p:nvPr/>
          </p:nvSpPr>
          <p:spPr>
            <a:xfrm>
              <a:off x="492011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3B407B7-7836-6829-99BE-95A1114B96B3}"/>
                </a:ext>
              </a:extLst>
            </p:cNvPr>
            <p:cNvSpPr/>
            <p:nvPr/>
          </p:nvSpPr>
          <p:spPr>
            <a:xfrm>
              <a:off x="363995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759EF38-1892-9109-B028-B7224AB73F5E}"/>
                </a:ext>
              </a:extLst>
            </p:cNvPr>
            <p:cNvSpPr/>
            <p:nvPr/>
          </p:nvSpPr>
          <p:spPr>
            <a:xfrm>
              <a:off x="7554226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2CD9FFD-FB7B-5926-F403-9BFA7CD39A09}"/>
                </a:ext>
              </a:extLst>
            </p:cNvPr>
            <p:cNvSpPr/>
            <p:nvPr/>
          </p:nvSpPr>
          <p:spPr>
            <a:xfrm>
              <a:off x="6237170" y="2103436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806799B-4FB7-66BE-F420-1C85F1B0654C}"/>
                </a:ext>
              </a:extLst>
            </p:cNvPr>
            <p:cNvSpPr/>
            <p:nvPr/>
          </p:nvSpPr>
          <p:spPr>
            <a:xfrm>
              <a:off x="4186989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1EEAC6C-2256-9599-5789-6CF541AC302D}"/>
                </a:ext>
              </a:extLst>
            </p:cNvPr>
            <p:cNvSpPr/>
            <p:nvPr/>
          </p:nvSpPr>
          <p:spPr>
            <a:xfrm>
              <a:off x="5496156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33C040-1D4B-D080-0497-9BD450B6B6A6}"/>
                </a:ext>
              </a:extLst>
            </p:cNvPr>
            <p:cNvSpPr/>
            <p:nvPr/>
          </p:nvSpPr>
          <p:spPr>
            <a:xfrm>
              <a:off x="6805323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FC1917A-5D9C-6419-8F9F-66D256D67F18}"/>
                </a:ext>
              </a:extLst>
            </p:cNvPr>
            <p:cNvSpPr/>
            <p:nvPr/>
          </p:nvSpPr>
          <p:spPr>
            <a:xfrm>
              <a:off x="8114490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6AA2D83-5428-917B-9197-0DB2D899096D}"/>
              </a:ext>
            </a:extLst>
          </p:cNvPr>
          <p:cNvGrpSpPr/>
          <p:nvPr/>
        </p:nvGrpSpPr>
        <p:grpSpPr>
          <a:xfrm>
            <a:off x="6507628" y="1376663"/>
            <a:ext cx="5194432" cy="1325564"/>
            <a:chOff x="3639954" y="2103435"/>
            <a:chExt cx="5194432" cy="132556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3FBE5EC-67A9-66A4-7DAE-C55F5C79B273}"/>
                </a:ext>
              </a:extLst>
            </p:cNvPr>
            <p:cNvSpPr/>
            <p:nvPr/>
          </p:nvSpPr>
          <p:spPr>
            <a:xfrm>
              <a:off x="492011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C11832E-1EAC-B40B-4C37-C5666086785B}"/>
                </a:ext>
              </a:extLst>
            </p:cNvPr>
            <p:cNvSpPr/>
            <p:nvPr/>
          </p:nvSpPr>
          <p:spPr>
            <a:xfrm>
              <a:off x="363995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A45C1D9-3614-5281-8EEB-93374CA9A353}"/>
                </a:ext>
              </a:extLst>
            </p:cNvPr>
            <p:cNvSpPr/>
            <p:nvPr/>
          </p:nvSpPr>
          <p:spPr>
            <a:xfrm>
              <a:off x="7554226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B194B4A-976B-F348-6D90-A081E1FCBE06}"/>
                </a:ext>
              </a:extLst>
            </p:cNvPr>
            <p:cNvSpPr/>
            <p:nvPr/>
          </p:nvSpPr>
          <p:spPr>
            <a:xfrm>
              <a:off x="6237170" y="2103436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6A0643B-8668-1736-81A9-12B0692E1EAC}"/>
                </a:ext>
              </a:extLst>
            </p:cNvPr>
            <p:cNvSpPr/>
            <p:nvPr/>
          </p:nvSpPr>
          <p:spPr>
            <a:xfrm>
              <a:off x="4186989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812528-757B-D593-AF8C-317D51BD360F}"/>
                </a:ext>
              </a:extLst>
            </p:cNvPr>
            <p:cNvSpPr/>
            <p:nvPr/>
          </p:nvSpPr>
          <p:spPr>
            <a:xfrm>
              <a:off x="5496156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DA40FED-2346-F588-A3EF-5EA06042BED0}"/>
                </a:ext>
              </a:extLst>
            </p:cNvPr>
            <p:cNvSpPr/>
            <p:nvPr/>
          </p:nvSpPr>
          <p:spPr>
            <a:xfrm>
              <a:off x="6805323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966D10-A3E1-3412-A646-6B675443E9AA}"/>
                </a:ext>
              </a:extLst>
            </p:cNvPr>
            <p:cNvSpPr/>
            <p:nvPr/>
          </p:nvSpPr>
          <p:spPr>
            <a:xfrm>
              <a:off x="8114490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17570AF-300A-A96B-EB3A-0ACA681CD34B}"/>
              </a:ext>
            </a:extLst>
          </p:cNvPr>
          <p:cNvGrpSpPr/>
          <p:nvPr/>
        </p:nvGrpSpPr>
        <p:grpSpPr>
          <a:xfrm>
            <a:off x="5283213" y="1383420"/>
            <a:ext cx="1280160" cy="1325563"/>
            <a:chOff x="4875601" y="1110859"/>
            <a:chExt cx="1280160" cy="132556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4D03490-4E76-FB18-F8A5-77A7A7DDE0E1}"/>
                </a:ext>
              </a:extLst>
            </p:cNvPr>
            <p:cNvSpPr/>
            <p:nvPr/>
          </p:nvSpPr>
          <p:spPr>
            <a:xfrm>
              <a:off x="4875601" y="1110859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275C540-F203-5C66-E80B-06492AE2B991}"/>
                </a:ext>
              </a:extLst>
            </p:cNvPr>
            <p:cNvSpPr/>
            <p:nvPr/>
          </p:nvSpPr>
          <p:spPr>
            <a:xfrm>
              <a:off x="5423838" y="1668750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4CA2FED-5AAE-6616-5C24-BB7C195B0A58}"/>
              </a:ext>
            </a:extLst>
          </p:cNvPr>
          <p:cNvGrpSpPr/>
          <p:nvPr/>
        </p:nvGrpSpPr>
        <p:grpSpPr>
          <a:xfrm>
            <a:off x="5283213" y="2698370"/>
            <a:ext cx="1280160" cy="1325563"/>
            <a:chOff x="4875601" y="1110859"/>
            <a:chExt cx="1280160" cy="132556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A023E0D-B3C8-29AA-CF2D-8F622E7B2FE4}"/>
                </a:ext>
              </a:extLst>
            </p:cNvPr>
            <p:cNvSpPr/>
            <p:nvPr/>
          </p:nvSpPr>
          <p:spPr>
            <a:xfrm>
              <a:off x="4875601" y="1110859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D6DDCD8-6A13-8719-BE1D-F2219A7697EF}"/>
                </a:ext>
              </a:extLst>
            </p:cNvPr>
            <p:cNvSpPr/>
            <p:nvPr/>
          </p:nvSpPr>
          <p:spPr>
            <a:xfrm>
              <a:off x="5423838" y="1668750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CC2C815-2D88-6F1E-DF4D-0A34E51CBEBE}"/>
              </a:ext>
            </a:extLst>
          </p:cNvPr>
          <p:cNvGrpSpPr/>
          <p:nvPr/>
        </p:nvGrpSpPr>
        <p:grpSpPr>
          <a:xfrm>
            <a:off x="5248722" y="3938474"/>
            <a:ext cx="1280160" cy="1325563"/>
            <a:chOff x="4875601" y="1110859"/>
            <a:chExt cx="1280160" cy="1325563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365DCDB-8459-9060-549D-EB246EBDA0CA}"/>
                </a:ext>
              </a:extLst>
            </p:cNvPr>
            <p:cNvSpPr/>
            <p:nvPr/>
          </p:nvSpPr>
          <p:spPr>
            <a:xfrm>
              <a:off x="4875601" y="1110859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A9140E5-7E3D-09BD-4A42-D82ABC36E636}"/>
                </a:ext>
              </a:extLst>
            </p:cNvPr>
            <p:cNvSpPr/>
            <p:nvPr/>
          </p:nvSpPr>
          <p:spPr>
            <a:xfrm>
              <a:off x="5423838" y="1668750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2738AAE-201F-5432-73C5-A22F08AA7888}"/>
              </a:ext>
            </a:extLst>
          </p:cNvPr>
          <p:cNvGrpSpPr/>
          <p:nvPr/>
        </p:nvGrpSpPr>
        <p:grpSpPr>
          <a:xfrm>
            <a:off x="5231476" y="5225356"/>
            <a:ext cx="1280160" cy="1325563"/>
            <a:chOff x="4875601" y="1110859"/>
            <a:chExt cx="1280160" cy="1325563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9E3B627-5019-C24A-637E-67B29A7E4AF7}"/>
                </a:ext>
              </a:extLst>
            </p:cNvPr>
            <p:cNvSpPr/>
            <p:nvPr/>
          </p:nvSpPr>
          <p:spPr>
            <a:xfrm>
              <a:off x="4875601" y="1110859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CA8020A-5D9F-6AFF-3BE9-423C373B45C4}"/>
                </a:ext>
              </a:extLst>
            </p:cNvPr>
            <p:cNvSpPr/>
            <p:nvPr/>
          </p:nvSpPr>
          <p:spPr>
            <a:xfrm>
              <a:off x="5423838" y="1668750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9351094-A341-2DC2-A11D-B230CE44B938}"/>
              </a:ext>
            </a:extLst>
          </p:cNvPr>
          <p:cNvGrpSpPr/>
          <p:nvPr/>
        </p:nvGrpSpPr>
        <p:grpSpPr>
          <a:xfrm>
            <a:off x="6507628" y="56867"/>
            <a:ext cx="5194432" cy="1325564"/>
            <a:chOff x="3639954" y="2103435"/>
            <a:chExt cx="5194432" cy="132556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C285275-5DA1-0497-DDDB-AA14B1746250}"/>
                </a:ext>
              </a:extLst>
            </p:cNvPr>
            <p:cNvSpPr/>
            <p:nvPr/>
          </p:nvSpPr>
          <p:spPr>
            <a:xfrm>
              <a:off x="492011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3B07340-6C7C-905F-0876-3B795BBC14F4}"/>
                </a:ext>
              </a:extLst>
            </p:cNvPr>
            <p:cNvSpPr/>
            <p:nvPr/>
          </p:nvSpPr>
          <p:spPr>
            <a:xfrm>
              <a:off x="3639954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04FC0C7-9CD0-AAC5-A899-7AE90C331692}"/>
                </a:ext>
              </a:extLst>
            </p:cNvPr>
            <p:cNvSpPr/>
            <p:nvPr/>
          </p:nvSpPr>
          <p:spPr>
            <a:xfrm>
              <a:off x="7554226" y="2103435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F833A26-9BE0-05FB-8968-7B7AE2DE39A6}"/>
                </a:ext>
              </a:extLst>
            </p:cNvPr>
            <p:cNvSpPr/>
            <p:nvPr/>
          </p:nvSpPr>
          <p:spPr>
            <a:xfrm>
              <a:off x="6237170" y="2103436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5D4CCC2-43B3-A86A-8CBA-4FB90EBC41AB}"/>
                </a:ext>
              </a:extLst>
            </p:cNvPr>
            <p:cNvSpPr/>
            <p:nvPr/>
          </p:nvSpPr>
          <p:spPr>
            <a:xfrm>
              <a:off x="4186989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EB7E3DCB-BD9A-226C-1124-8D516CC292E2}"/>
                </a:ext>
              </a:extLst>
            </p:cNvPr>
            <p:cNvSpPr/>
            <p:nvPr/>
          </p:nvSpPr>
          <p:spPr>
            <a:xfrm>
              <a:off x="5496156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555052F6-2299-FEE5-9770-11E52AC8B5E0}"/>
                </a:ext>
              </a:extLst>
            </p:cNvPr>
            <p:cNvSpPr/>
            <p:nvPr/>
          </p:nvSpPr>
          <p:spPr>
            <a:xfrm>
              <a:off x="6805323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4055257-E985-C415-EDB2-B4E971B17C20}"/>
                </a:ext>
              </a:extLst>
            </p:cNvPr>
            <p:cNvSpPr/>
            <p:nvPr/>
          </p:nvSpPr>
          <p:spPr>
            <a:xfrm>
              <a:off x="8114490" y="2723949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B821E14-B48F-7AF6-D886-D6BC43B8AF2C}"/>
              </a:ext>
            </a:extLst>
          </p:cNvPr>
          <p:cNvGrpSpPr/>
          <p:nvPr/>
        </p:nvGrpSpPr>
        <p:grpSpPr>
          <a:xfrm>
            <a:off x="5283213" y="63624"/>
            <a:ext cx="1280160" cy="1325563"/>
            <a:chOff x="4875601" y="1110859"/>
            <a:chExt cx="1280160" cy="1325563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AFD720F-0D34-96EC-EF84-A8CE9981A3FF}"/>
                </a:ext>
              </a:extLst>
            </p:cNvPr>
            <p:cNvSpPr/>
            <p:nvPr/>
          </p:nvSpPr>
          <p:spPr>
            <a:xfrm>
              <a:off x="4875601" y="1110859"/>
              <a:ext cx="1280160" cy="13255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2876FF9-0429-E893-FF4F-14DCA19E337C}"/>
                </a:ext>
              </a:extLst>
            </p:cNvPr>
            <p:cNvSpPr/>
            <p:nvPr/>
          </p:nvSpPr>
          <p:spPr>
            <a:xfrm>
              <a:off x="5423838" y="1668750"/>
              <a:ext cx="154005" cy="11550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01D030A5-5D54-66F1-0442-032F7461382C}"/>
              </a:ext>
            </a:extLst>
          </p:cNvPr>
          <p:cNvSpPr/>
          <p:nvPr/>
        </p:nvSpPr>
        <p:spPr>
          <a:xfrm>
            <a:off x="7787788" y="2698370"/>
            <a:ext cx="1336707" cy="1237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90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171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Group 1</vt:lpstr>
      <vt:lpstr>Group 2</vt:lpstr>
      <vt:lpstr>Group 3</vt:lpstr>
      <vt:lpstr>Group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61</cp:revision>
  <dcterms:created xsi:type="dcterms:W3CDTF">2023-10-13T16:14:50Z</dcterms:created>
  <dcterms:modified xsi:type="dcterms:W3CDTF">2025-08-15T20:51:57Z</dcterms:modified>
</cp:coreProperties>
</file>