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558" r:id="rId3"/>
    <p:sldId id="559" r:id="rId4"/>
    <p:sldId id="560" r:id="rId5"/>
    <p:sldId id="56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E6C500B-771F-4A27-AB1E-B0628560A827}">
          <p14:sldIdLst>
            <p14:sldId id="257"/>
            <p14:sldId id="558"/>
            <p14:sldId id="559"/>
            <p14:sldId id="560"/>
            <p14:sldId id="565"/>
          </p14:sldIdLst>
        </p14:section>
        <p14:section name="Untitled Section" id="{B3F78253-7EF0-4999-8F0B-FB8FF31FD15B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0" autoAdjust="0"/>
    <p:restoredTop sz="93733" autoAdjust="0"/>
  </p:normalViewPr>
  <p:slideViewPr>
    <p:cSldViewPr snapToGrid="0">
      <p:cViewPr varScale="1">
        <p:scale>
          <a:sx n="78" d="100"/>
          <a:sy n="78" d="100"/>
        </p:scale>
        <p:origin x="72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2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9A8DE-9D9C-4C99-A102-396ACD540F71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71043-8DF1-4871-A3DC-820FFF21B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80D91-A479-5222-7585-AE48F33CF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9D4CC4-F6E8-9AD5-FFAF-CA63470BC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17C0-AEAB-CD5A-1403-531F6CF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B06E6-3CB6-49B9-A981-7D98574D5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67CD9-1E3B-CF29-6D80-454B19D90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0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11043-F92D-DB42-2554-43EBEEFCE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4FCA3B-D39C-6525-2419-3198DE5D7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174B3-E579-36BB-04E2-457E3D9DE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5CE86-BB85-C129-4C86-51935B756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67A1A-0E66-FBBD-4D03-91A93C4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7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3C0C4-3869-F518-8BBE-A2850A026B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74ABF-8E23-7C10-54A5-5F6384E4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AFDDE-FDFB-5A23-B87F-8980B63E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F473D-7891-5072-0E00-39D75F73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B5467-C466-5EFD-C96C-A7266F6D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7C65-71A2-878F-3E0A-E2FB2E6E9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78FD4-87EF-F808-0058-93A391BD2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5D37B-53A9-31E0-09F3-3E8A04998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999BA-9DE1-7C5E-C9FF-A344692B2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3B5DD-E983-99FD-623F-F9E33512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9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0C9D9-2205-D701-5C00-AA5A44AA6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67143-5919-CE6E-E422-DD503CF2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18501-4F70-2F35-0F7D-F141BB65A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BDA1E-9922-E0E4-53FE-0EEE347F7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6B5B-3FD0-0B0B-E58E-97B315C0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39AFB-D4BF-0F77-94B6-A4A6088FA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0E7CA-482D-0FBB-E15B-2122C1DEF6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B0E23-A188-4A52-04E8-E049F6F2D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F14CCC-0586-DDA1-DB7E-6BE597AA7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DE815-FB52-3DFD-133E-6811AAF35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94B6E-342E-4E53-07A0-732BCA06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4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37C0-4901-56F7-2DC9-210D0210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E7D6B1-A1AD-8653-E6B0-8211DCC6C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9368E-40D2-B1E0-283E-00872A989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43C6FE-4710-0EE6-0AE5-4CCDD03395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4E302-B9BD-20D4-0081-497759E6A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0B876-AF1F-F5E2-CBC1-366A904EF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1FCF6-56AE-F672-3794-65D03408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6A27D6-5803-2509-4C37-BA353517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66931-26DE-114B-F9D3-1A5F1599B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28B325-0FEB-0C6D-AE91-66E4722AE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7D8F5-BC51-AD50-05C7-4DD795AF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30860-5578-47F7-6DD4-877F2CBA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8ECE9-736E-DCE6-7A4E-8CD7BF01B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134B0-D436-07A1-6E4A-484C8A0D1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430C1-9F61-7C29-5340-808ABD808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EB0F-A49B-0A7E-C516-3F2C934E9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0C557-3E87-595B-6960-0B9815D8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A0C21-5BCE-8EFF-FD0A-3ECEA8A2A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5462A4-20DF-938C-5914-2F0137EA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437CE-56B4-3164-26D1-EAC43644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FD9E9-E2B5-A0FB-2DCC-148B0326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8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7C8A-B99D-0E47-30E6-B03A9174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CC987-AC26-1D86-B8A4-A30FB5960F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6E8AB3-83B7-ABC2-558F-E2CE56552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D908E-9F4B-1693-7FEB-7EDB5BCCD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281AA-D4E2-E0C2-9D47-92A6424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6DAED-045E-D3B0-D809-413B94D9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54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0F9BC-CF58-DC22-32DB-C8ED69C0A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EC15F-20A7-D0BA-C18C-03EB356F5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78C2D-86A5-3526-C38F-904E606B7E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AB0CD-5079-4FF0-87B0-4778CB467310}" type="datetimeFigureOut">
              <a:rPr lang="en-US" smtClean="0"/>
              <a:t>8/15/2025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10F4E-027A-968C-96D4-9D24FEC0B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3BE93-BFD3-DF0A-FB6D-97BC3C74E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B16D0-EADF-4770-9428-1D8472F70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0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B23CB-46B8-3450-A01C-7841B2B59C5F}"/>
              </a:ext>
            </a:extLst>
          </p:cNvPr>
          <p:cNvSpPr txBox="1"/>
          <p:nvPr/>
        </p:nvSpPr>
        <p:spPr>
          <a:xfrm>
            <a:off x="786580" y="1799303"/>
            <a:ext cx="107958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2025 </a:t>
            </a:r>
            <a:r>
              <a:rPr lang="en-US" sz="2800" b="1" dirty="0"/>
              <a:t>EESC </a:t>
            </a:r>
            <a:r>
              <a:rPr lang="en-US" sz="2800" b="1" dirty="0" smtClean="0"/>
              <a:t>W3400</a:t>
            </a:r>
          </a:p>
          <a:p>
            <a:pPr algn="ctr"/>
            <a:r>
              <a:rPr lang="en-US" sz="2800" b="1" dirty="0" smtClean="0"/>
              <a:t>Computational </a:t>
            </a:r>
            <a:r>
              <a:rPr lang="en-US" sz="2800" b="1" dirty="0"/>
              <a:t>Earth </a:t>
            </a:r>
            <a:r>
              <a:rPr lang="en-US" sz="2800" b="1" dirty="0" smtClean="0"/>
              <a:t>Science</a:t>
            </a:r>
          </a:p>
          <a:p>
            <a:pPr algn="ctr"/>
            <a:endParaRPr lang="en-US" sz="2800" dirty="0"/>
          </a:p>
          <a:p>
            <a:pPr algn="ctr"/>
            <a:r>
              <a:rPr lang="en-US" sz="2800" b="1" dirty="0" smtClean="0"/>
              <a:t>Lecture 15 Groups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3802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ABD7AFC-F260-5D5D-34A3-E0812A64D35D}"/>
                  </a:ext>
                </a:extLst>
              </p:cNvPr>
              <p:cNvSpPr txBox="1"/>
              <p:nvPr/>
            </p:nvSpPr>
            <p:spPr>
              <a:xfrm>
                <a:off x="1180617" y="833377"/>
                <a:ext cx="10280250" cy="34163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dirty="0"/>
                  <a:t>Group 1</a:t>
                </a:r>
              </a:p>
              <a:p>
                <a:endParaRPr lang="en-US" sz="3600" dirty="0"/>
              </a:p>
              <a:p>
                <a:pPr marL="742950" indent="-742950">
                  <a:buAutoNum type="alphaUcParenBoth"/>
                </a:pPr>
                <a:r>
                  <a:rPr lang="en-US" sz="3600" dirty="0"/>
                  <a:t>fit your group’s dataset</a:t>
                </a:r>
              </a:p>
              <a:p>
                <a:pPr marL="742950" indent="-742950">
                  <a:buAutoNum type="alphaUcParenBoth"/>
                </a:pPr>
                <a:endParaRPr lang="en-US" sz="3600" dirty="0"/>
              </a:p>
              <a:p>
                <a:pPr marL="742950" indent="-742950">
                  <a:buFontTx/>
                  <a:buAutoNum type="alphaUcParenBoth"/>
                </a:pPr>
                <a:r>
                  <a:rPr lang="en-US" sz="3600" dirty="0"/>
                  <a:t>how would using the wrong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3600" dirty="0"/>
                  <a:t> change your result?</a:t>
                </a:r>
              </a:p>
              <a:p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ABD7AFC-F260-5D5D-34A3-E0812A64D3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0617" y="833377"/>
                <a:ext cx="10280250" cy="3416320"/>
              </a:xfrm>
              <a:prstGeom prst="rect">
                <a:avLst/>
              </a:prstGeom>
              <a:blipFill>
                <a:blip r:embed="rId2"/>
                <a:stretch>
                  <a:fillRect l="-1839" t="-2857" r="-7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0456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ABD7AFC-F260-5D5D-34A3-E0812A64D35D}"/>
                  </a:ext>
                </a:extLst>
              </p:cNvPr>
              <p:cNvSpPr txBox="1"/>
              <p:nvPr/>
            </p:nvSpPr>
            <p:spPr>
              <a:xfrm>
                <a:off x="1180617" y="833377"/>
                <a:ext cx="10300127" cy="34163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dirty="0"/>
                  <a:t>Group 2</a:t>
                </a:r>
              </a:p>
              <a:p>
                <a:endParaRPr lang="en-US" sz="3600" dirty="0"/>
              </a:p>
              <a:p>
                <a:pPr marL="742950" indent="-742950">
                  <a:buAutoNum type="alphaUcParenBoth"/>
                </a:pPr>
                <a:r>
                  <a:rPr lang="en-US" sz="3600" dirty="0"/>
                  <a:t>fit your group’s dataset</a:t>
                </a:r>
              </a:p>
              <a:p>
                <a:pPr marL="742950" indent="-742950">
                  <a:buAutoNum type="alphaUcParenBoth"/>
                </a:pPr>
                <a:endParaRPr lang="en-US" sz="3600" dirty="0"/>
              </a:p>
              <a:p>
                <a:pPr marL="742950" indent="-742950">
                  <a:buFontTx/>
                  <a:buAutoNum type="alphaUcParenBoth"/>
                </a:pPr>
                <a:r>
                  <a:rPr lang="en-US" sz="3600" dirty="0"/>
                  <a:t>how would using the wrong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3600" dirty="0"/>
                  <a:t> change your result?</a:t>
                </a:r>
              </a:p>
              <a:p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ABD7AFC-F260-5D5D-34A3-E0812A64D3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0617" y="833377"/>
                <a:ext cx="10300127" cy="3416320"/>
              </a:xfrm>
              <a:prstGeom prst="rect">
                <a:avLst/>
              </a:prstGeom>
              <a:blipFill>
                <a:blip r:embed="rId2"/>
                <a:stretch>
                  <a:fillRect l="-1835" t="-2857" r="-7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6953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ABD7AFC-F260-5D5D-34A3-E0812A64D35D}"/>
                  </a:ext>
                </a:extLst>
              </p:cNvPr>
              <p:cNvSpPr txBox="1"/>
              <p:nvPr/>
            </p:nvSpPr>
            <p:spPr>
              <a:xfrm>
                <a:off x="1180617" y="833377"/>
                <a:ext cx="10665035" cy="34163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dirty="0"/>
                  <a:t>Group 3</a:t>
                </a:r>
              </a:p>
              <a:p>
                <a:endParaRPr lang="en-US" sz="3600" dirty="0"/>
              </a:p>
              <a:p>
                <a:pPr marL="742950" indent="-742950">
                  <a:buAutoNum type="alphaUcParenBoth"/>
                </a:pPr>
                <a:r>
                  <a:rPr lang="en-US" sz="3600" dirty="0"/>
                  <a:t>fit your group’s dataset</a:t>
                </a:r>
              </a:p>
              <a:p>
                <a:pPr marL="742950" indent="-742950">
                  <a:buAutoNum type="alphaUcParenBoth"/>
                </a:pPr>
                <a:endParaRPr lang="en-US" sz="3600" dirty="0"/>
              </a:p>
              <a:p>
                <a:pPr marL="742950" indent="-742950">
                  <a:buFontTx/>
                  <a:buAutoNum type="alphaUcParenBoth"/>
                </a:pPr>
                <a:r>
                  <a:rPr lang="en-US" sz="3600" dirty="0"/>
                  <a:t>how would using the wrong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3600" dirty="0"/>
                  <a:t> change your result?</a:t>
                </a:r>
              </a:p>
              <a:p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ABD7AFC-F260-5D5D-34A3-E0812A64D3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0617" y="833377"/>
                <a:ext cx="10665035" cy="3416320"/>
              </a:xfrm>
              <a:prstGeom prst="rect">
                <a:avLst/>
              </a:prstGeom>
              <a:blipFill>
                <a:blip r:embed="rId2"/>
                <a:stretch>
                  <a:fillRect l="-1772" t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712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ABD7AFC-F260-5D5D-34A3-E0812A64D35D}"/>
                  </a:ext>
                </a:extLst>
              </p:cNvPr>
              <p:cNvSpPr txBox="1"/>
              <p:nvPr/>
            </p:nvSpPr>
            <p:spPr>
              <a:xfrm>
                <a:off x="1180617" y="833377"/>
                <a:ext cx="10348410" cy="34163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dirty="0"/>
                  <a:t>Group 4</a:t>
                </a:r>
              </a:p>
              <a:p>
                <a:endParaRPr lang="en-US" sz="3600" dirty="0"/>
              </a:p>
              <a:p>
                <a:pPr marL="742950" indent="-742950">
                  <a:buAutoNum type="alphaUcParenBoth"/>
                </a:pPr>
                <a:r>
                  <a:rPr lang="en-US" sz="3600" dirty="0"/>
                  <a:t>fit your group’s dataset</a:t>
                </a:r>
              </a:p>
              <a:p>
                <a:pPr marL="742950" indent="-742950">
                  <a:buAutoNum type="alphaUcParenBoth"/>
                </a:pPr>
                <a:endParaRPr lang="en-US" sz="3600" dirty="0"/>
              </a:p>
              <a:p>
                <a:pPr marL="742950" indent="-742950">
                  <a:buFontTx/>
                  <a:buAutoNum type="alphaUcParenBoth"/>
                </a:pPr>
                <a:r>
                  <a:rPr lang="en-US" sz="3600" dirty="0"/>
                  <a:t>how would using the wrong </a:t>
                </a:r>
                <a14:m>
                  <m:oMath xmlns:m="http://schemas.openxmlformats.org/officeDocument/2006/math">
                    <m:r>
                      <a:rPr lang="en-US" sz="360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3600" dirty="0"/>
                  <a:t> change your result?</a:t>
                </a:r>
              </a:p>
              <a:p>
                <a:endParaRPr lang="en-US" sz="36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ABD7AFC-F260-5D5D-34A3-E0812A64D3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0617" y="833377"/>
                <a:ext cx="10348410" cy="3416320"/>
              </a:xfrm>
              <a:prstGeom prst="rect">
                <a:avLst/>
              </a:prstGeom>
              <a:blipFill>
                <a:blip r:embed="rId2"/>
                <a:stretch>
                  <a:fillRect l="-1827" t="-2857" r="-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6814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2515</TotalTime>
  <Words>68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</dc:creator>
  <cp:lastModifiedBy>William Menke</cp:lastModifiedBy>
  <cp:revision>89</cp:revision>
  <dcterms:created xsi:type="dcterms:W3CDTF">2023-10-13T16:14:50Z</dcterms:created>
  <dcterms:modified xsi:type="dcterms:W3CDTF">2025-08-16T00:33:16Z</dcterms:modified>
</cp:coreProperties>
</file>