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2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9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7" autoAdjust="0"/>
    <p:restoredTop sz="86376" autoAdjust="0"/>
  </p:normalViewPr>
  <p:slideViewPr>
    <p:cSldViewPr snapToGrid="0">
      <p:cViewPr varScale="1">
        <p:scale>
          <a:sx n="71" d="100"/>
          <a:sy n="71" d="100"/>
        </p:scale>
        <p:origin x="33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Science</a:t>
            </a:r>
            <a:endParaRPr lang="en-US" sz="2800" b="1" dirty="0"/>
          </a:p>
          <a:p>
            <a:pPr algn="ctr"/>
            <a:r>
              <a:rPr lang="en-US" sz="2800" b="1" dirty="0" smtClean="0"/>
              <a:t>Lecture 19</a:t>
            </a:r>
            <a:r>
              <a:rPr lang="en-US" sz="2800" b="1" dirty="0"/>
              <a:t> </a:t>
            </a:r>
            <a:r>
              <a:rPr lang="en-US" sz="2800" b="1" dirty="0" smtClean="0"/>
              <a:t>Groups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Note that each time step can be computed</a:t>
            </a:r>
          </a:p>
          <a:p>
            <a:pPr algn="ctr"/>
            <a:r>
              <a:rPr lang="en-US" sz="2800" b="1" dirty="0" smtClean="0"/>
              <a:t>without computing any that come before or after it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 smtClean="0"/>
              <a:t>Consequently, you can reduce the execution time by computing only those times that you need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31006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AC861-C3D4-B065-0FA1-958D22EC3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2E306-A7AD-EE41-A6E2-F15E13BA99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Try a suite of different force angles.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How do the results differ? Pay attention to the sign of the amplitude.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Can one deduce the direction of the force from the results?</a:t>
            </a:r>
          </a:p>
        </p:txBody>
      </p:sp>
    </p:spTree>
    <p:extLst>
      <p:ext uri="{BB962C8B-B14F-4D97-AF65-F5344CB8AC3E}">
        <p14:creationId xmlns:p14="http://schemas.microsoft.com/office/powerpoint/2010/main" val="3911672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AC861-C3D4-B065-0FA1-958D22EC3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2E306-A7AD-EE41-A6E2-F15E13BA99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Try a suite of </a:t>
            </a:r>
            <a:r>
              <a:rPr lang="en-US" dirty="0" smtClean="0"/>
              <a:t>velocities.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is the range of </a:t>
            </a:r>
            <a:r>
              <a:rPr lang="en-US" dirty="0"/>
              <a:t>velocities </a:t>
            </a:r>
            <a:r>
              <a:rPr lang="en-US" dirty="0"/>
              <a:t>that work? (In the sense of producing reasonable results).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Of those that work, Does the wave for a higher </a:t>
            </a:r>
            <a:r>
              <a:rPr lang="en-US" dirty="0"/>
              <a:t>velocities </a:t>
            </a:r>
            <a:r>
              <a:rPr lang="en-US" dirty="0"/>
              <a:t>go </a:t>
            </a:r>
            <a:r>
              <a:rPr lang="en-US" dirty="0" smtClean="0"/>
              <a:t>faster?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815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AC861-C3D4-B065-0FA1-958D22EC3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2E306-A7AD-EE41-A6E2-F15E13BA9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13" y="1591444"/>
            <a:ext cx="10515600" cy="107008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An explosion is equivalent to the sum of four forces at slightly different positions as shown below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DF16BBE-C5D4-40EF-911E-67021DE3420E}"/>
                  </a:ext>
                </a:extLst>
              </p:cNvPr>
              <p:cNvSpPr txBox="1"/>
              <p:nvPr/>
            </p:nvSpPr>
            <p:spPr>
              <a:xfrm>
                <a:off x="4362157" y="2593947"/>
                <a:ext cx="68294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top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DF16BBE-C5D4-40EF-911E-67021DE342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2157" y="2593947"/>
                <a:ext cx="682943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rrow: Right 4">
            <a:extLst>
              <a:ext uri="{FF2B5EF4-FFF2-40B4-BE49-F238E27FC236}">
                <a16:creationId xmlns:a16="http://schemas.microsoft.com/office/drawing/2014/main" id="{7F6FE454-A1B6-4BD1-B18B-37CBFFE4EEC5}"/>
              </a:ext>
            </a:extLst>
          </p:cNvPr>
          <p:cNvSpPr/>
          <p:nvPr/>
        </p:nvSpPr>
        <p:spPr>
          <a:xfrm rot="16200000">
            <a:off x="4178474" y="3293579"/>
            <a:ext cx="768321" cy="23083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F556A96-D325-43DC-8455-2F786056CC2E}"/>
              </a:ext>
            </a:extLst>
          </p:cNvPr>
          <p:cNvSpPr/>
          <p:nvPr/>
        </p:nvSpPr>
        <p:spPr>
          <a:xfrm>
            <a:off x="4447218" y="3699026"/>
            <a:ext cx="230832" cy="18825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1AC4E88-F627-44BE-8480-0BF9E0743D7A}"/>
                  </a:ext>
                </a:extLst>
              </p:cNvPr>
              <p:cNvSpPr txBox="1"/>
              <p:nvPr/>
            </p:nvSpPr>
            <p:spPr>
              <a:xfrm>
                <a:off x="4459823" y="5007993"/>
                <a:ext cx="1183081" cy="4495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bottom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1AC4E88-F627-44BE-8480-0BF9E0743D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9823" y="5007993"/>
                <a:ext cx="1183081" cy="4495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Arrow: Right 7">
            <a:extLst>
              <a:ext uri="{FF2B5EF4-FFF2-40B4-BE49-F238E27FC236}">
                <a16:creationId xmlns:a16="http://schemas.microsoft.com/office/drawing/2014/main" id="{7AAE7629-A6A2-49D9-B08B-392055D92083}"/>
              </a:ext>
            </a:extLst>
          </p:cNvPr>
          <p:cNvSpPr/>
          <p:nvPr/>
        </p:nvSpPr>
        <p:spPr>
          <a:xfrm rot="5400000">
            <a:off x="4210587" y="4484496"/>
            <a:ext cx="768321" cy="23083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CDCE1EE-E381-43FE-92AC-AA084EFF4FFD}"/>
              </a:ext>
            </a:extLst>
          </p:cNvPr>
          <p:cNvSpPr/>
          <p:nvPr/>
        </p:nvSpPr>
        <p:spPr>
          <a:xfrm>
            <a:off x="4472796" y="4122607"/>
            <a:ext cx="230832" cy="18825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3A46051-AFA3-48CD-A87E-C9F5AA425686}"/>
              </a:ext>
            </a:extLst>
          </p:cNvPr>
          <p:cNvSpPr/>
          <p:nvPr/>
        </p:nvSpPr>
        <p:spPr>
          <a:xfrm>
            <a:off x="4803576" y="3922284"/>
            <a:ext cx="230832" cy="18825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CB5913A-D57F-4BE3-B1DC-77477CC1D3DE}"/>
              </a:ext>
            </a:extLst>
          </p:cNvPr>
          <p:cNvSpPr/>
          <p:nvPr/>
        </p:nvSpPr>
        <p:spPr>
          <a:xfrm>
            <a:off x="4125960" y="3907164"/>
            <a:ext cx="230832" cy="18825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7A73A5-DFDE-4DEC-B78A-51046D5DF5AC}"/>
                  </a:ext>
                </a:extLst>
              </p:cNvPr>
              <p:cNvSpPr txBox="1"/>
              <p:nvPr/>
            </p:nvSpPr>
            <p:spPr>
              <a:xfrm>
                <a:off x="5687313" y="3765692"/>
                <a:ext cx="880113" cy="4500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right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7A73A5-DFDE-4DEC-B78A-51046D5DF5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7313" y="3765692"/>
                <a:ext cx="880113" cy="4500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row: Right 12">
            <a:extLst>
              <a:ext uri="{FF2B5EF4-FFF2-40B4-BE49-F238E27FC236}">
                <a16:creationId xmlns:a16="http://schemas.microsoft.com/office/drawing/2014/main" id="{71F51D36-4D87-4476-8D5E-E4DD79084D15}"/>
              </a:ext>
            </a:extLst>
          </p:cNvPr>
          <p:cNvSpPr/>
          <p:nvPr/>
        </p:nvSpPr>
        <p:spPr>
          <a:xfrm>
            <a:off x="4918992" y="3871782"/>
            <a:ext cx="768321" cy="23083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690671-8148-4109-ABB0-2C5151A0EE9D}"/>
                  </a:ext>
                </a:extLst>
              </p:cNvPr>
              <p:cNvSpPr txBox="1"/>
              <p:nvPr/>
            </p:nvSpPr>
            <p:spPr>
              <a:xfrm>
                <a:off x="2710076" y="3793155"/>
                <a:ext cx="682944" cy="451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left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690671-8148-4109-ABB0-2C5151A0EE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0076" y="3793155"/>
                <a:ext cx="682944" cy="4514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Arrow: Right 14">
            <a:extLst>
              <a:ext uri="{FF2B5EF4-FFF2-40B4-BE49-F238E27FC236}">
                <a16:creationId xmlns:a16="http://schemas.microsoft.com/office/drawing/2014/main" id="{41905B2F-C33F-419F-BF91-7359CB0AC018}"/>
              </a:ext>
            </a:extLst>
          </p:cNvPr>
          <p:cNvSpPr/>
          <p:nvPr/>
        </p:nvSpPr>
        <p:spPr>
          <a:xfrm rot="10800000">
            <a:off x="3427703" y="3871781"/>
            <a:ext cx="768321" cy="23083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00B6CA4-7EEE-4EA9-A500-8693632BA070}"/>
              </a:ext>
            </a:extLst>
          </p:cNvPr>
          <p:cNvSpPr txBox="1">
            <a:spLocks/>
          </p:cNvSpPr>
          <p:nvPr/>
        </p:nvSpPr>
        <p:spPr>
          <a:xfrm>
            <a:off x="1309626" y="5769618"/>
            <a:ext cx="10515600" cy="107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Modify the code to implement this force.  How does the waves differ from the a single force?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277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AC861-C3D4-B065-0FA1-958D22EC3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107357" cy="1325563"/>
          </a:xfrm>
        </p:spPr>
        <p:txBody>
          <a:bodyPr/>
          <a:lstStyle/>
          <a:p>
            <a:r>
              <a:rPr lang="en-US" dirty="0"/>
              <a:t>Group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2E306-A7AD-EE41-A6E2-F15E13BA9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0164" y="1649395"/>
            <a:ext cx="9451724" cy="38778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Today’s simulation is similar to </a:t>
            </a:r>
            <a:r>
              <a:rPr lang="en-US" dirty="0" err="1" smtClean="0"/>
              <a:t>Lec</a:t>
            </a:r>
            <a:r>
              <a:rPr lang="en-US" dirty="0" smtClean="0"/>
              <a:t> 14’s.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Carefully compare the two animations and describe the similarities and differences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mtClean="0"/>
              <a:t>The </a:t>
            </a:r>
            <a:r>
              <a:rPr lang="en-US" dirty="0" smtClean="0"/>
              <a:t>difference is are not really due to the methodology (Fourier transforms vs modes) but to th</a:t>
            </a:r>
            <a:r>
              <a:rPr lang="en-US" dirty="0" smtClean="0"/>
              <a:t>e boundary conditions.  Elaborate.  (Have a look at the </a:t>
            </a:r>
            <a:r>
              <a:rPr lang="en-US" dirty="0" err="1" smtClean="0"/>
              <a:t>Lec</a:t>
            </a:r>
            <a:r>
              <a:rPr lang="en-US" dirty="0" smtClean="0"/>
              <a:t> 14 / Group 4 assignment).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88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6990</TotalTime>
  <Words>216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Group 1</vt:lpstr>
      <vt:lpstr>Group 2</vt:lpstr>
      <vt:lpstr>Group 3</vt:lpstr>
      <vt:lpstr>Group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112</cp:revision>
  <dcterms:created xsi:type="dcterms:W3CDTF">2023-10-13T16:14:50Z</dcterms:created>
  <dcterms:modified xsi:type="dcterms:W3CDTF">2025-08-18T17:42:58Z</dcterms:modified>
</cp:coreProperties>
</file>