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99F8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435" autoAdjust="0"/>
    <p:restoredTop sz="72343" autoAdjust="0"/>
  </p:normalViewPr>
  <p:slideViewPr>
    <p:cSldViewPr snapToGrid="0">
      <p:cViewPr varScale="1">
        <p:scale>
          <a:sx n="73" d="100"/>
          <a:sy n="73" d="100"/>
        </p:scale>
        <p:origin x="96" y="28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2A9A8DE-9D9C-4C99-A102-396ACD540F71}" type="datetimeFigureOut">
              <a:rPr lang="en-US" smtClean="0"/>
              <a:t>8/18/2025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571043-8DF1-4871-A3DC-820FFF21BB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84389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E80D91-A479-5222-7585-AE48F33CF7F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F9D4CC4-F6E8-9AD5-FFAF-CA63470BC0C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ED617C0-AEAB-CD5A-1403-531F6CFC75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BAB0CD-5079-4FF0-87B0-4778CB467310}" type="datetimeFigureOut">
              <a:rPr lang="en-US" smtClean="0"/>
              <a:t>8/18/2025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D7B06E6-3CB6-49B9-A981-7D98574D51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C367CD9-1E3B-CF29-6D80-454B19D900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B16D0-EADF-4770-9428-1D8472F702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73050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F11043-F92D-DB42-2554-43EBEEFCE9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54FCA3B-D39C-6525-2419-3198DE5D70E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1174B3-E579-36BB-04E2-457E3D9DE9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BAB0CD-5079-4FF0-87B0-4778CB467310}" type="datetimeFigureOut">
              <a:rPr lang="en-US" smtClean="0"/>
              <a:t>8/18/2025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135CE86-BB85-C129-4C86-51935B7561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E467A1A-0E66-FBBD-4D03-91A93C4805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B16D0-EADF-4770-9428-1D8472F702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14736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C83C0C4-3869-F518-8BBE-A2850A026B4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B574ABF-8E23-7C10-54A5-5F6384E4FFE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A1AFDDE-FDFB-5A23-B87F-8980B63EF3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BAB0CD-5079-4FF0-87B0-4778CB467310}" type="datetimeFigureOut">
              <a:rPr lang="en-US" smtClean="0"/>
              <a:t>8/18/2025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73F473D-7891-5072-0E00-39D75F739B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8B5467-C466-5EFD-C96C-A7266F6D7C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B16D0-EADF-4770-9428-1D8472F702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00537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D27C65-71A2-878F-3E0A-E2FB2E6E92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F378FD4-87EF-F808-0058-93A391BD2D4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75D37B-53A9-31E0-09F3-3E8A04998F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BAB0CD-5079-4FF0-87B0-4778CB467310}" type="datetimeFigureOut">
              <a:rPr lang="en-US" smtClean="0"/>
              <a:t>8/18/2025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D7999BA-9DE1-7C5E-C9FF-A344692B29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193B5DD-E983-99FD-623F-F9E335129E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B16D0-EADF-4770-9428-1D8472F702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75989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C0C9D9-2205-D701-5C00-AA5A44AA61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4C67143-5919-CE6E-E422-DD503CF2AF2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A18501-4F70-2F35-0F7D-F141BB65AF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BAB0CD-5079-4FF0-87B0-4778CB467310}" type="datetimeFigureOut">
              <a:rPr lang="en-US" smtClean="0"/>
              <a:t>8/18/2025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44BDA1E-9922-E0E4-53FE-0EEE347F71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EAA6B5B-3FD0-0B0B-E58E-97B315C0A1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B16D0-EADF-4770-9428-1D8472F702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51920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539AFB-D4BF-0F77-94B6-A4A6088FAB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D30E7CA-482D-0FBB-E15B-2122C1DEF68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48B0E23-A188-4A52-04E8-E049F6F2D0B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BF14CCC-0586-DDA1-DB7E-6BE597AA77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BAB0CD-5079-4FF0-87B0-4778CB467310}" type="datetimeFigureOut">
              <a:rPr lang="en-US" smtClean="0"/>
              <a:t>8/18/2025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9FDE815-FB52-3DFD-133E-6811AAF35B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0D94B6E-342E-4E53-07A0-732BCA069A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B16D0-EADF-4770-9428-1D8472F702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74421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FE37C0-4901-56F7-2DC9-210D021084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DE7D6B1-A1AD-8653-E6B0-8211DCC6C4F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819368E-40D2-B1E0-283E-00872A989FB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743C6FE-4710-0EE6-0AE5-4CCDD033956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3C4E302-B9BD-20D4-0081-497759E6A82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B90B876-AF1F-F5E2-CBC1-366A904EF4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BAB0CD-5079-4FF0-87B0-4778CB467310}" type="datetimeFigureOut">
              <a:rPr lang="en-US" smtClean="0"/>
              <a:t>8/18/2025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801FCF6-56AE-F672-3794-65D034088A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76A27D6-5803-2509-4C37-BA35351798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B16D0-EADF-4770-9428-1D8472F702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69631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966931-26DE-114B-F9D3-1A5F1599B4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328B325-0FEB-0C6D-AE91-66E4722AE6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BAB0CD-5079-4FF0-87B0-4778CB467310}" type="datetimeFigureOut">
              <a:rPr lang="en-US" smtClean="0"/>
              <a:t>8/18/2025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607D8F5-BC51-AD50-05C7-4DD795AF3D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5830860-5578-47F7-6DD4-877F2CBA1E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B16D0-EADF-4770-9428-1D8472F702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87555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AE8ECE9-736E-DCE6-7A4E-8CD7BF01B4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BAB0CD-5079-4FF0-87B0-4778CB467310}" type="datetimeFigureOut">
              <a:rPr lang="en-US" smtClean="0"/>
              <a:t>8/18/2025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28134B0-D436-07A1-6E4A-484C8A0D1F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9F430C1-9F61-7C29-5340-808ABD8085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B16D0-EADF-4770-9428-1D8472F702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97382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55EB0F-A49B-0A7E-C516-3F2C934E92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A50C557-3E87-595B-6960-0B9815D88A5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12A0C21-5BCE-8EFF-FD0A-3ECEA8A2A35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85462A4-20DF-938C-5914-2F0137EAFF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BAB0CD-5079-4FF0-87B0-4778CB467310}" type="datetimeFigureOut">
              <a:rPr lang="en-US" smtClean="0"/>
              <a:t>8/18/2025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FC437CE-56B4-3164-26D1-EAC436442E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03FD9E9-E2B5-A0FB-2DCC-148B032694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B16D0-EADF-4770-9428-1D8472F702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52870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917C8A-B99D-0E47-30E6-B03A917414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72CC987-AC26-1D86-B8A4-A30FB5960F5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26E8AB3-83B7-ABC2-558F-E2CE5655257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17D908E-9F4B-1693-7FEB-7EDB5BCCD1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BAB0CD-5079-4FF0-87B0-4778CB467310}" type="datetimeFigureOut">
              <a:rPr lang="en-US" smtClean="0"/>
              <a:t>8/18/2025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04281AA-D4E2-E0C2-9D47-92A642445B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546DAED-045E-D3B0-D809-413B94D9F2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B16D0-EADF-4770-9428-1D8472F702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20544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D40F9BC-CF58-DC22-32DB-C8ED69C0A5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DBEC15F-20A7-D0BA-C18C-03EB356F54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778C2D-86A5-3526-C38F-904E606B7E0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BAB0CD-5079-4FF0-87B0-4778CB467310}" type="datetimeFigureOut">
              <a:rPr lang="en-US" smtClean="0"/>
              <a:t>8/18/2025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4D10F4E-027A-968C-96D4-9D24FEC0BD1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313BE93-BFD3-DF0A-FB6D-97BC3C74E86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5B16D0-EADF-4770-9428-1D8472F702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8032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2EAB23CB-46B8-3450-A01C-7841B2B59C5F}"/>
              </a:ext>
            </a:extLst>
          </p:cNvPr>
          <p:cNvSpPr txBox="1"/>
          <p:nvPr/>
        </p:nvSpPr>
        <p:spPr>
          <a:xfrm>
            <a:off x="786580" y="2776763"/>
            <a:ext cx="1079582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/>
              <a:t>2025 </a:t>
            </a:r>
            <a:r>
              <a:rPr lang="en-US" sz="2800" b="1" dirty="0"/>
              <a:t>EESC </a:t>
            </a:r>
            <a:r>
              <a:rPr lang="en-US" sz="2800" b="1" dirty="0" smtClean="0"/>
              <a:t>W3400</a:t>
            </a:r>
          </a:p>
          <a:p>
            <a:pPr algn="ctr"/>
            <a:r>
              <a:rPr lang="en-US" sz="2800" b="1" dirty="0"/>
              <a:t>Computational Earth </a:t>
            </a:r>
            <a:r>
              <a:rPr lang="en-US" sz="2800" b="1" dirty="0" smtClean="0"/>
              <a:t>Science</a:t>
            </a:r>
          </a:p>
          <a:p>
            <a:pPr algn="ctr"/>
            <a:r>
              <a:rPr lang="en-US" sz="2800" b="1" dirty="0" smtClean="0"/>
              <a:t>No Lecture 20 Groups, only Lecture</a:t>
            </a:r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183380253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6711</TotalTime>
  <Words>13</Words>
  <Application>Microsoft Office PowerPoint</Application>
  <PresentationFormat>Widescreen</PresentationFormat>
  <Paragraphs>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AU</dc:creator>
  <cp:lastModifiedBy>William Menke</cp:lastModifiedBy>
  <cp:revision>147</cp:revision>
  <dcterms:created xsi:type="dcterms:W3CDTF">2023-10-13T16:14:50Z</dcterms:created>
  <dcterms:modified xsi:type="dcterms:W3CDTF">2025-08-19T01:18:14Z</dcterms:modified>
</cp:coreProperties>
</file>