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6739"/>
    <a:srgbClr val="F99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1" autoAdjust="0"/>
    <p:restoredTop sz="91397" autoAdjust="0"/>
  </p:normalViewPr>
  <p:slideViewPr>
    <p:cSldViewPr snapToGrid="0">
      <p:cViewPr varScale="1">
        <p:scale>
          <a:sx n="75" d="100"/>
          <a:sy n="75" d="100"/>
        </p:scale>
        <p:origin x="13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/>
              <a:t>Computational Earth </a:t>
            </a:r>
            <a:r>
              <a:rPr lang="en-US" sz="2800" b="1" dirty="0" smtClean="0"/>
              <a:t>Science</a:t>
            </a:r>
            <a:endParaRPr lang="en-US" sz="2800" b="1" dirty="0"/>
          </a:p>
          <a:p>
            <a:pPr algn="ctr"/>
            <a:r>
              <a:rPr lang="en-US" sz="2800" b="1" dirty="0" smtClean="0"/>
              <a:t>No Lecture 21, just Groups</a:t>
            </a:r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7043</TotalTime>
  <Words>12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162</cp:revision>
  <dcterms:created xsi:type="dcterms:W3CDTF">2023-10-13T16:14:50Z</dcterms:created>
  <dcterms:modified xsi:type="dcterms:W3CDTF">2025-08-19T01:16:57Z</dcterms:modified>
</cp:coreProperties>
</file>