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6739"/>
    <a:srgbClr val="F99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77" d="100"/>
          <a:sy n="77" d="100"/>
        </p:scale>
        <p:origin x="62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</a:t>
            </a:r>
            <a:r>
              <a:rPr lang="en-US" sz="2800" b="1" dirty="0" smtClean="0"/>
              <a:t>Science</a:t>
            </a:r>
            <a:endParaRPr lang="en-US" sz="2800" b="1" dirty="0"/>
          </a:p>
          <a:p>
            <a:pPr algn="ctr"/>
            <a:r>
              <a:rPr lang="en-US" sz="2800" b="1" dirty="0" smtClean="0"/>
              <a:t>No Lecture 22 Groups Today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6830</TotalTime>
  <Words>11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157</cp:revision>
  <dcterms:created xsi:type="dcterms:W3CDTF">2023-10-13T16:14:50Z</dcterms:created>
  <dcterms:modified xsi:type="dcterms:W3CDTF">2025-08-19T01:40:42Z</dcterms:modified>
</cp:coreProperties>
</file>