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3733" autoAdjust="0"/>
  </p:normalViewPr>
  <p:slideViewPr>
    <p:cSldViewPr snapToGrid="0">
      <p:cViewPr varScale="1">
        <p:scale>
          <a:sx n="79" d="100"/>
          <a:sy n="79" d="100"/>
        </p:scale>
        <p:origin x="77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71043-8DF1-4871-A3DC-820FFF21B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7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47670" y="2412146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No Lecture 23</a:t>
            </a:r>
            <a:r>
              <a:rPr lang="en-US" sz="2800" b="1" dirty="0"/>
              <a:t> </a:t>
            </a:r>
            <a:r>
              <a:rPr lang="en-US" sz="2800" b="1" dirty="0" smtClean="0"/>
              <a:t>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7175</TotalTime>
  <Words>11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182</cp:revision>
  <dcterms:created xsi:type="dcterms:W3CDTF">2023-10-13T16:14:50Z</dcterms:created>
  <dcterms:modified xsi:type="dcterms:W3CDTF">2025-08-19T18:09:23Z</dcterms:modified>
</cp:coreProperties>
</file>