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" initials="AU" lastIdx="1" clrIdx="0">
    <p:extLst>
      <p:ext uri="{19B8F6BF-5375-455C-9EA6-DF929625EA0E}">
        <p15:presenceInfo xmlns:p15="http://schemas.microsoft.com/office/powerpoint/2012/main" userId="AU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6739"/>
    <a:srgbClr val="F99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01" autoAdjust="0"/>
    <p:restoredTop sz="93733" autoAdjust="0"/>
  </p:normalViewPr>
  <p:slideViewPr>
    <p:cSldViewPr snapToGrid="0">
      <p:cViewPr varScale="1">
        <p:scale>
          <a:sx n="77" d="100"/>
          <a:sy n="77" d="100"/>
        </p:scale>
        <p:origin x="62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  <a:endParaRPr lang="en-US" sz="2800" b="1" dirty="0"/>
          </a:p>
          <a:p>
            <a:pPr algn="ctr"/>
            <a:r>
              <a:rPr lang="en-US" sz="2800" b="1" dirty="0" smtClean="0"/>
              <a:t>No Lecture </a:t>
            </a:r>
            <a:r>
              <a:rPr lang="en-US" sz="2800" b="1" smtClean="0"/>
              <a:t>24 Groups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7461</TotalTime>
  <Words>10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199</cp:revision>
  <dcterms:created xsi:type="dcterms:W3CDTF">2023-10-13T16:14:50Z</dcterms:created>
  <dcterms:modified xsi:type="dcterms:W3CDTF">2025-08-19T18:10:40Z</dcterms:modified>
</cp:coreProperties>
</file>