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" initials="AU" lastIdx="1" clrIdx="0">
    <p:extLst>
      <p:ext uri="{19B8F6BF-5375-455C-9EA6-DF929625EA0E}">
        <p15:presenceInfo xmlns:p15="http://schemas.microsoft.com/office/powerpoint/2012/main" userId="A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D0CECE"/>
    <a:srgbClr val="CF6739"/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2020" autoAdjust="0"/>
  </p:normalViewPr>
  <p:slideViewPr>
    <p:cSldViewPr snapToGrid="0">
      <p:cViewPr varScale="1">
        <p:scale>
          <a:sx n="76" d="100"/>
          <a:sy n="76" d="100"/>
        </p:scale>
        <p:origin x="5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smtClean="0"/>
              <a:t>No Lecture 25</a:t>
            </a:r>
            <a:r>
              <a:rPr lang="en-US" sz="2800" b="1" dirty="0"/>
              <a:t> </a:t>
            </a:r>
            <a:r>
              <a:rPr lang="en-US" sz="2800" b="1" smtClean="0"/>
              <a:t>Groups Today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7586</TotalTime>
  <Words>11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207</cp:revision>
  <dcterms:created xsi:type="dcterms:W3CDTF">2023-10-13T16:14:50Z</dcterms:created>
  <dcterms:modified xsi:type="dcterms:W3CDTF">2025-08-19T12:36:52Z</dcterms:modified>
</cp:coreProperties>
</file>