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2" r:id="rId4"/>
    <p:sldId id="258" r:id="rId5"/>
    <p:sldId id="257" r:id="rId6"/>
    <p:sldId id="259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4B21-9F48-4678-8CF0-8990AF67442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D8D-F78F-4B4D-8824-16903722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4B21-9F48-4678-8CF0-8990AF67442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D8D-F78F-4B4D-8824-16903722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4B21-9F48-4678-8CF0-8990AF67442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D8D-F78F-4B4D-8824-16903722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4B21-9F48-4678-8CF0-8990AF67442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D8D-F78F-4B4D-8824-16903722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5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4B21-9F48-4678-8CF0-8990AF67442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D8D-F78F-4B4D-8824-16903722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5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4B21-9F48-4678-8CF0-8990AF67442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D8D-F78F-4B4D-8824-16903722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0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4B21-9F48-4678-8CF0-8990AF67442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D8D-F78F-4B4D-8824-16903722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5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4B21-9F48-4678-8CF0-8990AF67442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D8D-F78F-4B4D-8824-16903722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0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4B21-9F48-4678-8CF0-8990AF67442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D8D-F78F-4B4D-8824-16903722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9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4B21-9F48-4678-8CF0-8990AF67442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D8D-F78F-4B4D-8824-16903722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7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4B21-9F48-4678-8CF0-8990AF67442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5D8D-F78F-4B4D-8824-16903722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2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54B21-9F48-4678-8CF0-8990AF67442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5D8D-F78F-4B4D-8824-16903722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7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712" y="412596"/>
            <a:ext cx="1174244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Group project 01: A close look at a glacier</a:t>
            </a:r>
          </a:p>
          <a:p>
            <a:endParaRPr lang="en-US" sz="3200" dirty="0"/>
          </a:p>
          <a:p>
            <a:r>
              <a:rPr lang="en-US" sz="3200" dirty="0"/>
              <a:t>Goals:</a:t>
            </a:r>
          </a:p>
          <a:p>
            <a:endParaRPr lang="en-US" sz="3200" dirty="0"/>
          </a:p>
          <a:p>
            <a:r>
              <a:rPr lang="en-US" sz="3200" dirty="0"/>
              <a:t>For you to learn to recognize a glacier using satellite and terrain maps</a:t>
            </a:r>
          </a:p>
          <a:p>
            <a:endParaRPr lang="en-US" sz="3200" dirty="0"/>
          </a:p>
          <a:p>
            <a:r>
              <a:rPr lang="en-US" sz="3200" dirty="0"/>
              <a:t>and get a sense for its geographical setting</a:t>
            </a:r>
          </a:p>
          <a:p>
            <a:endParaRPr lang="en-US" sz="3200" dirty="0"/>
          </a:p>
          <a:p>
            <a:r>
              <a:rPr lang="en-US" sz="3200" dirty="0"/>
              <a:t>and its scale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1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37" y="0"/>
            <a:ext cx="8186600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Part A (Illustrated in the first two slides)</a:t>
            </a:r>
          </a:p>
          <a:p>
            <a:r>
              <a:rPr lang="en-US" sz="1600" dirty="0"/>
              <a:t>Using Google Maps and PowerPoint</a:t>
            </a:r>
          </a:p>
          <a:p>
            <a:r>
              <a:rPr lang="en-US" sz="1600" dirty="0"/>
              <a:t>Pick a glacier near your assigned coordinate.</a:t>
            </a:r>
          </a:p>
          <a:p>
            <a:r>
              <a:rPr lang="en-US" sz="1600" dirty="0"/>
              <a:t>Make co-registered satellite and terrain maps that include the entire glacier including snowfields</a:t>
            </a:r>
          </a:p>
          <a:p>
            <a:r>
              <a:rPr lang="en-US" sz="1600" dirty="0"/>
              <a:t>Annotate the name of the mountain range (or other place-name)</a:t>
            </a:r>
          </a:p>
          <a:p>
            <a:r>
              <a:rPr lang="en-US" sz="1600" dirty="0"/>
              <a:t>Make readable metric distance scale.</a:t>
            </a:r>
          </a:p>
          <a:p>
            <a:r>
              <a:rPr lang="en-US" sz="1600" dirty="0"/>
              <a:t>Outline glacier in red.</a:t>
            </a:r>
          </a:p>
          <a:p>
            <a:r>
              <a:rPr lang="en-US" sz="1600" dirty="0"/>
              <a:t>Outline top of glacial valley in blue.</a:t>
            </a:r>
          </a:p>
          <a:p>
            <a:r>
              <a:rPr lang="en-US" sz="1600" dirty="0"/>
              <a:t>Annotate name (if any) and elevation (in meters) of a nearby mountain peak.</a:t>
            </a:r>
          </a:p>
          <a:p>
            <a:r>
              <a:rPr lang="en-US" sz="1600" dirty="0"/>
              <a:t>Annotate elevation (in meters) of snowfields and terminus</a:t>
            </a:r>
          </a:p>
          <a:p>
            <a:r>
              <a:rPr lang="en-US" sz="1600" dirty="0"/>
              <a:t>Add large arrow (yellow) annotated with (rough) length of glacier and direction of flow.</a:t>
            </a:r>
          </a:p>
          <a:p>
            <a:endParaRPr lang="en-US" sz="1600" dirty="0"/>
          </a:p>
          <a:p>
            <a:r>
              <a:rPr lang="en-US" sz="1600" b="1" dirty="0"/>
              <a:t>Part B (illustrated with third slide)</a:t>
            </a:r>
          </a:p>
          <a:p>
            <a:r>
              <a:rPr lang="en-US" sz="1600" dirty="0"/>
              <a:t>Make zoomed-in satellite of glacial terminus</a:t>
            </a:r>
          </a:p>
          <a:p>
            <a:r>
              <a:rPr lang="en-US" sz="1600" dirty="0"/>
              <a:t>Make readable metric distance scale.</a:t>
            </a:r>
          </a:p>
          <a:p>
            <a:r>
              <a:rPr lang="en-US" sz="1600" dirty="0"/>
              <a:t>Outline glacier in red.</a:t>
            </a:r>
          </a:p>
          <a:p>
            <a:r>
              <a:rPr lang="en-US" sz="1600" dirty="0"/>
              <a:t>Outline exit stream (if any) in blue.</a:t>
            </a:r>
          </a:p>
          <a:p>
            <a:r>
              <a:rPr lang="en-US" sz="1600" dirty="0"/>
              <a:t>Annotate river (if any) and sea into which meltwater from glacier flows.</a:t>
            </a:r>
          </a:p>
          <a:p>
            <a:endParaRPr lang="en-US" sz="1600" dirty="0"/>
          </a:p>
          <a:p>
            <a:r>
              <a:rPr lang="en-US" sz="1600" b="1" dirty="0"/>
              <a:t>Part C (Illustrated with Photo pulled off the web)</a:t>
            </a:r>
            <a:endParaRPr lang="en-US" sz="1600" dirty="0"/>
          </a:p>
          <a:p>
            <a:r>
              <a:rPr lang="en-US" sz="1600" dirty="0"/>
              <a:t>Find a photo of the glacier (or some other glacier close to it).</a:t>
            </a:r>
          </a:p>
          <a:p>
            <a:endParaRPr lang="en-US" sz="1600" dirty="0"/>
          </a:p>
          <a:p>
            <a:r>
              <a:rPr lang="en-US" sz="1600" b="1" dirty="0"/>
              <a:t>POST TO COURSEWORKS AS A PPTX</a:t>
            </a:r>
          </a:p>
          <a:p>
            <a:r>
              <a:rPr lang="en-US" sz="1600" dirty="0"/>
              <a:t>with a filename</a:t>
            </a:r>
          </a:p>
          <a:p>
            <a:r>
              <a:rPr lang="en-US" sz="1600" dirty="0"/>
              <a:t>GroupProject01_XX</a:t>
            </a:r>
          </a:p>
          <a:p>
            <a:r>
              <a:rPr lang="en-US" sz="1600" dirty="0"/>
              <a:t>where XX sis your group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3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22" y="462987"/>
            <a:ext cx="75029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Group Assignment Locations</a:t>
            </a:r>
          </a:p>
          <a:p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46.1597, 10.5370</a:t>
            </a:r>
          </a:p>
          <a:p>
            <a:pPr marL="514350" indent="-514350">
              <a:buAutoNum type="arabicPeriod"/>
            </a:pPr>
            <a:r>
              <a:rPr lang="en-US" sz="2800" dirty="0"/>
              <a:t>35.9341, 75.6299</a:t>
            </a:r>
          </a:p>
          <a:p>
            <a:pPr marL="514350" indent="-514350">
              <a:buAutoNum type="arabicPeriod"/>
            </a:pPr>
            <a:r>
              <a:rPr lang="en-US" sz="2800" dirty="0"/>
              <a:t>31.9636, 77.7554</a:t>
            </a:r>
          </a:p>
          <a:p>
            <a:pPr marL="514350" lvl="0" indent="-514350">
              <a:buFontTx/>
              <a:buAutoNum type="arabicPeriod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-46.8579, -73.8274</a:t>
            </a:r>
          </a:p>
          <a:p>
            <a:pPr marL="514350" indent="-514350">
              <a:buFontTx/>
              <a:buAutoNum type="arabicPeriod"/>
            </a:pPr>
            <a:r>
              <a:rPr lang="en-US" sz="2800" dirty="0"/>
              <a:t>-51.1296, -73.3558</a:t>
            </a:r>
          </a:p>
          <a:p>
            <a:pPr marL="514350" indent="-514350">
              <a:buFontTx/>
              <a:buAutoNum type="arabicPeriod"/>
            </a:pPr>
            <a:r>
              <a:rPr lang="en-US" sz="2800" dirty="0"/>
              <a:t>48.7506, -113.7278</a:t>
            </a:r>
          </a:p>
          <a:p>
            <a:pPr marL="514350" indent="-514350">
              <a:buFontTx/>
              <a:buAutoNum type="arabicPeriod"/>
            </a:pPr>
            <a:r>
              <a:rPr lang="en-US" sz="2800" dirty="0"/>
              <a:t>59.9640, -140.6138</a:t>
            </a:r>
          </a:p>
          <a:p>
            <a:pPr marL="514350" indent="-514350">
              <a:buFontTx/>
              <a:buAutoNum type="arabicPeriod"/>
            </a:pPr>
            <a:r>
              <a:rPr lang="en-US" sz="2800" dirty="0"/>
              <a:t>62.8564, -150.6221</a:t>
            </a:r>
          </a:p>
          <a:p>
            <a:pPr marL="514350" indent="-514350">
              <a:buFontTx/>
              <a:buAutoNum type="arabicPeriod"/>
            </a:pPr>
            <a:r>
              <a:rPr lang="en-US" sz="2800" dirty="0"/>
              <a:t>73.1360, -79.2326</a:t>
            </a:r>
          </a:p>
          <a:p>
            <a:pPr marL="514350" indent="-514350">
              <a:buFontTx/>
              <a:buAutoNum type="arabicPeriod"/>
            </a:pPr>
            <a:r>
              <a:rPr lang="en-US" sz="2800" dirty="0"/>
              <a:t>80.4844, -59.7907</a:t>
            </a:r>
          </a:p>
          <a:p>
            <a:pPr marL="514350" indent="-514350">
              <a:buFontTx/>
              <a:buAutoNum type="arabicPeriod"/>
            </a:pPr>
            <a:r>
              <a:rPr lang="en-US" sz="2800" dirty="0"/>
              <a:t>63.5600, -19.2998</a:t>
            </a:r>
          </a:p>
          <a:p>
            <a:pPr marL="514350" indent="-514350">
              <a:buFontTx/>
              <a:buAutoNum type="arabicPeriod"/>
            </a:pPr>
            <a:r>
              <a:rPr lang="en-US" sz="2800" dirty="0"/>
              <a:t>30.2599, 93.7377</a:t>
            </a:r>
            <a:endParaRPr lang="en-US" sz="3200" dirty="0"/>
          </a:p>
        </p:txBody>
      </p:sp>
      <p:sp>
        <p:nvSpPr>
          <p:cNvPr id="2" name="AutoShape 1" descr="https://maps.gstatic.com/tactile/share/logo_google_maps_64dp.svg"/>
          <p:cNvSpPr>
            <a:spLocks noChangeAspect="1" noChangeArrowheads="1"/>
          </p:cNvSpPr>
          <p:nvPr/>
        </p:nvSpPr>
        <p:spPr bwMode="auto">
          <a:xfrm>
            <a:off x="1148576" y="1516566"/>
            <a:ext cx="7081024" cy="70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19" y="0"/>
            <a:ext cx="1130225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90859" y="6760845"/>
            <a:ext cx="1024128" cy="76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49545" y="6462891"/>
            <a:ext cx="7067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 km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02318" y="914305"/>
            <a:ext cx="6307560" cy="5775905"/>
            <a:chOff x="4402318" y="914305"/>
            <a:chExt cx="6307560" cy="5775905"/>
          </a:xfrm>
        </p:grpSpPr>
        <p:sp>
          <p:nvSpPr>
            <p:cNvPr id="7" name="Freeform 6"/>
            <p:cNvSpPr/>
            <p:nvPr/>
          </p:nvSpPr>
          <p:spPr>
            <a:xfrm>
              <a:off x="4402318" y="914305"/>
              <a:ext cx="6307560" cy="5420507"/>
            </a:xfrm>
            <a:custGeom>
              <a:avLst/>
              <a:gdLst>
                <a:gd name="connsiteX0" fmla="*/ 0 w 6307560"/>
                <a:gd name="connsiteY0" fmla="*/ 5420507 h 5420507"/>
                <a:gd name="connsiteX1" fmla="*/ 320511 w 6307560"/>
                <a:gd name="connsiteY1" fmla="*/ 5175410 h 5420507"/>
                <a:gd name="connsiteX2" fmla="*/ 735290 w 6307560"/>
                <a:gd name="connsiteY2" fmla="*/ 4779485 h 5420507"/>
                <a:gd name="connsiteX3" fmla="*/ 1131216 w 6307560"/>
                <a:gd name="connsiteY3" fmla="*/ 4534388 h 5420507"/>
                <a:gd name="connsiteX4" fmla="*/ 1385740 w 6307560"/>
                <a:gd name="connsiteY4" fmla="*/ 4223303 h 5420507"/>
                <a:gd name="connsiteX5" fmla="*/ 1791092 w 6307560"/>
                <a:gd name="connsiteY5" fmla="*/ 3817951 h 5420507"/>
                <a:gd name="connsiteX6" fmla="*/ 2187018 w 6307560"/>
                <a:gd name="connsiteY6" fmla="*/ 3214635 h 5420507"/>
                <a:gd name="connsiteX7" fmla="*/ 2714919 w 6307560"/>
                <a:gd name="connsiteY7" fmla="*/ 2469918 h 5420507"/>
                <a:gd name="connsiteX8" fmla="*/ 2743200 w 6307560"/>
                <a:gd name="connsiteY8" fmla="*/ 2177687 h 5420507"/>
                <a:gd name="connsiteX9" fmla="*/ 2743200 w 6307560"/>
                <a:gd name="connsiteY9" fmla="*/ 2036285 h 5420507"/>
                <a:gd name="connsiteX10" fmla="*/ 3007150 w 6307560"/>
                <a:gd name="connsiteY10" fmla="*/ 1772334 h 5420507"/>
                <a:gd name="connsiteX11" fmla="*/ 2875175 w 6307560"/>
                <a:gd name="connsiteY11" fmla="*/ 1498957 h 5420507"/>
                <a:gd name="connsiteX12" fmla="*/ 2630078 w 6307560"/>
                <a:gd name="connsiteY12" fmla="*/ 1244433 h 5420507"/>
                <a:gd name="connsiteX13" fmla="*/ 2554663 w 6307560"/>
                <a:gd name="connsiteY13" fmla="*/ 527996 h 5420507"/>
                <a:gd name="connsiteX14" fmla="*/ 2516956 w 6307560"/>
                <a:gd name="connsiteY14" fmla="*/ 254619 h 5420507"/>
                <a:gd name="connsiteX15" fmla="*/ 2705492 w 6307560"/>
                <a:gd name="connsiteY15" fmla="*/ 95 h 5420507"/>
                <a:gd name="connsiteX16" fmla="*/ 2950589 w 6307560"/>
                <a:gd name="connsiteY16" fmla="*/ 282899 h 5420507"/>
                <a:gd name="connsiteX17" fmla="*/ 3007150 w 6307560"/>
                <a:gd name="connsiteY17" fmla="*/ 763666 h 5420507"/>
                <a:gd name="connsiteX18" fmla="*/ 2828041 w 6307560"/>
                <a:gd name="connsiteY18" fmla="*/ 1046470 h 5420507"/>
                <a:gd name="connsiteX19" fmla="*/ 2969443 w 6307560"/>
                <a:gd name="connsiteY19" fmla="*/ 1263287 h 5420507"/>
                <a:gd name="connsiteX20" fmla="*/ 2969443 w 6307560"/>
                <a:gd name="connsiteY20" fmla="*/ 1263287 h 5420507"/>
                <a:gd name="connsiteX21" fmla="*/ 3223967 w 6307560"/>
                <a:gd name="connsiteY21" fmla="*/ 895641 h 5420507"/>
                <a:gd name="connsiteX22" fmla="*/ 3751868 w 6307560"/>
                <a:gd name="connsiteY22" fmla="*/ 490289 h 5420507"/>
                <a:gd name="connsiteX23" fmla="*/ 4053525 w 6307560"/>
                <a:gd name="connsiteY23" fmla="*/ 113217 h 5420507"/>
                <a:gd name="connsiteX24" fmla="*/ 4242061 w 6307560"/>
                <a:gd name="connsiteY24" fmla="*/ 160351 h 5420507"/>
                <a:gd name="connsiteX25" fmla="*/ 4317476 w 6307560"/>
                <a:gd name="connsiteY25" fmla="*/ 188631 h 5420507"/>
                <a:gd name="connsiteX26" fmla="*/ 4619134 w 6307560"/>
                <a:gd name="connsiteY26" fmla="*/ 28375 h 5420507"/>
                <a:gd name="connsiteX27" fmla="*/ 4807670 w 6307560"/>
                <a:gd name="connsiteY27" fmla="*/ 235765 h 5420507"/>
                <a:gd name="connsiteX28" fmla="*/ 5071620 w 6307560"/>
                <a:gd name="connsiteY28" fmla="*/ 207485 h 5420507"/>
                <a:gd name="connsiteX29" fmla="*/ 5335571 w 6307560"/>
                <a:gd name="connsiteY29" fmla="*/ 311180 h 5420507"/>
                <a:gd name="connsiteX30" fmla="*/ 5071620 w 6307560"/>
                <a:gd name="connsiteY30" fmla="*/ 688252 h 5420507"/>
                <a:gd name="connsiteX31" fmla="*/ 5231876 w 6307560"/>
                <a:gd name="connsiteY31" fmla="*/ 839081 h 5420507"/>
                <a:gd name="connsiteX32" fmla="*/ 5476973 w 6307560"/>
                <a:gd name="connsiteY32" fmla="*/ 565703 h 5420507"/>
                <a:gd name="connsiteX33" fmla="*/ 5646655 w 6307560"/>
                <a:gd name="connsiteY33" fmla="*/ 678825 h 5420507"/>
                <a:gd name="connsiteX34" fmla="*/ 5778630 w 6307560"/>
                <a:gd name="connsiteY34" fmla="*/ 1150165 h 5420507"/>
                <a:gd name="connsiteX35" fmla="*/ 6061435 w 6307560"/>
                <a:gd name="connsiteY35" fmla="*/ 1800615 h 5420507"/>
                <a:gd name="connsiteX36" fmla="*/ 6108569 w 6307560"/>
                <a:gd name="connsiteY36" fmla="*/ 2253101 h 5420507"/>
                <a:gd name="connsiteX37" fmla="*/ 6165129 w 6307560"/>
                <a:gd name="connsiteY37" fmla="*/ 2488771 h 5420507"/>
                <a:gd name="connsiteX38" fmla="*/ 6089715 w 6307560"/>
                <a:gd name="connsiteY38" fmla="*/ 2790429 h 5420507"/>
                <a:gd name="connsiteX39" fmla="*/ 5910606 w 6307560"/>
                <a:gd name="connsiteY39" fmla="*/ 2790429 h 5420507"/>
                <a:gd name="connsiteX40" fmla="*/ 5910606 w 6307560"/>
                <a:gd name="connsiteY40" fmla="*/ 2498198 h 5420507"/>
                <a:gd name="connsiteX41" fmla="*/ 5722070 w 6307560"/>
                <a:gd name="connsiteY41" fmla="*/ 2535905 h 5420507"/>
                <a:gd name="connsiteX42" fmla="*/ 5844618 w 6307560"/>
                <a:gd name="connsiteY42" fmla="*/ 2978965 h 5420507"/>
                <a:gd name="connsiteX43" fmla="*/ 6306531 w 6307560"/>
                <a:gd name="connsiteY43" fmla="*/ 3092087 h 5420507"/>
                <a:gd name="connsiteX44" fmla="*/ 5703216 w 6307560"/>
                <a:gd name="connsiteY44" fmla="*/ 3431452 h 5420507"/>
                <a:gd name="connsiteX45" fmla="*/ 5580668 w 6307560"/>
                <a:gd name="connsiteY45" fmla="*/ 3525720 h 5420507"/>
                <a:gd name="connsiteX46" fmla="*/ 5260156 w 6307560"/>
                <a:gd name="connsiteY46" fmla="*/ 3384318 h 5420507"/>
                <a:gd name="connsiteX47" fmla="*/ 4967925 w 6307560"/>
                <a:gd name="connsiteY47" fmla="*/ 3346610 h 5420507"/>
                <a:gd name="connsiteX48" fmla="*/ 4713402 w 6307560"/>
                <a:gd name="connsiteY48" fmla="*/ 3459732 h 5420507"/>
                <a:gd name="connsiteX49" fmla="*/ 4732255 w 6307560"/>
                <a:gd name="connsiteY49" fmla="*/ 3629415 h 5420507"/>
                <a:gd name="connsiteX50" fmla="*/ 4487158 w 6307560"/>
                <a:gd name="connsiteY50" fmla="*/ 3723683 h 5420507"/>
                <a:gd name="connsiteX51" fmla="*/ 4383463 w 6307560"/>
                <a:gd name="connsiteY51" fmla="*/ 3554000 h 5420507"/>
                <a:gd name="connsiteX52" fmla="*/ 4326903 w 6307560"/>
                <a:gd name="connsiteY52" fmla="*/ 3893365 h 5420507"/>
                <a:gd name="connsiteX53" fmla="*/ 4053525 w 6307560"/>
                <a:gd name="connsiteY53" fmla="*/ 4006487 h 5420507"/>
                <a:gd name="connsiteX54" fmla="*/ 3450210 w 6307560"/>
                <a:gd name="connsiteY54" fmla="*/ 3780243 h 5420507"/>
                <a:gd name="connsiteX55" fmla="*/ 3393649 w 6307560"/>
                <a:gd name="connsiteY55" fmla="*/ 3506866 h 5420507"/>
                <a:gd name="connsiteX56" fmla="*/ 3761294 w 6307560"/>
                <a:gd name="connsiteY56" fmla="*/ 3280623 h 5420507"/>
                <a:gd name="connsiteX57" fmla="*/ 3355942 w 6307560"/>
                <a:gd name="connsiteY57" fmla="*/ 3252342 h 5420507"/>
                <a:gd name="connsiteX58" fmla="*/ 2988296 w 6307560"/>
                <a:gd name="connsiteY58" fmla="*/ 3393744 h 5420507"/>
                <a:gd name="connsiteX59" fmla="*/ 2516956 w 6307560"/>
                <a:gd name="connsiteY59" fmla="*/ 3931072 h 542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307560" h="5420507">
                  <a:moveTo>
                    <a:pt x="0" y="5420507"/>
                  </a:moveTo>
                  <a:cubicBezTo>
                    <a:pt x="98981" y="5351377"/>
                    <a:pt x="197963" y="5282247"/>
                    <a:pt x="320511" y="5175410"/>
                  </a:cubicBezTo>
                  <a:cubicBezTo>
                    <a:pt x="443059" y="5068573"/>
                    <a:pt x="600173" y="4886322"/>
                    <a:pt x="735290" y="4779485"/>
                  </a:cubicBezTo>
                  <a:cubicBezTo>
                    <a:pt x="870407" y="4672648"/>
                    <a:pt x="1022808" y="4627085"/>
                    <a:pt x="1131216" y="4534388"/>
                  </a:cubicBezTo>
                  <a:cubicBezTo>
                    <a:pt x="1239624" y="4441691"/>
                    <a:pt x="1275761" y="4342709"/>
                    <a:pt x="1385740" y="4223303"/>
                  </a:cubicBezTo>
                  <a:cubicBezTo>
                    <a:pt x="1495719" y="4103897"/>
                    <a:pt x="1657546" y="3986062"/>
                    <a:pt x="1791092" y="3817951"/>
                  </a:cubicBezTo>
                  <a:cubicBezTo>
                    <a:pt x="1924638" y="3649840"/>
                    <a:pt x="2033047" y="3439307"/>
                    <a:pt x="2187018" y="3214635"/>
                  </a:cubicBezTo>
                  <a:cubicBezTo>
                    <a:pt x="2340989" y="2989963"/>
                    <a:pt x="2622222" y="2642743"/>
                    <a:pt x="2714919" y="2469918"/>
                  </a:cubicBezTo>
                  <a:cubicBezTo>
                    <a:pt x="2807616" y="2297093"/>
                    <a:pt x="2738487" y="2249959"/>
                    <a:pt x="2743200" y="2177687"/>
                  </a:cubicBezTo>
                  <a:cubicBezTo>
                    <a:pt x="2747914" y="2105415"/>
                    <a:pt x="2699208" y="2103844"/>
                    <a:pt x="2743200" y="2036285"/>
                  </a:cubicBezTo>
                  <a:cubicBezTo>
                    <a:pt x="2787192" y="1968726"/>
                    <a:pt x="2985154" y="1861889"/>
                    <a:pt x="3007150" y="1772334"/>
                  </a:cubicBezTo>
                  <a:cubicBezTo>
                    <a:pt x="3029146" y="1682779"/>
                    <a:pt x="2938020" y="1586940"/>
                    <a:pt x="2875175" y="1498957"/>
                  </a:cubicBezTo>
                  <a:cubicBezTo>
                    <a:pt x="2812330" y="1410974"/>
                    <a:pt x="2683497" y="1406260"/>
                    <a:pt x="2630078" y="1244433"/>
                  </a:cubicBezTo>
                  <a:cubicBezTo>
                    <a:pt x="2576659" y="1082606"/>
                    <a:pt x="2573517" y="692965"/>
                    <a:pt x="2554663" y="527996"/>
                  </a:cubicBezTo>
                  <a:cubicBezTo>
                    <a:pt x="2535809" y="363027"/>
                    <a:pt x="2491818" y="342602"/>
                    <a:pt x="2516956" y="254619"/>
                  </a:cubicBezTo>
                  <a:cubicBezTo>
                    <a:pt x="2542094" y="166636"/>
                    <a:pt x="2633220" y="-4618"/>
                    <a:pt x="2705492" y="95"/>
                  </a:cubicBezTo>
                  <a:cubicBezTo>
                    <a:pt x="2777764" y="4808"/>
                    <a:pt x="2900313" y="155637"/>
                    <a:pt x="2950589" y="282899"/>
                  </a:cubicBezTo>
                  <a:cubicBezTo>
                    <a:pt x="3000865" y="410161"/>
                    <a:pt x="3027575" y="636404"/>
                    <a:pt x="3007150" y="763666"/>
                  </a:cubicBezTo>
                  <a:cubicBezTo>
                    <a:pt x="2986725" y="890928"/>
                    <a:pt x="2834325" y="963200"/>
                    <a:pt x="2828041" y="1046470"/>
                  </a:cubicBezTo>
                  <a:cubicBezTo>
                    <a:pt x="2821757" y="1129740"/>
                    <a:pt x="2969443" y="1263287"/>
                    <a:pt x="2969443" y="1263287"/>
                  </a:cubicBezTo>
                  <a:lnTo>
                    <a:pt x="2969443" y="1263287"/>
                  </a:lnTo>
                  <a:cubicBezTo>
                    <a:pt x="3011864" y="1202013"/>
                    <a:pt x="3093563" y="1024474"/>
                    <a:pt x="3223967" y="895641"/>
                  </a:cubicBezTo>
                  <a:cubicBezTo>
                    <a:pt x="3354371" y="766808"/>
                    <a:pt x="3613608" y="620693"/>
                    <a:pt x="3751868" y="490289"/>
                  </a:cubicBezTo>
                  <a:cubicBezTo>
                    <a:pt x="3890128" y="359885"/>
                    <a:pt x="3971826" y="168207"/>
                    <a:pt x="4053525" y="113217"/>
                  </a:cubicBezTo>
                  <a:cubicBezTo>
                    <a:pt x="4135224" y="58227"/>
                    <a:pt x="4198069" y="147782"/>
                    <a:pt x="4242061" y="160351"/>
                  </a:cubicBezTo>
                  <a:cubicBezTo>
                    <a:pt x="4286053" y="172920"/>
                    <a:pt x="4254631" y="210627"/>
                    <a:pt x="4317476" y="188631"/>
                  </a:cubicBezTo>
                  <a:cubicBezTo>
                    <a:pt x="4380321" y="166635"/>
                    <a:pt x="4537435" y="20519"/>
                    <a:pt x="4619134" y="28375"/>
                  </a:cubicBezTo>
                  <a:cubicBezTo>
                    <a:pt x="4700833" y="36231"/>
                    <a:pt x="4732256" y="205913"/>
                    <a:pt x="4807670" y="235765"/>
                  </a:cubicBezTo>
                  <a:cubicBezTo>
                    <a:pt x="4883084" y="265617"/>
                    <a:pt x="4983637" y="194916"/>
                    <a:pt x="5071620" y="207485"/>
                  </a:cubicBezTo>
                  <a:cubicBezTo>
                    <a:pt x="5159603" y="220054"/>
                    <a:pt x="5335571" y="231052"/>
                    <a:pt x="5335571" y="311180"/>
                  </a:cubicBezTo>
                  <a:cubicBezTo>
                    <a:pt x="5335571" y="391308"/>
                    <a:pt x="5088902" y="600269"/>
                    <a:pt x="5071620" y="688252"/>
                  </a:cubicBezTo>
                  <a:cubicBezTo>
                    <a:pt x="5054338" y="776235"/>
                    <a:pt x="5164317" y="859506"/>
                    <a:pt x="5231876" y="839081"/>
                  </a:cubicBezTo>
                  <a:cubicBezTo>
                    <a:pt x="5299435" y="818656"/>
                    <a:pt x="5407843" y="592412"/>
                    <a:pt x="5476973" y="565703"/>
                  </a:cubicBezTo>
                  <a:cubicBezTo>
                    <a:pt x="5546103" y="538994"/>
                    <a:pt x="5596379" y="581415"/>
                    <a:pt x="5646655" y="678825"/>
                  </a:cubicBezTo>
                  <a:cubicBezTo>
                    <a:pt x="5696931" y="776235"/>
                    <a:pt x="5709500" y="963200"/>
                    <a:pt x="5778630" y="1150165"/>
                  </a:cubicBezTo>
                  <a:cubicBezTo>
                    <a:pt x="5847760" y="1337130"/>
                    <a:pt x="6006445" y="1616792"/>
                    <a:pt x="6061435" y="1800615"/>
                  </a:cubicBezTo>
                  <a:cubicBezTo>
                    <a:pt x="6116425" y="1984438"/>
                    <a:pt x="6091287" y="2138408"/>
                    <a:pt x="6108569" y="2253101"/>
                  </a:cubicBezTo>
                  <a:cubicBezTo>
                    <a:pt x="6125851" y="2367794"/>
                    <a:pt x="6168271" y="2399216"/>
                    <a:pt x="6165129" y="2488771"/>
                  </a:cubicBezTo>
                  <a:cubicBezTo>
                    <a:pt x="6161987" y="2578326"/>
                    <a:pt x="6132136" y="2740153"/>
                    <a:pt x="6089715" y="2790429"/>
                  </a:cubicBezTo>
                  <a:cubicBezTo>
                    <a:pt x="6047295" y="2840705"/>
                    <a:pt x="5940457" y="2839134"/>
                    <a:pt x="5910606" y="2790429"/>
                  </a:cubicBezTo>
                  <a:cubicBezTo>
                    <a:pt x="5880755" y="2741724"/>
                    <a:pt x="5942029" y="2540619"/>
                    <a:pt x="5910606" y="2498198"/>
                  </a:cubicBezTo>
                  <a:cubicBezTo>
                    <a:pt x="5879183" y="2455777"/>
                    <a:pt x="5733068" y="2455777"/>
                    <a:pt x="5722070" y="2535905"/>
                  </a:cubicBezTo>
                  <a:cubicBezTo>
                    <a:pt x="5711072" y="2616033"/>
                    <a:pt x="5747208" y="2886268"/>
                    <a:pt x="5844618" y="2978965"/>
                  </a:cubicBezTo>
                  <a:cubicBezTo>
                    <a:pt x="5942028" y="3071662"/>
                    <a:pt x="6330098" y="3016673"/>
                    <a:pt x="6306531" y="3092087"/>
                  </a:cubicBezTo>
                  <a:cubicBezTo>
                    <a:pt x="6282964" y="3167501"/>
                    <a:pt x="5824193" y="3359180"/>
                    <a:pt x="5703216" y="3431452"/>
                  </a:cubicBezTo>
                  <a:cubicBezTo>
                    <a:pt x="5582239" y="3503724"/>
                    <a:pt x="5654511" y="3533576"/>
                    <a:pt x="5580668" y="3525720"/>
                  </a:cubicBezTo>
                  <a:cubicBezTo>
                    <a:pt x="5506825" y="3517864"/>
                    <a:pt x="5362280" y="3414170"/>
                    <a:pt x="5260156" y="3384318"/>
                  </a:cubicBezTo>
                  <a:cubicBezTo>
                    <a:pt x="5158032" y="3354466"/>
                    <a:pt x="5059051" y="3334041"/>
                    <a:pt x="4967925" y="3346610"/>
                  </a:cubicBezTo>
                  <a:cubicBezTo>
                    <a:pt x="4876799" y="3359179"/>
                    <a:pt x="4752680" y="3412598"/>
                    <a:pt x="4713402" y="3459732"/>
                  </a:cubicBezTo>
                  <a:cubicBezTo>
                    <a:pt x="4674124" y="3506866"/>
                    <a:pt x="4769962" y="3585423"/>
                    <a:pt x="4732255" y="3629415"/>
                  </a:cubicBezTo>
                  <a:cubicBezTo>
                    <a:pt x="4694548" y="3673407"/>
                    <a:pt x="4545290" y="3736252"/>
                    <a:pt x="4487158" y="3723683"/>
                  </a:cubicBezTo>
                  <a:cubicBezTo>
                    <a:pt x="4429026" y="3711114"/>
                    <a:pt x="4410172" y="3525720"/>
                    <a:pt x="4383463" y="3554000"/>
                  </a:cubicBezTo>
                  <a:cubicBezTo>
                    <a:pt x="4356754" y="3582280"/>
                    <a:pt x="4381893" y="3817950"/>
                    <a:pt x="4326903" y="3893365"/>
                  </a:cubicBezTo>
                  <a:cubicBezTo>
                    <a:pt x="4271913" y="3968779"/>
                    <a:pt x="4199641" y="4025341"/>
                    <a:pt x="4053525" y="4006487"/>
                  </a:cubicBezTo>
                  <a:cubicBezTo>
                    <a:pt x="3907410" y="3987633"/>
                    <a:pt x="3560189" y="3863513"/>
                    <a:pt x="3450210" y="3780243"/>
                  </a:cubicBezTo>
                  <a:cubicBezTo>
                    <a:pt x="3340231" y="3696973"/>
                    <a:pt x="3341802" y="3590136"/>
                    <a:pt x="3393649" y="3506866"/>
                  </a:cubicBezTo>
                  <a:cubicBezTo>
                    <a:pt x="3445496" y="3423596"/>
                    <a:pt x="3767578" y="3323044"/>
                    <a:pt x="3761294" y="3280623"/>
                  </a:cubicBezTo>
                  <a:cubicBezTo>
                    <a:pt x="3755010" y="3238202"/>
                    <a:pt x="3484775" y="3233489"/>
                    <a:pt x="3355942" y="3252342"/>
                  </a:cubicBezTo>
                  <a:cubicBezTo>
                    <a:pt x="3227109" y="3271195"/>
                    <a:pt x="3128127" y="3280622"/>
                    <a:pt x="2988296" y="3393744"/>
                  </a:cubicBezTo>
                  <a:cubicBezTo>
                    <a:pt x="2848465" y="3506866"/>
                    <a:pt x="2682710" y="3718969"/>
                    <a:pt x="2516956" y="39310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623938" y="2366409"/>
              <a:ext cx="1833212" cy="1520588"/>
            </a:xfrm>
            <a:custGeom>
              <a:avLst/>
              <a:gdLst>
                <a:gd name="connsiteX0" fmla="*/ 1733422 w 1833212"/>
                <a:gd name="connsiteY0" fmla="*/ 727311 h 1520588"/>
                <a:gd name="connsiteX1" fmla="*/ 1832482 w 1833212"/>
                <a:gd name="connsiteY1" fmla="*/ 369171 h 1520588"/>
                <a:gd name="connsiteX2" fmla="*/ 1687702 w 1833212"/>
                <a:gd name="connsiteY2" fmla="*/ 338691 h 1520588"/>
                <a:gd name="connsiteX3" fmla="*/ 1710562 w 1833212"/>
                <a:gd name="connsiteY3" fmla="*/ 498711 h 1520588"/>
                <a:gd name="connsiteX4" fmla="*/ 1352422 w 1833212"/>
                <a:gd name="connsiteY4" fmla="*/ 369171 h 1520588"/>
                <a:gd name="connsiteX5" fmla="*/ 1428622 w 1833212"/>
                <a:gd name="connsiteY5" fmla="*/ 163431 h 1520588"/>
                <a:gd name="connsiteX6" fmla="*/ 1177162 w 1833212"/>
                <a:gd name="connsiteY6" fmla="*/ 262491 h 1520588"/>
                <a:gd name="connsiteX7" fmla="*/ 956182 w 1833212"/>
                <a:gd name="connsiteY7" fmla="*/ 3411 h 1520588"/>
                <a:gd name="connsiteX8" fmla="*/ 925702 w 1833212"/>
                <a:gd name="connsiteY8" fmla="*/ 125331 h 1520588"/>
                <a:gd name="connsiteX9" fmla="*/ 864742 w 1833212"/>
                <a:gd name="connsiteY9" fmla="*/ 285351 h 1520588"/>
                <a:gd name="connsiteX10" fmla="*/ 940942 w 1833212"/>
                <a:gd name="connsiteY10" fmla="*/ 407271 h 1520588"/>
                <a:gd name="connsiteX11" fmla="*/ 918082 w 1833212"/>
                <a:gd name="connsiteY11" fmla="*/ 559671 h 1520588"/>
                <a:gd name="connsiteX12" fmla="*/ 712342 w 1833212"/>
                <a:gd name="connsiteY12" fmla="*/ 384411 h 1520588"/>
                <a:gd name="connsiteX13" fmla="*/ 521842 w 1833212"/>
                <a:gd name="connsiteY13" fmla="*/ 849231 h 1520588"/>
                <a:gd name="connsiteX14" fmla="*/ 239902 w 1833212"/>
                <a:gd name="connsiteY14" fmla="*/ 1222611 h 1520588"/>
                <a:gd name="connsiteX15" fmla="*/ 3682 w 1833212"/>
                <a:gd name="connsiteY15" fmla="*/ 1359771 h 1520588"/>
                <a:gd name="connsiteX16" fmla="*/ 430402 w 1833212"/>
                <a:gd name="connsiteY16" fmla="*/ 1519791 h 1520588"/>
                <a:gd name="connsiteX17" fmla="*/ 1055242 w 1833212"/>
                <a:gd name="connsiteY17" fmla="*/ 1413111 h 1520588"/>
                <a:gd name="connsiteX18" fmla="*/ 1405762 w 1833212"/>
                <a:gd name="connsiteY18" fmla="*/ 1230231 h 152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3212" h="1520588">
                  <a:moveTo>
                    <a:pt x="1733422" y="727311"/>
                  </a:moveTo>
                  <a:cubicBezTo>
                    <a:pt x="1786762" y="580626"/>
                    <a:pt x="1840102" y="433941"/>
                    <a:pt x="1832482" y="369171"/>
                  </a:cubicBezTo>
                  <a:cubicBezTo>
                    <a:pt x="1824862" y="304401"/>
                    <a:pt x="1708022" y="317101"/>
                    <a:pt x="1687702" y="338691"/>
                  </a:cubicBezTo>
                  <a:cubicBezTo>
                    <a:pt x="1667382" y="360281"/>
                    <a:pt x="1766442" y="493631"/>
                    <a:pt x="1710562" y="498711"/>
                  </a:cubicBezTo>
                  <a:cubicBezTo>
                    <a:pt x="1654682" y="503791"/>
                    <a:pt x="1399412" y="425051"/>
                    <a:pt x="1352422" y="369171"/>
                  </a:cubicBezTo>
                  <a:cubicBezTo>
                    <a:pt x="1305432" y="313291"/>
                    <a:pt x="1457832" y="181211"/>
                    <a:pt x="1428622" y="163431"/>
                  </a:cubicBezTo>
                  <a:cubicBezTo>
                    <a:pt x="1399412" y="145651"/>
                    <a:pt x="1255902" y="289161"/>
                    <a:pt x="1177162" y="262491"/>
                  </a:cubicBezTo>
                  <a:cubicBezTo>
                    <a:pt x="1098422" y="235821"/>
                    <a:pt x="998092" y="26271"/>
                    <a:pt x="956182" y="3411"/>
                  </a:cubicBezTo>
                  <a:cubicBezTo>
                    <a:pt x="914272" y="-19449"/>
                    <a:pt x="940942" y="78341"/>
                    <a:pt x="925702" y="125331"/>
                  </a:cubicBezTo>
                  <a:cubicBezTo>
                    <a:pt x="910462" y="172321"/>
                    <a:pt x="862202" y="238361"/>
                    <a:pt x="864742" y="285351"/>
                  </a:cubicBezTo>
                  <a:cubicBezTo>
                    <a:pt x="867282" y="332341"/>
                    <a:pt x="932052" y="361551"/>
                    <a:pt x="940942" y="407271"/>
                  </a:cubicBezTo>
                  <a:cubicBezTo>
                    <a:pt x="949832" y="452991"/>
                    <a:pt x="956182" y="563481"/>
                    <a:pt x="918082" y="559671"/>
                  </a:cubicBezTo>
                  <a:cubicBezTo>
                    <a:pt x="879982" y="555861"/>
                    <a:pt x="778382" y="336151"/>
                    <a:pt x="712342" y="384411"/>
                  </a:cubicBezTo>
                  <a:cubicBezTo>
                    <a:pt x="646302" y="432671"/>
                    <a:pt x="600582" y="709531"/>
                    <a:pt x="521842" y="849231"/>
                  </a:cubicBezTo>
                  <a:cubicBezTo>
                    <a:pt x="443102" y="988931"/>
                    <a:pt x="326262" y="1137521"/>
                    <a:pt x="239902" y="1222611"/>
                  </a:cubicBezTo>
                  <a:cubicBezTo>
                    <a:pt x="153542" y="1307701"/>
                    <a:pt x="-28068" y="1310241"/>
                    <a:pt x="3682" y="1359771"/>
                  </a:cubicBezTo>
                  <a:cubicBezTo>
                    <a:pt x="35432" y="1409301"/>
                    <a:pt x="255142" y="1510901"/>
                    <a:pt x="430402" y="1519791"/>
                  </a:cubicBezTo>
                  <a:cubicBezTo>
                    <a:pt x="605662" y="1528681"/>
                    <a:pt x="892682" y="1461371"/>
                    <a:pt x="1055242" y="1413111"/>
                  </a:cubicBezTo>
                  <a:cubicBezTo>
                    <a:pt x="1217802" y="1364851"/>
                    <a:pt x="1311782" y="1297541"/>
                    <a:pt x="1405762" y="123023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9022080" y="3101340"/>
              <a:ext cx="394320" cy="688474"/>
            </a:xfrm>
            <a:custGeom>
              <a:avLst/>
              <a:gdLst>
                <a:gd name="connsiteX0" fmla="*/ 0 w 394320"/>
                <a:gd name="connsiteY0" fmla="*/ 556260 h 688474"/>
                <a:gd name="connsiteX1" fmla="*/ 365760 w 394320"/>
                <a:gd name="connsiteY1" fmla="*/ 678180 h 688474"/>
                <a:gd name="connsiteX2" fmla="*/ 365760 w 394320"/>
                <a:gd name="connsiteY2" fmla="*/ 320040 h 688474"/>
                <a:gd name="connsiteX3" fmla="*/ 327660 w 394320"/>
                <a:gd name="connsiteY3" fmla="*/ 0 h 68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320" h="688474">
                  <a:moveTo>
                    <a:pt x="0" y="556260"/>
                  </a:moveTo>
                  <a:cubicBezTo>
                    <a:pt x="152400" y="636905"/>
                    <a:pt x="304800" y="717550"/>
                    <a:pt x="365760" y="678180"/>
                  </a:cubicBezTo>
                  <a:cubicBezTo>
                    <a:pt x="426720" y="638810"/>
                    <a:pt x="372110" y="433070"/>
                    <a:pt x="365760" y="320040"/>
                  </a:cubicBezTo>
                  <a:cubicBezTo>
                    <a:pt x="359410" y="207010"/>
                    <a:pt x="343535" y="103505"/>
                    <a:pt x="32766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65320" y="4838700"/>
              <a:ext cx="4112638" cy="1851510"/>
            </a:xfrm>
            <a:custGeom>
              <a:avLst/>
              <a:gdLst>
                <a:gd name="connsiteX0" fmla="*/ 0 w 4112638"/>
                <a:gd name="connsiteY0" fmla="*/ 1516380 h 1851510"/>
                <a:gd name="connsiteX1" fmla="*/ 495300 w 4112638"/>
                <a:gd name="connsiteY1" fmla="*/ 1310640 h 1851510"/>
                <a:gd name="connsiteX2" fmla="*/ 769620 w 4112638"/>
                <a:gd name="connsiteY2" fmla="*/ 1242060 h 1851510"/>
                <a:gd name="connsiteX3" fmla="*/ 1577340 w 4112638"/>
                <a:gd name="connsiteY3" fmla="*/ 853440 h 1851510"/>
                <a:gd name="connsiteX4" fmla="*/ 2217420 w 4112638"/>
                <a:gd name="connsiteY4" fmla="*/ 632460 h 1851510"/>
                <a:gd name="connsiteX5" fmla="*/ 2522220 w 4112638"/>
                <a:gd name="connsiteY5" fmla="*/ 617220 h 1851510"/>
                <a:gd name="connsiteX6" fmla="*/ 2430780 w 4112638"/>
                <a:gd name="connsiteY6" fmla="*/ 838200 h 1851510"/>
                <a:gd name="connsiteX7" fmla="*/ 2575560 w 4112638"/>
                <a:gd name="connsiteY7" fmla="*/ 1188720 h 1851510"/>
                <a:gd name="connsiteX8" fmla="*/ 3230880 w 4112638"/>
                <a:gd name="connsiteY8" fmla="*/ 1562100 h 1851510"/>
                <a:gd name="connsiteX9" fmla="*/ 3535680 w 4112638"/>
                <a:gd name="connsiteY9" fmla="*/ 1645920 h 1851510"/>
                <a:gd name="connsiteX10" fmla="*/ 3436620 w 4112638"/>
                <a:gd name="connsiteY10" fmla="*/ 1798320 h 1851510"/>
                <a:gd name="connsiteX11" fmla="*/ 4061460 w 4112638"/>
                <a:gd name="connsiteY11" fmla="*/ 1828800 h 1851510"/>
                <a:gd name="connsiteX12" fmla="*/ 4053840 w 4112638"/>
                <a:gd name="connsiteY12" fmla="*/ 1478280 h 1851510"/>
                <a:gd name="connsiteX13" fmla="*/ 3870960 w 4112638"/>
                <a:gd name="connsiteY13" fmla="*/ 1455420 h 1851510"/>
                <a:gd name="connsiteX14" fmla="*/ 3810000 w 4112638"/>
                <a:gd name="connsiteY14" fmla="*/ 1112520 h 1851510"/>
                <a:gd name="connsiteX15" fmla="*/ 3352800 w 4112638"/>
                <a:gd name="connsiteY15" fmla="*/ 914400 h 1851510"/>
                <a:gd name="connsiteX16" fmla="*/ 3421380 w 4112638"/>
                <a:gd name="connsiteY16" fmla="*/ 541020 h 1851510"/>
                <a:gd name="connsiteX17" fmla="*/ 3093720 w 4112638"/>
                <a:gd name="connsiteY17" fmla="*/ 160020 h 1851510"/>
                <a:gd name="connsiteX18" fmla="*/ 2743200 w 4112638"/>
                <a:gd name="connsiteY18" fmla="*/ 99060 h 1851510"/>
                <a:gd name="connsiteX19" fmla="*/ 2499360 w 4112638"/>
                <a:gd name="connsiteY19" fmla="*/ 0 h 185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638" h="1851510">
                  <a:moveTo>
                    <a:pt x="0" y="1516380"/>
                  </a:moveTo>
                  <a:cubicBezTo>
                    <a:pt x="183515" y="1436370"/>
                    <a:pt x="367030" y="1356360"/>
                    <a:pt x="495300" y="1310640"/>
                  </a:cubicBezTo>
                  <a:cubicBezTo>
                    <a:pt x="623570" y="1264920"/>
                    <a:pt x="589280" y="1318260"/>
                    <a:pt x="769620" y="1242060"/>
                  </a:cubicBezTo>
                  <a:cubicBezTo>
                    <a:pt x="949960" y="1165860"/>
                    <a:pt x="1336040" y="955040"/>
                    <a:pt x="1577340" y="853440"/>
                  </a:cubicBezTo>
                  <a:cubicBezTo>
                    <a:pt x="1818640" y="751840"/>
                    <a:pt x="2059940" y="671830"/>
                    <a:pt x="2217420" y="632460"/>
                  </a:cubicBezTo>
                  <a:cubicBezTo>
                    <a:pt x="2374900" y="593090"/>
                    <a:pt x="2486660" y="582930"/>
                    <a:pt x="2522220" y="617220"/>
                  </a:cubicBezTo>
                  <a:cubicBezTo>
                    <a:pt x="2557780" y="651510"/>
                    <a:pt x="2421890" y="742950"/>
                    <a:pt x="2430780" y="838200"/>
                  </a:cubicBezTo>
                  <a:cubicBezTo>
                    <a:pt x="2439670" y="933450"/>
                    <a:pt x="2442210" y="1068070"/>
                    <a:pt x="2575560" y="1188720"/>
                  </a:cubicBezTo>
                  <a:cubicBezTo>
                    <a:pt x="2708910" y="1309370"/>
                    <a:pt x="3070860" y="1485900"/>
                    <a:pt x="3230880" y="1562100"/>
                  </a:cubicBezTo>
                  <a:cubicBezTo>
                    <a:pt x="3390900" y="1638300"/>
                    <a:pt x="3501390" y="1606550"/>
                    <a:pt x="3535680" y="1645920"/>
                  </a:cubicBezTo>
                  <a:cubicBezTo>
                    <a:pt x="3569970" y="1685290"/>
                    <a:pt x="3348990" y="1767840"/>
                    <a:pt x="3436620" y="1798320"/>
                  </a:cubicBezTo>
                  <a:cubicBezTo>
                    <a:pt x="3524250" y="1828800"/>
                    <a:pt x="3958590" y="1882140"/>
                    <a:pt x="4061460" y="1828800"/>
                  </a:cubicBezTo>
                  <a:cubicBezTo>
                    <a:pt x="4164330" y="1775460"/>
                    <a:pt x="4085590" y="1540510"/>
                    <a:pt x="4053840" y="1478280"/>
                  </a:cubicBezTo>
                  <a:cubicBezTo>
                    <a:pt x="4022090" y="1416050"/>
                    <a:pt x="3911600" y="1516380"/>
                    <a:pt x="3870960" y="1455420"/>
                  </a:cubicBezTo>
                  <a:cubicBezTo>
                    <a:pt x="3830320" y="1394460"/>
                    <a:pt x="3896360" y="1202690"/>
                    <a:pt x="3810000" y="1112520"/>
                  </a:cubicBezTo>
                  <a:cubicBezTo>
                    <a:pt x="3723640" y="1022350"/>
                    <a:pt x="3417570" y="1009650"/>
                    <a:pt x="3352800" y="914400"/>
                  </a:cubicBezTo>
                  <a:cubicBezTo>
                    <a:pt x="3288030" y="819150"/>
                    <a:pt x="3464560" y="666750"/>
                    <a:pt x="3421380" y="541020"/>
                  </a:cubicBezTo>
                  <a:cubicBezTo>
                    <a:pt x="3378200" y="415290"/>
                    <a:pt x="3206750" y="233680"/>
                    <a:pt x="3093720" y="160020"/>
                  </a:cubicBezTo>
                  <a:cubicBezTo>
                    <a:pt x="2980690" y="86360"/>
                    <a:pt x="2842260" y="125730"/>
                    <a:pt x="2743200" y="99060"/>
                  </a:cubicBezTo>
                  <a:cubicBezTo>
                    <a:pt x="2644140" y="72390"/>
                    <a:pt x="2571750" y="36195"/>
                    <a:pt x="249936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 rot="18644336">
            <a:off x="5553084" y="4470856"/>
            <a:ext cx="2096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Glacier </a:t>
            </a:r>
            <a:r>
              <a:rPr lang="en-US" sz="2000" b="1" dirty="0" err="1"/>
              <a:t>d’Otemma</a:t>
            </a:r>
            <a:endParaRPr lang="en-US" sz="2000" b="1" dirty="0"/>
          </a:p>
        </p:txBody>
      </p:sp>
      <p:sp>
        <p:nvSpPr>
          <p:cNvPr id="14" name="Down Arrow 13"/>
          <p:cNvSpPr/>
          <p:nvPr/>
        </p:nvSpPr>
        <p:spPr>
          <a:xfrm rot="2870383">
            <a:off x="4428977" y="-1089457"/>
            <a:ext cx="619432" cy="704068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17011" y="1965635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3,100 m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93315" y="6367044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2600 m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86646" y="3027086"/>
            <a:ext cx="1871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Petit Mont </a:t>
            </a:r>
            <a:r>
              <a:rPr lang="en-US" b="1" dirty="0" err="1"/>
              <a:t>Collon</a:t>
            </a:r>
            <a:endParaRPr lang="en-US" b="1" dirty="0"/>
          </a:p>
          <a:p>
            <a:pPr algn="ctr"/>
            <a:r>
              <a:rPr lang="en-US" b="1" dirty="0"/>
              <a:t>3,555 m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9115528">
            <a:off x="4463342" y="2134783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6.9  km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1537" y="914305"/>
            <a:ext cx="200288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Alps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8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8" y="0"/>
            <a:ext cx="1130225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90859" y="6760845"/>
            <a:ext cx="1024128" cy="76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49545" y="6462891"/>
            <a:ext cx="7067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 km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02318" y="914305"/>
            <a:ext cx="6307560" cy="5775905"/>
            <a:chOff x="4402318" y="914305"/>
            <a:chExt cx="6307560" cy="5775905"/>
          </a:xfrm>
        </p:grpSpPr>
        <p:sp>
          <p:nvSpPr>
            <p:cNvPr id="9" name="Freeform 8"/>
            <p:cNvSpPr/>
            <p:nvPr/>
          </p:nvSpPr>
          <p:spPr>
            <a:xfrm>
              <a:off x="4402318" y="914305"/>
              <a:ext cx="6307560" cy="5420507"/>
            </a:xfrm>
            <a:custGeom>
              <a:avLst/>
              <a:gdLst>
                <a:gd name="connsiteX0" fmla="*/ 0 w 6307560"/>
                <a:gd name="connsiteY0" fmla="*/ 5420507 h 5420507"/>
                <a:gd name="connsiteX1" fmla="*/ 320511 w 6307560"/>
                <a:gd name="connsiteY1" fmla="*/ 5175410 h 5420507"/>
                <a:gd name="connsiteX2" fmla="*/ 735290 w 6307560"/>
                <a:gd name="connsiteY2" fmla="*/ 4779485 h 5420507"/>
                <a:gd name="connsiteX3" fmla="*/ 1131216 w 6307560"/>
                <a:gd name="connsiteY3" fmla="*/ 4534388 h 5420507"/>
                <a:gd name="connsiteX4" fmla="*/ 1385740 w 6307560"/>
                <a:gd name="connsiteY4" fmla="*/ 4223303 h 5420507"/>
                <a:gd name="connsiteX5" fmla="*/ 1791092 w 6307560"/>
                <a:gd name="connsiteY5" fmla="*/ 3817951 h 5420507"/>
                <a:gd name="connsiteX6" fmla="*/ 2187018 w 6307560"/>
                <a:gd name="connsiteY6" fmla="*/ 3214635 h 5420507"/>
                <a:gd name="connsiteX7" fmla="*/ 2714919 w 6307560"/>
                <a:gd name="connsiteY7" fmla="*/ 2469918 h 5420507"/>
                <a:gd name="connsiteX8" fmla="*/ 2743200 w 6307560"/>
                <a:gd name="connsiteY8" fmla="*/ 2177687 h 5420507"/>
                <a:gd name="connsiteX9" fmla="*/ 2743200 w 6307560"/>
                <a:gd name="connsiteY9" fmla="*/ 2036285 h 5420507"/>
                <a:gd name="connsiteX10" fmla="*/ 3007150 w 6307560"/>
                <a:gd name="connsiteY10" fmla="*/ 1772334 h 5420507"/>
                <a:gd name="connsiteX11" fmla="*/ 2875175 w 6307560"/>
                <a:gd name="connsiteY11" fmla="*/ 1498957 h 5420507"/>
                <a:gd name="connsiteX12" fmla="*/ 2630078 w 6307560"/>
                <a:gd name="connsiteY12" fmla="*/ 1244433 h 5420507"/>
                <a:gd name="connsiteX13" fmla="*/ 2554663 w 6307560"/>
                <a:gd name="connsiteY13" fmla="*/ 527996 h 5420507"/>
                <a:gd name="connsiteX14" fmla="*/ 2516956 w 6307560"/>
                <a:gd name="connsiteY14" fmla="*/ 254619 h 5420507"/>
                <a:gd name="connsiteX15" fmla="*/ 2705492 w 6307560"/>
                <a:gd name="connsiteY15" fmla="*/ 95 h 5420507"/>
                <a:gd name="connsiteX16" fmla="*/ 2950589 w 6307560"/>
                <a:gd name="connsiteY16" fmla="*/ 282899 h 5420507"/>
                <a:gd name="connsiteX17" fmla="*/ 3007150 w 6307560"/>
                <a:gd name="connsiteY17" fmla="*/ 763666 h 5420507"/>
                <a:gd name="connsiteX18" fmla="*/ 2828041 w 6307560"/>
                <a:gd name="connsiteY18" fmla="*/ 1046470 h 5420507"/>
                <a:gd name="connsiteX19" fmla="*/ 2969443 w 6307560"/>
                <a:gd name="connsiteY19" fmla="*/ 1263287 h 5420507"/>
                <a:gd name="connsiteX20" fmla="*/ 2969443 w 6307560"/>
                <a:gd name="connsiteY20" fmla="*/ 1263287 h 5420507"/>
                <a:gd name="connsiteX21" fmla="*/ 3223967 w 6307560"/>
                <a:gd name="connsiteY21" fmla="*/ 895641 h 5420507"/>
                <a:gd name="connsiteX22" fmla="*/ 3751868 w 6307560"/>
                <a:gd name="connsiteY22" fmla="*/ 490289 h 5420507"/>
                <a:gd name="connsiteX23" fmla="*/ 4053525 w 6307560"/>
                <a:gd name="connsiteY23" fmla="*/ 113217 h 5420507"/>
                <a:gd name="connsiteX24" fmla="*/ 4242061 w 6307560"/>
                <a:gd name="connsiteY24" fmla="*/ 160351 h 5420507"/>
                <a:gd name="connsiteX25" fmla="*/ 4317476 w 6307560"/>
                <a:gd name="connsiteY25" fmla="*/ 188631 h 5420507"/>
                <a:gd name="connsiteX26" fmla="*/ 4619134 w 6307560"/>
                <a:gd name="connsiteY26" fmla="*/ 28375 h 5420507"/>
                <a:gd name="connsiteX27" fmla="*/ 4807670 w 6307560"/>
                <a:gd name="connsiteY27" fmla="*/ 235765 h 5420507"/>
                <a:gd name="connsiteX28" fmla="*/ 5071620 w 6307560"/>
                <a:gd name="connsiteY28" fmla="*/ 207485 h 5420507"/>
                <a:gd name="connsiteX29" fmla="*/ 5335571 w 6307560"/>
                <a:gd name="connsiteY29" fmla="*/ 311180 h 5420507"/>
                <a:gd name="connsiteX30" fmla="*/ 5071620 w 6307560"/>
                <a:gd name="connsiteY30" fmla="*/ 688252 h 5420507"/>
                <a:gd name="connsiteX31" fmla="*/ 5231876 w 6307560"/>
                <a:gd name="connsiteY31" fmla="*/ 839081 h 5420507"/>
                <a:gd name="connsiteX32" fmla="*/ 5476973 w 6307560"/>
                <a:gd name="connsiteY32" fmla="*/ 565703 h 5420507"/>
                <a:gd name="connsiteX33" fmla="*/ 5646655 w 6307560"/>
                <a:gd name="connsiteY33" fmla="*/ 678825 h 5420507"/>
                <a:gd name="connsiteX34" fmla="*/ 5778630 w 6307560"/>
                <a:gd name="connsiteY34" fmla="*/ 1150165 h 5420507"/>
                <a:gd name="connsiteX35" fmla="*/ 6061435 w 6307560"/>
                <a:gd name="connsiteY35" fmla="*/ 1800615 h 5420507"/>
                <a:gd name="connsiteX36" fmla="*/ 6108569 w 6307560"/>
                <a:gd name="connsiteY36" fmla="*/ 2253101 h 5420507"/>
                <a:gd name="connsiteX37" fmla="*/ 6165129 w 6307560"/>
                <a:gd name="connsiteY37" fmla="*/ 2488771 h 5420507"/>
                <a:gd name="connsiteX38" fmla="*/ 6089715 w 6307560"/>
                <a:gd name="connsiteY38" fmla="*/ 2790429 h 5420507"/>
                <a:gd name="connsiteX39" fmla="*/ 5910606 w 6307560"/>
                <a:gd name="connsiteY39" fmla="*/ 2790429 h 5420507"/>
                <a:gd name="connsiteX40" fmla="*/ 5910606 w 6307560"/>
                <a:gd name="connsiteY40" fmla="*/ 2498198 h 5420507"/>
                <a:gd name="connsiteX41" fmla="*/ 5722070 w 6307560"/>
                <a:gd name="connsiteY41" fmla="*/ 2535905 h 5420507"/>
                <a:gd name="connsiteX42" fmla="*/ 5844618 w 6307560"/>
                <a:gd name="connsiteY42" fmla="*/ 2978965 h 5420507"/>
                <a:gd name="connsiteX43" fmla="*/ 6306531 w 6307560"/>
                <a:gd name="connsiteY43" fmla="*/ 3092087 h 5420507"/>
                <a:gd name="connsiteX44" fmla="*/ 5703216 w 6307560"/>
                <a:gd name="connsiteY44" fmla="*/ 3431452 h 5420507"/>
                <a:gd name="connsiteX45" fmla="*/ 5580668 w 6307560"/>
                <a:gd name="connsiteY45" fmla="*/ 3525720 h 5420507"/>
                <a:gd name="connsiteX46" fmla="*/ 5260156 w 6307560"/>
                <a:gd name="connsiteY46" fmla="*/ 3384318 h 5420507"/>
                <a:gd name="connsiteX47" fmla="*/ 4967925 w 6307560"/>
                <a:gd name="connsiteY47" fmla="*/ 3346610 h 5420507"/>
                <a:gd name="connsiteX48" fmla="*/ 4713402 w 6307560"/>
                <a:gd name="connsiteY48" fmla="*/ 3459732 h 5420507"/>
                <a:gd name="connsiteX49" fmla="*/ 4732255 w 6307560"/>
                <a:gd name="connsiteY49" fmla="*/ 3629415 h 5420507"/>
                <a:gd name="connsiteX50" fmla="*/ 4487158 w 6307560"/>
                <a:gd name="connsiteY50" fmla="*/ 3723683 h 5420507"/>
                <a:gd name="connsiteX51" fmla="*/ 4383463 w 6307560"/>
                <a:gd name="connsiteY51" fmla="*/ 3554000 h 5420507"/>
                <a:gd name="connsiteX52" fmla="*/ 4326903 w 6307560"/>
                <a:gd name="connsiteY52" fmla="*/ 3893365 h 5420507"/>
                <a:gd name="connsiteX53" fmla="*/ 4053525 w 6307560"/>
                <a:gd name="connsiteY53" fmla="*/ 4006487 h 5420507"/>
                <a:gd name="connsiteX54" fmla="*/ 3450210 w 6307560"/>
                <a:gd name="connsiteY54" fmla="*/ 3780243 h 5420507"/>
                <a:gd name="connsiteX55" fmla="*/ 3393649 w 6307560"/>
                <a:gd name="connsiteY55" fmla="*/ 3506866 h 5420507"/>
                <a:gd name="connsiteX56" fmla="*/ 3761294 w 6307560"/>
                <a:gd name="connsiteY56" fmla="*/ 3280623 h 5420507"/>
                <a:gd name="connsiteX57" fmla="*/ 3355942 w 6307560"/>
                <a:gd name="connsiteY57" fmla="*/ 3252342 h 5420507"/>
                <a:gd name="connsiteX58" fmla="*/ 2988296 w 6307560"/>
                <a:gd name="connsiteY58" fmla="*/ 3393744 h 5420507"/>
                <a:gd name="connsiteX59" fmla="*/ 2516956 w 6307560"/>
                <a:gd name="connsiteY59" fmla="*/ 3931072 h 542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307560" h="5420507">
                  <a:moveTo>
                    <a:pt x="0" y="5420507"/>
                  </a:moveTo>
                  <a:cubicBezTo>
                    <a:pt x="98981" y="5351377"/>
                    <a:pt x="197963" y="5282247"/>
                    <a:pt x="320511" y="5175410"/>
                  </a:cubicBezTo>
                  <a:cubicBezTo>
                    <a:pt x="443059" y="5068573"/>
                    <a:pt x="600173" y="4886322"/>
                    <a:pt x="735290" y="4779485"/>
                  </a:cubicBezTo>
                  <a:cubicBezTo>
                    <a:pt x="870407" y="4672648"/>
                    <a:pt x="1022808" y="4627085"/>
                    <a:pt x="1131216" y="4534388"/>
                  </a:cubicBezTo>
                  <a:cubicBezTo>
                    <a:pt x="1239624" y="4441691"/>
                    <a:pt x="1275761" y="4342709"/>
                    <a:pt x="1385740" y="4223303"/>
                  </a:cubicBezTo>
                  <a:cubicBezTo>
                    <a:pt x="1495719" y="4103897"/>
                    <a:pt x="1657546" y="3986062"/>
                    <a:pt x="1791092" y="3817951"/>
                  </a:cubicBezTo>
                  <a:cubicBezTo>
                    <a:pt x="1924638" y="3649840"/>
                    <a:pt x="2033047" y="3439307"/>
                    <a:pt x="2187018" y="3214635"/>
                  </a:cubicBezTo>
                  <a:cubicBezTo>
                    <a:pt x="2340989" y="2989963"/>
                    <a:pt x="2622222" y="2642743"/>
                    <a:pt x="2714919" y="2469918"/>
                  </a:cubicBezTo>
                  <a:cubicBezTo>
                    <a:pt x="2807616" y="2297093"/>
                    <a:pt x="2738487" y="2249959"/>
                    <a:pt x="2743200" y="2177687"/>
                  </a:cubicBezTo>
                  <a:cubicBezTo>
                    <a:pt x="2747914" y="2105415"/>
                    <a:pt x="2699208" y="2103844"/>
                    <a:pt x="2743200" y="2036285"/>
                  </a:cubicBezTo>
                  <a:cubicBezTo>
                    <a:pt x="2787192" y="1968726"/>
                    <a:pt x="2985154" y="1861889"/>
                    <a:pt x="3007150" y="1772334"/>
                  </a:cubicBezTo>
                  <a:cubicBezTo>
                    <a:pt x="3029146" y="1682779"/>
                    <a:pt x="2938020" y="1586940"/>
                    <a:pt x="2875175" y="1498957"/>
                  </a:cubicBezTo>
                  <a:cubicBezTo>
                    <a:pt x="2812330" y="1410974"/>
                    <a:pt x="2683497" y="1406260"/>
                    <a:pt x="2630078" y="1244433"/>
                  </a:cubicBezTo>
                  <a:cubicBezTo>
                    <a:pt x="2576659" y="1082606"/>
                    <a:pt x="2573517" y="692965"/>
                    <a:pt x="2554663" y="527996"/>
                  </a:cubicBezTo>
                  <a:cubicBezTo>
                    <a:pt x="2535809" y="363027"/>
                    <a:pt x="2491818" y="342602"/>
                    <a:pt x="2516956" y="254619"/>
                  </a:cubicBezTo>
                  <a:cubicBezTo>
                    <a:pt x="2542094" y="166636"/>
                    <a:pt x="2633220" y="-4618"/>
                    <a:pt x="2705492" y="95"/>
                  </a:cubicBezTo>
                  <a:cubicBezTo>
                    <a:pt x="2777764" y="4808"/>
                    <a:pt x="2900313" y="155637"/>
                    <a:pt x="2950589" y="282899"/>
                  </a:cubicBezTo>
                  <a:cubicBezTo>
                    <a:pt x="3000865" y="410161"/>
                    <a:pt x="3027575" y="636404"/>
                    <a:pt x="3007150" y="763666"/>
                  </a:cubicBezTo>
                  <a:cubicBezTo>
                    <a:pt x="2986725" y="890928"/>
                    <a:pt x="2834325" y="963200"/>
                    <a:pt x="2828041" y="1046470"/>
                  </a:cubicBezTo>
                  <a:cubicBezTo>
                    <a:pt x="2821757" y="1129740"/>
                    <a:pt x="2969443" y="1263287"/>
                    <a:pt x="2969443" y="1263287"/>
                  </a:cubicBezTo>
                  <a:lnTo>
                    <a:pt x="2969443" y="1263287"/>
                  </a:lnTo>
                  <a:cubicBezTo>
                    <a:pt x="3011864" y="1202013"/>
                    <a:pt x="3093563" y="1024474"/>
                    <a:pt x="3223967" y="895641"/>
                  </a:cubicBezTo>
                  <a:cubicBezTo>
                    <a:pt x="3354371" y="766808"/>
                    <a:pt x="3613608" y="620693"/>
                    <a:pt x="3751868" y="490289"/>
                  </a:cubicBezTo>
                  <a:cubicBezTo>
                    <a:pt x="3890128" y="359885"/>
                    <a:pt x="3971826" y="168207"/>
                    <a:pt x="4053525" y="113217"/>
                  </a:cubicBezTo>
                  <a:cubicBezTo>
                    <a:pt x="4135224" y="58227"/>
                    <a:pt x="4198069" y="147782"/>
                    <a:pt x="4242061" y="160351"/>
                  </a:cubicBezTo>
                  <a:cubicBezTo>
                    <a:pt x="4286053" y="172920"/>
                    <a:pt x="4254631" y="210627"/>
                    <a:pt x="4317476" y="188631"/>
                  </a:cubicBezTo>
                  <a:cubicBezTo>
                    <a:pt x="4380321" y="166635"/>
                    <a:pt x="4537435" y="20519"/>
                    <a:pt x="4619134" y="28375"/>
                  </a:cubicBezTo>
                  <a:cubicBezTo>
                    <a:pt x="4700833" y="36231"/>
                    <a:pt x="4732256" y="205913"/>
                    <a:pt x="4807670" y="235765"/>
                  </a:cubicBezTo>
                  <a:cubicBezTo>
                    <a:pt x="4883084" y="265617"/>
                    <a:pt x="4983637" y="194916"/>
                    <a:pt x="5071620" y="207485"/>
                  </a:cubicBezTo>
                  <a:cubicBezTo>
                    <a:pt x="5159603" y="220054"/>
                    <a:pt x="5335571" y="231052"/>
                    <a:pt x="5335571" y="311180"/>
                  </a:cubicBezTo>
                  <a:cubicBezTo>
                    <a:pt x="5335571" y="391308"/>
                    <a:pt x="5088902" y="600269"/>
                    <a:pt x="5071620" y="688252"/>
                  </a:cubicBezTo>
                  <a:cubicBezTo>
                    <a:pt x="5054338" y="776235"/>
                    <a:pt x="5164317" y="859506"/>
                    <a:pt x="5231876" y="839081"/>
                  </a:cubicBezTo>
                  <a:cubicBezTo>
                    <a:pt x="5299435" y="818656"/>
                    <a:pt x="5407843" y="592412"/>
                    <a:pt x="5476973" y="565703"/>
                  </a:cubicBezTo>
                  <a:cubicBezTo>
                    <a:pt x="5546103" y="538994"/>
                    <a:pt x="5596379" y="581415"/>
                    <a:pt x="5646655" y="678825"/>
                  </a:cubicBezTo>
                  <a:cubicBezTo>
                    <a:pt x="5696931" y="776235"/>
                    <a:pt x="5709500" y="963200"/>
                    <a:pt x="5778630" y="1150165"/>
                  </a:cubicBezTo>
                  <a:cubicBezTo>
                    <a:pt x="5847760" y="1337130"/>
                    <a:pt x="6006445" y="1616792"/>
                    <a:pt x="6061435" y="1800615"/>
                  </a:cubicBezTo>
                  <a:cubicBezTo>
                    <a:pt x="6116425" y="1984438"/>
                    <a:pt x="6091287" y="2138408"/>
                    <a:pt x="6108569" y="2253101"/>
                  </a:cubicBezTo>
                  <a:cubicBezTo>
                    <a:pt x="6125851" y="2367794"/>
                    <a:pt x="6168271" y="2399216"/>
                    <a:pt x="6165129" y="2488771"/>
                  </a:cubicBezTo>
                  <a:cubicBezTo>
                    <a:pt x="6161987" y="2578326"/>
                    <a:pt x="6132136" y="2740153"/>
                    <a:pt x="6089715" y="2790429"/>
                  </a:cubicBezTo>
                  <a:cubicBezTo>
                    <a:pt x="6047295" y="2840705"/>
                    <a:pt x="5940457" y="2839134"/>
                    <a:pt x="5910606" y="2790429"/>
                  </a:cubicBezTo>
                  <a:cubicBezTo>
                    <a:pt x="5880755" y="2741724"/>
                    <a:pt x="5942029" y="2540619"/>
                    <a:pt x="5910606" y="2498198"/>
                  </a:cubicBezTo>
                  <a:cubicBezTo>
                    <a:pt x="5879183" y="2455777"/>
                    <a:pt x="5733068" y="2455777"/>
                    <a:pt x="5722070" y="2535905"/>
                  </a:cubicBezTo>
                  <a:cubicBezTo>
                    <a:pt x="5711072" y="2616033"/>
                    <a:pt x="5747208" y="2886268"/>
                    <a:pt x="5844618" y="2978965"/>
                  </a:cubicBezTo>
                  <a:cubicBezTo>
                    <a:pt x="5942028" y="3071662"/>
                    <a:pt x="6330098" y="3016673"/>
                    <a:pt x="6306531" y="3092087"/>
                  </a:cubicBezTo>
                  <a:cubicBezTo>
                    <a:pt x="6282964" y="3167501"/>
                    <a:pt x="5824193" y="3359180"/>
                    <a:pt x="5703216" y="3431452"/>
                  </a:cubicBezTo>
                  <a:cubicBezTo>
                    <a:pt x="5582239" y="3503724"/>
                    <a:pt x="5654511" y="3533576"/>
                    <a:pt x="5580668" y="3525720"/>
                  </a:cubicBezTo>
                  <a:cubicBezTo>
                    <a:pt x="5506825" y="3517864"/>
                    <a:pt x="5362280" y="3414170"/>
                    <a:pt x="5260156" y="3384318"/>
                  </a:cubicBezTo>
                  <a:cubicBezTo>
                    <a:pt x="5158032" y="3354466"/>
                    <a:pt x="5059051" y="3334041"/>
                    <a:pt x="4967925" y="3346610"/>
                  </a:cubicBezTo>
                  <a:cubicBezTo>
                    <a:pt x="4876799" y="3359179"/>
                    <a:pt x="4752680" y="3412598"/>
                    <a:pt x="4713402" y="3459732"/>
                  </a:cubicBezTo>
                  <a:cubicBezTo>
                    <a:pt x="4674124" y="3506866"/>
                    <a:pt x="4769962" y="3585423"/>
                    <a:pt x="4732255" y="3629415"/>
                  </a:cubicBezTo>
                  <a:cubicBezTo>
                    <a:pt x="4694548" y="3673407"/>
                    <a:pt x="4545290" y="3736252"/>
                    <a:pt x="4487158" y="3723683"/>
                  </a:cubicBezTo>
                  <a:cubicBezTo>
                    <a:pt x="4429026" y="3711114"/>
                    <a:pt x="4410172" y="3525720"/>
                    <a:pt x="4383463" y="3554000"/>
                  </a:cubicBezTo>
                  <a:cubicBezTo>
                    <a:pt x="4356754" y="3582280"/>
                    <a:pt x="4381893" y="3817950"/>
                    <a:pt x="4326903" y="3893365"/>
                  </a:cubicBezTo>
                  <a:cubicBezTo>
                    <a:pt x="4271913" y="3968779"/>
                    <a:pt x="4199641" y="4025341"/>
                    <a:pt x="4053525" y="4006487"/>
                  </a:cubicBezTo>
                  <a:cubicBezTo>
                    <a:pt x="3907410" y="3987633"/>
                    <a:pt x="3560189" y="3863513"/>
                    <a:pt x="3450210" y="3780243"/>
                  </a:cubicBezTo>
                  <a:cubicBezTo>
                    <a:pt x="3340231" y="3696973"/>
                    <a:pt x="3341802" y="3590136"/>
                    <a:pt x="3393649" y="3506866"/>
                  </a:cubicBezTo>
                  <a:cubicBezTo>
                    <a:pt x="3445496" y="3423596"/>
                    <a:pt x="3767578" y="3323044"/>
                    <a:pt x="3761294" y="3280623"/>
                  </a:cubicBezTo>
                  <a:cubicBezTo>
                    <a:pt x="3755010" y="3238202"/>
                    <a:pt x="3484775" y="3233489"/>
                    <a:pt x="3355942" y="3252342"/>
                  </a:cubicBezTo>
                  <a:cubicBezTo>
                    <a:pt x="3227109" y="3271195"/>
                    <a:pt x="3128127" y="3280622"/>
                    <a:pt x="2988296" y="3393744"/>
                  </a:cubicBezTo>
                  <a:cubicBezTo>
                    <a:pt x="2848465" y="3506866"/>
                    <a:pt x="2682710" y="3718969"/>
                    <a:pt x="2516956" y="39310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7623938" y="2366409"/>
              <a:ext cx="1833212" cy="1520588"/>
            </a:xfrm>
            <a:custGeom>
              <a:avLst/>
              <a:gdLst>
                <a:gd name="connsiteX0" fmla="*/ 1733422 w 1833212"/>
                <a:gd name="connsiteY0" fmla="*/ 727311 h 1520588"/>
                <a:gd name="connsiteX1" fmla="*/ 1832482 w 1833212"/>
                <a:gd name="connsiteY1" fmla="*/ 369171 h 1520588"/>
                <a:gd name="connsiteX2" fmla="*/ 1687702 w 1833212"/>
                <a:gd name="connsiteY2" fmla="*/ 338691 h 1520588"/>
                <a:gd name="connsiteX3" fmla="*/ 1710562 w 1833212"/>
                <a:gd name="connsiteY3" fmla="*/ 498711 h 1520588"/>
                <a:gd name="connsiteX4" fmla="*/ 1352422 w 1833212"/>
                <a:gd name="connsiteY4" fmla="*/ 369171 h 1520588"/>
                <a:gd name="connsiteX5" fmla="*/ 1428622 w 1833212"/>
                <a:gd name="connsiteY5" fmla="*/ 163431 h 1520588"/>
                <a:gd name="connsiteX6" fmla="*/ 1177162 w 1833212"/>
                <a:gd name="connsiteY6" fmla="*/ 262491 h 1520588"/>
                <a:gd name="connsiteX7" fmla="*/ 956182 w 1833212"/>
                <a:gd name="connsiteY7" fmla="*/ 3411 h 1520588"/>
                <a:gd name="connsiteX8" fmla="*/ 925702 w 1833212"/>
                <a:gd name="connsiteY8" fmla="*/ 125331 h 1520588"/>
                <a:gd name="connsiteX9" fmla="*/ 864742 w 1833212"/>
                <a:gd name="connsiteY9" fmla="*/ 285351 h 1520588"/>
                <a:gd name="connsiteX10" fmla="*/ 940942 w 1833212"/>
                <a:gd name="connsiteY10" fmla="*/ 407271 h 1520588"/>
                <a:gd name="connsiteX11" fmla="*/ 918082 w 1833212"/>
                <a:gd name="connsiteY11" fmla="*/ 559671 h 1520588"/>
                <a:gd name="connsiteX12" fmla="*/ 712342 w 1833212"/>
                <a:gd name="connsiteY12" fmla="*/ 384411 h 1520588"/>
                <a:gd name="connsiteX13" fmla="*/ 521842 w 1833212"/>
                <a:gd name="connsiteY13" fmla="*/ 849231 h 1520588"/>
                <a:gd name="connsiteX14" fmla="*/ 239902 w 1833212"/>
                <a:gd name="connsiteY14" fmla="*/ 1222611 h 1520588"/>
                <a:gd name="connsiteX15" fmla="*/ 3682 w 1833212"/>
                <a:gd name="connsiteY15" fmla="*/ 1359771 h 1520588"/>
                <a:gd name="connsiteX16" fmla="*/ 430402 w 1833212"/>
                <a:gd name="connsiteY16" fmla="*/ 1519791 h 1520588"/>
                <a:gd name="connsiteX17" fmla="*/ 1055242 w 1833212"/>
                <a:gd name="connsiteY17" fmla="*/ 1413111 h 1520588"/>
                <a:gd name="connsiteX18" fmla="*/ 1405762 w 1833212"/>
                <a:gd name="connsiteY18" fmla="*/ 1230231 h 152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3212" h="1520588">
                  <a:moveTo>
                    <a:pt x="1733422" y="727311"/>
                  </a:moveTo>
                  <a:cubicBezTo>
                    <a:pt x="1786762" y="580626"/>
                    <a:pt x="1840102" y="433941"/>
                    <a:pt x="1832482" y="369171"/>
                  </a:cubicBezTo>
                  <a:cubicBezTo>
                    <a:pt x="1824862" y="304401"/>
                    <a:pt x="1708022" y="317101"/>
                    <a:pt x="1687702" y="338691"/>
                  </a:cubicBezTo>
                  <a:cubicBezTo>
                    <a:pt x="1667382" y="360281"/>
                    <a:pt x="1766442" y="493631"/>
                    <a:pt x="1710562" y="498711"/>
                  </a:cubicBezTo>
                  <a:cubicBezTo>
                    <a:pt x="1654682" y="503791"/>
                    <a:pt x="1399412" y="425051"/>
                    <a:pt x="1352422" y="369171"/>
                  </a:cubicBezTo>
                  <a:cubicBezTo>
                    <a:pt x="1305432" y="313291"/>
                    <a:pt x="1457832" y="181211"/>
                    <a:pt x="1428622" y="163431"/>
                  </a:cubicBezTo>
                  <a:cubicBezTo>
                    <a:pt x="1399412" y="145651"/>
                    <a:pt x="1255902" y="289161"/>
                    <a:pt x="1177162" y="262491"/>
                  </a:cubicBezTo>
                  <a:cubicBezTo>
                    <a:pt x="1098422" y="235821"/>
                    <a:pt x="998092" y="26271"/>
                    <a:pt x="956182" y="3411"/>
                  </a:cubicBezTo>
                  <a:cubicBezTo>
                    <a:pt x="914272" y="-19449"/>
                    <a:pt x="940942" y="78341"/>
                    <a:pt x="925702" y="125331"/>
                  </a:cubicBezTo>
                  <a:cubicBezTo>
                    <a:pt x="910462" y="172321"/>
                    <a:pt x="862202" y="238361"/>
                    <a:pt x="864742" y="285351"/>
                  </a:cubicBezTo>
                  <a:cubicBezTo>
                    <a:pt x="867282" y="332341"/>
                    <a:pt x="932052" y="361551"/>
                    <a:pt x="940942" y="407271"/>
                  </a:cubicBezTo>
                  <a:cubicBezTo>
                    <a:pt x="949832" y="452991"/>
                    <a:pt x="956182" y="563481"/>
                    <a:pt x="918082" y="559671"/>
                  </a:cubicBezTo>
                  <a:cubicBezTo>
                    <a:pt x="879982" y="555861"/>
                    <a:pt x="778382" y="336151"/>
                    <a:pt x="712342" y="384411"/>
                  </a:cubicBezTo>
                  <a:cubicBezTo>
                    <a:pt x="646302" y="432671"/>
                    <a:pt x="600582" y="709531"/>
                    <a:pt x="521842" y="849231"/>
                  </a:cubicBezTo>
                  <a:cubicBezTo>
                    <a:pt x="443102" y="988931"/>
                    <a:pt x="326262" y="1137521"/>
                    <a:pt x="239902" y="1222611"/>
                  </a:cubicBezTo>
                  <a:cubicBezTo>
                    <a:pt x="153542" y="1307701"/>
                    <a:pt x="-28068" y="1310241"/>
                    <a:pt x="3682" y="1359771"/>
                  </a:cubicBezTo>
                  <a:cubicBezTo>
                    <a:pt x="35432" y="1409301"/>
                    <a:pt x="255142" y="1510901"/>
                    <a:pt x="430402" y="1519791"/>
                  </a:cubicBezTo>
                  <a:cubicBezTo>
                    <a:pt x="605662" y="1528681"/>
                    <a:pt x="892682" y="1461371"/>
                    <a:pt x="1055242" y="1413111"/>
                  </a:cubicBezTo>
                  <a:cubicBezTo>
                    <a:pt x="1217802" y="1364851"/>
                    <a:pt x="1311782" y="1297541"/>
                    <a:pt x="1405762" y="123023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9022080" y="3101340"/>
              <a:ext cx="394320" cy="688474"/>
            </a:xfrm>
            <a:custGeom>
              <a:avLst/>
              <a:gdLst>
                <a:gd name="connsiteX0" fmla="*/ 0 w 394320"/>
                <a:gd name="connsiteY0" fmla="*/ 556260 h 688474"/>
                <a:gd name="connsiteX1" fmla="*/ 365760 w 394320"/>
                <a:gd name="connsiteY1" fmla="*/ 678180 h 688474"/>
                <a:gd name="connsiteX2" fmla="*/ 365760 w 394320"/>
                <a:gd name="connsiteY2" fmla="*/ 320040 h 688474"/>
                <a:gd name="connsiteX3" fmla="*/ 327660 w 394320"/>
                <a:gd name="connsiteY3" fmla="*/ 0 h 68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320" h="688474">
                  <a:moveTo>
                    <a:pt x="0" y="556260"/>
                  </a:moveTo>
                  <a:cubicBezTo>
                    <a:pt x="152400" y="636905"/>
                    <a:pt x="304800" y="717550"/>
                    <a:pt x="365760" y="678180"/>
                  </a:cubicBezTo>
                  <a:cubicBezTo>
                    <a:pt x="426720" y="638810"/>
                    <a:pt x="372110" y="433070"/>
                    <a:pt x="365760" y="320040"/>
                  </a:cubicBezTo>
                  <a:cubicBezTo>
                    <a:pt x="359410" y="207010"/>
                    <a:pt x="343535" y="103505"/>
                    <a:pt x="32766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65320" y="4838700"/>
              <a:ext cx="4112638" cy="1851510"/>
            </a:xfrm>
            <a:custGeom>
              <a:avLst/>
              <a:gdLst>
                <a:gd name="connsiteX0" fmla="*/ 0 w 4112638"/>
                <a:gd name="connsiteY0" fmla="*/ 1516380 h 1851510"/>
                <a:gd name="connsiteX1" fmla="*/ 495300 w 4112638"/>
                <a:gd name="connsiteY1" fmla="*/ 1310640 h 1851510"/>
                <a:gd name="connsiteX2" fmla="*/ 769620 w 4112638"/>
                <a:gd name="connsiteY2" fmla="*/ 1242060 h 1851510"/>
                <a:gd name="connsiteX3" fmla="*/ 1577340 w 4112638"/>
                <a:gd name="connsiteY3" fmla="*/ 853440 h 1851510"/>
                <a:gd name="connsiteX4" fmla="*/ 2217420 w 4112638"/>
                <a:gd name="connsiteY4" fmla="*/ 632460 h 1851510"/>
                <a:gd name="connsiteX5" fmla="*/ 2522220 w 4112638"/>
                <a:gd name="connsiteY5" fmla="*/ 617220 h 1851510"/>
                <a:gd name="connsiteX6" fmla="*/ 2430780 w 4112638"/>
                <a:gd name="connsiteY6" fmla="*/ 838200 h 1851510"/>
                <a:gd name="connsiteX7" fmla="*/ 2575560 w 4112638"/>
                <a:gd name="connsiteY7" fmla="*/ 1188720 h 1851510"/>
                <a:gd name="connsiteX8" fmla="*/ 3230880 w 4112638"/>
                <a:gd name="connsiteY8" fmla="*/ 1562100 h 1851510"/>
                <a:gd name="connsiteX9" fmla="*/ 3535680 w 4112638"/>
                <a:gd name="connsiteY9" fmla="*/ 1645920 h 1851510"/>
                <a:gd name="connsiteX10" fmla="*/ 3436620 w 4112638"/>
                <a:gd name="connsiteY10" fmla="*/ 1798320 h 1851510"/>
                <a:gd name="connsiteX11" fmla="*/ 4061460 w 4112638"/>
                <a:gd name="connsiteY11" fmla="*/ 1828800 h 1851510"/>
                <a:gd name="connsiteX12" fmla="*/ 4053840 w 4112638"/>
                <a:gd name="connsiteY12" fmla="*/ 1478280 h 1851510"/>
                <a:gd name="connsiteX13" fmla="*/ 3870960 w 4112638"/>
                <a:gd name="connsiteY13" fmla="*/ 1455420 h 1851510"/>
                <a:gd name="connsiteX14" fmla="*/ 3810000 w 4112638"/>
                <a:gd name="connsiteY14" fmla="*/ 1112520 h 1851510"/>
                <a:gd name="connsiteX15" fmla="*/ 3352800 w 4112638"/>
                <a:gd name="connsiteY15" fmla="*/ 914400 h 1851510"/>
                <a:gd name="connsiteX16" fmla="*/ 3421380 w 4112638"/>
                <a:gd name="connsiteY16" fmla="*/ 541020 h 1851510"/>
                <a:gd name="connsiteX17" fmla="*/ 3093720 w 4112638"/>
                <a:gd name="connsiteY17" fmla="*/ 160020 h 1851510"/>
                <a:gd name="connsiteX18" fmla="*/ 2743200 w 4112638"/>
                <a:gd name="connsiteY18" fmla="*/ 99060 h 1851510"/>
                <a:gd name="connsiteX19" fmla="*/ 2499360 w 4112638"/>
                <a:gd name="connsiteY19" fmla="*/ 0 h 185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638" h="1851510">
                  <a:moveTo>
                    <a:pt x="0" y="1516380"/>
                  </a:moveTo>
                  <a:cubicBezTo>
                    <a:pt x="183515" y="1436370"/>
                    <a:pt x="367030" y="1356360"/>
                    <a:pt x="495300" y="1310640"/>
                  </a:cubicBezTo>
                  <a:cubicBezTo>
                    <a:pt x="623570" y="1264920"/>
                    <a:pt x="589280" y="1318260"/>
                    <a:pt x="769620" y="1242060"/>
                  </a:cubicBezTo>
                  <a:cubicBezTo>
                    <a:pt x="949960" y="1165860"/>
                    <a:pt x="1336040" y="955040"/>
                    <a:pt x="1577340" y="853440"/>
                  </a:cubicBezTo>
                  <a:cubicBezTo>
                    <a:pt x="1818640" y="751840"/>
                    <a:pt x="2059940" y="671830"/>
                    <a:pt x="2217420" y="632460"/>
                  </a:cubicBezTo>
                  <a:cubicBezTo>
                    <a:pt x="2374900" y="593090"/>
                    <a:pt x="2486660" y="582930"/>
                    <a:pt x="2522220" y="617220"/>
                  </a:cubicBezTo>
                  <a:cubicBezTo>
                    <a:pt x="2557780" y="651510"/>
                    <a:pt x="2421890" y="742950"/>
                    <a:pt x="2430780" y="838200"/>
                  </a:cubicBezTo>
                  <a:cubicBezTo>
                    <a:pt x="2439670" y="933450"/>
                    <a:pt x="2442210" y="1068070"/>
                    <a:pt x="2575560" y="1188720"/>
                  </a:cubicBezTo>
                  <a:cubicBezTo>
                    <a:pt x="2708910" y="1309370"/>
                    <a:pt x="3070860" y="1485900"/>
                    <a:pt x="3230880" y="1562100"/>
                  </a:cubicBezTo>
                  <a:cubicBezTo>
                    <a:pt x="3390900" y="1638300"/>
                    <a:pt x="3501390" y="1606550"/>
                    <a:pt x="3535680" y="1645920"/>
                  </a:cubicBezTo>
                  <a:cubicBezTo>
                    <a:pt x="3569970" y="1685290"/>
                    <a:pt x="3348990" y="1767840"/>
                    <a:pt x="3436620" y="1798320"/>
                  </a:cubicBezTo>
                  <a:cubicBezTo>
                    <a:pt x="3524250" y="1828800"/>
                    <a:pt x="3958590" y="1882140"/>
                    <a:pt x="4061460" y="1828800"/>
                  </a:cubicBezTo>
                  <a:cubicBezTo>
                    <a:pt x="4164330" y="1775460"/>
                    <a:pt x="4085590" y="1540510"/>
                    <a:pt x="4053840" y="1478280"/>
                  </a:cubicBezTo>
                  <a:cubicBezTo>
                    <a:pt x="4022090" y="1416050"/>
                    <a:pt x="3911600" y="1516380"/>
                    <a:pt x="3870960" y="1455420"/>
                  </a:cubicBezTo>
                  <a:cubicBezTo>
                    <a:pt x="3830320" y="1394460"/>
                    <a:pt x="3896360" y="1202690"/>
                    <a:pt x="3810000" y="1112520"/>
                  </a:cubicBezTo>
                  <a:cubicBezTo>
                    <a:pt x="3723640" y="1022350"/>
                    <a:pt x="3417570" y="1009650"/>
                    <a:pt x="3352800" y="914400"/>
                  </a:cubicBezTo>
                  <a:cubicBezTo>
                    <a:pt x="3288030" y="819150"/>
                    <a:pt x="3464560" y="666750"/>
                    <a:pt x="3421380" y="541020"/>
                  </a:cubicBezTo>
                  <a:cubicBezTo>
                    <a:pt x="3378200" y="415290"/>
                    <a:pt x="3206750" y="233680"/>
                    <a:pt x="3093720" y="160020"/>
                  </a:cubicBezTo>
                  <a:cubicBezTo>
                    <a:pt x="2980690" y="86360"/>
                    <a:pt x="2842260" y="125730"/>
                    <a:pt x="2743200" y="99060"/>
                  </a:cubicBezTo>
                  <a:cubicBezTo>
                    <a:pt x="2644140" y="72390"/>
                    <a:pt x="2571750" y="36195"/>
                    <a:pt x="249936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 rot="18644336">
            <a:off x="5553084" y="4470856"/>
            <a:ext cx="2096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Glacier </a:t>
            </a:r>
            <a:r>
              <a:rPr lang="en-US" sz="2000" b="1" dirty="0" err="1"/>
              <a:t>d’Otemma</a:t>
            </a:r>
            <a:endParaRPr lang="en-US" sz="20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15741" y="736182"/>
            <a:ext cx="8438361" cy="6080866"/>
            <a:chOff x="2515741" y="736182"/>
            <a:chExt cx="8438361" cy="6080866"/>
          </a:xfrm>
        </p:grpSpPr>
        <p:sp>
          <p:nvSpPr>
            <p:cNvPr id="15" name="Freeform 14"/>
            <p:cNvSpPr/>
            <p:nvPr/>
          </p:nvSpPr>
          <p:spPr>
            <a:xfrm>
              <a:off x="4648200" y="774700"/>
              <a:ext cx="2260600" cy="3454400"/>
            </a:xfrm>
            <a:custGeom>
              <a:avLst/>
              <a:gdLst>
                <a:gd name="connsiteX0" fmla="*/ 2260600 w 2260600"/>
                <a:gd name="connsiteY0" fmla="*/ 0 h 3454400"/>
                <a:gd name="connsiteX1" fmla="*/ 2057400 w 2260600"/>
                <a:gd name="connsiteY1" fmla="*/ 355600 h 3454400"/>
                <a:gd name="connsiteX2" fmla="*/ 2108200 w 2260600"/>
                <a:gd name="connsiteY2" fmla="*/ 762000 h 3454400"/>
                <a:gd name="connsiteX3" fmla="*/ 1955800 w 2260600"/>
                <a:gd name="connsiteY3" fmla="*/ 1054100 h 3454400"/>
                <a:gd name="connsiteX4" fmla="*/ 1638300 w 2260600"/>
                <a:gd name="connsiteY4" fmla="*/ 1905000 h 3454400"/>
                <a:gd name="connsiteX5" fmla="*/ 1104900 w 2260600"/>
                <a:gd name="connsiteY5" fmla="*/ 2273300 h 3454400"/>
                <a:gd name="connsiteX6" fmla="*/ 990600 w 2260600"/>
                <a:gd name="connsiteY6" fmla="*/ 2578100 h 3454400"/>
                <a:gd name="connsiteX7" fmla="*/ 1054100 w 2260600"/>
                <a:gd name="connsiteY7" fmla="*/ 2921000 h 3454400"/>
                <a:gd name="connsiteX8" fmla="*/ 749300 w 2260600"/>
                <a:gd name="connsiteY8" fmla="*/ 3352800 h 3454400"/>
                <a:gd name="connsiteX9" fmla="*/ 177800 w 2260600"/>
                <a:gd name="connsiteY9" fmla="*/ 3378200 h 3454400"/>
                <a:gd name="connsiteX10" fmla="*/ 0 w 2260600"/>
                <a:gd name="connsiteY10" fmla="*/ 3454400 h 34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600" h="3454400">
                  <a:moveTo>
                    <a:pt x="2260600" y="0"/>
                  </a:moveTo>
                  <a:cubicBezTo>
                    <a:pt x="2171700" y="114300"/>
                    <a:pt x="2082800" y="228600"/>
                    <a:pt x="2057400" y="355600"/>
                  </a:cubicBezTo>
                  <a:cubicBezTo>
                    <a:pt x="2032000" y="482600"/>
                    <a:pt x="2125133" y="645583"/>
                    <a:pt x="2108200" y="762000"/>
                  </a:cubicBezTo>
                  <a:cubicBezTo>
                    <a:pt x="2091267" y="878417"/>
                    <a:pt x="2034117" y="863600"/>
                    <a:pt x="1955800" y="1054100"/>
                  </a:cubicBezTo>
                  <a:cubicBezTo>
                    <a:pt x="1877483" y="1244600"/>
                    <a:pt x="1780117" y="1701800"/>
                    <a:pt x="1638300" y="1905000"/>
                  </a:cubicBezTo>
                  <a:cubicBezTo>
                    <a:pt x="1496483" y="2108200"/>
                    <a:pt x="1212850" y="2161117"/>
                    <a:pt x="1104900" y="2273300"/>
                  </a:cubicBezTo>
                  <a:cubicBezTo>
                    <a:pt x="996950" y="2385483"/>
                    <a:pt x="999067" y="2470150"/>
                    <a:pt x="990600" y="2578100"/>
                  </a:cubicBezTo>
                  <a:cubicBezTo>
                    <a:pt x="982133" y="2686050"/>
                    <a:pt x="1094317" y="2791883"/>
                    <a:pt x="1054100" y="2921000"/>
                  </a:cubicBezTo>
                  <a:cubicBezTo>
                    <a:pt x="1013883" y="3050117"/>
                    <a:pt x="895350" y="3276600"/>
                    <a:pt x="749300" y="3352800"/>
                  </a:cubicBezTo>
                  <a:cubicBezTo>
                    <a:pt x="603250" y="3429000"/>
                    <a:pt x="302683" y="3361267"/>
                    <a:pt x="177800" y="3378200"/>
                  </a:cubicBezTo>
                  <a:cubicBezTo>
                    <a:pt x="52917" y="3395133"/>
                    <a:pt x="26458" y="3424766"/>
                    <a:pt x="0" y="345440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15741" y="4178300"/>
              <a:ext cx="2195959" cy="1993900"/>
            </a:xfrm>
            <a:custGeom>
              <a:avLst/>
              <a:gdLst>
                <a:gd name="connsiteX0" fmla="*/ 2195959 w 2195959"/>
                <a:gd name="connsiteY0" fmla="*/ 0 h 1993900"/>
                <a:gd name="connsiteX1" fmla="*/ 1929259 w 2195959"/>
                <a:gd name="connsiteY1" fmla="*/ 571500 h 1993900"/>
                <a:gd name="connsiteX2" fmla="*/ 1764159 w 2195959"/>
                <a:gd name="connsiteY2" fmla="*/ 876300 h 1993900"/>
                <a:gd name="connsiteX3" fmla="*/ 1395859 w 2195959"/>
                <a:gd name="connsiteY3" fmla="*/ 889000 h 1993900"/>
                <a:gd name="connsiteX4" fmla="*/ 989459 w 2195959"/>
                <a:gd name="connsiteY4" fmla="*/ 1016000 h 1993900"/>
                <a:gd name="connsiteX5" fmla="*/ 786259 w 2195959"/>
                <a:gd name="connsiteY5" fmla="*/ 1155700 h 1993900"/>
                <a:gd name="connsiteX6" fmla="*/ 316359 w 2195959"/>
                <a:gd name="connsiteY6" fmla="*/ 1308100 h 1993900"/>
                <a:gd name="connsiteX7" fmla="*/ 24259 w 2195959"/>
                <a:gd name="connsiteY7" fmla="*/ 1752600 h 1993900"/>
                <a:gd name="connsiteX8" fmla="*/ 36959 w 2195959"/>
                <a:gd name="connsiteY8" fmla="*/ 1993900 h 199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5959" h="1993900">
                  <a:moveTo>
                    <a:pt x="2195959" y="0"/>
                  </a:moveTo>
                  <a:cubicBezTo>
                    <a:pt x="2098592" y="212725"/>
                    <a:pt x="2001226" y="425450"/>
                    <a:pt x="1929259" y="571500"/>
                  </a:cubicBezTo>
                  <a:cubicBezTo>
                    <a:pt x="1857292" y="717550"/>
                    <a:pt x="1853059" y="823383"/>
                    <a:pt x="1764159" y="876300"/>
                  </a:cubicBezTo>
                  <a:cubicBezTo>
                    <a:pt x="1675259" y="929217"/>
                    <a:pt x="1524976" y="865717"/>
                    <a:pt x="1395859" y="889000"/>
                  </a:cubicBezTo>
                  <a:cubicBezTo>
                    <a:pt x="1266742" y="912283"/>
                    <a:pt x="1091059" y="971550"/>
                    <a:pt x="989459" y="1016000"/>
                  </a:cubicBezTo>
                  <a:cubicBezTo>
                    <a:pt x="887859" y="1060450"/>
                    <a:pt x="898442" y="1107017"/>
                    <a:pt x="786259" y="1155700"/>
                  </a:cubicBezTo>
                  <a:cubicBezTo>
                    <a:pt x="674076" y="1204383"/>
                    <a:pt x="443359" y="1208617"/>
                    <a:pt x="316359" y="1308100"/>
                  </a:cubicBezTo>
                  <a:cubicBezTo>
                    <a:pt x="189359" y="1407583"/>
                    <a:pt x="70826" y="1638300"/>
                    <a:pt x="24259" y="1752600"/>
                  </a:cubicBezTo>
                  <a:cubicBezTo>
                    <a:pt x="-22308" y="1866900"/>
                    <a:pt x="7325" y="1930400"/>
                    <a:pt x="36959" y="199390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921500" y="736182"/>
              <a:ext cx="4032602" cy="6080866"/>
            </a:xfrm>
            <a:custGeom>
              <a:avLst/>
              <a:gdLst>
                <a:gd name="connsiteX0" fmla="*/ 304800 w 4032602"/>
                <a:gd name="connsiteY0" fmla="*/ 6071018 h 6080866"/>
                <a:gd name="connsiteX1" fmla="*/ 482600 w 4032602"/>
                <a:gd name="connsiteY1" fmla="*/ 5918618 h 6080866"/>
                <a:gd name="connsiteX2" fmla="*/ 889000 w 4032602"/>
                <a:gd name="connsiteY2" fmla="*/ 6045618 h 6080866"/>
                <a:gd name="connsiteX3" fmla="*/ 1701800 w 4032602"/>
                <a:gd name="connsiteY3" fmla="*/ 6020218 h 6080866"/>
                <a:gd name="connsiteX4" fmla="*/ 1689100 w 4032602"/>
                <a:gd name="connsiteY4" fmla="*/ 5397918 h 6080866"/>
                <a:gd name="connsiteX5" fmla="*/ 1473200 w 4032602"/>
                <a:gd name="connsiteY5" fmla="*/ 4750218 h 6080866"/>
                <a:gd name="connsiteX6" fmla="*/ 1765300 w 4032602"/>
                <a:gd name="connsiteY6" fmla="*/ 4267618 h 6080866"/>
                <a:gd name="connsiteX7" fmla="*/ 2120900 w 4032602"/>
                <a:gd name="connsiteY7" fmla="*/ 3975518 h 6080866"/>
                <a:gd name="connsiteX8" fmla="*/ 2527300 w 4032602"/>
                <a:gd name="connsiteY8" fmla="*/ 3785018 h 6080866"/>
                <a:gd name="connsiteX9" fmla="*/ 2781300 w 4032602"/>
                <a:gd name="connsiteY9" fmla="*/ 3708818 h 6080866"/>
                <a:gd name="connsiteX10" fmla="*/ 3175000 w 4032602"/>
                <a:gd name="connsiteY10" fmla="*/ 3721518 h 6080866"/>
                <a:gd name="connsiteX11" fmla="*/ 3568700 w 4032602"/>
                <a:gd name="connsiteY11" fmla="*/ 3556418 h 6080866"/>
                <a:gd name="connsiteX12" fmla="*/ 3873500 w 4032602"/>
                <a:gd name="connsiteY12" fmla="*/ 3188118 h 6080866"/>
                <a:gd name="connsiteX13" fmla="*/ 3517900 w 4032602"/>
                <a:gd name="connsiteY13" fmla="*/ 3111918 h 6080866"/>
                <a:gd name="connsiteX14" fmla="*/ 3886200 w 4032602"/>
                <a:gd name="connsiteY14" fmla="*/ 2591218 h 6080866"/>
                <a:gd name="connsiteX15" fmla="*/ 4025900 w 4032602"/>
                <a:gd name="connsiteY15" fmla="*/ 2134018 h 6080866"/>
                <a:gd name="connsiteX16" fmla="*/ 3695700 w 4032602"/>
                <a:gd name="connsiteY16" fmla="*/ 1499018 h 6080866"/>
                <a:gd name="connsiteX17" fmla="*/ 3162300 w 4032602"/>
                <a:gd name="connsiteY17" fmla="*/ 635418 h 6080866"/>
                <a:gd name="connsiteX18" fmla="*/ 2641600 w 4032602"/>
                <a:gd name="connsiteY18" fmla="*/ 254418 h 6080866"/>
                <a:gd name="connsiteX19" fmla="*/ 2108200 w 4032602"/>
                <a:gd name="connsiteY19" fmla="*/ 418 h 6080866"/>
                <a:gd name="connsiteX20" fmla="*/ 1346200 w 4032602"/>
                <a:gd name="connsiteY20" fmla="*/ 216318 h 6080866"/>
                <a:gd name="connsiteX21" fmla="*/ 609600 w 4032602"/>
                <a:gd name="connsiteY21" fmla="*/ 940218 h 6080866"/>
                <a:gd name="connsiteX22" fmla="*/ 546100 w 4032602"/>
                <a:gd name="connsiteY22" fmla="*/ 432218 h 6080866"/>
                <a:gd name="connsiteX23" fmla="*/ 342900 w 4032602"/>
                <a:gd name="connsiteY23" fmla="*/ 63918 h 6080866"/>
                <a:gd name="connsiteX24" fmla="*/ 0 w 4032602"/>
                <a:gd name="connsiteY24" fmla="*/ 89318 h 608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2602" h="6080866">
                  <a:moveTo>
                    <a:pt x="304800" y="6071018"/>
                  </a:moveTo>
                  <a:cubicBezTo>
                    <a:pt x="345016" y="5996934"/>
                    <a:pt x="385233" y="5922851"/>
                    <a:pt x="482600" y="5918618"/>
                  </a:cubicBezTo>
                  <a:cubicBezTo>
                    <a:pt x="579967" y="5914385"/>
                    <a:pt x="685800" y="6028685"/>
                    <a:pt x="889000" y="6045618"/>
                  </a:cubicBezTo>
                  <a:cubicBezTo>
                    <a:pt x="1092200" y="6062551"/>
                    <a:pt x="1568450" y="6128168"/>
                    <a:pt x="1701800" y="6020218"/>
                  </a:cubicBezTo>
                  <a:cubicBezTo>
                    <a:pt x="1835150" y="5912268"/>
                    <a:pt x="1727200" y="5609585"/>
                    <a:pt x="1689100" y="5397918"/>
                  </a:cubicBezTo>
                  <a:cubicBezTo>
                    <a:pt x="1651000" y="5186251"/>
                    <a:pt x="1460500" y="4938601"/>
                    <a:pt x="1473200" y="4750218"/>
                  </a:cubicBezTo>
                  <a:cubicBezTo>
                    <a:pt x="1485900" y="4561835"/>
                    <a:pt x="1657350" y="4396735"/>
                    <a:pt x="1765300" y="4267618"/>
                  </a:cubicBezTo>
                  <a:cubicBezTo>
                    <a:pt x="1873250" y="4138501"/>
                    <a:pt x="1993900" y="4055951"/>
                    <a:pt x="2120900" y="3975518"/>
                  </a:cubicBezTo>
                  <a:cubicBezTo>
                    <a:pt x="2247900" y="3895085"/>
                    <a:pt x="2417234" y="3829468"/>
                    <a:pt x="2527300" y="3785018"/>
                  </a:cubicBezTo>
                  <a:cubicBezTo>
                    <a:pt x="2637366" y="3740568"/>
                    <a:pt x="2673350" y="3719401"/>
                    <a:pt x="2781300" y="3708818"/>
                  </a:cubicBezTo>
                  <a:cubicBezTo>
                    <a:pt x="2889250" y="3698235"/>
                    <a:pt x="3043767" y="3746918"/>
                    <a:pt x="3175000" y="3721518"/>
                  </a:cubicBezTo>
                  <a:cubicBezTo>
                    <a:pt x="3306233" y="3696118"/>
                    <a:pt x="3452283" y="3645318"/>
                    <a:pt x="3568700" y="3556418"/>
                  </a:cubicBezTo>
                  <a:cubicBezTo>
                    <a:pt x="3685117" y="3467518"/>
                    <a:pt x="3881967" y="3262201"/>
                    <a:pt x="3873500" y="3188118"/>
                  </a:cubicBezTo>
                  <a:cubicBezTo>
                    <a:pt x="3865033" y="3114035"/>
                    <a:pt x="3515783" y="3211401"/>
                    <a:pt x="3517900" y="3111918"/>
                  </a:cubicBezTo>
                  <a:cubicBezTo>
                    <a:pt x="3520017" y="3012435"/>
                    <a:pt x="3801533" y="2754201"/>
                    <a:pt x="3886200" y="2591218"/>
                  </a:cubicBezTo>
                  <a:cubicBezTo>
                    <a:pt x="3970867" y="2428235"/>
                    <a:pt x="4057650" y="2316051"/>
                    <a:pt x="4025900" y="2134018"/>
                  </a:cubicBezTo>
                  <a:cubicBezTo>
                    <a:pt x="3994150" y="1951985"/>
                    <a:pt x="3839633" y="1748785"/>
                    <a:pt x="3695700" y="1499018"/>
                  </a:cubicBezTo>
                  <a:cubicBezTo>
                    <a:pt x="3551767" y="1249251"/>
                    <a:pt x="3337983" y="842851"/>
                    <a:pt x="3162300" y="635418"/>
                  </a:cubicBezTo>
                  <a:cubicBezTo>
                    <a:pt x="2986617" y="427985"/>
                    <a:pt x="2817283" y="360251"/>
                    <a:pt x="2641600" y="254418"/>
                  </a:cubicBezTo>
                  <a:cubicBezTo>
                    <a:pt x="2465917" y="148585"/>
                    <a:pt x="2324100" y="6768"/>
                    <a:pt x="2108200" y="418"/>
                  </a:cubicBezTo>
                  <a:cubicBezTo>
                    <a:pt x="1892300" y="-5932"/>
                    <a:pt x="1595967" y="59685"/>
                    <a:pt x="1346200" y="216318"/>
                  </a:cubicBezTo>
                  <a:cubicBezTo>
                    <a:pt x="1096433" y="372951"/>
                    <a:pt x="742950" y="904235"/>
                    <a:pt x="609600" y="940218"/>
                  </a:cubicBezTo>
                  <a:cubicBezTo>
                    <a:pt x="476250" y="976201"/>
                    <a:pt x="590550" y="578268"/>
                    <a:pt x="546100" y="432218"/>
                  </a:cubicBezTo>
                  <a:cubicBezTo>
                    <a:pt x="501650" y="286168"/>
                    <a:pt x="433917" y="121068"/>
                    <a:pt x="342900" y="63918"/>
                  </a:cubicBezTo>
                  <a:cubicBezTo>
                    <a:pt x="251883" y="6768"/>
                    <a:pt x="125941" y="48043"/>
                    <a:pt x="0" y="89318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86646" y="3027086"/>
            <a:ext cx="1871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Petit Mont </a:t>
            </a:r>
            <a:r>
              <a:rPr lang="en-US" b="1" dirty="0" err="1"/>
              <a:t>Collon</a:t>
            </a:r>
            <a:endParaRPr lang="en-US" b="1" dirty="0"/>
          </a:p>
          <a:p>
            <a:pPr algn="ctr"/>
            <a:r>
              <a:rPr lang="en-US" b="1" dirty="0"/>
              <a:t>3,555 m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417011" y="1965635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3,100 m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93315" y="6367044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2600 m</a:t>
            </a:r>
          </a:p>
          <a:p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2870383">
            <a:off x="4428977" y="-1089457"/>
            <a:ext cx="619432" cy="704068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9115528">
            <a:off x="4463342" y="2134783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6.9  km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1537" y="914305"/>
            <a:ext cx="200288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Alps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3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8" y="4364"/>
            <a:ext cx="11295062" cy="6853636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270000" y="4559249"/>
            <a:ext cx="3009900" cy="1803451"/>
          </a:xfrm>
          <a:custGeom>
            <a:avLst/>
            <a:gdLst>
              <a:gd name="connsiteX0" fmla="*/ 3009900 w 3009900"/>
              <a:gd name="connsiteY0" fmla="*/ 114351 h 1803451"/>
              <a:gd name="connsiteX1" fmla="*/ 2794000 w 3009900"/>
              <a:gd name="connsiteY1" fmla="*/ 51 h 1803451"/>
              <a:gd name="connsiteX2" fmla="*/ 2552700 w 3009900"/>
              <a:gd name="connsiteY2" fmla="*/ 101651 h 1803451"/>
              <a:gd name="connsiteX3" fmla="*/ 1917700 w 3009900"/>
              <a:gd name="connsiteY3" fmla="*/ 241351 h 1803451"/>
              <a:gd name="connsiteX4" fmla="*/ 1625600 w 3009900"/>
              <a:gd name="connsiteY4" fmla="*/ 508051 h 1803451"/>
              <a:gd name="connsiteX5" fmla="*/ 1384300 w 3009900"/>
              <a:gd name="connsiteY5" fmla="*/ 952551 h 1803451"/>
              <a:gd name="connsiteX6" fmla="*/ 939800 w 3009900"/>
              <a:gd name="connsiteY6" fmla="*/ 1282751 h 1803451"/>
              <a:gd name="connsiteX7" fmla="*/ 558800 w 3009900"/>
              <a:gd name="connsiteY7" fmla="*/ 1727251 h 1803451"/>
              <a:gd name="connsiteX8" fmla="*/ 469900 w 3009900"/>
              <a:gd name="connsiteY8" fmla="*/ 1727251 h 1803451"/>
              <a:gd name="connsiteX9" fmla="*/ 279400 w 3009900"/>
              <a:gd name="connsiteY9" fmla="*/ 1689151 h 1803451"/>
              <a:gd name="connsiteX10" fmla="*/ 0 w 3009900"/>
              <a:gd name="connsiteY10" fmla="*/ 1803451 h 180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9900" h="1803451">
                <a:moveTo>
                  <a:pt x="3009900" y="114351"/>
                </a:moveTo>
                <a:cubicBezTo>
                  <a:pt x="2940050" y="58259"/>
                  <a:pt x="2870200" y="2168"/>
                  <a:pt x="2794000" y="51"/>
                </a:cubicBezTo>
                <a:cubicBezTo>
                  <a:pt x="2717800" y="-2066"/>
                  <a:pt x="2698750" y="61434"/>
                  <a:pt x="2552700" y="101651"/>
                </a:cubicBezTo>
                <a:cubicBezTo>
                  <a:pt x="2406650" y="141868"/>
                  <a:pt x="2072217" y="173618"/>
                  <a:pt x="1917700" y="241351"/>
                </a:cubicBezTo>
                <a:cubicBezTo>
                  <a:pt x="1763183" y="309084"/>
                  <a:pt x="1714500" y="389518"/>
                  <a:pt x="1625600" y="508051"/>
                </a:cubicBezTo>
                <a:cubicBezTo>
                  <a:pt x="1536700" y="626584"/>
                  <a:pt x="1498600" y="823434"/>
                  <a:pt x="1384300" y="952551"/>
                </a:cubicBezTo>
                <a:cubicBezTo>
                  <a:pt x="1270000" y="1081668"/>
                  <a:pt x="1077383" y="1153634"/>
                  <a:pt x="939800" y="1282751"/>
                </a:cubicBezTo>
                <a:cubicBezTo>
                  <a:pt x="802217" y="1411868"/>
                  <a:pt x="637117" y="1653168"/>
                  <a:pt x="558800" y="1727251"/>
                </a:cubicBezTo>
                <a:cubicBezTo>
                  <a:pt x="480483" y="1801334"/>
                  <a:pt x="516467" y="1733601"/>
                  <a:pt x="469900" y="1727251"/>
                </a:cubicBezTo>
                <a:cubicBezTo>
                  <a:pt x="423333" y="1720901"/>
                  <a:pt x="357717" y="1676451"/>
                  <a:pt x="279400" y="1689151"/>
                </a:cubicBezTo>
                <a:cubicBezTo>
                  <a:pt x="201083" y="1701851"/>
                  <a:pt x="100541" y="1752651"/>
                  <a:pt x="0" y="1803451"/>
                </a:cubicBezTo>
              </a:path>
            </a:pathLst>
          </a:custGeom>
          <a:noFill/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566688" y="698500"/>
            <a:ext cx="6507712" cy="3723943"/>
          </a:xfrm>
          <a:custGeom>
            <a:avLst/>
            <a:gdLst>
              <a:gd name="connsiteX0" fmla="*/ 5021812 w 6507712"/>
              <a:gd name="connsiteY0" fmla="*/ 0 h 3723943"/>
              <a:gd name="connsiteX1" fmla="*/ 3764512 w 6507712"/>
              <a:gd name="connsiteY1" fmla="*/ 812800 h 3723943"/>
              <a:gd name="connsiteX2" fmla="*/ 1986512 w 6507712"/>
              <a:gd name="connsiteY2" fmla="*/ 1981200 h 3723943"/>
              <a:gd name="connsiteX3" fmla="*/ 995912 w 6507712"/>
              <a:gd name="connsiteY3" fmla="*/ 2743200 h 3723943"/>
              <a:gd name="connsiteX4" fmla="*/ 335512 w 6507712"/>
              <a:gd name="connsiteY4" fmla="*/ 3213100 h 3723943"/>
              <a:gd name="connsiteX5" fmla="*/ 18012 w 6507712"/>
              <a:gd name="connsiteY5" fmla="*/ 3378200 h 3723943"/>
              <a:gd name="connsiteX6" fmla="*/ 106912 w 6507712"/>
              <a:gd name="connsiteY6" fmla="*/ 3543300 h 3723943"/>
              <a:gd name="connsiteX7" fmla="*/ 665712 w 6507712"/>
              <a:gd name="connsiteY7" fmla="*/ 3403600 h 3723943"/>
              <a:gd name="connsiteX8" fmla="*/ 284712 w 6507712"/>
              <a:gd name="connsiteY8" fmla="*/ 3708400 h 3723943"/>
              <a:gd name="connsiteX9" fmla="*/ 2024612 w 6507712"/>
              <a:gd name="connsiteY9" fmla="*/ 2832100 h 3723943"/>
              <a:gd name="connsiteX10" fmla="*/ 3980412 w 6507712"/>
              <a:gd name="connsiteY10" fmla="*/ 1346200 h 3723943"/>
              <a:gd name="connsiteX11" fmla="*/ 5098012 w 6507712"/>
              <a:gd name="connsiteY11" fmla="*/ 850900 h 3723943"/>
              <a:gd name="connsiteX12" fmla="*/ 6228312 w 6507712"/>
              <a:gd name="connsiteY12" fmla="*/ 254000 h 3723943"/>
              <a:gd name="connsiteX13" fmla="*/ 6507712 w 6507712"/>
              <a:gd name="connsiteY13" fmla="*/ 88900 h 372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7712" h="3723943">
                <a:moveTo>
                  <a:pt x="5021812" y="0"/>
                </a:moveTo>
                <a:lnTo>
                  <a:pt x="3764512" y="812800"/>
                </a:lnTo>
                <a:cubicBezTo>
                  <a:pt x="3258629" y="1143000"/>
                  <a:pt x="2447945" y="1659467"/>
                  <a:pt x="1986512" y="1981200"/>
                </a:cubicBezTo>
                <a:cubicBezTo>
                  <a:pt x="1525079" y="2302933"/>
                  <a:pt x="1271079" y="2537883"/>
                  <a:pt x="995912" y="2743200"/>
                </a:cubicBezTo>
                <a:cubicBezTo>
                  <a:pt x="720745" y="2948517"/>
                  <a:pt x="498495" y="3107267"/>
                  <a:pt x="335512" y="3213100"/>
                </a:cubicBezTo>
                <a:cubicBezTo>
                  <a:pt x="172529" y="3318933"/>
                  <a:pt x="56112" y="3323167"/>
                  <a:pt x="18012" y="3378200"/>
                </a:cubicBezTo>
                <a:cubicBezTo>
                  <a:pt x="-20088" y="3433233"/>
                  <a:pt x="-1038" y="3539067"/>
                  <a:pt x="106912" y="3543300"/>
                </a:cubicBezTo>
                <a:cubicBezTo>
                  <a:pt x="214862" y="3547533"/>
                  <a:pt x="636079" y="3376083"/>
                  <a:pt x="665712" y="3403600"/>
                </a:cubicBezTo>
                <a:cubicBezTo>
                  <a:pt x="695345" y="3431117"/>
                  <a:pt x="58229" y="3803650"/>
                  <a:pt x="284712" y="3708400"/>
                </a:cubicBezTo>
                <a:cubicBezTo>
                  <a:pt x="511195" y="3613150"/>
                  <a:pt x="1408662" y="3225800"/>
                  <a:pt x="2024612" y="2832100"/>
                </a:cubicBezTo>
                <a:cubicBezTo>
                  <a:pt x="2640562" y="2438400"/>
                  <a:pt x="3468179" y="1676400"/>
                  <a:pt x="3980412" y="1346200"/>
                </a:cubicBezTo>
                <a:cubicBezTo>
                  <a:pt x="4492645" y="1016000"/>
                  <a:pt x="4723362" y="1032933"/>
                  <a:pt x="5098012" y="850900"/>
                </a:cubicBezTo>
                <a:cubicBezTo>
                  <a:pt x="5472662" y="668867"/>
                  <a:pt x="5993362" y="381000"/>
                  <a:pt x="6228312" y="254000"/>
                </a:cubicBezTo>
                <a:cubicBezTo>
                  <a:pt x="6463262" y="127000"/>
                  <a:pt x="6485487" y="107950"/>
                  <a:pt x="6507712" y="889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979862" y="787400"/>
            <a:ext cx="3805738" cy="2592735"/>
          </a:xfrm>
          <a:custGeom>
            <a:avLst/>
            <a:gdLst>
              <a:gd name="connsiteX0" fmla="*/ 3704138 w 3805738"/>
              <a:gd name="connsiteY0" fmla="*/ 0 h 2592735"/>
              <a:gd name="connsiteX1" fmla="*/ 2027738 w 3805738"/>
              <a:gd name="connsiteY1" fmla="*/ 1003300 h 2592735"/>
              <a:gd name="connsiteX2" fmla="*/ 1113338 w 3805738"/>
              <a:gd name="connsiteY2" fmla="*/ 1701800 h 2592735"/>
              <a:gd name="connsiteX3" fmla="*/ 313238 w 3805738"/>
              <a:gd name="connsiteY3" fmla="*/ 2273300 h 2592735"/>
              <a:gd name="connsiteX4" fmla="*/ 21138 w 3805738"/>
              <a:gd name="connsiteY4" fmla="*/ 2514600 h 2592735"/>
              <a:gd name="connsiteX5" fmla="*/ 833938 w 3805738"/>
              <a:gd name="connsiteY5" fmla="*/ 2590800 h 2592735"/>
              <a:gd name="connsiteX6" fmla="*/ 1049838 w 3805738"/>
              <a:gd name="connsiteY6" fmla="*/ 2451100 h 2592735"/>
              <a:gd name="connsiteX7" fmla="*/ 1227638 w 3805738"/>
              <a:gd name="connsiteY7" fmla="*/ 2019300 h 2592735"/>
              <a:gd name="connsiteX8" fmla="*/ 1557838 w 3805738"/>
              <a:gd name="connsiteY8" fmla="*/ 1943100 h 2592735"/>
              <a:gd name="connsiteX9" fmla="*/ 1888038 w 3805738"/>
              <a:gd name="connsiteY9" fmla="*/ 1866900 h 2592735"/>
              <a:gd name="connsiteX10" fmla="*/ 2078538 w 3805738"/>
              <a:gd name="connsiteY10" fmla="*/ 1714500 h 2592735"/>
              <a:gd name="connsiteX11" fmla="*/ 2421438 w 3805738"/>
              <a:gd name="connsiteY11" fmla="*/ 1714500 h 2592735"/>
              <a:gd name="connsiteX12" fmla="*/ 3805738 w 3805738"/>
              <a:gd name="connsiteY12" fmla="*/ 1028700 h 259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5738" h="2592735">
                <a:moveTo>
                  <a:pt x="3704138" y="0"/>
                </a:moveTo>
                <a:cubicBezTo>
                  <a:pt x="3081838" y="359833"/>
                  <a:pt x="2459538" y="719667"/>
                  <a:pt x="2027738" y="1003300"/>
                </a:cubicBezTo>
                <a:cubicBezTo>
                  <a:pt x="1595938" y="1286933"/>
                  <a:pt x="1399088" y="1490133"/>
                  <a:pt x="1113338" y="1701800"/>
                </a:cubicBezTo>
                <a:cubicBezTo>
                  <a:pt x="827588" y="1913467"/>
                  <a:pt x="495271" y="2137833"/>
                  <a:pt x="313238" y="2273300"/>
                </a:cubicBezTo>
                <a:cubicBezTo>
                  <a:pt x="131205" y="2408767"/>
                  <a:pt x="-65645" y="2461683"/>
                  <a:pt x="21138" y="2514600"/>
                </a:cubicBezTo>
                <a:cubicBezTo>
                  <a:pt x="107921" y="2567517"/>
                  <a:pt x="662488" y="2601383"/>
                  <a:pt x="833938" y="2590800"/>
                </a:cubicBezTo>
                <a:cubicBezTo>
                  <a:pt x="1005388" y="2580217"/>
                  <a:pt x="984221" y="2546350"/>
                  <a:pt x="1049838" y="2451100"/>
                </a:cubicBezTo>
                <a:cubicBezTo>
                  <a:pt x="1115455" y="2355850"/>
                  <a:pt x="1142971" y="2103967"/>
                  <a:pt x="1227638" y="2019300"/>
                </a:cubicBezTo>
                <a:cubicBezTo>
                  <a:pt x="1312305" y="1934633"/>
                  <a:pt x="1557838" y="1943100"/>
                  <a:pt x="1557838" y="1943100"/>
                </a:cubicBezTo>
                <a:cubicBezTo>
                  <a:pt x="1667905" y="1917700"/>
                  <a:pt x="1801255" y="1905000"/>
                  <a:pt x="1888038" y="1866900"/>
                </a:cubicBezTo>
                <a:cubicBezTo>
                  <a:pt x="1974821" y="1828800"/>
                  <a:pt x="1989638" y="1739900"/>
                  <a:pt x="2078538" y="1714500"/>
                </a:cubicBezTo>
                <a:cubicBezTo>
                  <a:pt x="2167438" y="1689100"/>
                  <a:pt x="2133571" y="1828800"/>
                  <a:pt x="2421438" y="1714500"/>
                </a:cubicBezTo>
                <a:cubicBezTo>
                  <a:pt x="2709305" y="1600200"/>
                  <a:pt x="3257521" y="1314450"/>
                  <a:pt x="3805738" y="10287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457488">
            <a:off x="5917513" y="2616655"/>
            <a:ext cx="2112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Glacier </a:t>
            </a:r>
            <a:r>
              <a:rPr lang="en-US" sz="2000" b="1" dirty="0" err="1"/>
              <a:t>d’Otemma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29252" y="4892520"/>
            <a:ext cx="2203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To the Rhône River and Mediterranean Sea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70367" y="6751062"/>
            <a:ext cx="378159" cy="774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204089" y="6444616"/>
            <a:ext cx="5107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60 m</a:t>
            </a:r>
          </a:p>
        </p:txBody>
      </p:sp>
    </p:spTree>
    <p:extLst>
      <p:ext uri="{BB962C8B-B14F-4D97-AF65-F5344CB8AC3E}">
        <p14:creationId xmlns:p14="http://schemas.microsoft.com/office/powerpoint/2010/main" val="288683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845" y="0"/>
            <a:ext cx="102311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18460" y="0"/>
            <a:ext cx="3269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Glacier </a:t>
            </a:r>
            <a:r>
              <a:rPr lang="en-US" sz="3200" b="1" dirty="0" err="1">
                <a:solidFill>
                  <a:schemeClr val="bg1"/>
                </a:solidFill>
              </a:rPr>
              <a:t>d’Otemma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0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340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Menke</dc:creator>
  <cp:lastModifiedBy>AU</cp:lastModifiedBy>
  <cp:revision>20</cp:revision>
  <dcterms:created xsi:type="dcterms:W3CDTF">2025-01-19T17:48:20Z</dcterms:created>
  <dcterms:modified xsi:type="dcterms:W3CDTF">2025-04-21T19:26:29Z</dcterms:modified>
</cp:coreProperties>
</file>