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205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39D9A-C291-80C8-D847-797600668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E7EDD2-4375-620C-CDB5-B4B8587C57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2B488-D44E-8D2B-81B5-02F1E792B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1387-421E-4BEA-B8B7-A1CEE92B3009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11295-62BD-A060-95F0-97E43E51E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9EF3C-66AD-F1C0-7E51-A8012D9BC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764B5-8467-4D39-97C1-A75C3F012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9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01B53-A10E-BC4F-9C70-2DBFCD928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0AC56A-4768-E36F-60B2-22E61C665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9EB18-27BD-5B84-DECF-EA1D7E33B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1387-421E-4BEA-B8B7-A1CEE92B3009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2D958-9952-69DA-7E57-6E1B4CE84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5C80F-F492-EB65-C7D0-5AC76F9C2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764B5-8467-4D39-97C1-A75C3F012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47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58CE6-407D-9213-C411-FC22C1D362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35298C-9836-A27F-F0DA-76F0008A8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C0247-434C-5546-2863-9CA6546D1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1387-421E-4BEA-B8B7-A1CEE92B3009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52F1B-F13E-6D57-479F-94DE6D4E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9549E-9975-CC7F-E740-5C976C6A5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764B5-8467-4D39-97C1-A75C3F012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5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3AF8C-D317-41AC-F678-8DBCC42B8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9DE89-B244-EE20-3DB9-CFFBF0FB6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D1DC0-613E-69B0-E3CD-CE34ED5EE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1387-421E-4BEA-B8B7-A1CEE92B3009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48281-B4FD-46E3-8643-1F7922C6E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922F2-B861-3380-1399-7BE8785E7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764B5-8467-4D39-97C1-A75C3F012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3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29661-B1CF-2226-52A7-4B85268F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4DDA7-2420-296B-D6CA-6988CAB28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88B92-3CDA-843C-A253-ED82488D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1387-421E-4BEA-B8B7-A1CEE92B3009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31CA9-BD88-AE89-D11B-C2919336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A62CF-44AE-51D7-A4A6-689A5DF67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764B5-8467-4D39-97C1-A75C3F012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0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46E4D-2FE5-B704-7A96-D1C395DFF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58E5B-E891-C31D-5F10-7C407AAFC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39135A-C998-E339-A41B-F282FA48DC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01FB02-9834-E0ED-5D1E-43E9C4869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1387-421E-4BEA-B8B7-A1CEE92B3009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80825B-6562-77D3-EBB1-421CCF530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8C7A1-9872-8D99-6B02-633D18656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764B5-8467-4D39-97C1-A75C3F012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33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1451E-1A14-0097-3F01-6AEE20FE0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D7B54-9A55-3867-14A9-CD9443931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E345CF-AA0C-74B7-0A83-936F51A43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F3F532-5F03-BACE-7441-C0451C9BC2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D3F857-D9E0-F32F-2BCB-90B9BF1ADB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10A526-0CA8-6F9A-F645-9264CAD9E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1387-421E-4BEA-B8B7-A1CEE92B3009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9B102A-277F-E787-24C0-49A6A301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E6DD9E-2D7F-2CB4-B876-055A63133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764B5-8467-4D39-97C1-A75C3F012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7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26874-22E0-3660-A466-A9370BAC5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8DE032-FD73-A41C-14F2-150513DBF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1387-421E-4BEA-B8B7-A1CEE92B3009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4B5BB8-DDB5-71DB-F084-D7D8A054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ADB5CA-6ACC-2032-6DEF-3178B2CC9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764B5-8467-4D39-97C1-A75C3F012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6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A6B560-7A25-2AD2-99F0-C5C9454A4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1387-421E-4BEA-B8B7-A1CEE92B3009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B6375-689E-25A8-8CDD-8F7713A47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9254F-B804-BE28-5732-0DB522E7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764B5-8467-4D39-97C1-A75C3F012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5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82AEF-8EE2-12A1-6380-AA06CC191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9522F-C997-19A0-1810-C81E083A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58F700-322F-6793-2368-F8A74569D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6F0B8-5272-F9BD-D61C-2C4E5CF12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1387-421E-4BEA-B8B7-A1CEE92B3009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86CB03-1912-A0D2-F155-154A49743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932FC-F726-53A7-5AF1-D8FE5AB3A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764B5-8467-4D39-97C1-A75C3F012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5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1D0F2-727E-0240-71F8-E504E0320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09D50A-4E2C-0DD0-1A72-6752010D4B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CEB224-6AC5-638B-954A-68E9486EB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1315A4-FBE6-B218-54FC-93BC7C6CC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F1387-421E-4BEA-B8B7-A1CEE92B3009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1C9E15-BCE6-6C34-5354-340D462AA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E430A6-B8A8-D72B-05E5-2A918E26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764B5-8467-4D39-97C1-A75C3F012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31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1EE9A9-E9B0-76D3-246A-34A2957E9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974E4-D6D4-5955-FBE4-80482FC42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B882A-0331-FF61-0369-DDA277D84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F1387-421E-4BEA-B8B7-A1CEE92B3009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2EA90-47B7-A9AA-A951-B4A28041F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1A11E-120D-EBDD-74CF-04C3315598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764B5-8467-4D39-97C1-A75C3F012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5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EDF2404-99AA-B8A3-4AC6-262ADB3AB5F9}"/>
              </a:ext>
            </a:extLst>
          </p:cNvPr>
          <p:cNvSpPr txBox="1"/>
          <p:nvPr/>
        </p:nvSpPr>
        <p:spPr>
          <a:xfrm>
            <a:off x="0" y="25670"/>
            <a:ext cx="6858000" cy="9118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Project 02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Goal: to use simple Python-based simulations to explore glacial flow and to develop a sense of how a simple simulation can be used to inform your intuition about glaciers.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groups.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 download the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Jupyter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notebook GroupProject_02.ipynb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(B) open it 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jupyter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lab and run all the cells to verify that it works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(C) be warned that if you specify conditions in which the ice temperature T is outside the -50 to 0 degree V range in which A(T) is defined, and error will result.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using Simulation 1.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 Critically discuss all the plots made by this simulation, so that you’re confident that you know what they mean.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(B) Examine the effect of changing the geothermal gradient on the velocity of the glacier.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(C) Create a 5-minute PPTX of your results that you can present in class.  Discuss what you learned and how it might help you understand actual glaciers.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2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using Simulation 1.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 Critically discuss all the plots made by this simulation, so that you’re confident that you know what they mean.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(B) Examine the effect of changing the bedrock slope on the velocity of the glacier.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(C) Create a 5-minute PPTX of your results that you can present in class.  Discuss what you learned and how it might help you understand actual glaciers.</a:t>
            </a:r>
          </a:p>
        </p:txBody>
      </p:sp>
    </p:spTree>
    <p:extLst>
      <p:ext uri="{BB962C8B-B14F-4D97-AF65-F5344CB8AC3E}">
        <p14:creationId xmlns:p14="http://schemas.microsoft.com/office/powerpoint/2010/main" val="3665629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2D2F54-AA02-5822-F4D4-783DFCB5DD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529A504-ED0C-7F2C-ED6B-D2E4178F37BF}"/>
              </a:ext>
            </a:extLst>
          </p:cNvPr>
          <p:cNvSpPr txBox="1"/>
          <p:nvPr/>
        </p:nvSpPr>
        <p:spPr>
          <a:xfrm>
            <a:off x="96982" y="0"/>
            <a:ext cx="6608618" cy="812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3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using Simulation 2.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 Critically discuss all the plots made by this simulation, so that you’re confident that you know what they mean.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(B) Examine the effect of making the temperature jump parameter Ts0 negative, so that the surface of the glacier is suddenly cooled.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(C) Create a 5-minute PPTX of your results that you can present in class.  Discuss what you learned and how it might help you understand actual glaciers.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4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using Simulation 3.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 Critically discuss all the plots made by this simulation, so that you’re confident that you know what they mean.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(B) Examine the effect of period shorter and longer.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(C) Create a 5-minute PPTX of your results that you can present in class.  Discuss what you learned and how it might help you understand actual glaciers.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5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using Simulation 4.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 Critically discuss all the plots made by this simulation, so that you’re confident that you know what they mean.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(B) Examine the effect of making the geothermal gradient larger.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(C) Create a 5-minute PPTX of your results that you can present in class.  Discuss what you learned and how it might help you understand actual glaciers.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656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64C67-45B6-E708-9550-139BA9D93B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AF36739-3FBC-99FC-13E6-FC4B1FAB82B2}"/>
              </a:ext>
            </a:extLst>
          </p:cNvPr>
          <p:cNvSpPr txBox="1"/>
          <p:nvPr/>
        </p:nvSpPr>
        <p:spPr>
          <a:xfrm>
            <a:off x="96982" y="0"/>
            <a:ext cx="6608618" cy="6542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6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using Simulation 5.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 Critically discuss all the plots made by this simulation, so that you’re confident that you know what they mean.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(B) Examine the effect of making the geothermal gradient larger.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(C) Create a 5-minute PPTX of your results that you can present in class.  Discuss what you learned and how it might help you understand actual glaciers.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 7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using Simulation 5.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(A) Critically discuss all the plots made by this simulation, so that you’re confident that you know what they mean.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(B) Examine the effect of making the basement slope larger.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(C) Create a 5-minute PPTX of your results that you can present in class.  Discuss what you learned and how it might help you understand actual glaciers.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43212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658</Words>
  <Application>Microsoft Office PowerPoint</Application>
  <PresentationFormat>Letter Paper (8.5x11 in)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AU</dc:creator>
  <cp:lastModifiedBy>AU</cp:lastModifiedBy>
  <cp:revision>1</cp:revision>
  <dcterms:created xsi:type="dcterms:W3CDTF">2025-04-21T19:22:39Z</dcterms:created>
  <dcterms:modified xsi:type="dcterms:W3CDTF">2025-04-21T19:25:21Z</dcterms:modified>
</cp:coreProperties>
</file>