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1386" y="1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94301-DECE-9D71-C3FD-4310DDA232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0A7AEB-FFB2-8650-D37E-6D6C1919D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31765-E98C-E355-8EB6-A97CDFA95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8ECD12-5230-126E-390A-298F4AD2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FDC04-790C-FF71-BE5F-FAFB0D63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40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3B2A-E1BE-10D0-89B1-2E90B6DC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8F8416-30F7-0204-760D-80A966A1A0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E0889-A327-DE52-067F-871E2BC59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148C6-1CD8-7901-96C5-C6E87AE9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448FE-F7C3-77BA-79A6-084A9D46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28FBB3-4519-5CDC-DFE5-BF4AB62621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D1225-C316-D6BA-C726-9D9EA9A7A5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36247B-DA67-9103-EA8B-044687EA4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38E5F-E4E9-A862-EAB5-0C9A7F5B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5FDC7-80DE-3487-5A8F-11C07B84A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39490-F578-205B-2607-2DDE6D43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632CE-798D-AA1F-013F-87DA8D7B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02DBE-497F-3A1C-33E1-F462587E5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740A2-0828-16F7-CB07-5DD5BFCCC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DE92B-BD3F-BBC9-FDD6-7A80D02A5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4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24E6B-5ACC-FC2C-449D-65F2D7F9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E5E548-C0A3-31A5-B975-FCC6723BC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0DAEA-62A5-5B25-D335-6D7666B3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D3CE7-F1B0-A8BC-E132-B22D42B7E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330B5-9647-0D58-B549-15B3B7D22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6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F51FC-8F95-4F5C-B3A1-289AA2A1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0F72-EA4A-A8F7-63F2-C5FD7B4B6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D0A09F-1A89-D334-C057-E96272BC76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5D3E3-8024-3022-FCC4-A84865563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58938-8B87-9DE0-95BB-0E9F4AA4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C73DC4-CA3B-4475-90D3-5BB1241E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85BBD-0D9D-D27E-37B9-8145E7509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1FCA9-A399-5475-C49A-3B1029304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36FE4-990C-0393-D897-EBDA35CBF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0F13D-1670-0BF9-9FED-674150C3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D7AADA-CA2B-6B21-B222-1FDFB64B0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D144B-849B-86B1-AF92-C2B9012EA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9C6E77-A89C-4B78-BAF3-F34122CC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C25F7-35D7-D934-6387-921D418E9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8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53A0-062D-F3A0-C7A8-8DEDEA28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9CA8E-C115-39AB-D1C0-17841CE1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E0D0C9-C95A-BD3F-1EC0-46795319C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23FD5D-A74F-4671-0EEC-1AB16E8D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89F5F4-D99A-5C2A-0117-29A5301C0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526BA-A1A9-BCEE-4992-403EFAE81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CE5AC-511B-EBFB-FA4C-88494E8D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C2921-B74E-9B29-37F6-059858FD8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98C3E-3259-DAB2-FA65-5DB6D35A4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67967-6053-D6D4-0132-B11A83670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9A711B-02EA-CC87-27A5-4CEB6035A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D1B8B-8519-C163-4877-A7FC2809B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2CC7E-8CAA-0AB2-D2BD-260E7D941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4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A048E-CC02-E518-0ADE-2A9E57724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5D50C4-0105-0755-5E92-C91E51F1A6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85E579-C469-89D7-BA4B-5BF857EFE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FAA9E-7900-24AF-B3D1-FB77AE0A8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23D94-FAF8-87AD-76F4-C199E92F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1DD9F-E914-926C-9582-94727F37D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68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B3BD2C-22B5-3CD1-1B7D-093AA661E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E8107-9E49-5056-4CE7-44693FDA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60495-3913-14FA-0722-5611451CE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80D65-BAB4-4BC1-A99C-A59DFAC5C9A1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62FAAD-1B08-05A4-8FE3-F50566DDD6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49573-3017-8BFD-7FFF-6DDEBBA3B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55C55-96AE-468A-8666-B8D36D7EB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D77576-2526-EE7A-B017-20F8C3B1EF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28" y="0"/>
            <a:ext cx="12091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9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AA446-DA8A-E419-B5DC-CDB0A5FB1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991D7-0FB6-29A5-6285-4AD5F2C9F1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28" t="21147" r="21250" b="5779"/>
          <a:stretch/>
        </p:blipFill>
        <p:spPr>
          <a:xfrm>
            <a:off x="0" y="220135"/>
            <a:ext cx="12192000" cy="659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0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991B79-2AB7-DE10-370F-01B49371AA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9" t="18538" r="18056" b="5487"/>
          <a:stretch/>
        </p:blipFill>
        <p:spPr>
          <a:xfrm>
            <a:off x="0" y="0"/>
            <a:ext cx="128260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0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406EC-E1F7-F3EF-8FA7-9CB6377C6D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F42FE5-7407-8CF8-9028-7B41781635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611" t="19117" r="21389" b="5488"/>
          <a:stretch/>
        </p:blipFill>
        <p:spPr>
          <a:xfrm>
            <a:off x="0" y="0"/>
            <a:ext cx="12100558" cy="67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02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4BDAF-A845-4877-FB9B-0EF2C4F2A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EB3C4B-0CD5-EF65-8E7B-1FC97BA4A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9" t="18827" r="21250" b="6068"/>
          <a:stretch/>
        </p:blipFill>
        <p:spPr>
          <a:xfrm>
            <a:off x="0" y="0"/>
            <a:ext cx="12192000" cy="67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29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A6A0B-CCBF-BB10-7B77-6B1BC4DDF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2A5E2E-0876-56E1-633C-213E022520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67" t="19117" r="21250" b="5488"/>
          <a:stretch/>
        </p:blipFill>
        <p:spPr>
          <a:xfrm>
            <a:off x="0" y="0"/>
            <a:ext cx="122652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5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B2AD3-65EB-3D55-3436-A5A2B1B66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806914-9842-568E-3555-CD19131BC27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50" t="18538" r="21111" b="5487"/>
          <a:stretch/>
        </p:blipFill>
        <p:spPr>
          <a:xfrm>
            <a:off x="440266" y="0"/>
            <a:ext cx="12192000" cy="681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08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4C1F1-57F6-7740-835D-65E18CCC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0F0F8-5569-9AA2-C749-D90206BE75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6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B03D-DA8A-2DDF-0D2B-ACF219F20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C0FDAC-9906-DC88-6A37-BCA058AE40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78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49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E39215-70C6-1675-7476-7741273F6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450262-E1FF-F4F7-53C2-2E47219AE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1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87069D-A5B2-6EEE-2D01-3E33FB285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CB0D9D-A7ED-642D-D81C-AD5A8A0E2A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67" t="17957" r="20972" b="5488"/>
          <a:stretch/>
        </p:blipFill>
        <p:spPr>
          <a:xfrm>
            <a:off x="0" y="-1"/>
            <a:ext cx="12192000" cy="689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8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A9114-302B-70A8-C762-E8A65422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AB05FF-7081-2DF0-698D-55B492E366C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889" t="18538" r="21250" b="5487"/>
          <a:stretch/>
        </p:blipFill>
        <p:spPr>
          <a:xfrm>
            <a:off x="0" y="0"/>
            <a:ext cx="12192000" cy="68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85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E09BD-0757-E74F-7779-FDD6DCF40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AAD921-EBBE-CB13-CC9F-609D4B16DA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4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35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C58DE-212A-C62F-9DAB-FA89A64DE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6509BD-4CC4-1EC0-8490-948B927D1C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056533" cy="685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6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2A76-4546-4CB2-A753-C312F2B0B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35062-FDF9-DCA7-C18A-D801A7DA99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233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97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6203D3-7628-572F-02DB-08EE24763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483331-EFD4-B75C-AB12-2F03D32D94B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2" t="19117" r="20694" b="4908"/>
          <a:stretch/>
        </p:blipFill>
        <p:spPr>
          <a:xfrm>
            <a:off x="0" y="0"/>
            <a:ext cx="12192000" cy="686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96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AU</dc:creator>
  <cp:lastModifiedBy>AU</cp:lastModifiedBy>
  <cp:revision>2</cp:revision>
  <dcterms:created xsi:type="dcterms:W3CDTF">2025-04-21T19:57:33Z</dcterms:created>
  <dcterms:modified xsi:type="dcterms:W3CDTF">2025-04-21T20:08:52Z</dcterms:modified>
</cp:coreProperties>
</file>