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7" r:id="rId3"/>
    <p:sldId id="275" r:id="rId4"/>
    <p:sldId id="276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2679" autoAdjust="0"/>
  </p:normalViewPr>
  <p:slideViewPr>
    <p:cSldViewPr snapToGrid="0">
      <p:cViewPr varScale="1">
        <p:scale>
          <a:sx n="85" d="100"/>
          <a:sy n="85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98D5-6843-4B77-88B2-E0059560410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1FE4-EFB9-41C8-9FF6-C86F89EC4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6575-C22A-69C9-7949-B6927B23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9D01B-F380-6087-E4A4-16C076EC3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BE185-E2B9-2846-7D1A-1EB9BE05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0110-E841-D4CE-D946-57700CEE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736EE-BAE6-61BA-2CE3-5D89A15D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D5E1-3597-76BF-D611-3F584529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48924-BE97-17D6-1674-21D7B42D4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0046E-3C66-610A-2CEF-1BACDBC6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F175A-7E38-18FD-32A4-9F3EC69E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DB178-E195-DA9F-E159-AE399DCA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9475D-FE85-892E-14FA-9534DECBB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C7D5F-5FB2-3828-1560-FC97EE8F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AF5A0-0F34-26AD-230A-BE42F878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57186-357E-6100-9C9C-42471CED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03D0-60A4-DC49-CF88-99BAD7BB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495D-0343-9926-6D2B-62317811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D4DF-90F9-9D96-0C7C-BE31A9A7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164D3-D139-99DE-A982-1054603C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0504-111F-D6C9-A4F1-7ACCF092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B6C3-F504-E114-2F65-A0414536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3DB0-9897-1E73-88C3-AB0BE202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79421-FB6D-80D1-7B84-B09109E3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D7713-629F-FC06-8710-00FAA157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4186-8DCC-B95D-E686-11367848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6769-EF12-07AB-32B8-18604808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E66F-C42A-12D3-CE2E-FAA0EEF0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3504-0A60-4024-A404-493B318E7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F0CD1-A1BB-664A-06DE-873936BEE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DCF0E-3E19-CDB2-8ABA-72F16084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45B90-1B00-8A70-E155-8DB4FD9F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DBFEE-4CE1-D7ED-EE3F-1CB10E09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275-BE03-BCA4-17F5-2E052931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DAA64-2BEA-9C9C-C903-FB8A57E8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18684-5808-4293-A525-A0ECFB54D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28AB5-CD83-41DA-7BE4-EF4DCAE86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88A36-40AE-5D5F-475F-34F604698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EA612-43F8-7414-F9F0-C4F7545A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923AB-D5C4-275A-8F48-752D3BFC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EC203-5DEC-BADE-DA23-95B5E443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47E7-7CE6-F1AD-C46A-D3BA464C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971E7-8801-D600-3935-A0C31987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BC8F1-F321-B60E-4E05-B85135D3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EEA7B-79B5-E340-38B1-1AACABB7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DA8A9-8C7F-92F3-2289-C95AFB1B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1F66E-26BA-F737-4785-EFAA09AD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4C1B-4812-1C26-C9E5-0C2618EF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32C2-62FE-80AF-04F0-F2FC651C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024E-5EF3-8223-7308-0BA28D23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06873-1B5B-A766-F8FC-9CDB168F2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77B7B-B98D-D40D-949A-AC8FE8E8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89D32-A0BD-992F-CB65-32CEB790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CB290-812E-ED09-CA3A-CB4400BF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3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C8F7-EBED-5862-25F6-53A73555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1A11D-F2AE-FA4F-EB07-BEFB9DC0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4386-C5E5-ACCA-D7FB-B8BE376B7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D4613-5983-D794-DF7A-044C34EC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F8704-560C-34D2-48F1-6A47F4BC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69CB1-5DC7-E0DB-06CF-0A456730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248E0-0EBD-8DF0-0BDD-82F5BF15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5880F-EAED-9AEC-9289-7FA8C7D4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9714-2495-6608-20B8-8E34D83FD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B92B-060B-4D01-A7EE-6DFC9E906F1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D11E6-60D9-D03E-DD70-6BCE3AF66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53F06-6854-A6D6-D1CA-A28D060EF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BF7C-D908-41D3-9919-9A4CFC84C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7706A5-4254-1AFF-03F3-6F35805CCEC8}"/>
              </a:ext>
            </a:extLst>
          </p:cNvPr>
          <p:cNvSpPr txBox="1"/>
          <p:nvPr/>
        </p:nvSpPr>
        <p:spPr>
          <a:xfrm>
            <a:off x="232229" y="231932"/>
            <a:ext cx="10541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Project 8</a:t>
            </a:r>
          </a:p>
          <a:p>
            <a:endParaRPr lang="en-US" dirty="0"/>
          </a:p>
          <a:p>
            <a:r>
              <a:rPr lang="en-US" dirty="0"/>
              <a:t>Groups 1 through 4 are each assigned a different of Iceland</a:t>
            </a:r>
          </a:p>
          <a:p>
            <a:endParaRPr lang="en-US" dirty="0"/>
          </a:p>
          <a:p>
            <a:r>
              <a:rPr lang="en-US" dirty="0"/>
              <a:t>You will be examining both (1) hyaloclastite ridges and (2) hyaloclastite hills and table mountains.</a:t>
            </a:r>
          </a:p>
          <a:p>
            <a:r>
              <a:rPr lang="en-US" dirty="0"/>
              <a:t>Divide your group into two (possibly overlapping) sub-gr0ups for each.</a:t>
            </a:r>
          </a:p>
          <a:p>
            <a:endParaRPr lang="en-US" dirty="0"/>
          </a:p>
          <a:p>
            <a:r>
              <a:rPr lang="en-US" b="1" dirty="0"/>
              <a:t>The ridge subgroup</a:t>
            </a:r>
            <a:r>
              <a:rPr lang="en-US" dirty="0"/>
              <a:t> will measure the apparent plate tectonic spreading direction using the orientation of the ridge.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03D0D-1FA4-C15D-0C22-B2DB0ED4A4C5}"/>
              </a:ext>
            </a:extLst>
          </p:cNvPr>
          <p:cNvSpPr txBox="1"/>
          <p:nvPr/>
        </p:nvSpPr>
        <p:spPr>
          <a:xfrm>
            <a:off x="3276896" y="2893465"/>
            <a:ext cx="573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 table with the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of the center of the ridge and the apparent spreading direction, measured in the 0-180 degree range.  For instance, this ridge has</a:t>
            </a:r>
          </a:p>
          <a:p>
            <a:endParaRPr lang="en-US" dirty="0"/>
          </a:p>
          <a:p>
            <a:r>
              <a:rPr lang="en-US" dirty="0"/>
              <a:t>63.9329, -22.0080, 125.0 deg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8D1D3-44C7-D8EC-04C4-ED1C64B3470A}"/>
              </a:ext>
            </a:extLst>
          </p:cNvPr>
          <p:cNvSpPr txBox="1"/>
          <p:nvPr/>
        </p:nvSpPr>
        <p:spPr>
          <a:xfrm>
            <a:off x="232229" y="5913908"/>
            <a:ext cx="1130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 20-30 ridges in your part of Iceland.  Divide the measurements into about  geographical clusters, average the apparent spreading direction for each and plot them as red, double-ended arrows on the attached map of Iceland.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341E5F-AD5A-9E99-79B8-B4509C5CB87E}"/>
              </a:ext>
            </a:extLst>
          </p:cNvPr>
          <p:cNvGrpSpPr/>
          <p:nvPr/>
        </p:nvGrpSpPr>
        <p:grpSpPr>
          <a:xfrm>
            <a:off x="303134" y="2893465"/>
            <a:ext cx="2584215" cy="2917371"/>
            <a:chOff x="2627086" y="3267967"/>
            <a:chExt cx="2584215" cy="29173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31886C-771D-F969-F81C-33594DC32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7086" y="3267967"/>
              <a:ext cx="2584215" cy="291737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2BAC08-BD10-B246-E286-5D146309B4F0}"/>
                </a:ext>
              </a:extLst>
            </p:cNvPr>
            <p:cNvCxnSpPr/>
            <p:nvPr/>
          </p:nvCxnSpPr>
          <p:spPr>
            <a:xfrm>
              <a:off x="3353136" y="4310492"/>
              <a:ext cx="1132114" cy="832319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04CBDA-680D-8B89-512F-4438650D32D3}"/>
                </a:ext>
              </a:extLst>
            </p:cNvPr>
            <p:cNvSpPr/>
            <p:nvPr/>
          </p:nvSpPr>
          <p:spPr>
            <a:xfrm>
              <a:off x="3846286" y="4646564"/>
              <a:ext cx="217714" cy="1889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69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72B60E-B713-4821-B049-EE787B5E85C6}"/>
              </a:ext>
            </a:extLst>
          </p:cNvPr>
          <p:cNvSpPr txBox="1"/>
          <p:nvPr/>
        </p:nvSpPr>
        <p:spPr>
          <a:xfrm>
            <a:off x="580572" y="775851"/>
            <a:ext cx="11306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Beware that other </a:t>
            </a:r>
            <a:r>
              <a:rPr lang="en-US" dirty="0" err="1"/>
              <a:t>geomorpological</a:t>
            </a:r>
            <a:r>
              <a:rPr lang="en-US" dirty="0"/>
              <a:t> features, such as aretes, superficially resemble hyaloclastite ridges. o do you bet to avoid them.</a:t>
            </a:r>
          </a:p>
          <a:p>
            <a:endParaRPr lang="en-US" dirty="0"/>
          </a:p>
          <a:p>
            <a:r>
              <a:rPr lang="en-US" b="1" dirty="0"/>
              <a:t>The hill/table mountain subgroup </a:t>
            </a:r>
            <a:r>
              <a:rPr lang="en-US" dirty="0"/>
              <a:t>will measure the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of the hill, its elevation and that of the surrounding land. Also assess whether there is evidence for the hill being a table mountain, for example its summit being very flat or having volcanic crater.  Use H and T to distinguish. Finally, measure its distance in from the center of Iceland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751064-8BA0-CD2E-E102-605C6EBCA73A}"/>
              </a:ext>
            </a:extLst>
          </p:cNvPr>
          <p:cNvGrpSpPr/>
          <p:nvPr/>
        </p:nvGrpSpPr>
        <p:grpSpPr>
          <a:xfrm>
            <a:off x="701729" y="2843955"/>
            <a:ext cx="2955872" cy="3238194"/>
            <a:chOff x="716243" y="2467429"/>
            <a:chExt cx="2955872" cy="32381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C5D80-BD4F-A5AC-9358-27A32343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43" y="2467429"/>
              <a:ext cx="2955872" cy="323819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37EB64-18E6-31E2-E901-AA90E0561933}"/>
                </a:ext>
              </a:extLst>
            </p:cNvPr>
            <p:cNvSpPr/>
            <p:nvPr/>
          </p:nvSpPr>
          <p:spPr>
            <a:xfrm>
              <a:off x="2756048" y="3897589"/>
              <a:ext cx="217714" cy="1889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713A6D-36AE-1315-2BCD-4C7A1C37DCA0}"/>
              </a:ext>
            </a:extLst>
          </p:cNvPr>
          <p:cNvSpPr txBox="1"/>
          <p:nvPr/>
        </p:nvSpPr>
        <p:spPr>
          <a:xfrm>
            <a:off x="4325257" y="2917371"/>
            <a:ext cx="457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63.8653, -22.4373, 240.0 m, 40.0 m, H, 184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18CF1-6274-4B39-2DF7-9F0DF3767A4B}"/>
              </a:ext>
            </a:extLst>
          </p:cNvPr>
          <p:cNvSpPr txBox="1"/>
          <p:nvPr/>
        </p:nvSpPr>
        <p:spPr>
          <a:xfrm>
            <a:off x="4195473" y="3571298"/>
            <a:ext cx="6661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 20-30 hills broadly distributed in the study area, and then plot the data on the attached plot.  An example is shown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11E604-0BC2-2A0E-3527-056F4271BAD9}"/>
              </a:ext>
            </a:extLst>
          </p:cNvPr>
          <p:cNvSpPr/>
          <p:nvPr/>
        </p:nvSpPr>
        <p:spPr>
          <a:xfrm>
            <a:off x="5050971" y="4470400"/>
            <a:ext cx="5558972" cy="1640114"/>
          </a:xfrm>
          <a:custGeom>
            <a:avLst/>
            <a:gdLst>
              <a:gd name="connsiteX0" fmla="*/ 14515 w 5558972"/>
              <a:gd name="connsiteY0" fmla="*/ 0 h 1640114"/>
              <a:gd name="connsiteX1" fmla="*/ 0 w 5558972"/>
              <a:gd name="connsiteY1" fmla="*/ 1611086 h 1640114"/>
              <a:gd name="connsiteX2" fmla="*/ 5558972 w 5558972"/>
              <a:gd name="connsiteY2" fmla="*/ 1640114 h 164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8972" h="1640114">
                <a:moveTo>
                  <a:pt x="14515" y="0"/>
                </a:moveTo>
                <a:lnTo>
                  <a:pt x="0" y="1611086"/>
                </a:lnTo>
                <a:lnTo>
                  <a:pt x="5558972" y="1640114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69A210-62D2-6FA3-6AB7-12E2A5628870}"/>
              </a:ext>
            </a:extLst>
          </p:cNvPr>
          <p:cNvCxnSpPr/>
          <p:nvPr/>
        </p:nvCxnSpPr>
        <p:spPr>
          <a:xfrm>
            <a:off x="10196708" y="5937006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2796D3-B242-FFEB-F8F9-7BA1757A989F}"/>
              </a:ext>
            </a:extLst>
          </p:cNvPr>
          <p:cNvSpPr txBox="1"/>
          <p:nvPr/>
        </p:nvSpPr>
        <p:spPr>
          <a:xfrm>
            <a:off x="9928846" y="63579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F7A8C6-E859-89FB-A3BA-C7421FD3D016}"/>
              </a:ext>
            </a:extLst>
          </p:cNvPr>
          <p:cNvSpPr txBox="1"/>
          <p:nvPr/>
        </p:nvSpPr>
        <p:spPr>
          <a:xfrm>
            <a:off x="6177440" y="6082149"/>
            <a:ext cx="269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 from center in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EFD05-ACCD-4B7B-34CF-2A76B69690CC}"/>
              </a:ext>
            </a:extLst>
          </p:cNvPr>
          <p:cNvSpPr txBox="1"/>
          <p:nvPr/>
        </p:nvSpPr>
        <p:spPr>
          <a:xfrm rot="16200000">
            <a:off x="4179611" y="5321151"/>
            <a:ext cx="10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elev</a:t>
            </a:r>
            <a:r>
              <a:rPr lang="en-US" dirty="0"/>
              <a:t> in 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A57930-0260-8E75-FF28-286347F4D8DF}"/>
              </a:ext>
            </a:extLst>
          </p:cNvPr>
          <p:cNvCxnSpPr>
            <a:cxnSpLocks/>
          </p:cNvCxnSpPr>
          <p:nvPr/>
        </p:nvCxnSpPr>
        <p:spPr>
          <a:xfrm flipH="1">
            <a:off x="4847982" y="4830903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69B2E6-1557-8BA6-3104-EB53550E8C43}"/>
              </a:ext>
            </a:extLst>
          </p:cNvPr>
          <p:cNvSpPr txBox="1"/>
          <p:nvPr/>
        </p:nvSpPr>
        <p:spPr>
          <a:xfrm>
            <a:off x="4296733" y="45081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412235-3C87-AAD3-65D3-1910C6E764EB}"/>
              </a:ext>
            </a:extLst>
          </p:cNvPr>
          <p:cNvCxnSpPr>
            <a:cxnSpLocks/>
          </p:cNvCxnSpPr>
          <p:nvPr/>
        </p:nvCxnSpPr>
        <p:spPr>
          <a:xfrm>
            <a:off x="9579429" y="5876059"/>
            <a:ext cx="0" cy="14791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FB543C-9A18-61D0-ED49-AD60B67201C4}"/>
              </a:ext>
            </a:extLst>
          </p:cNvPr>
          <p:cNvCxnSpPr>
            <a:cxnSpLocks/>
          </p:cNvCxnSpPr>
          <p:nvPr/>
        </p:nvCxnSpPr>
        <p:spPr>
          <a:xfrm flipH="1">
            <a:off x="9517084" y="4508136"/>
            <a:ext cx="25556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7841A4-8A20-130E-6B3E-C92C816E1D9F}"/>
              </a:ext>
            </a:extLst>
          </p:cNvPr>
          <p:cNvSpPr txBox="1"/>
          <p:nvPr/>
        </p:nvSpPr>
        <p:spPr>
          <a:xfrm>
            <a:off x="9760275" y="432347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8F01DA-0DE2-E22D-52BA-7994E7A42286}"/>
              </a:ext>
            </a:extLst>
          </p:cNvPr>
          <p:cNvCxnSpPr>
            <a:cxnSpLocks/>
          </p:cNvCxnSpPr>
          <p:nvPr/>
        </p:nvCxnSpPr>
        <p:spPr>
          <a:xfrm flipH="1">
            <a:off x="9517084" y="4738467"/>
            <a:ext cx="2555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E88EB67-22DF-54E2-1082-A3DEAE7F9430}"/>
              </a:ext>
            </a:extLst>
          </p:cNvPr>
          <p:cNvSpPr txBox="1"/>
          <p:nvPr/>
        </p:nvSpPr>
        <p:spPr>
          <a:xfrm>
            <a:off x="9772650" y="4553801"/>
            <a:ext cx="97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mt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8E2782-0974-4B77-10E7-5860CCC40290}"/>
              </a:ext>
            </a:extLst>
          </p:cNvPr>
          <p:cNvSpPr txBox="1"/>
          <p:nvPr/>
        </p:nvSpPr>
        <p:spPr>
          <a:xfrm>
            <a:off x="8874717" y="5435203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0B059E-C5E6-0257-08C0-D40BDA88B173}"/>
              </a:ext>
            </a:extLst>
          </p:cNvPr>
          <p:cNvSpPr txBox="1"/>
          <p:nvPr/>
        </p:nvSpPr>
        <p:spPr>
          <a:xfrm>
            <a:off x="8788737" y="576534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D53CCE0-D321-4728-435E-7CB4AEABC589}"/>
              </a:ext>
            </a:extLst>
          </p:cNvPr>
          <p:cNvSpPr/>
          <p:nvPr/>
        </p:nvSpPr>
        <p:spPr>
          <a:xfrm>
            <a:off x="9346623" y="5644359"/>
            <a:ext cx="197427" cy="226505"/>
          </a:xfrm>
          <a:custGeom>
            <a:avLst/>
            <a:gdLst>
              <a:gd name="connsiteX0" fmla="*/ 0 w 197427"/>
              <a:gd name="connsiteY0" fmla="*/ 3100 h 226505"/>
              <a:gd name="connsiteX1" fmla="*/ 88322 w 197427"/>
              <a:gd name="connsiteY1" fmla="*/ 23882 h 226505"/>
              <a:gd name="connsiteX2" fmla="*/ 98713 w 197427"/>
              <a:gd name="connsiteY2" fmla="*/ 179746 h 226505"/>
              <a:gd name="connsiteX3" fmla="*/ 197427 w 197427"/>
              <a:gd name="connsiteY3" fmla="*/ 226505 h 2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27" h="226505">
                <a:moveTo>
                  <a:pt x="0" y="3100"/>
                </a:moveTo>
                <a:cubicBezTo>
                  <a:pt x="35935" y="-1230"/>
                  <a:pt x="71870" y="-5559"/>
                  <a:pt x="88322" y="23882"/>
                </a:cubicBezTo>
                <a:cubicBezTo>
                  <a:pt x="104774" y="53323"/>
                  <a:pt x="80529" y="145976"/>
                  <a:pt x="98713" y="179746"/>
                </a:cubicBezTo>
                <a:cubicBezTo>
                  <a:pt x="116897" y="213516"/>
                  <a:pt x="157162" y="220010"/>
                  <a:pt x="197427" y="22650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8697506-610B-66B5-FA68-4B830F2A493E}"/>
              </a:ext>
            </a:extLst>
          </p:cNvPr>
          <p:cNvSpPr/>
          <p:nvPr/>
        </p:nvSpPr>
        <p:spPr>
          <a:xfrm>
            <a:off x="9332686" y="5928018"/>
            <a:ext cx="197427" cy="78486"/>
          </a:xfrm>
          <a:custGeom>
            <a:avLst/>
            <a:gdLst>
              <a:gd name="connsiteX0" fmla="*/ 0 w 197427"/>
              <a:gd name="connsiteY0" fmla="*/ 3100 h 226505"/>
              <a:gd name="connsiteX1" fmla="*/ 88322 w 197427"/>
              <a:gd name="connsiteY1" fmla="*/ 23882 h 226505"/>
              <a:gd name="connsiteX2" fmla="*/ 98713 w 197427"/>
              <a:gd name="connsiteY2" fmla="*/ 179746 h 226505"/>
              <a:gd name="connsiteX3" fmla="*/ 197427 w 197427"/>
              <a:gd name="connsiteY3" fmla="*/ 226505 h 22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27" h="226505">
                <a:moveTo>
                  <a:pt x="0" y="3100"/>
                </a:moveTo>
                <a:cubicBezTo>
                  <a:pt x="35935" y="-1230"/>
                  <a:pt x="71870" y="-5559"/>
                  <a:pt x="88322" y="23882"/>
                </a:cubicBezTo>
                <a:cubicBezTo>
                  <a:pt x="104774" y="53323"/>
                  <a:pt x="80529" y="145976"/>
                  <a:pt x="98713" y="179746"/>
                </a:cubicBezTo>
                <a:cubicBezTo>
                  <a:pt x="116897" y="213516"/>
                  <a:pt x="157162" y="220010"/>
                  <a:pt x="197427" y="22650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8E4D9-988C-0D3D-2029-C3DF230D584F}"/>
              </a:ext>
            </a:extLst>
          </p:cNvPr>
          <p:cNvSpPr txBox="1"/>
          <p:nvPr/>
        </p:nvSpPr>
        <p:spPr>
          <a:xfrm>
            <a:off x="223787" y="522014"/>
            <a:ext cx="1196821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urge using hills that have a simple shape and that are not too big (say diameter less than 20 km)</a:t>
            </a:r>
          </a:p>
          <a:p>
            <a:endParaRPr lang="en-US" dirty="0"/>
          </a:p>
          <a:p>
            <a:r>
              <a:rPr lang="en-US" dirty="0"/>
              <a:t>Center of Iceland:   </a:t>
            </a:r>
            <a:r>
              <a:rPr lang="en-US" b="1" dirty="0"/>
              <a:t>64°46'56.9"N 18°18'01.3"W</a:t>
            </a:r>
          </a:p>
          <a:p>
            <a:endParaRPr lang="en-US" b="1" dirty="0"/>
          </a:p>
          <a:p>
            <a:r>
              <a:rPr lang="en-US" b="1" dirty="0"/>
              <a:t>Group 1: North of the center of Lake Askja</a:t>
            </a:r>
          </a:p>
          <a:p>
            <a:endParaRPr lang="en-US" b="1" dirty="0"/>
          </a:p>
          <a:p>
            <a:r>
              <a:rPr lang="en-US" b="1" dirty="0"/>
              <a:t>Group 2: South of the center of Lake Askja and east of the center of Lake </a:t>
            </a:r>
            <a:r>
              <a:rPr lang="en-US" b="1" dirty="0" err="1"/>
              <a:t>Þórisvatn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Group 3: South of the center of Lake Askja, west of the center of Lake </a:t>
            </a:r>
            <a:r>
              <a:rPr lang="en-US" b="1" dirty="0" err="1"/>
              <a:t>Þórisvatn</a:t>
            </a:r>
            <a:r>
              <a:rPr lang="en-US" b="1" dirty="0"/>
              <a:t>, and east of the center of lake </a:t>
            </a:r>
            <a:r>
              <a:rPr lang="en-US" b="1" dirty="0" err="1"/>
              <a:t>Þingvallavatn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Group 4: South of the center of Lake Askja, and west of the center of lake </a:t>
            </a:r>
            <a:r>
              <a:rPr lang="en-US" b="1" dirty="0" err="1"/>
              <a:t>Þingvallavatn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8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160EAA-20E6-B3F7-BB4A-88D37BCF06F9}"/>
              </a:ext>
            </a:extLst>
          </p:cNvPr>
          <p:cNvGrpSpPr/>
          <p:nvPr/>
        </p:nvGrpSpPr>
        <p:grpSpPr>
          <a:xfrm>
            <a:off x="66692" y="256009"/>
            <a:ext cx="11927990" cy="6601991"/>
            <a:chOff x="66692" y="256009"/>
            <a:chExt cx="11927990" cy="66019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AE70DA-64C1-3CC8-9A24-CBFC1B43D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66" t="8747" r="1071" b="12359"/>
            <a:stretch/>
          </p:blipFill>
          <p:spPr>
            <a:xfrm>
              <a:off x="66692" y="1496728"/>
              <a:ext cx="11797364" cy="53612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1DB9E-F7A9-9055-022B-DFCB16EF2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4614"/>
            <a:stretch/>
          </p:blipFill>
          <p:spPr>
            <a:xfrm>
              <a:off x="8773426" y="6170458"/>
              <a:ext cx="1078029" cy="4315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230392-EB97-6945-54E1-5EF3B6E49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20"/>
            <a:stretch/>
          </p:blipFill>
          <p:spPr>
            <a:xfrm>
              <a:off x="197318" y="256009"/>
              <a:ext cx="11797364" cy="399171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99AE4D-353F-81B6-E2A8-0E3D3EE96BA7}"/>
              </a:ext>
            </a:extLst>
          </p:cNvPr>
          <p:cNvSpPr txBox="1"/>
          <p:nvPr/>
        </p:nvSpPr>
        <p:spPr>
          <a:xfrm>
            <a:off x="8027858" y="6453310"/>
            <a:ext cx="342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change the scale of this map</a:t>
            </a:r>
          </a:p>
        </p:txBody>
      </p:sp>
    </p:spTree>
    <p:extLst>
      <p:ext uri="{BB962C8B-B14F-4D97-AF65-F5344CB8AC3E}">
        <p14:creationId xmlns:p14="http://schemas.microsoft.com/office/powerpoint/2010/main" val="52962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9015FC-1A29-1FA5-82E1-1B55BD3DDD4C}"/>
              </a:ext>
            </a:extLst>
          </p:cNvPr>
          <p:cNvSpPr/>
          <p:nvPr/>
        </p:nvSpPr>
        <p:spPr>
          <a:xfrm>
            <a:off x="1031012" y="356460"/>
            <a:ext cx="10332450" cy="5842859"/>
          </a:xfrm>
          <a:custGeom>
            <a:avLst/>
            <a:gdLst>
              <a:gd name="connsiteX0" fmla="*/ 14515 w 5558972"/>
              <a:gd name="connsiteY0" fmla="*/ 0 h 1640114"/>
              <a:gd name="connsiteX1" fmla="*/ 0 w 5558972"/>
              <a:gd name="connsiteY1" fmla="*/ 1611086 h 1640114"/>
              <a:gd name="connsiteX2" fmla="*/ 5558972 w 5558972"/>
              <a:gd name="connsiteY2" fmla="*/ 1640114 h 1640114"/>
              <a:gd name="connsiteX0" fmla="*/ 14515 w 10332450"/>
              <a:gd name="connsiteY0" fmla="*/ 0 h 1618646"/>
              <a:gd name="connsiteX1" fmla="*/ 0 w 10332450"/>
              <a:gd name="connsiteY1" fmla="*/ 1611086 h 1618646"/>
              <a:gd name="connsiteX2" fmla="*/ 10332450 w 10332450"/>
              <a:gd name="connsiteY2" fmla="*/ 1618646 h 161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2450" h="1618646">
                <a:moveTo>
                  <a:pt x="14515" y="0"/>
                </a:moveTo>
                <a:lnTo>
                  <a:pt x="0" y="1611086"/>
                </a:lnTo>
                <a:lnTo>
                  <a:pt x="10332450" y="1618646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09BA5A-8B6D-572A-A5B5-D9930247F9E2}"/>
              </a:ext>
            </a:extLst>
          </p:cNvPr>
          <p:cNvCxnSpPr/>
          <p:nvPr/>
        </p:nvCxnSpPr>
        <p:spPr>
          <a:xfrm>
            <a:off x="8282384" y="6013552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92BC8A-9E69-1CBA-5D5D-51C081FAA3A0}"/>
              </a:ext>
            </a:extLst>
          </p:cNvPr>
          <p:cNvSpPr txBox="1"/>
          <p:nvPr/>
        </p:nvSpPr>
        <p:spPr>
          <a:xfrm>
            <a:off x="880169" y="62888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CD918-3EF1-C9CE-327A-8DA47F6F2877}"/>
              </a:ext>
            </a:extLst>
          </p:cNvPr>
          <p:cNvSpPr txBox="1"/>
          <p:nvPr/>
        </p:nvSpPr>
        <p:spPr>
          <a:xfrm>
            <a:off x="4500299" y="6473543"/>
            <a:ext cx="269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 from center in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52B09-4FAB-CBBC-A334-B78196ECA730}"/>
              </a:ext>
            </a:extLst>
          </p:cNvPr>
          <p:cNvSpPr txBox="1"/>
          <p:nvPr/>
        </p:nvSpPr>
        <p:spPr>
          <a:xfrm rot="16200000">
            <a:off x="61713" y="3104585"/>
            <a:ext cx="10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elev</a:t>
            </a:r>
            <a:r>
              <a:rPr lang="en-US" dirty="0"/>
              <a:t> in 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88AAE4-3A29-5D91-9A4E-1046CE1D3234}"/>
              </a:ext>
            </a:extLst>
          </p:cNvPr>
          <p:cNvCxnSpPr>
            <a:cxnSpLocks/>
          </p:cNvCxnSpPr>
          <p:nvPr/>
        </p:nvCxnSpPr>
        <p:spPr>
          <a:xfrm flipH="1">
            <a:off x="875863" y="6129947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FCFFBE-7F47-0F44-FC53-C09E52E58CD1}"/>
              </a:ext>
            </a:extLst>
          </p:cNvPr>
          <p:cNvSpPr txBox="1"/>
          <p:nvPr/>
        </p:nvSpPr>
        <p:spPr>
          <a:xfrm>
            <a:off x="223120" y="3717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C3F34B-BD5E-381A-356B-EE762745FF6B}"/>
              </a:ext>
            </a:extLst>
          </p:cNvPr>
          <p:cNvCxnSpPr/>
          <p:nvPr/>
        </p:nvCxnSpPr>
        <p:spPr>
          <a:xfrm>
            <a:off x="10698788" y="5979254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AAE02F-6C9B-4E7E-66AA-C0BC2F6A994C}"/>
              </a:ext>
            </a:extLst>
          </p:cNvPr>
          <p:cNvCxnSpPr/>
          <p:nvPr/>
        </p:nvCxnSpPr>
        <p:spPr>
          <a:xfrm>
            <a:off x="9490585" y="5979254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BC2182-CE50-0BD0-6F1D-953AC0468925}"/>
              </a:ext>
            </a:extLst>
          </p:cNvPr>
          <p:cNvCxnSpPr/>
          <p:nvPr/>
        </p:nvCxnSpPr>
        <p:spPr>
          <a:xfrm>
            <a:off x="7074183" y="5976668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D29E6D-61E7-6D43-DCF2-8816D4003824}"/>
              </a:ext>
            </a:extLst>
          </p:cNvPr>
          <p:cNvCxnSpPr/>
          <p:nvPr/>
        </p:nvCxnSpPr>
        <p:spPr>
          <a:xfrm>
            <a:off x="3449580" y="5974082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F5298F-EAF0-CEFF-197B-7A5339F83F66}"/>
              </a:ext>
            </a:extLst>
          </p:cNvPr>
          <p:cNvCxnSpPr/>
          <p:nvPr/>
        </p:nvCxnSpPr>
        <p:spPr>
          <a:xfrm>
            <a:off x="1033178" y="5925719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050FEB-2FA9-8667-0715-5F70C16BFAAE}"/>
              </a:ext>
            </a:extLst>
          </p:cNvPr>
          <p:cNvCxnSpPr/>
          <p:nvPr/>
        </p:nvCxnSpPr>
        <p:spPr>
          <a:xfrm>
            <a:off x="2241379" y="5988862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07257F-3564-FE81-98F3-254FFCDB25C5}"/>
              </a:ext>
            </a:extLst>
          </p:cNvPr>
          <p:cNvCxnSpPr/>
          <p:nvPr/>
        </p:nvCxnSpPr>
        <p:spPr>
          <a:xfrm>
            <a:off x="5865982" y="6000624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FF6695D-AEB1-09EF-03C0-41DAB5496097}"/>
              </a:ext>
            </a:extLst>
          </p:cNvPr>
          <p:cNvSpPr txBox="1"/>
          <p:nvPr/>
        </p:nvSpPr>
        <p:spPr>
          <a:xfrm>
            <a:off x="8461810" y="356460"/>
            <a:ext cx="338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change the scale of this plot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FD8BE6-883B-9490-2AE1-8506054D8BDA}"/>
              </a:ext>
            </a:extLst>
          </p:cNvPr>
          <p:cNvGrpSpPr/>
          <p:nvPr/>
        </p:nvGrpSpPr>
        <p:grpSpPr>
          <a:xfrm>
            <a:off x="8803078" y="1072483"/>
            <a:ext cx="2456688" cy="2021564"/>
            <a:chOff x="8082159" y="1513811"/>
            <a:chExt cx="2456688" cy="20215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3784ED-2CED-1B56-7449-B851F98C0D66}"/>
                </a:ext>
              </a:extLst>
            </p:cNvPr>
            <p:cNvCxnSpPr>
              <a:cxnSpLocks/>
            </p:cNvCxnSpPr>
            <p:nvPr/>
          </p:nvCxnSpPr>
          <p:spPr>
            <a:xfrm>
              <a:off x="9200338" y="2240892"/>
              <a:ext cx="0" cy="588769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A75BC-2964-3A86-CC9E-A9D5150D7690}"/>
                </a:ext>
              </a:extLst>
            </p:cNvPr>
            <p:cNvSpPr txBox="1"/>
            <p:nvPr/>
          </p:nvSpPr>
          <p:spPr>
            <a:xfrm>
              <a:off x="8945865" y="286374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hill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3F2AB-D85A-F91C-AEF9-D106DB8C14BD}"/>
                </a:ext>
              </a:extLst>
            </p:cNvPr>
            <p:cNvSpPr txBox="1"/>
            <p:nvPr/>
          </p:nvSpPr>
          <p:spPr>
            <a:xfrm>
              <a:off x="9455904" y="2863748"/>
              <a:ext cx="971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table mt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E242F7-5568-C23C-269C-A075ED323A09}"/>
                </a:ext>
              </a:extLst>
            </p:cNvPr>
            <p:cNvSpPr txBox="1"/>
            <p:nvPr/>
          </p:nvSpPr>
          <p:spPr>
            <a:xfrm>
              <a:off x="8371694" y="1805231"/>
              <a:ext cx="503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511CB4-C350-532D-AC85-285A7CC5FD34}"/>
                </a:ext>
              </a:extLst>
            </p:cNvPr>
            <p:cNvSpPr txBox="1"/>
            <p:nvPr/>
          </p:nvSpPr>
          <p:spPr>
            <a:xfrm>
              <a:off x="8299651" y="2586431"/>
              <a:ext cx="622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886EC5-5A81-07AC-D4F4-1BDD4B552213}"/>
                </a:ext>
              </a:extLst>
            </p:cNvPr>
            <p:cNvSpPr/>
            <p:nvPr/>
          </p:nvSpPr>
          <p:spPr>
            <a:xfrm>
              <a:off x="8843600" y="2014387"/>
              <a:ext cx="197427" cy="226505"/>
            </a:xfrm>
            <a:custGeom>
              <a:avLst/>
              <a:gdLst>
                <a:gd name="connsiteX0" fmla="*/ 0 w 197427"/>
                <a:gd name="connsiteY0" fmla="*/ 3100 h 226505"/>
                <a:gd name="connsiteX1" fmla="*/ 88322 w 197427"/>
                <a:gd name="connsiteY1" fmla="*/ 23882 h 226505"/>
                <a:gd name="connsiteX2" fmla="*/ 98713 w 197427"/>
                <a:gd name="connsiteY2" fmla="*/ 179746 h 226505"/>
                <a:gd name="connsiteX3" fmla="*/ 197427 w 197427"/>
                <a:gd name="connsiteY3" fmla="*/ 226505 h 22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427" h="226505">
                  <a:moveTo>
                    <a:pt x="0" y="3100"/>
                  </a:moveTo>
                  <a:cubicBezTo>
                    <a:pt x="35935" y="-1230"/>
                    <a:pt x="71870" y="-5559"/>
                    <a:pt x="88322" y="23882"/>
                  </a:cubicBezTo>
                  <a:cubicBezTo>
                    <a:pt x="104774" y="53323"/>
                    <a:pt x="80529" y="145976"/>
                    <a:pt x="98713" y="179746"/>
                  </a:cubicBezTo>
                  <a:cubicBezTo>
                    <a:pt x="116897" y="213516"/>
                    <a:pt x="157162" y="220010"/>
                    <a:pt x="197427" y="22650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F0374B-3A75-81C5-AE99-B8E91375CC02}"/>
                </a:ext>
              </a:extLst>
            </p:cNvPr>
            <p:cNvSpPr/>
            <p:nvPr/>
          </p:nvSpPr>
          <p:spPr>
            <a:xfrm>
              <a:off x="8843600" y="2749100"/>
              <a:ext cx="197427" cy="78486"/>
            </a:xfrm>
            <a:custGeom>
              <a:avLst/>
              <a:gdLst>
                <a:gd name="connsiteX0" fmla="*/ 0 w 197427"/>
                <a:gd name="connsiteY0" fmla="*/ 3100 h 226505"/>
                <a:gd name="connsiteX1" fmla="*/ 88322 w 197427"/>
                <a:gd name="connsiteY1" fmla="*/ 23882 h 226505"/>
                <a:gd name="connsiteX2" fmla="*/ 98713 w 197427"/>
                <a:gd name="connsiteY2" fmla="*/ 179746 h 226505"/>
                <a:gd name="connsiteX3" fmla="*/ 197427 w 197427"/>
                <a:gd name="connsiteY3" fmla="*/ 226505 h 22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427" h="226505">
                  <a:moveTo>
                    <a:pt x="0" y="3100"/>
                  </a:moveTo>
                  <a:cubicBezTo>
                    <a:pt x="35935" y="-1230"/>
                    <a:pt x="71870" y="-5559"/>
                    <a:pt x="88322" y="23882"/>
                  </a:cubicBezTo>
                  <a:cubicBezTo>
                    <a:pt x="104774" y="53323"/>
                    <a:pt x="80529" y="145976"/>
                    <a:pt x="98713" y="179746"/>
                  </a:cubicBezTo>
                  <a:cubicBezTo>
                    <a:pt x="116897" y="213516"/>
                    <a:pt x="157162" y="220010"/>
                    <a:pt x="197427" y="22650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6A92C7C-894D-0C21-35E8-E0E4744F060E}"/>
                </a:ext>
              </a:extLst>
            </p:cNvPr>
            <p:cNvCxnSpPr>
              <a:cxnSpLocks/>
            </p:cNvCxnSpPr>
            <p:nvPr/>
          </p:nvCxnSpPr>
          <p:spPr>
            <a:xfrm>
              <a:off x="9941710" y="2230054"/>
              <a:ext cx="0" cy="5887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344630-DAF2-8627-0807-4554DF43DCAA}"/>
                </a:ext>
              </a:extLst>
            </p:cNvPr>
            <p:cNvSpPr/>
            <p:nvPr/>
          </p:nvSpPr>
          <p:spPr>
            <a:xfrm>
              <a:off x="8082159" y="1565329"/>
              <a:ext cx="2456688" cy="197004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96AA47-4293-6267-0A9C-F769104D535E}"/>
                </a:ext>
              </a:extLst>
            </p:cNvPr>
            <p:cNvSpPr txBox="1"/>
            <p:nvPr/>
          </p:nvSpPr>
          <p:spPr>
            <a:xfrm>
              <a:off x="8112264" y="1513811"/>
              <a:ext cx="51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AF8DC68-293F-29D1-958A-7885B96C53D8}"/>
              </a:ext>
            </a:extLst>
          </p:cNvPr>
          <p:cNvSpPr txBox="1"/>
          <p:nvPr/>
        </p:nvSpPr>
        <p:spPr>
          <a:xfrm>
            <a:off x="10427517" y="64086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F134DB-ACC7-2A8B-AF3D-7BC31ADAAA05}"/>
              </a:ext>
            </a:extLst>
          </p:cNvPr>
          <p:cNvCxnSpPr/>
          <p:nvPr/>
        </p:nvCxnSpPr>
        <p:spPr>
          <a:xfrm>
            <a:off x="4657781" y="5950015"/>
            <a:ext cx="0" cy="420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91FDDAB-2432-82A3-0A72-8F93319697BD}"/>
              </a:ext>
            </a:extLst>
          </p:cNvPr>
          <p:cNvSpPr txBox="1"/>
          <p:nvPr/>
        </p:nvSpPr>
        <p:spPr>
          <a:xfrm>
            <a:off x="8008960" y="64086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3CDD23-D576-8739-FD32-A0FEADBF11B9}"/>
              </a:ext>
            </a:extLst>
          </p:cNvPr>
          <p:cNvSpPr txBox="1"/>
          <p:nvPr/>
        </p:nvSpPr>
        <p:spPr>
          <a:xfrm>
            <a:off x="3219097" y="63466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44DC42-E2C5-3ADD-4394-53BD2F13E475}"/>
              </a:ext>
            </a:extLst>
          </p:cNvPr>
          <p:cNvCxnSpPr>
            <a:cxnSpLocks/>
          </p:cNvCxnSpPr>
          <p:nvPr/>
        </p:nvCxnSpPr>
        <p:spPr>
          <a:xfrm flipH="1">
            <a:off x="875863" y="541126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53C8370-9B33-8AD0-A81E-F35258B35CC5}"/>
              </a:ext>
            </a:extLst>
          </p:cNvPr>
          <p:cNvCxnSpPr>
            <a:cxnSpLocks/>
          </p:cNvCxnSpPr>
          <p:nvPr/>
        </p:nvCxnSpPr>
        <p:spPr>
          <a:xfrm flipH="1">
            <a:off x="875863" y="820567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242461-F0A9-76D4-AB18-500FB81F4EBC}"/>
              </a:ext>
            </a:extLst>
          </p:cNvPr>
          <p:cNvCxnSpPr>
            <a:cxnSpLocks/>
          </p:cNvCxnSpPr>
          <p:nvPr/>
        </p:nvCxnSpPr>
        <p:spPr>
          <a:xfrm flipH="1">
            <a:off x="875863" y="1100008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218E5E-CE7B-E65E-B5D5-13AB7F305587}"/>
              </a:ext>
            </a:extLst>
          </p:cNvPr>
          <p:cNvCxnSpPr>
            <a:cxnSpLocks/>
          </p:cNvCxnSpPr>
          <p:nvPr/>
        </p:nvCxnSpPr>
        <p:spPr>
          <a:xfrm flipH="1">
            <a:off x="875863" y="1379449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7BAD60-3D39-EE9B-03DA-D6246F094B13}"/>
              </a:ext>
            </a:extLst>
          </p:cNvPr>
          <p:cNvCxnSpPr>
            <a:cxnSpLocks/>
          </p:cNvCxnSpPr>
          <p:nvPr/>
        </p:nvCxnSpPr>
        <p:spPr>
          <a:xfrm flipH="1">
            <a:off x="875863" y="1658890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322E38-91EB-D6AD-E9BF-4EB7CA784CB0}"/>
              </a:ext>
            </a:extLst>
          </p:cNvPr>
          <p:cNvCxnSpPr>
            <a:cxnSpLocks/>
          </p:cNvCxnSpPr>
          <p:nvPr/>
        </p:nvCxnSpPr>
        <p:spPr>
          <a:xfrm flipH="1">
            <a:off x="875863" y="1938331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FB2EE8-5776-1BC5-7F17-3117FB627B08}"/>
              </a:ext>
            </a:extLst>
          </p:cNvPr>
          <p:cNvCxnSpPr>
            <a:cxnSpLocks/>
          </p:cNvCxnSpPr>
          <p:nvPr/>
        </p:nvCxnSpPr>
        <p:spPr>
          <a:xfrm flipH="1">
            <a:off x="875863" y="2217772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193FC3-B95A-0C54-D615-6B18C335C943}"/>
              </a:ext>
            </a:extLst>
          </p:cNvPr>
          <p:cNvCxnSpPr>
            <a:cxnSpLocks/>
          </p:cNvCxnSpPr>
          <p:nvPr/>
        </p:nvCxnSpPr>
        <p:spPr>
          <a:xfrm flipH="1">
            <a:off x="875863" y="2497213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59B243B-AB4E-9474-D071-06045264728B}"/>
              </a:ext>
            </a:extLst>
          </p:cNvPr>
          <p:cNvCxnSpPr>
            <a:cxnSpLocks/>
          </p:cNvCxnSpPr>
          <p:nvPr/>
        </p:nvCxnSpPr>
        <p:spPr>
          <a:xfrm flipH="1">
            <a:off x="875863" y="2776654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7F2867-CD8D-AE3C-3E78-D00AA399E7B1}"/>
              </a:ext>
            </a:extLst>
          </p:cNvPr>
          <p:cNvCxnSpPr>
            <a:cxnSpLocks/>
          </p:cNvCxnSpPr>
          <p:nvPr/>
        </p:nvCxnSpPr>
        <p:spPr>
          <a:xfrm flipH="1">
            <a:off x="875863" y="3056095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EF8902B-5B4B-38C9-6B96-66E93DFF8B57}"/>
              </a:ext>
            </a:extLst>
          </p:cNvPr>
          <p:cNvCxnSpPr>
            <a:cxnSpLocks/>
          </p:cNvCxnSpPr>
          <p:nvPr/>
        </p:nvCxnSpPr>
        <p:spPr>
          <a:xfrm flipH="1">
            <a:off x="875863" y="3335536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55580B-33B8-8397-C2AD-ED7279749AA4}"/>
              </a:ext>
            </a:extLst>
          </p:cNvPr>
          <p:cNvCxnSpPr>
            <a:cxnSpLocks/>
          </p:cNvCxnSpPr>
          <p:nvPr/>
        </p:nvCxnSpPr>
        <p:spPr>
          <a:xfrm flipH="1">
            <a:off x="875863" y="3614977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BC973F-B7E0-F200-6EBD-96E18F1AA746}"/>
              </a:ext>
            </a:extLst>
          </p:cNvPr>
          <p:cNvCxnSpPr>
            <a:cxnSpLocks/>
          </p:cNvCxnSpPr>
          <p:nvPr/>
        </p:nvCxnSpPr>
        <p:spPr>
          <a:xfrm flipH="1">
            <a:off x="875863" y="3894418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4265F78-3960-2624-D739-3A05CC333ECC}"/>
              </a:ext>
            </a:extLst>
          </p:cNvPr>
          <p:cNvCxnSpPr>
            <a:cxnSpLocks/>
          </p:cNvCxnSpPr>
          <p:nvPr/>
        </p:nvCxnSpPr>
        <p:spPr>
          <a:xfrm flipH="1">
            <a:off x="875863" y="4173859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1809FC-AB37-0355-7A1C-AEDA4C8AD00E}"/>
              </a:ext>
            </a:extLst>
          </p:cNvPr>
          <p:cNvCxnSpPr>
            <a:cxnSpLocks/>
          </p:cNvCxnSpPr>
          <p:nvPr/>
        </p:nvCxnSpPr>
        <p:spPr>
          <a:xfrm flipH="1">
            <a:off x="875863" y="4453300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F1F9DD0-5DBB-A0FA-567F-1A8AA0383A90}"/>
              </a:ext>
            </a:extLst>
          </p:cNvPr>
          <p:cNvCxnSpPr>
            <a:cxnSpLocks/>
          </p:cNvCxnSpPr>
          <p:nvPr/>
        </p:nvCxnSpPr>
        <p:spPr>
          <a:xfrm flipH="1">
            <a:off x="875863" y="4732741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846EB39-0E83-37FE-2DBA-15C14587DE23}"/>
              </a:ext>
            </a:extLst>
          </p:cNvPr>
          <p:cNvCxnSpPr>
            <a:cxnSpLocks/>
          </p:cNvCxnSpPr>
          <p:nvPr/>
        </p:nvCxnSpPr>
        <p:spPr>
          <a:xfrm flipH="1">
            <a:off x="875863" y="5012182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EC6EFF8-CFDE-EC52-FD56-21D958CCB11D}"/>
              </a:ext>
            </a:extLst>
          </p:cNvPr>
          <p:cNvCxnSpPr>
            <a:cxnSpLocks/>
          </p:cNvCxnSpPr>
          <p:nvPr/>
        </p:nvCxnSpPr>
        <p:spPr>
          <a:xfrm flipH="1">
            <a:off x="875863" y="5291623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2AAD1D-EDD7-144D-E538-1E03E520257B}"/>
              </a:ext>
            </a:extLst>
          </p:cNvPr>
          <p:cNvCxnSpPr>
            <a:cxnSpLocks/>
          </p:cNvCxnSpPr>
          <p:nvPr/>
        </p:nvCxnSpPr>
        <p:spPr>
          <a:xfrm flipH="1">
            <a:off x="875863" y="5571064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A51FF7A-4D8C-B538-7B34-9BA813714050}"/>
              </a:ext>
            </a:extLst>
          </p:cNvPr>
          <p:cNvCxnSpPr>
            <a:cxnSpLocks/>
          </p:cNvCxnSpPr>
          <p:nvPr/>
        </p:nvCxnSpPr>
        <p:spPr>
          <a:xfrm flipH="1">
            <a:off x="875863" y="5850505"/>
            <a:ext cx="405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AD671D9-74D2-79E2-82FC-638DDDC56B41}"/>
              </a:ext>
            </a:extLst>
          </p:cNvPr>
          <p:cNvSpPr txBox="1"/>
          <p:nvPr/>
        </p:nvSpPr>
        <p:spPr>
          <a:xfrm>
            <a:off x="451301" y="59500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842ACA-C5AF-0053-70E4-6BDC90D22174}"/>
              </a:ext>
            </a:extLst>
          </p:cNvPr>
          <p:cNvSpPr txBox="1"/>
          <p:nvPr/>
        </p:nvSpPr>
        <p:spPr>
          <a:xfrm>
            <a:off x="356276" y="45523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F0269B-CD9B-86E1-B399-A6E659F79FF1}"/>
              </a:ext>
            </a:extLst>
          </p:cNvPr>
          <p:cNvSpPr txBox="1"/>
          <p:nvPr/>
        </p:nvSpPr>
        <p:spPr>
          <a:xfrm>
            <a:off x="281183" y="17139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131453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434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53</cp:revision>
  <dcterms:created xsi:type="dcterms:W3CDTF">2025-02-26T16:36:37Z</dcterms:created>
  <dcterms:modified xsi:type="dcterms:W3CDTF">2025-04-21T19:29:49Z</dcterms:modified>
</cp:coreProperties>
</file>