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9" r:id="rId5"/>
    <p:sldId id="258" r:id="rId6"/>
    <p:sldId id="257" r:id="rId7"/>
    <p:sldId id="261" r:id="rId8"/>
    <p:sldId id="262" r:id="rId9"/>
    <p:sldId id="263" r:id="rId10"/>
    <p:sldId id="270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" initials="AU" lastIdx="1" clrIdx="0">
    <p:extLst>
      <p:ext uri="{19B8F6BF-5375-455C-9EA6-DF929625EA0E}">
        <p15:presenceInfo xmlns:p15="http://schemas.microsoft.com/office/powerpoint/2012/main" userId="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12FC-2822-C99B-03BC-4F3B32E09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23E12-8D6B-B125-58B4-6A47098C7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F8313-9528-2EA8-E76B-4CE6383C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113-3181-4050-8426-68458DA370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0A413-262D-AC43-D54A-B203120F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9609B-BCB0-1234-34AC-83D21BC6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5B4-4F3E-4A0E-AD51-D8E073BA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4A3D-B7B8-7806-5883-890B3871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E8775-47FF-3A6A-4C47-AB2229446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EC50F-1F2D-83C9-1E19-E71D173C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113-3181-4050-8426-68458DA370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C3FC-4F20-37DA-3D3D-9AAC0E8F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7737A-7E4E-0B51-6A9B-29FFB1B1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5B4-4F3E-4A0E-AD51-D8E073BA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6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924FA-0223-1CB9-8240-05BEFCB14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E3CD7-6603-582D-E3F8-C7DC94138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CCFA-B092-6FE8-801F-CE50E3C8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113-3181-4050-8426-68458DA370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6830D-28F5-7451-4CCD-B2B26862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463B6-A79D-86FF-BC76-761AA988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5B4-4F3E-4A0E-AD51-D8E073BA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2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1C2D-E464-6EDA-BE3F-071DBB4B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17EA1-8AF8-6556-06DE-46C508CD4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91D3D-80B4-B083-A6A6-219EC79A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113-3181-4050-8426-68458DA370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9D849-C563-56A3-3AEB-4C856F07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488BB-8CF7-1801-A2DA-507930BC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5B4-4F3E-4A0E-AD51-D8E073BA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5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800A-7CBD-1706-F8AF-02489153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4DFDE-0F74-A747-5994-4477B489D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030B6-519F-144E-0B26-F2889BD1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113-3181-4050-8426-68458DA370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5AAD6-F161-5845-FD90-DDBFA9BE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4EE3C-CFBD-2C1B-66A7-D07F8BFB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5B4-4F3E-4A0E-AD51-D8E073BA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8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7C3E-BE30-73BB-4D21-113706C6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1D8E-A696-3AE1-76E4-FC0EFFCC3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D1448-C978-F3D1-D5D7-D719C31B1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8DAF7-9A9A-0205-D86B-76E3FE5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113-3181-4050-8426-68458DA370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F5F70-9A49-A9C7-F03A-AAA56013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CD669-7125-4049-EDBF-D05DC4E3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5B4-4F3E-4A0E-AD51-D8E073BA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FDCB-3D41-122C-9760-DD00F46D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54017-F0A8-9881-4576-13F6B4FB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5E21C-8793-4F37-CBFD-9CEB17552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7FBA8-AF1E-AC51-267E-FA760D8B2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2836B8-63BB-092D-C42D-D48FF33CC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9DC98-E412-45FB-245D-3C1F0316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113-3181-4050-8426-68458DA370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23AF8-E226-2AA9-B6B1-F43B5CB6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171E2-A57D-CD10-BE9F-08E30B75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5B4-4F3E-4A0E-AD51-D8E073BA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1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9388-AE80-17A3-8AAA-60FD424F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CD8E5-5246-8C42-494C-E813B3C6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113-3181-4050-8426-68458DA370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3AD29-3E7A-E730-99DD-FA3A0460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86ED9-36AA-6EFE-00C7-2CCC98A4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5B4-4F3E-4A0E-AD51-D8E073BA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AA2B8-EE57-61D8-001E-275FBCF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113-3181-4050-8426-68458DA370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8D822-7BF3-5CF0-BBBC-0F74F57E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17CB7-A552-99BA-8369-EB95120A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5B4-4F3E-4A0E-AD51-D8E073BA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F11F-68D6-7105-7FF5-33A85DE4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B861-7028-CE68-6815-E69E9889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23EAD-421E-2829-EC46-065B564C0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F0B5B-B7AF-6D3B-21E4-47AC9FFE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113-3181-4050-8426-68458DA370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2E58A-45B8-0230-33A2-30B59732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467D5-D75F-821E-9EAB-3E2FC914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5B4-4F3E-4A0E-AD51-D8E073BA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53EA-C92E-06A8-5DA8-1487A634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B0D73-9A66-C308-FD46-B040707C4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0D7E2-DA83-4E0C-25FA-805AB9EC1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3B670-DF8D-9DCF-41DC-AA1D0FE1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113-3181-4050-8426-68458DA370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3328A-DBAF-8BF8-5BD8-CBC76314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BD7C3-A3ED-A286-0999-13332F7B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B5B4-4F3E-4A0E-AD51-D8E073BA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0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9F050-0FE6-AFED-9279-A8FC3C7A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2CFE1-86EC-CEF7-1F70-17C21C30B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F3643-5CB4-F601-B274-C40B2FAF4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C1113-3181-4050-8426-68458DA370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20EB1-75C5-EE1B-FE96-AECF205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7E0B-B111-A08A-D760-3875BF443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B5B4-4F3E-4A0E-AD51-D8E073BA6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3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mapapp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7FA6B11-BEF0-706C-29AF-10C05EC7E082}"/>
              </a:ext>
            </a:extLst>
          </p:cNvPr>
          <p:cNvSpPr txBox="1"/>
          <p:nvPr/>
        </p:nvSpPr>
        <p:spPr>
          <a:xfrm>
            <a:off x="382355" y="335845"/>
            <a:ext cx="881433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Group Project 10</a:t>
            </a:r>
          </a:p>
          <a:p>
            <a:endParaRPr lang="en-US" sz="2000" dirty="0"/>
          </a:p>
          <a:p>
            <a:r>
              <a:rPr lang="en-US" sz="2000" dirty="0"/>
              <a:t>We will use bathymetric maps to investigate</a:t>
            </a:r>
          </a:p>
          <a:p>
            <a:r>
              <a:rPr lang="en-US" sz="2000" dirty="0"/>
              <a:t>	- what the post-Ice-Age coast looked like</a:t>
            </a:r>
          </a:p>
          <a:p>
            <a:r>
              <a:rPr lang="en-US" sz="2000" dirty="0"/>
              <a:t>	- how fast the coastline moved (horizontally) during Meltwater Pulse 1A</a:t>
            </a:r>
          </a:p>
          <a:p>
            <a:r>
              <a:rPr lang="en-US" sz="2000" dirty="0"/>
              <a:t>                 - whether any present-day islands were previously attached to mainland</a:t>
            </a:r>
          </a:p>
          <a:p>
            <a:r>
              <a:rPr lang="en-US" sz="2000" dirty="0"/>
              <a:t>	- whether any former islands were completely inundated</a:t>
            </a:r>
          </a:p>
          <a:p>
            <a:r>
              <a:rPr lang="en-US" sz="2000" dirty="0"/>
              <a:t>                 - what submarine features were impediments to along-the-coast travel</a:t>
            </a:r>
          </a:p>
          <a:p>
            <a:endParaRPr lang="en-US" sz="2000" dirty="0"/>
          </a:p>
          <a:p>
            <a:r>
              <a:rPr lang="en-US" sz="2000" dirty="0"/>
              <a:t>The four regions we will study are</a:t>
            </a:r>
          </a:p>
          <a:p>
            <a:pPr marL="342900" indent="-342900">
              <a:buAutoNum type="alphaUcParenBoth"/>
            </a:pPr>
            <a:r>
              <a:rPr lang="en-US" sz="2000" dirty="0"/>
              <a:t>Atlantic coast from New jersey to New Hampshire</a:t>
            </a:r>
          </a:p>
          <a:p>
            <a:pPr marL="342900" indent="-342900">
              <a:buAutoNum type="alphaUcParenBoth"/>
            </a:pPr>
            <a:r>
              <a:rPr lang="en-US" sz="2000" dirty="0"/>
              <a:t>Atlantic coast from Maine to Newfoundland</a:t>
            </a:r>
          </a:p>
          <a:p>
            <a:pPr marL="342900" indent="-342900">
              <a:buAutoNum type="alphaUcParenBoth"/>
            </a:pPr>
            <a:r>
              <a:rPr lang="en-US" sz="2000" dirty="0"/>
              <a:t>Florida-Bahamas-Yucatan</a:t>
            </a:r>
          </a:p>
          <a:p>
            <a:pPr marL="342900" indent="-342900">
              <a:buAutoNum type="alphaUcParenBoth"/>
            </a:pPr>
            <a:r>
              <a:rPr lang="en-US" sz="2000" dirty="0" err="1"/>
              <a:t>Doggerland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project uses </a:t>
            </a:r>
            <a:r>
              <a:rPr lang="en-US" sz="2000" dirty="0" err="1"/>
              <a:t>GeoMapApp</a:t>
            </a:r>
            <a:r>
              <a:rPr lang="en-US" sz="2000" dirty="0"/>
              <a:t>, so please install it if you’ve not done so already. See</a:t>
            </a:r>
          </a:p>
          <a:p>
            <a:r>
              <a:rPr lang="en-US" sz="2000" dirty="0">
                <a:hlinkClick r:id="rId2"/>
              </a:rPr>
              <a:t>https://www.geomapapp.org/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setup for this project is tedious, so follow the instructions closely.</a:t>
            </a:r>
          </a:p>
        </p:txBody>
      </p:sp>
    </p:spTree>
    <p:extLst>
      <p:ext uri="{BB962C8B-B14F-4D97-AF65-F5344CB8AC3E}">
        <p14:creationId xmlns:p14="http://schemas.microsoft.com/office/powerpoint/2010/main" val="414593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3999D-3B41-FCDF-5069-3E67DC9A1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BCF63D6-E3D6-089C-344C-3C955D54C5BD}"/>
              </a:ext>
            </a:extLst>
          </p:cNvPr>
          <p:cNvSpPr txBox="1"/>
          <p:nvPr/>
        </p:nvSpPr>
        <p:spPr>
          <a:xfrm>
            <a:off x="176892" y="181958"/>
            <a:ext cx="11386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9. Click on the contour button (red arrow). A Modify Contours window will appear.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10A1E6-A8D6-498B-2EC7-B93D9828B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521802"/>
            <a:ext cx="10778271" cy="480902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881D8EE-A228-3156-03D3-B99D7635675C}"/>
              </a:ext>
            </a:extLst>
          </p:cNvPr>
          <p:cNvSpPr/>
          <p:nvPr/>
        </p:nvSpPr>
        <p:spPr>
          <a:xfrm rot="3132571">
            <a:off x="3609868" y="2069620"/>
            <a:ext cx="783771" cy="102325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7F255-FB36-B88F-F586-C9C8B8C98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C2B85D-1C2D-F7A3-9A6E-0687D983C1AC}"/>
              </a:ext>
            </a:extLst>
          </p:cNvPr>
          <p:cNvSpPr txBox="1"/>
          <p:nvPr/>
        </p:nvSpPr>
        <p:spPr>
          <a:xfrm>
            <a:off x="176892" y="181958"/>
            <a:ext cx="11386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1. Change the numbers to Interval 120, Bold interval 0, minimum -120, maximum 0 and hit 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6C83D-2273-3BFD-5403-33D12C081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521802"/>
            <a:ext cx="10778271" cy="4809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1D8F5D-3B72-E5C7-FF14-EFC519EEE799}"/>
              </a:ext>
            </a:extLst>
          </p:cNvPr>
          <p:cNvSpPr txBox="1"/>
          <p:nvPr/>
        </p:nvSpPr>
        <p:spPr>
          <a:xfrm>
            <a:off x="176892" y="6273225"/>
            <a:ext cx="1138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Contours should appear.  Save a screenshot of the map.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93EB9E-3D53-235B-B585-3FDEC4F80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47" y="1559526"/>
            <a:ext cx="3399305" cy="2433593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AFA20332-8661-4183-0AD0-3100D2A7C500}"/>
              </a:ext>
            </a:extLst>
          </p:cNvPr>
          <p:cNvSpPr/>
          <p:nvPr/>
        </p:nvSpPr>
        <p:spPr>
          <a:xfrm>
            <a:off x="8915159" y="2345920"/>
            <a:ext cx="328246" cy="102992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7B3C93E-1794-45C6-A1AB-4210F8512B31}"/>
              </a:ext>
            </a:extLst>
          </p:cNvPr>
          <p:cNvSpPr/>
          <p:nvPr/>
        </p:nvSpPr>
        <p:spPr>
          <a:xfrm rot="3132571">
            <a:off x="9291944" y="2477676"/>
            <a:ext cx="290223" cy="40607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1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EA2ADB-93BE-2B91-3300-5BB9207FB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92" y="0"/>
            <a:ext cx="961681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D22E0-351E-BBE6-B4A5-D3DBDDB2CB9C}"/>
              </a:ext>
            </a:extLst>
          </p:cNvPr>
          <p:cNvSpPr txBox="1"/>
          <p:nvPr/>
        </p:nvSpPr>
        <p:spPr>
          <a:xfrm>
            <a:off x="8004097" y="3614379"/>
            <a:ext cx="207498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-120 m contour marks the coastline at 16 k-years and the 0 m contour is the present-day coastline. Note I’ve annotated on the 16.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14CE8-17CF-7AC3-15D4-0A5F0B570864}"/>
              </a:ext>
            </a:extLst>
          </p:cNvPr>
          <p:cNvSpPr txBox="1"/>
          <p:nvPr/>
        </p:nvSpPr>
        <p:spPr>
          <a:xfrm>
            <a:off x="1550504" y="3105834"/>
            <a:ext cx="13805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16 </a:t>
            </a:r>
            <a:r>
              <a:rPr lang="en-US" sz="3600" dirty="0" err="1"/>
              <a:t>kyr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621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4686C1-9B26-AAB2-C42D-7A7F4E52994A}"/>
              </a:ext>
            </a:extLst>
          </p:cNvPr>
          <p:cNvSpPr txBox="1"/>
          <p:nvPr/>
        </p:nvSpPr>
        <p:spPr>
          <a:xfrm>
            <a:off x="176892" y="181958"/>
            <a:ext cx="113862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11. Now do a sequence of maps, where you change BOTH the interval and the minimum contour to the value you determine from the sea level curve, and assemble them into a crude “movie” of sea level rising. </a:t>
            </a:r>
            <a:r>
              <a:rPr lang="en-US" sz="3200" dirty="0" err="1"/>
              <a:t>Anotate</a:t>
            </a:r>
            <a:r>
              <a:rPr lang="en-US" sz="3200" dirty="0"/>
              <a:t> the time onto each map, to keep track.</a:t>
            </a:r>
          </a:p>
          <a:p>
            <a:endParaRPr lang="en-US" sz="3200" dirty="0"/>
          </a:p>
          <a:p>
            <a:r>
              <a:rPr lang="en-US" sz="3200" dirty="0"/>
              <a:t>An 85 meter contour corresponds to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Step 12, Use the movie to address the questions in the first slide.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B64643-6836-8182-66CE-E0007EE81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2" y="3221081"/>
            <a:ext cx="37623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1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C50802-A8B8-6786-BE67-6E036D322153}"/>
              </a:ext>
            </a:extLst>
          </p:cNvPr>
          <p:cNvSpPr txBox="1"/>
          <p:nvPr/>
        </p:nvSpPr>
        <p:spPr>
          <a:xfrm>
            <a:off x="325395" y="258901"/>
            <a:ext cx="105294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Sea level at the end of the Ice Age at 16 k-years was about 120 meters, and rose to about 0 at about 7 years.</a:t>
            </a:r>
          </a:p>
          <a:p>
            <a:endParaRPr lang="en-US" sz="4000" dirty="0"/>
          </a:p>
          <a:p>
            <a:r>
              <a:rPr lang="en-US" sz="4000" dirty="0"/>
              <a:t>Use the sea level curve to estimate sea level at 1000 years intervals between 16 and 7 k-years. Note that Meltwater Pulse 1A is between 15 and 14 k-years.</a:t>
            </a:r>
          </a:p>
        </p:txBody>
      </p:sp>
    </p:spTree>
    <p:extLst>
      <p:ext uri="{BB962C8B-B14F-4D97-AF65-F5344CB8AC3E}">
        <p14:creationId xmlns:p14="http://schemas.microsoft.com/office/powerpoint/2010/main" val="310431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E99C4-6850-6BA6-C41B-8B06931CE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7" y="-9939"/>
            <a:ext cx="11446565" cy="68679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170088-021A-3203-EE92-C8DD6F977852}"/>
              </a:ext>
            </a:extLst>
          </p:cNvPr>
          <p:cNvSpPr/>
          <p:nvPr/>
        </p:nvSpPr>
        <p:spPr>
          <a:xfrm>
            <a:off x="7303477" y="1559169"/>
            <a:ext cx="3188677" cy="427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310948-E749-2983-70C2-B08488873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14520"/>
              </p:ext>
            </p:extLst>
          </p:nvPr>
        </p:nvGraphicFramePr>
        <p:xfrm>
          <a:off x="7750907" y="1559170"/>
          <a:ext cx="229381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908">
                  <a:extLst>
                    <a:ext uri="{9D8B030D-6E8A-4147-A177-3AD203B41FA5}">
                      <a16:colId xmlns:a16="http://schemas.microsoft.com/office/drawing/2014/main" val="3860641595"/>
                    </a:ext>
                  </a:extLst>
                </a:gridCol>
                <a:gridCol w="1146908">
                  <a:extLst>
                    <a:ext uri="{9D8B030D-6E8A-4147-A177-3AD203B41FA5}">
                      <a16:colId xmlns:a16="http://schemas.microsoft.com/office/drawing/2014/main" val="2836476827"/>
                    </a:ext>
                  </a:extLst>
                </a:gridCol>
              </a:tblGrid>
              <a:tr h="3655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Sea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007975"/>
                  </a:ext>
                </a:extLst>
              </a:tr>
              <a:tr h="3655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151629"/>
                  </a:ext>
                </a:extLst>
              </a:tr>
              <a:tr h="3655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571411"/>
                  </a:ext>
                </a:extLst>
              </a:tr>
              <a:tr h="3655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095580"/>
                  </a:ext>
                </a:extLst>
              </a:tr>
              <a:tr h="3655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971295"/>
                  </a:ext>
                </a:extLst>
              </a:tr>
              <a:tr h="3655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001242"/>
                  </a:ext>
                </a:extLst>
              </a:tr>
              <a:tr h="3655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16835"/>
                  </a:ext>
                </a:extLst>
              </a:tr>
              <a:tr h="3655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983183"/>
                  </a:ext>
                </a:extLst>
              </a:tr>
              <a:tr h="3655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123118"/>
                  </a:ext>
                </a:extLst>
              </a:tr>
              <a:tr h="3655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973906"/>
                  </a:ext>
                </a:extLst>
              </a:tr>
              <a:tr h="3655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311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2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316F-2704-8FD8-69C5-C1BBA0C65590}"/>
              </a:ext>
            </a:extLst>
          </p:cNvPr>
          <p:cNvSpPr txBox="1"/>
          <p:nvPr/>
        </p:nvSpPr>
        <p:spPr>
          <a:xfrm>
            <a:off x="154190" y="0"/>
            <a:ext cx="113862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1.  Launch </a:t>
            </a:r>
            <a:r>
              <a:rPr lang="en-US" sz="2800" dirty="0" err="1"/>
              <a:t>GeoMapApp</a:t>
            </a:r>
            <a:r>
              <a:rPr lang="en-US" sz="2800" dirty="0"/>
              <a:t> and Agree to the Terms and Conditions of use.</a:t>
            </a:r>
          </a:p>
          <a:p>
            <a:endParaRPr lang="en-US" sz="2800" dirty="0"/>
          </a:p>
          <a:p>
            <a:r>
              <a:rPr lang="en-US" sz="2800" dirty="0"/>
              <a:t>Step 2. A world map will appear. Using the hand and + and -, position and scale to show the shallow sea in and around your study area. In these instruction, I will use a site along the Alaskan Peninsula as an example.  It’s important to choose the position carefully, because once you get going, you will not be changing it.</a:t>
            </a:r>
          </a:p>
          <a:p>
            <a:endParaRPr lang="en-US" sz="2800" dirty="0"/>
          </a:p>
          <a:p>
            <a:r>
              <a:rPr lang="en-US" sz="2800" dirty="0"/>
              <a:t>Step 3. From the Overlays Menu, select color scale.</a:t>
            </a:r>
          </a:p>
          <a:p>
            <a:endParaRPr lang="en-US" sz="2800" dirty="0"/>
          </a:p>
          <a:p>
            <a:r>
              <a:rPr lang="en-US" sz="2800" dirty="0"/>
              <a:t>Step 4. From the Overlays Menu, select distance scale</a:t>
            </a:r>
          </a:p>
          <a:p>
            <a:endParaRPr lang="en-US" sz="2800" dirty="0"/>
          </a:p>
          <a:p>
            <a:r>
              <a:rPr lang="en-US" sz="2800" dirty="0"/>
              <a:t>Step 5. Click on the distance profile tool            . This forces a load of the bathymetric data.  When the load is done, cancel the window that appears. The map should now look like this: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81FABF-3562-A2D0-A9CE-4810BCB6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5027996"/>
            <a:ext cx="580292" cy="5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8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26842-F84E-BDED-CAE0-FAC1FD9F4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7A0BE-4742-5D93-C042-2BECBF9A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92" y="0"/>
            <a:ext cx="9616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2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EAA323-FB7F-B627-0BBD-FA75E762662B}"/>
              </a:ext>
            </a:extLst>
          </p:cNvPr>
          <p:cNvSpPr txBox="1"/>
          <p:nvPr/>
        </p:nvSpPr>
        <p:spPr>
          <a:xfrm>
            <a:off x="402886" y="181957"/>
            <a:ext cx="11386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6. Now select the Window/Loaded-Grids menu.  This window should pop up.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C4FF34-B81A-F5DF-7EA4-76FBD8498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6" y="1416294"/>
            <a:ext cx="11171568" cy="49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7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652C2-9C3C-AD6B-CCFF-562308E3B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1D0A2D-770A-F4EE-44EE-E80DC73F4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6" y="1416294"/>
            <a:ext cx="11171568" cy="4984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C30D39-0584-FD8B-5BA6-74DCECEF5149}"/>
              </a:ext>
            </a:extLst>
          </p:cNvPr>
          <p:cNvSpPr txBox="1"/>
          <p:nvPr/>
        </p:nvSpPr>
        <p:spPr>
          <a:xfrm>
            <a:off x="176892" y="181958"/>
            <a:ext cx="11386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7. Click on the “Modify Ocean </a:t>
            </a:r>
            <a:r>
              <a:rPr lang="en-US" sz="3200" dirty="0" err="1"/>
              <a:t>Pallette</a:t>
            </a:r>
            <a:r>
              <a:rPr lang="en-US" sz="3200" dirty="0"/>
              <a:t>” button (red arrow). This will allow you to change move the vertical bars (blue arrows)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CFCA163-42CB-59BC-60C7-B84E4E802643}"/>
              </a:ext>
            </a:extLst>
          </p:cNvPr>
          <p:cNvSpPr/>
          <p:nvPr/>
        </p:nvSpPr>
        <p:spPr>
          <a:xfrm rot="3132571">
            <a:off x="634685" y="3540574"/>
            <a:ext cx="783771" cy="102325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F4990B8-E8EE-9926-7CB2-459F80E6395D}"/>
              </a:ext>
            </a:extLst>
          </p:cNvPr>
          <p:cNvSpPr/>
          <p:nvPr/>
        </p:nvSpPr>
        <p:spPr>
          <a:xfrm rot="3132571">
            <a:off x="3172661" y="2917370"/>
            <a:ext cx="783771" cy="1023258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435EA4D-3459-201B-88D4-04AE6545F62C}"/>
              </a:ext>
            </a:extLst>
          </p:cNvPr>
          <p:cNvSpPr/>
          <p:nvPr/>
        </p:nvSpPr>
        <p:spPr>
          <a:xfrm rot="3132571">
            <a:off x="7591113" y="3163489"/>
            <a:ext cx="783771" cy="1023258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9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A1B01-E8CA-697E-2986-6AFE95B35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EA48FF-84BB-0C28-E783-B31D5AC95A34}"/>
              </a:ext>
            </a:extLst>
          </p:cNvPr>
          <p:cNvSpPr txBox="1"/>
          <p:nvPr/>
        </p:nvSpPr>
        <p:spPr>
          <a:xfrm>
            <a:off x="176892" y="181958"/>
            <a:ext cx="11386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8. Move the vertical bars to -120 and 0 meters. This will need to be done in several steps.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CC8794-7C83-E1E8-D6A1-7B14F186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2" y="1451462"/>
            <a:ext cx="11386228" cy="50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9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FBBB0-C947-EF9F-CDB4-AC5AB3312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02A0C8-9605-4414-E04F-B40769CF16ED}"/>
              </a:ext>
            </a:extLst>
          </p:cNvPr>
          <p:cNvSpPr txBox="1"/>
          <p:nvPr/>
        </p:nvSpPr>
        <p:spPr>
          <a:xfrm>
            <a:off x="176892" y="181958"/>
            <a:ext cx="1138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9. Change the zero to 10 (red arrow)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138D2-CE82-A7FD-1F07-81EE72430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521802"/>
            <a:ext cx="10778271" cy="480902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AFADBF1D-4927-7557-4A9B-FFE3BA5A5E75}"/>
              </a:ext>
            </a:extLst>
          </p:cNvPr>
          <p:cNvSpPr/>
          <p:nvPr/>
        </p:nvSpPr>
        <p:spPr>
          <a:xfrm rot="3132571">
            <a:off x="2720520" y="2082146"/>
            <a:ext cx="783771" cy="102325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586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</dc:creator>
  <cp:lastModifiedBy>AU</cp:lastModifiedBy>
  <cp:revision>15</cp:revision>
  <dcterms:created xsi:type="dcterms:W3CDTF">2025-04-02T14:22:57Z</dcterms:created>
  <dcterms:modified xsi:type="dcterms:W3CDTF">2025-04-21T19:33:58Z</dcterms:modified>
</cp:coreProperties>
</file>