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82" r:id="rId2"/>
    <p:sldId id="423" r:id="rId3"/>
    <p:sldId id="424" r:id="rId4"/>
    <p:sldId id="361" r:id="rId5"/>
    <p:sldId id="377" r:id="rId6"/>
    <p:sldId id="363" r:id="rId7"/>
    <p:sldId id="364" r:id="rId8"/>
    <p:sldId id="420" r:id="rId9"/>
    <p:sldId id="421" r:id="rId10"/>
    <p:sldId id="442" r:id="rId11"/>
    <p:sldId id="366" r:id="rId12"/>
    <p:sldId id="365" r:id="rId13"/>
    <p:sldId id="373" r:id="rId14"/>
    <p:sldId id="371" r:id="rId15"/>
    <p:sldId id="367" r:id="rId16"/>
    <p:sldId id="369" r:id="rId17"/>
    <p:sldId id="370" r:id="rId18"/>
    <p:sldId id="368" r:id="rId19"/>
    <p:sldId id="378" r:id="rId20"/>
    <p:sldId id="379" r:id="rId21"/>
    <p:sldId id="376" r:id="rId22"/>
    <p:sldId id="445" r:id="rId23"/>
    <p:sldId id="447" r:id="rId24"/>
    <p:sldId id="446" r:id="rId25"/>
    <p:sldId id="380" r:id="rId26"/>
    <p:sldId id="422" r:id="rId27"/>
    <p:sldId id="381" r:id="rId28"/>
    <p:sldId id="382" r:id="rId29"/>
    <p:sldId id="374" r:id="rId30"/>
    <p:sldId id="375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43" r:id="rId54"/>
    <p:sldId id="444" r:id="rId55"/>
    <p:sldId id="414" r:id="rId56"/>
    <p:sldId id="415" r:id="rId57"/>
    <p:sldId id="406" r:id="rId58"/>
    <p:sldId id="407" r:id="rId59"/>
    <p:sldId id="408" r:id="rId60"/>
    <p:sldId id="409" r:id="rId61"/>
    <p:sldId id="412" r:id="rId62"/>
    <p:sldId id="413" r:id="rId63"/>
    <p:sldId id="410" r:id="rId64"/>
    <p:sldId id="411" r:id="rId65"/>
    <p:sldId id="416" r:id="rId66"/>
    <p:sldId id="417" r:id="rId67"/>
    <p:sldId id="418" r:id="rId68"/>
    <p:sldId id="419" r:id="rId69"/>
    <p:sldId id="440" r:id="rId70"/>
    <p:sldId id="425" r:id="rId71"/>
    <p:sldId id="426" r:id="rId72"/>
    <p:sldId id="427" r:id="rId73"/>
    <p:sldId id="435" r:id="rId74"/>
    <p:sldId id="436" r:id="rId75"/>
    <p:sldId id="437" r:id="rId76"/>
    <p:sldId id="438" r:id="rId77"/>
    <p:sldId id="441" r:id="rId78"/>
    <p:sldId id="439" r:id="rId79"/>
    <p:sldId id="448" r:id="rId80"/>
    <p:sldId id="449" r:id="rId81"/>
    <p:sldId id="429" r:id="rId82"/>
    <p:sldId id="430" r:id="rId83"/>
    <p:sldId id="431" r:id="rId84"/>
    <p:sldId id="432" r:id="rId85"/>
    <p:sldId id="433" r:id="rId86"/>
    <p:sldId id="434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000"/>
    <a:srgbClr val="D9D9D9"/>
    <a:srgbClr val="FEFCED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0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DB5AB-BF52-407F-9E5F-CDB96678DA0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79FA7-FEBB-4FA4-AA0C-0C033A601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79FA7-FEBB-4FA4-AA0C-0C033A601ED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4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79FA7-FEBB-4FA4-AA0C-0C033A601ED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3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E11FC-CB03-4256-B46C-E3AE622365F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F0B3-7027-407B-A3E5-D8FBEAE0E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E872F-37F7-4569-BA10-A5C39D38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34" y="0"/>
            <a:ext cx="9706240" cy="69494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551" y="0"/>
            <a:ext cx="9144000" cy="10388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Large-scale erosional landforms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3</a:t>
            </a:r>
          </a:p>
        </p:txBody>
      </p:sp>
    </p:spTree>
    <p:extLst>
      <p:ext uri="{BB962C8B-B14F-4D97-AF65-F5344CB8AC3E}">
        <p14:creationId xmlns:p14="http://schemas.microsoft.com/office/powerpoint/2010/main" val="764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5721" y="0"/>
            <a:ext cx="61576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last 12,000 years</a:t>
            </a:r>
          </a:p>
        </p:txBody>
      </p:sp>
      <p:sp>
        <p:nvSpPr>
          <p:cNvPr id="5" name="Freeform 4"/>
          <p:cNvSpPr/>
          <p:nvPr/>
        </p:nvSpPr>
        <p:spPr>
          <a:xfrm>
            <a:off x="5928360" y="868680"/>
            <a:ext cx="2758440" cy="5806440"/>
          </a:xfrm>
          <a:custGeom>
            <a:avLst/>
            <a:gdLst>
              <a:gd name="connsiteX0" fmla="*/ 0 w 2758440"/>
              <a:gd name="connsiteY0" fmla="*/ 0 h 5806440"/>
              <a:gd name="connsiteX1" fmla="*/ 335280 w 2758440"/>
              <a:gd name="connsiteY1" fmla="*/ 868680 h 5806440"/>
              <a:gd name="connsiteX2" fmla="*/ 335280 w 2758440"/>
              <a:gd name="connsiteY2" fmla="*/ 868680 h 5806440"/>
              <a:gd name="connsiteX3" fmla="*/ 853440 w 2758440"/>
              <a:gd name="connsiteY3" fmla="*/ 1676400 h 5806440"/>
              <a:gd name="connsiteX4" fmla="*/ 1264920 w 2758440"/>
              <a:gd name="connsiteY4" fmla="*/ 2529840 h 5806440"/>
              <a:gd name="connsiteX5" fmla="*/ 1661160 w 2758440"/>
              <a:gd name="connsiteY5" fmla="*/ 3032760 h 5806440"/>
              <a:gd name="connsiteX6" fmla="*/ 1889760 w 2758440"/>
              <a:gd name="connsiteY6" fmla="*/ 3611880 h 5806440"/>
              <a:gd name="connsiteX7" fmla="*/ 2240280 w 2758440"/>
              <a:gd name="connsiteY7" fmla="*/ 4587240 h 5806440"/>
              <a:gd name="connsiteX8" fmla="*/ 2514600 w 2758440"/>
              <a:gd name="connsiteY8" fmla="*/ 5166360 h 5806440"/>
              <a:gd name="connsiteX9" fmla="*/ 2758440 w 2758440"/>
              <a:gd name="connsiteY9" fmla="*/ 5806440 h 58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8440" h="5806440">
                <a:moveTo>
                  <a:pt x="0" y="0"/>
                </a:moveTo>
                <a:lnTo>
                  <a:pt x="335280" y="868680"/>
                </a:lnTo>
                <a:lnTo>
                  <a:pt x="335280" y="868680"/>
                </a:lnTo>
                <a:cubicBezTo>
                  <a:pt x="421640" y="1003300"/>
                  <a:pt x="698500" y="1399540"/>
                  <a:pt x="853440" y="1676400"/>
                </a:cubicBezTo>
                <a:cubicBezTo>
                  <a:pt x="1008380" y="1953260"/>
                  <a:pt x="1130300" y="2303780"/>
                  <a:pt x="1264920" y="2529840"/>
                </a:cubicBezTo>
                <a:cubicBezTo>
                  <a:pt x="1399540" y="2755900"/>
                  <a:pt x="1557020" y="2852420"/>
                  <a:pt x="1661160" y="3032760"/>
                </a:cubicBezTo>
                <a:cubicBezTo>
                  <a:pt x="1765300" y="3213100"/>
                  <a:pt x="1793240" y="3352800"/>
                  <a:pt x="1889760" y="3611880"/>
                </a:cubicBezTo>
                <a:cubicBezTo>
                  <a:pt x="1986280" y="3870960"/>
                  <a:pt x="2136140" y="4328160"/>
                  <a:pt x="2240280" y="4587240"/>
                </a:cubicBezTo>
                <a:cubicBezTo>
                  <a:pt x="2344420" y="4846320"/>
                  <a:pt x="2428240" y="4963160"/>
                  <a:pt x="2514600" y="5166360"/>
                </a:cubicBezTo>
                <a:cubicBezTo>
                  <a:pt x="2600960" y="5369560"/>
                  <a:pt x="2679700" y="5588000"/>
                  <a:pt x="2758440" y="580644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70320" y="1264920"/>
            <a:ext cx="1234440" cy="640080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073140" y="868680"/>
            <a:ext cx="1089660" cy="443650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17970" y="1621787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87540" y="2339757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57085" y="2659801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1895" y="3041649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14285" y="3283583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81925" y="3593461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924800" y="4217242"/>
            <a:ext cx="1280160" cy="735757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33408" y="4766099"/>
            <a:ext cx="1280160" cy="735757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285808" y="5433911"/>
            <a:ext cx="1483032" cy="472433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  <a:gd name="connsiteX0" fmla="*/ 1005840 w 1005840"/>
              <a:gd name="connsiteY0" fmla="*/ 0 h 548640"/>
              <a:gd name="connsiteX1" fmla="*/ 602726 w 1005840"/>
              <a:gd name="connsiteY1" fmla="*/ 220241 h 548640"/>
              <a:gd name="connsiteX2" fmla="*/ 0 w 1005840"/>
              <a:gd name="connsiteY2" fmla="*/ 548640 h 548640"/>
              <a:gd name="connsiteX0" fmla="*/ 1005840 w 1005840"/>
              <a:gd name="connsiteY0" fmla="*/ 0 h 548640"/>
              <a:gd name="connsiteX1" fmla="*/ 602726 w 1005840"/>
              <a:gd name="connsiteY1" fmla="*/ 379526 h 548640"/>
              <a:gd name="connsiteX2" fmla="*/ 0 w 1005840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602726" y="379526"/>
                </a:ln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38600" y="2072640"/>
            <a:ext cx="2392680" cy="1645920"/>
          </a:xfrm>
          <a:custGeom>
            <a:avLst/>
            <a:gdLst>
              <a:gd name="connsiteX0" fmla="*/ 0 w 2392680"/>
              <a:gd name="connsiteY0" fmla="*/ 1645920 h 1645920"/>
              <a:gd name="connsiteX1" fmla="*/ 563880 w 2392680"/>
              <a:gd name="connsiteY1" fmla="*/ 1417320 h 1645920"/>
              <a:gd name="connsiteX2" fmla="*/ 1249680 w 2392680"/>
              <a:gd name="connsiteY2" fmla="*/ 1036320 h 1645920"/>
              <a:gd name="connsiteX3" fmla="*/ 1569720 w 2392680"/>
              <a:gd name="connsiteY3" fmla="*/ 701040 h 1645920"/>
              <a:gd name="connsiteX4" fmla="*/ 2103120 w 2392680"/>
              <a:gd name="connsiteY4" fmla="*/ 152400 h 1645920"/>
              <a:gd name="connsiteX5" fmla="*/ 2392680 w 2392680"/>
              <a:gd name="connsiteY5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680" h="1645920">
                <a:moveTo>
                  <a:pt x="0" y="1645920"/>
                </a:moveTo>
                <a:cubicBezTo>
                  <a:pt x="177800" y="1582420"/>
                  <a:pt x="355600" y="1518920"/>
                  <a:pt x="563880" y="1417320"/>
                </a:cubicBezTo>
                <a:cubicBezTo>
                  <a:pt x="772160" y="1315720"/>
                  <a:pt x="1082040" y="1155700"/>
                  <a:pt x="1249680" y="1036320"/>
                </a:cubicBezTo>
                <a:cubicBezTo>
                  <a:pt x="1417320" y="916940"/>
                  <a:pt x="1569720" y="701040"/>
                  <a:pt x="1569720" y="701040"/>
                </a:cubicBezTo>
                <a:cubicBezTo>
                  <a:pt x="1711960" y="553720"/>
                  <a:pt x="1965960" y="269240"/>
                  <a:pt x="2103120" y="152400"/>
                </a:cubicBezTo>
                <a:cubicBezTo>
                  <a:pt x="2240280" y="35560"/>
                  <a:pt x="2316480" y="17780"/>
                  <a:pt x="23926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32120" y="3093720"/>
            <a:ext cx="1386840" cy="1249680"/>
          </a:xfrm>
          <a:custGeom>
            <a:avLst/>
            <a:gdLst>
              <a:gd name="connsiteX0" fmla="*/ 0 w 1386840"/>
              <a:gd name="connsiteY0" fmla="*/ 1249680 h 1249680"/>
              <a:gd name="connsiteX1" fmla="*/ 563880 w 1386840"/>
              <a:gd name="connsiteY1" fmla="*/ 975360 h 1249680"/>
              <a:gd name="connsiteX2" fmla="*/ 1005840 w 1386840"/>
              <a:gd name="connsiteY2" fmla="*/ 411480 h 1249680"/>
              <a:gd name="connsiteX3" fmla="*/ 1386840 w 1386840"/>
              <a:gd name="connsiteY3" fmla="*/ 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840" h="1249680">
                <a:moveTo>
                  <a:pt x="0" y="1249680"/>
                </a:moveTo>
                <a:cubicBezTo>
                  <a:pt x="198120" y="1182370"/>
                  <a:pt x="396240" y="1115060"/>
                  <a:pt x="563880" y="975360"/>
                </a:cubicBezTo>
                <a:cubicBezTo>
                  <a:pt x="731520" y="835660"/>
                  <a:pt x="868680" y="574040"/>
                  <a:pt x="1005840" y="411480"/>
                </a:cubicBezTo>
                <a:cubicBezTo>
                  <a:pt x="1143000" y="248920"/>
                  <a:pt x="1264920" y="124460"/>
                  <a:pt x="138684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852160" y="3627120"/>
            <a:ext cx="1478280" cy="1463040"/>
          </a:xfrm>
          <a:custGeom>
            <a:avLst/>
            <a:gdLst>
              <a:gd name="connsiteX0" fmla="*/ 0 w 1478280"/>
              <a:gd name="connsiteY0" fmla="*/ 1463040 h 1463040"/>
              <a:gd name="connsiteX1" fmla="*/ 426720 w 1478280"/>
              <a:gd name="connsiteY1" fmla="*/ 929640 h 1463040"/>
              <a:gd name="connsiteX2" fmla="*/ 1112520 w 1478280"/>
              <a:gd name="connsiteY2" fmla="*/ 655320 h 1463040"/>
              <a:gd name="connsiteX3" fmla="*/ 1386840 w 1478280"/>
              <a:gd name="connsiteY3" fmla="*/ 304800 h 1463040"/>
              <a:gd name="connsiteX4" fmla="*/ 1478280 w 1478280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80" h="1463040">
                <a:moveTo>
                  <a:pt x="0" y="1463040"/>
                </a:moveTo>
                <a:cubicBezTo>
                  <a:pt x="120650" y="1263650"/>
                  <a:pt x="241300" y="1064260"/>
                  <a:pt x="426720" y="929640"/>
                </a:cubicBezTo>
                <a:cubicBezTo>
                  <a:pt x="612140" y="795020"/>
                  <a:pt x="952500" y="759460"/>
                  <a:pt x="1112520" y="655320"/>
                </a:cubicBezTo>
                <a:cubicBezTo>
                  <a:pt x="1272540" y="551180"/>
                  <a:pt x="1325880" y="414020"/>
                  <a:pt x="1386840" y="304800"/>
                </a:cubicBezTo>
                <a:cubicBezTo>
                  <a:pt x="1447800" y="195580"/>
                  <a:pt x="1463040" y="97790"/>
                  <a:pt x="14782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827520" y="5059680"/>
            <a:ext cx="1188720" cy="1280160"/>
          </a:xfrm>
          <a:custGeom>
            <a:avLst/>
            <a:gdLst>
              <a:gd name="connsiteX0" fmla="*/ 0 w 1188720"/>
              <a:gd name="connsiteY0" fmla="*/ 1280160 h 1280160"/>
              <a:gd name="connsiteX1" fmla="*/ 716280 w 1188720"/>
              <a:gd name="connsiteY1" fmla="*/ 685800 h 1280160"/>
              <a:gd name="connsiteX2" fmla="*/ 853440 w 1188720"/>
              <a:gd name="connsiteY2" fmla="*/ 243840 h 1280160"/>
              <a:gd name="connsiteX3" fmla="*/ 1188720 w 1188720"/>
              <a:gd name="connsiteY3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1280160">
                <a:moveTo>
                  <a:pt x="0" y="1280160"/>
                </a:moveTo>
                <a:cubicBezTo>
                  <a:pt x="287020" y="1069340"/>
                  <a:pt x="574040" y="858520"/>
                  <a:pt x="716280" y="685800"/>
                </a:cubicBezTo>
                <a:cubicBezTo>
                  <a:pt x="858520" y="513080"/>
                  <a:pt x="774700" y="358140"/>
                  <a:pt x="853440" y="243840"/>
                </a:cubicBezTo>
                <a:cubicBezTo>
                  <a:pt x="932180" y="129540"/>
                  <a:pt x="1060450" y="64770"/>
                  <a:pt x="118872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016240" y="6278880"/>
            <a:ext cx="472440" cy="487680"/>
          </a:xfrm>
          <a:custGeom>
            <a:avLst/>
            <a:gdLst>
              <a:gd name="connsiteX0" fmla="*/ 0 w 472440"/>
              <a:gd name="connsiteY0" fmla="*/ 487680 h 487680"/>
              <a:gd name="connsiteX1" fmla="*/ 472440 w 472440"/>
              <a:gd name="connsiteY1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40" h="487680">
                <a:moveTo>
                  <a:pt x="0" y="487680"/>
                </a:moveTo>
                <a:lnTo>
                  <a:pt x="47244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922520" y="1082040"/>
            <a:ext cx="1021080" cy="609600"/>
          </a:xfrm>
          <a:custGeom>
            <a:avLst/>
            <a:gdLst>
              <a:gd name="connsiteX0" fmla="*/ 0 w 1021080"/>
              <a:gd name="connsiteY0" fmla="*/ 609600 h 609600"/>
              <a:gd name="connsiteX1" fmla="*/ 518160 w 1021080"/>
              <a:gd name="connsiteY1" fmla="*/ 259080 h 609600"/>
              <a:gd name="connsiteX2" fmla="*/ 1021080 w 102108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080" h="609600">
                <a:moveTo>
                  <a:pt x="0" y="609600"/>
                </a:moveTo>
                <a:cubicBezTo>
                  <a:pt x="173990" y="485140"/>
                  <a:pt x="347980" y="360680"/>
                  <a:pt x="518160" y="259080"/>
                </a:cubicBezTo>
                <a:cubicBezTo>
                  <a:pt x="688340" y="157480"/>
                  <a:pt x="854710" y="78740"/>
                  <a:pt x="10210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937760" y="822960"/>
            <a:ext cx="914400" cy="335280"/>
          </a:xfrm>
          <a:custGeom>
            <a:avLst/>
            <a:gdLst>
              <a:gd name="connsiteX0" fmla="*/ 0 w 914400"/>
              <a:gd name="connsiteY0" fmla="*/ 335280 h 335280"/>
              <a:gd name="connsiteX1" fmla="*/ 487680 w 914400"/>
              <a:gd name="connsiteY1" fmla="*/ 198120 h 335280"/>
              <a:gd name="connsiteX2" fmla="*/ 914400 w 914400"/>
              <a:gd name="connsiteY2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35280">
                <a:moveTo>
                  <a:pt x="0" y="335280"/>
                </a:moveTo>
                <a:cubicBezTo>
                  <a:pt x="167640" y="294640"/>
                  <a:pt x="335280" y="254000"/>
                  <a:pt x="487680" y="198120"/>
                </a:cubicBezTo>
                <a:cubicBezTo>
                  <a:pt x="640080" y="142240"/>
                  <a:pt x="777240" y="71120"/>
                  <a:pt x="91440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32120" y="1493520"/>
            <a:ext cx="594360" cy="670560"/>
          </a:xfrm>
          <a:custGeom>
            <a:avLst/>
            <a:gdLst>
              <a:gd name="connsiteX0" fmla="*/ 0 w 594360"/>
              <a:gd name="connsiteY0" fmla="*/ 670560 h 670560"/>
              <a:gd name="connsiteX1" fmla="*/ 274320 w 594360"/>
              <a:gd name="connsiteY1" fmla="*/ 320040 h 670560"/>
              <a:gd name="connsiteX2" fmla="*/ 594360 w 594360"/>
              <a:gd name="connsiteY2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360" h="670560">
                <a:moveTo>
                  <a:pt x="0" y="670560"/>
                </a:moveTo>
                <a:cubicBezTo>
                  <a:pt x="87630" y="551180"/>
                  <a:pt x="175260" y="431800"/>
                  <a:pt x="274320" y="320040"/>
                </a:cubicBezTo>
                <a:cubicBezTo>
                  <a:pt x="373380" y="208280"/>
                  <a:pt x="483870" y="104140"/>
                  <a:pt x="59436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610600" y="5760720"/>
            <a:ext cx="1615440" cy="670560"/>
          </a:xfrm>
          <a:custGeom>
            <a:avLst/>
            <a:gdLst>
              <a:gd name="connsiteX0" fmla="*/ 1615440 w 1615440"/>
              <a:gd name="connsiteY0" fmla="*/ 0 h 670560"/>
              <a:gd name="connsiteX1" fmla="*/ 777240 w 1615440"/>
              <a:gd name="connsiteY1" fmla="*/ 91440 h 670560"/>
              <a:gd name="connsiteX2" fmla="*/ 167640 w 1615440"/>
              <a:gd name="connsiteY2" fmla="*/ 365760 h 670560"/>
              <a:gd name="connsiteX3" fmla="*/ 0 w 1615440"/>
              <a:gd name="connsiteY3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5440" h="670560">
                <a:moveTo>
                  <a:pt x="1615440" y="0"/>
                </a:moveTo>
                <a:cubicBezTo>
                  <a:pt x="1316990" y="15240"/>
                  <a:pt x="1018540" y="30480"/>
                  <a:pt x="777240" y="91440"/>
                </a:cubicBezTo>
                <a:cubicBezTo>
                  <a:pt x="535940" y="152400"/>
                  <a:pt x="297180" y="269240"/>
                  <a:pt x="167640" y="365760"/>
                </a:cubicBezTo>
                <a:cubicBezTo>
                  <a:pt x="38100" y="462280"/>
                  <a:pt x="19050" y="566420"/>
                  <a:pt x="0" y="67056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0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</p:spTree>
    <p:extLst>
      <p:ext uri="{BB962C8B-B14F-4D97-AF65-F5344CB8AC3E}">
        <p14:creationId xmlns:p14="http://schemas.microsoft.com/office/powerpoint/2010/main" val="4168281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  <p:sp>
        <p:nvSpPr>
          <p:cNvPr id="5" name="Freeform 4"/>
          <p:cNvSpPr/>
          <p:nvPr/>
        </p:nvSpPr>
        <p:spPr>
          <a:xfrm>
            <a:off x="3797656" y="2386361"/>
            <a:ext cx="2343171" cy="1796584"/>
          </a:xfrm>
          <a:custGeom>
            <a:avLst/>
            <a:gdLst>
              <a:gd name="connsiteX0" fmla="*/ 1610685 w 2343171"/>
              <a:gd name="connsiteY0" fmla="*/ 0 h 1796584"/>
              <a:gd name="connsiteX1" fmla="*/ 740890 w 2343171"/>
              <a:gd name="connsiteY1" fmla="*/ 312234 h 1796584"/>
              <a:gd name="connsiteX2" fmla="*/ 205632 w 2343171"/>
              <a:gd name="connsiteY2" fmla="*/ 568712 h 1796584"/>
              <a:gd name="connsiteX3" fmla="*/ 27212 w 2343171"/>
              <a:gd name="connsiteY3" fmla="*/ 1405054 h 1796584"/>
              <a:gd name="connsiteX4" fmla="*/ 740890 w 2343171"/>
              <a:gd name="connsiteY4" fmla="*/ 1795346 h 1796584"/>
              <a:gd name="connsiteX5" fmla="*/ 1588383 w 2343171"/>
              <a:gd name="connsiteY5" fmla="*/ 1516566 h 1796584"/>
              <a:gd name="connsiteX6" fmla="*/ 2257456 w 2343171"/>
              <a:gd name="connsiteY6" fmla="*/ 1182029 h 1796584"/>
              <a:gd name="connsiteX7" fmla="*/ 2313212 w 2343171"/>
              <a:gd name="connsiteY7" fmla="*/ 613317 h 179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171" h="1796584">
                <a:moveTo>
                  <a:pt x="1610685" y="0"/>
                </a:moveTo>
                <a:cubicBezTo>
                  <a:pt x="1292875" y="108724"/>
                  <a:pt x="975065" y="217449"/>
                  <a:pt x="740890" y="312234"/>
                </a:cubicBezTo>
                <a:cubicBezTo>
                  <a:pt x="506714" y="407019"/>
                  <a:pt x="324578" y="386575"/>
                  <a:pt x="205632" y="568712"/>
                </a:cubicBezTo>
                <a:cubicBezTo>
                  <a:pt x="86686" y="750849"/>
                  <a:pt x="-61998" y="1200615"/>
                  <a:pt x="27212" y="1405054"/>
                </a:cubicBezTo>
                <a:cubicBezTo>
                  <a:pt x="116422" y="1609493"/>
                  <a:pt x="480695" y="1776761"/>
                  <a:pt x="740890" y="1795346"/>
                </a:cubicBezTo>
                <a:cubicBezTo>
                  <a:pt x="1001085" y="1813931"/>
                  <a:pt x="1335622" y="1618785"/>
                  <a:pt x="1588383" y="1516566"/>
                </a:cubicBezTo>
                <a:cubicBezTo>
                  <a:pt x="1841144" y="1414347"/>
                  <a:pt x="2136651" y="1332570"/>
                  <a:pt x="2257456" y="1182029"/>
                </a:cubicBezTo>
                <a:cubicBezTo>
                  <a:pt x="2378261" y="1031488"/>
                  <a:pt x="2345736" y="822402"/>
                  <a:pt x="2313212" y="613317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929787" y="1403207"/>
            <a:ext cx="1233228" cy="1097618"/>
          </a:xfrm>
          <a:custGeom>
            <a:avLst/>
            <a:gdLst>
              <a:gd name="connsiteX0" fmla="*/ 1032506 w 1233228"/>
              <a:gd name="connsiteY0" fmla="*/ 12998 h 1097618"/>
              <a:gd name="connsiteX1" fmla="*/ 408037 w 1233228"/>
              <a:gd name="connsiteY1" fmla="*/ 35300 h 1097618"/>
              <a:gd name="connsiteX2" fmla="*/ 6593 w 1233228"/>
              <a:gd name="connsiteY2" fmla="*/ 314081 h 1097618"/>
              <a:gd name="connsiteX3" fmla="*/ 185013 w 1233228"/>
              <a:gd name="connsiteY3" fmla="*/ 860491 h 1097618"/>
              <a:gd name="connsiteX4" fmla="*/ 530701 w 1233228"/>
              <a:gd name="connsiteY4" fmla="*/ 1094666 h 1097618"/>
              <a:gd name="connsiteX5" fmla="*/ 1233228 w 1233228"/>
              <a:gd name="connsiteY5" fmla="*/ 715525 h 109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3228" h="1097618">
                <a:moveTo>
                  <a:pt x="1032506" y="12998"/>
                </a:moveTo>
                <a:cubicBezTo>
                  <a:pt x="805764" y="-942"/>
                  <a:pt x="579022" y="-14881"/>
                  <a:pt x="408037" y="35300"/>
                </a:cubicBezTo>
                <a:cubicBezTo>
                  <a:pt x="237051" y="85481"/>
                  <a:pt x="43764" y="176549"/>
                  <a:pt x="6593" y="314081"/>
                </a:cubicBezTo>
                <a:cubicBezTo>
                  <a:pt x="-30578" y="451613"/>
                  <a:pt x="97662" y="730394"/>
                  <a:pt x="185013" y="860491"/>
                </a:cubicBezTo>
                <a:cubicBezTo>
                  <a:pt x="272364" y="990588"/>
                  <a:pt x="355999" y="1118827"/>
                  <a:pt x="530701" y="1094666"/>
                </a:cubicBezTo>
                <a:cubicBezTo>
                  <a:pt x="705403" y="1070505"/>
                  <a:pt x="969315" y="893015"/>
                  <a:pt x="1233228" y="71552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91320" y="3735659"/>
            <a:ext cx="2046140" cy="1210964"/>
          </a:xfrm>
          <a:custGeom>
            <a:avLst/>
            <a:gdLst>
              <a:gd name="connsiteX0" fmla="*/ 1040407 w 2046140"/>
              <a:gd name="connsiteY0" fmla="*/ 200721 h 1210964"/>
              <a:gd name="connsiteX1" fmla="*/ 137158 w 2046140"/>
              <a:gd name="connsiteY1" fmla="*/ 501804 h 1210964"/>
              <a:gd name="connsiteX2" fmla="*/ 25646 w 2046140"/>
              <a:gd name="connsiteY2" fmla="*/ 903248 h 1210964"/>
              <a:gd name="connsiteX3" fmla="*/ 360182 w 2046140"/>
              <a:gd name="connsiteY3" fmla="*/ 1159726 h 1210964"/>
              <a:gd name="connsiteX4" fmla="*/ 828534 w 2046140"/>
              <a:gd name="connsiteY4" fmla="*/ 1193180 h 1210964"/>
              <a:gd name="connsiteX5" fmla="*/ 1107314 w 2046140"/>
              <a:gd name="connsiteY5" fmla="*/ 947853 h 1210964"/>
              <a:gd name="connsiteX6" fmla="*/ 1553363 w 2046140"/>
              <a:gd name="connsiteY6" fmla="*/ 602165 h 1210964"/>
              <a:gd name="connsiteX7" fmla="*/ 1999412 w 2046140"/>
              <a:gd name="connsiteY7" fmla="*/ 312234 h 1210964"/>
              <a:gd name="connsiteX8" fmla="*/ 2010563 w 2046140"/>
              <a:gd name="connsiteY8" fmla="*/ 0 h 121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6140" h="1210964">
                <a:moveTo>
                  <a:pt x="1040407" y="200721"/>
                </a:moveTo>
                <a:cubicBezTo>
                  <a:pt x="673346" y="292718"/>
                  <a:pt x="306285" y="384716"/>
                  <a:pt x="137158" y="501804"/>
                </a:cubicBezTo>
                <a:cubicBezTo>
                  <a:pt x="-31969" y="618892"/>
                  <a:pt x="-11525" y="793594"/>
                  <a:pt x="25646" y="903248"/>
                </a:cubicBezTo>
                <a:cubicBezTo>
                  <a:pt x="62817" y="1012902"/>
                  <a:pt x="226367" y="1111404"/>
                  <a:pt x="360182" y="1159726"/>
                </a:cubicBezTo>
                <a:cubicBezTo>
                  <a:pt x="493997" y="1208048"/>
                  <a:pt x="704012" y="1228492"/>
                  <a:pt x="828534" y="1193180"/>
                </a:cubicBezTo>
                <a:cubicBezTo>
                  <a:pt x="953056" y="1157868"/>
                  <a:pt x="986509" y="1046356"/>
                  <a:pt x="1107314" y="947853"/>
                </a:cubicBezTo>
                <a:cubicBezTo>
                  <a:pt x="1228119" y="849351"/>
                  <a:pt x="1404680" y="708101"/>
                  <a:pt x="1553363" y="602165"/>
                </a:cubicBezTo>
                <a:cubicBezTo>
                  <a:pt x="1702046" y="496229"/>
                  <a:pt x="1923212" y="412595"/>
                  <a:pt x="1999412" y="312234"/>
                </a:cubicBezTo>
                <a:cubicBezTo>
                  <a:pt x="2075612" y="211873"/>
                  <a:pt x="2043087" y="105936"/>
                  <a:pt x="2010563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67692" y="4939990"/>
            <a:ext cx="1589586" cy="636784"/>
          </a:xfrm>
          <a:custGeom>
            <a:avLst/>
            <a:gdLst>
              <a:gd name="connsiteX0" fmla="*/ 106474 w 1589586"/>
              <a:gd name="connsiteY0" fmla="*/ 0 h 636784"/>
              <a:gd name="connsiteX1" fmla="*/ 28415 w 1589586"/>
              <a:gd name="connsiteY1" fmla="*/ 379142 h 636784"/>
              <a:gd name="connsiteX2" fmla="*/ 530220 w 1589586"/>
              <a:gd name="connsiteY2" fmla="*/ 635620 h 636784"/>
              <a:gd name="connsiteX3" fmla="*/ 1589586 w 1589586"/>
              <a:gd name="connsiteY3" fmla="*/ 278781 h 63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9586" h="636784">
                <a:moveTo>
                  <a:pt x="106474" y="0"/>
                </a:moveTo>
                <a:cubicBezTo>
                  <a:pt x="32132" y="136602"/>
                  <a:pt x="-42209" y="273205"/>
                  <a:pt x="28415" y="379142"/>
                </a:cubicBezTo>
                <a:cubicBezTo>
                  <a:pt x="99039" y="485079"/>
                  <a:pt x="270025" y="652347"/>
                  <a:pt x="530220" y="635620"/>
                </a:cubicBezTo>
                <a:cubicBezTo>
                  <a:pt x="790415" y="618893"/>
                  <a:pt x="1190000" y="448837"/>
                  <a:pt x="1589586" y="27878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48694" y="780585"/>
            <a:ext cx="323306" cy="524108"/>
          </a:xfrm>
          <a:custGeom>
            <a:avLst/>
            <a:gdLst>
              <a:gd name="connsiteX0" fmla="*/ 100282 w 323306"/>
              <a:gd name="connsiteY0" fmla="*/ 0 h 524108"/>
              <a:gd name="connsiteX1" fmla="*/ 11072 w 323306"/>
              <a:gd name="connsiteY1" fmla="*/ 412595 h 524108"/>
              <a:gd name="connsiteX2" fmla="*/ 323306 w 323306"/>
              <a:gd name="connsiteY2" fmla="*/ 524108 h 52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306" h="524108">
                <a:moveTo>
                  <a:pt x="100282" y="0"/>
                </a:moveTo>
                <a:cubicBezTo>
                  <a:pt x="37091" y="162622"/>
                  <a:pt x="-26099" y="325244"/>
                  <a:pt x="11072" y="412595"/>
                </a:cubicBezTo>
                <a:cubicBezTo>
                  <a:pt x="48243" y="499946"/>
                  <a:pt x="185774" y="512027"/>
                  <a:pt x="323306" y="524108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90212" y="1416595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10" name="Freeform 9"/>
          <p:cNvSpPr/>
          <p:nvPr/>
        </p:nvSpPr>
        <p:spPr>
          <a:xfrm>
            <a:off x="4191554" y="4371278"/>
            <a:ext cx="2655295" cy="1427746"/>
          </a:xfrm>
          <a:custGeom>
            <a:avLst/>
            <a:gdLst>
              <a:gd name="connsiteX0" fmla="*/ 425051 w 2655295"/>
              <a:gd name="connsiteY0" fmla="*/ 0 h 1427746"/>
              <a:gd name="connsiteX1" fmla="*/ 280085 w 2655295"/>
              <a:gd name="connsiteY1" fmla="*/ 390293 h 1427746"/>
              <a:gd name="connsiteX2" fmla="*/ 1305 w 2655295"/>
              <a:gd name="connsiteY2" fmla="*/ 869795 h 1427746"/>
              <a:gd name="connsiteX3" fmla="*/ 190875 w 2655295"/>
              <a:gd name="connsiteY3" fmla="*/ 1226634 h 1427746"/>
              <a:gd name="connsiteX4" fmla="*/ 536563 w 2655295"/>
              <a:gd name="connsiteY4" fmla="*/ 1326995 h 1427746"/>
              <a:gd name="connsiteX5" fmla="*/ 1004914 w 2655295"/>
              <a:gd name="connsiteY5" fmla="*/ 1360449 h 1427746"/>
              <a:gd name="connsiteX6" fmla="*/ 1629383 w 2655295"/>
              <a:gd name="connsiteY6" fmla="*/ 1427356 h 1427746"/>
              <a:gd name="connsiteX7" fmla="*/ 2320758 w 2655295"/>
              <a:gd name="connsiteY7" fmla="*/ 1326995 h 1427746"/>
              <a:gd name="connsiteX8" fmla="*/ 2655295 w 2655295"/>
              <a:gd name="connsiteY8" fmla="*/ 1070517 h 14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295" h="1427746">
                <a:moveTo>
                  <a:pt x="425051" y="0"/>
                </a:moveTo>
                <a:cubicBezTo>
                  <a:pt x="387880" y="122663"/>
                  <a:pt x="350709" y="245327"/>
                  <a:pt x="280085" y="390293"/>
                </a:cubicBezTo>
                <a:cubicBezTo>
                  <a:pt x="209461" y="535259"/>
                  <a:pt x="16173" y="730405"/>
                  <a:pt x="1305" y="869795"/>
                </a:cubicBezTo>
                <a:cubicBezTo>
                  <a:pt x="-13563" y="1009185"/>
                  <a:pt x="101665" y="1150434"/>
                  <a:pt x="190875" y="1226634"/>
                </a:cubicBezTo>
                <a:cubicBezTo>
                  <a:pt x="280085" y="1302834"/>
                  <a:pt x="400890" y="1304693"/>
                  <a:pt x="536563" y="1326995"/>
                </a:cubicBezTo>
                <a:cubicBezTo>
                  <a:pt x="672236" y="1349298"/>
                  <a:pt x="822777" y="1343722"/>
                  <a:pt x="1004914" y="1360449"/>
                </a:cubicBezTo>
                <a:cubicBezTo>
                  <a:pt x="1187051" y="1377176"/>
                  <a:pt x="1410076" y="1432932"/>
                  <a:pt x="1629383" y="1427356"/>
                </a:cubicBezTo>
                <a:cubicBezTo>
                  <a:pt x="1848690" y="1421780"/>
                  <a:pt x="2149773" y="1386468"/>
                  <a:pt x="2320758" y="1326995"/>
                </a:cubicBezTo>
                <a:cubicBezTo>
                  <a:pt x="2491743" y="1267522"/>
                  <a:pt x="2573519" y="1169019"/>
                  <a:pt x="2655295" y="1070517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207941" y="5639257"/>
            <a:ext cx="2910563" cy="1129533"/>
          </a:xfrm>
          <a:custGeom>
            <a:avLst/>
            <a:gdLst>
              <a:gd name="connsiteX0" fmla="*/ 0 w 2910563"/>
              <a:gd name="connsiteY0" fmla="*/ 259738 h 1129533"/>
              <a:gd name="connsiteX1" fmla="*/ 1025913 w 2910563"/>
              <a:gd name="connsiteY1" fmla="*/ 92470 h 1129533"/>
              <a:gd name="connsiteX2" fmla="*/ 1728439 w 2910563"/>
              <a:gd name="connsiteY2" fmla="*/ 3260 h 1129533"/>
              <a:gd name="connsiteX3" fmla="*/ 2475571 w 2910563"/>
              <a:gd name="connsiteY3" fmla="*/ 203982 h 1129533"/>
              <a:gd name="connsiteX4" fmla="*/ 2910469 w 2910563"/>
              <a:gd name="connsiteY4" fmla="*/ 438158 h 1129533"/>
              <a:gd name="connsiteX5" fmla="*/ 2442118 w 2910563"/>
              <a:gd name="connsiteY5" fmla="*/ 895358 h 1129533"/>
              <a:gd name="connsiteX6" fmla="*/ 1728439 w 2910563"/>
              <a:gd name="connsiteY6" fmla="*/ 1129533 h 112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0563" h="1129533">
                <a:moveTo>
                  <a:pt x="0" y="259738"/>
                </a:moveTo>
                <a:lnTo>
                  <a:pt x="1025913" y="92470"/>
                </a:lnTo>
                <a:cubicBezTo>
                  <a:pt x="1313986" y="49724"/>
                  <a:pt x="1486829" y="-15325"/>
                  <a:pt x="1728439" y="3260"/>
                </a:cubicBezTo>
                <a:cubicBezTo>
                  <a:pt x="1970049" y="21845"/>
                  <a:pt x="2278566" y="131499"/>
                  <a:pt x="2475571" y="203982"/>
                </a:cubicBezTo>
                <a:cubicBezTo>
                  <a:pt x="2672576" y="276465"/>
                  <a:pt x="2916044" y="322929"/>
                  <a:pt x="2910469" y="438158"/>
                </a:cubicBezTo>
                <a:cubicBezTo>
                  <a:pt x="2904894" y="553387"/>
                  <a:pt x="2639123" y="780129"/>
                  <a:pt x="2442118" y="895358"/>
                </a:cubicBezTo>
                <a:cubicBezTo>
                  <a:pt x="2245113" y="1010587"/>
                  <a:pt x="1986776" y="1070060"/>
                  <a:pt x="1728439" y="1129533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26394" y="5811072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6438" y="2828584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6050" y="4461943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13" name="Freeform 12"/>
          <p:cNvSpPr/>
          <p:nvPr/>
        </p:nvSpPr>
        <p:spPr>
          <a:xfrm>
            <a:off x="9800134" y="3688547"/>
            <a:ext cx="693164" cy="738487"/>
          </a:xfrm>
          <a:custGeom>
            <a:avLst/>
            <a:gdLst>
              <a:gd name="connsiteX0" fmla="*/ 269417 w 693164"/>
              <a:gd name="connsiteY0" fmla="*/ 738487 h 738487"/>
              <a:gd name="connsiteX1" fmla="*/ 1788 w 693164"/>
              <a:gd name="connsiteY1" fmla="*/ 270136 h 738487"/>
              <a:gd name="connsiteX2" fmla="*/ 169056 w 693164"/>
              <a:gd name="connsiteY2" fmla="*/ 2507 h 738487"/>
              <a:gd name="connsiteX3" fmla="*/ 481290 w 693164"/>
              <a:gd name="connsiteY3" fmla="*/ 147473 h 738487"/>
              <a:gd name="connsiteX4" fmla="*/ 693164 w 693164"/>
              <a:gd name="connsiteY4" fmla="*/ 337043 h 73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164" h="738487">
                <a:moveTo>
                  <a:pt x="269417" y="738487"/>
                </a:moveTo>
                <a:cubicBezTo>
                  <a:pt x="143966" y="565643"/>
                  <a:pt x="18515" y="392799"/>
                  <a:pt x="1788" y="270136"/>
                </a:cubicBezTo>
                <a:cubicBezTo>
                  <a:pt x="-14939" y="147473"/>
                  <a:pt x="89139" y="22951"/>
                  <a:pt x="169056" y="2507"/>
                </a:cubicBezTo>
                <a:cubicBezTo>
                  <a:pt x="248973" y="-17937"/>
                  <a:pt x="393939" y="91717"/>
                  <a:pt x="481290" y="147473"/>
                </a:cubicBezTo>
                <a:cubicBezTo>
                  <a:pt x="568641" y="203229"/>
                  <a:pt x="630902" y="270136"/>
                  <a:pt x="693164" y="337043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491994" y="3297635"/>
            <a:ext cx="926855" cy="538385"/>
          </a:xfrm>
          <a:custGeom>
            <a:avLst/>
            <a:gdLst>
              <a:gd name="connsiteX0" fmla="*/ 23606 w 926855"/>
              <a:gd name="connsiteY0" fmla="*/ 538385 h 538385"/>
              <a:gd name="connsiteX1" fmla="*/ 23606 w 926855"/>
              <a:gd name="connsiteY1" fmla="*/ 248453 h 538385"/>
              <a:gd name="connsiteX2" fmla="*/ 268933 w 926855"/>
              <a:gd name="connsiteY2" fmla="*/ 14277 h 538385"/>
              <a:gd name="connsiteX3" fmla="*/ 614621 w 926855"/>
              <a:gd name="connsiteY3" fmla="*/ 36580 h 538385"/>
              <a:gd name="connsiteX4" fmla="*/ 926855 w 926855"/>
              <a:gd name="connsiteY4" fmla="*/ 125789 h 53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855" h="538385">
                <a:moveTo>
                  <a:pt x="23606" y="538385"/>
                </a:moveTo>
                <a:cubicBezTo>
                  <a:pt x="3162" y="437094"/>
                  <a:pt x="-17282" y="335804"/>
                  <a:pt x="23606" y="248453"/>
                </a:cubicBezTo>
                <a:cubicBezTo>
                  <a:pt x="64494" y="161102"/>
                  <a:pt x="170431" y="49589"/>
                  <a:pt x="268933" y="14277"/>
                </a:cubicBezTo>
                <a:cubicBezTo>
                  <a:pt x="367435" y="-21035"/>
                  <a:pt x="504967" y="17995"/>
                  <a:pt x="614621" y="36580"/>
                </a:cubicBezTo>
                <a:cubicBezTo>
                  <a:pt x="724275" y="55165"/>
                  <a:pt x="825565" y="90477"/>
                  <a:pt x="926855" y="125789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808513">
            <a:off x="10546045" y="3748934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22" name="TextBox 21"/>
          <p:cNvSpPr txBox="1"/>
          <p:nvPr/>
        </p:nvSpPr>
        <p:spPr>
          <a:xfrm rot="2808513">
            <a:off x="9909497" y="4283529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23" name="TextBox 22"/>
          <p:cNvSpPr txBox="1"/>
          <p:nvPr/>
        </p:nvSpPr>
        <p:spPr>
          <a:xfrm rot="18918119">
            <a:off x="5349882" y="3432416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3" name="Freeform 2"/>
          <p:cNvSpPr/>
          <p:nvPr/>
        </p:nvSpPr>
        <p:spPr>
          <a:xfrm>
            <a:off x="3099695" y="3087329"/>
            <a:ext cx="1128176" cy="2195861"/>
          </a:xfrm>
          <a:custGeom>
            <a:avLst/>
            <a:gdLst>
              <a:gd name="connsiteX0" fmla="*/ 597234 w 1128176"/>
              <a:gd name="connsiteY0" fmla="*/ 0 h 2195861"/>
              <a:gd name="connsiteX1" fmla="*/ 194111 w 1128176"/>
              <a:gd name="connsiteY1" fmla="*/ 707923 h 2195861"/>
              <a:gd name="connsiteX2" fmla="*/ 7299 w 1128176"/>
              <a:gd name="connsiteY2" fmla="*/ 1455174 h 2195861"/>
              <a:gd name="connsiteX3" fmla="*/ 430086 w 1128176"/>
              <a:gd name="connsiteY3" fmla="*/ 2005781 h 2195861"/>
              <a:gd name="connsiteX4" fmla="*/ 843040 w 1128176"/>
              <a:gd name="connsiteY4" fmla="*/ 2192594 h 2195861"/>
              <a:gd name="connsiteX5" fmla="*/ 1128176 w 1128176"/>
              <a:gd name="connsiteY5" fmla="*/ 1877961 h 219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8176" h="2195861">
                <a:moveTo>
                  <a:pt x="597234" y="0"/>
                </a:moveTo>
                <a:cubicBezTo>
                  <a:pt x="444834" y="232697"/>
                  <a:pt x="292434" y="465394"/>
                  <a:pt x="194111" y="707923"/>
                </a:cubicBezTo>
                <a:cubicBezTo>
                  <a:pt x="95788" y="950452"/>
                  <a:pt x="-32030" y="1238864"/>
                  <a:pt x="7299" y="1455174"/>
                </a:cubicBezTo>
                <a:cubicBezTo>
                  <a:pt x="46628" y="1671484"/>
                  <a:pt x="290796" y="1882878"/>
                  <a:pt x="430086" y="2005781"/>
                </a:cubicBezTo>
                <a:cubicBezTo>
                  <a:pt x="569376" y="2128684"/>
                  <a:pt x="726692" y="2213897"/>
                  <a:pt x="843040" y="2192594"/>
                </a:cubicBezTo>
                <a:cubicBezTo>
                  <a:pt x="959388" y="2171291"/>
                  <a:pt x="1043782" y="2024626"/>
                  <a:pt x="1128176" y="187796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94094" y="4864502"/>
            <a:ext cx="174560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4" name="Freeform 3"/>
          <p:cNvSpPr/>
          <p:nvPr/>
        </p:nvSpPr>
        <p:spPr>
          <a:xfrm>
            <a:off x="589935" y="4667938"/>
            <a:ext cx="2625253" cy="1231417"/>
          </a:xfrm>
          <a:custGeom>
            <a:avLst/>
            <a:gdLst>
              <a:gd name="connsiteX0" fmla="*/ 0 w 2625253"/>
              <a:gd name="connsiteY0" fmla="*/ 1005275 h 1231417"/>
              <a:gd name="connsiteX1" fmla="*/ 373626 w 2625253"/>
              <a:gd name="connsiteY1" fmla="*/ 464501 h 1231417"/>
              <a:gd name="connsiteX2" fmla="*/ 1002891 w 2625253"/>
              <a:gd name="connsiteY2" fmla="*/ 81043 h 1231417"/>
              <a:gd name="connsiteX3" fmla="*/ 1838633 w 2625253"/>
              <a:gd name="connsiteY3" fmla="*/ 2385 h 1231417"/>
              <a:gd name="connsiteX4" fmla="*/ 2300749 w 2625253"/>
              <a:gd name="connsiteY4" fmla="*/ 130204 h 1231417"/>
              <a:gd name="connsiteX5" fmla="*/ 2625213 w 2625253"/>
              <a:gd name="connsiteY5" fmla="*/ 513662 h 1231417"/>
              <a:gd name="connsiteX6" fmla="*/ 2281084 w 2625253"/>
              <a:gd name="connsiteY6" fmla="*/ 985610 h 1231417"/>
              <a:gd name="connsiteX7" fmla="*/ 1258530 w 2625253"/>
              <a:gd name="connsiteY7" fmla="*/ 1231417 h 123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25253" h="1231417">
                <a:moveTo>
                  <a:pt x="0" y="1005275"/>
                </a:moveTo>
                <a:cubicBezTo>
                  <a:pt x="103239" y="811907"/>
                  <a:pt x="206478" y="618540"/>
                  <a:pt x="373626" y="464501"/>
                </a:cubicBezTo>
                <a:cubicBezTo>
                  <a:pt x="540775" y="310462"/>
                  <a:pt x="758723" y="158062"/>
                  <a:pt x="1002891" y="81043"/>
                </a:cubicBezTo>
                <a:cubicBezTo>
                  <a:pt x="1247059" y="4024"/>
                  <a:pt x="1622323" y="-5808"/>
                  <a:pt x="1838633" y="2385"/>
                </a:cubicBezTo>
                <a:cubicBezTo>
                  <a:pt x="2054943" y="10578"/>
                  <a:pt x="2169652" y="44991"/>
                  <a:pt x="2300749" y="130204"/>
                </a:cubicBezTo>
                <a:cubicBezTo>
                  <a:pt x="2431846" y="215417"/>
                  <a:pt x="2628491" y="371094"/>
                  <a:pt x="2625213" y="513662"/>
                </a:cubicBezTo>
                <a:cubicBezTo>
                  <a:pt x="2621936" y="656230"/>
                  <a:pt x="2508864" y="865984"/>
                  <a:pt x="2281084" y="985610"/>
                </a:cubicBezTo>
                <a:cubicBezTo>
                  <a:pt x="2053304" y="1105236"/>
                  <a:pt x="1655917" y="1168326"/>
                  <a:pt x="1258530" y="1231417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</p:spTree>
    <p:extLst>
      <p:ext uri="{BB962C8B-B14F-4D97-AF65-F5344CB8AC3E}">
        <p14:creationId xmlns:p14="http://schemas.microsoft.com/office/powerpoint/2010/main" val="386710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  <p:sp>
        <p:nvSpPr>
          <p:cNvPr id="3" name="Freeform 2"/>
          <p:cNvSpPr/>
          <p:nvPr/>
        </p:nvSpPr>
        <p:spPr>
          <a:xfrm>
            <a:off x="4237995" y="2966224"/>
            <a:ext cx="1025381" cy="982756"/>
          </a:xfrm>
          <a:custGeom>
            <a:avLst/>
            <a:gdLst>
              <a:gd name="connsiteX0" fmla="*/ 623937 w 1025381"/>
              <a:gd name="connsiteY0" fmla="*/ 0 h 982756"/>
              <a:gd name="connsiteX1" fmla="*/ 133283 w 1025381"/>
              <a:gd name="connsiteY1" fmla="*/ 234176 h 982756"/>
              <a:gd name="connsiteX2" fmla="*/ 10620 w 1025381"/>
              <a:gd name="connsiteY2" fmla="*/ 635620 h 982756"/>
              <a:gd name="connsiteX3" fmla="*/ 345156 w 1025381"/>
              <a:gd name="connsiteY3" fmla="*/ 981308 h 982756"/>
              <a:gd name="connsiteX4" fmla="*/ 1025381 w 1025381"/>
              <a:gd name="connsiteY4" fmla="*/ 735981 h 98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81" h="982756">
                <a:moveTo>
                  <a:pt x="623937" y="0"/>
                </a:moveTo>
                <a:cubicBezTo>
                  <a:pt x="429720" y="64119"/>
                  <a:pt x="235503" y="128239"/>
                  <a:pt x="133283" y="234176"/>
                </a:cubicBezTo>
                <a:cubicBezTo>
                  <a:pt x="31063" y="340113"/>
                  <a:pt x="-24692" y="511098"/>
                  <a:pt x="10620" y="635620"/>
                </a:cubicBezTo>
                <a:cubicBezTo>
                  <a:pt x="45932" y="760142"/>
                  <a:pt x="176029" y="964581"/>
                  <a:pt x="345156" y="981308"/>
                </a:cubicBezTo>
                <a:cubicBezTo>
                  <a:pt x="514283" y="998035"/>
                  <a:pt x="769832" y="867008"/>
                  <a:pt x="1025381" y="73598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823874" y="2642839"/>
            <a:ext cx="1428350" cy="1523493"/>
          </a:xfrm>
          <a:custGeom>
            <a:avLst/>
            <a:gdLst>
              <a:gd name="connsiteX0" fmla="*/ 681219 w 1428350"/>
              <a:gd name="connsiteY0" fmla="*/ 0 h 1523493"/>
              <a:gd name="connsiteX1" fmla="*/ 123658 w 1428350"/>
              <a:gd name="connsiteY1" fmla="*/ 367990 h 1523493"/>
              <a:gd name="connsiteX2" fmla="*/ 994 w 1428350"/>
              <a:gd name="connsiteY2" fmla="*/ 970156 h 1523493"/>
              <a:gd name="connsiteX3" fmla="*/ 157111 w 1428350"/>
              <a:gd name="connsiteY3" fmla="*/ 1282390 h 1523493"/>
              <a:gd name="connsiteX4" fmla="*/ 480497 w 1428350"/>
              <a:gd name="connsiteY4" fmla="*/ 1516566 h 1523493"/>
              <a:gd name="connsiteX5" fmla="*/ 1060360 w 1428350"/>
              <a:gd name="connsiteY5" fmla="*/ 1449659 h 1523493"/>
              <a:gd name="connsiteX6" fmla="*/ 1428350 w 1428350"/>
              <a:gd name="connsiteY6" fmla="*/ 1326995 h 15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350" h="1523493">
                <a:moveTo>
                  <a:pt x="681219" y="0"/>
                </a:moveTo>
                <a:cubicBezTo>
                  <a:pt x="459124" y="103148"/>
                  <a:pt x="237029" y="206297"/>
                  <a:pt x="123658" y="367990"/>
                </a:cubicBezTo>
                <a:cubicBezTo>
                  <a:pt x="10287" y="529683"/>
                  <a:pt x="-4581" y="817756"/>
                  <a:pt x="994" y="970156"/>
                </a:cubicBezTo>
                <a:cubicBezTo>
                  <a:pt x="6569" y="1122556"/>
                  <a:pt x="77194" y="1191322"/>
                  <a:pt x="157111" y="1282390"/>
                </a:cubicBezTo>
                <a:cubicBezTo>
                  <a:pt x="237028" y="1373458"/>
                  <a:pt x="329955" y="1488688"/>
                  <a:pt x="480497" y="1516566"/>
                </a:cubicBezTo>
                <a:cubicBezTo>
                  <a:pt x="631038" y="1544444"/>
                  <a:pt x="902385" y="1481254"/>
                  <a:pt x="1060360" y="1449659"/>
                </a:cubicBezTo>
                <a:cubicBezTo>
                  <a:pt x="1218335" y="1418064"/>
                  <a:pt x="1323342" y="1372529"/>
                  <a:pt x="1428350" y="1326995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13504" y="2910468"/>
            <a:ext cx="2094476" cy="2499684"/>
          </a:xfrm>
          <a:custGeom>
            <a:avLst/>
            <a:gdLst>
              <a:gd name="connsiteX0" fmla="*/ 667120 w 2094476"/>
              <a:gd name="connsiteY0" fmla="*/ 0 h 2499684"/>
              <a:gd name="connsiteX1" fmla="*/ 131862 w 2094476"/>
              <a:gd name="connsiteY1" fmla="*/ 780586 h 2499684"/>
              <a:gd name="connsiteX2" fmla="*/ 9198 w 2094476"/>
              <a:gd name="connsiteY2" fmla="*/ 1494264 h 2499684"/>
              <a:gd name="connsiteX3" fmla="*/ 310281 w 2094476"/>
              <a:gd name="connsiteY3" fmla="*/ 2096430 h 2499684"/>
              <a:gd name="connsiteX4" fmla="*/ 812086 w 2094476"/>
              <a:gd name="connsiteY4" fmla="*/ 2497873 h 2499684"/>
              <a:gd name="connsiteX5" fmla="*/ 1157774 w 2094476"/>
              <a:gd name="connsiteY5" fmla="*/ 1940312 h 2499684"/>
              <a:gd name="connsiteX6" fmla="*/ 1525764 w 2094476"/>
              <a:gd name="connsiteY6" fmla="*/ 1371600 h 2499684"/>
              <a:gd name="connsiteX7" fmla="*/ 2094476 w 2094476"/>
              <a:gd name="connsiteY7" fmla="*/ 1260088 h 249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4476" h="2499684">
                <a:moveTo>
                  <a:pt x="667120" y="0"/>
                </a:moveTo>
                <a:cubicBezTo>
                  <a:pt x="454318" y="265771"/>
                  <a:pt x="241516" y="531542"/>
                  <a:pt x="131862" y="780586"/>
                </a:cubicBezTo>
                <a:cubicBezTo>
                  <a:pt x="22208" y="1029630"/>
                  <a:pt x="-20539" y="1274957"/>
                  <a:pt x="9198" y="1494264"/>
                </a:cubicBezTo>
                <a:cubicBezTo>
                  <a:pt x="38934" y="1713571"/>
                  <a:pt x="176466" y="1929162"/>
                  <a:pt x="310281" y="2096430"/>
                </a:cubicBezTo>
                <a:cubicBezTo>
                  <a:pt x="444096" y="2263698"/>
                  <a:pt x="670837" y="2523893"/>
                  <a:pt x="812086" y="2497873"/>
                </a:cubicBezTo>
                <a:cubicBezTo>
                  <a:pt x="953335" y="2471853"/>
                  <a:pt x="1038828" y="2128024"/>
                  <a:pt x="1157774" y="1940312"/>
                </a:cubicBezTo>
                <a:cubicBezTo>
                  <a:pt x="1276720" y="1752600"/>
                  <a:pt x="1369647" y="1484971"/>
                  <a:pt x="1525764" y="1371600"/>
                </a:cubicBezTo>
                <a:cubicBezTo>
                  <a:pt x="1681881" y="1258229"/>
                  <a:pt x="1888178" y="1259158"/>
                  <a:pt x="2094476" y="1260088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9820561">
            <a:off x="4338090" y="2093527"/>
            <a:ext cx="3968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 stairway</a:t>
            </a:r>
          </a:p>
        </p:txBody>
      </p:sp>
    </p:spTree>
    <p:extLst>
      <p:ext uri="{BB962C8B-B14F-4D97-AF65-F5344CB8AC3E}">
        <p14:creationId xmlns:p14="http://schemas.microsoft.com/office/powerpoint/2010/main" val="1120331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</p:spTree>
    <p:extLst>
      <p:ext uri="{BB962C8B-B14F-4D97-AF65-F5344CB8AC3E}">
        <p14:creationId xmlns:p14="http://schemas.microsoft.com/office/powerpoint/2010/main" val="102197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5439" y="3172423"/>
            <a:ext cx="28879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cirque lake</a:t>
            </a:r>
          </a:p>
        </p:txBody>
      </p:sp>
      <p:sp>
        <p:nvSpPr>
          <p:cNvPr id="3" name="Right Arrow 2"/>
          <p:cNvSpPr/>
          <p:nvPr/>
        </p:nvSpPr>
        <p:spPr>
          <a:xfrm rot="8612301">
            <a:off x="5174166" y="4092496"/>
            <a:ext cx="981307" cy="40144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43584" y="2341426"/>
            <a:ext cx="28879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cirque lake</a:t>
            </a:r>
          </a:p>
        </p:txBody>
      </p:sp>
      <p:sp>
        <p:nvSpPr>
          <p:cNvPr id="8" name="Right Arrow 7"/>
          <p:cNvSpPr/>
          <p:nvPr/>
        </p:nvSpPr>
        <p:spPr>
          <a:xfrm rot="8612301">
            <a:off x="10073304" y="3349679"/>
            <a:ext cx="981307" cy="40144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612301">
            <a:off x="3461374" y="3385242"/>
            <a:ext cx="1534533" cy="327272"/>
          </a:xfrm>
          <a:prstGeom prst="rightArrow">
            <a:avLst>
              <a:gd name="adj1" fmla="val 71924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06352" y="2418915"/>
            <a:ext cx="288797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cirque lake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01" y="0"/>
            <a:ext cx="450591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tarn = cirque lake</a:t>
            </a:r>
          </a:p>
        </p:txBody>
      </p:sp>
    </p:spTree>
    <p:extLst>
      <p:ext uri="{BB962C8B-B14F-4D97-AF65-F5344CB8AC3E}">
        <p14:creationId xmlns:p14="http://schemas.microsoft.com/office/powerpoint/2010/main" val="364775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</p:spTree>
    <p:extLst>
      <p:ext uri="{BB962C8B-B14F-4D97-AF65-F5344CB8AC3E}">
        <p14:creationId xmlns:p14="http://schemas.microsoft.com/office/powerpoint/2010/main" val="98952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  <p:sp>
        <p:nvSpPr>
          <p:cNvPr id="12" name="TextBox 11"/>
          <p:cNvSpPr txBox="1"/>
          <p:nvPr/>
        </p:nvSpPr>
        <p:spPr>
          <a:xfrm rot="20984549">
            <a:off x="2374099" y="4850401"/>
            <a:ext cx="149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arête</a:t>
            </a:r>
          </a:p>
        </p:txBody>
      </p:sp>
      <p:sp>
        <p:nvSpPr>
          <p:cNvPr id="3" name="Freeform 2"/>
          <p:cNvSpPr/>
          <p:nvPr/>
        </p:nvSpPr>
        <p:spPr>
          <a:xfrm>
            <a:off x="2118732" y="5486103"/>
            <a:ext cx="4650058" cy="390590"/>
          </a:xfrm>
          <a:custGeom>
            <a:avLst/>
            <a:gdLst>
              <a:gd name="connsiteX0" fmla="*/ 0 w 4650058"/>
              <a:gd name="connsiteY0" fmla="*/ 390590 h 390590"/>
              <a:gd name="connsiteX1" fmla="*/ 880946 w 4650058"/>
              <a:gd name="connsiteY1" fmla="*/ 189868 h 390590"/>
              <a:gd name="connsiteX2" fmla="*/ 1672683 w 4650058"/>
              <a:gd name="connsiteY2" fmla="*/ 100658 h 390590"/>
              <a:gd name="connsiteX3" fmla="*/ 1951463 w 4650058"/>
              <a:gd name="connsiteY3" fmla="*/ 297 h 390590"/>
              <a:gd name="connsiteX4" fmla="*/ 2341756 w 4650058"/>
              <a:gd name="connsiteY4" fmla="*/ 134112 h 390590"/>
              <a:gd name="connsiteX5" fmla="*/ 2787805 w 4650058"/>
              <a:gd name="connsiteY5" fmla="*/ 212170 h 390590"/>
              <a:gd name="connsiteX6" fmla="*/ 3133492 w 4650058"/>
              <a:gd name="connsiteY6" fmla="*/ 301380 h 390590"/>
              <a:gd name="connsiteX7" fmla="*/ 3713356 w 4650058"/>
              <a:gd name="connsiteY7" fmla="*/ 279077 h 390590"/>
              <a:gd name="connsiteX8" fmla="*/ 4237463 w 4650058"/>
              <a:gd name="connsiteY8" fmla="*/ 267926 h 390590"/>
              <a:gd name="connsiteX9" fmla="*/ 4650058 w 4650058"/>
              <a:gd name="connsiteY9" fmla="*/ 33751 h 39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0058" h="390590">
                <a:moveTo>
                  <a:pt x="0" y="390590"/>
                </a:moveTo>
                <a:cubicBezTo>
                  <a:pt x="301083" y="314390"/>
                  <a:pt x="602166" y="238190"/>
                  <a:pt x="880946" y="189868"/>
                </a:cubicBezTo>
                <a:cubicBezTo>
                  <a:pt x="1159726" y="141546"/>
                  <a:pt x="1494264" y="132253"/>
                  <a:pt x="1672683" y="100658"/>
                </a:cubicBezTo>
                <a:cubicBezTo>
                  <a:pt x="1851103" y="69063"/>
                  <a:pt x="1839951" y="-5279"/>
                  <a:pt x="1951463" y="297"/>
                </a:cubicBezTo>
                <a:cubicBezTo>
                  <a:pt x="2062975" y="5873"/>
                  <a:pt x="2202366" y="98800"/>
                  <a:pt x="2341756" y="134112"/>
                </a:cubicBezTo>
                <a:cubicBezTo>
                  <a:pt x="2481146" y="169424"/>
                  <a:pt x="2655849" y="184292"/>
                  <a:pt x="2787805" y="212170"/>
                </a:cubicBezTo>
                <a:cubicBezTo>
                  <a:pt x="2919761" y="240048"/>
                  <a:pt x="2979234" y="290229"/>
                  <a:pt x="3133492" y="301380"/>
                </a:cubicBezTo>
                <a:cubicBezTo>
                  <a:pt x="3287751" y="312531"/>
                  <a:pt x="3713356" y="279077"/>
                  <a:pt x="3713356" y="279077"/>
                </a:cubicBezTo>
                <a:cubicBezTo>
                  <a:pt x="3897351" y="273501"/>
                  <a:pt x="4081346" y="308814"/>
                  <a:pt x="4237463" y="267926"/>
                </a:cubicBezTo>
                <a:cubicBezTo>
                  <a:pt x="4393580" y="227038"/>
                  <a:pt x="4521819" y="130394"/>
                  <a:pt x="4650058" y="3375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9645805" y="3746810"/>
            <a:ext cx="1655142" cy="2274849"/>
          </a:xfrm>
          <a:custGeom>
            <a:avLst/>
            <a:gdLst>
              <a:gd name="connsiteX0" fmla="*/ 0 w 1655142"/>
              <a:gd name="connsiteY0" fmla="*/ 0 h 2274849"/>
              <a:gd name="connsiteX1" fmla="*/ 401444 w 1655142"/>
              <a:gd name="connsiteY1" fmla="*/ 657922 h 2274849"/>
              <a:gd name="connsiteX2" fmla="*/ 1081668 w 1655142"/>
              <a:gd name="connsiteY2" fmla="*/ 1572322 h 2274849"/>
              <a:gd name="connsiteX3" fmla="*/ 1572322 w 1655142"/>
              <a:gd name="connsiteY3" fmla="*/ 1996068 h 2274849"/>
              <a:gd name="connsiteX4" fmla="*/ 1650380 w 1655142"/>
              <a:gd name="connsiteY4" fmla="*/ 2274849 h 227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142" h="2274849">
                <a:moveTo>
                  <a:pt x="0" y="0"/>
                </a:moveTo>
                <a:cubicBezTo>
                  <a:pt x="110583" y="197934"/>
                  <a:pt x="221166" y="395868"/>
                  <a:pt x="401444" y="657922"/>
                </a:cubicBezTo>
                <a:cubicBezTo>
                  <a:pt x="581722" y="919976"/>
                  <a:pt x="886522" y="1349298"/>
                  <a:pt x="1081668" y="1572322"/>
                </a:cubicBezTo>
                <a:cubicBezTo>
                  <a:pt x="1276814" y="1795346"/>
                  <a:pt x="1477537" y="1878980"/>
                  <a:pt x="1572322" y="1996068"/>
                </a:cubicBezTo>
                <a:cubicBezTo>
                  <a:pt x="1667107" y="2113156"/>
                  <a:pt x="1658743" y="2194002"/>
                  <a:pt x="1650380" y="2274849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3184801">
            <a:off x="9575336" y="4854774"/>
            <a:ext cx="149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arête</a:t>
            </a:r>
          </a:p>
        </p:txBody>
      </p:sp>
      <p:sp>
        <p:nvSpPr>
          <p:cNvPr id="5" name="Freeform 4"/>
          <p:cNvSpPr/>
          <p:nvPr/>
        </p:nvSpPr>
        <p:spPr>
          <a:xfrm>
            <a:off x="963561" y="4365523"/>
            <a:ext cx="1907458" cy="560438"/>
          </a:xfrm>
          <a:custGeom>
            <a:avLst/>
            <a:gdLst>
              <a:gd name="connsiteX0" fmla="*/ 0 w 1907458"/>
              <a:gd name="connsiteY0" fmla="*/ 560438 h 560438"/>
              <a:gd name="connsiteX1" fmla="*/ 560439 w 1907458"/>
              <a:gd name="connsiteY1" fmla="*/ 383458 h 560438"/>
              <a:gd name="connsiteX2" fmla="*/ 1396181 w 1907458"/>
              <a:gd name="connsiteY2" fmla="*/ 127819 h 560438"/>
              <a:gd name="connsiteX3" fmla="*/ 1700981 w 1907458"/>
              <a:gd name="connsiteY3" fmla="*/ 176980 h 560438"/>
              <a:gd name="connsiteX4" fmla="*/ 1907458 w 1907458"/>
              <a:gd name="connsiteY4" fmla="*/ 0 h 56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458" h="560438">
                <a:moveTo>
                  <a:pt x="0" y="560438"/>
                </a:moveTo>
                <a:lnTo>
                  <a:pt x="560439" y="383458"/>
                </a:lnTo>
                <a:cubicBezTo>
                  <a:pt x="793136" y="311355"/>
                  <a:pt x="1206091" y="162232"/>
                  <a:pt x="1396181" y="127819"/>
                </a:cubicBezTo>
                <a:cubicBezTo>
                  <a:pt x="1586271" y="93406"/>
                  <a:pt x="1615768" y="198283"/>
                  <a:pt x="1700981" y="176980"/>
                </a:cubicBezTo>
                <a:cubicBezTo>
                  <a:pt x="1786194" y="155677"/>
                  <a:pt x="1846826" y="77838"/>
                  <a:pt x="1907458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674946">
            <a:off x="754547" y="4007386"/>
            <a:ext cx="149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arête</a:t>
            </a:r>
          </a:p>
        </p:txBody>
      </p:sp>
      <p:sp>
        <p:nvSpPr>
          <p:cNvPr id="6" name="Freeform 5"/>
          <p:cNvSpPr/>
          <p:nvPr/>
        </p:nvSpPr>
        <p:spPr>
          <a:xfrm>
            <a:off x="5201265" y="3667432"/>
            <a:ext cx="1504335" cy="1321568"/>
          </a:xfrm>
          <a:custGeom>
            <a:avLst/>
            <a:gdLst>
              <a:gd name="connsiteX0" fmla="*/ 0 w 1504335"/>
              <a:gd name="connsiteY0" fmla="*/ 1317523 h 1321568"/>
              <a:gd name="connsiteX1" fmla="*/ 304800 w 1504335"/>
              <a:gd name="connsiteY1" fmla="*/ 1268362 h 1321568"/>
              <a:gd name="connsiteX2" fmla="*/ 658761 w 1504335"/>
              <a:gd name="connsiteY2" fmla="*/ 943897 h 1321568"/>
              <a:gd name="connsiteX3" fmla="*/ 963561 w 1504335"/>
              <a:gd name="connsiteY3" fmla="*/ 806245 h 1321568"/>
              <a:gd name="connsiteX4" fmla="*/ 1248696 w 1504335"/>
              <a:gd name="connsiteY4" fmla="*/ 540774 h 1321568"/>
              <a:gd name="connsiteX5" fmla="*/ 1415845 w 1504335"/>
              <a:gd name="connsiteY5" fmla="*/ 363794 h 1321568"/>
              <a:gd name="connsiteX6" fmla="*/ 1504335 w 1504335"/>
              <a:gd name="connsiteY6" fmla="*/ 0 h 132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335" h="1321568">
                <a:moveTo>
                  <a:pt x="0" y="1317523"/>
                </a:moveTo>
                <a:cubicBezTo>
                  <a:pt x="97503" y="1324078"/>
                  <a:pt x="195007" y="1330633"/>
                  <a:pt x="304800" y="1268362"/>
                </a:cubicBezTo>
                <a:cubicBezTo>
                  <a:pt x="414593" y="1206091"/>
                  <a:pt x="548968" y="1020916"/>
                  <a:pt x="658761" y="943897"/>
                </a:cubicBezTo>
                <a:cubicBezTo>
                  <a:pt x="768554" y="866878"/>
                  <a:pt x="865239" y="873432"/>
                  <a:pt x="963561" y="806245"/>
                </a:cubicBezTo>
                <a:cubicBezTo>
                  <a:pt x="1061883" y="739058"/>
                  <a:pt x="1173315" y="614516"/>
                  <a:pt x="1248696" y="540774"/>
                </a:cubicBezTo>
                <a:cubicBezTo>
                  <a:pt x="1324077" y="467032"/>
                  <a:pt x="1373239" y="453923"/>
                  <a:pt x="1415845" y="363794"/>
                </a:cubicBezTo>
                <a:cubicBezTo>
                  <a:pt x="1458452" y="273665"/>
                  <a:pt x="1481393" y="136832"/>
                  <a:pt x="1504335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739148" y="3057832"/>
            <a:ext cx="1386349" cy="1150374"/>
          </a:xfrm>
          <a:custGeom>
            <a:avLst/>
            <a:gdLst>
              <a:gd name="connsiteX0" fmla="*/ 0 w 1386349"/>
              <a:gd name="connsiteY0" fmla="*/ 1150374 h 1150374"/>
              <a:gd name="connsiteX1" fmla="*/ 530942 w 1386349"/>
              <a:gd name="connsiteY1" fmla="*/ 1032387 h 1150374"/>
              <a:gd name="connsiteX2" fmla="*/ 934065 w 1386349"/>
              <a:gd name="connsiteY2" fmla="*/ 875071 h 1150374"/>
              <a:gd name="connsiteX3" fmla="*/ 1248697 w 1386349"/>
              <a:gd name="connsiteY3" fmla="*/ 639097 h 1150374"/>
              <a:gd name="connsiteX4" fmla="*/ 1386349 w 1386349"/>
              <a:gd name="connsiteY4" fmla="*/ 0 h 11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6349" h="1150374">
                <a:moveTo>
                  <a:pt x="0" y="1150374"/>
                </a:moveTo>
                <a:cubicBezTo>
                  <a:pt x="187632" y="1114322"/>
                  <a:pt x="375265" y="1078271"/>
                  <a:pt x="530942" y="1032387"/>
                </a:cubicBezTo>
                <a:cubicBezTo>
                  <a:pt x="686619" y="986503"/>
                  <a:pt x="814439" y="940619"/>
                  <a:pt x="934065" y="875071"/>
                </a:cubicBezTo>
                <a:cubicBezTo>
                  <a:pt x="1053691" y="809523"/>
                  <a:pt x="1173316" y="784942"/>
                  <a:pt x="1248697" y="639097"/>
                </a:cubicBezTo>
                <a:cubicBezTo>
                  <a:pt x="1324078" y="493252"/>
                  <a:pt x="1355213" y="246626"/>
                  <a:pt x="1386349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4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4532"/>
            <a:ext cx="11497398" cy="69825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13473" y="6476999"/>
            <a:ext cx="523121" cy="110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34816" y="6021945"/>
            <a:ext cx="94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1.5 km</a:t>
            </a:r>
          </a:p>
        </p:txBody>
      </p:sp>
    </p:spTree>
    <p:extLst>
      <p:ext uri="{BB962C8B-B14F-4D97-AF65-F5344CB8AC3E}">
        <p14:creationId xmlns:p14="http://schemas.microsoft.com/office/powerpoint/2010/main" val="41929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" y="0"/>
            <a:ext cx="1031748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11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4532"/>
            <a:ext cx="11497398" cy="69825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13473" y="6476999"/>
            <a:ext cx="523121" cy="1106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34816" y="6021945"/>
            <a:ext cx="94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1.5 km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0472" y="3824747"/>
            <a:ext cx="1455420" cy="94340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0505" y="-85203"/>
            <a:ext cx="74036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Somewhere in Colorado</a:t>
            </a:r>
          </a:p>
        </p:txBody>
      </p:sp>
    </p:spTree>
    <p:extLst>
      <p:ext uri="{BB962C8B-B14F-4D97-AF65-F5344CB8AC3E}">
        <p14:creationId xmlns:p14="http://schemas.microsoft.com/office/powerpoint/2010/main" val="371533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6" y="0"/>
            <a:ext cx="11292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96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6" y="0"/>
            <a:ext cx="11292343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5663381" y="3057393"/>
            <a:ext cx="2399312" cy="2222530"/>
          </a:xfrm>
          <a:custGeom>
            <a:avLst/>
            <a:gdLst>
              <a:gd name="connsiteX0" fmla="*/ 0 w 2399312"/>
              <a:gd name="connsiteY0" fmla="*/ 2222530 h 2222530"/>
              <a:gd name="connsiteX1" fmla="*/ 422787 w 2399312"/>
              <a:gd name="connsiteY1" fmla="*/ 315072 h 2222530"/>
              <a:gd name="connsiteX2" fmla="*/ 845574 w 2399312"/>
              <a:gd name="connsiteY2" fmla="*/ 439 h 2222530"/>
              <a:gd name="connsiteX3" fmla="*/ 1474838 w 2399312"/>
              <a:gd name="connsiteY3" fmla="*/ 256078 h 2222530"/>
              <a:gd name="connsiteX4" fmla="*/ 2123767 w 2399312"/>
              <a:gd name="connsiteY4" fmla="*/ 649368 h 2222530"/>
              <a:gd name="connsiteX5" fmla="*/ 2399071 w 2399312"/>
              <a:gd name="connsiteY5" fmla="*/ 983665 h 2222530"/>
              <a:gd name="connsiteX6" fmla="*/ 2084438 w 2399312"/>
              <a:gd name="connsiteY6" fmla="*/ 1848904 h 2222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12" h="2222530">
                <a:moveTo>
                  <a:pt x="0" y="2222530"/>
                </a:moveTo>
                <a:cubicBezTo>
                  <a:pt x="140929" y="1453975"/>
                  <a:pt x="281858" y="685420"/>
                  <a:pt x="422787" y="315072"/>
                </a:cubicBezTo>
                <a:cubicBezTo>
                  <a:pt x="563716" y="-55276"/>
                  <a:pt x="670232" y="10271"/>
                  <a:pt x="845574" y="439"/>
                </a:cubicBezTo>
                <a:cubicBezTo>
                  <a:pt x="1020916" y="-9393"/>
                  <a:pt x="1261806" y="147923"/>
                  <a:pt x="1474838" y="256078"/>
                </a:cubicBezTo>
                <a:cubicBezTo>
                  <a:pt x="1687870" y="364233"/>
                  <a:pt x="1969728" y="528103"/>
                  <a:pt x="2123767" y="649368"/>
                </a:cubicBezTo>
                <a:cubicBezTo>
                  <a:pt x="2277806" y="770632"/>
                  <a:pt x="2405626" y="783742"/>
                  <a:pt x="2399071" y="983665"/>
                </a:cubicBezTo>
                <a:cubicBezTo>
                  <a:pt x="2392516" y="1183588"/>
                  <a:pt x="2238477" y="1516246"/>
                  <a:pt x="2084438" y="184890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733659" y="1936955"/>
            <a:ext cx="896173" cy="1044017"/>
          </a:xfrm>
          <a:custGeom>
            <a:avLst/>
            <a:gdLst>
              <a:gd name="connsiteX0" fmla="*/ 571709 w 896173"/>
              <a:gd name="connsiteY0" fmla="*/ 0 h 1044017"/>
              <a:gd name="connsiteX1" fmla="*/ 227580 w 896173"/>
              <a:gd name="connsiteY1" fmla="*/ 344129 h 1044017"/>
              <a:gd name="connsiteX2" fmla="*/ 1438 w 896173"/>
              <a:gd name="connsiteY2" fmla="*/ 599768 h 1044017"/>
              <a:gd name="connsiteX3" fmla="*/ 148922 w 896173"/>
              <a:gd name="connsiteY3" fmla="*/ 904568 h 1044017"/>
              <a:gd name="connsiteX4" fmla="*/ 493051 w 896173"/>
              <a:gd name="connsiteY4" fmla="*/ 1042219 h 1044017"/>
              <a:gd name="connsiteX5" fmla="*/ 896173 w 896173"/>
              <a:gd name="connsiteY5" fmla="*/ 816077 h 104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173" h="1044017">
                <a:moveTo>
                  <a:pt x="571709" y="0"/>
                </a:moveTo>
                <a:cubicBezTo>
                  <a:pt x="447167" y="122084"/>
                  <a:pt x="322625" y="244168"/>
                  <a:pt x="227580" y="344129"/>
                </a:cubicBezTo>
                <a:cubicBezTo>
                  <a:pt x="132535" y="444090"/>
                  <a:pt x="14548" y="506361"/>
                  <a:pt x="1438" y="599768"/>
                </a:cubicBezTo>
                <a:cubicBezTo>
                  <a:pt x="-11672" y="693175"/>
                  <a:pt x="66986" y="830826"/>
                  <a:pt x="148922" y="904568"/>
                </a:cubicBezTo>
                <a:cubicBezTo>
                  <a:pt x="230857" y="978310"/>
                  <a:pt x="368509" y="1056967"/>
                  <a:pt x="493051" y="1042219"/>
                </a:cubicBezTo>
                <a:cubicBezTo>
                  <a:pt x="617593" y="1027471"/>
                  <a:pt x="756883" y="921774"/>
                  <a:pt x="896173" y="816077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19716" y="825910"/>
            <a:ext cx="1909001" cy="5928851"/>
          </a:xfrm>
          <a:custGeom>
            <a:avLst/>
            <a:gdLst>
              <a:gd name="connsiteX0" fmla="*/ 0 w 1909001"/>
              <a:gd name="connsiteY0" fmla="*/ 0 h 5928851"/>
              <a:gd name="connsiteX1" fmla="*/ 914400 w 1909001"/>
              <a:gd name="connsiteY1" fmla="*/ 334296 h 5928851"/>
              <a:gd name="connsiteX2" fmla="*/ 1553497 w 1909001"/>
              <a:gd name="connsiteY2" fmla="*/ 973393 h 5928851"/>
              <a:gd name="connsiteX3" fmla="*/ 1887794 w 1909001"/>
              <a:gd name="connsiteY3" fmla="*/ 1759974 h 5928851"/>
              <a:gd name="connsiteX4" fmla="*/ 1838632 w 1909001"/>
              <a:gd name="connsiteY4" fmla="*/ 2251587 h 5928851"/>
              <a:gd name="connsiteX5" fmla="*/ 1543665 w 1909001"/>
              <a:gd name="connsiteY5" fmla="*/ 3254477 h 5928851"/>
              <a:gd name="connsiteX6" fmla="*/ 1258529 w 1909001"/>
              <a:gd name="connsiteY6" fmla="*/ 4552335 h 5928851"/>
              <a:gd name="connsiteX7" fmla="*/ 806245 w 1909001"/>
              <a:gd name="connsiteY7" fmla="*/ 5309419 h 5928851"/>
              <a:gd name="connsiteX8" fmla="*/ 167149 w 1909001"/>
              <a:gd name="connsiteY8" fmla="*/ 5928851 h 592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001" h="5928851">
                <a:moveTo>
                  <a:pt x="0" y="0"/>
                </a:moveTo>
                <a:cubicBezTo>
                  <a:pt x="327742" y="86032"/>
                  <a:pt x="655484" y="172064"/>
                  <a:pt x="914400" y="334296"/>
                </a:cubicBezTo>
                <a:cubicBezTo>
                  <a:pt x="1173316" y="496528"/>
                  <a:pt x="1391265" y="735780"/>
                  <a:pt x="1553497" y="973393"/>
                </a:cubicBezTo>
                <a:cubicBezTo>
                  <a:pt x="1715729" y="1211006"/>
                  <a:pt x="1840272" y="1546942"/>
                  <a:pt x="1887794" y="1759974"/>
                </a:cubicBezTo>
                <a:cubicBezTo>
                  <a:pt x="1935316" y="1973006"/>
                  <a:pt x="1895987" y="2002503"/>
                  <a:pt x="1838632" y="2251587"/>
                </a:cubicBezTo>
                <a:cubicBezTo>
                  <a:pt x="1781277" y="2500671"/>
                  <a:pt x="1640349" y="2871019"/>
                  <a:pt x="1543665" y="3254477"/>
                </a:cubicBezTo>
                <a:cubicBezTo>
                  <a:pt x="1446981" y="3637935"/>
                  <a:pt x="1381432" y="4209845"/>
                  <a:pt x="1258529" y="4552335"/>
                </a:cubicBezTo>
                <a:cubicBezTo>
                  <a:pt x="1135626" y="4894825"/>
                  <a:pt x="988142" y="5080000"/>
                  <a:pt x="806245" y="5309419"/>
                </a:cubicBezTo>
                <a:cubicBezTo>
                  <a:pt x="624348" y="5538838"/>
                  <a:pt x="395748" y="5733844"/>
                  <a:pt x="167149" y="592885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509079" y="2802194"/>
            <a:ext cx="1172805" cy="952281"/>
          </a:xfrm>
          <a:custGeom>
            <a:avLst/>
            <a:gdLst>
              <a:gd name="connsiteX0" fmla="*/ 396056 w 1172805"/>
              <a:gd name="connsiteY0" fmla="*/ 0 h 952281"/>
              <a:gd name="connsiteX1" fmla="*/ 2766 w 1172805"/>
              <a:gd name="connsiteY1" fmla="*/ 383458 h 952281"/>
              <a:gd name="connsiteX2" fmla="*/ 573037 w 1172805"/>
              <a:gd name="connsiteY2" fmla="*/ 914400 h 952281"/>
              <a:gd name="connsiteX3" fmla="*/ 976160 w 1172805"/>
              <a:gd name="connsiteY3" fmla="*/ 855406 h 952281"/>
              <a:gd name="connsiteX4" fmla="*/ 1172805 w 1172805"/>
              <a:gd name="connsiteY4" fmla="*/ 422787 h 95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805" h="952281">
                <a:moveTo>
                  <a:pt x="396056" y="0"/>
                </a:moveTo>
                <a:cubicBezTo>
                  <a:pt x="184662" y="115529"/>
                  <a:pt x="-26731" y="231058"/>
                  <a:pt x="2766" y="383458"/>
                </a:cubicBezTo>
                <a:cubicBezTo>
                  <a:pt x="32263" y="535858"/>
                  <a:pt x="410805" y="835742"/>
                  <a:pt x="573037" y="914400"/>
                </a:cubicBezTo>
                <a:cubicBezTo>
                  <a:pt x="735269" y="993058"/>
                  <a:pt x="876199" y="937342"/>
                  <a:pt x="976160" y="855406"/>
                </a:cubicBezTo>
                <a:cubicBezTo>
                  <a:pt x="1076121" y="773470"/>
                  <a:pt x="1124463" y="598128"/>
                  <a:pt x="1172805" y="422787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809703" y="2664542"/>
            <a:ext cx="1986116" cy="1418578"/>
          </a:xfrm>
          <a:custGeom>
            <a:avLst/>
            <a:gdLst>
              <a:gd name="connsiteX0" fmla="*/ 0 w 1986116"/>
              <a:gd name="connsiteY0" fmla="*/ 727587 h 1418578"/>
              <a:gd name="connsiteX1" fmla="*/ 776749 w 1986116"/>
              <a:gd name="connsiteY1" fmla="*/ 1376516 h 1418578"/>
              <a:gd name="connsiteX2" fmla="*/ 1297858 w 1986116"/>
              <a:gd name="connsiteY2" fmla="*/ 1307690 h 1418578"/>
              <a:gd name="connsiteX3" fmla="*/ 1750142 w 1986116"/>
              <a:gd name="connsiteY3" fmla="*/ 924232 h 1418578"/>
              <a:gd name="connsiteX4" fmla="*/ 1986116 w 1986116"/>
              <a:gd name="connsiteY4" fmla="*/ 0 h 141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116" h="1418578">
                <a:moveTo>
                  <a:pt x="0" y="727587"/>
                </a:moveTo>
                <a:cubicBezTo>
                  <a:pt x="280219" y="1003709"/>
                  <a:pt x="560439" y="1279832"/>
                  <a:pt x="776749" y="1376516"/>
                </a:cubicBezTo>
                <a:cubicBezTo>
                  <a:pt x="993059" y="1473200"/>
                  <a:pt x="1135626" y="1383071"/>
                  <a:pt x="1297858" y="1307690"/>
                </a:cubicBezTo>
                <a:cubicBezTo>
                  <a:pt x="1460090" y="1232309"/>
                  <a:pt x="1635432" y="1142180"/>
                  <a:pt x="1750142" y="924232"/>
                </a:cubicBezTo>
                <a:cubicBezTo>
                  <a:pt x="1864852" y="706284"/>
                  <a:pt x="1925484" y="353142"/>
                  <a:pt x="1986116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83794" y="3913503"/>
            <a:ext cx="1720645" cy="982962"/>
          </a:xfrm>
          <a:custGeom>
            <a:avLst/>
            <a:gdLst>
              <a:gd name="connsiteX0" fmla="*/ 0 w 1720645"/>
              <a:gd name="connsiteY0" fmla="*/ 982962 h 982962"/>
              <a:gd name="connsiteX1" fmla="*/ 255638 w 1720645"/>
              <a:gd name="connsiteY1" fmla="*/ 137387 h 982962"/>
              <a:gd name="connsiteX2" fmla="*/ 658761 w 1720645"/>
              <a:gd name="connsiteY2" fmla="*/ 9568 h 982962"/>
              <a:gd name="connsiteX3" fmla="*/ 1307690 w 1720645"/>
              <a:gd name="connsiteY3" fmla="*/ 225878 h 982962"/>
              <a:gd name="connsiteX4" fmla="*/ 1563329 w 1720645"/>
              <a:gd name="connsiteY4" fmla="*/ 324200 h 982962"/>
              <a:gd name="connsiteX5" fmla="*/ 1720645 w 1720645"/>
              <a:gd name="connsiteY5" fmla="*/ 884639 h 9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5" h="982962">
                <a:moveTo>
                  <a:pt x="0" y="982962"/>
                </a:moveTo>
                <a:cubicBezTo>
                  <a:pt x="72922" y="641290"/>
                  <a:pt x="145845" y="299619"/>
                  <a:pt x="255638" y="137387"/>
                </a:cubicBezTo>
                <a:cubicBezTo>
                  <a:pt x="365432" y="-24845"/>
                  <a:pt x="483419" y="-5180"/>
                  <a:pt x="658761" y="9568"/>
                </a:cubicBezTo>
                <a:cubicBezTo>
                  <a:pt x="834103" y="24316"/>
                  <a:pt x="1156929" y="173439"/>
                  <a:pt x="1307690" y="225878"/>
                </a:cubicBezTo>
                <a:cubicBezTo>
                  <a:pt x="1458451" y="278317"/>
                  <a:pt x="1494503" y="214406"/>
                  <a:pt x="1563329" y="324200"/>
                </a:cubicBezTo>
                <a:cubicBezTo>
                  <a:pt x="1632155" y="433994"/>
                  <a:pt x="1676400" y="659316"/>
                  <a:pt x="1720645" y="884639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861005" y="4274115"/>
            <a:ext cx="1426427" cy="760001"/>
          </a:xfrm>
          <a:custGeom>
            <a:avLst/>
            <a:gdLst>
              <a:gd name="connsiteX0" fmla="*/ 750 w 1426427"/>
              <a:gd name="connsiteY0" fmla="*/ 494530 h 760001"/>
              <a:gd name="connsiteX1" fmla="*/ 99072 w 1426427"/>
              <a:gd name="connsiteY1" fmla="*/ 71743 h 760001"/>
              <a:gd name="connsiteX2" fmla="*/ 620182 w 1426427"/>
              <a:gd name="connsiteY2" fmla="*/ 12750 h 760001"/>
              <a:gd name="connsiteX3" fmla="*/ 1042969 w 1426427"/>
              <a:gd name="connsiteY3" fmla="*/ 209395 h 760001"/>
              <a:gd name="connsiteX4" fmla="*/ 1426427 w 1426427"/>
              <a:gd name="connsiteY4" fmla="*/ 760001 h 7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427" h="760001">
                <a:moveTo>
                  <a:pt x="750" y="494530"/>
                </a:moveTo>
                <a:cubicBezTo>
                  <a:pt x="-1709" y="323285"/>
                  <a:pt x="-4167" y="152040"/>
                  <a:pt x="99072" y="71743"/>
                </a:cubicBezTo>
                <a:cubicBezTo>
                  <a:pt x="202311" y="-8554"/>
                  <a:pt x="462866" y="-10192"/>
                  <a:pt x="620182" y="12750"/>
                </a:cubicBezTo>
                <a:cubicBezTo>
                  <a:pt x="777498" y="35692"/>
                  <a:pt x="908595" y="84853"/>
                  <a:pt x="1042969" y="209395"/>
                </a:cubicBezTo>
                <a:cubicBezTo>
                  <a:pt x="1177343" y="333937"/>
                  <a:pt x="1301885" y="546969"/>
                  <a:pt x="1426427" y="76000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09600" y="1691148"/>
            <a:ext cx="2972399" cy="5054212"/>
          </a:xfrm>
          <a:custGeom>
            <a:avLst/>
            <a:gdLst>
              <a:gd name="connsiteX0" fmla="*/ 0 w 2972399"/>
              <a:gd name="connsiteY0" fmla="*/ 3362633 h 5054212"/>
              <a:gd name="connsiteX1" fmla="*/ 953729 w 2972399"/>
              <a:gd name="connsiteY1" fmla="*/ 4188542 h 5054212"/>
              <a:gd name="connsiteX2" fmla="*/ 1494503 w 2972399"/>
              <a:gd name="connsiteY2" fmla="*/ 4896465 h 5054212"/>
              <a:gd name="connsiteX3" fmla="*/ 2369574 w 2972399"/>
              <a:gd name="connsiteY3" fmla="*/ 4935794 h 5054212"/>
              <a:gd name="connsiteX4" fmla="*/ 2949677 w 2972399"/>
              <a:gd name="connsiteY4" fmla="*/ 3559278 h 5054212"/>
              <a:gd name="connsiteX5" fmla="*/ 2782529 w 2972399"/>
              <a:gd name="connsiteY5" fmla="*/ 2271252 h 5054212"/>
              <a:gd name="connsiteX6" fmla="*/ 2113935 w 2972399"/>
              <a:gd name="connsiteY6" fmla="*/ 766917 h 5054212"/>
              <a:gd name="connsiteX7" fmla="*/ 1681316 w 2972399"/>
              <a:gd name="connsiteY7" fmla="*/ 0 h 505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2399" h="5054212">
                <a:moveTo>
                  <a:pt x="0" y="3362633"/>
                </a:moveTo>
                <a:cubicBezTo>
                  <a:pt x="352322" y="3647768"/>
                  <a:pt x="704645" y="3932903"/>
                  <a:pt x="953729" y="4188542"/>
                </a:cubicBezTo>
                <a:cubicBezTo>
                  <a:pt x="1202813" y="4444181"/>
                  <a:pt x="1258529" y="4771923"/>
                  <a:pt x="1494503" y="4896465"/>
                </a:cubicBezTo>
                <a:cubicBezTo>
                  <a:pt x="1730477" y="5021007"/>
                  <a:pt x="2127045" y="5158658"/>
                  <a:pt x="2369574" y="4935794"/>
                </a:cubicBezTo>
                <a:cubicBezTo>
                  <a:pt x="2612103" y="4712930"/>
                  <a:pt x="2880851" y="4003368"/>
                  <a:pt x="2949677" y="3559278"/>
                </a:cubicBezTo>
                <a:cubicBezTo>
                  <a:pt x="3018503" y="3115188"/>
                  <a:pt x="2921819" y="2736645"/>
                  <a:pt x="2782529" y="2271252"/>
                </a:cubicBezTo>
                <a:cubicBezTo>
                  <a:pt x="2643239" y="1805859"/>
                  <a:pt x="2297471" y="1145459"/>
                  <a:pt x="2113935" y="766917"/>
                </a:cubicBezTo>
                <a:cubicBezTo>
                  <a:pt x="1930400" y="388375"/>
                  <a:pt x="1805858" y="194187"/>
                  <a:pt x="1681316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28387" y="4888044"/>
            <a:ext cx="4062901" cy="1660240"/>
          </a:xfrm>
          <a:custGeom>
            <a:avLst/>
            <a:gdLst>
              <a:gd name="connsiteX0" fmla="*/ 0 w 4062901"/>
              <a:gd name="connsiteY0" fmla="*/ 912988 h 1660240"/>
              <a:gd name="connsiteX1" fmla="*/ 983226 w 4062901"/>
              <a:gd name="connsiteY1" fmla="*/ 647517 h 1660240"/>
              <a:gd name="connsiteX2" fmla="*/ 1809136 w 4062901"/>
              <a:gd name="connsiteY2" fmla="*/ 155904 h 1660240"/>
              <a:gd name="connsiteX3" fmla="*/ 2851355 w 4062901"/>
              <a:gd name="connsiteY3" fmla="*/ 8421 h 1660240"/>
              <a:gd name="connsiteX4" fmla="*/ 3824748 w 4062901"/>
              <a:gd name="connsiteY4" fmla="*/ 362382 h 1660240"/>
              <a:gd name="connsiteX5" fmla="*/ 4050890 w 4062901"/>
              <a:gd name="connsiteY5" fmla="*/ 1188291 h 1660240"/>
              <a:gd name="connsiteX6" fmla="*/ 4011561 w 4062901"/>
              <a:gd name="connsiteY6" fmla="*/ 1660240 h 16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2901" h="1660240">
                <a:moveTo>
                  <a:pt x="0" y="912988"/>
                </a:moveTo>
                <a:cubicBezTo>
                  <a:pt x="340851" y="843343"/>
                  <a:pt x="681703" y="773698"/>
                  <a:pt x="983226" y="647517"/>
                </a:cubicBezTo>
                <a:cubicBezTo>
                  <a:pt x="1284749" y="521336"/>
                  <a:pt x="1497781" y="262420"/>
                  <a:pt x="1809136" y="155904"/>
                </a:cubicBezTo>
                <a:cubicBezTo>
                  <a:pt x="2120491" y="49388"/>
                  <a:pt x="2515420" y="-25992"/>
                  <a:pt x="2851355" y="8421"/>
                </a:cubicBezTo>
                <a:cubicBezTo>
                  <a:pt x="3187290" y="42834"/>
                  <a:pt x="3624826" y="165737"/>
                  <a:pt x="3824748" y="362382"/>
                </a:cubicBezTo>
                <a:cubicBezTo>
                  <a:pt x="4024671" y="559027"/>
                  <a:pt x="4019755" y="971981"/>
                  <a:pt x="4050890" y="1188291"/>
                </a:cubicBezTo>
                <a:cubicBezTo>
                  <a:pt x="4082025" y="1404601"/>
                  <a:pt x="4046793" y="1532420"/>
                  <a:pt x="4011561" y="166024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971776" y="1347019"/>
            <a:ext cx="1009127" cy="950462"/>
          </a:xfrm>
          <a:custGeom>
            <a:avLst/>
            <a:gdLst>
              <a:gd name="connsiteX0" fmla="*/ 65230 w 1009127"/>
              <a:gd name="connsiteY0" fmla="*/ 0 h 950462"/>
              <a:gd name="connsiteX1" fmla="*/ 16069 w 1009127"/>
              <a:gd name="connsiteY1" fmla="*/ 560439 h 950462"/>
              <a:gd name="connsiteX2" fmla="*/ 311037 w 1009127"/>
              <a:gd name="connsiteY2" fmla="*/ 875071 h 950462"/>
              <a:gd name="connsiteX3" fmla="*/ 606005 w 1009127"/>
              <a:gd name="connsiteY3" fmla="*/ 934065 h 950462"/>
              <a:gd name="connsiteX4" fmla="*/ 1009127 w 1009127"/>
              <a:gd name="connsiteY4" fmla="*/ 639097 h 9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127" h="950462">
                <a:moveTo>
                  <a:pt x="65230" y="0"/>
                </a:moveTo>
                <a:cubicBezTo>
                  <a:pt x="20165" y="207297"/>
                  <a:pt x="-24899" y="414594"/>
                  <a:pt x="16069" y="560439"/>
                </a:cubicBezTo>
                <a:cubicBezTo>
                  <a:pt x="57037" y="706284"/>
                  <a:pt x="212714" y="812800"/>
                  <a:pt x="311037" y="875071"/>
                </a:cubicBezTo>
                <a:cubicBezTo>
                  <a:pt x="409360" y="937342"/>
                  <a:pt x="489657" y="973394"/>
                  <a:pt x="606005" y="934065"/>
                </a:cubicBezTo>
                <a:cubicBezTo>
                  <a:pt x="722353" y="894736"/>
                  <a:pt x="865740" y="766916"/>
                  <a:pt x="1009127" y="639097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1109" y="0"/>
            <a:ext cx="17108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Cirques</a:t>
            </a:r>
          </a:p>
        </p:txBody>
      </p:sp>
    </p:spTree>
    <p:extLst>
      <p:ext uri="{BB962C8B-B14F-4D97-AF65-F5344CB8AC3E}">
        <p14:creationId xmlns:p14="http://schemas.microsoft.com/office/powerpoint/2010/main" val="266621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6" y="0"/>
            <a:ext cx="1129234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1109" y="0"/>
            <a:ext cx="35986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Cirque lake</a:t>
            </a:r>
          </a:p>
        </p:txBody>
      </p:sp>
      <p:sp>
        <p:nvSpPr>
          <p:cNvPr id="5" name="Freeform 4"/>
          <p:cNvSpPr/>
          <p:nvPr/>
        </p:nvSpPr>
        <p:spPr>
          <a:xfrm>
            <a:off x="6496911" y="4876800"/>
            <a:ext cx="741278" cy="769590"/>
          </a:xfrm>
          <a:custGeom>
            <a:avLst/>
            <a:gdLst>
              <a:gd name="connsiteX0" fmla="*/ 228354 w 741278"/>
              <a:gd name="connsiteY0" fmla="*/ 19665 h 769590"/>
              <a:gd name="connsiteX1" fmla="*/ 21876 w 741278"/>
              <a:gd name="connsiteY1" fmla="*/ 285135 h 769590"/>
              <a:gd name="connsiteX2" fmla="*/ 41541 w 741278"/>
              <a:gd name="connsiteY2" fmla="*/ 688258 h 769590"/>
              <a:gd name="connsiteX3" fmla="*/ 336508 w 741278"/>
              <a:gd name="connsiteY3" fmla="*/ 766916 h 769590"/>
              <a:gd name="connsiteX4" fmla="*/ 592147 w 741278"/>
              <a:gd name="connsiteY4" fmla="*/ 639097 h 769590"/>
              <a:gd name="connsiteX5" fmla="*/ 739631 w 741278"/>
              <a:gd name="connsiteY5" fmla="*/ 383458 h 769590"/>
              <a:gd name="connsiteX6" fmla="*/ 660973 w 741278"/>
              <a:gd name="connsiteY6" fmla="*/ 98323 h 769590"/>
              <a:gd name="connsiteX7" fmla="*/ 503657 w 741278"/>
              <a:gd name="connsiteY7" fmla="*/ 0 h 769590"/>
              <a:gd name="connsiteX0" fmla="*/ 228354 w 741278"/>
              <a:gd name="connsiteY0" fmla="*/ 19665 h 769590"/>
              <a:gd name="connsiteX1" fmla="*/ 21876 w 741278"/>
              <a:gd name="connsiteY1" fmla="*/ 285135 h 769590"/>
              <a:gd name="connsiteX2" fmla="*/ 41541 w 741278"/>
              <a:gd name="connsiteY2" fmla="*/ 688258 h 769590"/>
              <a:gd name="connsiteX3" fmla="*/ 336508 w 741278"/>
              <a:gd name="connsiteY3" fmla="*/ 766916 h 769590"/>
              <a:gd name="connsiteX4" fmla="*/ 592147 w 741278"/>
              <a:gd name="connsiteY4" fmla="*/ 639097 h 769590"/>
              <a:gd name="connsiteX5" fmla="*/ 739631 w 741278"/>
              <a:gd name="connsiteY5" fmla="*/ 383458 h 769590"/>
              <a:gd name="connsiteX6" fmla="*/ 660973 w 741278"/>
              <a:gd name="connsiteY6" fmla="*/ 98323 h 769590"/>
              <a:gd name="connsiteX7" fmla="*/ 503657 w 741278"/>
              <a:gd name="connsiteY7" fmla="*/ 0 h 769590"/>
              <a:gd name="connsiteX8" fmla="*/ 228354 w 741278"/>
              <a:gd name="connsiteY8" fmla="*/ 19665 h 7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278" h="769590">
                <a:moveTo>
                  <a:pt x="228354" y="19665"/>
                </a:moveTo>
                <a:cubicBezTo>
                  <a:pt x="140682" y="96684"/>
                  <a:pt x="53011" y="173703"/>
                  <a:pt x="21876" y="285135"/>
                </a:cubicBezTo>
                <a:cubicBezTo>
                  <a:pt x="-9259" y="396567"/>
                  <a:pt x="-10898" y="607961"/>
                  <a:pt x="41541" y="688258"/>
                </a:cubicBezTo>
                <a:cubicBezTo>
                  <a:pt x="93980" y="768555"/>
                  <a:pt x="244740" y="775110"/>
                  <a:pt x="336508" y="766916"/>
                </a:cubicBezTo>
                <a:cubicBezTo>
                  <a:pt x="428276" y="758723"/>
                  <a:pt x="524960" y="703007"/>
                  <a:pt x="592147" y="639097"/>
                </a:cubicBezTo>
                <a:cubicBezTo>
                  <a:pt x="659334" y="575187"/>
                  <a:pt x="728160" y="473587"/>
                  <a:pt x="739631" y="383458"/>
                </a:cubicBezTo>
                <a:cubicBezTo>
                  <a:pt x="751102" y="293329"/>
                  <a:pt x="700302" y="162233"/>
                  <a:pt x="660973" y="98323"/>
                </a:cubicBezTo>
                <a:cubicBezTo>
                  <a:pt x="621644" y="34413"/>
                  <a:pt x="562650" y="17206"/>
                  <a:pt x="503657" y="0"/>
                </a:cubicBezTo>
                <a:lnTo>
                  <a:pt x="228354" y="19665"/>
                </a:lnTo>
                <a:close/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9276600">
            <a:off x="6138655" y="4031226"/>
            <a:ext cx="422787" cy="94389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86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6" y="0"/>
            <a:ext cx="1129234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573" y="-92665"/>
            <a:ext cx="173592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arêtes</a:t>
            </a:r>
          </a:p>
        </p:txBody>
      </p:sp>
      <p:sp>
        <p:nvSpPr>
          <p:cNvPr id="5" name="Freeform 4"/>
          <p:cNvSpPr/>
          <p:nvPr/>
        </p:nvSpPr>
        <p:spPr>
          <a:xfrm>
            <a:off x="5142271" y="943897"/>
            <a:ext cx="1347019" cy="1700980"/>
          </a:xfrm>
          <a:custGeom>
            <a:avLst/>
            <a:gdLst>
              <a:gd name="connsiteX0" fmla="*/ 0 w 1347019"/>
              <a:gd name="connsiteY0" fmla="*/ 0 h 1700980"/>
              <a:gd name="connsiteX1" fmla="*/ 471948 w 1347019"/>
              <a:gd name="connsiteY1" fmla="*/ 589935 h 1700980"/>
              <a:gd name="connsiteX2" fmla="*/ 609600 w 1347019"/>
              <a:gd name="connsiteY2" fmla="*/ 727587 h 1700980"/>
              <a:gd name="connsiteX3" fmla="*/ 904568 w 1347019"/>
              <a:gd name="connsiteY3" fmla="*/ 1288026 h 1700980"/>
              <a:gd name="connsiteX4" fmla="*/ 1219200 w 1347019"/>
              <a:gd name="connsiteY4" fmla="*/ 1582993 h 1700980"/>
              <a:gd name="connsiteX5" fmla="*/ 1347019 w 1347019"/>
              <a:gd name="connsiteY5" fmla="*/ 1700980 h 170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019" h="1700980">
                <a:moveTo>
                  <a:pt x="0" y="0"/>
                </a:moveTo>
                <a:cubicBezTo>
                  <a:pt x="185174" y="234335"/>
                  <a:pt x="370348" y="468671"/>
                  <a:pt x="471948" y="589935"/>
                </a:cubicBezTo>
                <a:cubicBezTo>
                  <a:pt x="573548" y="711199"/>
                  <a:pt x="537497" y="611239"/>
                  <a:pt x="609600" y="727587"/>
                </a:cubicBezTo>
                <a:cubicBezTo>
                  <a:pt x="681703" y="843935"/>
                  <a:pt x="802968" y="1145458"/>
                  <a:pt x="904568" y="1288026"/>
                </a:cubicBezTo>
                <a:cubicBezTo>
                  <a:pt x="1006168" y="1430594"/>
                  <a:pt x="1145458" y="1514167"/>
                  <a:pt x="1219200" y="1582993"/>
                </a:cubicBezTo>
                <a:cubicBezTo>
                  <a:pt x="1292942" y="1651819"/>
                  <a:pt x="1319980" y="1676399"/>
                  <a:pt x="1347019" y="170098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83510" y="2635045"/>
            <a:ext cx="1946787" cy="4168878"/>
          </a:xfrm>
          <a:custGeom>
            <a:avLst/>
            <a:gdLst>
              <a:gd name="connsiteX0" fmla="*/ 1946787 w 1946787"/>
              <a:gd name="connsiteY0" fmla="*/ 0 h 4168878"/>
              <a:gd name="connsiteX1" fmla="*/ 1425677 w 1946787"/>
              <a:gd name="connsiteY1" fmla="*/ 796413 h 4168878"/>
              <a:gd name="connsiteX2" fmla="*/ 1160206 w 1946787"/>
              <a:gd name="connsiteY2" fmla="*/ 2123768 h 4168878"/>
              <a:gd name="connsiteX3" fmla="*/ 1012722 w 1946787"/>
              <a:gd name="connsiteY3" fmla="*/ 2959510 h 4168878"/>
              <a:gd name="connsiteX4" fmla="*/ 648929 w 1946787"/>
              <a:gd name="connsiteY4" fmla="*/ 3421626 h 4168878"/>
              <a:gd name="connsiteX5" fmla="*/ 412955 w 1946787"/>
              <a:gd name="connsiteY5" fmla="*/ 3706761 h 4168878"/>
              <a:gd name="connsiteX6" fmla="*/ 0 w 1946787"/>
              <a:gd name="connsiteY6" fmla="*/ 4168878 h 416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6787" h="4168878">
                <a:moveTo>
                  <a:pt x="1946787" y="0"/>
                </a:moveTo>
                <a:cubicBezTo>
                  <a:pt x="1751780" y="221226"/>
                  <a:pt x="1556774" y="442452"/>
                  <a:pt x="1425677" y="796413"/>
                </a:cubicBezTo>
                <a:cubicBezTo>
                  <a:pt x="1294580" y="1150374"/>
                  <a:pt x="1229032" y="1763252"/>
                  <a:pt x="1160206" y="2123768"/>
                </a:cubicBezTo>
                <a:cubicBezTo>
                  <a:pt x="1091380" y="2484284"/>
                  <a:pt x="1097935" y="2743200"/>
                  <a:pt x="1012722" y="2959510"/>
                </a:cubicBezTo>
                <a:cubicBezTo>
                  <a:pt x="927509" y="3175820"/>
                  <a:pt x="748890" y="3297084"/>
                  <a:pt x="648929" y="3421626"/>
                </a:cubicBezTo>
                <a:cubicBezTo>
                  <a:pt x="548968" y="3546168"/>
                  <a:pt x="521110" y="3582219"/>
                  <a:pt x="412955" y="3706761"/>
                </a:cubicBezTo>
                <a:cubicBezTo>
                  <a:pt x="304800" y="3831303"/>
                  <a:pt x="152400" y="4000090"/>
                  <a:pt x="0" y="4168878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587613" y="2713703"/>
            <a:ext cx="943897" cy="360269"/>
          </a:xfrm>
          <a:custGeom>
            <a:avLst/>
            <a:gdLst>
              <a:gd name="connsiteX0" fmla="*/ 0 w 943897"/>
              <a:gd name="connsiteY0" fmla="*/ 0 h 360269"/>
              <a:gd name="connsiteX1" fmla="*/ 167148 w 943897"/>
              <a:gd name="connsiteY1" fmla="*/ 206478 h 360269"/>
              <a:gd name="connsiteX2" fmla="*/ 462116 w 943897"/>
              <a:gd name="connsiteY2" fmla="*/ 353962 h 360269"/>
              <a:gd name="connsiteX3" fmla="*/ 717755 w 943897"/>
              <a:gd name="connsiteY3" fmla="*/ 314632 h 360269"/>
              <a:gd name="connsiteX4" fmla="*/ 943897 w 943897"/>
              <a:gd name="connsiteY4" fmla="*/ 147484 h 3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897" h="360269">
                <a:moveTo>
                  <a:pt x="0" y="0"/>
                </a:moveTo>
                <a:cubicBezTo>
                  <a:pt x="45064" y="73742"/>
                  <a:pt x="90129" y="147484"/>
                  <a:pt x="167148" y="206478"/>
                </a:cubicBezTo>
                <a:cubicBezTo>
                  <a:pt x="244167" y="265472"/>
                  <a:pt x="370348" y="335936"/>
                  <a:pt x="462116" y="353962"/>
                </a:cubicBezTo>
                <a:cubicBezTo>
                  <a:pt x="553884" y="371988"/>
                  <a:pt x="637458" y="349045"/>
                  <a:pt x="717755" y="314632"/>
                </a:cubicBezTo>
                <a:cubicBezTo>
                  <a:pt x="798052" y="280219"/>
                  <a:pt x="870974" y="213851"/>
                  <a:pt x="943897" y="14748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587613" y="2054942"/>
            <a:ext cx="511277" cy="511277"/>
          </a:xfrm>
          <a:custGeom>
            <a:avLst/>
            <a:gdLst>
              <a:gd name="connsiteX0" fmla="*/ 0 w 511277"/>
              <a:gd name="connsiteY0" fmla="*/ 511277 h 511277"/>
              <a:gd name="connsiteX1" fmla="*/ 167148 w 511277"/>
              <a:gd name="connsiteY1" fmla="*/ 235974 h 511277"/>
              <a:gd name="connsiteX2" fmla="*/ 511277 w 511277"/>
              <a:gd name="connsiteY2" fmla="*/ 0 h 51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277" h="511277">
                <a:moveTo>
                  <a:pt x="0" y="511277"/>
                </a:moveTo>
                <a:cubicBezTo>
                  <a:pt x="40967" y="416232"/>
                  <a:pt x="81935" y="321187"/>
                  <a:pt x="167148" y="235974"/>
                </a:cubicBezTo>
                <a:cubicBezTo>
                  <a:pt x="252361" y="150761"/>
                  <a:pt x="381819" y="75380"/>
                  <a:pt x="511277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590503" y="3480619"/>
            <a:ext cx="580103" cy="481781"/>
          </a:xfrm>
          <a:custGeom>
            <a:avLst/>
            <a:gdLst>
              <a:gd name="connsiteX0" fmla="*/ 0 w 580103"/>
              <a:gd name="connsiteY0" fmla="*/ 0 h 481781"/>
              <a:gd name="connsiteX1" fmla="*/ 324465 w 580103"/>
              <a:gd name="connsiteY1" fmla="*/ 235975 h 481781"/>
              <a:gd name="connsiteX2" fmla="*/ 580103 w 580103"/>
              <a:gd name="connsiteY2" fmla="*/ 481781 h 48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0103" h="481781">
                <a:moveTo>
                  <a:pt x="0" y="0"/>
                </a:moveTo>
                <a:cubicBezTo>
                  <a:pt x="113890" y="77839"/>
                  <a:pt x="227781" y="155678"/>
                  <a:pt x="324465" y="235975"/>
                </a:cubicBezTo>
                <a:cubicBezTo>
                  <a:pt x="421149" y="316272"/>
                  <a:pt x="500626" y="399026"/>
                  <a:pt x="580103" y="48178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268929" y="3851871"/>
            <a:ext cx="3470787" cy="1369058"/>
          </a:xfrm>
          <a:custGeom>
            <a:avLst/>
            <a:gdLst>
              <a:gd name="connsiteX0" fmla="*/ 0 w 3470787"/>
              <a:gd name="connsiteY0" fmla="*/ 100697 h 1369058"/>
              <a:gd name="connsiteX1" fmla="*/ 304800 w 3470787"/>
              <a:gd name="connsiteY1" fmla="*/ 2374 h 1369058"/>
              <a:gd name="connsiteX2" fmla="*/ 806245 w 3470787"/>
              <a:gd name="connsiteY2" fmla="*/ 189187 h 1369058"/>
              <a:gd name="connsiteX3" fmla="*/ 1465006 w 3470787"/>
              <a:gd name="connsiteY3" fmla="*/ 356335 h 1369058"/>
              <a:gd name="connsiteX4" fmla="*/ 1759974 w 3470787"/>
              <a:gd name="connsiteY4" fmla="*/ 356335 h 1369058"/>
              <a:gd name="connsiteX5" fmla="*/ 2340077 w 3470787"/>
              <a:gd name="connsiteY5" fmla="*/ 287510 h 1369058"/>
              <a:gd name="connsiteX6" fmla="*/ 2821858 w 3470787"/>
              <a:gd name="connsiteY6" fmla="*/ 661135 h 1369058"/>
              <a:gd name="connsiteX7" fmla="*/ 3205316 w 3470787"/>
              <a:gd name="connsiteY7" fmla="*/ 1103587 h 1369058"/>
              <a:gd name="connsiteX8" fmla="*/ 3470787 w 3470787"/>
              <a:gd name="connsiteY8" fmla="*/ 1369058 h 1369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0787" h="1369058">
                <a:moveTo>
                  <a:pt x="0" y="100697"/>
                </a:moveTo>
                <a:cubicBezTo>
                  <a:pt x="85213" y="44161"/>
                  <a:pt x="170426" y="-12374"/>
                  <a:pt x="304800" y="2374"/>
                </a:cubicBezTo>
                <a:cubicBezTo>
                  <a:pt x="439174" y="17122"/>
                  <a:pt x="612877" y="130194"/>
                  <a:pt x="806245" y="189187"/>
                </a:cubicBezTo>
                <a:cubicBezTo>
                  <a:pt x="999613" y="248180"/>
                  <a:pt x="1306051" y="328477"/>
                  <a:pt x="1465006" y="356335"/>
                </a:cubicBezTo>
                <a:cubicBezTo>
                  <a:pt x="1623961" y="384193"/>
                  <a:pt x="1614129" y="367806"/>
                  <a:pt x="1759974" y="356335"/>
                </a:cubicBezTo>
                <a:cubicBezTo>
                  <a:pt x="1905819" y="344864"/>
                  <a:pt x="2163096" y="236710"/>
                  <a:pt x="2340077" y="287510"/>
                </a:cubicBezTo>
                <a:cubicBezTo>
                  <a:pt x="2517058" y="338310"/>
                  <a:pt x="2677652" y="525122"/>
                  <a:pt x="2821858" y="661135"/>
                </a:cubicBezTo>
                <a:cubicBezTo>
                  <a:pt x="2966065" y="797148"/>
                  <a:pt x="3097161" y="985600"/>
                  <a:pt x="3205316" y="1103587"/>
                </a:cubicBezTo>
                <a:cubicBezTo>
                  <a:pt x="3313471" y="1221574"/>
                  <a:pt x="3392129" y="1295316"/>
                  <a:pt x="3470787" y="1369058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776669" y="4011561"/>
            <a:ext cx="443099" cy="1386349"/>
          </a:xfrm>
          <a:custGeom>
            <a:avLst/>
            <a:gdLst>
              <a:gd name="connsiteX0" fmla="*/ 423434 w 443099"/>
              <a:gd name="connsiteY0" fmla="*/ 0 h 1386349"/>
              <a:gd name="connsiteX1" fmla="*/ 157963 w 443099"/>
              <a:gd name="connsiteY1" fmla="*/ 501445 h 1386349"/>
              <a:gd name="connsiteX2" fmla="*/ 20312 w 443099"/>
              <a:gd name="connsiteY2" fmla="*/ 904568 h 1386349"/>
              <a:gd name="connsiteX3" fmla="*/ 30144 w 443099"/>
              <a:gd name="connsiteY3" fmla="*/ 1042220 h 1386349"/>
              <a:gd name="connsiteX4" fmla="*/ 295615 w 443099"/>
              <a:gd name="connsiteY4" fmla="*/ 1248697 h 1386349"/>
              <a:gd name="connsiteX5" fmla="*/ 443099 w 443099"/>
              <a:gd name="connsiteY5" fmla="*/ 1386349 h 138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099" h="1386349">
                <a:moveTo>
                  <a:pt x="423434" y="0"/>
                </a:moveTo>
                <a:cubicBezTo>
                  <a:pt x="324292" y="175342"/>
                  <a:pt x="225150" y="350684"/>
                  <a:pt x="157963" y="501445"/>
                </a:cubicBezTo>
                <a:cubicBezTo>
                  <a:pt x="90776" y="652206"/>
                  <a:pt x="41615" y="814439"/>
                  <a:pt x="20312" y="904568"/>
                </a:cubicBezTo>
                <a:cubicBezTo>
                  <a:pt x="-991" y="994697"/>
                  <a:pt x="-15740" y="984865"/>
                  <a:pt x="30144" y="1042220"/>
                </a:cubicBezTo>
                <a:cubicBezTo>
                  <a:pt x="76028" y="1099575"/>
                  <a:pt x="226789" y="1191342"/>
                  <a:pt x="295615" y="1248697"/>
                </a:cubicBezTo>
                <a:cubicBezTo>
                  <a:pt x="364441" y="1306052"/>
                  <a:pt x="403770" y="1346200"/>
                  <a:pt x="443099" y="1386349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0471355" y="2428568"/>
            <a:ext cx="349969" cy="1455174"/>
          </a:xfrm>
          <a:custGeom>
            <a:avLst/>
            <a:gdLst>
              <a:gd name="connsiteX0" fmla="*/ 0 w 349969"/>
              <a:gd name="connsiteY0" fmla="*/ 1455174 h 1455174"/>
              <a:gd name="connsiteX1" fmla="*/ 255639 w 349969"/>
              <a:gd name="connsiteY1" fmla="*/ 1012722 h 1455174"/>
              <a:gd name="connsiteX2" fmla="*/ 344129 w 349969"/>
              <a:gd name="connsiteY2" fmla="*/ 314632 h 1455174"/>
              <a:gd name="connsiteX3" fmla="*/ 334297 w 349969"/>
              <a:gd name="connsiteY3" fmla="*/ 0 h 145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969" h="1455174">
                <a:moveTo>
                  <a:pt x="0" y="1455174"/>
                </a:moveTo>
                <a:cubicBezTo>
                  <a:pt x="99142" y="1328993"/>
                  <a:pt x="198284" y="1202812"/>
                  <a:pt x="255639" y="1012722"/>
                </a:cubicBezTo>
                <a:cubicBezTo>
                  <a:pt x="312994" y="822632"/>
                  <a:pt x="331019" y="483419"/>
                  <a:pt x="344129" y="314632"/>
                </a:cubicBezTo>
                <a:cubicBezTo>
                  <a:pt x="357239" y="145845"/>
                  <a:pt x="345768" y="72922"/>
                  <a:pt x="334297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12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76" y="0"/>
            <a:ext cx="11292343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3924" y="2283456"/>
            <a:ext cx="1372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horn</a:t>
            </a:r>
          </a:p>
        </p:txBody>
      </p:sp>
      <p:sp>
        <p:nvSpPr>
          <p:cNvPr id="2" name="Freeform 1"/>
          <p:cNvSpPr/>
          <p:nvPr/>
        </p:nvSpPr>
        <p:spPr>
          <a:xfrm>
            <a:off x="6086168" y="2271252"/>
            <a:ext cx="865238" cy="786580"/>
          </a:xfrm>
          <a:custGeom>
            <a:avLst/>
            <a:gdLst>
              <a:gd name="connsiteX0" fmla="*/ 0 w 865238"/>
              <a:gd name="connsiteY0" fmla="*/ 0 h 786580"/>
              <a:gd name="connsiteX1" fmla="*/ 176980 w 865238"/>
              <a:gd name="connsiteY1" fmla="*/ 245806 h 786580"/>
              <a:gd name="connsiteX2" fmla="*/ 393290 w 865238"/>
              <a:gd name="connsiteY2" fmla="*/ 373625 h 786580"/>
              <a:gd name="connsiteX3" fmla="*/ 599767 w 865238"/>
              <a:gd name="connsiteY3" fmla="*/ 599767 h 786580"/>
              <a:gd name="connsiteX4" fmla="*/ 865238 w 865238"/>
              <a:gd name="connsiteY4" fmla="*/ 786580 h 78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38" h="786580">
                <a:moveTo>
                  <a:pt x="0" y="0"/>
                </a:moveTo>
                <a:cubicBezTo>
                  <a:pt x="55716" y="91767"/>
                  <a:pt x="111432" y="183535"/>
                  <a:pt x="176980" y="245806"/>
                </a:cubicBezTo>
                <a:cubicBezTo>
                  <a:pt x="242528" y="308077"/>
                  <a:pt x="322826" y="314632"/>
                  <a:pt x="393290" y="373625"/>
                </a:cubicBezTo>
                <a:cubicBezTo>
                  <a:pt x="463754" y="432618"/>
                  <a:pt x="521109" y="530941"/>
                  <a:pt x="599767" y="599767"/>
                </a:cubicBezTo>
                <a:cubicBezTo>
                  <a:pt x="678425" y="668593"/>
                  <a:pt x="771831" y="727586"/>
                  <a:pt x="865238" y="78658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017342" y="2153265"/>
            <a:ext cx="904567" cy="943897"/>
          </a:xfrm>
          <a:custGeom>
            <a:avLst/>
            <a:gdLst>
              <a:gd name="connsiteX0" fmla="*/ 0 w 766916"/>
              <a:gd name="connsiteY0" fmla="*/ 786580 h 786580"/>
              <a:gd name="connsiteX1" fmla="*/ 373625 w 766916"/>
              <a:gd name="connsiteY1" fmla="*/ 393290 h 786580"/>
              <a:gd name="connsiteX2" fmla="*/ 766916 w 766916"/>
              <a:gd name="connsiteY2" fmla="*/ 0 h 786580"/>
              <a:gd name="connsiteX0" fmla="*/ 0 w 904567"/>
              <a:gd name="connsiteY0" fmla="*/ 943897 h 943897"/>
              <a:gd name="connsiteX1" fmla="*/ 511276 w 904567"/>
              <a:gd name="connsiteY1" fmla="*/ 393290 h 943897"/>
              <a:gd name="connsiteX2" fmla="*/ 904567 w 904567"/>
              <a:gd name="connsiteY2" fmla="*/ 0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4567" h="943897">
                <a:moveTo>
                  <a:pt x="0" y="943897"/>
                </a:moveTo>
                <a:cubicBezTo>
                  <a:pt x="122903" y="812800"/>
                  <a:pt x="360515" y="550606"/>
                  <a:pt x="511276" y="393290"/>
                </a:cubicBezTo>
                <a:cubicBezTo>
                  <a:pt x="662037" y="235974"/>
                  <a:pt x="771831" y="131096"/>
                  <a:pt x="904567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806813" y="3647768"/>
            <a:ext cx="344129" cy="285135"/>
          </a:xfrm>
          <a:custGeom>
            <a:avLst/>
            <a:gdLst>
              <a:gd name="connsiteX0" fmla="*/ 0 w 344129"/>
              <a:gd name="connsiteY0" fmla="*/ 0 h 285135"/>
              <a:gd name="connsiteX1" fmla="*/ 147484 w 344129"/>
              <a:gd name="connsiteY1" fmla="*/ 137651 h 285135"/>
              <a:gd name="connsiteX2" fmla="*/ 344129 w 344129"/>
              <a:gd name="connsiteY2" fmla="*/ 285135 h 28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129" h="285135">
                <a:moveTo>
                  <a:pt x="0" y="0"/>
                </a:moveTo>
                <a:cubicBezTo>
                  <a:pt x="45064" y="45064"/>
                  <a:pt x="90129" y="90129"/>
                  <a:pt x="147484" y="137651"/>
                </a:cubicBezTo>
                <a:cubicBezTo>
                  <a:pt x="204839" y="185173"/>
                  <a:pt x="274484" y="235154"/>
                  <a:pt x="344129" y="28513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042787" y="3844413"/>
            <a:ext cx="884903" cy="570271"/>
          </a:xfrm>
          <a:custGeom>
            <a:avLst/>
            <a:gdLst>
              <a:gd name="connsiteX0" fmla="*/ 0 w 884903"/>
              <a:gd name="connsiteY0" fmla="*/ 570271 h 570271"/>
              <a:gd name="connsiteX1" fmla="*/ 68826 w 884903"/>
              <a:gd name="connsiteY1" fmla="*/ 314632 h 570271"/>
              <a:gd name="connsiteX2" fmla="*/ 137652 w 884903"/>
              <a:gd name="connsiteY2" fmla="*/ 88490 h 570271"/>
              <a:gd name="connsiteX3" fmla="*/ 432619 w 884903"/>
              <a:gd name="connsiteY3" fmla="*/ 0 h 570271"/>
              <a:gd name="connsiteX4" fmla="*/ 884903 w 884903"/>
              <a:gd name="connsiteY4" fmla="*/ 88490 h 57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903" h="570271">
                <a:moveTo>
                  <a:pt x="0" y="570271"/>
                </a:moveTo>
                <a:cubicBezTo>
                  <a:pt x="22942" y="482600"/>
                  <a:pt x="45884" y="394929"/>
                  <a:pt x="68826" y="314632"/>
                </a:cubicBezTo>
                <a:cubicBezTo>
                  <a:pt x="91768" y="234335"/>
                  <a:pt x="77020" y="140929"/>
                  <a:pt x="137652" y="88490"/>
                </a:cubicBezTo>
                <a:cubicBezTo>
                  <a:pt x="198284" y="36051"/>
                  <a:pt x="308077" y="0"/>
                  <a:pt x="432619" y="0"/>
                </a:cubicBezTo>
                <a:cubicBezTo>
                  <a:pt x="557161" y="0"/>
                  <a:pt x="721032" y="44245"/>
                  <a:pt x="884903" y="8849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06385" y="3608438"/>
            <a:ext cx="1372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horn</a:t>
            </a:r>
          </a:p>
        </p:txBody>
      </p:sp>
    </p:spTree>
    <p:extLst>
      <p:ext uri="{BB962C8B-B14F-4D97-AF65-F5344CB8AC3E}">
        <p14:creationId xmlns:p14="http://schemas.microsoft.com/office/powerpoint/2010/main" val="1716999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381000"/>
            <a:ext cx="1041150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striations, grooves, furrows</a:t>
            </a:r>
          </a:p>
          <a:p>
            <a:r>
              <a:rPr lang="en-US" sz="5400" dirty="0"/>
              <a:t>U-shaped valley</a:t>
            </a:r>
          </a:p>
          <a:p>
            <a:r>
              <a:rPr lang="en-US" sz="5400" dirty="0"/>
              <a:t>cirque (valley at head of glacier)</a:t>
            </a:r>
          </a:p>
          <a:p>
            <a:r>
              <a:rPr lang="en-US" sz="5400" dirty="0"/>
              <a:t>cirque stairway (nested cirques)</a:t>
            </a:r>
          </a:p>
          <a:p>
            <a:r>
              <a:rPr lang="en-US" sz="5400" dirty="0"/>
              <a:t>cirque lake (tarn)</a:t>
            </a:r>
          </a:p>
          <a:p>
            <a:r>
              <a:rPr lang="en-US" sz="5400" dirty="0"/>
              <a:t>arête (ridge between two cirques)</a:t>
            </a:r>
          </a:p>
          <a:p>
            <a:r>
              <a:rPr lang="en-US" sz="5400" dirty="0"/>
              <a:t>horn (peak between several cirques)</a:t>
            </a:r>
          </a:p>
        </p:txBody>
      </p:sp>
    </p:spTree>
    <p:extLst>
      <p:ext uri="{BB962C8B-B14F-4D97-AF65-F5344CB8AC3E}">
        <p14:creationId xmlns:p14="http://schemas.microsoft.com/office/powerpoint/2010/main" val="3551713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5" y="-128846"/>
            <a:ext cx="11132081" cy="69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14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5" y="-128846"/>
            <a:ext cx="11132081" cy="6986846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907280" y="1295400"/>
            <a:ext cx="6019800" cy="4612639"/>
          </a:xfrm>
          <a:custGeom>
            <a:avLst/>
            <a:gdLst>
              <a:gd name="connsiteX0" fmla="*/ 0 w 6019800"/>
              <a:gd name="connsiteY0" fmla="*/ 0 h 4612639"/>
              <a:gd name="connsiteX1" fmla="*/ 594360 w 6019800"/>
              <a:gd name="connsiteY1" fmla="*/ 2865120 h 4612639"/>
              <a:gd name="connsiteX2" fmla="*/ 1097280 w 6019800"/>
              <a:gd name="connsiteY2" fmla="*/ 4160520 h 4612639"/>
              <a:gd name="connsiteX3" fmla="*/ 3337560 w 6019800"/>
              <a:gd name="connsiteY3" fmla="*/ 4602480 h 4612639"/>
              <a:gd name="connsiteX4" fmla="*/ 4953000 w 6019800"/>
              <a:gd name="connsiteY4" fmla="*/ 4160520 h 4612639"/>
              <a:gd name="connsiteX5" fmla="*/ 6019800 w 6019800"/>
              <a:gd name="connsiteY5" fmla="*/ 1249680 h 461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9800" h="4612639">
                <a:moveTo>
                  <a:pt x="0" y="0"/>
                </a:moveTo>
                <a:cubicBezTo>
                  <a:pt x="205740" y="1085850"/>
                  <a:pt x="411480" y="2171700"/>
                  <a:pt x="594360" y="2865120"/>
                </a:cubicBezTo>
                <a:cubicBezTo>
                  <a:pt x="777240" y="3558540"/>
                  <a:pt x="640080" y="3870960"/>
                  <a:pt x="1097280" y="4160520"/>
                </a:cubicBezTo>
                <a:cubicBezTo>
                  <a:pt x="1554480" y="4450080"/>
                  <a:pt x="2694940" y="4602480"/>
                  <a:pt x="3337560" y="4602480"/>
                </a:cubicBezTo>
                <a:cubicBezTo>
                  <a:pt x="3980180" y="4602480"/>
                  <a:pt x="4505960" y="4719320"/>
                  <a:pt x="4953000" y="4160520"/>
                </a:cubicBezTo>
                <a:cubicBezTo>
                  <a:pt x="5400040" y="3601720"/>
                  <a:pt x="5709920" y="2425700"/>
                  <a:pt x="6019800" y="124968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43599" y="6025525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U-shaped valley</a:t>
            </a:r>
          </a:p>
        </p:txBody>
      </p:sp>
    </p:spTree>
    <p:extLst>
      <p:ext uri="{BB962C8B-B14F-4D97-AF65-F5344CB8AC3E}">
        <p14:creationId xmlns:p14="http://schemas.microsoft.com/office/powerpoint/2010/main" val="12483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543"/>
            <a:ext cx="12213294" cy="54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7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" y="0"/>
            <a:ext cx="10317480" cy="672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0"/>
            <a:ext cx="7835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striations, grooves, furrows</a:t>
            </a:r>
          </a:p>
        </p:txBody>
      </p:sp>
    </p:spTree>
    <p:extLst>
      <p:ext uri="{BB962C8B-B14F-4D97-AF65-F5344CB8AC3E}">
        <p14:creationId xmlns:p14="http://schemas.microsoft.com/office/powerpoint/2010/main" val="3013218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4543"/>
            <a:ext cx="12213294" cy="5437414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687286" y="2127387"/>
            <a:ext cx="2873927" cy="1115685"/>
          </a:xfrm>
          <a:custGeom>
            <a:avLst/>
            <a:gdLst>
              <a:gd name="connsiteX0" fmla="*/ 336586 w 2873927"/>
              <a:gd name="connsiteY0" fmla="*/ 1115685 h 1115685"/>
              <a:gd name="connsiteX1" fmla="*/ 1306 w 2873927"/>
              <a:gd name="connsiteY1" fmla="*/ 603621 h 1115685"/>
              <a:gd name="connsiteX2" fmla="*/ 446314 w 2873927"/>
              <a:gd name="connsiteY2" fmla="*/ 603621 h 1115685"/>
              <a:gd name="connsiteX3" fmla="*/ 1043722 w 2873927"/>
              <a:gd name="connsiteY3" fmla="*/ 243957 h 1115685"/>
              <a:gd name="connsiteX4" fmla="*/ 1616746 w 2873927"/>
              <a:gd name="connsiteY4" fmla="*/ 103749 h 1115685"/>
              <a:gd name="connsiteX5" fmla="*/ 2323882 w 2873927"/>
              <a:gd name="connsiteY5" fmla="*/ 117 h 1115685"/>
              <a:gd name="connsiteX6" fmla="*/ 2683546 w 2873927"/>
              <a:gd name="connsiteY6" fmla="*/ 85461 h 1115685"/>
              <a:gd name="connsiteX7" fmla="*/ 2860330 w 2873927"/>
              <a:gd name="connsiteY7" fmla="*/ 189093 h 1115685"/>
              <a:gd name="connsiteX8" fmla="*/ 2329978 w 2873927"/>
              <a:gd name="connsiteY8" fmla="*/ 499989 h 1115685"/>
              <a:gd name="connsiteX9" fmla="*/ 1897162 w 2873927"/>
              <a:gd name="connsiteY9" fmla="*/ 579237 h 1115685"/>
              <a:gd name="connsiteX10" fmla="*/ 1293658 w 2873927"/>
              <a:gd name="connsiteY10" fmla="*/ 835269 h 1115685"/>
              <a:gd name="connsiteX11" fmla="*/ 873034 w 2873927"/>
              <a:gd name="connsiteY11" fmla="*/ 1103493 h 11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3927" h="1115685">
                <a:moveTo>
                  <a:pt x="336586" y="1115685"/>
                </a:moveTo>
                <a:cubicBezTo>
                  <a:pt x="159802" y="902325"/>
                  <a:pt x="-16982" y="688965"/>
                  <a:pt x="1306" y="603621"/>
                </a:cubicBezTo>
                <a:cubicBezTo>
                  <a:pt x="19594" y="518277"/>
                  <a:pt x="272578" y="663565"/>
                  <a:pt x="446314" y="603621"/>
                </a:cubicBezTo>
                <a:cubicBezTo>
                  <a:pt x="620050" y="543677"/>
                  <a:pt x="848650" y="327269"/>
                  <a:pt x="1043722" y="243957"/>
                </a:cubicBezTo>
                <a:cubicBezTo>
                  <a:pt x="1238794" y="160645"/>
                  <a:pt x="1403386" y="144389"/>
                  <a:pt x="1616746" y="103749"/>
                </a:cubicBezTo>
                <a:cubicBezTo>
                  <a:pt x="1830106" y="63109"/>
                  <a:pt x="2146082" y="3165"/>
                  <a:pt x="2323882" y="117"/>
                </a:cubicBezTo>
                <a:cubicBezTo>
                  <a:pt x="2501682" y="-2931"/>
                  <a:pt x="2594138" y="53965"/>
                  <a:pt x="2683546" y="85461"/>
                </a:cubicBezTo>
                <a:cubicBezTo>
                  <a:pt x="2772954" y="116957"/>
                  <a:pt x="2919258" y="120005"/>
                  <a:pt x="2860330" y="189093"/>
                </a:cubicBezTo>
                <a:cubicBezTo>
                  <a:pt x="2801402" y="258181"/>
                  <a:pt x="2490506" y="434965"/>
                  <a:pt x="2329978" y="499989"/>
                </a:cubicBezTo>
                <a:cubicBezTo>
                  <a:pt x="2169450" y="565013"/>
                  <a:pt x="2069882" y="523357"/>
                  <a:pt x="1897162" y="579237"/>
                </a:cubicBezTo>
                <a:cubicBezTo>
                  <a:pt x="1724442" y="635117"/>
                  <a:pt x="1464346" y="747893"/>
                  <a:pt x="1293658" y="835269"/>
                </a:cubicBezTo>
                <a:cubicBezTo>
                  <a:pt x="1122970" y="922645"/>
                  <a:pt x="998002" y="1013069"/>
                  <a:pt x="873034" y="1103493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528373" y="2042150"/>
            <a:ext cx="3470427" cy="1200922"/>
          </a:xfrm>
          <a:custGeom>
            <a:avLst/>
            <a:gdLst>
              <a:gd name="connsiteX0" fmla="*/ 0 w 3365840"/>
              <a:gd name="connsiteY0" fmla="*/ 60970 h 1200922"/>
              <a:gd name="connsiteX1" fmla="*/ 243840 w 3365840"/>
              <a:gd name="connsiteY1" fmla="*/ 79258 h 1200922"/>
              <a:gd name="connsiteX2" fmla="*/ 542544 w 3365840"/>
              <a:gd name="connsiteY2" fmla="*/ 188986 h 1200922"/>
              <a:gd name="connsiteX3" fmla="*/ 829056 w 3365840"/>
              <a:gd name="connsiteY3" fmla="*/ 109738 h 1200922"/>
              <a:gd name="connsiteX4" fmla="*/ 1249680 w 3365840"/>
              <a:gd name="connsiteY4" fmla="*/ 10 h 1200922"/>
              <a:gd name="connsiteX5" fmla="*/ 1804416 w 3365840"/>
              <a:gd name="connsiteY5" fmla="*/ 103642 h 1200922"/>
              <a:gd name="connsiteX6" fmla="*/ 2432304 w 3365840"/>
              <a:gd name="connsiteY6" fmla="*/ 170698 h 1200922"/>
              <a:gd name="connsiteX7" fmla="*/ 2846832 w 3365840"/>
              <a:gd name="connsiteY7" fmla="*/ 256042 h 1200922"/>
              <a:gd name="connsiteX8" fmla="*/ 3133344 w 3365840"/>
              <a:gd name="connsiteY8" fmla="*/ 365770 h 1200922"/>
              <a:gd name="connsiteX9" fmla="*/ 3017520 w 3365840"/>
              <a:gd name="connsiteY9" fmla="*/ 621802 h 1200922"/>
              <a:gd name="connsiteX10" fmla="*/ 3267456 w 3365840"/>
              <a:gd name="connsiteY10" fmla="*/ 786394 h 1200922"/>
              <a:gd name="connsiteX11" fmla="*/ 3328416 w 3365840"/>
              <a:gd name="connsiteY11" fmla="*/ 938794 h 1200922"/>
              <a:gd name="connsiteX12" fmla="*/ 2712720 w 3365840"/>
              <a:gd name="connsiteY12" fmla="*/ 1200922 h 1200922"/>
              <a:gd name="connsiteX0" fmla="*/ 973788 w 3144812"/>
              <a:gd name="connsiteY0" fmla="*/ 1024138 h 1200922"/>
              <a:gd name="connsiteX1" fmla="*/ 22812 w 3144812"/>
              <a:gd name="connsiteY1" fmla="*/ 79258 h 1200922"/>
              <a:gd name="connsiteX2" fmla="*/ 321516 w 3144812"/>
              <a:gd name="connsiteY2" fmla="*/ 188986 h 1200922"/>
              <a:gd name="connsiteX3" fmla="*/ 608028 w 3144812"/>
              <a:gd name="connsiteY3" fmla="*/ 109738 h 1200922"/>
              <a:gd name="connsiteX4" fmla="*/ 1028652 w 3144812"/>
              <a:gd name="connsiteY4" fmla="*/ 10 h 1200922"/>
              <a:gd name="connsiteX5" fmla="*/ 1583388 w 3144812"/>
              <a:gd name="connsiteY5" fmla="*/ 103642 h 1200922"/>
              <a:gd name="connsiteX6" fmla="*/ 2211276 w 3144812"/>
              <a:gd name="connsiteY6" fmla="*/ 170698 h 1200922"/>
              <a:gd name="connsiteX7" fmla="*/ 2625804 w 3144812"/>
              <a:gd name="connsiteY7" fmla="*/ 256042 h 1200922"/>
              <a:gd name="connsiteX8" fmla="*/ 2912316 w 3144812"/>
              <a:gd name="connsiteY8" fmla="*/ 365770 h 1200922"/>
              <a:gd name="connsiteX9" fmla="*/ 2796492 w 3144812"/>
              <a:gd name="connsiteY9" fmla="*/ 621802 h 1200922"/>
              <a:gd name="connsiteX10" fmla="*/ 3046428 w 3144812"/>
              <a:gd name="connsiteY10" fmla="*/ 786394 h 1200922"/>
              <a:gd name="connsiteX11" fmla="*/ 3107388 w 3144812"/>
              <a:gd name="connsiteY11" fmla="*/ 938794 h 1200922"/>
              <a:gd name="connsiteX12" fmla="*/ 2491692 w 3144812"/>
              <a:gd name="connsiteY12" fmla="*/ 1200922 h 1200922"/>
              <a:gd name="connsiteX0" fmla="*/ 951401 w 3122425"/>
              <a:gd name="connsiteY0" fmla="*/ 1024138 h 1200922"/>
              <a:gd name="connsiteX1" fmla="*/ 366185 w 3122425"/>
              <a:gd name="connsiteY1" fmla="*/ 420634 h 1200922"/>
              <a:gd name="connsiteX2" fmla="*/ 425 w 3122425"/>
              <a:gd name="connsiteY2" fmla="*/ 79258 h 1200922"/>
              <a:gd name="connsiteX3" fmla="*/ 299129 w 3122425"/>
              <a:gd name="connsiteY3" fmla="*/ 188986 h 1200922"/>
              <a:gd name="connsiteX4" fmla="*/ 585641 w 3122425"/>
              <a:gd name="connsiteY4" fmla="*/ 109738 h 1200922"/>
              <a:gd name="connsiteX5" fmla="*/ 1006265 w 3122425"/>
              <a:gd name="connsiteY5" fmla="*/ 10 h 1200922"/>
              <a:gd name="connsiteX6" fmla="*/ 1561001 w 3122425"/>
              <a:gd name="connsiteY6" fmla="*/ 103642 h 1200922"/>
              <a:gd name="connsiteX7" fmla="*/ 2188889 w 3122425"/>
              <a:gd name="connsiteY7" fmla="*/ 170698 h 1200922"/>
              <a:gd name="connsiteX8" fmla="*/ 2603417 w 3122425"/>
              <a:gd name="connsiteY8" fmla="*/ 256042 h 1200922"/>
              <a:gd name="connsiteX9" fmla="*/ 2889929 w 3122425"/>
              <a:gd name="connsiteY9" fmla="*/ 365770 h 1200922"/>
              <a:gd name="connsiteX10" fmla="*/ 2774105 w 3122425"/>
              <a:gd name="connsiteY10" fmla="*/ 621802 h 1200922"/>
              <a:gd name="connsiteX11" fmla="*/ 3024041 w 3122425"/>
              <a:gd name="connsiteY11" fmla="*/ 786394 h 1200922"/>
              <a:gd name="connsiteX12" fmla="*/ 3085001 w 3122425"/>
              <a:gd name="connsiteY12" fmla="*/ 938794 h 1200922"/>
              <a:gd name="connsiteX13" fmla="*/ 2469305 w 3122425"/>
              <a:gd name="connsiteY13" fmla="*/ 1200922 h 1200922"/>
              <a:gd name="connsiteX0" fmla="*/ 957671 w 3128695"/>
              <a:gd name="connsiteY0" fmla="*/ 1024138 h 1200922"/>
              <a:gd name="connsiteX1" fmla="*/ 171287 w 3128695"/>
              <a:gd name="connsiteY1" fmla="*/ 512074 h 1200922"/>
              <a:gd name="connsiteX2" fmla="*/ 6695 w 3128695"/>
              <a:gd name="connsiteY2" fmla="*/ 79258 h 1200922"/>
              <a:gd name="connsiteX3" fmla="*/ 305399 w 3128695"/>
              <a:gd name="connsiteY3" fmla="*/ 188986 h 1200922"/>
              <a:gd name="connsiteX4" fmla="*/ 591911 w 3128695"/>
              <a:gd name="connsiteY4" fmla="*/ 109738 h 1200922"/>
              <a:gd name="connsiteX5" fmla="*/ 1012535 w 3128695"/>
              <a:gd name="connsiteY5" fmla="*/ 10 h 1200922"/>
              <a:gd name="connsiteX6" fmla="*/ 1567271 w 3128695"/>
              <a:gd name="connsiteY6" fmla="*/ 103642 h 1200922"/>
              <a:gd name="connsiteX7" fmla="*/ 2195159 w 3128695"/>
              <a:gd name="connsiteY7" fmla="*/ 170698 h 1200922"/>
              <a:gd name="connsiteX8" fmla="*/ 2609687 w 3128695"/>
              <a:gd name="connsiteY8" fmla="*/ 256042 h 1200922"/>
              <a:gd name="connsiteX9" fmla="*/ 2896199 w 3128695"/>
              <a:gd name="connsiteY9" fmla="*/ 365770 h 1200922"/>
              <a:gd name="connsiteX10" fmla="*/ 2780375 w 3128695"/>
              <a:gd name="connsiteY10" fmla="*/ 621802 h 1200922"/>
              <a:gd name="connsiteX11" fmla="*/ 3030311 w 3128695"/>
              <a:gd name="connsiteY11" fmla="*/ 786394 h 1200922"/>
              <a:gd name="connsiteX12" fmla="*/ 3091271 w 3128695"/>
              <a:gd name="connsiteY12" fmla="*/ 938794 h 1200922"/>
              <a:gd name="connsiteX13" fmla="*/ 2475575 w 3128695"/>
              <a:gd name="connsiteY13" fmla="*/ 1200922 h 1200922"/>
              <a:gd name="connsiteX0" fmla="*/ 1396749 w 3567773"/>
              <a:gd name="connsiteY0" fmla="*/ 1024138 h 1200922"/>
              <a:gd name="connsiteX1" fmla="*/ 610365 w 3567773"/>
              <a:gd name="connsiteY1" fmla="*/ 512074 h 1200922"/>
              <a:gd name="connsiteX2" fmla="*/ 765 w 3567773"/>
              <a:gd name="connsiteY2" fmla="*/ 97546 h 1200922"/>
              <a:gd name="connsiteX3" fmla="*/ 744477 w 3567773"/>
              <a:gd name="connsiteY3" fmla="*/ 188986 h 1200922"/>
              <a:gd name="connsiteX4" fmla="*/ 1030989 w 3567773"/>
              <a:gd name="connsiteY4" fmla="*/ 109738 h 1200922"/>
              <a:gd name="connsiteX5" fmla="*/ 1451613 w 3567773"/>
              <a:gd name="connsiteY5" fmla="*/ 10 h 1200922"/>
              <a:gd name="connsiteX6" fmla="*/ 2006349 w 3567773"/>
              <a:gd name="connsiteY6" fmla="*/ 103642 h 1200922"/>
              <a:gd name="connsiteX7" fmla="*/ 2634237 w 3567773"/>
              <a:gd name="connsiteY7" fmla="*/ 170698 h 1200922"/>
              <a:gd name="connsiteX8" fmla="*/ 3048765 w 3567773"/>
              <a:gd name="connsiteY8" fmla="*/ 256042 h 1200922"/>
              <a:gd name="connsiteX9" fmla="*/ 3335277 w 3567773"/>
              <a:gd name="connsiteY9" fmla="*/ 365770 h 1200922"/>
              <a:gd name="connsiteX10" fmla="*/ 3219453 w 3567773"/>
              <a:gd name="connsiteY10" fmla="*/ 621802 h 1200922"/>
              <a:gd name="connsiteX11" fmla="*/ 3469389 w 3567773"/>
              <a:gd name="connsiteY11" fmla="*/ 786394 h 1200922"/>
              <a:gd name="connsiteX12" fmla="*/ 3530349 w 3567773"/>
              <a:gd name="connsiteY12" fmla="*/ 938794 h 1200922"/>
              <a:gd name="connsiteX13" fmla="*/ 2914653 w 3567773"/>
              <a:gd name="connsiteY13" fmla="*/ 1200922 h 1200922"/>
              <a:gd name="connsiteX0" fmla="*/ 1299403 w 3470427"/>
              <a:gd name="connsiteY0" fmla="*/ 1024138 h 1200922"/>
              <a:gd name="connsiteX1" fmla="*/ 513019 w 3470427"/>
              <a:gd name="connsiteY1" fmla="*/ 512074 h 1200922"/>
              <a:gd name="connsiteX2" fmla="*/ 955 w 3470427"/>
              <a:gd name="connsiteY2" fmla="*/ 79258 h 1200922"/>
              <a:gd name="connsiteX3" fmla="*/ 647131 w 3470427"/>
              <a:gd name="connsiteY3" fmla="*/ 188986 h 1200922"/>
              <a:gd name="connsiteX4" fmla="*/ 933643 w 3470427"/>
              <a:gd name="connsiteY4" fmla="*/ 109738 h 1200922"/>
              <a:gd name="connsiteX5" fmla="*/ 1354267 w 3470427"/>
              <a:gd name="connsiteY5" fmla="*/ 10 h 1200922"/>
              <a:gd name="connsiteX6" fmla="*/ 1909003 w 3470427"/>
              <a:gd name="connsiteY6" fmla="*/ 103642 h 1200922"/>
              <a:gd name="connsiteX7" fmla="*/ 2536891 w 3470427"/>
              <a:gd name="connsiteY7" fmla="*/ 170698 h 1200922"/>
              <a:gd name="connsiteX8" fmla="*/ 2951419 w 3470427"/>
              <a:gd name="connsiteY8" fmla="*/ 256042 h 1200922"/>
              <a:gd name="connsiteX9" fmla="*/ 3237931 w 3470427"/>
              <a:gd name="connsiteY9" fmla="*/ 365770 h 1200922"/>
              <a:gd name="connsiteX10" fmla="*/ 3122107 w 3470427"/>
              <a:gd name="connsiteY10" fmla="*/ 621802 h 1200922"/>
              <a:gd name="connsiteX11" fmla="*/ 3372043 w 3470427"/>
              <a:gd name="connsiteY11" fmla="*/ 786394 h 1200922"/>
              <a:gd name="connsiteX12" fmla="*/ 3433003 w 3470427"/>
              <a:gd name="connsiteY12" fmla="*/ 938794 h 1200922"/>
              <a:gd name="connsiteX13" fmla="*/ 2817307 w 3470427"/>
              <a:gd name="connsiteY13" fmla="*/ 1200922 h 1200922"/>
              <a:gd name="connsiteX0" fmla="*/ 1415227 w 3470427"/>
              <a:gd name="connsiteY0" fmla="*/ 987562 h 1200922"/>
              <a:gd name="connsiteX1" fmla="*/ 513019 w 3470427"/>
              <a:gd name="connsiteY1" fmla="*/ 512074 h 1200922"/>
              <a:gd name="connsiteX2" fmla="*/ 955 w 3470427"/>
              <a:gd name="connsiteY2" fmla="*/ 79258 h 1200922"/>
              <a:gd name="connsiteX3" fmla="*/ 647131 w 3470427"/>
              <a:gd name="connsiteY3" fmla="*/ 188986 h 1200922"/>
              <a:gd name="connsiteX4" fmla="*/ 933643 w 3470427"/>
              <a:gd name="connsiteY4" fmla="*/ 109738 h 1200922"/>
              <a:gd name="connsiteX5" fmla="*/ 1354267 w 3470427"/>
              <a:gd name="connsiteY5" fmla="*/ 10 h 1200922"/>
              <a:gd name="connsiteX6" fmla="*/ 1909003 w 3470427"/>
              <a:gd name="connsiteY6" fmla="*/ 103642 h 1200922"/>
              <a:gd name="connsiteX7" fmla="*/ 2536891 w 3470427"/>
              <a:gd name="connsiteY7" fmla="*/ 170698 h 1200922"/>
              <a:gd name="connsiteX8" fmla="*/ 2951419 w 3470427"/>
              <a:gd name="connsiteY8" fmla="*/ 256042 h 1200922"/>
              <a:gd name="connsiteX9" fmla="*/ 3237931 w 3470427"/>
              <a:gd name="connsiteY9" fmla="*/ 365770 h 1200922"/>
              <a:gd name="connsiteX10" fmla="*/ 3122107 w 3470427"/>
              <a:gd name="connsiteY10" fmla="*/ 621802 h 1200922"/>
              <a:gd name="connsiteX11" fmla="*/ 3372043 w 3470427"/>
              <a:gd name="connsiteY11" fmla="*/ 786394 h 1200922"/>
              <a:gd name="connsiteX12" fmla="*/ 3433003 w 3470427"/>
              <a:gd name="connsiteY12" fmla="*/ 938794 h 1200922"/>
              <a:gd name="connsiteX13" fmla="*/ 2817307 w 3470427"/>
              <a:gd name="connsiteY13" fmla="*/ 1200922 h 1200922"/>
              <a:gd name="connsiteX0" fmla="*/ 1555435 w 3470427"/>
              <a:gd name="connsiteY0" fmla="*/ 1127770 h 1200922"/>
              <a:gd name="connsiteX1" fmla="*/ 513019 w 3470427"/>
              <a:gd name="connsiteY1" fmla="*/ 512074 h 1200922"/>
              <a:gd name="connsiteX2" fmla="*/ 955 w 3470427"/>
              <a:gd name="connsiteY2" fmla="*/ 79258 h 1200922"/>
              <a:gd name="connsiteX3" fmla="*/ 647131 w 3470427"/>
              <a:gd name="connsiteY3" fmla="*/ 188986 h 1200922"/>
              <a:gd name="connsiteX4" fmla="*/ 933643 w 3470427"/>
              <a:gd name="connsiteY4" fmla="*/ 109738 h 1200922"/>
              <a:gd name="connsiteX5" fmla="*/ 1354267 w 3470427"/>
              <a:gd name="connsiteY5" fmla="*/ 10 h 1200922"/>
              <a:gd name="connsiteX6" fmla="*/ 1909003 w 3470427"/>
              <a:gd name="connsiteY6" fmla="*/ 103642 h 1200922"/>
              <a:gd name="connsiteX7" fmla="*/ 2536891 w 3470427"/>
              <a:gd name="connsiteY7" fmla="*/ 170698 h 1200922"/>
              <a:gd name="connsiteX8" fmla="*/ 2951419 w 3470427"/>
              <a:gd name="connsiteY8" fmla="*/ 256042 h 1200922"/>
              <a:gd name="connsiteX9" fmla="*/ 3237931 w 3470427"/>
              <a:gd name="connsiteY9" fmla="*/ 365770 h 1200922"/>
              <a:gd name="connsiteX10" fmla="*/ 3122107 w 3470427"/>
              <a:gd name="connsiteY10" fmla="*/ 621802 h 1200922"/>
              <a:gd name="connsiteX11" fmla="*/ 3372043 w 3470427"/>
              <a:gd name="connsiteY11" fmla="*/ 786394 h 1200922"/>
              <a:gd name="connsiteX12" fmla="*/ 3433003 w 3470427"/>
              <a:gd name="connsiteY12" fmla="*/ 938794 h 1200922"/>
              <a:gd name="connsiteX13" fmla="*/ 2817307 w 3470427"/>
              <a:gd name="connsiteY13" fmla="*/ 1200922 h 120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70427" h="1200922">
                <a:moveTo>
                  <a:pt x="1555435" y="1127770"/>
                </a:moveTo>
                <a:cubicBezTo>
                  <a:pt x="1457899" y="1027186"/>
                  <a:pt x="671515" y="669554"/>
                  <a:pt x="513019" y="512074"/>
                </a:cubicBezTo>
                <a:cubicBezTo>
                  <a:pt x="354523" y="354594"/>
                  <a:pt x="-21397" y="133106"/>
                  <a:pt x="955" y="79258"/>
                </a:cubicBezTo>
                <a:cubicBezTo>
                  <a:pt x="23307" y="25410"/>
                  <a:pt x="491683" y="183906"/>
                  <a:pt x="647131" y="188986"/>
                </a:cubicBezTo>
                <a:cubicBezTo>
                  <a:pt x="802579" y="194066"/>
                  <a:pt x="933643" y="109738"/>
                  <a:pt x="933643" y="109738"/>
                </a:cubicBezTo>
                <a:cubicBezTo>
                  <a:pt x="1051499" y="78242"/>
                  <a:pt x="1191707" y="1026"/>
                  <a:pt x="1354267" y="10"/>
                </a:cubicBezTo>
                <a:cubicBezTo>
                  <a:pt x="1516827" y="-1006"/>
                  <a:pt x="1711899" y="75194"/>
                  <a:pt x="1909003" y="103642"/>
                </a:cubicBezTo>
                <a:cubicBezTo>
                  <a:pt x="2106107" y="132090"/>
                  <a:pt x="2363155" y="145298"/>
                  <a:pt x="2536891" y="170698"/>
                </a:cubicBezTo>
                <a:cubicBezTo>
                  <a:pt x="2710627" y="196098"/>
                  <a:pt x="2834579" y="223530"/>
                  <a:pt x="2951419" y="256042"/>
                </a:cubicBezTo>
                <a:cubicBezTo>
                  <a:pt x="3068259" y="288554"/>
                  <a:pt x="3209483" y="304810"/>
                  <a:pt x="3237931" y="365770"/>
                </a:cubicBezTo>
                <a:cubicBezTo>
                  <a:pt x="3266379" y="426730"/>
                  <a:pt x="3099755" y="551698"/>
                  <a:pt x="3122107" y="621802"/>
                </a:cubicBezTo>
                <a:cubicBezTo>
                  <a:pt x="3144459" y="691906"/>
                  <a:pt x="3320227" y="733562"/>
                  <a:pt x="3372043" y="786394"/>
                </a:cubicBezTo>
                <a:cubicBezTo>
                  <a:pt x="3423859" y="839226"/>
                  <a:pt x="3525459" y="869706"/>
                  <a:pt x="3433003" y="938794"/>
                </a:cubicBezTo>
                <a:cubicBezTo>
                  <a:pt x="3340547" y="1007882"/>
                  <a:pt x="3078927" y="1104402"/>
                  <a:pt x="2817307" y="1200922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820048" y="2155792"/>
            <a:ext cx="2225432" cy="1178720"/>
          </a:xfrm>
          <a:custGeom>
            <a:avLst/>
            <a:gdLst>
              <a:gd name="connsiteX0" fmla="*/ 86464 w 2225432"/>
              <a:gd name="connsiteY0" fmla="*/ 995840 h 1178720"/>
              <a:gd name="connsiteX1" fmla="*/ 324208 w 2225432"/>
              <a:gd name="connsiteY1" fmla="*/ 800768 h 1178720"/>
              <a:gd name="connsiteX2" fmla="*/ 165712 w 2225432"/>
              <a:gd name="connsiteY2" fmla="*/ 556928 h 1178720"/>
              <a:gd name="connsiteX3" fmla="*/ 1120 w 2225432"/>
              <a:gd name="connsiteY3" fmla="*/ 428912 h 1178720"/>
              <a:gd name="connsiteX4" fmla="*/ 110848 w 2225432"/>
              <a:gd name="connsiteY4" fmla="*/ 306992 h 1178720"/>
              <a:gd name="connsiteX5" fmla="*/ 427840 w 2225432"/>
              <a:gd name="connsiteY5" fmla="*/ 81440 h 1178720"/>
              <a:gd name="connsiteX6" fmla="*/ 787504 w 2225432"/>
              <a:gd name="connsiteY6" fmla="*/ 2192 h 1178720"/>
              <a:gd name="connsiteX7" fmla="*/ 1006960 w 2225432"/>
              <a:gd name="connsiteY7" fmla="*/ 20480 h 1178720"/>
              <a:gd name="connsiteX8" fmla="*/ 1415392 w 2225432"/>
              <a:gd name="connsiteY8" fmla="*/ 57056 h 1178720"/>
              <a:gd name="connsiteX9" fmla="*/ 1756768 w 2225432"/>
              <a:gd name="connsiteY9" fmla="*/ 75344 h 1178720"/>
              <a:gd name="connsiteX10" fmla="*/ 2049376 w 2225432"/>
              <a:gd name="connsiteY10" fmla="*/ 75344 h 1178720"/>
              <a:gd name="connsiteX11" fmla="*/ 2201776 w 2225432"/>
              <a:gd name="connsiteY11" fmla="*/ 239936 h 1178720"/>
              <a:gd name="connsiteX12" fmla="*/ 1543408 w 2225432"/>
              <a:gd name="connsiteY12" fmla="*/ 544736 h 1178720"/>
              <a:gd name="connsiteX13" fmla="*/ 1476352 w 2225432"/>
              <a:gd name="connsiteY13" fmla="*/ 947072 h 1178720"/>
              <a:gd name="connsiteX14" fmla="*/ 866752 w 2225432"/>
              <a:gd name="connsiteY14" fmla="*/ 1178720 h 117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25432" h="1178720">
                <a:moveTo>
                  <a:pt x="86464" y="995840"/>
                </a:moveTo>
                <a:cubicBezTo>
                  <a:pt x="198732" y="934880"/>
                  <a:pt x="311000" y="873920"/>
                  <a:pt x="324208" y="800768"/>
                </a:cubicBezTo>
                <a:cubicBezTo>
                  <a:pt x="337416" y="727616"/>
                  <a:pt x="219560" y="618904"/>
                  <a:pt x="165712" y="556928"/>
                </a:cubicBezTo>
                <a:cubicBezTo>
                  <a:pt x="111864" y="494952"/>
                  <a:pt x="10264" y="470568"/>
                  <a:pt x="1120" y="428912"/>
                </a:cubicBezTo>
                <a:cubicBezTo>
                  <a:pt x="-8024" y="387256"/>
                  <a:pt x="39728" y="364904"/>
                  <a:pt x="110848" y="306992"/>
                </a:cubicBezTo>
                <a:cubicBezTo>
                  <a:pt x="181968" y="249080"/>
                  <a:pt x="315064" y="132240"/>
                  <a:pt x="427840" y="81440"/>
                </a:cubicBezTo>
                <a:cubicBezTo>
                  <a:pt x="540616" y="30640"/>
                  <a:pt x="690984" y="12352"/>
                  <a:pt x="787504" y="2192"/>
                </a:cubicBezTo>
                <a:cubicBezTo>
                  <a:pt x="884024" y="-7968"/>
                  <a:pt x="1006960" y="20480"/>
                  <a:pt x="1006960" y="20480"/>
                </a:cubicBezTo>
                <a:lnTo>
                  <a:pt x="1415392" y="57056"/>
                </a:lnTo>
                <a:cubicBezTo>
                  <a:pt x="1540360" y="66200"/>
                  <a:pt x="1651104" y="72296"/>
                  <a:pt x="1756768" y="75344"/>
                </a:cubicBezTo>
                <a:cubicBezTo>
                  <a:pt x="1862432" y="78392"/>
                  <a:pt x="1975208" y="47912"/>
                  <a:pt x="2049376" y="75344"/>
                </a:cubicBezTo>
                <a:cubicBezTo>
                  <a:pt x="2123544" y="102776"/>
                  <a:pt x="2286104" y="161704"/>
                  <a:pt x="2201776" y="239936"/>
                </a:cubicBezTo>
                <a:cubicBezTo>
                  <a:pt x="2117448" y="318168"/>
                  <a:pt x="1664312" y="426880"/>
                  <a:pt x="1543408" y="544736"/>
                </a:cubicBezTo>
                <a:cubicBezTo>
                  <a:pt x="1422504" y="662592"/>
                  <a:pt x="1589128" y="841408"/>
                  <a:pt x="1476352" y="947072"/>
                </a:cubicBezTo>
                <a:cubicBezTo>
                  <a:pt x="1363576" y="1052736"/>
                  <a:pt x="1115164" y="1115728"/>
                  <a:pt x="866752" y="117872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0"/>
            <a:ext cx="1225824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1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200"/>
            <a:ext cx="12258240" cy="598932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529840" y="944880"/>
            <a:ext cx="5410200" cy="1874645"/>
          </a:xfrm>
          <a:custGeom>
            <a:avLst/>
            <a:gdLst>
              <a:gd name="connsiteX0" fmla="*/ 0 w 5410200"/>
              <a:gd name="connsiteY0" fmla="*/ 0 h 1874645"/>
              <a:gd name="connsiteX1" fmla="*/ 868680 w 5410200"/>
              <a:gd name="connsiteY1" fmla="*/ 1310640 h 1874645"/>
              <a:gd name="connsiteX2" fmla="*/ 1950720 w 5410200"/>
              <a:gd name="connsiteY2" fmla="*/ 1752600 h 1874645"/>
              <a:gd name="connsiteX3" fmla="*/ 2926080 w 5410200"/>
              <a:gd name="connsiteY3" fmla="*/ 1828800 h 1874645"/>
              <a:gd name="connsiteX4" fmla="*/ 3870960 w 5410200"/>
              <a:gd name="connsiteY4" fmla="*/ 1813560 h 1874645"/>
              <a:gd name="connsiteX5" fmla="*/ 4785360 w 5410200"/>
              <a:gd name="connsiteY5" fmla="*/ 1097280 h 1874645"/>
              <a:gd name="connsiteX6" fmla="*/ 5410200 w 5410200"/>
              <a:gd name="connsiteY6" fmla="*/ 533400 h 187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200" h="1874645">
                <a:moveTo>
                  <a:pt x="0" y="0"/>
                </a:moveTo>
                <a:cubicBezTo>
                  <a:pt x="271780" y="509270"/>
                  <a:pt x="543560" y="1018540"/>
                  <a:pt x="868680" y="1310640"/>
                </a:cubicBezTo>
                <a:cubicBezTo>
                  <a:pt x="1193800" y="1602740"/>
                  <a:pt x="1607820" y="1666240"/>
                  <a:pt x="1950720" y="1752600"/>
                </a:cubicBezTo>
                <a:cubicBezTo>
                  <a:pt x="2293620" y="1838960"/>
                  <a:pt x="2606040" y="1818640"/>
                  <a:pt x="2926080" y="1828800"/>
                </a:cubicBezTo>
                <a:cubicBezTo>
                  <a:pt x="3246120" y="1838960"/>
                  <a:pt x="3561080" y="1935480"/>
                  <a:pt x="3870960" y="1813560"/>
                </a:cubicBezTo>
                <a:cubicBezTo>
                  <a:pt x="4180840" y="1691640"/>
                  <a:pt x="4528820" y="1310640"/>
                  <a:pt x="4785360" y="1097280"/>
                </a:cubicBezTo>
                <a:cubicBezTo>
                  <a:pt x="5041900" y="883920"/>
                  <a:pt x="5226050" y="708660"/>
                  <a:pt x="5410200" y="53340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89519" y="5615523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U-shaped valley</a:t>
            </a:r>
          </a:p>
        </p:txBody>
      </p:sp>
    </p:spTree>
    <p:extLst>
      <p:ext uri="{BB962C8B-B14F-4D97-AF65-F5344CB8AC3E}">
        <p14:creationId xmlns:p14="http://schemas.microsoft.com/office/powerpoint/2010/main" val="401748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" y="0"/>
            <a:ext cx="11262360" cy="68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4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" y="0"/>
            <a:ext cx="11262360" cy="6869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639" y="6038632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U-shaped valley</a:t>
            </a:r>
          </a:p>
        </p:txBody>
      </p:sp>
      <p:sp>
        <p:nvSpPr>
          <p:cNvPr id="6" name="Freeform 5"/>
          <p:cNvSpPr/>
          <p:nvPr/>
        </p:nvSpPr>
        <p:spPr>
          <a:xfrm>
            <a:off x="1524000" y="1356360"/>
            <a:ext cx="6736080" cy="2207083"/>
          </a:xfrm>
          <a:custGeom>
            <a:avLst/>
            <a:gdLst>
              <a:gd name="connsiteX0" fmla="*/ 0 w 6736080"/>
              <a:gd name="connsiteY0" fmla="*/ 60960 h 2207083"/>
              <a:gd name="connsiteX1" fmla="*/ 1920240 w 6736080"/>
              <a:gd name="connsiteY1" fmla="*/ 1691640 h 2207083"/>
              <a:gd name="connsiteX2" fmla="*/ 2743200 w 6736080"/>
              <a:gd name="connsiteY2" fmla="*/ 2103120 h 2207083"/>
              <a:gd name="connsiteX3" fmla="*/ 4221480 w 6736080"/>
              <a:gd name="connsiteY3" fmla="*/ 2194560 h 2207083"/>
              <a:gd name="connsiteX4" fmla="*/ 5105400 w 6736080"/>
              <a:gd name="connsiteY4" fmla="*/ 1889760 h 2207083"/>
              <a:gd name="connsiteX5" fmla="*/ 5593080 w 6736080"/>
              <a:gd name="connsiteY5" fmla="*/ 1295400 h 2207083"/>
              <a:gd name="connsiteX6" fmla="*/ 6736080 w 6736080"/>
              <a:gd name="connsiteY6" fmla="*/ 0 h 2207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6080" h="2207083">
                <a:moveTo>
                  <a:pt x="0" y="60960"/>
                </a:moveTo>
                <a:cubicBezTo>
                  <a:pt x="731520" y="706120"/>
                  <a:pt x="1463040" y="1351280"/>
                  <a:pt x="1920240" y="1691640"/>
                </a:cubicBezTo>
                <a:cubicBezTo>
                  <a:pt x="2377440" y="2032000"/>
                  <a:pt x="2359660" y="2019300"/>
                  <a:pt x="2743200" y="2103120"/>
                </a:cubicBezTo>
                <a:cubicBezTo>
                  <a:pt x="3126740" y="2186940"/>
                  <a:pt x="3827780" y="2230120"/>
                  <a:pt x="4221480" y="2194560"/>
                </a:cubicBezTo>
                <a:cubicBezTo>
                  <a:pt x="4615180" y="2159000"/>
                  <a:pt x="4876800" y="2039620"/>
                  <a:pt x="5105400" y="1889760"/>
                </a:cubicBezTo>
                <a:cubicBezTo>
                  <a:pt x="5334000" y="1739900"/>
                  <a:pt x="5321300" y="1610360"/>
                  <a:pt x="5593080" y="1295400"/>
                </a:cubicBezTo>
                <a:cubicBezTo>
                  <a:pt x="5864860" y="980440"/>
                  <a:pt x="6300470" y="490220"/>
                  <a:pt x="6736080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3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110" y="0"/>
            <a:ext cx="9513570" cy="677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3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110" y="0"/>
            <a:ext cx="9513570" cy="6772964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310640" y="185683"/>
            <a:ext cx="6363222" cy="1871717"/>
          </a:xfrm>
          <a:custGeom>
            <a:avLst/>
            <a:gdLst>
              <a:gd name="connsiteX0" fmla="*/ 0 w 6363257"/>
              <a:gd name="connsiteY0" fmla="*/ 69928 h 1913968"/>
              <a:gd name="connsiteX1" fmla="*/ 594360 w 6363257"/>
              <a:gd name="connsiteY1" fmla="*/ 222328 h 1913968"/>
              <a:gd name="connsiteX2" fmla="*/ 2910840 w 6363257"/>
              <a:gd name="connsiteY2" fmla="*/ 191848 h 1913968"/>
              <a:gd name="connsiteX3" fmla="*/ 4450080 w 6363257"/>
              <a:gd name="connsiteY3" fmla="*/ 8968 h 1913968"/>
              <a:gd name="connsiteX4" fmla="*/ 5608320 w 6363257"/>
              <a:gd name="connsiteY4" fmla="*/ 54688 h 1913968"/>
              <a:gd name="connsiteX5" fmla="*/ 6355080 w 6363257"/>
              <a:gd name="connsiteY5" fmla="*/ 283288 h 1913968"/>
              <a:gd name="connsiteX6" fmla="*/ 5135880 w 6363257"/>
              <a:gd name="connsiteY6" fmla="*/ 877648 h 1913968"/>
              <a:gd name="connsiteX7" fmla="*/ 3032760 w 6363257"/>
              <a:gd name="connsiteY7" fmla="*/ 1304368 h 1913968"/>
              <a:gd name="connsiteX8" fmla="*/ 2438400 w 6363257"/>
              <a:gd name="connsiteY8" fmla="*/ 1913968 h 1913968"/>
              <a:gd name="connsiteX0" fmla="*/ 0 w 6363222"/>
              <a:gd name="connsiteY0" fmla="*/ 27677 h 1871717"/>
              <a:gd name="connsiteX1" fmla="*/ 594360 w 6363222"/>
              <a:gd name="connsiteY1" fmla="*/ 180077 h 1871717"/>
              <a:gd name="connsiteX2" fmla="*/ 2910840 w 6363222"/>
              <a:gd name="connsiteY2" fmla="*/ 149597 h 1871717"/>
              <a:gd name="connsiteX3" fmla="*/ 4465320 w 6363222"/>
              <a:gd name="connsiteY3" fmla="*/ 42917 h 1871717"/>
              <a:gd name="connsiteX4" fmla="*/ 5608320 w 6363222"/>
              <a:gd name="connsiteY4" fmla="*/ 12437 h 1871717"/>
              <a:gd name="connsiteX5" fmla="*/ 6355080 w 6363222"/>
              <a:gd name="connsiteY5" fmla="*/ 241037 h 1871717"/>
              <a:gd name="connsiteX6" fmla="*/ 5135880 w 6363222"/>
              <a:gd name="connsiteY6" fmla="*/ 835397 h 1871717"/>
              <a:gd name="connsiteX7" fmla="*/ 3032760 w 6363222"/>
              <a:gd name="connsiteY7" fmla="*/ 1262117 h 1871717"/>
              <a:gd name="connsiteX8" fmla="*/ 2438400 w 6363222"/>
              <a:gd name="connsiteY8" fmla="*/ 1871717 h 187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3222" h="1871717">
                <a:moveTo>
                  <a:pt x="0" y="27677"/>
                </a:moveTo>
                <a:cubicBezTo>
                  <a:pt x="54610" y="93717"/>
                  <a:pt x="109220" y="159757"/>
                  <a:pt x="594360" y="180077"/>
                </a:cubicBezTo>
                <a:cubicBezTo>
                  <a:pt x="1079500" y="200397"/>
                  <a:pt x="2265680" y="172457"/>
                  <a:pt x="2910840" y="149597"/>
                </a:cubicBezTo>
                <a:cubicBezTo>
                  <a:pt x="3556000" y="126737"/>
                  <a:pt x="4015740" y="65777"/>
                  <a:pt x="4465320" y="42917"/>
                </a:cubicBezTo>
                <a:cubicBezTo>
                  <a:pt x="4914900" y="20057"/>
                  <a:pt x="5293360" y="-20583"/>
                  <a:pt x="5608320" y="12437"/>
                </a:cubicBezTo>
                <a:cubicBezTo>
                  <a:pt x="5923280" y="45457"/>
                  <a:pt x="6433820" y="103877"/>
                  <a:pt x="6355080" y="241037"/>
                </a:cubicBezTo>
                <a:cubicBezTo>
                  <a:pt x="6276340" y="378197"/>
                  <a:pt x="5689600" y="665217"/>
                  <a:pt x="5135880" y="835397"/>
                </a:cubicBezTo>
                <a:cubicBezTo>
                  <a:pt x="4582160" y="1005577"/>
                  <a:pt x="3482340" y="1089397"/>
                  <a:pt x="3032760" y="1262117"/>
                </a:cubicBezTo>
                <a:cubicBezTo>
                  <a:pt x="2583180" y="1434837"/>
                  <a:pt x="2510790" y="1653277"/>
                  <a:pt x="2438400" y="1871717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249680" y="1295400"/>
            <a:ext cx="746760" cy="762000"/>
          </a:xfrm>
          <a:custGeom>
            <a:avLst/>
            <a:gdLst>
              <a:gd name="connsiteX0" fmla="*/ 0 w 746760"/>
              <a:gd name="connsiteY0" fmla="*/ 0 h 762000"/>
              <a:gd name="connsiteX1" fmla="*/ 746760 w 746760"/>
              <a:gd name="connsiteY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762000">
                <a:moveTo>
                  <a:pt x="0" y="0"/>
                </a:moveTo>
                <a:lnTo>
                  <a:pt x="746760" y="762000"/>
                </a:ln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3060" y="6027003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</p:spTree>
    <p:extLst>
      <p:ext uri="{BB962C8B-B14F-4D97-AF65-F5344CB8AC3E}">
        <p14:creationId xmlns:p14="http://schemas.microsoft.com/office/powerpoint/2010/main" val="1750194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" y="0"/>
            <a:ext cx="10607040" cy="68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8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0" y="0"/>
            <a:ext cx="10607040" cy="682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5020" y="4678680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  <p:sp>
        <p:nvSpPr>
          <p:cNvPr id="2" name="Freeform 1"/>
          <p:cNvSpPr/>
          <p:nvPr/>
        </p:nvSpPr>
        <p:spPr>
          <a:xfrm>
            <a:off x="2817855" y="2493141"/>
            <a:ext cx="7315913" cy="2185539"/>
          </a:xfrm>
          <a:custGeom>
            <a:avLst/>
            <a:gdLst>
              <a:gd name="connsiteX0" fmla="*/ 2546625 w 7315913"/>
              <a:gd name="connsiteY0" fmla="*/ 2185539 h 2185539"/>
              <a:gd name="connsiteX1" fmla="*/ 1601745 w 7315913"/>
              <a:gd name="connsiteY1" fmla="*/ 1667379 h 2185539"/>
              <a:gd name="connsiteX2" fmla="*/ 1007385 w 7315913"/>
              <a:gd name="connsiteY2" fmla="*/ 1179699 h 2185539"/>
              <a:gd name="connsiteX3" fmla="*/ 291105 w 7315913"/>
              <a:gd name="connsiteY3" fmla="*/ 615819 h 2185539"/>
              <a:gd name="connsiteX4" fmla="*/ 16785 w 7315913"/>
              <a:gd name="connsiteY4" fmla="*/ 280539 h 2185539"/>
              <a:gd name="connsiteX5" fmla="*/ 733065 w 7315913"/>
              <a:gd name="connsiteY5" fmla="*/ 6219 h 2185539"/>
              <a:gd name="connsiteX6" fmla="*/ 2485665 w 7315913"/>
              <a:gd name="connsiteY6" fmla="*/ 82419 h 2185539"/>
              <a:gd name="connsiteX7" fmla="*/ 3643905 w 7315913"/>
              <a:gd name="connsiteY7" fmla="*/ 143379 h 2185539"/>
              <a:gd name="connsiteX8" fmla="*/ 4939305 w 7315913"/>
              <a:gd name="connsiteY8" fmla="*/ 204339 h 2185539"/>
              <a:gd name="connsiteX9" fmla="*/ 5945145 w 7315913"/>
              <a:gd name="connsiteY9" fmla="*/ 128139 h 2185539"/>
              <a:gd name="connsiteX10" fmla="*/ 7271025 w 7315913"/>
              <a:gd name="connsiteY10" fmla="*/ 67179 h 2185539"/>
              <a:gd name="connsiteX11" fmla="*/ 6905265 w 7315913"/>
              <a:gd name="connsiteY11" fmla="*/ 509139 h 2185539"/>
              <a:gd name="connsiteX12" fmla="*/ 5929905 w 7315913"/>
              <a:gd name="connsiteY12" fmla="*/ 432939 h 2185539"/>
              <a:gd name="connsiteX13" fmla="*/ 4634505 w 7315913"/>
              <a:gd name="connsiteY13" fmla="*/ 539619 h 2185539"/>
              <a:gd name="connsiteX14" fmla="*/ 4710705 w 7315913"/>
              <a:gd name="connsiteY14" fmla="*/ 1225419 h 2185539"/>
              <a:gd name="connsiteX15" fmla="*/ 5167905 w 7315913"/>
              <a:gd name="connsiteY15" fmla="*/ 1743579 h 218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15913" h="2185539">
                <a:moveTo>
                  <a:pt x="2546625" y="2185539"/>
                </a:moveTo>
                <a:cubicBezTo>
                  <a:pt x="2202455" y="2010279"/>
                  <a:pt x="1858285" y="1835019"/>
                  <a:pt x="1601745" y="1667379"/>
                </a:cubicBezTo>
                <a:cubicBezTo>
                  <a:pt x="1345205" y="1499739"/>
                  <a:pt x="1225825" y="1354959"/>
                  <a:pt x="1007385" y="1179699"/>
                </a:cubicBezTo>
                <a:cubicBezTo>
                  <a:pt x="788945" y="1004439"/>
                  <a:pt x="456205" y="765679"/>
                  <a:pt x="291105" y="615819"/>
                </a:cubicBezTo>
                <a:cubicBezTo>
                  <a:pt x="126005" y="465959"/>
                  <a:pt x="-56875" y="382139"/>
                  <a:pt x="16785" y="280539"/>
                </a:cubicBezTo>
                <a:cubicBezTo>
                  <a:pt x="90445" y="178939"/>
                  <a:pt x="321585" y="39239"/>
                  <a:pt x="733065" y="6219"/>
                </a:cubicBezTo>
                <a:cubicBezTo>
                  <a:pt x="1144545" y="-26801"/>
                  <a:pt x="2485665" y="82419"/>
                  <a:pt x="2485665" y="82419"/>
                </a:cubicBezTo>
                <a:lnTo>
                  <a:pt x="3643905" y="143379"/>
                </a:lnTo>
                <a:cubicBezTo>
                  <a:pt x="4052845" y="163699"/>
                  <a:pt x="4555765" y="206879"/>
                  <a:pt x="4939305" y="204339"/>
                </a:cubicBezTo>
                <a:cubicBezTo>
                  <a:pt x="5322845" y="201799"/>
                  <a:pt x="5556525" y="150999"/>
                  <a:pt x="5945145" y="128139"/>
                </a:cubicBezTo>
                <a:cubicBezTo>
                  <a:pt x="6333765" y="105279"/>
                  <a:pt x="7111005" y="3679"/>
                  <a:pt x="7271025" y="67179"/>
                </a:cubicBezTo>
                <a:cubicBezTo>
                  <a:pt x="7431045" y="130679"/>
                  <a:pt x="7128785" y="448179"/>
                  <a:pt x="6905265" y="509139"/>
                </a:cubicBezTo>
                <a:cubicBezTo>
                  <a:pt x="6681745" y="570099"/>
                  <a:pt x="6308365" y="427859"/>
                  <a:pt x="5929905" y="432939"/>
                </a:cubicBezTo>
                <a:cubicBezTo>
                  <a:pt x="5551445" y="438019"/>
                  <a:pt x="4837705" y="407539"/>
                  <a:pt x="4634505" y="539619"/>
                </a:cubicBezTo>
                <a:cubicBezTo>
                  <a:pt x="4431305" y="671699"/>
                  <a:pt x="4621805" y="1024759"/>
                  <a:pt x="4710705" y="1225419"/>
                </a:cubicBezTo>
                <a:cubicBezTo>
                  <a:pt x="4799605" y="1426079"/>
                  <a:pt x="4983755" y="1584829"/>
                  <a:pt x="5167905" y="1743579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12520" y="2971666"/>
            <a:ext cx="1859454" cy="1996574"/>
          </a:xfrm>
          <a:custGeom>
            <a:avLst/>
            <a:gdLst>
              <a:gd name="connsiteX0" fmla="*/ 0 w 1859454"/>
              <a:gd name="connsiteY0" fmla="*/ 1173614 h 1996574"/>
              <a:gd name="connsiteX1" fmla="*/ 899160 w 1859454"/>
              <a:gd name="connsiteY1" fmla="*/ 365894 h 1996574"/>
              <a:gd name="connsiteX2" fmla="*/ 1478280 w 1859454"/>
              <a:gd name="connsiteY2" fmla="*/ 134 h 1996574"/>
              <a:gd name="connsiteX3" fmla="*/ 1859280 w 1859454"/>
              <a:gd name="connsiteY3" fmla="*/ 335414 h 1996574"/>
              <a:gd name="connsiteX4" fmla="*/ 1524000 w 1859454"/>
              <a:gd name="connsiteY4" fmla="*/ 1204094 h 1996574"/>
              <a:gd name="connsiteX5" fmla="*/ 1264920 w 1859454"/>
              <a:gd name="connsiteY5" fmla="*/ 1996574 h 1996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9454" h="1996574">
                <a:moveTo>
                  <a:pt x="0" y="1173614"/>
                </a:moveTo>
                <a:cubicBezTo>
                  <a:pt x="326390" y="867544"/>
                  <a:pt x="652780" y="561474"/>
                  <a:pt x="899160" y="365894"/>
                </a:cubicBezTo>
                <a:cubicBezTo>
                  <a:pt x="1145540" y="170314"/>
                  <a:pt x="1318260" y="5214"/>
                  <a:pt x="1478280" y="134"/>
                </a:cubicBezTo>
                <a:cubicBezTo>
                  <a:pt x="1638300" y="-4946"/>
                  <a:pt x="1851660" y="134754"/>
                  <a:pt x="1859280" y="335414"/>
                </a:cubicBezTo>
                <a:cubicBezTo>
                  <a:pt x="1866900" y="536074"/>
                  <a:pt x="1623060" y="927234"/>
                  <a:pt x="1524000" y="1204094"/>
                </a:cubicBezTo>
                <a:cubicBezTo>
                  <a:pt x="1424940" y="1480954"/>
                  <a:pt x="1344930" y="1738764"/>
                  <a:pt x="1264920" y="199657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5341" y="4242627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</p:spTree>
    <p:extLst>
      <p:ext uri="{BB962C8B-B14F-4D97-AF65-F5344CB8AC3E}">
        <p14:creationId xmlns:p14="http://schemas.microsoft.com/office/powerpoint/2010/main" val="1124830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0"/>
            <a:ext cx="1040892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9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60" y="4274"/>
            <a:ext cx="11688417" cy="68537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13473" y="6477000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782300" y="6056806"/>
            <a:ext cx="70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km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660" y="4274"/>
            <a:ext cx="74036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Somewhere in Colorado</a:t>
            </a:r>
          </a:p>
        </p:txBody>
      </p:sp>
    </p:spTree>
    <p:extLst>
      <p:ext uri="{BB962C8B-B14F-4D97-AF65-F5344CB8AC3E}">
        <p14:creationId xmlns:p14="http://schemas.microsoft.com/office/powerpoint/2010/main" val="3321881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0"/>
            <a:ext cx="10408920" cy="684276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379720" y="3489960"/>
            <a:ext cx="670560" cy="12954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339840" y="3489960"/>
            <a:ext cx="670560" cy="12954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61020" y="2926080"/>
            <a:ext cx="670560" cy="12954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09160" y="3573780"/>
            <a:ext cx="670560" cy="12954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821680" y="3531870"/>
            <a:ext cx="670560" cy="129540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3500" y="213360"/>
            <a:ext cx="2507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striations</a:t>
            </a:r>
          </a:p>
        </p:txBody>
      </p:sp>
    </p:spTree>
    <p:extLst>
      <p:ext uri="{BB962C8B-B14F-4D97-AF65-F5344CB8AC3E}">
        <p14:creationId xmlns:p14="http://schemas.microsoft.com/office/powerpoint/2010/main" val="2759419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-102921"/>
            <a:ext cx="9464040" cy="69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37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76199"/>
            <a:ext cx="9464040" cy="6781801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450057" y="1620921"/>
            <a:ext cx="5339863" cy="2768199"/>
          </a:xfrm>
          <a:custGeom>
            <a:avLst/>
            <a:gdLst>
              <a:gd name="connsiteX0" fmla="*/ 5339863 w 5339863"/>
              <a:gd name="connsiteY0" fmla="*/ 817479 h 2768199"/>
              <a:gd name="connsiteX1" fmla="*/ 3968263 w 5339863"/>
              <a:gd name="connsiteY1" fmla="*/ 375519 h 2768199"/>
              <a:gd name="connsiteX2" fmla="*/ 2398543 w 5339863"/>
              <a:gd name="connsiteY2" fmla="*/ 116439 h 2768199"/>
              <a:gd name="connsiteX3" fmla="*/ 1407943 w 5339863"/>
              <a:gd name="connsiteY3" fmla="*/ 40239 h 2768199"/>
              <a:gd name="connsiteX4" fmla="*/ 478303 w 5339863"/>
              <a:gd name="connsiteY4" fmla="*/ 40239 h 2768199"/>
              <a:gd name="connsiteX5" fmla="*/ 5863 w 5339863"/>
              <a:gd name="connsiteY5" fmla="*/ 543159 h 2768199"/>
              <a:gd name="connsiteX6" fmla="*/ 783103 w 5339863"/>
              <a:gd name="connsiteY6" fmla="*/ 1198479 h 2768199"/>
              <a:gd name="connsiteX7" fmla="*/ 1758463 w 5339863"/>
              <a:gd name="connsiteY7" fmla="*/ 1244199 h 2768199"/>
              <a:gd name="connsiteX8" fmla="*/ 2718583 w 5339863"/>
              <a:gd name="connsiteY8" fmla="*/ 1564239 h 2768199"/>
              <a:gd name="connsiteX9" fmla="*/ 3709183 w 5339863"/>
              <a:gd name="connsiteY9" fmla="*/ 2189079 h 2768199"/>
              <a:gd name="connsiteX10" fmla="*/ 4318783 w 5339863"/>
              <a:gd name="connsiteY10" fmla="*/ 2768199 h 276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9863" h="2768199">
                <a:moveTo>
                  <a:pt x="5339863" y="817479"/>
                </a:moveTo>
                <a:cubicBezTo>
                  <a:pt x="4899173" y="654919"/>
                  <a:pt x="4458483" y="492359"/>
                  <a:pt x="3968263" y="375519"/>
                </a:cubicBezTo>
                <a:cubicBezTo>
                  <a:pt x="3478043" y="258679"/>
                  <a:pt x="2825263" y="172319"/>
                  <a:pt x="2398543" y="116439"/>
                </a:cubicBezTo>
                <a:cubicBezTo>
                  <a:pt x="1971823" y="60559"/>
                  <a:pt x="1727983" y="52939"/>
                  <a:pt x="1407943" y="40239"/>
                </a:cubicBezTo>
                <a:cubicBezTo>
                  <a:pt x="1087903" y="27539"/>
                  <a:pt x="711983" y="-43581"/>
                  <a:pt x="478303" y="40239"/>
                </a:cubicBezTo>
                <a:cubicBezTo>
                  <a:pt x="244623" y="124059"/>
                  <a:pt x="-44937" y="350119"/>
                  <a:pt x="5863" y="543159"/>
                </a:cubicBezTo>
                <a:cubicBezTo>
                  <a:pt x="56663" y="736199"/>
                  <a:pt x="491003" y="1081639"/>
                  <a:pt x="783103" y="1198479"/>
                </a:cubicBezTo>
                <a:cubicBezTo>
                  <a:pt x="1075203" y="1315319"/>
                  <a:pt x="1435883" y="1183239"/>
                  <a:pt x="1758463" y="1244199"/>
                </a:cubicBezTo>
                <a:cubicBezTo>
                  <a:pt x="2081043" y="1305159"/>
                  <a:pt x="2393463" y="1406759"/>
                  <a:pt x="2718583" y="1564239"/>
                </a:cubicBezTo>
                <a:cubicBezTo>
                  <a:pt x="3043703" y="1721719"/>
                  <a:pt x="3442483" y="1988419"/>
                  <a:pt x="3709183" y="2189079"/>
                </a:cubicBezTo>
                <a:cubicBezTo>
                  <a:pt x="3975883" y="2389739"/>
                  <a:pt x="4147333" y="2578969"/>
                  <a:pt x="4318783" y="2768199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537960" y="2164080"/>
            <a:ext cx="1874520" cy="2438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27520" y="2407920"/>
            <a:ext cx="1874520" cy="2438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64780" y="2865120"/>
            <a:ext cx="1874520" cy="2438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23060" y="255061"/>
            <a:ext cx="7128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side of valley </a:t>
            </a:r>
            <a:r>
              <a:rPr lang="en-US" sz="4800"/>
              <a:t>with striations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6925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0"/>
            <a:ext cx="1200261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57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0"/>
            <a:ext cx="12002610" cy="54864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7711440" y="1981200"/>
            <a:ext cx="3137632" cy="1203960"/>
          </a:xfrm>
          <a:custGeom>
            <a:avLst/>
            <a:gdLst>
              <a:gd name="connsiteX0" fmla="*/ 0 w 3137632"/>
              <a:gd name="connsiteY0" fmla="*/ 0 h 1203960"/>
              <a:gd name="connsiteX1" fmla="*/ 518160 w 3137632"/>
              <a:gd name="connsiteY1" fmla="*/ 350520 h 1203960"/>
              <a:gd name="connsiteX2" fmla="*/ 1158240 w 3137632"/>
              <a:gd name="connsiteY2" fmla="*/ 426720 h 1203960"/>
              <a:gd name="connsiteX3" fmla="*/ 2255520 w 3137632"/>
              <a:gd name="connsiteY3" fmla="*/ 487680 h 1203960"/>
              <a:gd name="connsiteX4" fmla="*/ 3002280 w 3137632"/>
              <a:gd name="connsiteY4" fmla="*/ 411480 h 1203960"/>
              <a:gd name="connsiteX5" fmla="*/ 3063240 w 3137632"/>
              <a:gd name="connsiteY5" fmla="*/ 762000 h 1203960"/>
              <a:gd name="connsiteX6" fmla="*/ 2209800 w 3137632"/>
              <a:gd name="connsiteY6" fmla="*/ 120396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7632" h="1203960">
                <a:moveTo>
                  <a:pt x="0" y="0"/>
                </a:moveTo>
                <a:cubicBezTo>
                  <a:pt x="162560" y="139700"/>
                  <a:pt x="325120" y="279400"/>
                  <a:pt x="518160" y="350520"/>
                </a:cubicBezTo>
                <a:cubicBezTo>
                  <a:pt x="711200" y="421640"/>
                  <a:pt x="868680" y="403860"/>
                  <a:pt x="1158240" y="426720"/>
                </a:cubicBezTo>
                <a:cubicBezTo>
                  <a:pt x="1447800" y="449580"/>
                  <a:pt x="1948180" y="490220"/>
                  <a:pt x="2255520" y="487680"/>
                </a:cubicBezTo>
                <a:cubicBezTo>
                  <a:pt x="2562860" y="485140"/>
                  <a:pt x="2867660" y="365760"/>
                  <a:pt x="3002280" y="411480"/>
                </a:cubicBezTo>
                <a:cubicBezTo>
                  <a:pt x="3136900" y="457200"/>
                  <a:pt x="3195320" y="629920"/>
                  <a:pt x="3063240" y="762000"/>
                </a:cubicBezTo>
                <a:cubicBezTo>
                  <a:pt x="2931160" y="894080"/>
                  <a:pt x="2570480" y="1049020"/>
                  <a:pt x="2209800" y="120396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90017" y="1965960"/>
            <a:ext cx="874863" cy="1097280"/>
          </a:xfrm>
          <a:custGeom>
            <a:avLst/>
            <a:gdLst>
              <a:gd name="connsiteX0" fmla="*/ 6183 w 874863"/>
              <a:gd name="connsiteY0" fmla="*/ 0 h 1097280"/>
              <a:gd name="connsiteX1" fmla="*/ 128103 w 874863"/>
              <a:gd name="connsiteY1" fmla="*/ 457200 h 1097280"/>
              <a:gd name="connsiteX2" fmla="*/ 874863 w 874863"/>
              <a:gd name="connsiteY2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863" h="1097280">
                <a:moveTo>
                  <a:pt x="6183" y="0"/>
                </a:moveTo>
                <a:cubicBezTo>
                  <a:pt x="-5247" y="137160"/>
                  <a:pt x="-16677" y="274320"/>
                  <a:pt x="128103" y="457200"/>
                </a:cubicBezTo>
                <a:cubicBezTo>
                  <a:pt x="272883" y="640080"/>
                  <a:pt x="573873" y="868680"/>
                  <a:pt x="874863" y="109728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86303" y="1550461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</p:spTree>
    <p:extLst>
      <p:ext uri="{BB962C8B-B14F-4D97-AF65-F5344CB8AC3E}">
        <p14:creationId xmlns:p14="http://schemas.microsoft.com/office/powerpoint/2010/main" val="36378692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" y="0"/>
            <a:ext cx="1033272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20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" y="0"/>
            <a:ext cx="10332720" cy="6766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22574">
            <a:off x="4157178" y="1558561"/>
            <a:ext cx="149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arête</a:t>
            </a:r>
          </a:p>
        </p:txBody>
      </p:sp>
      <p:sp>
        <p:nvSpPr>
          <p:cNvPr id="4" name="Freeform 3"/>
          <p:cNvSpPr/>
          <p:nvPr/>
        </p:nvSpPr>
        <p:spPr>
          <a:xfrm>
            <a:off x="983226" y="1562841"/>
            <a:ext cx="10176387" cy="2871507"/>
          </a:xfrm>
          <a:custGeom>
            <a:avLst/>
            <a:gdLst>
              <a:gd name="connsiteX0" fmla="*/ 0 w 10176387"/>
              <a:gd name="connsiteY0" fmla="*/ 2871507 h 2871507"/>
              <a:gd name="connsiteX1" fmla="*/ 2428568 w 10176387"/>
              <a:gd name="connsiteY1" fmla="*/ 1642475 h 2871507"/>
              <a:gd name="connsiteX2" fmla="*/ 4267200 w 10176387"/>
              <a:gd name="connsiteY2" fmla="*/ 639585 h 2871507"/>
              <a:gd name="connsiteX3" fmla="*/ 5683045 w 10176387"/>
              <a:gd name="connsiteY3" fmla="*/ 147972 h 2871507"/>
              <a:gd name="connsiteX4" fmla="*/ 6351639 w 10176387"/>
              <a:gd name="connsiteY4" fmla="*/ 488 h 2871507"/>
              <a:gd name="connsiteX5" fmla="*/ 6636774 w 10176387"/>
              <a:gd name="connsiteY5" fmla="*/ 108643 h 2871507"/>
              <a:gd name="connsiteX6" fmla="*/ 6971071 w 10176387"/>
              <a:gd name="connsiteY6" fmla="*/ 324953 h 2871507"/>
              <a:gd name="connsiteX7" fmla="*/ 7069393 w 10176387"/>
              <a:gd name="connsiteY7" fmla="*/ 423275 h 2871507"/>
              <a:gd name="connsiteX8" fmla="*/ 7167716 w 10176387"/>
              <a:gd name="connsiteY8" fmla="*/ 265959 h 2871507"/>
              <a:gd name="connsiteX9" fmla="*/ 7325032 w 10176387"/>
              <a:gd name="connsiteY9" fmla="*/ 128307 h 2871507"/>
              <a:gd name="connsiteX10" fmla="*/ 7747819 w 10176387"/>
              <a:gd name="connsiteY10" fmla="*/ 197133 h 2871507"/>
              <a:gd name="connsiteX11" fmla="*/ 7905135 w 10176387"/>
              <a:gd name="connsiteY11" fmla="*/ 393778 h 2871507"/>
              <a:gd name="connsiteX12" fmla="*/ 8327922 w 10176387"/>
              <a:gd name="connsiteY12" fmla="*/ 383946 h 2871507"/>
              <a:gd name="connsiteX13" fmla="*/ 8898193 w 10176387"/>
              <a:gd name="connsiteY13" fmla="*/ 472436 h 2871507"/>
              <a:gd name="connsiteX14" fmla="*/ 9202993 w 10176387"/>
              <a:gd name="connsiteY14" fmla="*/ 610088 h 2871507"/>
              <a:gd name="connsiteX15" fmla="*/ 9458632 w 10176387"/>
              <a:gd name="connsiteY15" fmla="*/ 590424 h 2871507"/>
              <a:gd name="connsiteX16" fmla="*/ 9625780 w 10176387"/>
              <a:gd name="connsiteY16" fmla="*/ 452772 h 2871507"/>
              <a:gd name="connsiteX17" fmla="*/ 9861755 w 10176387"/>
              <a:gd name="connsiteY17" fmla="*/ 472436 h 2871507"/>
              <a:gd name="connsiteX18" fmla="*/ 10176387 w 10176387"/>
              <a:gd name="connsiteY18" fmla="*/ 865727 h 287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76387" h="2871507">
                <a:moveTo>
                  <a:pt x="0" y="2871507"/>
                </a:moveTo>
                <a:lnTo>
                  <a:pt x="2428568" y="1642475"/>
                </a:lnTo>
                <a:cubicBezTo>
                  <a:pt x="3139768" y="1270488"/>
                  <a:pt x="3724787" y="888669"/>
                  <a:pt x="4267200" y="639585"/>
                </a:cubicBezTo>
                <a:cubicBezTo>
                  <a:pt x="4809613" y="390501"/>
                  <a:pt x="5335639" y="254488"/>
                  <a:pt x="5683045" y="147972"/>
                </a:cubicBezTo>
                <a:cubicBezTo>
                  <a:pt x="6030451" y="41456"/>
                  <a:pt x="6192684" y="7043"/>
                  <a:pt x="6351639" y="488"/>
                </a:cubicBezTo>
                <a:cubicBezTo>
                  <a:pt x="6510594" y="-6067"/>
                  <a:pt x="6533535" y="54566"/>
                  <a:pt x="6636774" y="108643"/>
                </a:cubicBezTo>
                <a:cubicBezTo>
                  <a:pt x="6740013" y="162720"/>
                  <a:pt x="6898968" y="272514"/>
                  <a:pt x="6971071" y="324953"/>
                </a:cubicBezTo>
                <a:cubicBezTo>
                  <a:pt x="7043174" y="377392"/>
                  <a:pt x="7036619" y="433107"/>
                  <a:pt x="7069393" y="423275"/>
                </a:cubicBezTo>
                <a:cubicBezTo>
                  <a:pt x="7102167" y="413443"/>
                  <a:pt x="7125110" y="315120"/>
                  <a:pt x="7167716" y="265959"/>
                </a:cubicBezTo>
                <a:cubicBezTo>
                  <a:pt x="7210322" y="216798"/>
                  <a:pt x="7228348" y="139778"/>
                  <a:pt x="7325032" y="128307"/>
                </a:cubicBezTo>
                <a:cubicBezTo>
                  <a:pt x="7421716" y="116836"/>
                  <a:pt x="7651135" y="152888"/>
                  <a:pt x="7747819" y="197133"/>
                </a:cubicBezTo>
                <a:cubicBezTo>
                  <a:pt x="7844503" y="241378"/>
                  <a:pt x="7808451" y="362643"/>
                  <a:pt x="7905135" y="393778"/>
                </a:cubicBezTo>
                <a:cubicBezTo>
                  <a:pt x="8001819" y="424913"/>
                  <a:pt x="8162412" y="370836"/>
                  <a:pt x="8327922" y="383946"/>
                </a:cubicBezTo>
                <a:cubicBezTo>
                  <a:pt x="8493432" y="397056"/>
                  <a:pt x="8752348" y="434746"/>
                  <a:pt x="8898193" y="472436"/>
                </a:cubicBezTo>
                <a:cubicBezTo>
                  <a:pt x="9044038" y="510126"/>
                  <a:pt x="9109587" y="590423"/>
                  <a:pt x="9202993" y="610088"/>
                </a:cubicBezTo>
                <a:cubicBezTo>
                  <a:pt x="9296399" y="629753"/>
                  <a:pt x="9388168" y="616643"/>
                  <a:pt x="9458632" y="590424"/>
                </a:cubicBezTo>
                <a:cubicBezTo>
                  <a:pt x="9529096" y="564205"/>
                  <a:pt x="9558593" y="472437"/>
                  <a:pt x="9625780" y="452772"/>
                </a:cubicBezTo>
                <a:cubicBezTo>
                  <a:pt x="9692967" y="433107"/>
                  <a:pt x="9769987" y="403610"/>
                  <a:pt x="9861755" y="472436"/>
                </a:cubicBezTo>
                <a:cubicBezTo>
                  <a:pt x="9953523" y="541262"/>
                  <a:pt x="10064955" y="703494"/>
                  <a:pt x="10176387" y="865727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37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09760"/>
            <a:ext cx="9418320" cy="65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846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309760"/>
            <a:ext cx="9418320" cy="6548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8799" y="6027003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U-shaped valley</a:t>
            </a:r>
          </a:p>
        </p:txBody>
      </p:sp>
      <p:sp>
        <p:nvSpPr>
          <p:cNvPr id="2" name="Freeform 1"/>
          <p:cNvSpPr/>
          <p:nvPr/>
        </p:nvSpPr>
        <p:spPr>
          <a:xfrm>
            <a:off x="3931920" y="2758440"/>
            <a:ext cx="5196840" cy="1504873"/>
          </a:xfrm>
          <a:custGeom>
            <a:avLst/>
            <a:gdLst>
              <a:gd name="connsiteX0" fmla="*/ 0 w 5196840"/>
              <a:gd name="connsiteY0" fmla="*/ 0 h 1504873"/>
              <a:gd name="connsiteX1" fmla="*/ 1371600 w 5196840"/>
              <a:gd name="connsiteY1" fmla="*/ 1280160 h 1504873"/>
              <a:gd name="connsiteX2" fmla="*/ 2560320 w 5196840"/>
              <a:gd name="connsiteY2" fmla="*/ 1493520 h 1504873"/>
              <a:gd name="connsiteX3" fmla="*/ 3718560 w 5196840"/>
              <a:gd name="connsiteY3" fmla="*/ 1143000 h 1504873"/>
              <a:gd name="connsiteX4" fmla="*/ 5196840 w 5196840"/>
              <a:gd name="connsiteY4" fmla="*/ 243840 h 150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6840" h="1504873">
                <a:moveTo>
                  <a:pt x="0" y="0"/>
                </a:moveTo>
                <a:cubicBezTo>
                  <a:pt x="472440" y="515620"/>
                  <a:pt x="944880" y="1031240"/>
                  <a:pt x="1371600" y="1280160"/>
                </a:cubicBezTo>
                <a:cubicBezTo>
                  <a:pt x="1798320" y="1529080"/>
                  <a:pt x="2169160" y="1516380"/>
                  <a:pt x="2560320" y="1493520"/>
                </a:cubicBezTo>
                <a:cubicBezTo>
                  <a:pt x="2951480" y="1470660"/>
                  <a:pt x="3279140" y="1351280"/>
                  <a:pt x="3718560" y="1143000"/>
                </a:cubicBezTo>
                <a:cubicBezTo>
                  <a:pt x="4157980" y="934720"/>
                  <a:pt x="4677410" y="589280"/>
                  <a:pt x="5196840" y="24384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5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0"/>
            <a:ext cx="9799320" cy="68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2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60" y="4274"/>
            <a:ext cx="11688417" cy="685372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813473" y="6477000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782300" y="6056806"/>
            <a:ext cx="70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 km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4640" y="4069080"/>
            <a:ext cx="1455420" cy="94488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1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0"/>
            <a:ext cx="9799320" cy="687414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601960" y="2612014"/>
            <a:ext cx="5883194" cy="2432426"/>
          </a:xfrm>
          <a:custGeom>
            <a:avLst/>
            <a:gdLst>
              <a:gd name="connsiteX0" fmla="*/ 91960 w 5883194"/>
              <a:gd name="connsiteY0" fmla="*/ 1807586 h 2432426"/>
              <a:gd name="connsiteX1" fmla="*/ 229120 w 5883194"/>
              <a:gd name="connsiteY1" fmla="*/ 1228466 h 2432426"/>
              <a:gd name="connsiteX2" fmla="*/ 107200 w 5883194"/>
              <a:gd name="connsiteY2" fmla="*/ 481706 h 2432426"/>
              <a:gd name="connsiteX3" fmla="*/ 2027440 w 5883194"/>
              <a:gd name="connsiteY3" fmla="*/ 39746 h 2432426"/>
              <a:gd name="connsiteX4" fmla="*/ 3429520 w 5883194"/>
              <a:gd name="connsiteY4" fmla="*/ 24506 h 2432426"/>
              <a:gd name="connsiteX5" fmla="*/ 4923040 w 5883194"/>
              <a:gd name="connsiteY5" fmla="*/ 70226 h 2432426"/>
              <a:gd name="connsiteX6" fmla="*/ 5883160 w 5883194"/>
              <a:gd name="connsiteY6" fmla="*/ 237866 h 2432426"/>
              <a:gd name="connsiteX7" fmla="*/ 4892560 w 5883194"/>
              <a:gd name="connsiteY7" fmla="*/ 1121786 h 2432426"/>
              <a:gd name="connsiteX8" fmla="*/ 2713240 w 5883194"/>
              <a:gd name="connsiteY8" fmla="*/ 2005706 h 2432426"/>
              <a:gd name="connsiteX9" fmla="*/ 1433080 w 5883194"/>
              <a:gd name="connsiteY9" fmla="*/ 2432426 h 243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83194" h="2432426">
                <a:moveTo>
                  <a:pt x="91960" y="1807586"/>
                </a:moveTo>
                <a:cubicBezTo>
                  <a:pt x="159270" y="1628516"/>
                  <a:pt x="226580" y="1449446"/>
                  <a:pt x="229120" y="1228466"/>
                </a:cubicBezTo>
                <a:cubicBezTo>
                  <a:pt x="231660" y="1007486"/>
                  <a:pt x="-192520" y="679826"/>
                  <a:pt x="107200" y="481706"/>
                </a:cubicBezTo>
                <a:cubicBezTo>
                  <a:pt x="406920" y="283586"/>
                  <a:pt x="1473720" y="115946"/>
                  <a:pt x="2027440" y="39746"/>
                </a:cubicBezTo>
                <a:cubicBezTo>
                  <a:pt x="2581160" y="-36454"/>
                  <a:pt x="2946920" y="19426"/>
                  <a:pt x="3429520" y="24506"/>
                </a:cubicBezTo>
                <a:cubicBezTo>
                  <a:pt x="3912120" y="29586"/>
                  <a:pt x="4514100" y="34666"/>
                  <a:pt x="4923040" y="70226"/>
                </a:cubicBezTo>
                <a:cubicBezTo>
                  <a:pt x="5331980" y="105786"/>
                  <a:pt x="5888240" y="62606"/>
                  <a:pt x="5883160" y="237866"/>
                </a:cubicBezTo>
                <a:cubicBezTo>
                  <a:pt x="5878080" y="413126"/>
                  <a:pt x="5420880" y="827146"/>
                  <a:pt x="4892560" y="1121786"/>
                </a:cubicBezTo>
                <a:cubicBezTo>
                  <a:pt x="4364240" y="1416426"/>
                  <a:pt x="3289820" y="1787266"/>
                  <a:pt x="2713240" y="2005706"/>
                </a:cubicBezTo>
                <a:cubicBezTo>
                  <a:pt x="2136660" y="2224146"/>
                  <a:pt x="1784870" y="2328286"/>
                  <a:pt x="1433080" y="2432426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44654" y="5128297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</p:spTree>
    <p:extLst>
      <p:ext uri="{BB962C8B-B14F-4D97-AF65-F5344CB8AC3E}">
        <p14:creationId xmlns:p14="http://schemas.microsoft.com/office/powerpoint/2010/main" val="4022449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2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" y="0"/>
            <a:ext cx="10287000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590800" y="258136"/>
            <a:ext cx="3032801" cy="4968694"/>
          </a:xfrm>
          <a:custGeom>
            <a:avLst/>
            <a:gdLst>
              <a:gd name="connsiteX0" fmla="*/ 152400 w 3185201"/>
              <a:gd name="connsiteY0" fmla="*/ 3704265 h 5517825"/>
              <a:gd name="connsiteX1" fmla="*/ 1508760 w 3185201"/>
              <a:gd name="connsiteY1" fmla="*/ 2637465 h 5517825"/>
              <a:gd name="connsiteX2" fmla="*/ 2103120 w 3185201"/>
              <a:gd name="connsiteY2" fmla="*/ 1479225 h 5517825"/>
              <a:gd name="connsiteX3" fmla="*/ 2514600 w 3185201"/>
              <a:gd name="connsiteY3" fmla="*/ 808665 h 5517825"/>
              <a:gd name="connsiteX4" fmla="*/ 2880360 w 3185201"/>
              <a:gd name="connsiteY4" fmla="*/ 945 h 5517825"/>
              <a:gd name="connsiteX5" fmla="*/ 3185160 w 3185201"/>
              <a:gd name="connsiteY5" fmla="*/ 671505 h 5517825"/>
              <a:gd name="connsiteX6" fmla="*/ 2895600 w 3185201"/>
              <a:gd name="connsiteY6" fmla="*/ 1784025 h 5517825"/>
              <a:gd name="connsiteX7" fmla="*/ 2118360 w 3185201"/>
              <a:gd name="connsiteY7" fmla="*/ 3384225 h 5517825"/>
              <a:gd name="connsiteX8" fmla="*/ 1447800 w 3185201"/>
              <a:gd name="connsiteY8" fmla="*/ 4496745 h 5517825"/>
              <a:gd name="connsiteX9" fmla="*/ 762000 w 3185201"/>
              <a:gd name="connsiteY9" fmla="*/ 5182545 h 5517825"/>
              <a:gd name="connsiteX10" fmla="*/ 0 w 3185201"/>
              <a:gd name="connsiteY10" fmla="*/ 5517825 h 5517825"/>
              <a:gd name="connsiteX0" fmla="*/ 0 w 3032801"/>
              <a:gd name="connsiteY0" fmla="*/ 3704265 h 5182545"/>
              <a:gd name="connsiteX1" fmla="*/ 1356360 w 3032801"/>
              <a:gd name="connsiteY1" fmla="*/ 2637465 h 5182545"/>
              <a:gd name="connsiteX2" fmla="*/ 1950720 w 3032801"/>
              <a:gd name="connsiteY2" fmla="*/ 1479225 h 5182545"/>
              <a:gd name="connsiteX3" fmla="*/ 2362200 w 3032801"/>
              <a:gd name="connsiteY3" fmla="*/ 808665 h 5182545"/>
              <a:gd name="connsiteX4" fmla="*/ 2727960 w 3032801"/>
              <a:gd name="connsiteY4" fmla="*/ 945 h 5182545"/>
              <a:gd name="connsiteX5" fmla="*/ 3032760 w 3032801"/>
              <a:gd name="connsiteY5" fmla="*/ 671505 h 5182545"/>
              <a:gd name="connsiteX6" fmla="*/ 2743200 w 3032801"/>
              <a:gd name="connsiteY6" fmla="*/ 1784025 h 5182545"/>
              <a:gd name="connsiteX7" fmla="*/ 1965960 w 3032801"/>
              <a:gd name="connsiteY7" fmla="*/ 3384225 h 5182545"/>
              <a:gd name="connsiteX8" fmla="*/ 1295400 w 3032801"/>
              <a:gd name="connsiteY8" fmla="*/ 4496745 h 5182545"/>
              <a:gd name="connsiteX9" fmla="*/ 609600 w 3032801"/>
              <a:gd name="connsiteY9" fmla="*/ 5182545 h 5182545"/>
              <a:gd name="connsiteX0" fmla="*/ 0 w 3032801"/>
              <a:gd name="connsiteY0" fmla="*/ 3704265 h 4496745"/>
              <a:gd name="connsiteX1" fmla="*/ 1356360 w 3032801"/>
              <a:gd name="connsiteY1" fmla="*/ 2637465 h 4496745"/>
              <a:gd name="connsiteX2" fmla="*/ 1950720 w 3032801"/>
              <a:gd name="connsiteY2" fmla="*/ 1479225 h 4496745"/>
              <a:gd name="connsiteX3" fmla="*/ 2362200 w 3032801"/>
              <a:gd name="connsiteY3" fmla="*/ 808665 h 4496745"/>
              <a:gd name="connsiteX4" fmla="*/ 2727960 w 3032801"/>
              <a:gd name="connsiteY4" fmla="*/ 945 h 4496745"/>
              <a:gd name="connsiteX5" fmla="*/ 3032760 w 3032801"/>
              <a:gd name="connsiteY5" fmla="*/ 671505 h 4496745"/>
              <a:gd name="connsiteX6" fmla="*/ 2743200 w 3032801"/>
              <a:gd name="connsiteY6" fmla="*/ 1784025 h 4496745"/>
              <a:gd name="connsiteX7" fmla="*/ 1965960 w 3032801"/>
              <a:gd name="connsiteY7" fmla="*/ 3384225 h 4496745"/>
              <a:gd name="connsiteX8" fmla="*/ 1295400 w 3032801"/>
              <a:gd name="connsiteY8" fmla="*/ 4496745 h 4496745"/>
              <a:gd name="connsiteX0" fmla="*/ 0 w 3032801"/>
              <a:gd name="connsiteY0" fmla="*/ 3704265 h 4968694"/>
              <a:gd name="connsiteX1" fmla="*/ 1356360 w 3032801"/>
              <a:gd name="connsiteY1" fmla="*/ 2637465 h 4968694"/>
              <a:gd name="connsiteX2" fmla="*/ 1950720 w 3032801"/>
              <a:gd name="connsiteY2" fmla="*/ 1479225 h 4968694"/>
              <a:gd name="connsiteX3" fmla="*/ 2362200 w 3032801"/>
              <a:gd name="connsiteY3" fmla="*/ 808665 h 4968694"/>
              <a:gd name="connsiteX4" fmla="*/ 2727960 w 3032801"/>
              <a:gd name="connsiteY4" fmla="*/ 945 h 4968694"/>
              <a:gd name="connsiteX5" fmla="*/ 3032760 w 3032801"/>
              <a:gd name="connsiteY5" fmla="*/ 671505 h 4968694"/>
              <a:gd name="connsiteX6" fmla="*/ 2743200 w 3032801"/>
              <a:gd name="connsiteY6" fmla="*/ 1784025 h 4968694"/>
              <a:gd name="connsiteX7" fmla="*/ 1965960 w 3032801"/>
              <a:gd name="connsiteY7" fmla="*/ 3384225 h 4968694"/>
              <a:gd name="connsiteX8" fmla="*/ 675968 w 3032801"/>
              <a:gd name="connsiteY8" fmla="*/ 4968694 h 496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2801" h="4968694">
                <a:moveTo>
                  <a:pt x="0" y="3704265"/>
                </a:moveTo>
                <a:cubicBezTo>
                  <a:pt x="515620" y="3356285"/>
                  <a:pt x="1031240" y="3008305"/>
                  <a:pt x="1356360" y="2637465"/>
                </a:cubicBezTo>
                <a:cubicBezTo>
                  <a:pt x="1681480" y="2266625"/>
                  <a:pt x="1783080" y="1784025"/>
                  <a:pt x="1950720" y="1479225"/>
                </a:cubicBezTo>
                <a:cubicBezTo>
                  <a:pt x="2118360" y="1174425"/>
                  <a:pt x="2232660" y="1055045"/>
                  <a:pt x="2362200" y="808665"/>
                </a:cubicBezTo>
                <a:cubicBezTo>
                  <a:pt x="2491740" y="562285"/>
                  <a:pt x="2616200" y="23805"/>
                  <a:pt x="2727960" y="945"/>
                </a:cubicBezTo>
                <a:cubicBezTo>
                  <a:pt x="2839720" y="-21915"/>
                  <a:pt x="3030220" y="374325"/>
                  <a:pt x="3032760" y="671505"/>
                </a:cubicBezTo>
                <a:cubicBezTo>
                  <a:pt x="3035300" y="968685"/>
                  <a:pt x="2921000" y="1331905"/>
                  <a:pt x="2743200" y="1784025"/>
                </a:cubicBezTo>
                <a:cubicBezTo>
                  <a:pt x="2565400" y="2236145"/>
                  <a:pt x="2310499" y="2853447"/>
                  <a:pt x="1965960" y="3384225"/>
                </a:cubicBezTo>
                <a:cubicBezTo>
                  <a:pt x="1621421" y="3915003"/>
                  <a:pt x="902028" y="4668974"/>
                  <a:pt x="675968" y="4968694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340390" y="195170"/>
            <a:ext cx="4199849" cy="4376830"/>
          </a:xfrm>
          <a:custGeom>
            <a:avLst/>
            <a:gdLst>
              <a:gd name="connsiteX0" fmla="*/ 0 w 6111240"/>
              <a:gd name="connsiteY0" fmla="*/ 5275338 h 5275338"/>
              <a:gd name="connsiteX1" fmla="*/ 822960 w 6111240"/>
              <a:gd name="connsiteY1" fmla="*/ 4467618 h 5275338"/>
              <a:gd name="connsiteX2" fmla="*/ 1539240 w 6111240"/>
              <a:gd name="connsiteY2" fmla="*/ 2989338 h 5275338"/>
              <a:gd name="connsiteX3" fmla="*/ 2209800 w 6111240"/>
              <a:gd name="connsiteY3" fmla="*/ 1511058 h 5275338"/>
              <a:gd name="connsiteX4" fmla="*/ 2377440 w 6111240"/>
              <a:gd name="connsiteY4" fmla="*/ 779538 h 5275338"/>
              <a:gd name="connsiteX5" fmla="*/ 2194560 w 6111240"/>
              <a:gd name="connsiteY5" fmla="*/ 32778 h 5275338"/>
              <a:gd name="connsiteX6" fmla="*/ 2865120 w 6111240"/>
              <a:gd name="connsiteY6" fmla="*/ 185178 h 5275338"/>
              <a:gd name="connsiteX7" fmla="*/ 3383280 w 6111240"/>
              <a:gd name="connsiteY7" fmla="*/ 657618 h 5275338"/>
              <a:gd name="connsiteX8" fmla="*/ 4084320 w 6111240"/>
              <a:gd name="connsiteY8" fmla="*/ 1861578 h 5275338"/>
              <a:gd name="connsiteX9" fmla="*/ 4648200 w 6111240"/>
              <a:gd name="connsiteY9" fmla="*/ 2638818 h 5275338"/>
              <a:gd name="connsiteX10" fmla="*/ 5029200 w 6111240"/>
              <a:gd name="connsiteY10" fmla="*/ 2715018 h 5275338"/>
              <a:gd name="connsiteX11" fmla="*/ 5547360 w 6111240"/>
              <a:gd name="connsiteY11" fmla="*/ 3720858 h 5275338"/>
              <a:gd name="connsiteX12" fmla="*/ 6111240 w 6111240"/>
              <a:gd name="connsiteY12" fmla="*/ 4345698 h 5275338"/>
              <a:gd name="connsiteX0" fmla="*/ 0 w 6111240"/>
              <a:gd name="connsiteY0" fmla="*/ 5275338 h 5275338"/>
              <a:gd name="connsiteX1" fmla="*/ 822960 w 6111240"/>
              <a:gd name="connsiteY1" fmla="*/ 4467618 h 5275338"/>
              <a:gd name="connsiteX2" fmla="*/ 1539240 w 6111240"/>
              <a:gd name="connsiteY2" fmla="*/ 2989338 h 5275338"/>
              <a:gd name="connsiteX3" fmla="*/ 2209800 w 6111240"/>
              <a:gd name="connsiteY3" fmla="*/ 1511058 h 5275338"/>
              <a:gd name="connsiteX4" fmla="*/ 2377440 w 6111240"/>
              <a:gd name="connsiteY4" fmla="*/ 779538 h 5275338"/>
              <a:gd name="connsiteX5" fmla="*/ 2194560 w 6111240"/>
              <a:gd name="connsiteY5" fmla="*/ 32778 h 5275338"/>
              <a:gd name="connsiteX6" fmla="*/ 2865120 w 6111240"/>
              <a:gd name="connsiteY6" fmla="*/ 185178 h 5275338"/>
              <a:gd name="connsiteX7" fmla="*/ 3383280 w 6111240"/>
              <a:gd name="connsiteY7" fmla="*/ 657618 h 5275338"/>
              <a:gd name="connsiteX8" fmla="*/ 3810000 w 6111240"/>
              <a:gd name="connsiteY8" fmla="*/ 1693938 h 5275338"/>
              <a:gd name="connsiteX9" fmla="*/ 4648200 w 6111240"/>
              <a:gd name="connsiteY9" fmla="*/ 2638818 h 5275338"/>
              <a:gd name="connsiteX10" fmla="*/ 5029200 w 6111240"/>
              <a:gd name="connsiteY10" fmla="*/ 2715018 h 5275338"/>
              <a:gd name="connsiteX11" fmla="*/ 5547360 w 6111240"/>
              <a:gd name="connsiteY11" fmla="*/ 3720858 h 5275338"/>
              <a:gd name="connsiteX12" fmla="*/ 6111240 w 6111240"/>
              <a:gd name="connsiteY12" fmla="*/ 4345698 h 5275338"/>
              <a:gd name="connsiteX0" fmla="*/ 0 w 6111240"/>
              <a:gd name="connsiteY0" fmla="*/ 5275338 h 5275338"/>
              <a:gd name="connsiteX1" fmla="*/ 1539240 w 6111240"/>
              <a:gd name="connsiteY1" fmla="*/ 2989338 h 5275338"/>
              <a:gd name="connsiteX2" fmla="*/ 2209800 w 6111240"/>
              <a:gd name="connsiteY2" fmla="*/ 1511058 h 5275338"/>
              <a:gd name="connsiteX3" fmla="*/ 2377440 w 6111240"/>
              <a:gd name="connsiteY3" fmla="*/ 779538 h 5275338"/>
              <a:gd name="connsiteX4" fmla="*/ 2194560 w 6111240"/>
              <a:gd name="connsiteY4" fmla="*/ 32778 h 5275338"/>
              <a:gd name="connsiteX5" fmla="*/ 2865120 w 6111240"/>
              <a:gd name="connsiteY5" fmla="*/ 185178 h 5275338"/>
              <a:gd name="connsiteX6" fmla="*/ 3383280 w 6111240"/>
              <a:gd name="connsiteY6" fmla="*/ 657618 h 5275338"/>
              <a:gd name="connsiteX7" fmla="*/ 3810000 w 6111240"/>
              <a:gd name="connsiteY7" fmla="*/ 1693938 h 5275338"/>
              <a:gd name="connsiteX8" fmla="*/ 4648200 w 6111240"/>
              <a:gd name="connsiteY8" fmla="*/ 2638818 h 5275338"/>
              <a:gd name="connsiteX9" fmla="*/ 5029200 w 6111240"/>
              <a:gd name="connsiteY9" fmla="*/ 2715018 h 5275338"/>
              <a:gd name="connsiteX10" fmla="*/ 5547360 w 6111240"/>
              <a:gd name="connsiteY10" fmla="*/ 3720858 h 5275338"/>
              <a:gd name="connsiteX11" fmla="*/ 6111240 w 6111240"/>
              <a:gd name="connsiteY11" fmla="*/ 4345698 h 5275338"/>
              <a:gd name="connsiteX0" fmla="*/ 0 w 6111240"/>
              <a:gd name="connsiteY0" fmla="*/ 5275338 h 5275338"/>
              <a:gd name="connsiteX1" fmla="*/ 2209800 w 6111240"/>
              <a:gd name="connsiteY1" fmla="*/ 1511058 h 5275338"/>
              <a:gd name="connsiteX2" fmla="*/ 2377440 w 6111240"/>
              <a:gd name="connsiteY2" fmla="*/ 779538 h 5275338"/>
              <a:gd name="connsiteX3" fmla="*/ 2194560 w 6111240"/>
              <a:gd name="connsiteY3" fmla="*/ 32778 h 5275338"/>
              <a:gd name="connsiteX4" fmla="*/ 2865120 w 6111240"/>
              <a:gd name="connsiteY4" fmla="*/ 185178 h 5275338"/>
              <a:gd name="connsiteX5" fmla="*/ 3383280 w 6111240"/>
              <a:gd name="connsiteY5" fmla="*/ 657618 h 5275338"/>
              <a:gd name="connsiteX6" fmla="*/ 3810000 w 6111240"/>
              <a:gd name="connsiteY6" fmla="*/ 1693938 h 5275338"/>
              <a:gd name="connsiteX7" fmla="*/ 4648200 w 6111240"/>
              <a:gd name="connsiteY7" fmla="*/ 2638818 h 5275338"/>
              <a:gd name="connsiteX8" fmla="*/ 5029200 w 6111240"/>
              <a:gd name="connsiteY8" fmla="*/ 2715018 h 5275338"/>
              <a:gd name="connsiteX9" fmla="*/ 5547360 w 6111240"/>
              <a:gd name="connsiteY9" fmla="*/ 3720858 h 5275338"/>
              <a:gd name="connsiteX10" fmla="*/ 6111240 w 6111240"/>
              <a:gd name="connsiteY10" fmla="*/ 4345698 h 5275338"/>
              <a:gd name="connsiteX0" fmla="*/ 0 w 6111240"/>
              <a:gd name="connsiteY0" fmla="*/ 5275338 h 5275338"/>
              <a:gd name="connsiteX1" fmla="*/ 2377440 w 6111240"/>
              <a:gd name="connsiteY1" fmla="*/ 779538 h 5275338"/>
              <a:gd name="connsiteX2" fmla="*/ 2194560 w 6111240"/>
              <a:gd name="connsiteY2" fmla="*/ 32778 h 5275338"/>
              <a:gd name="connsiteX3" fmla="*/ 2865120 w 6111240"/>
              <a:gd name="connsiteY3" fmla="*/ 185178 h 5275338"/>
              <a:gd name="connsiteX4" fmla="*/ 3383280 w 6111240"/>
              <a:gd name="connsiteY4" fmla="*/ 657618 h 5275338"/>
              <a:gd name="connsiteX5" fmla="*/ 3810000 w 6111240"/>
              <a:gd name="connsiteY5" fmla="*/ 1693938 h 5275338"/>
              <a:gd name="connsiteX6" fmla="*/ 4648200 w 6111240"/>
              <a:gd name="connsiteY6" fmla="*/ 2638818 h 5275338"/>
              <a:gd name="connsiteX7" fmla="*/ 5029200 w 6111240"/>
              <a:gd name="connsiteY7" fmla="*/ 2715018 h 5275338"/>
              <a:gd name="connsiteX8" fmla="*/ 5547360 w 6111240"/>
              <a:gd name="connsiteY8" fmla="*/ 3720858 h 5275338"/>
              <a:gd name="connsiteX9" fmla="*/ 6111240 w 6111240"/>
              <a:gd name="connsiteY9" fmla="*/ 4345698 h 5275338"/>
              <a:gd name="connsiteX0" fmla="*/ 0 w 6111240"/>
              <a:gd name="connsiteY0" fmla="*/ 5604134 h 5604134"/>
              <a:gd name="connsiteX1" fmla="*/ 2194560 w 6111240"/>
              <a:gd name="connsiteY1" fmla="*/ 361574 h 5604134"/>
              <a:gd name="connsiteX2" fmla="*/ 2865120 w 6111240"/>
              <a:gd name="connsiteY2" fmla="*/ 513974 h 5604134"/>
              <a:gd name="connsiteX3" fmla="*/ 3383280 w 6111240"/>
              <a:gd name="connsiteY3" fmla="*/ 986414 h 5604134"/>
              <a:gd name="connsiteX4" fmla="*/ 3810000 w 6111240"/>
              <a:gd name="connsiteY4" fmla="*/ 2022734 h 5604134"/>
              <a:gd name="connsiteX5" fmla="*/ 4648200 w 6111240"/>
              <a:gd name="connsiteY5" fmla="*/ 2967614 h 5604134"/>
              <a:gd name="connsiteX6" fmla="*/ 5029200 w 6111240"/>
              <a:gd name="connsiteY6" fmla="*/ 3043814 h 5604134"/>
              <a:gd name="connsiteX7" fmla="*/ 5547360 w 6111240"/>
              <a:gd name="connsiteY7" fmla="*/ 4049654 h 5604134"/>
              <a:gd name="connsiteX8" fmla="*/ 6111240 w 6111240"/>
              <a:gd name="connsiteY8" fmla="*/ 4674494 h 5604134"/>
              <a:gd name="connsiteX0" fmla="*/ 0 w 3916680"/>
              <a:gd name="connsiteY0" fmla="*/ 361574 h 4674494"/>
              <a:gd name="connsiteX1" fmla="*/ 670560 w 3916680"/>
              <a:gd name="connsiteY1" fmla="*/ 513974 h 4674494"/>
              <a:gd name="connsiteX2" fmla="*/ 1188720 w 3916680"/>
              <a:gd name="connsiteY2" fmla="*/ 986414 h 4674494"/>
              <a:gd name="connsiteX3" fmla="*/ 1615440 w 3916680"/>
              <a:gd name="connsiteY3" fmla="*/ 2022734 h 4674494"/>
              <a:gd name="connsiteX4" fmla="*/ 2453640 w 3916680"/>
              <a:gd name="connsiteY4" fmla="*/ 2967614 h 4674494"/>
              <a:gd name="connsiteX5" fmla="*/ 2834640 w 3916680"/>
              <a:gd name="connsiteY5" fmla="*/ 3043814 h 4674494"/>
              <a:gd name="connsiteX6" fmla="*/ 3352800 w 3916680"/>
              <a:gd name="connsiteY6" fmla="*/ 4049654 h 4674494"/>
              <a:gd name="connsiteX7" fmla="*/ 3916680 w 3916680"/>
              <a:gd name="connsiteY7" fmla="*/ 4674494 h 4674494"/>
              <a:gd name="connsiteX0" fmla="*/ 0 w 4152654"/>
              <a:gd name="connsiteY0" fmla="*/ 361574 h 4674494"/>
              <a:gd name="connsiteX1" fmla="*/ 906534 w 4152654"/>
              <a:gd name="connsiteY1" fmla="*/ 513974 h 4674494"/>
              <a:gd name="connsiteX2" fmla="*/ 1424694 w 4152654"/>
              <a:gd name="connsiteY2" fmla="*/ 986414 h 4674494"/>
              <a:gd name="connsiteX3" fmla="*/ 1851414 w 4152654"/>
              <a:gd name="connsiteY3" fmla="*/ 2022734 h 4674494"/>
              <a:gd name="connsiteX4" fmla="*/ 2689614 w 4152654"/>
              <a:gd name="connsiteY4" fmla="*/ 2967614 h 4674494"/>
              <a:gd name="connsiteX5" fmla="*/ 3070614 w 4152654"/>
              <a:gd name="connsiteY5" fmla="*/ 3043814 h 4674494"/>
              <a:gd name="connsiteX6" fmla="*/ 3588774 w 4152654"/>
              <a:gd name="connsiteY6" fmla="*/ 4049654 h 4674494"/>
              <a:gd name="connsiteX7" fmla="*/ 4152654 w 4152654"/>
              <a:gd name="connsiteY7" fmla="*/ 4674494 h 4674494"/>
              <a:gd name="connsiteX0" fmla="*/ 0 w 3246120"/>
              <a:gd name="connsiteY0" fmla="*/ 0 h 4160520"/>
              <a:gd name="connsiteX1" fmla="*/ 518160 w 3246120"/>
              <a:gd name="connsiteY1" fmla="*/ 472440 h 4160520"/>
              <a:gd name="connsiteX2" fmla="*/ 944880 w 3246120"/>
              <a:gd name="connsiteY2" fmla="*/ 1508760 h 4160520"/>
              <a:gd name="connsiteX3" fmla="*/ 1783080 w 3246120"/>
              <a:gd name="connsiteY3" fmla="*/ 2453640 h 4160520"/>
              <a:gd name="connsiteX4" fmla="*/ 2164080 w 3246120"/>
              <a:gd name="connsiteY4" fmla="*/ 2529840 h 4160520"/>
              <a:gd name="connsiteX5" fmla="*/ 2682240 w 3246120"/>
              <a:gd name="connsiteY5" fmla="*/ 3535680 h 4160520"/>
              <a:gd name="connsiteX6" fmla="*/ 3246120 w 3246120"/>
              <a:gd name="connsiteY6" fmla="*/ 4160520 h 4160520"/>
              <a:gd name="connsiteX0" fmla="*/ 0 w 4199849"/>
              <a:gd name="connsiteY0" fmla="*/ 0 h 4376830"/>
              <a:gd name="connsiteX1" fmla="*/ 1471889 w 4199849"/>
              <a:gd name="connsiteY1" fmla="*/ 688750 h 4376830"/>
              <a:gd name="connsiteX2" fmla="*/ 1898609 w 4199849"/>
              <a:gd name="connsiteY2" fmla="*/ 1725070 h 4376830"/>
              <a:gd name="connsiteX3" fmla="*/ 2736809 w 4199849"/>
              <a:gd name="connsiteY3" fmla="*/ 2669950 h 4376830"/>
              <a:gd name="connsiteX4" fmla="*/ 3117809 w 4199849"/>
              <a:gd name="connsiteY4" fmla="*/ 2746150 h 4376830"/>
              <a:gd name="connsiteX5" fmla="*/ 3635969 w 4199849"/>
              <a:gd name="connsiteY5" fmla="*/ 3751990 h 4376830"/>
              <a:gd name="connsiteX6" fmla="*/ 4199849 w 4199849"/>
              <a:gd name="connsiteY6" fmla="*/ 4376830 h 4376830"/>
              <a:gd name="connsiteX0" fmla="*/ 0 w 4199849"/>
              <a:gd name="connsiteY0" fmla="*/ 0 h 4376830"/>
              <a:gd name="connsiteX1" fmla="*/ 804771 w 4199849"/>
              <a:gd name="connsiteY1" fmla="*/ 335772 h 4376830"/>
              <a:gd name="connsiteX2" fmla="*/ 1471889 w 4199849"/>
              <a:gd name="connsiteY2" fmla="*/ 688750 h 4376830"/>
              <a:gd name="connsiteX3" fmla="*/ 1898609 w 4199849"/>
              <a:gd name="connsiteY3" fmla="*/ 1725070 h 4376830"/>
              <a:gd name="connsiteX4" fmla="*/ 2736809 w 4199849"/>
              <a:gd name="connsiteY4" fmla="*/ 2669950 h 4376830"/>
              <a:gd name="connsiteX5" fmla="*/ 3117809 w 4199849"/>
              <a:gd name="connsiteY5" fmla="*/ 2746150 h 4376830"/>
              <a:gd name="connsiteX6" fmla="*/ 3635969 w 4199849"/>
              <a:gd name="connsiteY6" fmla="*/ 3751990 h 4376830"/>
              <a:gd name="connsiteX7" fmla="*/ 4199849 w 4199849"/>
              <a:gd name="connsiteY7" fmla="*/ 4376830 h 4376830"/>
              <a:gd name="connsiteX0" fmla="*/ 0 w 4199849"/>
              <a:gd name="connsiteY0" fmla="*/ 0 h 4376830"/>
              <a:gd name="connsiteX1" fmla="*/ 804771 w 4199849"/>
              <a:gd name="connsiteY1" fmla="*/ 99798 h 4376830"/>
              <a:gd name="connsiteX2" fmla="*/ 1471889 w 4199849"/>
              <a:gd name="connsiteY2" fmla="*/ 688750 h 4376830"/>
              <a:gd name="connsiteX3" fmla="*/ 1898609 w 4199849"/>
              <a:gd name="connsiteY3" fmla="*/ 1725070 h 4376830"/>
              <a:gd name="connsiteX4" fmla="*/ 2736809 w 4199849"/>
              <a:gd name="connsiteY4" fmla="*/ 2669950 h 4376830"/>
              <a:gd name="connsiteX5" fmla="*/ 3117809 w 4199849"/>
              <a:gd name="connsiteY5" fmla="*/ 2746150 h 4376830"/>
              <a:gd name="connsiteX6" fmla="*/ 3635969 w 4199849"/>
              <a:gd name="connsiteY6" fmla="*/ 3751990 h 4376830"/>
              <a:gd name="connsiteX7" fmla="*/ 4199849 w 4199849"/>
              <a:gd name="connsiteY7" fmla="*/ 4376830 h 437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9849" h="4376830">
                <a:moveTo>
                  <a:pt x="0" y="0"/>
                </a:moveTo>
                <a:cubicBezTo>
                  <a:pt x="134129" y="55962"/>
                  <a:pt x="559456" y="-14994"/>
                  <a:pt x="804771" y="99798"/>
                </a:cubicBezTo>
                <a:cubicBezTo>
                  <a:pt x="1050086" y="214590"/>
                  <a:pt x="1289583" y="417871"/>
                  <a:pt x="1471889" y="688750"/>
                </a:cubicBezTo>
                <a:cubicBezTo>
                  <a:pt x="1654195" y="959629"/>
                  <a:pt x="1687789" y="1394870"/>
                  <a:pt x="1898609" y="1725070"/>
                </a:cubicBezTo>
                <a:cubicBezTo>
                  <a:pt x="2109429" y="2055270"/>
                  <a:pt x="2533609" y="2499770"/>
                  <a:pt x="2736809" y="2669950"/>
                </a:cubicBezTo>
                <a:cubicBezTo>
                  <a:pt x="2940009" y="2840130"/>
                  <a:pt x="2967949" y="2565810"/>
                  <a:pt x="3117809" y="2746150"/>
                </a:cubicBezTo>
                <a:cubicBezTo>
                  <a:pt x="3267669" y="2926490"/>
                  <a:pt x="3455629" y="3480210"/>
                  <a:pt x="3635969" y="3751990"/>
                </a:cubicBezTo>
                <a:cubicBezTo>
                  <a:pt x="3816309" y="4023770"/>
                  <a:pt x="4008079" y="4200300"/>
                  <a:pt x="4199849" y="437683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5597" y="495337"/>
            <a:ext cx="1372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horn</a:t>
            </a:r>
          </a:p>
        </p:txBody>
      </p:sp>
    </p:spTree>
    <p:extLst>
      <p:ext uri="{BB962C8B-B14F-4D97-AF65-F5344CB8AC3E}">
        <p14:creationId xmlns:p14="http://schemas.microsoft.com/office/powerpoint/2010/main" val="30997635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02" y="230369"/>
            <a:ext cx="9223680" cy="63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255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02" y="230369"/>
            <a:ext cx="9223680" cy="6357244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151922" y="4018104"/>
            <a:ext cx="4250694" cy="1141185"/>
          </a:xfrm>
          <a:custGeom>
            <a:avLst/>
            <a:gdLst>
              <a:gd name="connsiteX0" fmla="*/ 148826 w 4250694"/>
              <a:gd name="connsiteY0" fmla="*/ 268761 h 1141185"/>
              <a:gd name="connsiteX1" fmla="*/ 1318865 w 4250694"/>
              <a:gd name="connsiteY1" fmla="*/ 121277 h 1141185"/>
              <a:gd name="connsiteX2" fmla="*/ 2252930 w 4250694"/>
              <a:gd name="connsiteY2" fmla="*/ 3290 h 1141185"/>
              <a:gd name="connsiteX3" fmla="*/ 2892026 w 4250694"/>
              <a:gd name="connsiteY3" fmla="*/ 32786 h 1141185"/>
              <a:gd name="connsiteX4" fmla="*/ 3580284 w 4250694"/>
              <a:gd name="connsiteY4" fmla="*/ 32786 h 1141185"/>
              <a:gd name="connsiteX5" fmla="*/ 4022736 w 4250694"/>
              <a:gd name="connsiteY5" fmla="*/ 72115 h 1141185"/>
              <a:gd name="connsiteX6" fmla="*/ 4219381 w 4250694"/>
              <a:gd name="connsiteY6" fmla="*/ 445741 h 1141185"/>
              <a:gd name="connsiteX7" fmla="*/ 3373807 w 4250694"/>
              <a:gd name="connsiteY7" fmla="*/ 927522 h 1141185"/>
              <a:gd name="connsiteX8" fmla="*/ 1830143 w 4250694"/>
              <a:gd name="connsiteY8" fmla="*/ 1133999 h 1141185"/>
              <a:gd name="connsiteX9" fmla="*/ 1230375 w 4250694"/>
              <a:gd name="connsiteY9" fmla="*/ 1065173 h 1141185"/>
              <a:gd name="connsiteX10" fmla="*/ 689601 w 4250694"/>
              <a:gd name="connsiteY10" fmla="*/ 789870 h 1141185"/>
              <a:gd name="connsiteX11" fmla="*/ 266813 w 4250694"/>
              <a:gd name="connsiteY11" fmla="*/ 514567 h 1141185"/>
              <a:gd name="connsiteX12" fmla="*/ 30839 w 4250694"/>
              <a:gd name="connsiteY12" fmla="*/ 317922 h 1141185"/>
              <a:gd name="connsiteX13" fmla="*/ 964904 w 4250694"/>
              <a:gd name="connsiteY13" fmla="*/ 140941 h 114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50694" h="1141185">
                <a:moveTo>
                  <a:pt x="148826" y="268761"/>
                </a:moveTo>
                <a:lnTo>
                  <a:pt x="1318865" y="121277"/>
                </a:lnTo>
                <a:cubicBezTo>
                  <a:pt x="1669549" y="77032"/>
                  <a:pt x="1990737" y="18038"/>
                  <a:pt x="2252930" y="3290"/>
                </a:cubicBezTo>
                <a:cubicBezTo>
                  <a:pt x="2515123" y="-11458"/>
                  <a:pt x="2670800" y="27870"/>
                  <a:pt x="2892026" y="32786"/>
                </a:cubicBezTo>
                <a:cubicBezTo>
                  <a:pt x="3113252" y="37702"/>
                  <a:pt x="3391832" y="26231"/>
                  <a:pt x="3580284" y="32786"/>
                </a:cubicBezTo>
                <a:cubicBezTo>
                  <a:pt x="3768736" y="39341"/>
                  <a:pt x="3916220" y="3289"/>
                  <a:pt x="4022736" y="72115"/>
                </a:cubicBezTo>
                <a:cubicBezTo>
                  <a:pt x="4129252" y="140941"/>
                  <a:pt x="4327536" y="303173"/>
                  <a:pt x="4219381" y="445741"/>
                </a:cubicBezTo>
                <a:cubicBezTo>
                  <a:pt x="4111226" y="588309"/>
                  <a:pt x="3772013" y="812812"/>
                  <a:pt x="3373807" y="927522"/>
                </a:cubicBezTo>
                <a:cubicBezTo>
                  <a:pt x="2975601" y="1042232"/>
                  <a:pt x="2187382" y="1111057"/>
                  <a:pt x="1830143" y="1133999"/>
                </a:cubicBezTo>
                <a:cubicBezTo>
                  <a:pt x="1472904" y="1156941"/>
                  <a:pt x="1420465" y="1122528"/>
                  <a:pt x="1230375" y="1065173"/>
                </a:cubicBezTo>
                <a:cubicBezTo>
                  <a:pt x="1040285" y="1007818"/>
                  <a:pt x="850195" y="881638"/>
                  <a:pt x="689601" y="789870"/>
                </a:cubicBezTo>
                <a:cubicBezTo>
                  <a:pt x="529007" y="698102"/>
                  <a:pt x="376607" y="593225"/>
                  <a:pt x="266813" y="514567"/>
                </a:cubicBezTo>
                <a:cubicBezTo>
                  <a:pt x="157019" y="435909"/>
                  <a:pt x="-85510" y="380193"/>
                  <a:pt x="30839" y="317922"/>
                </a:cubicBezTo>
                <a:cubicBezTo>
                  <a:pt x="147187" y="255651"/>
                  <a:pt x="556045" y="198296"/>
                  <a:pt x="964904" y="14094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4142" y="4168878"/>
            <a:ext cx="220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cirque lake</a:t>
            </a:r>
          </a:p>
        </p:txBody>
      </p:sp>
    </p:spTree>
    <p:extLst>
      <p:ext uri="{BB962C8B-B14F-4D97-AF65-F5344CB8AC3E}">
        <p14:creationId xmlns:p14="http://schemas.microsoft.com/office/powerpoint/2010/main" val="21711867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60" y="121920"/>
            <a:ext cx="8717280" cy="64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89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7360" y="121920"/>
            <a:ext cx="8717280" cy="6469755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3137576" y="922815"/>
            <a:ext cx="7301824" cy="2856705"/>
          </a:xfrm>
          <a:custGeom>
            <a:avLst/>
            <a:gdLst>
              <a:gd name="connsiteX0" fmla="*/ 855304 w 7301824"/>
              <a:gd name="connsiteY0" fmla="*/ 2856705 h 2856705"/>
              <a:gd name="connsiteX1" fmla="*/ 93304 w 7301824"/>
              <a:gd name="connsiteY1" fmla="*/ 2064225 h 2856705"/>
              <a:gd name="connsiteX2" fmla="*/ 276184 w 7301824"/>
              <a:gd name="connsiteY2" fmla="*/ 1561305 h 2856705"/>
              <a:gd name="connsiteX3" fmla="*/ 17104 w 7301824"/>
              <a:gd name="connsiteY3" fmla="*/ 890745 h 2856705"/>
              <a:gd name="connsiteX4" fmla="*/ 855304 w 7301824"/>
              <a:gd name="connsiteY4" fmla="*/ 631665 h 2856705"/>
              <a:gd name="connsiteX5" fmla="*/ 2806024 w 7301824"/>
              <a:gd name="connsiteY5" fmla="*/ 662145 h 2856705"/>
              <a:gd name="connsiteX6" fmla="*/ 4009984 w 7301824"/>
              <a:gd name="connsiteY6" fmla="*/ 479265 h 2856705"/>
              <a:gd name="connsiteX7" fmla="*/ 4817704 w 7301824"/>
              <a:gd name="connsiteY7" fmla="*/ 204945 h 2856705"/>
              <a:gd name="connsiteX8" fmla="*/ 5701624 w 7301824"/>
              <a:gd name="connsiteY8" fmla="*/ 174465 h 2856705"/>
              <a:gd name="connsiteX9" fmla="*/ 6326464 w 7301824"/>
              <a:gd name="connsiteY9" fmla="*/ 6825 h 2856705"/>
              <a:gd name="connsiteX10" fmla="*/ 6768424 w 7301824"/>
              <a:gd name="connsiteY10" fmla="*/ 52545 h 2856705"/>
              <a:gd name="connsiteX11" fmla="*/ 7301824 w 7301824"/>
              <a:gd name="connsiteY11" fmla="*/ 235425 h 285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1824" h="2856705">
                <a:moveTo>
                  <a:pt x="855304" y="2856705"/>
                </a:moveTo>
                <a:cubicBezTo>
                  <a:pt x="522564" y="2568415"/>
                  <a:pt x="189824" y="2280125"/>
                  <a:pt x="93304" y="2064225"/>
                </a:cubicBezTo>
                <a:cubicBezTo>
                  <a:pt x="-3216" y="1848325"/>
                  <a:pt x="288884" y="1756885"/>
                  <a:pt x="276184" y="1561305"/>
                </a:cubicBezTo>
                <a:cubicBezTo>
                  <a:pt x="263484" y="1365725"/>
                  <a:pt x="-79416" y="1045685"/>
                  <a:pt x="17104" y="890745"/>
                </a:cubicBezTo>
                <a:cubicBezTo>
                  <a:pt x="113624" y="735805"/>
                  <a:pt x="390484" y="669765"/>
                  <a:pt x="855304" y="631665"/>
                </a:cubicBezTo>
                <a:cubicBezTo>
                  <a:pt x="1320124" y="593565"/>
                  <a:pt x="2280244" y="687545"/>
                  <a:pt x="2806024" y="662145"/>
                </a:cubicBezTo>
                <a:cubicBezTo>
                  <a:pt x="3331804" y="636745"/>
                  <a:pt x="3674704" y="555465"/>
                  <a:pt x="4009984" y="479265"/>
                </a:cubicBezTo>
                <a:cubicBezTo>
                  <a:pt x="4345264" y="403065"/>
                  <a:pt x="4535764" y="255745"/>
                  <a:pt x="4817704" y="204945"/>
                </a:cubicBezTo>
                <a:cubicBezTo>
                  <a:pt x="5099644" y="154145"/>
                  <a:pt x="5450164" y="207485"/>
                  <a:pt x="5701624" y="174465"/>
                </a:cubicBezTo>
                <a:cubicBezTo>
                  <a:pt x="5953084" y="141445"/>
                  <a:pt x="6148664" y="27145"/>
                  <a:pt x="6326464" y="6825"/>
                </a:cubicBezTo>
                <a:cubicBezTo>
                  <a:pt x="6504264" y="-13495"/>
                  <a:pt x="6605864" y="14445"/>
                  <a:pt x="6768424" y="52545"/>
                </a:cubicBezTo>
                <a:cubicBezTo>
                  <a:pt x="6930984" y="90645"/>
                  <a:pt x="7116404" y="163035"/>
                  <a:pt x="7301824" y="23542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985760" y="1767840"/>
            <a:ext cx="2453640" cy="1478280"/>
          </a:xfrm>
          <a:custGeom>
            <a:avLst/>
            <a:gdLst>
              <a:gd name="connsiteX0" fmla="*/ 0 w 2453640"/>
              <a:gd name="connsiteY0" fmla="*/ 1478280 h 1478280"/>
              <a:gd name="connsiteX1" fmla="*/ 1127760 w 2453640"/>
              <a:gd name="connsiteY1" fmla="*/ 701040 h 1478280"/>
              <a:gd name="connsiteX2" fmla="*/ 2087880 w 2453640"/>
              <a:gd name="connsiteY2" fmla="*/ 243840 h 1478280"/>
              <a:gd name="connsiteX3" fmla="*/ 2453640 w 2453640"/>
              <a:gd name="connsiteY3" fmla="*/ 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640" h="1478280">
                <a:moveTo>
                  <a:pt x="0" y="1478280"/>
                </a:moveTo>
                <a:cubicBezTo>
                  <a:pt x="389890" y="1192530"/>
                  <a:pt x="779780" y="906780"/>
                  <a:pt x="1127760" y="701040"/>
                </a:cubicBezTo>
                <a:cubicBezTo>
                  <a:pt x="1475740" y="495300"/>
                  <a:pt x="1866900" y="360680"/>
                  <a:pt x="2087880" y="243840"/>
                </a:cubicBezTo>
                <a:cubicBezTo>
                  <a:pt x="2308860" y="127000"/>
                  <a:pt x="2381250" y="63500"/>
                  <a:pt x="2453640" y="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3197" y="2415123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</p:spTree>
    <p:extLst>
      <p:ext uri="{BB962C8B-B14F-4D97-AF65-F5344CB8AC3E}">
        <p14:creationId xmlns:p14="http://schemas.microsoft.com/office/powerpoint/2010/main" val="560994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259080"/>
            <a:ext cx="9898380" cy="65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05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060" y="259080"/>
            <a:ext cx="9898380" cy="659892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301240" y="1645278"/>
            <a:ext cx="7620041" cy="5197482"/>
          </a:xfrm>
          <a:custGeom>
            <a:avLst/>
            <a:gdLst>
              <a:gd name="connsiteX0" fmla="*/ 0 w 7620041"/>
              <a:gd name="connsiteY0" fmla="*/ 473082 h 5197482"/>
              <a:gd name="connsiteX1" fmla="*/ 624840 w 7620041"/>
              <a:gd name="connsiteY1" fmla="*/ 808362 h 5197482"/>
              <a:gd name="connsiteX2" fmla="*/ 1188720 w 7620041"/>
              <a:gd name="connsiteY2" fmla="*/ 1006482 h 5197482"/>
              <a:gd name="connsiteX3" fmla="*/ 1554480 w 7620041"/>
              <a:gd name="connsiteY3" fmla="*/ 1036962 h 5197482"/>
              <a:gd name="connsiteX4" fmla="*/ 1813560 w 7620041"/>
              <a:gd name="connsiteY4" fmla="*/ 1036962 h 5197482"/>
              <a:gd name="connsiteX5" fmla="*/ 2072640 w 7620041"/>
              <a:gd name="connsiteY5" fmla="*/ 945522 h 5197482"/>
              <a:gd name="connsiteX6" fmla="*/ 2331720 w 7620041"/>
              <a:gd name="connsiteY6" fmla="*/ 1082682 h 5197482"/>
              <a:gd name="connsiteX7" fmla="*/ 2667000 w 7620041"/>
              <a:gd name="connsiteY7" fmla="*/ 793122 h 5197482"/>
              <a:gd name="connsiteX8" fmla="*/ 3017520 w 7620041"/>
              <a:gd name="connsiteY8" fmla="*/ 1036962 h 5197482"/>
              <a:gd name="connsiteX9" fmla="*/ 3489960 w 7620041"/>
              <a:gd name="connsiteY9" fmla="*/ 1036962 h 5197482"/>
              <a:gd name="connsiteX10" fmla="*/ 4312920 w 7620041"/>
              <a:gd name="connsiteY10" fmla="*/ 642 h 5197482"/>
              <a:gd name="connsiteX11" fmla="*/ 4480560 w 7620041"/>
              <a:gd name="connsiteY11" fmla="*/ 1204602 h 5197482"/>
              <a:gd name="connsiteX12" fmla="*/ 3931920 w 7620041"/>
              <a:gd name="connsiteY12" fmla="*/ 1829442 h 5197482"/>
              <a:gd name="connsiteX13" fmla="*/ 3429000 w 7620041"/>
              <a:gd name="connsiteY13" fmla="*/ 2210442 h 5197482"/>
              <a:gd name="connsiteX14" fmla="*/ 3810000 w 7620041"/>
              <a:gd name="connsiteY14" fmla="*/ 2835282 h 5197482"/>
              <a:gd name="connsiteX15" fmla="*/ 3977640 w 7620041"/>
              <a:gd name="connsiteY15" fmla="*/ 2896242 h 5197482"/>
              <a:gd name="connsiteX16" fmla="*/ 5791200 w 7620041"/>
              <a:gd name="connsiteY16" fmla="*/ 1539882 h 5197482"/>
              <a:gd name="connsiteX17" fmla="*/ 6812280 w 7620041"/>
              <a:gd name="connsiteY17" fmla="*/ 976002 h 5197482"/>
              <a:gd name="connsiteX18" fmla="*/ 7025640 w 7620041"/>
              <a:gd name="connsiteY18" fmla="*/ 2484762 h 5197482"/>
              <a:gd name="connsiteX19" fmla="*/ 7620000 w 7620041"/>
              <a:gd name="connsiteY19" fmla="*/ 3429642 h 5197482"/>
              <a:gd name="connsiteX20" fmla="*/ 6995160 w 7620041"/>
              <a:gd name="connsiteY20" fmla="*/ 3749682 h 5197482"/>
              <a:gd name="connsiteX21" fmla="*/ 7284720 w 7620041"/>
              <a:gd name="connsiteY21" fmla="*/ 5197482 h 519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20041" h="5197482">
                <a:moveTo>
                  <a:pt x="0" y="473082"/>
                </a:moveTo>
                <a:cubicBezTo>
                  <a:pt x="213360" y="596272"/>
                  <a:pt x="426720" y="719462"/>
                  <a:pt x="624840" y="808362"/>
                </a:cubicBezTo>
                <a:cubicBezTo>
                  <a:pt x="822960" y="897262"/>
                  <a:pt x="1033780" y="968382"/>
                  <a:pt x="1188720" y="1006482"/>
                </a:cubicBezTo>
                <a:cubicBezTo>
                  <a:pt x="1343660" y="1044582"/>
                  <a:pt x="1450340" y="1031882"/>
                  <a:pt x="1554480" y="1036962"/>
                </a:cubicBezTo>
                <a:cubicBezTo>
                  <a:pt x="1658620" y="1042042"/>
                  <a:pt x="1727200" y="1052202"/>
                  <a:pt x="1813560" y="1036962"/>
                </a:cubicBezTo>
                <a:cubicBezTo>
                  <a:pt x="1899920" y="1021722"/>
                  <a:pt x="1986280" y="937902"/>
                  <a:pt x="2072640" y="945522"/>
                </a:cubicBezTo>
                <a:cubicBezTo>
                  <a:pt x="2159000" y="953142"/>
                  <a:pt x="2232660" y="1108082"/>
                  <a:pt x="2331720" y="1082682"/>
                </a:cubicBezTo>
                <a:cubicBezTo>
                  <a:pt x="2430780" y="1057282"/>
                  <a:pt x="2552700" y="800742"/>
                  <a:pt x="2667000" y="793122"/>
                </a:cubicBezTo>
                <a:cubicBezTo>
                  <a:pt x="2781300" y="785502"/>
                  <a:pt x="2880360" y="996322"/>
                  <a:pt x="3017520" y="1036962"/>
                </a:cubicBezTo>
                <a:cubicBezTo>
                  <a:pt x="3154680" y="1077602"/>
                  <a:pt x="3274060" y="1209682"/>
                  <a:pt x="3489960" y="1036962"/>
                </a:cubicBezTo>
                <a:cubicBezTo>
                  <a:pt x="3705860" y="864242"/>
                  <a:pt x="4147820" y="-27298"/>
                  <a:pt x="4312920" y="642"/>
                </a:cubicBezTo>
                <a:cubicBezTo>
                  <a:pt x="4478020" y="28582"/>
                  <a:pt x="4544060" y="899802"/>
                  <a:pt x="4480560" y="1204602"/>
                </a:cubicBezTo>
                <a:cubicBezTo>
                  <a:pt x="4417060" y="1509402"/>
                  <a:pt x="4107180" y="1661802"/>
                  <a:pt x="3931920" y="1829442"/>
                </a:cubicBezTo>
                <a:cubicBezTo>
                  <a:pt x="3756660" y="1997082"/>
                  <a:pt x="3449320" y="2042802"/>
                  <a:pt x="3429000" y="2210442"/>
                </a:cubicBezTo>
                <a:cubicBezTo>
                  <a:pt x="3408680" y="2378082"/>
                  <a:pt x="3718560" y="2720982"/>
                  <a:pt x="3810000" y="2835282"/>
                </a:cubicBezTo>
                <a:cubicBezTo>
                  <a:pt x="3901440" y="2949582"/>
                  <a:pt x="3647440" y="3112142"/>
                  <a:pt x="3977640" y="2896242"/>
                </a:cubicBezTo>
                <a:cubicBezTo>
                  <a:pt x="4307840" y="2680342"/>
                  <a:pt x="5318760" y="1859922"/>
                  <a:pt x="5791200" y="1539882"/>
                </a:cubicBezTo>
                <a:cubicBezTo>
                  <a:pt x="6263640" y="1219842"/>
                  <a:pt x="6606540" y="818522"/>
                  <a:pt x="6812280" y="976002"/>
                </a:cubicBezTo>
                <a:cubicBezTo>
                  <a:pt x="7018020" y="1133482"/>
                  <a:pt x="6891020" y="2075822"/>
                  <a:pt x="7025640" y="2484762"/>
                </a:cubicBezTo>
                <a:cubicBezTo>
                  <a:pt x="7160260" y="2893702"/>
                  <a:pt x="7625080" y="3218822"/>
                  <a:pt x="7620000" y="3429642"/>
                </a:cubicBezTo>
                <a:cubicBezTo>
                  <a:pt x="7614920" y="3640462"/>
                  <a:pt x="7051040" y="3455042"/>
                  <a:pt x="6995160" y="3749682"/>
                </a:cubicBezTo>
                <a:cubicBezTo>
                  <a:pt x="6939280" y="4044322"/>
                  <a:pt x="7112000" y="4620902"/>
                  <a:pt x="7284720" y="5197482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360390">
            <a:off x="7205179" y="3326402"/>
            <a:ext cx="149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arête</a:t>
            </a:r>
          </a:p>
        </p:txBody>
      </p:sp>
    </p:spTree>
    <p:extLst>
      <p:ext uri="{BB962C8B-B14F-4D97-AF65-F5344CB8AC3E}">
        <p14:creationId xmlns:p14="http://schemas.microsoft.com/office/powerpoint/2010/main" val="2457369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0" y="0"/>
            <a:ext cx="10271760" cy="68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5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</p:spTree>
    <p:extLst>
      <p:ext uri="{BB962C8B-B14F-4D97-AF65-F5344CB8AC3E}">
        <p14:creationId xmlns:p14="http://schemas.microsoft.com/office/powerpoint/2010/main" val="3649712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280" y="0"/>
            <a:ext cx="10271760" cy="682711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145280" y="1981200"/>
            <a:ext cx="548640" cy="2682240"/>
          </a:xfrm>
          <a:custGeom>
            <a:avLst/>
            <a:gdLst>
              <a:gd name="connsiteX0" fmla="*/ 0 w 548640"/>
              <a:gd name="connsiteY0" fmla="*/ 0 h 2682240"/>
              <a:gd name="connsiteX1" fmla="*/ 243840 w 548640"/>
              <a:gd name="connsiteY1" fmla="*/ 1127760 h 2682240"/>
              <a:gd name="connsiteX2" fmla="*/ 548640 w 548640"/>
              <a:gd name="connsiteY2" fmla="*/ 268224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640" h="2682240">
                <a:moveTo>
                  <a:pt x="0" y="0"/>
                </a:moveTo>
                <a:cubicBezTo>
                  <a:pt x="76200" y="340360"/>
                  <a:pt x="152400" y="680720"/>
                  <a:pt x="243840" y="1127760"/>
                </a:cubicBezTo>
                <a:cubicBezTo>
                  <a:pt x="335280" y="1574800"/>
                  <a:pt x="441960" y="2128520"/>
                  <a:pt x="548640" y="268224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945880" y="640080"/>
            <a:ext cx="1539240" cy="3368040"/>
          </a:xfrm>
          <a:custGeom>
            <a:avLst/>
            <a:gdLst>
              <a:gd name="connsiteX0" fmla="*/ 1173480 w 1539240"/>
              <a:gd name="connsiteY0" fmla="*/ 137160 h 3368040"/>
              <a:gd name="connsiteX1" fmla="*/ 1539240 w 1539240"/>
              <a:gd name="connsiteY1" fmla="*/ 0 h 3368040"/>
              <a:gd name="connsiteX2" fmla="*/ 1539240 w 1539240"/>
              <a:gd name="connsiteY2" fmla="*/ 0 h 3368040"/>
              <a:gd name="connsiteX3" fmla="*/ 457200 w 1539240"/>
              <a:gd name="connsiteY3" fmla="*/ 2179320 h 3368040"/>
              <a:gd name="connsiteX4" fmla="*/ 0 w 1539240"/>
              <a:gd name="connsiteY4" fmla="*/ 3368040 h 336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40" h="3368040">
                <a:moveTo>
                  <a:pt x="1173480" y="137160"/>
                </a:moveTo>
                <a:lnTo>
                  <a:pt x="1539240" y="0"/>
                </a:lnTo>
                <a:lnTo>
                  <a:pt x="1539240" y="0"/>
                </a:lnTo>
                <a:cubicBezTo>
                  <a:pt x="1358900" y="363220"/>
                  <a:pt x="713740" y="1617980"/>
                  <a:pt x="457200" y="2179320"/>
                </a:cubicBezTo>
                <a:cubicBezTo>
                  <a:pt x="200660" y="2740660"/>
                  <a:pt x="100330" y="3054350"/>
                  <a:pt x="0" y="336804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724400" y="4099560"/>
            <a:ext cx="4114800" cy="2366274"/>
          </a:xfrm>
          <a:custGeom>
            <a:avLst/>
            <a:gdLst>
              <a:gd name="connsiteX0" fmla="*/ 0 w 4114800"/>
              <a:gd name="connsiteY0" fmla="*/ 655320 h 2366274"/>
              <a:gd name="connsiteX1" fmla="*/ 579120 w 4114800"/>
              <a:gd name="connsiteY1" fmla="*/ 1676400 h 2366274"/>
              <a:gd name="connsiteX2" fmla="*/ 1402080 w 4114800"/>
              <a:gd name="connsiteY2" fmla="*/ 2362200 h 2366274"/>
              <a:gd name="connsiteX3" fmla="*/ 2316480 w 4114800"/>
              <a:gd name="connsiteY3" fmla="*/ 1920240 h 2366274"/>
              <a:gd name="connsiteX4" fmla="*/ 3185160 w 4114800"/>
              <a:gd name="connsiteY4" fmla="*/ 1097280 h 2366274"/>
              <a:gd name="connsiteX5" fmla="*/ 4114800 w 4114800"/>
              <a:gd name="connsiteY5" fmla="*/ 0 h 23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800" h="2366274">
                <a:moveTo>
                  <a:pt x="0" y="655320"/>
                </a:moveTo>
                <a:cubicBezTo>
                  <a:pt x="172720" y="1023620"/>
                  <a:pt x="345440" y="1391920"/>
                  <a:pt x="579120" y="1676400"/>
                </a:cubicBezTo>
                <a:cubicBezTo>
                  <a:pt x="812800" y="1960880"/>
                  <a:pt x="1112520" y="2321560"/>
                  <a:pt x="1402080" y="2362200"/>
                </a:cubicBezTo>
                <a:cubicBezTo>
                  <a:pt x="1691640" y="2402840"/>
                  <a:pt x="2019300" y="2131060"/>
                  <a:pt x="2316480" y="1920240"/>
                </a:cubicBezTo>
                <a:cubicBezTo>
                  <a:pt x="2613660" y="1709420"/>
                  <a:pt x="2885440" y="1417320"/>
                  <a:pt x="3185160" y="1097280"/>
                </a:cubicBezTo>
                <a:cubicBezTo>
                  <a:pt x="3484880" y="777240"/>
                  <a:pt x="3799840" y="388620"/>
                  <a:pt x="4114800" y="0"/>
                </a:cubicBezTo>
              </a:path>
            </a:pathLst>
          </a:custGeom>
          <a:noFill/>
          <a:ln w="762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73295" y="5996113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U-shaped valley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3295" y="5330775"/>
            <a:ext cx="3893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fjord = flooded</a:t>
            </a:r>
          </a:p>
        </p:txBody>
      </p:sp>
    </p:spTree>
    <p:extLst>
      <p:ext uri="{BB962C8B-B14F-4D97-AF65-F5344CB8AC3E}">
        <p14:creationId xmlns:p14="http://schemas.microsoft.com/office/powerpoint/2010/main" val="538386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240" y="0"/>
            <a:ext cx="9601200" cy="68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55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240" y="0"/>
            <a:ext cx="9601200" cy="6855947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1524000" y="1187789"/>
            <a:ext cx="4751251" cy="3948091"/>
          </a:xfrm>
          <a:custGeom>
            <a:avLst/>
            <a:gdLst>
              <a:gd name="connsiteX0" fmla="*/ 0 w 4751251"/>
              <a:gd name="connsiteY0" fmla="*/ 671491 h 3948091"/>
              <a:gd name="connsiteX1" fmla="*/ 655320 w 4751251"/>
              <a:gd name="connsiteY1" fmla="*/ 442891 h 3948091"/>
              <a:gd name="connsiteX2" fmla="*/ 1752600 w 4751251"/>
              <a:gd name="connsiteY2" fmla="*/ 275251 h 3948091"/>
              <a:gd name="connsiteX3" fmla="*/ 2651760 w 4751251"/>
              <a:gd name="connsiteY3" fmla="*/ 77131 h 3948091"/>
              <a:gd name="connsiteX4" fmla="*/ 3779520 w 4751251"/>
              <a:gd name="connsiteY4" fmla="*/ 31411 h 3948091"/>
              <a:gd name="connsiteX5" fmla="*/ 4724400 w 4751251"/>
              <a:gd name="connsiteY5" fmla="*/ 534331 h 3948091"/>
              <a:gd name="connsiteX6" fmla="*/ 4465320 w 4751251"/>
              <a:gd name="connsiteY6" fmla="*/ 1723051 h 3948091"/>
              <a:gd name="connsiteX7" fmla="*/ 4175760 w 4751251"/>
              <a:gd name="connsiteY7" fmla="*/ 2256451 h 3948091"/>
              <a:gd name="connsiteX8" fmla="*/ 2042160 w 4751251"/>
              <a:gd name="connsiteY8" fmla="*/ 2942251 h 3948091"/>
              <a:gd name="connsiteX9" fmla="*/ 914400 w 4751251"/>
              <a:gd name="connsiteY9" fmla="*/ 3384211 h 3948091"/>
              <a:gd name="connsiteX10" fmla="*/ 289560 w 4751251"/>
              <a:gd name="connsiteY10" fmla="*/ 3948091 h 394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1251" h="3948091">
                <a:moveTo>
                  <a:pt x="0" y="671491"/>
                </a:moveTo>
                <a:cubicBezTo>
                  <a:pt x="181610" y="590211"/>
                  <a:pt x="363220" y="508931"/>
                  <a:pt x="655320" y="442891"/>
                </a:cubicBezTo>
                <a:cubicBezTo>
                  <a:pt x="947420" y="376851"/>
                  <a:pt x="1419860" y="336211"/>
                  <a:pt x="1752600" y="275251"/>
                </a:cubicBezTo>
                <a:cubicBezTo>
                  <a:pt x="2085340" y="214291"/>
                  <a:pt x="2313940" y="117771"/>
                  <a:pt x="2651760" y="77131"/>
                </a:cubicBezTo>
                <a:cubicBezTo>
                  <a:pt x="2989580" y="36491"/>
                  <a:pt x="3434080" y="-44789"/>
                  <a:pt x="3779520" y="31411"/>
                </a:cubicBezTo>
                <a:cubicBezTo>
                  <a:pt x="4124960" y="107611"/>
                  <a:pt x="4610100" y="252391"/>
                  <a:pt x="4724400" y="534331"/>
                </a:cubicBezTo>
                <a:cubicBezTo>
                  <a:pt x="4838700" y="816271"/>
                  <a:pt x="4556760" y="1436031"/>
                  <a:pt x="4465320" y="1723051"/>
                </a:cubicBezTo>
                <a:cubicBezTo>
                  <a:pt x="4373880" y="2010071"/>
                  <a:pt x="4579620" y="2053251"/>
                  <a:pt x="4175760" y="2256451"/>
                </a:cubicBezTo>
                <a:cubicBezTo>
                  <a:pt x="3771900" y="2459651"/>
                  <a:pt x="2585720" y="2754291"/>
                  <a:pt x="2042160" y="2942251"/>
                </a:cubicBezTo>
                <a:cubicBezTo>
                  <a:pt x="1498600" y="3130211"/>
                  <a:pt x="1206500" y="3216571"/>
                  <a:pt x="914400" y="3384211"/>
                </a:cubicBezTo>
                <a:cubicBezTo>
                  <a:pt x="622300" y="3551851"/>
                  <a:pt x="455930" y="3749971"/>
                  <a:pt x="289560" y="3948091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6597" y="2746335"/>
            <a:ext cx="1745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</a:t>
            </a:r>
          </a:p>
        </p:txBody>
      </p:sp>
    </p:spTree>
    <p:extLst>
      <p:ext uri="{BB962C8B-B14F-4D97-AF65-F5344CB8AC3E}">
        <p14:creationId xmlns:p14="http://schemas.microsoft.com/office/powerpoint/2010/main" val="35071204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9" y="137160"/>
            <a:ext cx="1134207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88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9" y="137160"/>
            <a:ext cx="11342077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1335" y="5752273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U-shaped valley</a:t>
            </a:r>
          </a:p>
        </p:txBody>
      </p:sp>
    </p:spTree>
    <p:extLst>
      <p:ext uri="{BB962C8B-B14F-4D97-AF65-F5344CB8AC3E}">
        <p14:creationId xmlns:p14="http://schemas.microsoft.com/office/powerpoint/2010/main" val="7504477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120" y="0"/>
            <a:ext cx="1030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54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120" y="0"/>
            <a:ext cx="10302240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4028824" y="671437"/>
            <a:ext cx="1975736" cy="2178443"/>
          </a:xfrm>
          <a:custGeom>
            <a:avLst/>
            <a:gdLst>
              <a:gd name="connsiteX0" fmla="*/ 1137536 w 1975736"/>
              <a:gd name="connsiteY0" fmla="*/ 2178443 h 2178443"/>
              <a:gd name="connsiteX1" fmla="*/ 451736 w 1975736"/>
              <a:gd name="connsiteY1" fmla="*/ 1187843 h 2178443"/>
              <a:gd name="connsiteX2" fmla="*/ 40256 w 1975736"/>
              <a:gd name="connsiteY2" fmla="*/ 486803 h 2178443"/>
              <a:gd name="connsiteX3" fmla="*/ 70736 w 1975736"/>
              <a:gd name="connsiteY3" fmla="*/ 44843 h 2178443"/>
              <a:gd name="connsiteX4" fmla="*/ 527936 w 1975736"/>
              <a:gd name="connsiteY4" fmla="*/ 44843 h 2178443"/>
              <a:gd name="connsiteX5" fmla="*/ 878456 w 1975736"/>
              <a:gd name="connsiteY5" fmla="*/ 105803 h 2178443"/>
              <a:gd name="connsiteX6" fmla="*/ 1381376 w 1975736"/>
              <a:gd name="connsiteY6" fmla="*/ 29603 h 2178443"/>
              <a:gd name="connsiteX7" fmla="*/ 1289936 w 1975736"/>
              <a:gd name="connsiteY7" fmla="*/ 684923 h 2178443"/>
              <a:gd name="connsiteX8" fmla="*/ 1975736 w 1975736"/>
              <a:gd name="connsiteY8" fmla="*/ 1904123 h 217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736" h="2178443">
                <a:moveTo>
                  <a:pt x="1137536" y="2178443"/>
                </a:moveTo>
                <a:cubicBezTo>
                  <a:pt x="886076" y="1824113"/>
                  <a:pt x="634616" y="1469783"/>
                  <a:pt x="451736" y="1187843"/>
                </a:cubicBezTo>
                <a:cubicBezTo>
                  <a:pt x="268856" y="905903"/>
                  <a:pt x="103756" y="677303"/>
                  <a:pt x="40256" y="486803"/>
                </a:cubicBezTo>
                <a:cubicBezTo>
                  <a:pt x="-23244" y="296303"/>
                  <a:pt x="-10544" y="118503"/>
                  <a:pt x="70736" y="44843"/>
                </a:cubicBezTo>
                <a:cubicBezTo>
                  <a:pt x="152016" y="-28817"/>
                  <a:pt x="393316" y="34683"/>
                  <a:pt x="527936" y="44843"/>
                </a:cubicBezTo>
                <a:cubicBezTo>
                  <a:pt x="662556" y="55003"/>
                  <a:pt x="736216" y="108343"/>
                  <a:pt x="878456" y="105803"/>
                </a:cubicBezTo>
                <a:cubicBezTo>
                  <a:pt x="1020696" y="103263"/>
                  <a:pt x="1312796" y="-66917"/>
                  <a:pt x="1381376" y="29603"/>
                </a:cubicBezTo>
                <a:cubicBezTo>
                  <a:pt x="1449956" y="126123"/>
                  <a:pt x="1190876" y="372503"/>
                  <a:pt x="1289936" y="684923"/>
                </a:cubicBezTo>
                <a:cubicBezTo>
                  <a:pt x="1388996" y="997343"/>
                  <a:pt x="1682366" y="1450733"/>
                  <a:pt x="1975736" y="1904123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018586" y="809125"/>
            <a:ext cx="2317694" cy="1644515"/>
          </a:xfrm>
          <a:custGeom>
            <a:avLst/>
            <a:gdLst>
              <a:gd name="connsiteX0" fmla="*/ 1159454 w 2317694"/>
              <a:gd name="connsiteY0" fmla="*/ 1431155 h 1644515"/>
              <a:gd name="connsiteX1" fmla="*/ 412694 w 2317694"/>
              <a:gd name="connsiteY1" fmla="*/ 714875 h 1644515"/>
              <a:gd name="connsiteX2" fmla="*/ 1214 w 2317694"/>
              <a:gd name="connsiteY2" fmla="*/ 29075 h 1644515"/>
              <a:gd name="connsiteX3" fmla="*/ 534614 w 2317694"/>
              <a:gd name="connsiteY3" fmla="*/ 120515 h 1644515"/>
              <a:gd name="connsiteX4" fmla="*/ 1037534 w 2317694"/>
              <a:gd name="connsiteY4" fmla="*/ 59555 h 1644515"/>
              <a:gd name="connsiteX5" fmla="*/ 1083254 w 2317694"/>
              <a:gd name="connsiteY5" fmla="*/ 547235 h 1644515"/>
              <a:gd name="connsiteX6" fmla="*/ 1570934 w 2317694"/>
              <a:gd name="connsiteY6" fmla="*/ 1095875 h 1644515"/>
              <a:gd name="connsiteX7" fmla="*/ 2317694 w 2317694"/>
              <a:gd name="connsiteY7" fmla="*/ 1644515 h 164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694" h="1644515">
                <a:moveTo>
                  <a:pt x="1159454" y="1431155"/>
                </a:moveTo>
                <a:cubicBezTo>
                  <a:pt x="882594" y="1189855"/>
                  <a:pt x="605734" y="948555"/>
                  <a:pt x="412694" y="714875"/>
                </a:cubicBezTo>
                <a:cubicBezTo>
                  <a:pt x="219654" y="481195"/>
                  <a:pt x="-19106" y="128135"/>
                  <a:pt x="1214" y="29075"/>
                </a:cubicBezTo>
                <a:cubicBezTo>
                  <a:pt x="21534" y="-69985"/>
                  <a:pt x="361894" y="115435"/>
                  <a:pt x="534614" y="120515"/>
                </a:cubicBezTo>
                <a:cubicBezTo>
                  <a:pt x="707334" y="125595"/>
                  <a:pt x="946094" y="-11565"/>
                  <a:pt x="1037534" y="59555"/>
                </a:cubicBezTo>
                <a:cubicBezTo>
                  <a:pt x="1128974" y="130675"/>
                  <a:pt x="994354" y="374515"/>
                  <a:pt x="1083254" y="547235"/>
                </a:cubicBezTo>
                <a:cubicBezTo>
                  <a:pt x="1172154" y="719955"/>
                  <a:pt x="1365194" y="912995"/>
                  <a:pt x="1570934" y="1095875"/>
                </a:cubicBezTo>
                <a:cubicBezTo>
                  <a:pt x="1776674" y="1278755"/>
                  <a:pt x="2047184" y="1461635"/>
                  <a:pt x="2317694" y="1644515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92317" y="-21872"/>
            <a:ext cx="1986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cirques</a:t>
            </a:r>
          </a:p>
        </p:txBody>
      </p:sp>
    </p:spTree>
    <p:extLst>
      <p:ext uri="{BB962C8B-B14F-4D97-AF65-F5344CB8AC3E}">
        <p14:creationId xmlns:p14="http://schemas.microsoft.com/office/powerpoint/2010/main" val="1808520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520" y="-37628"/>
            <a:ext cx="9113520" cy="68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35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520" y="-37628"/>
            <a:ext cx="9113520" cy="6895628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910840" y="2910840"/>
            <a:ext cx="1661160" cy="697243"/>
          </a:xfrm>
          <a:custGeom>
            <a:avLst/>
            <a:gdLst>
              <a:gd name="connsiteX0" fmla="*/ 0 w 1661160"/>
              <a:gd name="connsiteY0" fmla="*/ 0 h 697243"/>
              <a:gd name="connsiteX1" fmla="*/ 457200 w 1661160"/>
              <a:gd name="connsiteY1" fmla="*/ 655320 h 697243"/>
              <a:gd name="connsiteX2" fmla="*/ 1249680 w 1661160"/>
              <a:gd name="connsiteY2" fmla="*/ 563880 h 697243"/>
              <a:gd name="connsiteX3" fmla="*/ 1661160 w 1661160"/>
              <a:gd name="connsiteY3" fmla="*/ 15240 h 69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160" h="697243">
                <a:moveTo>
                  <a:pt x="0" y="0"/>
                </a:moveTo>
                <a:cubicBezTo>
                  <a:pt x="124460" y="280670"/>
                  <a:pt x="248920" y="561340"/>
                  <a:pt x="457200" y="655320"/>
                </a:cubicBezTo>
                <a:cubicBezTo>
                  <a:pt x="665480" y="749300"/>
                  <a:pt x="1049020" y="670560"/>
                  <a:pt x="1249680" y="563880"/>
                </a:cubicBezTo>
                <a:cubicBezTo>
                  <a:pt x="1450340" y="457200"/>
                  <a:pt x="1555750" y="236220"/>
                  <a:pt x="1661160" y="1524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861560" y="3398520"/>
            <a:ext cx="3124200" cy="2667428"/>
          </a:xfrm>
          <a:custGeom>
            <a:avLst/>
            <a:gdLst>
              <a:gd name="connsiteX0" fmla="*/ 0 w 3124200"/>
              <a:gd name="connsiteY0" fmla="*/ 0 h 2667428"/>
              <a:gd name="connsiteX1" fmla="*/ 243840 w 3124200"/>
              <a:gd name="connsiteY1" fmla="*/ 914400 h 2667428"/>
              <a:gd name="connsiteX2" fmla="*/ 1005840 w 3124200"/>
              <a:gd name="connsiteY2" fmla="*/ 1783080 h 2667428"/>
              <a:gd name="connsiteX3" fmla="*/ 2026920 w 3124200"/>
              <a:gd name="connsiteY3" fmla="*/ 2621280 h 2667428"/>
              <a:gd name="connsiteX4" fmla="*/ 3124200 w 3124200"/>
              <a:gd name="connsiteY4" fmla="*/ 2484120 h 26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4200" h="2667428">
                <a:moveTo>
                  <a:pt x="0" y="0"/>
                </a:moveTo>
                <a:cubicBezTo>
                  <a:pt x="38100" y="308610"/>
                  <a:pt x="76200" y="617220"/>
                  <a:pt x="243840" y="914400"/>
                </a:cubicBezTo>
                <a:cubicBezTo>
                  <a:pt x="411480" y="1211580"/>
                  <a:pt x="708660" y="1498600"/>
                  <a:pt x="1005840" y="1783080"/>
                </a:cubicBezTo>
                <a:cubicBezTo>
                  <a:pt x="1303020" y="2067560"/>
                  <a:pt x="1673860" y="2504440"/>
                  <a:pt x="2026920" y="2621280"/>
                </a:cubicBezTo>
                <a:cubicBezTo>
                  <a:pt x="2379980" y="2738120"/>
                  <a:pt x="2752090" y="2611120"/>
                  <a:pt x="3124200" y="2484120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28800" y="2468880"/>
            <a:ext cx="5379720" cy="1584960"/>
          </a:xfrm>
          <a:custGeom>
            <a:avLst/>
            <a:gdLst>
              <a:gd name="connsiteX0" fmla="*/ 0 w 5379720"/>
              <a:gd name="connsiteY0" fmla="*/ 1584960 h 1584960"/>
              <a:gd name="connsiteX1" fmla="*/ 1691640 w 5379720"/>
              <a:gd name="connsiteY1" fmla="*/ 1219200 h 1584960"/>
              <a:gd name="connsiteX2" fmla="*/ 2682240 w 5379720"/>
              <a:gd name="connsiteY2" fmla="*/ 975360 h 1584960"/>
              <a:gd name="connsiteX3" fmla="*/ 3307080 w 5379720"/>
              <a:gd name="connsiteY3" fmla="*/ 792480 h 1584960"/>
              <a:gd name="connsiteX4" fmla="*/ 4861560 w 5379720"/>
              <a:gd name="connsiteY4" fmla="*/ 167640 h 1584960"/>
              <a:gd name="connsiteX5" fmla="*/ 5379720 w 5379720"/>
              <a:gd name="connsiteY5" fmla="*/ 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9720" h="1584960">
                <a:moveTo>
                  <a:pt x="0" y="1584960"/>
                </a:moveTo>
                <a:lnTo>
                  <a:pt x="1691640" y="1219200"/>
                </a:lnTo>
                <a:cubicBezTo>
                  <a:pt x="2138680" y="1117600"/>
                  <a:pt x="2413000" y="1046480"/>
                  <a:pt x="2682240" y="975360"/>
                </a:cubicBezTo>
                <a:cubicBezTo>
                  <a:pt x="2951480" y="904240"/>
                  <a:pt x="2943860" y="927100"/>
                  <a:pt x="3307080" y="792480"/>
                </a:cubicBezTo>
                <a:cubicBezTo>
                  <a:pt x="3670300" y="657860"/>
                  <a:pt x="4516120" y="299720"/>
                  <a:pt x="4861560" y="167640"/>
                </a:cubicBezTo>
                <a:cubicBezTo>
                  <a:pt x="5207000" y="35560"/>
                  <a:pt x="5293360" y="17780"/>
                  <a:pt x="5379720" y="0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212744">
            <a:off x="5362075" y="2780806"/>
            <a:ext cx="149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arête</a:t>
            </a:r>
          </a:p>
        </p:txBody>
      </p:sp>
      <p:sp>
        <p:nvSpPr>
          <p:cNvPr id="8" name="TextBox 7"/>
          <p:cNvSpPr txBox="1"/>
          <p:nvPr/>
        </p:nvSpPr>
        <p:spPr>
          <a:xfrm rot="20754006">
            <a:off x="5912179" y="3902820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U-shaped valley</a:t>
            </a:r>
          </a:p>
        </p:txBody>
      </p:sp>
      <p:sp>
        <p:nvSpPr>
          <p:cNvPr id="9" name="TextBox 8"/>
          <p:cNvSpPr txBox="1"/>
          <p:nvPr/>
        </p:nvSpPr>
        <p:spPr>
          <a:xfrm rot="20754006">
            <a:off x="1667838" y="2408382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U-shaped valley</a:t>
            </a:r>
          </a:p>
        </p:txBody>
      </p:sp>
    </p:spTree>
    <p:extLst>
      <p:ext uri="{BB962C8B-B14F-4D97-AF65-F5344CB8AC3E}">
        <p14:creationId xmlns:p14="http://schemas.microsoft.com/office/powerpoint/2010/main" val="19043810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4520" y="960120"/>
            <a:ext cx="7955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Question:</a:t>
            </a:r>
          </a:p>
          <a:p>
            <a:endParaRPr lang="en-US" sz="5400" dirty="0"/>
          </a:p>
          <a:p>
            <a:r>
              <a:rPr lang="en-US" sz="5400" dirty="0"/>
              <a:t>How long do glaciers need to make this topography?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  <p:sp>
        <p:nvSpPr>
          <p:cNvPr id="3" name="Freeform 2"/>
          <p:cNvSpPr/>
          <p:nvPr/>
        </p:nvSpPr>
        <p:spPr>
          <a:xfrm>
            <a:off x="4360127" y="769435"/>
            <a:ext cx="7248292" cy="5977054"/>
          </a:xfrm>
          <a:custGeom>
            <a:avLst/>
            <a:gdLst>
              <a:gd name="connsiteX0" fmla="*/ 880946 w 6724185"/>
              <a:gd name="connsiteY0" fmla="*/ 11151 h 6010507"/>
              <a:gd name="connsiteX1" fmla="*/ 2921619 w 6724185"/>
              <a:gd name="connsiteY1" fmla="*/ 44605 h 6010507"/>
              <a:gd name="connsiteX2" fmla="*/ 6724185 w 6724185"/>
              <a:gd name="connsiteY2" fmla="*/ 6010507 h 6010507"/>
              <a:gd name="connsiteX3" fmla="*/ 4014439 w 6724185"/>
              <a:gd name="connsiteY3" fmla="*/ 5954751 h 6010507"/>
              <a:gd name="connsiteX4" fmla="*/ 0 w 6724185"/>
              <a:gd name="connsiteY4" fmla="*/ 0 h 6010507"/>
              <a:gd name="connsiteX5" fmla="*/ 3077736 w 6724185"/>
              <a:gd name="connsiteY5" fmla="*/ 22303 h 6010507"/>
              <a:gd name="connsiteX0" fmla="*/ 880946 w 6724185"/>
              <a:gd name="connsiteY0" fmla="*/ 11151 h 6010507"/>
              <a:gd name="connsiteX1" fmla="*/ 2921619 w 6724185"/>
              <a:gd name="connsiteY1" fmla="*/ 44605 h 6010507"/>
              <a:gd name="connsiteX2" fmla="*/ 6724185 w 6724185"/>
              <a:gd name="connsiteY2" fmla="*/ 6010507 h 6010507"/>
              <a:gd name="connsiteX3" fmla="*/ 4014439 w 6724185"/>
              <a:gd name="connsiteY3" fmla="*/ 5954751 h 6010507"/>
              <a:gd name="connsiteX4" fmla="*/ 0 w 6724185"/>
              <a:gd name="connsiteY4" fmla="*/ 0 h 6010507"/>
              <a:gd name="connsiteX5" fmla="*/ 3077736 w 6724185"/>
              <a:gd name="connsiteY5" fmla="*/ 22303 h 6010507"/>
              <a:gd name="connsiteX0" fmla="*/ 880946 w 6724185"/>
              <a:gd name="connsiteY0" fmla="*/ 11151 h 6010507"/>
              <a:gd name="connsiteX1" fmla="*/ 2921619 w 6724185"/>
              <a:gd name="connsiteY1" fmla="*/ 44605 h 6010507"/>
              <a:gd name="connsiteX2" fmla="*/ 6724185 w 6724185"/>
              <a:gd name="connsiteY2" fmla="*/ 6010507 h 6010507"/>
              <a:gd name="connsiteX3" fmla="*/ 4014439 w 6724185"/>
              <a:gd name="connsiteY3" fmla="*/ 5954751 h 6010507"/>
              <a:gd name="connsiteX4" fmla="*/ 0 w 6724185"/>
              <a:gd name="connsiteY4" fmla="*/ 0 h 6010507"/>
              <a:gd name="connsiteX0" fmla="*/ 880946 w 7270595"/>
              <a:gd name="connsiteY0" fmla="*/ 11151 h 6021658"/>
              <a:gd name="connsiteX1" fmla="*/ 2921619 w 7270595"/>
              <a:gd name="connsiteY1" fmla="*/ 44605 h 6021658"/>
              <a:gd name="connsiteX2" fmla="*/ 7270595 w 7270595"/>
              <a:gd name="connsiteY2" fmla="*/ 6021658 h 6021658"/>
              <a:gd name="connsiteX3" fmla="*/ 4014439 w 7270595"/>
              <a:gd name="connsiteY3" fmla="*/ 5954751 h 6021658"/>
              <a:gd name="connsiteX4" fmla="*/ 0 w 7270595"/>
              <a:gd name="connsiteY4" fmla="*/ 0 h 6021658"/>
              <a:gd name="connsiteX0" fmla="*/ 880946 w 7270595"/>
              <a:gd name="connsiteY0" fmla="*/ 11151 h 6021658"/>
              <a:gd name="connsiteX1" fmla="*/ 2921619 w 7270595"/>
              <a:gd name="connsiteY1" fmla="*/ 44605 h 6021658"/>
              <a:gd name="connsiteX2" fmla="*/ 4650058 w 7270595"/>
              <a:gd name="connsiteY2" fmla="*/ 2397511 h 6021658"/>
              <a:gd name="connsiteX3" fmla="*/ 7270595 w 7270595"/>
              <a:gd name="connsiteY3" fmla="*/ 6021658 h 6021658"/>
              <a:gd name="connsiteX4" fmla="*/ 4014439 w 7270595"/>
              <a:gd name="connsiteY4" fmla="*/ 5954751 h 6021658"/>
              <a:gd name="connsiteX5" fmla="*/ 0 w 7270595"/>
              <a:gd name="connsiteY5" fmla="*/ 0 h 6021658"/>
              <a:gd name="connsiteX0" fmla="*/ 880946 w 7270595"/>
              <a:gd name="connsiteY0" fmla="*/ 11151 h 6021658"/>
              <a:gd name="connsiteX1" fmla="*/ 2921619 w 7270595"/>
              <a:gd name="connsiteY1" fmla="*/ 44605 h 6021658"/>
              <a:gd name="connsiteX2" fmla="*/ 4650058 w 7270595"/>
              <a:gd name="connsiteY2" fmla="*/ 2397511 h 6021658"/>
              <a:gd name="connsiteX3" fmla="*/ 5977053 w 7270595"/>
              <a:gd name="connsiteY3" fmla="*/ 4237463 h 6021658"/>
              <a:gd name="connsiteX4" fmla="*/ 7270595 w 7270595"/>
              <a:gd name="connsiteY4" fmla="*/ 6021658 h 6021658"/>
              <a:gd name="connsiteX5" fmla="*/ 4014439 w 7270595"/>
              <a:gd name="connsiteY5" fmla="*/ 5954751 h 6021658"/>
              <a:gd name="connsiteX6" fmla="*/ 0 w 7270595"/>
              <a:gd name="connsiteY6" fmla="*/ 0 h 6021658"/>
              <a:gd name="connsiteX0" fmla="*/ 880946 w 7192536"/>
              <a:gd name="connsiteY0" fmla="*/ 11151 h 5954751"/>
              <a:gd name="connsiteX1" fmla="*/ 2921619 w 7192536"/>
              <a:gd name="connsiteY1" fmla="*/ 44605 h 5954751"/>
              <a:gd name="connsiteX2" fmla="*/ 4650058 w 7192536"/>
              <a:gd name="connsiteY2" fmla="*/ 2397511 h 5954751"/>
              <a:gd name="connsiteX3" fmla="*/ 5977053 w 7192536"/>
              <a:gd name="connsiteY3" fmla="*/ 4237463 h 5954751"/>
              <a:gd name="connsiteX4" fmla="*/ 7192536 w 7192536"/>
              <a:gd name="connsiteY4" fmla="*/ 5519854 h 5954751"/>
              <a:gd name="connsiteX5" fmla="*/ 4014439 w 7192536"/>
              <a:gd name="connsiteY5" fmla="*/ 5954751 h 5954751"/>
              <a:gd name="connsiteX6" fmla="*/ 0 w 7192536"/>
              <a:gd name="connsiteY6" fmla="*/ 0 h 5954751"/>
              <a:gd name="connsiteX0" fmla="*/ 880946 w 7192536"/>
              <a:gd name="connsiteY0" fmla="*/ 11151 h 5954751"/>
              <a:gd name="connsiteX1" fmla="*/ 2921619 w 7192536"/>
              <a:gd name="connsiteY1" fmla="*/ 44605 h 5954751"/>
              <a:gd name="connsiteX2" fmla="*/ 4650058 w 7192536"/>
              <a:gd name="connsiteY2" fmla="*/ 2397511 h 5954751"/>
              <a:gd name="connsiteX3" fmla="*/ 5977053 w 7192536"/>
              <a:gd name="connsiteY3" fmla="*/ 4237463 h 5954751"/>
              <a:gd name="connsiteX4" fmla="*/ 7192536 w 7192536"/>
              <a:gd name="connsiteY4" fmla="*/ 5519854 h 5954751"/>
              <a:gd name="connsiteX5" fmla="*/ 4014439 w 7192536"/>
              <a:gd name="connsiteY5" fmla="*/ 5954751 h 5954751"/>
              <a:gd name="connsiteX6" fmla="*/ 0 w 7192536"/>
              <a:gd name="connsiteY6" fmla="*/ 0 h 5954751"/>
              <a:gd name="connsiteX0" fmla="*/ 880946 w 7248292"/>
              <a:gd name="connsiteY0" fmla="*/ 11151 h 5977054"/>
              <a:gd name="connsiteX1" fmla="*/ 2921619 w 7248292"/>
              <a:gd name="connsiteY1" fmla="*/ 44605 h 5977054"/>
              <a:gd name="connsiteX2" fmla="*/ 4650058 w 7248292"/>
              <a:gd name="connsiteY2" fmla="*/ 2397511 h 5977054"/>
              <a:gd name="connsiteX3" fmla="*/ 5977053 w 7248292"/>
              <a:gd name="connsiteY3" fmla="*/ 4237463 h 5977054"/>
              <a:gd name="connsiteX4" fmla="*/ 7248292 w 7248292"/>
              <a:gd name="connsiteY4" fmla="*/ 5977054 h 5977054"/>
              <a:gd name="connsiteX5" fmla="*/ 4014439 w 7248292"/>
              <a:gd name="connsiteY5" fmla="*/ 5954751 h 5977054"/>
              <a:gd name="connsiteX6" fmla="*/ 0 w 7248292"/>
              <a:gd name="connsiteY6" fmla="*/ 0 h 5977054"/>
              <a:gd name="connsiteX0" fmla="*/ 880946 w 7248292"/>
              <a:gd name="connsiteY0" fmla="*/ 11151 h 5977054"/>
              <a:gd name="connsiteX1" fmla="*/ 2921619 w 7248292"/>
              <a:gd name="connsiteY1" fmla="*/ 44605 h 5977054"/>
              <a:gd name="connsiteX2" fmla="*/ 4650058 w 7248292"/>
              <a:gd name="connsiteY2" fmla="*/ 2397511 h 5977054"/>
              <a:gd name="connsiteX3" fmla="*/ 5977053 w 7248292"/>
              <a:gd name="connsiteY3" fmla="*/ 4237463 h 5977054"/>
              <a:gd name="connsiteX4" fmla="*/ 6646127 w 7248292"/>
              <a:gd name="connsiteY4" fmla="*/ 5174165 h 5977054"/>
              <a:gd name="connsiteX5" fmla="*/ 7248292 w 7248292"/>
              <a:gd name="connsiteY5" fmla="*/ 5977054 h 5977054"/>
              <a:gd name="connsiteX6" fmla="*/ 4014439 w 7248292"/>
              <a:gd name="connsiteY6" fmla="*/ 5954751 h 5977054"/>
              <a:gd name="connsiteX7" fmla="*/ 0 w 7248292"/>
              <a:gd name="connsiteY7" fmla="*/ 0 h 5977054"/>
              <a:gd name="connsiteX0" fmla="*/ 880946 w 7248292"/>
              <a:gd name="connsiteY0" fmla="*/ 11151 h 5977054"/>
              <a:gd name="connsiteX1" fmla="*/ 2921619 w 7248292"/>
              <a:gd name="connsiteY1" fmla="*/ 44605 h 5977054"/>
              <a:gd name="connsiteX2" fmla="*/ 4650058 w 7248292"/>
              <a:gd name="connsiteY2" fmla="*/ 2397511 h 5977054"/>
              <a:gd name="connsiteX3" fmla="*/ 5977053 w 7248292"/>
              <a:gd name="connsiteY3" fmla="*/ 4237463 h 5977054"/>
              <a:gd name="connsiteX4" fmla="*/ 6802244 w 7248292"/>
              <a:gd name="connsiteY4" fmla="*/ 4984595 h 5977054"/>
              <a:gd name="connsiteX5" fmla="*/ 7248292 w 7248292"/>
              <a:gd name="connsiteY5" fmla="*/ 5977054 h 5977054"/>
              <a:gd name="connsiteX6" fmla="*/ 4014439 w 7248292"/>
              <a:gd name="connsiteY6" fmla="*/ 5954751 h 5977054"/>
              <a:gd name="connsiteX7" fmla="*/ 0 w 7248292"/>
              <a:gd name="connsiteY7" fmla="*/ 0 h 597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48292" h="5977054">
                <a:moveTo>
                  <a:pt x="880946" y="11151"/>
                </a:moveTo>
                <a:lnTo>
                  <a:pt x="2921619" y="44605"/>
                </a:lnTo>
                <a:lnTo>
                  <a:pt x="4650058" y="2397511"/>
                </a:lnTo>
                <a:lnTo>
                  <a:pt x="5977053" y="4237463"/>
                </a:lnTo>
                <a:lnTo>
                  <a:pt x="6802244" y="4984595"/>
                </a:lnTo>
                <a:lnTo>
                  <a:pt x="7248292" y="5977054"/>
                </a:lnTo>
                <a:lnTo>
                  <a:pt x="4014439" y="5954751"/>
                </a:lnTo>
                <a:lnTo>
                  <a:pt x="0" y="0"/>
                </a:lnTo>
              </a:path>
            </a:pathLst>
          </a:custGeom>
          <a:solidFill>
            <a:srgbClr val="FFC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3173588">
            <a:off x="5542158" y="3052446"/>
            <a:ext cx="4147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U-shaped valley</a:t>
            </a:r>
          </a:p>
        </p:txBody>
      </p:sp>
    </p:spTree>
    <p:extLst>
      <p:ext uri="{BB962C8B-B14F-4D97-AF65-F5344CB8AC3E}">
        <p14:creationId xmlns:p14="http://schemas.microsoft.com/office/powerpoint/2010/main" val="10490251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320" y="274320"/>
            <a:ext cx="62865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" y="670560"/>
            <a:ext cx="3474720" cy="42672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300" b="1" dirty="0"/>
              <a:t>Weathering</a:t>
            </a:r>
            <a:br>
              <a:rPr lang="en-US" altLang="en-US" sz="4300" b="1" dirty="0"/>
            </a:br>
            <a:br>
              <a:rPr lang="en-US" altLang="en-US" sz="4300" b="1" dirty="0"/>
            </a:br>
            <a:r>
              <a:rPr lang="en-US" altLang="en-US" sz="4300" b="1" dirty="0"/>
              <a:t>and</a:t>
            </a:r>
            <a:br>
              <a:rPr lang="en-US" altLang="en-US" sz="4300" b="1" dirty="0"/>
            </a:br>
            <a:br>
              <a:rPr lang="en-US" altLang="en-US" sz="4300" b="1" dirty="0"/>
            </a:br>
            <a:r>
              <a:rPr lang="en-US" altLang="en-US" sz="4300" b="1" dirty="0"/>
              <a:t>Erosion</a:t>
            </a:r>
            <a:br>
              <a:rPr lang="en-US" altLang="en-US" sz="4300" b="1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802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320" y="274320"/>
            <a:ext cx="62865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" y="670560"/>
            <a:ext cx="3474720" cy="42672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4300" b="1" dirty="0"/>
              <a:t>Weathering</a:t>
            </a:r>
            <a:br>
              <a:rPr lang="en-US" altLang="en-US" sz="4300" b="1" dirty="0"/>
            </a:br>
            <a:br>
              <a:rPr lang="en-US" altLang="en-US" sz="4300" b="1" dirty="0"/>
            </a:br>
            <a:r>
              <a:rPr lang="en-US" altLang="en-US" sz="4300" b="1" dirty="0"/>
              <a:t>and</a:t>
            </a:r>
            <a:br>
              <a:rPr lang="en-US" altLang="en-US" sz="4300" b="1" dirty="0"/>
            </a:br>
            <a:br>
              <a:rPr lang="en-US" altLang="en-US" sz="4300" b="1" dirty="0"/>
            </a:br>
            <a:r>
              <a:rPr lang="en-US" altLang="en-US" sz="4300" b="1" dirty="0"/>
              <a:t>Erosion</a:t>
            </a:r>
            <a:br>
              <a:rPr lang="en-US" altLang="en-US" sz="4300" b="1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30680"/>
            <a:ext cx="3056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breaking down rock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916680"/>
            <a:ext cx="2931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transporting it way</a:t>
            </a:r>
          </a:p>
        </p:txBody>
      </p:sp>
    </p:spTree>
    <p:extLst>
      <p:ext uri="{BB962C8B-B14F-4D97-AF65-F5344CB8AC3E}">
        <p14:creationId xmlns:p14="http://schemas.microsoft.com/office/powerpoint/2010/main" val="36470315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320" y="274320"/>
            <a:ext cx="62865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26720" y="670560"/>
            <a:ext cx="3474720" cy="4267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sz="4300" b="1" dirty="0"/>
              <a:t>Glaciation</a:t>
            </a:r>
            <a:br>
              <a:rPr lang="en-US" altLang="en-US" sz="4300" b="1" dirty="0"/>
            </a:br>
            <a:br>
              <a:rPr lang="en-US" altLang="en-US" sz="4300" b="1" dirty="0"/>
            </a:br>
            <a:r>
              <a:rPr lang="en-US" altLang="en-US" sz="4300" b="1" dirty="0"/>
              <a:t>mainly mechanical weathering</a:t>
            </a:r>
            <a:br>
              <a:rPr lang="en-US" altLang="en-US" sz="4300" b="1" dirty="0"/>
            </a:br>
            <a:br>
              <a:rPr lang="en-US" altLang="en-US" sz="4300" b="1" dirty="0"/>
            </a:br>
            <a:br>
              <a:rPr lang="en-US" altLang="en-US" sz="4300" b="1" dirty="0"/>
            </a:b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320" y="3642360"/>
            <a:ext cx="3029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breaking rock into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smaller and smaller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pieces (sediments)</a:t>
            </a:r>
          </a:p>
        </p:txBody>
      </p:sp>
      <p:sp>
        <p:nvSpPr>
          <p:cNvPr id="2" name="Rectangle 1"/>
          <p:cNvSpPr/>
          <p:nvPr/>
        </p:nvSpPr>
        <p:spPr>
          <a:xfrm>
            <a:off x="8239432" y="353961"/>
            <a:ext cx="3274388" cy="19566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93161" y="-15371"/>
            <a:ext cx="11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Glaciation</a:t>
            </a:r>
          </a:p>
        </p:txBody>
      </p:sp>
    </p:spTree>
    <p:extLst>
      <p:ext uri="{BB962C8B-B14F-4D97-AF65-F5344CB8AC3E}">
        <p14:creationId xmlns:p14="http://schemas.microsoft.com/office/powerpoint/2010/main" val="17483698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5815"/>
            <a:ext cx="8643582" cy="579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293" y="2461846"/>
            <a:ext cx="2883877" cy="3845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346" y="0"/>
            <a:ext cx="2549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to estimate number of sheep?</a:t>
            </a:r>
          </a:p>
        </p:txBody>
      </p:sp>
    </p:spTree>
    <p:extLst>
      <p:ext uri="{BB962C8B-B14F-4D97-AF65-F5344CB8AC3E}">
        <p14:creationId xmlns:p14="http://schemas.microsoft.com/office/powerpoint/2010/main" val="2386880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047" y="328246"/>
            <a:ext cx="106914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Steps</a:t>
            </a:r>
          </a:p>
          <a:p>
            <a:pPr marL="914400" indent="-914400">
              <a:buAutoNum type="arabicPeriod"/>
            </a:pPr>
            <a:r>
              <a:rPr lang="en-US" sz="5400" dirty="0"/>
              <a:t>randomly select and mark 100 sheep with chalk</a:t>
            </a:r>
          </a:p>
          <a:p>
            <a:pPr marL="914400" indent="-914400">
              <a:buAutoNum type="arabicPeriod"/>
            </a:pPr>
            <a:r>
              <a:rPr lang="en-US" sz="5400" dirty="0"/>
              <a:t>let them mix back into flock</a:t>
            </a:r>
          </a:p>
          <a:p>
            <a:pPr marL="914400" indent="-914400">
              <a:buAutoNum type="arabicPeriod"/>
            </a:pPr>
            <a:r>
              <a:rPr lang="en-US" sz="5400" dirty="0"/>
              <a:t>randomly select a bunch sheep and determine fraction F marked</a:t>
            </a:r>
          </a:p>
          <a:p>
            <a:pPr marL="914400" indent="-914400">
              <a:buAutoNum type="arabicPeriod"/>
            </a:pPr>
            <a:r>
              <a:rPr lang="en-US" sz="5400" dirty="0"/>
              <a:t>total sheep = 100 / F</a:t>
            </a:r>
          </a:p>
        </p:txBody>
      </p:sp>
    </p:spTree>
    <p:extLst>
      <p:ext uri="{BB962C8B-B14F-4D97-AF65-F5344CB8AC3E}">
        <p14:creationId xmlns:p14="http://schemas.microsoft.com/office/powerpoint/2010/main" val="37257188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3047" y="328246"/>
            <a:ext cx="106914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Logic</a:t>
            </a:r>
          </a:p>
          <a:p>
            <a:endParaRPr lang="en-US" sz="5400" dirty="0"/>
          </a:p>
          <a:p>
            <a:r>
              <a:rPr lang="en-US" sz="5400" dirty="0"/>
              <a:t>If only two sheep are marked</a:t>
            </a:r>
          </a:p>
          <a:p>
            <a:r>
              <a:rPr lang="en-US" sz="5400" dirty="0"/>
              <a:t>then the herd is fifty times bigger</a:t>
            </a:r>
          </a:p>
          <a:p>
            <a:r>
              <a:rPr lang="en-US" sz="5400" dirty="0"/>
              <a:t>than the initial group of 100</a:t>
            </a:r>
          </a:p>
        </p:txBody>
      </p:sp>
    </p:spTree>
    <p:extLst>
      <p:ext uri="{BB962C8B-B14F-4D97-AF65-F5344CB8AC3E}">
        <p14:creationId xmlns:p14="http://schemas.microsoft.com/office/powerpoint/2010/main" val="26533643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061" y="187569"/>
            <a:ext cx="11347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baseline="30000" dirty="0"/>
              <a:t>10</a:t>
            </a:r>
            <a:r>
              <a:rPr lang="en-US" sz="6600" b="1" dirty="0"/>
              <a:t>Be</a:t>
            </a:r>
            <a:r>
              <a:rPr lang="en-US" sz="6600" dirty="0"/>
              <a:t> unstable with half-life of 1.6 ma, produced by cosmic rays hitting atmosphere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061" y="3552092"/>
            <a:ext cx="96480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baseline="30000" dirty="0"/>
              <a:t>9</a:t>
            </a:r>
            <a:r>
              <a:rPr lang="en-US" sz="6600" b="1" dirty="0"/>
              <a:t>Be</a:t>
            </a:r>
            <a:r>
              <a:rPr lang="en-US" sz="6600" dirty="0"/>
              <a:t> stable, naturally occurs in rock at concentration of about 2.5 ppm</a:t>
            </a:r>
          </a:p>
        </p:txBody>
      </p:sp>
    </p:spTree>
    <p:extLst>
      <p:ext uri="{BB962C8B-B14F-4D97-AF65-F5344CB8AC3E}">
        <p14:creationId xmlns:p14="http://schemas.microsoft.com/office/powerpoint/2010/main" val="31619500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4061" y="187569"/>
            <a:ext cx="11347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baseline="30000" dirty="0"/>
              <a:t>10</a:t>
            </a:r>
            <a:r>
              <a:rPr lang="en-US" sz="6600" b="1" dirty="0"/>
              <a:t>Be</a:t>
            </a:r>
            <a:r>
              <a:rPr lang="en-US" sz="6600" dirty="0"/>
              <a:t> unstable with half-life of 1.6 ma, produced by cosmic rays hitting atmosphere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061" y="3552092"/>
            <a:ext cx="96480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baseline="30000" dirty="0"/>
              <a:t>9</a:t>
            </a:r>
            <a:r>
              <a:rPr lang="en-US" sz="6600" b="1" dirty="0"/>
              <a:t>Be</a:t>
            </a:r>
            <a:r>
              <a:rPr lang="en-US" sz="6600" dirty="0"/>
              <a:t> stable, naturally occurs in rock at concentration of about 2.5 ppm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2920" y="2316480"/>
            <a:ext cx="3717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marked sheep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0480" y="5745480"/>
            <a:ext cx="4364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unmarked sheep</a:t>
            </a:r>
          </a:p>
        </p:txBody>
      </p:sp>
    </p:spTree>
    <p:extLst>
      <p:ext uri="{BB962C8B-B14F-4D97-AF65-F5344CB8AC3E}">
        <p14:creationId xmlns:p14="http://schemas.microsoft.com/office/powerpoint/2010/main" val="19865593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4320" y="4236719"/>
            <a:ext cx="8388692" cy="2300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9050215" y="2579077"/>
            <a:ext cx="2461846" cy="29073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2585" y="3510872"/>
            <a:ext cx="8110856" cy="2064924"/>
          </a:xfrm>
          <a:custGeom>
            <a:avLst/>
            <a:gdLst>
              <a:gd name="connsiteX0" fmla="*/ 7127630 w 7127630"/>
              <a:gd name="connsiteY0" fmla="*/ 0 h 2035427"/>
              <a:gd name="connsiteX1" fmla="*/ 6682153 w 7127630"/>
              <a:gd name="connsiteY1" fmla="*/ 1195754 h 2035427"/>
              <a:gd name="connsiteX2" fmla="*/ 5767753 w 7127630"/>
              <a:gd name="connsiteY2" fmla="*/ 1946031 h 2035427"/>
              <a:gd name="connsiteX3" fmla="*/ 0 w 7127630"/>
              <a:gd name="connsiteY3" fmla="*/ 1992923 h 2035427"/>
              <a:gd name="connsiteX0" fmla="*/ 7127630 w 7127630"/>
              <a:gd name="connsiteY0" fmla="*/ 0 h 2035427"/>
              <a:gd name="connsiteX1" fmla="*/ 5767753 w 7127630"/>
              <a:gd name="connsiteY1" fmla="*/ 1946031 h 2035427"/>
              <a:gd name="connsiteX2" fmla="*/ 0 w 7127630"/>
              <a:gd name="connsiteY2" fmla="*/ 1992923 h 2035427"/>
              <a:gd name="connsiteX0" fmla="*/ 7778234 w 7778234"/>
              <a:gd name="connsiteY0" fmla="*/ 0 h 2064924"/>
              <a:gd name="connsiteX1" fmla="*/ 5767753 w 7778234"/>
              <a:gd name="connsiteY1" fmla="*/ 1975528 h 2064924"/>
              <a:gd name="connsiteX2" fmla="*/ 0 w 7778234"/>
              <a:gd name="connsiteY2" fmla="*/ 2022420 h 206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78234" h="2064924">
                <a:moveTo>
                  <a:pt x="7778234" y="0"/>
                </a:moveTo>
                <a:cubicBezTo>
                  <a:pt x="7494926" y="405423"/>
                  <a:pt x="6955691" y="1643374"/>
                  <a:pt x="5767753" y="1975528"/>
                </a:cubicBezTo>
                <a:cubicBezTo>
                  <a:pt x="4654061" y="2108390"/>
                  <a:pt x="2327030" y="2065405"/>
                  <a:pt x="0" y="2022420"/>
                </a:cubicBezTo>
              </a:path>
            </a:pathLst>
          </a:custGeom>
          <a:noFill/>
          <a:ln w="1524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22585" y="984739"/>
            <a:ext cx="7432430" cy="3595937"/>
          </a:xfrm>
          <a:custGeom>
            <a:avLst/>
            <a:gdLst>
              <a:gd name="connsiteX0" fmla="*/ 7127630 w 7127630"/>
              <a:gd name="connsiteY0" fmla="*/ 0 h 2035427"/>
              <a:gd name="connsiteX1" fmla="*/ 6682153 w 7127630"/>
              <a:gd name="connsiteY1" fmla="*/ 1195754 h 2035427"/>
              <a:gd name="connsiteX2" fmla="*/ 5767753 w 7127630"/>
              <a:gd name="connsiteY2" fmla="*/ 1946031 h 2035427"/>
              <a:gd name="connsiteX3" fmla="*/ 0 w 7127630"/>
              <a:gd name="connsiteY3" fmla="*/ 1992923 h 2035427"/>
              <a:gd name="connsiteX0" fmla="*/ 7127630 w 7127630"/>
              <a:gd name="connsiteY0" fmla="*/ 0 h 2035427"/>
              <a:gd name="connsiteX1" fmla="*/ 5767753 w 7127630"/>
              <a:gd name="connsiteY1" fmla="*/ 1946031 h 2035427"/>
              <a:gd name="connsiteX2" fmla="*/ 0 w 7127630"/>
              <a:gd name="connsiteY2" fmla="*/ 1992923 h 2035427"/>
              <a:gd name="connsiteX0" fmla="*/ 7127630 w 7127630"/>
              <a:gd name="connsiteY0" fmla="*/ 0 h 1993899"/>
              <a:gd name="connsiteX1" fmla="*/ 3361897 w 7127630"/>
              <a:gd name="connsiteY1" fmla="*/ 512936 h 1993899"/>
              <a:gd name="connsiteX2" fmla="*/ 0 w 7127630"/>
              <a:gd name="connsiteY2" fmla="*/ 1992923 h 1993899"/>
              <a:gd name="connsiteX0" fmla="*/ 7127630 w 7127630"/>
              <a:gd name="connsiteY0" fmla="*/ 0 h 1994679"/>
              <a:gd name="connsiteX1" fmla="*/ 5857692 w 7127630"/>
              <a:gd name="connsiteY1" fmla="*/ 1144024 h 1994679"/>
              <a:gd name="connsiteX2" fmla="*/ 0 w 7127630"/>
              <a:gd name="connsiteY2" fmla="*/ 1992923 h 1994679"/>
              <a:gd name="connsiteX0" fmla="*/ 7127630 w 7127630"/>
              <a:gd name="connsiteY0" fmla="*/ 0 h 2016457"/>
              <a:gd name="connsiteX1" fmla="*/ 5477702 w 7127630"/>
              <a:gd name="connsiteY1" fmla="*/ 1896070 h 2016457"/>
              <a:gd name="connsiteX2" fmla="*/ 0 w 7127630"/>
              <a:gd name="connsiteY2" fmla="*/ 1992923 h 20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7630" h="2016457">
                <a:moveTo>
                  <a:pt x="7127630" y="0"/>
                </a:moveTo>
                <a:cubicBezTo>
                  <a:pt x="6844322" y="405423"/>
                  <a:pt x="6665640" y="1563916"/>
                  <a:pt x="5477702" y="1896070"/>
                </a:cubicBezTo>
                <a:cubicBezTo>
                  <a:pt x="4364010" y="2028932"/>
                  <a:pt x="2327030" y="2035908"/>
                  <a:pt x="0" y="1992923"/>
                </a:cubicBezTo>
              </a:path>
            </a:pathLst>
          </a:cu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2933" y="5767610"/>
            <a:ext cx="5655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Only </a:t>
            </a:r>
            <a:r>
              <a:rPr lang="en-US" sz="4400" baseline="30000" dirty="0"/>
              <a:t>9</a:t>
            </a:r>
            <a:r>
              <a:rPr lang="en-US" sz="4400" dirty="0"/>
              <a:t>Be, unknown flux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9355015" y="79015"/>
            <a:ext cx="1008184" cy="1078523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6435" y="4558082"/>
            <a:ext cx="4092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sediments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505" y="4495408"/>
                <a:ext cx="1021049" cy="1202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</m:e>
                          </m:sPre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05" y="4495408"/>
                <a:ext cx="1021049" cy="12024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122191" y="3102490"/>
            <a:ext cx="163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measure</a:t>
            </a:r>
          </a:p>
        </p:txBody>
      </p:sp>
      <p:sp>
        <p:nvSpPr>
          <p:cNvPr id="12" name="TextBox 11"/>
          <p:cNvSpPr txBox="1"/>
          <p:nvPr/>
        </p:nvSpPr>
        <p:spPr>
          <a:xfrm rot="17441668">
            <a:off x="6184234" y="1295394"/>
            <a:ext cx="3880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Only </a:t>
            </a:r>
            <a:r>
              <a:rPr lang="en-US" sz="4000" baseline="30000" dirty="0"/>
              <a:t>10</a:t>
            </a:r>
            <a:r>
              <a:rPr lang="en-US" sz="4000" dirty="0"/>
              <a:t>Be,</a:t>
            </a:r>
          </a:p>
          <a:p>
            <a:r>
              <a:rPr lang="en-US" sz="4000" dirty="0"/>
              <a:t>known flux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6141" y="4653936"/>
            <a:ext cx="1052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rocks</a:t>
            </a:r>
          </a:p>
        </p:txBody>
      </p:sp>
    </p:spTree>
    <p:extLst>
      <p:ext uri="{BB962C8B-B14F-4D97-AF65-F5344CB8AC3E}">
        <p14:creationId xmlns:p14="http://schemas.microsoft.com/office/powerpoint/2010/main" val="40082157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4320" y="4236719"/>
            <a:ext cx="8388692" cy="2300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9050215" y="2579077"/>
            <a:ext cx="2461846" cy="290732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922585" y="3540369"/>
            <a:ext cx="7432430" cy="2035427"/>
          </a:xfrm>
          <a:custGeom>
            <a:avLst/>
            <a:gdLst>
              <a:gd name="connsiteX0" fmla="*/ 7127630 w 7127630"/>
              <a:gd name="connsiteY0" fmla="*/ 0 h 2035427"/>
              <a:gd name="connsiteX1" fmla="*/ 6682153 w 7127630"/>
              <a:gd name="connsiteY1" fmla="*/ 1195754 h 2035427"/>
              <a:gd name="connsiteX2" fmla="*/ 5767753 w 7127630"/>
              <a:gd name="connsiteY2" fmla="*/ 1946031 h 2035427"/>
              <a:gd name="connsiteX3" fmla="*/ 0 w 7127630"/>
              <a:gd name="connsiteY3" fmla="*/ 1992923 h 2035427"/>
              <a:gd name="connsiteX0" fmla="*/ 7127630 w 7127630"/>
              <a:gd name="connsiteY0" fmla="*/ 0 h 2035427"/>
              <a:gd name="connsiteX1" fmla="*/ 5767753 w 7127630"/>
              <a:gd name="connsiteY1" fmla="*/ 1946031 h 2035427"/>
              <a:gd name="connsiteX2" fmla="*/ 0 w 7127630"/>
              <a:gd name="connsiteY2" fmla="*/ 1992923 h 203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7630" h="2035427">
                <a:moveTo>
                  <a:pt x="7127630" y="0"/>
                </a:moveTo>
                <a:cubicBezTo>
                  <a:pt x="6844322" y="405423"/>
                  <a:pt x="6955691" y="1613877"/>
                  <a:pt x="5767753" y="1946031"/>
                </a:cubicBezTo>
                <a:cubicBezTo>
                  <a:pt x="4654061" y="2078893"/>
                  <a:pt x="2327030" y="2035908"/>
                  <a:pt x="0" y="1992923"/>
                </a:cubicBezTo>
              </a:path>
            </a:pathLst>
          </a:custGeom>
          <a:noFill/>
          <a:ln w="1524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922585" y="984739"/>
            <a:ext cx="7432430" cy="3595937"/>
          </a:xfrm>
          <a:custGeom>
            <a:avLst/>
            <a:gdLst>
              <a:gd name="connsiteX0" fmla="*/ 7127630 w 7127630"/>
              <a:gd name="connsiteY0" fmla="*/ 0 h 2035427"/>
              <a:gd name="connsiteX1" fmla="*/ 6682153 w 7127630"/>
              <a:gd name="connsiteY1" fmla="*/ 1195754 h 2035427"/>
              <a:gd name="connsiteX2" fmla="*/ 5767753 w 7127630"/>
              <a:gd name="connsiteY2" fmla="*/ 1946031 h 2035427"/>
              <a:gd name="connsiteX3" fmla="*/ 0 w 7127630"/>
              <a:gd name="connsiteY3" fmla="*/ 1992923 h 2035427"/>
              <a:gd name="connsiteX0" fmla="*/ 7127630 w 7127630"/>
              <a:gd name="connsiteY0" fmla="*/ 0 h 2035427"/>
              <a:gd name="connsiteX1" fmla="*/ 5767753 w 7127630"/>
              <a:gd name="connsiteY1" fmla="*/ 1946031 h 2035427"/>
              <a:gd name="connsiteX2" fmla="*/ 0 w 7127630"/>
              <a:gd name="connsiteY2" fmla="*/ 1992923 h 2035427"/>
              <a:gd name="connsiteX0" fmla="*/ 7127630 w 7127630"/>
              <a:gd name="connsiteY0" fmla="*/ 0 h 1993899"/>
              <a:gd name="connsiteX1" fmla="*/ 3361897 w 7127630"/>
              <a:gd name="connsiteY1" fmla="*/ 512936 h 1993899"/>
              <a:gd name="connsiteX2" fmla="*/ 0 w 7127630"/>
              <a:gd name="connsiteY2" fmla="*/ 1992923 h 1993899"/>
              <a:gd name="connsiteX0" fmla="*/ 7127630 w 7127630"/>
              <a:gd name="connsiteY0" fmla="*/ 0 h 1994679"/>
              <a:gd name="connsiteX1" fmla="*/ 5857692 w 7127630"/>
              <a:gd name="connsiteY1" fmla="*/ 1144024 h 1994679"/>
              <a:gd name="connsiteX2" fmla="*/ 0 w 7127630"/>
              <a:gd name="connsiteY2" fmla="*/ 1992923 h 1994679"/>
              <a:gd name="connsiteX0" fmla="*/ 7127630 w 7127630"/>
              <a:gd name="connsiteY0" fmla="*/ 0 h 2016457"/>
              <a:gd name="connsiteX1" fmla="*/ 5477702 w 7127630"/>
              <a:gd name="connsiteY1" fmla="*/ 1896070 h 2016457"/>
              <a:gd name="connsiteX2" fmla="*/ 0 w 7127630"/>
              <a:gd name="connsiteY2" fmla="*/ 1992923 h 20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7630" h="2016457">
                <a:moveTo>
                  <a:pt x="7127630" y="0"/>
                </a:moveTo>
                <a:cubicBezTo>
                  <a:pt x="6844322" y="405423"/>
                  <a:pt x="6665640" y="1563916"/>
                  <a:pt x="5477702" y="1896070"/>
                </a:cubicBezTo>
                <a:cubicBezTo>
                  <a:pt x="4364010" y="2028932"/>
                  <a:pt x="2327030" y="2035908"/>
                  <a:pt x="0" y="1992923"/>
                </a:cubicBezTo>
              </a:path>
            </a:pathLst>
          </a:custGeom>
          <a:noFill/>
          <a:ln w="1524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2933" y="5767610"/>
            <a:ext cx="6610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Only </a:t>
            </a:r>
            <a:r>
              <a:rPr lang="en-US" sz="4400" baseline="30000" dirty="0"/>
              <a:t>9</a:t>
            </a:r>
            <a:r>
              <a:rPr lang="en-US" sz="4400" dirty="0"/>
              <a:t>Be, unknown amount </a:t>
            </a:r>
          </a:p>
        </p:txBody>
      </p:sp>
      <p:sp>
        <p:nvSpPr>
          <p:cNvPr id="7" name="Explosion 1 6"/>
          <p:cNvSpPr/>
          <p:nvPr/>
        </p:nvSpPr>
        <p:spPr>
          <a:xfrm>
            <a:off x="9777046" y="445476"/>
            <a:ext cx="1008184" cy="1078523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86435" y="4558082"/>
            <a:ext cx="4092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sediments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9505" y="4495408"/>
                <a:ext cx="1021049" cy="1202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Be</m:t>
                              </m:r>
                            </m:e>
                          </m:sPre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05" y="4495408"/>
                <a:ext cx="1021049" cy="12024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 rot="16200000">
            <a:off x="122191" y="3102490"/>
            <a:ext cx="163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measure</a:t>
            </a:r>
          </a:p>
        </p:txBody>
      </p:sp>
      <p:sp>
        <p:nvSpPr>
          <p:cNvPr id="12" name="TextBox 11"/>
          <p:cNvSpPr txBox="1"/>
          <p:nvPr/>
        </p:nvSpPr>
        <p:spPr>
          <a:xfrm rot="17441668">
            <a:off x="6184234" y="1295394"/>
            <a:ext cx="3880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Only </a:t>
            </a:r>
            <a:r>
              <a:rPr lang="en-US" sz="4000" baseline="30000" dirty="0"/>
              <a:t>10</a:t>
            </a:r>
            <a:r>
              <a:rPr lang="en-US" sz="4000" dirty="0"/>
              <a:t>Be,</a:t>
            </a:r>
          </a:p>
          <a:p>
            <a:r>
              <a:rPr lang="en-US" sz="4000" dirty="0"/>
              <a:t>known amount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6141" y="4653936"/>
            <a:ext cx="1052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rocks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5239" y="540774"/>
            <a:ext cx="66347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Really only estimate the flux of </a:t>
            </a:r>
            <a:r>
              <a:rPr lang="en-US" sz="2800" baseline="30000" dirty="0"/>
              <a:t>9</a:t>
            </a:r>
            <a:r>
              <a:rPr lang="en-US" sz="2800" dirty="0"/>
              <a:t>Be,</a:t>
            </a:r>
          </a:p>
          <a:p>
            <a:r>
              <a:rPr lang="en-US" sz="2800" dirty="0"/>
              <a:t>so you must know </a:t>
            </a:r>
            <a:r>
              <a:rPr lang="en-US" sz="2800" baseline="30000" dirty="0"/>
              <a:t>9</a:t>
            </a:r>
            <a:r>
              <a:rPr lang="en-US" sz="2800" dirty="0"/>
              <a:t>Be concentration in rock</a:t>
            </a:r>
          </a:p>
          <a:p>
            <a:r>
              <a:rPr lang="en-US" sz="2800" dirty="0"/>
              <a:t>to determine the flux of sediments</a:t>
            </a:r>
          </a:p>
        </p:txBody>
      </p:sp>
    </p:spTree>
    <p:extLst>
      <p:ext uri="{BB962C8B-B14F-4D97-AF65-F5344CB8AC3E}">
        <p14:creationId xmlns:p14="http://schemas.microsoft.com/office/powerpoint/2010/main" val="331104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</p:spTree>
    <p:extLst>
      <p:ext uri="{BB962C8B-B14F-4D97-AF65-F5344CB8AC3E}">
        <p14:creationId xmlns:p14="http://schemas.microsoft.com/office/powerpoint/2010/main" val="35605323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4839" y="1101213"/>
            <a:ext cx="84754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Check method against</a:t>
            </a:r>
          </a:p>
          <a:p>
            <a:r>
              <a:rPr lang="en-US" sz="4800" dirty="0"/>
              <a:t>sediment flux estimated directly by measuring sediment</a:t>
            </a:r>
          </a:p>
          <a:p>
            <a:r>
              <a:rPr lang="en-US" sz="4800" dirty="0"/>
              <a:t>being transported by the 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6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680" y="0"/>
            <a:ext cx="6700520" cy="6797218"/>
            <a:chOff x="2336800" y="0"/>
            <a:chExt cx="6700520" cy="69800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6800" y="792480"/>
              <a:ext cx="6700520" cy="618761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5200" y="0"/>
              <a:ext cx="5349240" cy="11277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589520" y="1625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mm/</a:t>
            </a:r>
            <a:r>
              <a:rPr lang="en-US" sz="3600" dirty="0" err="1"/>
              <a:t>yr</a:t>
            </a:r>
            <a:r>
              <a:rPr lang="en-US" sz="3600" dirty="0"/>
              <a:t> is a large denudation rate</a:t>
            </a:r>
          </a:p>
          <a:p>
            <a:r>
              <a:rPr lang="en-US" sz="3600" dirty="0"/>
              <a:t>for rivers</a:t>
            </a:r>
          </a:p>
        </p:txBody>
      </p:sp>
    </p:spTree>
    <p:extLst>
      <p:ext uri="{BB962C8B-B14F-4D97-AF65-F5344CB8AC3E}">
        <p14:creationId xmlns:p14="http://schemas.microsoft.com/office/powerpoint/2010/main" val="16202682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41" y="410308"/>
            <a:ext cx="8331982" cy="64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561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41" y="410308"/>
            <a:ext cx="8331982" cy="6447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3999" y="1336431"/>
            <a:ext cx="28369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glaciated</a:t>
            </a:r>
          </a:p>
          <a:p>
            <a:endParaRPr lang="en-US" sz="4800" dirty="0"/>
          </a:p>
          <a:p>
            <a:r>
              <a:rPr lang="en-US" sz="4800" dirty="0"/>
              <a:t>0.25 mm/</a:t>
            </a:r>
            <a:r>
              <a:rPr lang="en-US" sz="4800" dirty="0" err="1"/>
              <a:t>yr</a:t>
            </a:r>
            <a:endParaRPr lang="en-US" sz="4800" dirty="0"/>
          </a:p>
        </p:txBody>
      </p:sp>
      <p:sp>
        <p:nvSpPr>
          <p:cNvPr id="3" name="Oval 2"/>
          <p:cNvSpPr/>
          <p:nvPr/>
        </p:nvSpPr>
        <p:spPr>
          <a:xfrm>
            <a:off x="5462954" y="410308"/>
            <a:ext cx="2532184" cy="2989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473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54" y="977699"/>
            <a:ext cx="11430000" cy="497205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11082578" y="5752979"/>
            <a:ext cx="289728" cy="39354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09585" y="6094613"/>
            <a:ext cx="1435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Ice Age starts</a:t>
            </a:r>
          </a:p>
          <a:p>
            <a:r>
              <a:rPr lang="en-US" dirty="0"/>
              <a:t> 2.6 my ago</a:t>
            </a:r>
          </a:p>
        </p:txBody>
      </p:sp>
    </p:spTree>
    <p:extLst>
      <p:ext uri="{BB962C8B-B14F-4D97-AF65-F5344CB8AC3E}">
        <p14:creationId xmlns:p14="http://schemas.microsoft.com/office/powerpoint/2010/main" val="35893407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527" y="613458"/>
            <a:ext cx="7106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Average Erosion since start of Ice Age</a:t>
            </a:r>
          </a:p>
          <a:p>
            <a:endParaRPr lang="en-US" sz="3200" dirty="0"/>
          </a:p>
          <a:p>
            <a:r>
              <a:rPr lang="en-US" sz="3200" dirty="0"/>
              <a:t>2,600,000 years</a:t>
            </a:r>
          </a:p>
          <a:p>
            <a:endParaRPr lang="en-US" sz="3200" dirty="0"/>
          </a:p>
          <a:p>
            <a:r>
              <a:rPr lang="en-US" sz="3200" dirty="0"/>
              <a:t>0.25 mm/</a:t>
            </a:r>
            <a:r>
              <a:rPr lang="en-US" sz="3200" dirty="0" err="1"/>
              <a:t>yr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650,000 mm</a:t>
            </a:r>
          </a:p>
          <a:p>
            <a:endParaRPr lang="en-US" sz="3200" dirty="0"/>
          </a:p>
          <a:p>
            <a:r>
              <a:rPr lang="en-US" sz="3200" dirty="0"/>
              <a:t>650 meters</a:t>
            </a:r>
          </a:p>
        </p:txBody>
      </p:sp>
    </p:spTree>
    <p:extLst>
      <p:ext uri="{BB962C8B-B14F-4D97-AF65-F5344CB8AC3E}">
        <p14:creationId xmlns:p14="http://schemas.microsoft.com/office/powerpoint/2010/main" val="11147854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527" y="613458"/>
            <a:ext cx="71068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Average Erosion since start of Ice Age</a:t>
            </a:r>
          </a:p>
          <a:p>
            <a:endParaRPr lang="en-US" sz="3200" dirty="0"/>
          </a:p>
          <a:p>
            <a:r>
              <a:rPr lang="en-US" sz="3200" dirty="0"/>
              <a:t>2,600,000 years</a:t>
            </a:r>
          </a:p>
          <a:p>
            <a:endParaRPr lang="en-US" sz="3200" dirty="0"/>
          </a:p>
          <a:p>
            <a:r>
              <a:rPr lang="en-US" sz="3200" dirty="0"/>
              <a:t>0.25 mm/</a:t>
            </a:r>
            <a:r>
              <a:rPr lang="en-US" sz="3200" dirty="0" err="1"/>
              <a:t>yr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650,000 mm</a:t>
            </a:r>
          </a:p>
          <a:p>
            <a:endParaRPr lang="en-US" sz="3200" dirty="0"/>
          </a:p>
          <a:p>
            <a:r>
              <a:rPr lang="en-US" sz="3200" dirty="0"/>
              <a:t>650 meters</a:t>
            </a:r>
          </a:p>
          <a:p>
            <a:endParaRPr lang="en-US" sz="3200" dirty="0"/>
          </a:p>
          <a:p>
            <a:r>
              <a:rPr lang="en-US" sz="2400" dirty="0"/>
              <a:t>(but locally may be</a:t>
            </a:r>
          </a:p>
          <a:p>
            <a:r>
              <a:rPr lang="en-US" sz="2400" dirty="0"/>
              <a:t>smaller or larger)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846" y="2187616"/>
            <a:ext cx="5278056" cy="3518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5996" y="2005953"/>
            <a:ext cx="171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4478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18396" y="5290173"/>
            <a:ext cx="171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3400 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698480" y="2727960"/>
            <a:ext cx="0" cy="2562213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10133014" y="3796654"/>
            <a:ext cx="1715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1078 m</a:t>
            </a:r>
          </a:p>
        </p:txBody>
      </p:sp>
    </p:spTree>
    <p:extLst>
      <p:ext uri="{BB962C8B-B14F-4D97-AF65-F5344CB8AC3E}">
        <p14:creationId xmlns:p14="http://schemas.microsoft.com/office/powerpoint/2010/main" val="4002104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1" y="77890"/>
            <a:ext cx="11562872" cy="67801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2300" y="6597042"/>
            <a:ext cx="644236" cy="900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48544" y="6154342"/>
            <a:ext cx="10830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0.6 km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5721" y="0"/>
            <a:ext cx="61576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post-glacial streams</a:t>
            </a:r>
          </a:p>
        </p:txBody>
      </p:sp>
      <p:sp>
        <p:nvSpPr>
          <p:cNvPr id="5" name="Freeform 4"/>
          <p:cNvSpPr/>
          <p:nvPr/>
        </p:nvSpPr>
        <p:spPr>
          <a:xfrm>
            <a:off x="5928360" y="868680"/>
            <a:ext cx="2758440" cy="5806440"/>
          </a:xfrm>
          <a:custGeom>
            <a:avLst/>
            <a:gdLst>
              <a:gd name="connsiteX0" fmla="*/ 0 w 2758440"/>
              <a:gd name="connsiteY0" fmla="*/ 0 h 5806440"/>
              <a:gd name="connsiteX1" fmla="*/ 335280 w 2758440"/>
              <a:gd name="connsiteY1" fmla="*/ 868680 h 5806440"/>
              <a:gd name="connsiteX2" fmla="*/ 335280 w 2758440"/>
              <a:gd name="connsiteY2" fmla="*/ 868680 h 5806440"/>
              <a:gd name="connsiteX3" fmla="*/ 853440 w 2758440"/>
              <a:gd name="connsiteY3" fmla="*/ 1676400 h 5806440"/>
              <a:gd name="connsiteX4" fmla="*/ 1264920 w 2758440"/>
              <a:gd name="connsiteY4" fmla="*/ 2529840 h 5806440"/>
              <a:gd name="connsiteX5" fmla="*/ 1661160 w 2758440"/>
              <a:gd name="connsiteY5" fmla="*/ 3032760 h 5806440"/>
              <a:gd name="connsiteX6" fmla="*/ 1889760 w 2758440"/>
              <a:gd name="connsiteY6" fmla="*/ 3611880 h 5806440"/>
              <a:gd name="connsiteX7" fmla="*/ 2240280 w 2758440"/>
              <a:gd name="connsiteY7" fmla="*/ 4587240 h 5806440"/>
              <a:gd name="connsiteX8" fmla="*/ 2514600 w 2758440"/>
              <a:gd name="connsiteY8" fmla="*/ 5166360 h 5806440"/>
              <a:gd name="connsiteX9" fmla="*/ 2758440 w 2758440"/>
              <a:gd name="connsiteY9" fmla="*/ 5806440 h 580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8440" h="5806440">
                <a:moveTo>
                  <a:pt x="0" y="0"/>
                </a:moveTo>
                <a:lnTo>
                  <a:pt x="335280" y="868680"/>
                </a:lnTo>
                <a:lnTo>
                  <a:pt x="335280" y="868680"/>
                </a:lnTo>
                <a:cubicBezTo>
                  <a:pt x="421640" y="1003300"/>
                  <a:pt x="698500" y="1399540"/>
                  <a:pt x="853440" y="1676400"/>
                </a:cubicBezTo>
                <a:cubicBezTo>
                  <a:pt x="1008380" y="1953260"/>
                  <a:pt x="1130300" y="2303780"/>
                  <a:pt x="1264920" y="2529840"/>
                </a:cubicBezTo>
                <a:cubicBezTo>
                  <a:pt x="1399540" y="2755900"/>
                  <a:pt x="1557020" y="2852420"/>
                  <a:pt x="1661160" y="3032760"/>
                </a:cubicBezTo>
                <a:cubicBezTo>
                  <a:pt x="1765300" y="3213100"/>
                  <a:pt x="1793240" y="3352800"/>
                  <a:pt x="1889760" y="3611880"/>
                </a:cubicBezTo>
                <a:cubicBezTo>
                  <a:pt x="1986280" y="3870960"/>
                  <a:pt x="2136140" y="4328160"/>
                  <a:pt x="2240280" y="4587240"/>
                </a:cubicBezTo>
                <a:cubicBezTo>
                  <a:pt x="2344420" y="4846320"/>
                  <a:pt x="2428240" y="4963160"/>
                  <a:pt x="2514600" y="5166360"/>
                </a:cubicBezTo>
                <a:cubicBezTo>
                  <a:pt x="2600960" y="5369560"/>
                  <a:pt x="2679700" y="5588000"/>
                  <a:pt x="2758440" y="580644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370320" y="1264920"/>
            <a:ext cx="1234440" cy="640080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073140" y="868680"/>
            <a:ext cx="1089660" cy="443650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617970" y="1621787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87540" y="2339757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57085" y="2659801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541895" y="3041649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14285" y="3283583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781925" y="3593461"/>
            <a:ext cx="1108710" cy="691726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924800" y="4217242"/>
            <a:ext cx="1280160" cy="735757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133408" y="4766099"/>
            <a:ext cx="1280160" cy="735757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285808" y="5433911"/>
            <a:ext cx="1483032" cy="472433"/>
          </a:xfrm>
          <a:custGeom>
            <a:avLst/>
            <a:gdLst>
              <a:gd name="connsiteX0" fmla="*/ 1005840 w 1005840"/>
              <a:gd name="connsiteY0" fmla="*/ 0 h 548640"/>
              <a:gd name="connsiteX1" fmla="*/ 0 w 1005840"/>
              <a:gd name="connsiteY1" fmla="*/ 548640 h 548640"/>
              <a:gd name="connsiteX0" fmla="*/ 1005840 w 1005840"/>
              <a:gd name="connsiteY0" fmla="*/ 0 h 548640"/>
              <a:gd name="connsiteX1" fmla="*/ 602726 w 1005840"/>
              <a:gd name="connsiteY1" fmla="*/ 220241 h 548640"/>
              <a:gd name="connsiteX2" fmla="*/ 0 w 1005840"/>
              <a:gd name="connsiteY2" fmla="*/ 548640 h 548640"/>
              <a:gd name="connsiteX0" fmla="*/ 1005840 w 1005840"/>
              <a:gd name="connsiteY0" fmla="*/ 0 h 548640"/>
              <a:gd name="connsiteX1" fmla="*/ 602726 w 1005840"/>
              <a:gd name="connsiteY1" fmla="*/ 379526 h 548640"/>
              <a:gd name="connsiteX2" fmla="*/ 0 w 1005840"/>
              <a:gd name="connsiteY2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5840" h="548640">
                <a:moveTo>
                  <a:pt x="1005840" y="0"/>
                </a:moveTo>
                <a:lnTo>
                  <a:pt x="602726" y="379526"/>
                </a:lnTo>
                <a:lnTo>
                  <a:pt x="0" y="54864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038600" y="2072640"/>
            <a:ext cx="2392680" cy="1645920"/>
          </a:xfrm>
          <a:custGeom>
            <a:avLst/>
            <a:gdLst>
              <a:gd name="connsiteX0" fmla="*/ 0 w 2392680"/>
              <a:gd name="connsiteY0" fmla="*/ 1645920 h 1645920"/>
              <a:gd name="connsiteX1" fmla="*/ 563880 w 2392680"/>
              <a:gd name="connsiteY1" fmla="*/ 1417320 h 1645920"/>
              <a:gd name="connsiteX2" fmla="*/ 1249680 w 2392680"/>
              <a:gd name="connsiteY2" fmla="*/ 1036320 h 1645920"/>
              <a:gd name="connsiteX3" fmla="*/ 1569720 w 2392680"/>
              <a:gd name="connsiteY3" fmla="*/ 701040 h 1645920"/>
              <a:gd name="connsiteX4" fmla="*/ 2103120 w 2392680"/>
              <a:gd name="connsiteY4" fmla="*/ 152400 h 1645920"/>
              <a:gd name="connsiteX5" fmla="*/ 2392680 w 2392680"/>
              <a:gd name="connsiteY5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680" h="1645920">
                <a:moveTo>
                  <a:pt x="0" y="1645920"/>
                </a:moveTo>
                <a:cubicBezTo>
                  <a:pt x="177800" y="1582420"/>
                  <a:pt x="355600" y="1518920"/>
                  <a:pt x="563880" y="1417320"/>
                </a:cubicBezTo>
                <a:cubicBezTo>
                  <a:pt x="772160" y="1315720"/>
                  <a:pt x="1082040" y="1155700"/>
                  <a:pt x="1249680" y="1036320"/>
                </a:cubicBezTo>
                <a:cubicBezTo>
                  <a:pt x="1417320" y="916940"/>
                  <a:pt x="1569720" y="701040"/>
                  <a:pt x="1569720" y="701040"/>
                </a:cubicBezTo>
                <a:cubicBezTo>
                  <a:pt x="1711960" y="553720"/>
                  <a:pt x="1965960" y="269240"/>
                  <a:pt x="2103120" y="152400"/>
                </a:cubicBezTo>
                <a:cubicBezTo>
                  <a:pt x="2240280" y="35560"/>
                  <a:pt x="2316480" y="17780"/>
                  <a:pt x="23926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32120" y="3093720"/>
            <a:ext cx="1386840" cy="1249680"/>
          </a:xfrm>
          <a:custGeom>
            <a:avLst/>
            <a:gdLst>
              <a:gd name="connsiteX0" fmla="*/ 0 w 1386840"/>
              <a:gd name="connsiteY0" fmla="*/ 1249680 h 1249680"/>
              <a:gd name="connsiteX1" fmla="*/ 563880 w 1386840"/>
              <a:gd name="connsiteY1" fmla="*/ 975360 h 1249680"/>
              <a:gd name="connsiteX2" fmla="*/ 1005840 w 1386840"/>
              <a:gd name="connsiteY2" fmla="*/ 411480 h 1249680"/>
              <a:gd name="connsiteX3" fmla="*/ 1386840 w 1386840"/>
              <a:gd name="connsiteY3" fmla="*/ 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840" h="1249680">
                <a:moveTo>
                  <a:pt x="0" y="1249680"/>
                </a:moveTo>
                <a:cubicBezTo>
                  <a:pt x="198120" y="1182370"/>
                  <a:pt x="396240" y="1115060"/>
                  <a:pt x="563880" y="975360"/>
                </a:cubicBezTo>
                <a:cubicBezTo>
                  <a:pt x="731520" y="835660"/>
                  <a:pt x="868680" y="574040"/>
                  <a:pt x="1005840" y="411480"/>
                </a:cubicBezTo>
                <a:cubicBezTo>
                  <a:pt x="1143000" y="248920"/>
                  <a:pt x="1264920" y="124460"/>
                  <a:pt x="138684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852160" y="3627120"/>
            <a:ext cx="1478280" cy="1463040"/>
          </a:xfrm>
          <a:custGeom>
            <a:avLst/>
            <a:gdLst>
              <a:gd name="connsiteX0" fmla="*/ 0 w 1478280"/>
              <a:gd name="connsiteY0" fmla="*/ 1463040 h 1463040"/>
              <a:gd name="connsiteX1" fmla="*/ 426720 w 1478280"/>
              <a:gd name="connsiteY1" fmla="*/ 929640 h 1463040"/>
              <a:gd name="connsiteX2" fmla="*/ 1112520 w 1478280"/>
              <a:gd name="connsiteY2" fmla="*/ 655320 h 1463040"/>
              <a:gd name="connsiteX3" fmla="*/ 1386840 w 1478280"/>
              <a:gd name="connsiteY3" fmla="*/ 304800 h 1463040"/>
              <a:gd name="connsiteX4" fmla="*/ 1478280 w 1478280"/>
              <a:gd name="connsiteY4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280" h="1463040">
                <a:moveTo>
                  <a:pt x="0" y="1463040"/>
                </a:moveTo>
                <a:cubicBezTo>
                  <a:pt x="120650" y="1263650"/>
                  <a:pt x="241300" y="1064260"/>
                  <a:pt x="426720" y="929640"/>
                </a:cubicBezTo>
                <a:cubicBezTo>
                  <a:pt x="612140" y="795020"/>
                  <a:pt x="952500" y="759460"/>
                  <a:pt x="1112520" y="655320"/>
                </a:cubicBezTo>
                <a:cubicBezTo>
                  <a:pt x="1272540" y="551180"/>
                  <a:pt x="1325880" y="414020"/>
                  <a:pt x="1386840" y="304800"/>
                </a:cubicBezTo>
                <a:cubicBezTo>
                  <a:pt x="1447800" y="195580"/>
                  <a:pt x="1463040" y="97790"/>
                  <a:pt x="14782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827520" y="5059680"/>
            <a:ext cx="1188720" cy="1280160"/>
          </a:xfrm>
          <a:custGeom>
            <a:avLst/>
            <a:gdLst>
              <a:gd name="connsiteX0" fmla="*/ 0 w 1188720"/>
              <a:gd name="connsiteY0" fmla="*/ 1280160 h 1280160"/>
              <a:gd name="connsiteX1" fmla="*/ 716280 w 1188720"/>
              <a:gd name="connsiteY1" fmla="*/ 685800 h 1280160"/>
              <a:gd name="connsiteX2" fmla="*/ 853440 w 1188720"/>
              <a:gd name="connsiteY2" fmla="*/ 243840 h 1280160"/>
              <a:gd name="connsiteX3" fmla="*/ 1188720 w 1188720"/>
              <a:gd name="connsiteY3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8720" h="1280160">
                <a:moveTo>
                  <a:pt x="0" y="1280160"/>
                </a:moveTo>
                <a:cubicBezTo>
                  <a:pt x="287020" y="1069340"/>
                  <a:pt x="574040" y="858520"/>
                  <a:pt x="716280" y="685800"/>
                </a:cubicBezTo>
                <a:cubicBezTo>
                  <a:pt x="858520" y="513080"/>
                  <a:pt x="774700" y="358140"/>
                  <a:pt x="853440" y="243840"/>
                </a:cubicBezTo>
                <a:cubicBezTo>
                  <a:pt x="932180" y="129540"/>
                  <a:pt x="1060450" y="64770"/>
                  <a:pt x="118872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016240" y="6278880"/>
            <a:ext cx="472440" cy="487680"/>
          </a:xfrm>
          <a:custGeom>
            <a:avLst/>
            <a:gdLst>
              <a:gd name="connsiteX0" fmla="*/ 0 w 472440"/>
              <a:gd name="connsiteY0" fmla="*/ 487680 h 487680"/>
              <a:gd name="connsiteX1" fmla="*/ 472440 w 472440"/>
              <a:gd name="connsiteY1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440" h="487680">
                <a:moveTo>
                  <a:pt x="0" y="487680"/>
                </a:moveTo>
                <a:lnTo>
                  <a:pt x="472440" y="0"/>
                </a:ln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922520" y="1082040"/>
            <a:ext cx="1021080" cy="609600"/>
          </a:xfrm>
          <a:custGeom>
            <a:avLst/>
            <a:gdLst>
              <a:gd name="connsiteX0" fmla="*/ 0 w 1021080"/>
              <a:gd name="connsiteY0" fmla="*/ 609600 h 609600"/>
              <a:gd name="connsiteX1" fmla="*/ 518160 w 1021080"/>
              <a:gd name="connsiteY1" fmla="*/ 259080 h 609600"/>
              <a:gd name="connsiteX2" fmla="*/ 1021080 w 102108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1080" h="609600">
                <a:moveTo>
                  <a:pt x="0" y="609600"/>
                </a:moveTo>
                <a:cubicBezTo>
                  <a:pt x="173990" y="485140"/>
                  <a:pt x="347980" y="360680"/>
                  <a:pt x="518160" y="259080"/>
                </a:cubicBezTo>
                <a:cubicBezTo>
                  <a:pt x="688340" y="157480"/>
                  <a:pt x="854710" y="78740"/>
                  <a:pt x="102108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937760" y="822960"/>
            <a:ext cx="914400" cy="335280"/>
          </a:xfrm>
          <a:custGeom>
            <a:avLst/>
            <a:gdLst>
              <a:gd name="connsiteX0" fmla="*/ 0 w 914400"/>
              <a:gd name="connsiteY0" fmla="*/ 335280 h 335280"/>
              <a:gd name="connsiteX1" fmla="*/ 487680 w 914400"/>
              <a:gd name="connsiteY1" fmla="*/ 198120 h 335280"/>
              <a:gd name="connsiteX2" fmla="*/ 914400 w 914400"/>
              <a:gd name="connsiteY2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335280">
                <a:moveTo>
                  <a:pt x="0" y="335280"/>
                </a:moveTo>
                <a:cubicBezTo>
                  <a:pt x="167640" y="294640"/>
                  <a:pt x="335280" y="254000"/>
                  <a:pt x="487680" y="198120"/>
                </a:cubicBezTo>
                <a:cubicBezTo>
                  <a:pt x="640080" y="142240"/>
                  <a:pt x="777240" y="71120"/>
                  <a:pt x="91440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32120" y="1493520"/>
            <a:ext cx="594360" cy="670560"/>
          </a:xfrm>
          <a:custGeom>
            <a:avLst/>
            <a:gdLst>
              <a:gd name="connsiteX0" fmla="*/ 0 w 594360"/>
              <a:gd name="connsiteY0" fmla="*/ 670560 h 670560"/>
              <a:gd name="connsiteX1" fmla="*/ 274320 w 594360"/>
              <a:gd name="connsiteY1" fmla="*/ 320040 h 670560"/>
              <a:gd name="connsiteX2" fmla="*/ 594360 w 594360"/>
              <a:gd name="connsiteY2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360" h="670560">
                <a:moveTo>
                  <a:pt x="0" y="670560"/>
                </a:moveTo>
                <a:cubicBezTo>
                  <a:pt x="87630" y="551180"/>
                  <a:pt x="175260" y="431800"/>
                  <a:pt x="274320" y="320040"/>
                </a:cubicBezTo>
                <a:cubicBezTo>
                  <a:pt x="373380" y="208280"/>
                  <a:pt x="483870" y="104140"/>
                  <a:pt x="594360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610600" y="5760720"/>
            <a:ext cx="1615440" cy="670560"/>
          </a:xfrm>
          <a:custGeom>
            <a:avLst/>
            <a:gdLst>
              <a:gd name="connsiteX0" fmla="*/ 1615440 w 1615440"/>
              <a:gd name="connsiteY0" fmla="*/ 0 h 670560"/>
              <a:gd name="connsiteX1" fmla="*/ 777240 w 1615440"/>
              <a:gd name="connsiteY1" fmla="*/ 91440 h 670560"/>
              <a:gd name="connsiteX2" fmla="*/ 167640 w 1615440"/>
              <a:gd name="connsiteY2" fmla="*/ 365760 h 670560"/>
              <a:gd name="connsiteX3" fmla="*/ 0 w 1615440"/>
              <a:gd name="connsiteY3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5440" h="670560">
                <a:moveTo>
                  <a:pt x="1615440" y="0"/>
                </a:moveTo>
                <a:cubicBezTo>
                  <a:pt x="1316990" y="15240"/>
                  <a:pt x="1018540" y="30480"/>
                  <a:pt x="777240" y="91440"/>
                </a:cubicBezTo>
                <a:cubicBezTo>
                  <a:pt x="535940" y="152400"/>
                  <a:pt x="297180" y="269240"/>
                  <a:pt x="167640" y="365760"/>
                </a:cubicBezTo>
                <a:cubicBezTo>
                  <a:pt x="38100" y="462280"/>
                  <a:pt x="19050" y="566420"/>
                  <a:pt x="0" y="67056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5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474</Words>
  <Application>Microsoft Office PowerPoint</Application>
  <PresentationFormat>Widescreen</PresentationFormat>
  <Paragraphs>159</Paragraphs>
  <Slides>86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Calibri Light</vt:lpstr>
      <vt:lpstr>Cambria Math</vt:lpstr>
      <vt:lpstr>Office Theme</vt:lpstr>
      <vt:lpstr>Large-scale erosional landforms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Weathering  and  Erosion </vt:lpstr>
      <vt:lpstr>Weathering  and  Erosion </vt:lpstr>
      <vt:lpstr>Glaciation  mainly mechanical weathering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Menke</dc:creator>
  <cp:lastModifiedBy>AU</cp:lastModifiedBy>
  <cp:revision>112</cp:revision>
  <dcterms:created xsi:type="dcterms:W3CDTF">2025-01-12T16:24:02Z</dcterms:created>
  <dcterms:modified xsi:type="dcterms:W3CDTF">2025-04-21T18:53:21Z</dcterms:modified>
</cp:coreProperties>
</file>