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82" r:id="rId2"/>
    <p:sldId id="291" r:id="rId3"/>
    <p:sldId id="284" r:id="rId4"/>
    <p:sldId id="287" r:id="rId5"/>
    <p:sldId id="285" r:id="rId6"/>
    <p:sldId id="288" r:id="rId7"/>
    <p:sldId id="286" r:id="rId8"/>
    <p:sldId id="289" r:id="rId9"/>
    <p:sldId id="283" r:id="rId10"/>
    <p:sldId id="290" r:id="rId11"/>
    <p:sldId id="517" r:id="rId12"/>
    <p:sldId id="536" r:id="rId13"/>
    <p:sldId id="537" r:id="rId14"/>
    <p:sldId id="518" r:id="rId15"/>
    <p:sldId id="519" r:id="rId16"/>
    <p:sldId id="538" r:id="rId17"/>
    <p:sldId id="522" r:id="rId18"/>
    <p:sldId id="523" r:id="rId19"/>
    <p:sldId id="524" r:id="rId20"/>
    <p:sldId id="525" r:id="rId21"/>
    <p:sldId id="526" r:id="rId22"/>
    <p:sldId id="527" r:id="rId23"/>
    <p:sldId id="528" r:id="rId24"/>
    <p:sldId id="539" r:id="rId25"/>
    <p:sldId id="529" r:id="rId26"/>
    <p:sldId id="530" r:id="rId27"/>
    <p:sldId id="531" r:id="rId28"/>
    <p:sldId id="532" r:id="rId29"/>
    <p:sldId id="533" r:id="rId30"/>
    <p:sldId id="292" r:id="rId31"/>
    <p:sldId id="540" r:id="rId32"/>
    <p:sldId id="541" r:id="rId33"/>
    <p:sldId id="542" r:id="rId34"/>
    <p:sldId id="543" r:id="rId35"/>
    <p:sldId id="257" r:id="rId36"/>
    <p:sldId id="333" r:id="rId37"/>
    <p:sldId id="269" r:id="rId38"/>
    <p:sldId id="547" r:id="rId39"/>
    <p:sldId id="544" r:id="rId40"/>
    <p:sldId id="545" r:id="rId41"/>
    <p:sldId id="546" r:id="rId42"/>
    <p:sldId id="548" r:id="rId43"/>
    <p:sldId id="549" r:id="rId44"/>
    <p:sldId id="550" r:id="rId45"/>
    <p:sldId id="551" r:id="rId46"/>
    <p:sldId id="553" r:id="rId47"/>
    <p:sldId id="554" r:id="rId48"/>
    <p:sldId id="557" r:id="rId49"/>
    <p:sldId id="558" r:id="rId50"/>
    <p:sldId id="556" r:id="rId51"/>
    <p:sldId id="555" r:id="rId52"/>
    <p:sldId id="346" r:id="rId53"/>
    <p:sldId id="340" r:id="rId54"/>
    <p:sldId id="339" r:id="rId55"/>
    <p:sldId id="342" r:id="rId56"/>
    <p:sldId id="341" r:id="rId57"/>
    <p:sldId id="343" r:id="rId58"/>
    <p:sldId id="259" r:id="rId59"/>
    <p:sldId id="559" r:id="rId60"/>
    <p:sldId id="560" r:id="rId61"/>
    <p:sldId id="579" r:id="rId62"/>
    <p:sldId id="577" r:id="rId63"/>
    <p:sldId id="578" r:id="rId64"/>
    <p:sldId id="582" r:id="rId65"/>
    <p:sldId id="563" r:id="rId66"/>
    <p:sldId id="580" r:id="rId67"/>
    <p:sldId id="561" r:id="rId68"/>
    <p:sldId id="565" r:id="rId69"/>
    <p:sldId id="566" r:id="rId70"/>
    <p:sldId id="567" r:id="rId71"/>
    <p:sldId id="568" r:id="rId72"/>
    <p:sldId id="583" r:id="rId73"/>
    <p:sldId id="584" r:id="rId74"/>
    <p:sldId id="586" r:id="rId75"/>
    <p:sldId id="587" r:id="rId76"/>
    <p:sldId id="590" r:id="rId77"/>
    <p:sldId id="570" r:id="rId78"/>
    <p:sldId id="575" r:id="rId79"/>
    <p:sldId id="571" r:id="rId80"/>
    <p:sldId id="576" r:id="rId81"/>
    <p:sldId id="589" r:id="rId82"/>
    <p:sldId id="574" r:id="rId83"/>
    <p:sldId id="572" r:id="rId84"/>
    <p:sldId id="573" r:id="rId85"/>
    <p:sldId id="585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C2C774-FB6C-46C3-BAA9-76AE078B1F16}">
          <p14:sldIdLst>
            <p14:sldId id="282"/>
            <p14:sldId id="291"/>
            <p14:sldId id="284"/>
            <p14:sldId id="287"/>
            <p14:sldId id="285"/>
            <p14:sldId id="288"/>
            <p14:sldId id="286"/>
            <p14:sldId id="289"/>
            <p14:sldId id="283"/>
            <p14:sldId id="290"/>
            <p14:sldId id="517"/>
            <p14:sldId id="536"/>
            <p14:sldId id="537"/>
            <p14:sldId id="518"/>
            <p14:sldId id="519"/>
            <p14:sldId id="538"/>
            <p14:sldId id="522"/>
            <p14:sldId id="523"/>
            <p14:sldId id="524"/>
            <p14:sldId id="525"/>
            <p14:sldId id="526"/>
            <p14:sldId id="527"/>
            <p14:sldId id="528"/>
            <p14:sldId id="539"/>
            <p14:sldId id="529"/>
            <p14:sldId id="530"/>
            <p14:sldId id="531"/>
            <p14:sldId id="532"/>
            <p14:sldId id="533"/>
            <p14:sldId id="292"/>
            <p14:sldId id="540"/>
            <p14:sldId id="541"/>
            <p14:sldId id="542"/>
            <p14:sldId id="543"/>
            <p14:sldId id="257"/>
            <p14:sldId id="333"/>
            <p14:sldId id="269"/>
            <p14:sldId id="547"/>
            <p14:sldId id="544"/>
            <p14:sldId id="545"/>
            <p14:sldId id="546"/>
            <p14:sldId id="548"/>
            <p14:sldId id="549"/>
            <p14:sldId id="550"/>
            <p14:sldId id="551"/>
            <p14:sldId id="553"/>
            <p14:sldId id="554"/>
            <p14:sldId id="557"/>
            <p14:sldId id="558"/>
            <p14:sldId id="556"/>
            <p14:sldId id="555"/>
            <p14:sldId id="346"/>
            <p14:sldId id="340"/>
            <p14:sldId id="339"/>
            <p14:sldId id="342"/>
            <p14:sldId id="341"/>
            <p14:sldId id="343"/>
            <p14:sldId id="259"/>
            <p14:sldId id="559"/>
            <p14:sldId id="560"/>
            <p14:sldId id="579"/>
            <p14:sldId id="577"/>
            <p14:sldId id="578"/>
            <p14:sldId id="582"/>
            <p14:sldId id="563"/>
            <p14:sldId id="580"/>
            <p14:sldId id="561"/>
            <p14:sldId id="565"/>
            <p14:sldId id="566"/>
            <p14:sldId id="567"/>
            <p14:sldId id="568"/>
            <p14:sldId id="583"/>
            <p14:sldId id="584"/>
            <p14:sldId id="586"/>
            <p14:sldId id="587"/>
            <p14:sldId id="590"/>
            <p14:sldId id="570"/>
            <p14:sldId id="575"/>
            <p14:sldId id="571"/>
            <p14:sldId id="576"/>
            <p14:sldId id="589"/>
            <p14:sldId id="574"/>
            <p14:sldId id="572"/>
            <p14:sldId id="573"/>
            <p14:sldId id="5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EFF"/>
    <a:srgbClr val="FF0000"/>
    <a:srgbClr val="FFCF00"/>
    <a:srgbClr val="FFFF00"/>
    <a:srgbClr val="D9D9D9"/>
    <a:srgbClr val="FF5050"/>
    <a:srgbClr val="FFC000"/>
    <a:srgbClr val="FEFCED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35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204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DB5AB-BF52-407F-9E5F-CDB96678DA0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79FA7-FEBB-4FA4-AA0C-0C033A601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10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611D-4507-4D8C-8519-477252D7DB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21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79FA7-FEBB-4FA4-AA0C-0C033A601ED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73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79FA7-FEBB-4FA4-AA0C-0C033A601ED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47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6FB74-1890-51E4-AB7C-74BC332B2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37D54F-7CDE-F2FB-FB8A-5A7A245388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AB4357-3E20-6E02-9849-F70D0471C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35F07-7519-0201-C910-3B9C670C1D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79FA7-FEBB-4FA4-AA0C-0C033A601ED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25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D8D8-5A19-AB6C-6F2B-896C6487D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55022-586B-BF00-EDFB-BD161FBF29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122617-6348-1D0A-5AFD-F1D38277F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38BFC-574C-4ADA-33CC-711B4F63A2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79FA7-FEBB-4FA4-AA0C-0C033A601ED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23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20672-AAC7-0C80-D91B-747CF4F1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5A4582-8A78-C679-B418-344616498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C01308-C920-CD9E-D8EE-806C97066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05022-E3B3-554D-4828-AEAC0EC7D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79FA7-FEBB-4FA4-AA0C-0C033A601ED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50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79FA7-FEBB-4FA4-AA0C-0C033A601ED9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90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D0E9A-09FB-4E0F-C229-C8E68E270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71151-6F8E-2142-2B8A-63E00FC03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91B8CC-4A79-0F20-B8D5-A3053A0F7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01718-98DD-D1E9-3AD9-53A5E9003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79FA7-FEBB-4FA4-AA0C-0C033A601ED9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77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E11FC-CB03-4256-B46C-E3AE622365F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F0B3-7027-407B-A3E5-D8FBEAE0E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E11FC-CB03-4256-B46C-E3AE622365F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F0B3-7027-407B-A3E5-D8FBEAE0E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32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E11FC-CB03-4256-B46C-E3AE622365F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F0B3-7027-407B-A3E5-D8FBEAE0E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5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E11FC-CB03-4256-B46C-E3AE622365F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F0B3-7027-407B-A3E5-D8FBEAE0E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2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E11FC-CB03-4256-B46C-E3AE622365F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F0B3-7027-407B-A3E5-D8FBEAE0E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72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E11FC-CB03-4256-B46C-E3AE622365F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F0B3-7027-407B-A3E5-D8FBEAE0E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21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E11FC-CB03-4256-B46C-E3AE622365F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F0B3-7027-407B-A3E5-D8FBEAE0E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1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E11FC-CB03-4256-B46C-E3AE622365F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F0B3-7027-407B-A3E5-D8FBEAE0E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64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E11FC-CB03-4256-B46C-E3AE622365F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F0B3-7027-407B-A3E5-D8FBEAE0E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6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E11FC-CB03-4256-B46C-E3AE622365F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F0B3-7027-407B-A3E5-D8FBEAE0E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4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E11FC-CB03-4256-B46C-E3AE622365F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F0B3-7027-407B-A3E5-D8FBEAE0E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2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E11FC-CB03-4256-B46C-E3AE622365F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BF0B3-7027-407B-A3E5-D8FBEAE0E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7E872F-37F7-4569-BA10-A5C39D386D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134" y="0"/>
            <a:ext cx="9706240" cy="69494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ED1447-D621-43B9-A7F9-7A782B018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78095"/>
            <a:ext cx="9144000" cy="103886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Moraines, Glacial Lakes and Floods of the Ice Age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ED1447-D621-43B9-A7F9-7A782B018159}"/>
              </a:ext>
            </a:extLst>
          </p:cNvPr>
          <p:cNvSpPr txBox="1">
            <a:spLocks/>
          </p:cNvSpPr>
          <p:nvPr/>
        </p:nvSpPr>
        <p:spPr>
          <a:xfrm>
            <a:off x="8846854" y="5287206"/>
            <a:ext cx="2360121" cy="1038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</a:rPr>
              <a:t>Lecture 5</a:t>
            </a:r>
          </a:p>
        </p:txBody>
      </p:sp>
    </p:spTree>
    <p:extLst>
      <p:ext uri="{BB962C8B-B14F-4D97-AF65-F5344CB8AC3E}">
        <p14:creationId xmlns:p14="http://schemas.microsoft.com/office/powerpoint/2010/main" val="7644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970B5-A95C-F6C3-207A-DC9F7B12B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DCD862-7BB6-2AF9-B7D0-7B38225B5D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513" y="92466"/>
            <a:ext cx="5530111" cy="6811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C51E6F-794D-EEEE-769B-123572FF92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042" y="1304818"/>
            <a:ext cx="7206149" cy="4530904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9DBFEEA-AA05-8513-E48E-AEEB8637EE3D}"/>
              </a:ext>
            </a:extLst>
          </p:cNvPr>
          <p:cNvSpPr/>
          <p:nvPr/>
        </p:nvSpPr>
        <p:spPr>
          <a:xfrm>
            <a:off x="6246688" y="2270589"/>
            <a:ext cx="7119991" cy="1047286"/>
          </a:xfrm>
          <a:custGeom>
            <a:avLst/>
            <a:gdLst>
              <a:gd name="connsiteX0" fmla="*/ 0 w 7119991"/>
              <a:gd name="connsiteY0" fmla="*/ 390418 h 1047286"/>
              <a:gd name="connsiteX1" fmla="*/ 1202076 w 7119991"/>
              <a:gd name="connsiteY1" fmla="*/ 503433 h 1047286"/>
              <a:gd name="connsiteX2" fmla="*/ 2363056 w 7119991"/>
              <a:gd name="connsiteY2" fmla="*/ 636998 h 1047286"/>
              <a:gd name="connsiteX3" fmla="*/ 3298004 w 7119991"/>
              <a:gd name="connsiteY3" fmla="*/ 976045 h 1047286"/>
              <a:gd name="connsiteX4" fmla="*/ 4191856 w 7119991"/>
              <a:gd name="connsiteY4" fmla="*/ 1017141 h 1047286"/>
              <a:gd name="connsiteX5" fmla="*/ 5619964 w 7119991"/>
              <a:gd name="connsiteY5" fmla="*/ 616449 h 1047286"/>
              <a:gd name="connsiteX6" fmla="*/ 6637105 w 7119991"/>
              <a:gd name="connsiteY6" fmla="*/ 174660 h 1047286"/>
              <a:gd name="connsiteX7" fmla="*/ 7119991 w 7119991"/>
              <a:gd name="connsiteY7" fmla="*/ 0 h 104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19991" h="1047286">
                <a:moveTo>
                  <a:pt x="0" y="390418"/>
                </a:moveTo>
                <a:lnTo>
                  <a:pt x="1202076" y="503433"/>
                </a:lnTo>
                <a:cubicBezTo>
                  <a:pt x="1595919" y="544530"/>
                  <a:pt x="2013735" y="558229"/>
                  <a:pt x="2363056" y="636998"/>
                </a:cubicBezTo>
                <a:cubicBezTo>
                  <a:pt x="2712377" y="715767"/>
                  <a:pt x="2993204" y="912688"/>
                  <a:pt x="3298004" y="976045"/>
                </a:cubicBezTo>
                <a:cubicBezTo>
                  <a:pt x="3602804" y="1039402"/>
                  <a:pt x="3804863" y="1077074"/>
                  <a:pt x="4191856" y="1017141"/>
                </a:cubicBezTo>
                <a:cubicBezTo>
                  <a:pt x="4578849" y="957208"/>
                  <a:pt x="5212423" y="756863"/>
                  <a:pt x="5619964" y="616449"/>
                </a:cubicBezTo>
                <a:cubicBezTo>
                  <a:pt x="6027506" y="476036"/>
                  <a:pt x="6387101" y="277401"/>
                  <a:pt x="6637105" y="174660"/>
                </a:cubicBezTo>
                <a:cubicBezTo>
                  <a:pt x="6887109" y="71919"/>
                  <a:pt x="7003550" y="35959"/>
                  <a:pt x="7119991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03388CD-110A-A57B-5273-7C8AA5706F17}"/>
              </a:ext>
            </a:extLst>
          </p:cNvPr>
          <p:cNvSpPr/>
          <p:nvPr/>
        </p:nvSpPr>
        <p:spPr>
          <a:xfrm>
            <a:off x="6226139" y="3328827"/>
            <a:ext cx="7140540" cy="998425"/>
          </a:xfrm>
          <a:custGeom>
            <a:avLst/>
            <a:gdLst>
              <a:gd name="connsiteX0" fmla="*/ 0 w 7140540"/>
              <a:gd name="connsiteY0" fmla="*/ 0 h 998425"/>
              <a:gd name="connsiteX1" fmla="*/ 1181528 w 7140540"/>
              <a:gd name="connsiteY1" fmla="*/ 92467 h 998425"/>
              <a:gd name="connsiteX2" fmla="*/ 1982913 w 7140540"/>
              <a:gd name="connsiteY2" fmla="*/ 256854 h 998425"/>
              <a:gd name="connsiteX3" fmla="*/ 2599362 w 7140540"/>
              <a:gd name="connsiteY3" fmla="*/ 544530 h 998425"/>
              <a:gd name="connsiteX4" fmla="*/ 3513762 w 7140540"/>
              <a:gd name="connsiteY4" fmla="*/ 739739 h 998425"/>
              <a:gd name="connsiteX5" fmla="*/ 4643919 w 7140540"/>
              <a:gd name="connsiteY5" fmla="*/ 883577 h 998425"/>
              <a:gd name="connsiteX6" fmla="*/ 5393933 w 7140540"/>
              <a:gd name="connsiteY6" fmla="*/ 996593 h 998425"/>
              <a:gd name="connsiteX7" fmla="*/ 6195317 w 7140540"/>
              <a:gd name="connsiteY7" fmla="*/ 791110 h 998425"/>
              <a:gd name="connsiteX8" fmla="*/ 7140540 w 7140540"/>
              <a:gd name="connsiteY8" fmla="*/ 256854 h 99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540" h="998425">
                <a:moveTo>
                  <a:pt x="0" y="0"/>
                </a:moveTo>
                <a:cubicBezTo>
                  <a:pt x="425521" y="24829"/>
                  <a:pt x="851043" y="49658"/>
                  <a:pt x="1181528" y="92467"/>
                </a:cubicBezTo>
                <a:cubicBezTo>
                  <a:pt x="1512013" y="135276"/>
                  <a:pt x="1746607" y="181510"/>
                  <a:pt x="1982913" y="256854"/>
                </a:cubicBezTo>
                <a:cubicBezTo>
                  <a:pt x="2219219" y="332198"/>
                  <a:pt x="2344221" y="464049"/>
                  <a:pt x="2599362" y="544530"/>
                </a:cubicBezTo>
                <a:cubicBezTo>
                  <a:pt x="2854503" y="625011"/>
                  <a:pt x="3173003" y="683231"/>
                  <a:pt x="3513762" y="739739"/>
                </a:cubicBezTo>
                <a:cubicBezTo>
                  <a:pt x="3854521" y="796247"/>
                  <a:pt x="4330557" y="840768"/>
                  <a:pt x="4643919" y="883577"/>
                </a:cubicBezTo>
                <a:cubicBezTo>
                  <a:pt x="4957281" y="926386"/>
                  <a:pt x="5135367" y="1012004"/>
                  <a:pt x="5393933" y="996593"/>
                </a:cubicBezTo>
                <a:cubicBezTo>
                  <a:pt x="5652499" y="981182"/>
                  <a:pt x="5904216" y="914400"/>
                  <a:pt x="6195317" y="791110"/>
                </a:cubicBezTo>
                <a:cubicBezTo>
                  <a:pt x="6486418" y="667820"/>
                  <a:pt x="6813479" y="462337"/>
                  <a:pt x="7140540" y="256854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758FBF9-DB12-EAF8-52CE-9F0478A8C1B1}"/>
              </a:ext>
            </a:extLst>
          </p:cNvPr>
          <p:cNvSpPr/>
          <p:nvPr/>
        </p:nvSpPr>
        <p:spPr>
          <a:xfrm>
            <a:off x="8291245" y="3503488"/>
            <a:ext cx="4500700" cy="662465"/>
          </a:xfrm>
          <a:custGeom>
            <a:avLst/>
            <a:gdLst>
              <a:gd name="connsiteX0" fmla="*/ 215757 w 4500700"/>
              <a:gd name="connsiteY0" fmla="*/ 0 h 662465"/>
              <a:gd name="connsiteX1" fmla="*/ 1633591 w 4500700"/>
              <a:gd name="connsiteY1" fmla="*/ 113015 h 662465"/>
              <a:gd name="connsiteX2" fmla="*/ 3164440 w 4500700"/>
              <a:gd name="connsiteY2" fmla="*/ 205483 h 662465"/>
              <a:gd name="connsiteX3" fmla="*/ 4202130 w 4500700"/>
              <a:gd name="connsiteY3" fmla="*/ 236305 h 662465"/>
              <a:gd name="connsiteX4" fmla="*/ 4479533 w 4500700"/>
              <a:gd name="connsiteY4" fmla="*/ 287676 h 662465"/>
              <a:gd name="connsiteX5" fmla="*/ 3750067 w 4500700"/>
              <a:gd name="connsiteY5" fmla="*/ 647272 h 662465"/>
              <a:gd name="connsiteX6" fmla="*/ 2465798 w 4500700"/>
              <a:gd name="connsiteY6" fmla="*/ 575352 h 662465"/>
              <a:gd name="connsiteX7" fmla="*/ 873303 w 4500700"/>
              <a:gd name="connsiteY7" fmla="*/ 390418 h 662465"/>
              <a:gd name="connsiteX8" fmla="*/ 0 w 4500700"/>
              <a:gd name="connsiteY8" fmla="*/ 30822 h 662465"/>
              <a:gd name="connsiteX0" fmla="*/ 215757 w 4500700"/>
              <a:gd name="connsiteY0" fmla="*/ 0 h 662465"/>
              <a:gd name="connsiteX1" fmla="*/ 1633591 w 4500700"/>
              <a:gd name="connsiteY1" fmla="*/ 113015 h 662465"/>
              <a:gd name="connsiteX2" fmla="*/ 3164440 w 4500700"/>
              <a:gd name="connsiteY2" fmla="*/ 205483 h 662465"/>
              <a:gd name="connsiteX3" fmla="*/ 4202130 w 4500700"/>
              <a:gd name="connsiteY3" fmla="*/ 236305 h 662465"/>
              <a:gd name="connsiteX4" fmla="*/ 4479533 w 4500700"/>
              <a:gd name="connsiteY4" fmla="*/ 287676 h 662465"/>
              <a:gd name="connsiteX5" fmla="*/ 3750067 w 4500700"/>
              <a:gd name="connsiteY5" fmla="*/ 647272 h 662465"/>
              <a:gd name="connsiteX6" fmla="*/ 2465798 w 4500700"/>
              <a:gd name="connsiteY6" fmla="*/ 575352 h 662465"/>
              <a:gd name="connsiteX7" fmla="*/ 873303 w 4500700"/>
              <a:gd name="connsiteY7" fmla="*/ 390418 h 662465"/>
              <a:gd name="connsiteX8" fmla="*/ 0 w 4500700"/>
              <a:gd name="connsiteY8" fmla="*/ 30822 h 662465"/>
              <a:gd name="connsiteX9" fmla="*/ 215757 w 4500700"/>
              <a:gd name="connsiteY9" fmla="*/ 0 h 66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0700" h="662465">
                <a:moveTo>
                  <a:pt x="215757" y="0"/>
                </a:moveTo>
                <a:lnTo>
                  <a:pt x="1633591" y="113015"/>
                </a:lnTo>
                <a:lnTo>
                  <a:pt x="3164440" y="205483"/>
                </a:lnTo>
                <a:cubicBezTo>
                  <a:pt x="3592530" y="226031"/>
                  <a:pt x="3982948" y="222606"/>
                  <a:pt x="4202130" y="236305"/>
                </a:cubicBezTo>
                <a:cubicBezTo>
                  <a:pt x="4421312" y="250004"/>
                  <a:pt x="4554877" y="219182"/>
                  <a:pt x="4479533" y="287676"/>
                </a:cubicBezTo>
                <a:cubicBezTo>
                  <a:pt x="4404189" y="356170"/>
                  <a:pt x="4085690" y="599326"/>
                  <a:pt x="3750067" y="647272"/>
                </a:cubicBezTo>
                <a:cubicBezTo>
                  <a:pt x="3414445" y="695218"/>
                  <a:pt x="2945259" y="618161"/>
                  <a:pt x="2465798" y="575352"/>
                </a:cubicBezTo>
                <a:cubicBezTo>
                  <a:pt x="1986337" y="532543"/>
                  <a:pt x="1284269" y="481173"/>
                  <a:pt x="873303" y="390418"/>
                </a:cubicBezTo>
                <a:cubicBezTo>
                  <a:pt x="462337" y="299663"/>
                  <a:pt x="231168" y="165242"/>
                  <a:pt x="0" y="30822"/>
                </a:cubicBezTo>
                <a:lnTo>
                  <a:pt x="215757" y="0"/>
                </a:lnTo>
                <a:close/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D33CB-E5B3-0F59-F2BE-B3036D81609C}"/>
              </a:ext>
            </a:extLst>
          </p:cNvPr>
          <p:cNvSpPr txBox="1"/>
          <p:nvPr/>
        </p:nvSpPr>
        <p:spPr>
          <a:xfrm>
            <a:off x="7325907" y="6010383"/>
            <a:ext cx="4961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Cirque and Cirque Lake</a:t>
            </a:r>
          </a:p>
        </p:txBody>
      </p:sp>
    </p:spTree>
    <p:extLst>
      <p:ext uri="{BB962C8B-B14F-4D97-AF65-F5344CB8AC3E}">
        <p14:creationId xmlns:p14="http://schemas.microsoft.com/office/powerpoint/2010/main" val="3940265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0371" y="1925857"/>
            <a:ext cx="6794617" cy="233910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Remnants of an Ice Age Subglacial River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in Harriman State Park, New York</a:t>
            </a:r>
          </a:p>
          <a:p>
            <a:pPr algn="ctr"/>
            <a:endParaRPr lang="en-US" sz="3200" dirty="0"/>
          </a:p>
          <a:p>
            <a:pPr algn="ctr"/>
            <a:r>
              <a:rPr lang="en-US" dirty="0"/>
              <a:t>(along the </a:t>
            </a:r>
            <a:r>
              <a:rPr lang="en-US" dirty="0" err="1"/>
              <a:t>Menomine</a:t>
            </a:r>
            <a:r>
              <a:rPr lang="en-US" dirty="0"/>
              <a:t> Trail Below Stockbridge Mountain Shelter)</a:t>
            </a:r>
          </a:p>
        </p:txBody>
      </p:sp>
    </p:spTree>
    <p:extLst>
      <p:ext uri="{BB962C8B-B14F-4D97-AF65-F5344CB8AC3E}">
        <p14:creationId xmlns:p14="http://schemas.microsoft.com/office/powerpoint/2010/main" val="3398689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6320FB-354C-E3D5-EA6A-82F5460AEC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79" y="246580"/>
            <a:ext cx="12013242" cy="61644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70E41A-8108-DB5D-F5E3-D45DB94D746F}"/>
              </a:ext>
            </a:extLst>
          </p:cNvPr>
          <p:cNvSpPr/>
          <p:nvPr/>
        </p:nvSpPr>
        <p:spPr>
          <a:xfrm>
            <a:off x="10993348" y="6195317"/>
            <a:ext cx="852755" cy="1438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E26E6-3C64-1BDF-1C91-2FF3945D2C69}"/>
              </a:ext>
            </a:extLst>
          </p:cNvPr>
          <p:cNvSpPr txBox="1"/>
          <p:nvPr/>
        </p:nvSpPr>
        <p:spPr>
          <a:xfrm>
            <a:off x="10993348" y="5821117"/>
            <a:ext cx="7601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16 km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6F8727-F6A7-77AB-A74D-00BDB3C4CF24}"/>
              </a:ext>
            </a:extLst>
          </p:cNvPr>
          <p:cNvSpPr/>
          <p:nvPr/>
        </p:nvSpPr>
        <p:spPr>
          <a:xfrm>
            <a:off x="3513761" y="1489752"/>
            <a:ext cx="1366463" cy="12739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B8B0A-33B6-1B28-E06B-B7F9663BF3A9}"/>
              </a:ext>
            </a:extLst>
          </p:cNvPr>
          <p:cNvSpPr txBox="1"/>
          <p:nvPr/>
        </p:nvSpPr>
        <p:spPr>
          <a:xfrm>
            <a:off x="945222" y="446926"/>
            <a:ext cx="30411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Harriman State Park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F507766-487F-B8C4-6E6A-6C22E62B2215}"/>
              </a:ext>
            </a:extLst>
          </p:cNvPr>
          <p:cNvSpPr/>
          <p:nvPr/>
        </p:nvSpPr>
        <p:spPr>
          <a:xfrm>
            <a:off x="3534310" y="698643"/>
            <a:ext cx="390418" cy="698642"/>
          </a:xfrm>
          <a:custGeom>
            <a:avLst/>
            <a:gdLst>
              <a:gd name="connsiteX0" fmla="*/ 0 w 390418"/>
              <a:gd name="connsiteY0" fmla="*/ 0 h 698642"/>
              <a:gd name="connsiteX1" fmla="*/ 71919 w 390418"/>
              <a:gd name="connsiteY1" fmla="*/ 277402 h 698642"/>
              <a:gd name="connsiteX2" fmla="*/ 390418 w 390418"/>
              <a:gd name="connsiteY2" fmla="*/ 698642 h 69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418" h="698642">
                <a:moveTo>
                  <a:pt x="0" y="0"/>
                </a:moveTo>
                <a:cubicBezTo>
                  <a:pt x="3424" y="80481"/>
                  <a:pt x="6849" y="160962"/>
                  <a:pt x="71919" y="277402"/>
                </a:cubicBezTo>
                <a:cubicBezTo>
                  <a:pt x="136989" y="393842"/>
                  <a:pt x="263703" y="546242"/>
                  <a:pt x="390418" y="698642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53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8AB385-3B6A-9B61-ED9A-5CE9D65CE0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4559"/>
            <a:ext cx="12207299" cy="632888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DB6EC39-2777-DC28-5650-021A945A2CC7}"/>
              </a:ext>
            </a:extLst>
          </p:cNvPr>
          <p:cNvSpPr/>
          <p:nvPr/>
        </p:nvSpPr>
        <p:spPr>
          <a:xfrm rot="1626505">
            <a:off x="3832260" y="1972636"/>
            <a:ext cx="1448656" cy="719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98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277" y="857250"/>
            <a:ext cx="8286119" cy="51435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767546" y="2699114"/>
            <a:ext cx="1577340" cy="636815"/>
          </a:xfrm>
          <a:custGeom>
            <a:avLst/>
            <a:gdLst>
              <a:gd name="connsiteX0" fmla="*/ 222068 w 2050868"/>
              <a:gd name="connsiteY0" fmla="*/ 117566 h 849086"/>
              <a:gd name="connsiteX1" fmla="*/ 26125 w 2050868"/>
              <a:gd name="connsiteY1" fmla="*/ 326572 h 849086"/>
              <a:gd name="connsiteX2" fmla="*/ 404948 w 2050868"/>
              <a:gd name="connsiteY2" fmla="*/ 574766 h 849086"/>
              <a:gd name="connsiteX3" fmla="*/ 992777 w 2050868"/>
              <a:gd name="connsiteY3" fmla="*/ 849086 h 849086"/>
              <a:gd name="connsiteX4" fmla="*/ 1463040 w 2050868"/>
              <a:gd name="connsiteY4" fmla="*/ 822960 h 849086"/>
              <a:gd name="connsiteX5" fmla="*/ 2050868 w 2050868"/>
              <a:gd name="connsiteY5" fmla="*/ 627017 h 849086"/>
              <a:gd name="connsiteX6" fmla="*/ 1972491 w 2050868"/>
              <a:gd name="connsiteY6" fmla="*/ 339634 h 849086"/>
              <a:gd name="connsiteX7" fmla="*/ 1489165 w 2050868"/>
              <a:gd name="connsiteY7" fmla="*/ 378823 h 849086"/>
              <a:gd name="connsiteX8" fmla="*/ 862148 w 2050868"/>
              <a:gd name="connsiteY8" fmla="*/ 470263 h 849086"/>
              <a:gd name="connsiteX9" fmla="*/ 496388 w 2050868"/>
              <a:gd name="connsiteY9" fmla="*/ 352697 h 849086"/>
              <a:gd name="connsiteX10" fmla="*/ 235131 w 2050868"/>
              <a:gd name="connsiteY10" fmla="*/ 0 h 849086"/>
              <a:gd name="connsiteX11" fmla="*/ 0 w 2050868"/>
              <a:gd name="connsiteY11" fmla="*/ 65314 h 849086"/>
              <a:gd name="connsiteX0" fmla="*/ 0 w 2103120"/>
              <a:gd name="connsiteY0" fmla="*/ 117566 h 849086"/>
              <a:gd name="connsiteX1" fmla="*/ 78377 w 2103120"/>
              <a:gd name="connsiteY1" fmla="*/ 326572 h 849086"/>
              <a:gd name="connsiteX2" fmla="*/ 457200 w 2103120"/>
              <a:gd name="connsiteY2" fmla="*/ 574766 h 849086"/>
              <a:gd name="connsiteX3" fmla="*/ 1045029 w 2103120"/>
              <a:gd name="connsiteY3" fmla="*/ 849086 h 849086"/>
              <a:gd name="connsiteX4" fmla="*/ 1515292 w 2103120"/>
              <a:gd name="connsiteY4" fmla="*/ 822960 h 849086"/>
              <a:gd name="connsiteX5" fmla="*/ 2103120 w 2103120"/>
              <a:gd name="connsiteY5" fmla="*/ 627017 h 849086"/>
              <a:gd name="connsiteX6" fmla="*/ 2024743 w 2103120"/>
              <a:gd name="connsiteY6" fmla="*/ 339634 h 849086"/>
              <a:gd name="connsiteX7" fmla="*/ 1541417 w 2103120"/>
              <a:gd name="connsiteY7" fmla="*/ 378823 h 849086"/>
              <a:gd name="connsiteX8" fmla="*/ 914400 w 2103120"/>
              <a:gd name="connsiteY8" fmla="*/ 470263 h 849086"/>
              <a:gd name="connsiteX9" fmla="*/ 548640 w 2103120"/>
              <a:gd name="connsiteY9" fmla="*/ 352697 h 849086"/>
              <a:gd name="connsiteX10" fmla="*/ 287383 w 2103120"/>
              <a:gd name="connsiteY10" fmla="*/ 0 h 849086"/>
              <a:gd name="connsiteX11" fmla="*/ 52252 w 2103120"/>
              <a:gd name="connsiteY11" fmla="*/ 65314 h 849086"/>
              <a:gd name="connsiteX0" fmla="*/ 0 w 2103120"/>
              <a:gd name="connsiteY0" fmla="*/ 117566 h 849086"/>
              <a:gd name="connsiteX1" fmla="*/ 78377 w 2103120"/>
              <a:gd name="connsiteY1" fmla="*/ 326572 h 849086"/>
              <a:gd name="connsiteX2" fmla="*/ 457200 w 2103120"/>
              <a:gd name="connsiteY2" fmla="*/ 574766 h 849086"/>
              <a:gd name="connsiteX3" fmla="*/ 1045029 w 2103120"/>
              <a:gd name="connsiteY3" fmla="*/ 849086 h 849086"/>
              <a:gd name="connsiteX4" fmla="*/ 1515292 w 2103120"/>
              <a:gd name="connsiteY4" fmla="*/ 822960 h 849086"/>
              <a:gd name="connsiteX5" fmla="*/ 2103120 w 2103120"/>
              <a:gd name="connsiteY5" fmla="*/ 627017 h 849086"/>
              <a:gd name="connsiteX6" fmla="*/ 2024743 w 2103120"/>
              <a:gd name="connsiteY6" fmla="*/ 339634 h 849086"/>
              <a:gd name="connsiteX7" fmla="*/ 1541417 w 2103120"/>
              <a:gd name="connsiteY7" fmla="*/ 378823 h 849086"/>
              <a:gd name="connsiteX8" fmla="*/ 914400 w 2103120"/>
              <a:gd name="connsiteY8" fmla="*/ 470263 h 849086"/>
              <a:gd name="connsiteX9" fmla="*/ 548640 w 2103120"/>
              <a:gd name="connsiteY9" fmla="*/ 352697 h 849086"/>
              <a:gd name="connsiteX10" fmla="*/ 287383 w 2103120"/>
              <a:gd name="connsiteY10" fmla="*/ 0 h 849086"/>
              <a:gd name="connsiteX11" fmla="*/ 52252 w 2103120"/>
              <a:gd name="connsiteY11" fmla="*/ 65314 h 849086"/>
              <a:gd name="connsiteX12" fmla="*/ 0 w 2103120"/>
              <a:gd name="connsiteY12" fmla="*/ 117566 h 84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03120" h="849086">
                <a:moveTo>
                  <a:pt x="0" y="117566"/>
                </a:moveTo>
                <a:lnTo>
                  <a:pt x="78377" y="326572"/>
                </a:lnTo>
                <a:lnTo>
                  <a:pt x="457200" y="574766"/>
                </a:lnTo>
                <a:lnTo>
                  <a:pt x="1045029" y="849086"/>
                </a:lnTo>
                <a:lnTo>
                  <a:pt x="1515292" y="822960"/>
                </a:lnTo>
                <a:lnTo>
                  <a:pt x="2103120" y="627017"/>
                </a:lnTo>
                <a:lnTo>
                  <a:pt x="2024743" y="339634"/>
                </a:lnTo>
                <a:lnTo>
                  <a:pt x="1541417" y="378823"/>
                </a:lnTo>
                <a:lnTo>
                  <a:pt x="914400" y="470263"/>
                </a:lnTo>
                <a:lnTo>
                  <a:pt x="548640" y="352697"/>
                </a:lnTo>
                <a:lnTo>
                  <a:pt x="287383" y="0"/>
                </a:lnTo>
                <a:lnTo>
                  <a:pt x="52252" y="65314"/>
                </a:lnTo>
                <a:lnTo>
                  <a:pt x="0" y="117566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8170" y="955221"/>
            <a:ext cx="2919548" cy="15689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0" name="Freeform 9"/>
          <p:cNvSpPr/>
          <p:nvPr/>
        </p:nvSpPr>
        <p:spPr>
          <a:xfrm>
            <a:off x="4913813" y="1621427"/>
            <a:ext cx="2155371" cy="999308"/>
          </a:xfrm>
          <a:custGeom>
            <a:avLst/>
            <a:gdLst>
              <a:gd name="connsiteX0" fmla="*/ 2690948 w 2690948"/>
              <a:gd name="connsiteY0" fmla="*/ 0 h 1319348"/>
              <a:gd name="connsiteX1" fmla="*/ 1619794 w 2690948"/>
              <a:gd name="connsiteY1" fmla="*/ 901337 h 1319348"/>
              <a:gd name="connsiteX2" fmla="*/ 0 w 2690948"/>
              <a:gd name="connsiteY2" fmla="*/ 1319348 h 131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0948" h="1319348">
                <a:moveTo>
                  <a:pt x="2690948" y="0"/>
                </a:moveTo>
                <a:cubicBezTo>
                  <a:pt x="2379616" y="340723"/>
                  <a:pt x="2068285" y="681446"/>
                  <a:pt x="1619794" y="901337"/>
                </a:cubicBezTo>
                <a:cubicBezTo>
                  <a:pt x="1171303" y="1121228"/>
                  <a:pt x="585651" y="1220288"/>
                  <a:pt x="0" y="1319348"/>
                </a:cubicBez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A163A12-10DE-1264-E15C-42298E992389}"/>
              </a:ext>
            </a:extLst>
          </p:cNvPr>
          <p:cNvSpPr/>
          <p:nvPr/>
        </p:nvSpPr>
        <p:spPr>
          <a:xfrm>
            <a:off x="2198670" y="6369169"/>
            <a:ext cx="1232899" cy="166412"/>
          </a:xfrm>
          <a:custGeom>
            <a:avLst/>
            <a:gdLst>
              <a:gd name="connsiteX0" fmla="*/ 0 w 1232899"/>
              <a:gd name="connsiteY0" fmla="*/ 113824 h 166412"/>
              <a:gd name="connsiteX1" fmla="*/ 523982 w 1232899"/>
              <a:gd name="connsiteY1" fmla="*/ 809 h 166412"/>
              <a:gd name="connsiteX2" fmla="*/ 791110 w 1232899"/>
              <a:gd name="connsiteY2" fmla="*/ 165195 h 166412"/>
              <a:gd name="connsiteX3" fmla="*/ 1232899 w 1232899"/>
              <a:gd name="connsiteY3" fmla="*/ 62453 h 16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2899" h="166412">
                <a:moveTo>
                  <a:pt x="0" y="113824"/>
                </a:moveTo>
                <a:cubicBezTo>
                  <a:pt x="196065" y="53035"/>
                  <a:pt x="392130" y="-7753"/>
                  <a:pt x="523982" y="809"/>
                </a:cubicBezTo>
                <a:cubicBezTo>
                  <a:pt x="655834" y="9371"/>
                  <a:pt x="672957" y="154921"/>
                  <a:pt x="791110" y="165195"/>
                </a:cubicBezTo>
                <a:cubicBezTo>
                  <a:pt x="909263" y="175469"/>
                  <a:pt x="1071081" y="118961"/>
                  <a:pt x="1232899" y="62453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B1178DB-44F7-48ED-9898-E72C987317D0}"/>
              </a:ext>
            </a:extLst>
          </p:cNvPr>
          <p:cNvSpPr/>
          <p:nvPr/>
        </p:nvSpPr>
        <p:spPr>
          <a:xfrm>
            <a:off x="6378540" y="6369169"/>
            <a:ext cx="1232899" cy="166412"/>
          </a:xfrm>
          <a:custGeom>
            <a:avLst/>
            <a:gdLst>
              <a:gd name="connsiteX0" fmla="*/ 0 w 1232899"/>
              <a:gd name="connsiteY0" fmla="*/ 113824 h 166412"/>
              <a:gd name="connsiteX1" fmla="*/ 523982 w 1232899"/>
              <a:gd name="connsiteY1" fmla="*/ 809 h 166412"/>
              <a:gd name="connsiteX2" fmla="*/ 791110 w 1232899"/>
              <a:gd name="connsiteY2" fmla="*/ 165195 h 166412"/>
              <a:gd name="connsiteX3" fmla="*/ 1232899 w 1232899"/>
              <a:gd name="connsiteY3" fmla="*/ 62453 h 16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2899" h="166412">
                <a:moveTo>
                  <a:pt x="0" y="113824"/>
                </a:moveTo>
                <a:cubicBezTo>
                  <a:pt x="196065" y="53035"/>
                  <a:pt x="392130" y="-7753"/>
                  <a:pt x="523982" y="809"/>
                </a:cubicBezTo>
                <a:cubicBezTo>
                  <a:pt x="655834" y="9371"/>
                  <a:pt x="672957" y="154921"/>
                  <a:pt x="791110" y="165195"/>
                </a:cubicBezTo>
                <a:cubicBezTo>
                  <a:pt x="909263" y="175469"/>
                  <a:pt x="1071081" y="118961"/>
                  <a:pt x="1232899" y="62453"/>
                </a:cubicBezTo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95506-F3B7-8914-1CF0-5495C0EAB06C}"/>
              </a:ext>
            </a:extLst>
          </p:cNvPr>
          <p:cNvSpPr txBox="1"/>
          <p:nvPr/>
        </p:nvSpPr>
        <p:spPr>
          <a:xfrm>
            <a:off x="3516950" y="6159987"/>
            <a:ext cx="1827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Long Path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E1955A-FC61-1A05-3AC4-4CB08F069D00}"/>
              </a:ext>
            </a:extLst>
          </p:cNvPr>
          <p:cNvSpPr txBox="1"/>
          <p:nvPr/>
        </p:nvSpPr>
        <p:spPr>
          <a:xfrm>
            <a:off x="7799562" y="6114762"/>
            <a:ext cx="2803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Menomine</a:t>
            </a:r>
            <a:r>
              <a:rPr lang="en-US" sz="3200" dirty="0"/>
              <a:t> Trail</a:t>
            </a:r>
          </a:p>
        </p:txBody>
      </p:sp>
    </p:spTree>
    <p:extLst>
      <p:ext uri="{BB962C8B-B14F-4D97-AF65-F5344CB8AC3E}">
        <p14:creationId xmlns:p14="http://schemas.microsoft.com/office/powerpoint/2010/main" val="1123958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732" y="-1"/>
            <a:ext cx="4574246" cy="68613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44351" y="1977484"/>
            <a:ext cx="1832682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Boulders</a:t>
            </a:r>
          </a:p>
          <a:p>
            <a:pPr algn="ctr"/>
            <a:r>
              <a:rPr lang="en-US" sz="3600" dirty="0"/>
              <a:t>North</a:t>
            </a:r>
          </a:p>
          <a:p>
            <a:pPr algn="ctr"/>
            <a:r>
              <a:rPr lang="en-US" sz="3600" dirty="0"/>
              <a:t>Of</a:t>
            </a:r>
          </a:p>
          <a:p>
            <a:pPr algn="ctr"/>
            <a:r>
              <a:rPr lang="en-US" sz="3600" dirty="0"/>
              <a:t>Trail</a:t>
            </a:r>
          </a:p>
        </p:txBody>
      </p:sp>
    </p:spTree>
    <p:extLst>
      <p:ext uri="{BB962C8B-B14F-4D97-AF65-F5344CB8AC3E}">
        <p14:creationId xmlns:p14="http://schemas.microsoft.com/office/powerpoint/2010/main" val="1970713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507FD0-BDB4-1C97-2534-8399536BBA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012" y="-127787"/>
            <a:ext cx="4859677" cy="6985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05741C-E37C-1036-EC32-54E984DF9D80}"/>
              </a:ext>
            </a:extLst>
          </p:cNvPr>
          <p:cNvSpPr txBox="1"/>
          <p:nvPr/>
        </p:nvSpPr>
        <p:spPr>
          <a:xfrm>
            <a:off x="6853788" y="2316531"/>
            <a:ext cx="420833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Some of the Boulders</a:t>
            </a:r>
          </a:p>
          <a:p>
            <a:pPr algn="ctr"/>
            <a:r>
              <a:rPr lang="en-US" sz="3600" dirty="0"/>
              <a:t>Very Large</a:t>
            </a:r>
          </a:p>
        </p:txBody>
      </p:sp>
    </p:spTree>
    <p:extLst>
      <p:ext uri="{BB962C8B-B14F-4D97-AF65-F5344CB8AC3E}">
        <p14:creationId xmlns:p14="http://schemas.microsoft.com/office/powerpoint/2010/main" val="748474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18" y="857249"/>
            <a:ext cx="717814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27722" y="3157204"/>
            <a:ext cx="1852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Cliff</a:t>
            </a:r>
          </a:p>
        </p:txBody>
      </p:sp>
    </p:spTree>
    <p:extLst>
      <p:ext uri="{BB962C8B-B14F-4D97-AF65-F5344CB8AC3E}">
        <p14:creationId xmlns:p14="http://schemas.microsoft.com/office/powerpoint/2010/main" val="3016378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359" y="144132"/>
            <a:ext cx="4114398" cy="6624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94163" y="917221"/>
            <a:ext cx="33368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Some rocks below cliff</a:t>
            </a:r>
          </a:p>
          <a:p>
            <a:pPr algn="ctr"/>
            <a:r>
              <a:rPr lang="en-US" sz="3600" dirty="0"/>
              <a:t>but probably not enough to account for the material that must have been removed to make the cliff</a:t>
            </a:r>
          </a:p>
        </p:txBody>
      </p:sp>
    </p:spTree>
    <p:extLst>
      <p:ext uri="{BB962C8B-B14F-4D97-AF65-F5344CB8AC3E}">
        <p14:creationId xmlns:p14="http://schemas.microsoft.com/office/powerpoint/2010/main" val="4219415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7224" y="873598"/>
            <a:ext cx="3184417" cy="5127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4540" y="873597"/>
            <a:ext cx="4908369" cy="5136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37897" y="1747769"/>
            <a:ext cx="1914098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Boulder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637898" y="2232515"/>
            <a:ext cx="839336" cy="36482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115A379-DC11-EF00-1A9A-B6B54403F157}"/>
              </a:ext>
            </a:extLst>
          </p:cNvPr>
          <p:cNvSpPr txBox="1"/>
          <p:nvPr/>
        </p:nvSpPr>
        <p:spPr>
          <a:xfrm>
            <a:off x="2095928" y="6162331"/>
            <a:ext cx="8850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Glacial Bounder perched on the top of the cliff</a:t>
            </a:r>
          </a:p>
        </p:txBody>
      </p:sp>
    </p:spTree>
    <p:extLst>
      <p:ext uri="{BB962C8B-B14F-4D97-AF65-F5344CB8AC3E}">
        <p14:creationId xmlns:p14="http://schemas.microsoft.com/office/powerpoint/2010/main" val="3331658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4E5F6B-2364-B482-81E9-4368CD2085C5}"/>
              </a:ext>
            </a:extLst>
          </p:cNvPr>
          <p:cNvSpPr txBox="1"/>
          <p:nvPr/>
        </p:nvSpPr>
        <p:spPr>
          <a:xfrm>
            <a:off x="2024009" y="2250039"/>
            <a:ext cx="78798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Some Glacial Landform I came across</a:t>
            </a:r>
          </a:p>
          <a:p>
            <a:pPr algn="ctr"/>
            <a:r>
              <a:rPr lang="en-US" sz="4000" dirty="0"/>
              <a:t> on Social Media</a:t>
            </a:r>
          </a:p>
        </p:txBody>
      </p:sp>
    </p:spTree>
    <p:extLst>
      <p:ext uri="{BB962C8B-B14F-4D97-AF65-F5344CB8AC3E}">
        <p14:creationId xmlns:p14="http://schemas.microsoft.com/office/powerpoint/2010/main" val="1827345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866"/>
          <a:stretch/>
        </p:blipFill>
        <p:spPr>
          <a:xfrm>
            <a:off x="1785755" y="762001"/>
            <a:ext cx="2314894" cy="52401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081" y="857959"/>
            <a:ext cx="6457448" cy="4907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4461" y="825080"/>
            <a:ext cx="2462021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00" dirty="0"/>
              <a:t>Striae Parallel to Cliff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2D6E44-1082-053C-E3D3-8B57DDE5030A}"/>
              </a:ext>
            </a:extLst>
          </p:cNvPr>
          <p:cNvSpPr txBox="1"/>
          <p:nvPr/>
        </p:nvSpPr>
        <p:spPr>
          <a:xfrm>
            <a:off x="4477046" y="6000041"/>
            <a:ext cx="698781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/>
              <a:t>Glacial Scratches along trail</a:t>
            </a:r>
          </a:p>
        </p:txBody>
      </p:sp>
    </p:spTree>
    <p:extLst>
      <p:ext uri="{BB962C8B-B14F-4D97-AF65-F5344CB8AC3E}">
        <p14:creationId xmlns:p14="http://schemas.microsoft.com/office/powerpoint/2010/main" val="3794641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755" y="857959"/>
            <a:ext cx="2314894" cy="51442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081" y="857959"/>
            <a:ext cx="6457448" cy="490766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6331133" y="1405890"/>
            <a:ext cx="2168699" cy="202417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220699" y="2313758"/>
            <a:ext cx="1832066" cy="177328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247164" y="3357508"/>
            <a:ext cx="1832066" cy="177328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331132" y="1609426"/>
            <a:ext cx="3542748" cy="358696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416262" y="5130791"/>
            <a:ext cx="817853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00" dirty="0"/>
              <a:t>Striae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461" y="825080"/>
            <a:ext cx="2462021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00" dirty="0"/>
              <a:t>Striae Parallel to Cliff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776EBE-0586-4775-11C1-0ACCE528090C}"/>
              </a:ext>
            </a:extLst>
          </p:cNvPr>
          <p:cNvSpPr txBox="1"/>
          <p:nvPr/>
        </p:nvSpPr>
        <p:spPr>
          <a:xfrm>
            <a:off x="5453091" y="5765619"/>
            <a:ext cx="434747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/>
              <a:t>Glacial Scratches</a:t>
            </a:r>
          </a:p>
        </p:txBody>
      </p:sp>
    </p:spTree>
    <p:extLst>
      <p:ext uri="{BB962C8B-B14F-4D97-AF65-F5344CB8AC3E}">
        <p14:creationId xmlns:p14="http://schemas.microsoft.com/office/powerpoint/2010/main" val="3548244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755" y="857959"/>
            <a:ext cx="2314894" cy="51442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081" y="857959"/>
            <a:ext cx="6457448" cy="490766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" name="Freeform 1"/>
          <p:cNvSpPr/>
          <p:nvPr/>
        </p:nvSpPr>
        <p:spPr>
          <a:xfrm>
            <a:off x="6503098" y="3633332"/>
            <a:ext cx="1517215" cy="1202499"/>
          </a:xfrm>
          <a:custGeom>
            <a:avLst/>
            <a:gdLst>
              <a:gd name="connsiteX0" fmla="*/ 0 w 2022953"/>
              <a:gd name="connsiteY0" fmla="*/ 0 h 1603332"/>
              <a:gd name="connsiteX1" fmla="*/ 118997 w 2022953"/>
              <a:gd name="connsiteY1" fmla="*/ 219206 h 1603332"/>
              <a:gd name="connsiteX2" fmla="*/ 375780 w 2022953"/>
              <a:gd name="connsiteY2" fmla="*/ 344466 h 1603332"/>
              <a:gd name="connsiteX3" fmla="*/ 582460 w 2022953"/>
              <a:gd name="connsiteY3" fmla="*/ 457200 h 1603332"/>
              <a:gd name="connsiteX4" fmla="*/ 651353 w 2022953"/>
              <a:gd name="connsiteY4" fmla="*/ 645091 h 1603332"/>
              <a:gd name="connsiteX5" fmla="*/ 713983 w 2022953"/>
              <a:gd name="connsiteY5" fmla="*/ 776614 h 1603332"/>
              <a:gd name="connsiteX6" fmla="*/ 1096027 w 2022953"/>
              <a:gd name="connsiteY6" fmla="*/ 1058449 h 1603332"/>
              <a:gd name="connsiteX7" fmla="*/ 1334021 w 2022953"/>
              <a:gd name="connsiteY7" fmla="*/ 1227551 h 1603332"/>
              <a:gd name="connsiteX8" fmla="*/ 1628383 w 2022953"/>
              <a:gd name="connsiteY8" fmla="*/ 1377863 h 1603332"/>
              <a:gd name="connsiteX9" fmla="*/ 1885167 w 2022953"/>
              <a:gd name="connsiteY9" fmla="*/ 1484334 h 1603332"/>
              <a:gd name="connsiteX10" fmla="*/ 2022953 w 2022953"/>
              <a:gd name="connsiteY10" fmla="*/ 1603332 h 160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22953" h="1603332">
                <a:moveTo>
                  <a:pt x="0" y="0"/>
                </a:moveTo>
                <a:cubicBezTo>
                  <a:pt x="28183" y="80897"/>
                  <a:pt x="56367" y="161795"/>
                  <a:pt x="118997" y="219206"/>
                </a:cubicBezTo>
                <a:cubicBezTo>
                  <a:pt x="181627" y="276617"/>
                  <a:pt x="298536" y="304800"/>
                  <a:pt x="375780" y="344466"/>
                </a:cubicBezTo>
                <a:cubicBezTo>
                  <a:pt x="453024" y="384132"/>
                  <a:pt x="536531" y="407096"/>
                  <a:pt x="582460" y="457200"/>
                </a:cubicBezTo>
                <a:cubicBezTo>
                  <a:pt x="628389" y="507304"/>
                  <a:pt x="629433" y="591855"/>
                  <a:pt x="651353" y="645091"/>
                </a:cubicBezTo>
                <a:cubicBezTo>
                  <a:pt x="673274" y="698327"/>
                  <a:pt x="639871" y="707721"/>
                  <a:pt x="713983" y="776614"/>
                </a:cubicBezTo>
                <a:cubicBezTo>
                  <a:pt x="788095" y="845507"/>
                  <a:pt x="992687" y="983293"/>
                  <a:pt x="1096027" y="1058449"/>
                </a:cubicBezTo>
                <a:cubicBezTo>
                  <a:pt x="1199367" y="1133605"/>
                  <a:pt x="1245295" y="1174315"/>
                  <a:pt x="1334021" y="1227551"/>
                </a:cubicBezTo>
                <a:cubicBezTo>
                  <a:pt x="1422747" y="1280787"/>
                  <a:pt x="1536525" y="1335066"/>
                  <a:pt x="1628383" y="1377863"/>
                </a:cubicBezTo>
                <a:cubicBezTo>
                  <a:pt x="1720241" y="1420660"/>
                  <a:pt x="1819405" y="1446756"/>
                  <a:pt x="1885167" y="1484334"/>
                </a:cubicBezTo>
                <a:cubicBezTo>
                  <a:pt x="1950929" y="1521912"/>
                  <a:pt x="1986941" y="1562622"/>
                  <a:pt x="2022953" y="1603332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Freeform 2"/>
          <p:cNvSpPr/>
          <p:nvPr/>
        </p:nvSpPr>
        <p:spPr>
          <a:xfrm>
            <a:off x="6348087" y="4084268"/>
            <a:ext cx="937894" cy="641296"/>
          </a:xfrm>
          <a:custGeom>
            <a:avLst/>
            <a:gdLst>
              <a:gd name="connsiteX0" fmla="*/ 0 w 1250525"/>
              <a:gd name="connsiteY0" fmla="*/ 0 h 855061"/>
              <a:gd name="connsiteX1" fmla="*/ 400833 w 1250525"/>
              <a:gd name="connsiteY1" fmla="*/ 300625 h 855061"/>
              <a:gd name="connsiteX2" fmla="*/ 901874 w 1250525"/>
              <a:gd name="connsiteY2" fmla="*/ 713984 h 855061"/>
              <a:gd name="connsiteX3" fmla="*/ 1196236 w 1250525"/>
              <a:gd name="connsiteY3" fmla="*/ 851770 h 855061"/>
              <a:gd name="connsiteX4" fmla="*/ 1240077 w 1250525"/>
              <a:gd name="connsiteY4" fmla="*/ 795403 h 855061"/>
              <a:gd name="connsiteX5" fmla="*/ 1070975 w 1250525"/>
              <a:gd name="connsiteY5" fmla="*/ 613776 h 855061"/>
              <a:gd name="connsiteX6" fmla="*/ 795403 w 1250525"/>
              <a:gd name="connsiteY6" fmla="*/ 482252 h 855061"/>
              <a:gd name="connsiteX7" fmla="*/ 670143 w 1250525"/>
              <a:gd name="connsiteY7" fmla="*/ 375781 h 85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0525" h="855061">
                <a:moveTo>
                  <a:pt x="0" y="0"/>
                </a:moveTo>
                <a:cubicBezTo>
                  <a:pt x="125260" y="90814"/>
                  <a:pt x="250521" y="181628"/>
                  <a:pt x="400833" y="300625"/>
                </a:cubicBezTo>
                <a:cubicBezTo>
                  <a:pt x="551145" y="419622"/>
                  <a:pt x="769307" y="622127"/>
                  <a:pt x="901874" y="713984"/>
                </a:cubicBezTo>
                <a:cubicBezTo>
                  <a:pt x="1034441" y="805841"/>
                  <a:pt x="1139869" y="838200"/>
                  <a:pt x="1196236" y="851770"/>
                </a:cubicBezTo>
                <a:cubicBezTo>
                  <a:pt x="1252603" y="865340"/>
                  <a:pt x="1260954" y="835069"/>
                  <a:pt x="1240077" y="795403"/>
                </a:cubicBezTo>
                <a:cubicBezTo>
                  <a:pt x="1219200" y="755737"/>
                  <a:pt x="1145087" y="665968"/>
                  <a:pt x="1070975" y="613776"/>
                </a:cubicBezTo>
                <a:cubicBezTo>
                  <a:pt x="996863" y="561584"/>
                  <a:pt x="862208" y="521918"/>
                  <a:pt x="795403" y="482252"/>
                </a:cubicBezTo>
                <a:cubicBezTo>
                  <a:pt x="728598" y="442586"/>
                  <a:pt x="699370" y="409183"/>
                  <a:pt x="670143" y="375781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eeform 6"/>
          <p:cNvSpPr/>
          <p:nvPr/>
        </p:nvSpPr>
        <p:spPr>
          <a:xfrm>
            <a:off x="7165055" y="2965671"/>
            <a:ext cx="465384" cy="277789"/>
          </a:xfrm>
          <a:custGeom>
            <a:avLst/>
            <a:gdLst>
              <a:gd name="connsiteX0" fmla="*/ 576671 w 620512"/>
              <a:gd name="connsiteY0" fmla="*/ 288966 h 370385"/>
              <a:gd name="connsiteX1" fmla="*/ 288572 w 620512"/>
              <a:gd name="connsiteY1" fmla="*/ 163706 h 370385"/>
              <a:gd name="connsiteX2" fmla="*/ 81893 w 620512"/>
              <a:gd name="connsiteY2" fmla="*/ 19656 h 370385"/>
              <a:gd name="connsiteX3" fmla="*/ 473 w 620512"/>
              <a:gd name="connsiteY3" fmla="*/ 13393 h 370385"/>
              <a:gd name="connsiteX4" fmla="*/ 113208 w 620512"/>
              <a:gd name="connsiteY4" fmla="*/ 132390 h 370385"/>
              <a:gd name="connsiteX5" fmla="*/ 457673 w 620512"/>
              <a:gd name="connsiteY5" fmla="*/ 307755 h 370385"/>
              <a:gd name="connsiteX6" fmla="*/ 620512 w 620512"/>
              <a:gd name="connsiteY6" fmla="*/ 370385 h 37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512" h="370385">
                <a:moveTo>
                  <a:pt x="576671" y="288966"/>
                </a:moveTo>
                <a:cubicBezTo>
                  <a:pt x="473853" y="248778"/>
                  <a:pt x="371035" y="208591"/>
                  <a:pt x="288572" y="163706"/>
                </a:cubicBezTo>
                <a:cubicBezTo>
                  <a:pt x="206109" y="118821"/>
                  <a:pt x="129909" y="44708"/>
                  <a:pt x="81893" y="19656"/>
                </a:cubicBezTo>
                <a:cubicBezTo>
                  <a:pt x="33877" y="-5396"/>
                  <a:pt x="-4746" y="-5396"/>
                  <a:pt x="473" y="13393"/>
                </a:cubicBezTo>
                <a:cubicBezTo>
                  <a:pt x="5692" y="32182"/>
                  <a:pt x="37008" y="83330"/>
                  <a:pt x="113208" y="132390"/>
                </a:cubicBezTo>
                <a:cubicBezTo>
                  <a:pt x="189408" y="181450"/>
                  <a:pt x="373122" y="268089"/>
                  <a:pt x="457673" y="307755"/>
                </a:cubicBezTo>
                <a:cubicBezTo>
                  <a:pt x="542224" y="347421"/>
                  <a:pt x="581368" y="358903"/>
                  <a:pt x="620512" y="37038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Freeform 7"/>
          <p:cNvSpPr/>
          <p:nvPr/>
        </p:nvSpPr>
        <p:spPr>
          <a:xfrm>
            <a:off x="6949966" y="3763870"/>
            <a:ext cx="713354" cy="588143"/>
          </a:xfrm>
          <a:custGeom>
            <a:avLst/>
            <a:gdLst>
              <a:gd name="connsiteX0" fmla="*/ 951138 w 951138"/>
              <a:gd name="connsiteY0" fmla="*/ 702772 h 784191"/>
              <a:gd name="connsiteX1" fmla="*/ 481412 w 951138"/>
              <a:gd name="connsiteY1" fmla="*/ 358306 h 784191"/>
              <a:gd name="connsiteX2" fmla="*/ 268469 w 951138"/>
              <a:gd name="connsiteY2" fmla="*/ 157890 h 784191"/>
              <a:gd name="connsiteX3" fmla="*/ 24212 w 951138"/>
              <a:gd name="connsiteY3" fmla="*/ 1314 h 784191"/>
              <a:gd name="connsiteX4" fmla="*/ 49264 w 951138"/>
              <a:gd name="connsiteY4" fmla="*/ 101523 h 784191"/>
              <a:gd name="connsiteX5" fmla="*/ 381204 w 951138"/>
              <a:gd name="connsiteY5" fmla="*/ 408410 h 784191"/>
              <a:gd name="connsiteX6" fmla="*/ 719406 w 951138"/>
              <a:gd name="connsiteY6" fmla="*/ 696509 h 784191"/>
              <a:gd name="connsiteX7" fmla="*/ 838404 w 951138"/>
              <a:gd name="connsiteY7" fmla="*/ 784191 h 784191"/>
              <a:gd name="connsiteX8" fmla="*/ 838404 w 951138"/>
              <a:gd name="connsiteY8" fmla="*/ 784191 h 784191"/>
              <a:gd name="connsiteX9" fmla="*/ 744458 w 951138"/>
              <a:gd name="connsiteY9" fmla="*/ 70208 h 784191"/>
              <a:gd name="connsiteX0" fmla="*/ 951138 w 951138"/>
              <a:gd name="connsiteY0" fmla="*/ 702772 h 784191"/>
              <a:gd name="connsiteX1" fmla="*/ 481412 w 951138"/>
              <a:gd name="connsiteY1" fmla="*/ 358306 h 784191"/>
              <a:gd name="connsiteX2" fmla="*/ 268469 w 951138"/>
              <a:gd name="connsiteY2" fmla="*/ 157890 h 784191"/>
              <a:gd name="connsiteX3" fmla="*/ 24212 w 951138"/>
              <a:gd name="connsiteY3" fmla="*/ 1314 h 784191"/>
              <a:gd name="connsiteX4" fmla="*/ 49264 w 951138"/>
              <a:gd name="connsiteY4" fmla="*/ 101523 h 784191"/>
              <a:gd name="connsiteX5" fmla="*/ 381204 w 951138"/>
              <a:gd name="connsiteY5" fmla="*/ 408410 h 784191"/>
              <a:gd name="connsiteX6" fmla="*/ 719406 w 951138"/>
              <a:gd name="connsiteY6" fmla="*/ 696509 h 784191"/>
              <a:gd name="connsiteX7" fmla="*/ 838404 w 951138"/>
              <a:gd name="connsiteY7" fmla="*/ 784191 h 784191"/>
              <a:gd name="connsiteX8" fmla="*/ 838404 w 951138"/>
              <a:gd name="connsiteY8" fmla="*/ 784191 h 7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1138" h="784191">
                <a:moveTo>
                  <a:pt x="951138" y="702772"/>
                </a:moveTo>
                <a:cubicBezTo>
                  <a:pt x="773164" y="575946"/>
                  <a:pt x="595190" y="449120"/>
                  <a:pt x="481412" y="358306"/>
                </a:cubicBezTo>
                <a:cubicBezTo>
                  <a:pt x="367634" y="267492"/>
                  <a:pt x="344669" y="217389"/>
                  <a:pt x="268469" y="157890"/>
                </a:cubicBezTo>
                <a:cubicBezTo>
                  <a:pt x="192269" y="98391"/>
                  <a:pt x="60746" y="10708"/>
                  <a:pt x="24212" y="1314"/>
                </a:cubicBezTo>
                <a:cubicBezTo>
                  <a:pt x="-12322" y="-8080"/>
                  <a:pt x="-10235" y="33674"/>
                  <a:pt x="49264" y="101523"/>
                </a:cubicBezTo>
                <a:cubicBezTo>
                  <a:pt x="108763" y="169372"/>
                  <a:pt x="269514" y="309246"/>
                  <a:pt x="381204" y="408410"/>
                </a:cubicBezTo>
                <a:cubicBezTo>
                  <a:pt x="492894" y="507574"/>
                  <a:pt x="643206" y="633879"/>
                  <a:pt x="719406" y="696509"/>
                </a:cubicBezTo>
                <a:cubicBezTo>
                  <a:pt x="795606" y="759139"/>
                  <a:pt x="838404" y="784191"/>
                  <a:pt x="838404" y="784191"/>
                </a:cubicBezTo>
                <a:lnTo>
                  <a:pt x="838404" y="784191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6385665" y="3351495"/>
            <a:ext cx="2113767" cy="1287050"/>
          </a:xfrm>
          <a:custGeom>
            <a:avLst/>
            <a:gdLst>
              <a:gd name="connsiteX0" fmla="*/ 2818356 w 2818356"/>
              <a:gd name="connsiteY0" fmla="*/ 1716066 h 1716066"/>
              <a:gd name="connsiteX1" fmla="*/ 2298526 w 2818356"/>
              <a:gd name="connsiteY1" fmla="*/ 1377863 h 1716066"/>
              <a:gd name="connsiteX2" fmla="*/ 2210844 w 2818356"/>
              <a:gd name="connsiteY2" fmla="*/ 1164921 h 1716066"/>
              <a:gd name="connsiteX3" fmla="*/ 1791222 w 2818356"/>
              <a:gd name="connsiteY3" fmla="*/ 820455 h 1716066"/>
              <a:gd name="connsiteX4" fmla="*/ 1540702 w 2818356"/>
              <a:gd name="connsiteY4" fmla="*/ 632565 h 1716066"/>
              <a:gd name="connsiteX5" fmla="*/ 1384126 w 2818356"/>
              <a:gd name="connsiteY5" fmla="*/ 513567 h 1716066"/>
              <a:gd name="connsiteX6" fmla="*/ 1108554 w 2818356"/>
              <a:gd name="connsiteY6" fmla="*/ 394570 h 1716066"/>
              <a:gd name="connsiteX7" fmla="*/ 1164921 w 2818356"/>
              <a:gd name="connsiteY7" fmla="*/ 494778 h 1716066"/>
              <a:gd name="connsiteX8" fmla="*/ 1409178 w 2818356"/>
              <a:gd name="connsiteY8" fmla="*/ 620039 h 1716066"/>
              <a:gd name="connsiteX9" fmla="*/ 1622121 w 2818356"/>
              <a:gd name="connsiteY9" fmla="*/ 814192 h 1716066"/>
              <a:gd name="connsiteX10" fmla="*/ 1747381 w 2818356"/>
              <a:gd name="connsiteY10" fmla="*/ 926926 h 1716066"/>
              <a:gd name="connsiteX11" fmla="*/ 1334022 w 2818356"/>
              <a:gd name="connsiteY11" fmla="*/ 795403 h 1716066"/>
              <a:gd name="connsiteX12" fmla="*/ 1008345 w 2818356"/>
              <a:gd name="connsiteY12" fmla="*/ 607513 h 1716066"/>
              <a:gd name="connsiteX13" fmla="*/ 557408 w 2818356"/>
              <a:gd name="connsiteY13" fmla="*/ 425885 h 1716066"/>
              <a:gd name="connsiteX14" fmla="*/ 281836 w 2818356"/>
              <a:gd name="connsiteY14" fmla="*/ 187891 h 1716066"/>
              <a:gd name="connsiteX15" fmla="*/ 0 w 2818356"/>
              <a:gd name="connsiteY15" fmla="*/ 0 h 1716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18356" h="1716066">
                <a:moveTo>
                  <a:pt x="2818356" y="1716066"/>
                </a:moveTo>
                <a:cubicBezTo>
                  <a:pt x="2609067" y="1592893"/>
                  <a:pt x="2399778" y="1469720"/>
                  <a:pt x="2298526" y="1377863"/>
                </a:cubicBezTo>
                <a:cubicBezTo>
                  <a:pt x="2197274" y="1286006"/>
                  <a:pt x="2295395" y="1257822"/>
                  <a:pt x="2210844" y="1164921"/>
                </a:cubicBezTo>
                <a:cubicBezTo>
                  <a:pt x="2126293" y="1072020"/>
                  <a:pt x="1902912" y="909181"/>
                  <a:pt x="1791222" y="820455"/>
                </a:cubicBezTo>
                <a:cubicBezTo>
                  <a:pt x="1679532" y="731729"/>
                  <a:pt x="1540702" y="632565"/>
                  <a:pt x="1540702" y="632565"/>
                </a:cubicBezTo>
                <a:cubicBezTo>
                  <a:pt x="1472853" y="581417"/>
                  <a:pt x="1456151" y="553233"/>
                  <a:pt x="1384126" y="513567"/>
                </a:cubicBezTo>
                <a:cubicBezTo>
                  <a:pt x="1312101" y="473901"/>
                  <a:pt x="1145088" y="397701"/>
                  <a:pt x="1108554" y="394570"/>
                </a:cubicBezTo>
                <a:cubicBezTo>
                  <a:pt x="1072020" y="391439"/>
                  <a:pt x="1114817" y="457200"/>
                  <a:pt x="1164921" y="494778"/>
                </a:cubicBezTo>
                <a:cubicBezTo>
                  <a:pt x="1215025" y="532356"/>
                  <a:pt x="1332978" y="566803"/>
                  <a:pt x="1409178" y="620039"/>
                </a:cubicBezTo>
                <a:cubicBezTo>
                  <a:pt x="1485378" y="673275"/>
                  <a:pt x="1622121" y="814192"/>
                  <a:pt x="1622121" y="814192"/>
                </a:cubicBezTo>
                <a:cubicBezTo>
                  <a:pt x="1678488" y="865340"/>
                  <a:pt x="1795397" y="930057"/>
                  <a:pt x="1747381" y="926926"/>
                </a:cubicBezTo>
                <a:cubicBezTo>
                  <a:pt x="1699365" y="923795"/>
                  <a:pt x="1457195" y="848638"/>
                  <a:pt x="1334022" y="795403"/>
                </a:cubicBezTo>
                <a:cubicBezTo>
                  <a:pt x="1210849" y="742168"/>
                  <a:pt x="1137781" y="669099"/>
                  <a:pt x="1008345" y="607513"/>
                </a:cubicBezTo>
                <a:cubicBezTo>
                  <a:pt x="878909" y="545927"/>
                  <a:pt x="678493" y="495822"/>
                  <a:pt x="557408" y="425885"/>
                </a:cubicBezTo>
                <a:cubicBezTo>
                  <a:pt x="436323" y="355948"/>
                  <a:pt x="374737" y="258872"/>
                  <a:pt x="281836" y="187891"/>
                </a:cubicBezTo>
                <a:cubicBezTo>
                  <a:pt x="188935" y="116910"/>
                  <a:pt x="94467" y="58455"/>
                  <a:pt x="0" y="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Freeform 10"/>
          <p:cNvSpPr/>
          <p:nvPr/>
        </p:nvSpPr>
        <p:spPr>
          <a:xfrm>
            <a:off x="7141801" y="2201414"/>
            <a:ext cx="1752201" cy="577016"/>
          </a:xfrm>
          <a:custGeom>
            <a:avLst/>
            <a:gdLst>
              <a:gd name="connsiteX0" fmla="*/ 2336268 w 2336268"/>
              <a:gd name="connsiteY0" fmla="*/ 694197 h 769354"/>
              <a:gd name="connsiteX1" fmla="*/ 1684915 w 2336268"/>
              <a:gd name="connsiteY1" fmla="*/ 456203 h 769354"/>
              <a:gd name="connsiteX2" fmla="*/ 1703704 w 2336268"/>
              <a:gd name="connsiteY2" fmla="*/ 506307 h 769354"/>
              <a:gd name="connsiteX3" fmla="*/ 876986 w 2336268"/>
              <a:gd name="connsiteY3" fmla="*/ 199419 h 769354"/>
              <a:gd name="connsiteX4" fmla="*/ 720411 w 2336268"/>
              <a:gd name="connsiteY4" fmla="*/ 136789 h 769354"/>
              <a:gd name="connsiteX5" fmla="*/ 664044 w 2336268"/>
              <a:gd name="connsiteY5" fmla="*/ 174367 h 769354"/>
              <a:gd name="connsiteX6" fmla="*/ 225633 w 2336268"/>
              <a:gd name="connsiteY6" fmla="*/ 24055 h 769354"/>
              <a:gd name="connsiteX7" fmla="*/ 164 w 2336268"/>
              <a:gd name="connsiteY7" fmla="*/ 11529 h 769354"/>
              <a:gd name="connsiteX8" fmla="*/ 256948 w 2336268"/>
              <a:gd name="connsiteY8" fmla="*/ 136789 h 769354"/>
              <a:gd name="connsiteX9" fmla="*/ 532521 w 2336268"/>
              <a:gd name="connsiteY9" fmla="*/ 199419 h 769354"/>
              <a:gd name="connsiteX10" fmla="*/ 1321660 w 2336268"/>
              <a:gd name="connsiteY10" fmla="*/ 443677 h 769354"/>
              <a:gd name="connsiteX11" fmla="*/ 1760071 w 2336268"/>
              <a:gd name="connsiteY11" fmla="*/ 681671 h 769354"/>
              <a:gd name="connsiteX12" fmla="*/ 2035644 w 2336268"/>
              <a:gd name="connsiteY12" fmla="*/ 756828 h 769354"/>
              <a:gd name="connsiteX13" fmla="*/ 2035644 w 2336268"/>
              <a:gd name="connsiteY13" fmla="*/ 669145 h 769354"/>
              <a:gd name="connsiteX14" fmla="*/ 2273638 w 2336268"/>
              <a:gd name="connsiteY14" fmla="*/ 769354 h 76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6268" h="769354">
                <a:moveTo>
                  <a:pt x="2336268" y="694197"/>
                </a:moveTo>
                <a:cubicBezTo>
                  <a:pt x="2063305" y="590857"/>
                  <a:pt x="1790342" y="487518"/>
                  <a:pt x="1684915" y="456203"/>
                </a:cubicBezTo>
                <a:cubicBezTo>
                  <a:pt x="1579488" y="424888"/>
                  <a:pt x="1838359" y="549104"/>
                  <a:pt x="1703704" y="506307"/>
                </a:cubicBezTo>
                <a:cubicBezTo>
                  <a:pt x="1569049" y="463510"/>
                  <a:pt x="1040868" y="261005"/>
                  <a:pt x="876986" y="199419"/>
                </a:cubicBezTo>
                <a:cubicBezTo>
                  <a:pt x="713104" y="137833"/>
                  <a:pt x="755901" y="140964"/>
                  <a:pt x="720411" y="136789"/>
                </a:cubicBezTo>
                <a:cubicBezTo>
                  <a:pt x="684921" y="132614"/>
                  <a:pt x="746507" y="193156"/>
                  <a:pt x="664044" y="174367"/>
                </a:cubicBezTo>
                <a:cubicBezTo>
                  <a:pt x="581581" y="155578"/>
                  <a:pt x="336280" y="51195"/>
                  <a:pt x="225633" y="24055"/>
                </a:cubicBezTo>
                <a:cubicBezTo>
                  <a:pt x="114986" y="-3085"/>
                  <a:pt x="-5055" y="-7260"/>
                  <a:pt x="164" y="11529"/>
                </a:cubicBezTo>
                <a:cubicBezTo>
                  <a:pt x="5383" y="30318"/>
                  <a:pt x="168222" y="105474"/>
                  <a:pt x="256948" y="136789"/>
                </a:cubicBezTo>
                <a:cubicBezTo>
                  <a:pt x="345674" y="168104"/>
                  <a:pt x="355069" y="148271"/>
                  <a:pt x="532521" y="199419"/>
                </a:cubicBezTo>
                <a:cubicBezTo>
                  <a:pt x="709973" y="250567"/>
                  <a:pt x="1117068" y="363302"/>
                  <a:pt x="1321660" y="443677"/>
                </a:cubicBezTo>
                <a:cubicBezTo>
                  <a:pt x="1526252" y="524052"/>
                  <a:pt x="1641074" y="629479"/>
                  <a:pt x="1760071" y="681671"/>
                </a:cubicBezTo>
                <a:cubicBezTo>
                  <a:pt x="1879068" y="733863"/>
                  <a:pt x="1989715" y="758916"/>
                  <a:pt x="2035644" y="756828"/>
                </a:cubicBezTo>
                <a:cubicBezTo>
                  <a:pt x="2081573" y="754740"/>
                  <a:pt x="1995978" y="667057"/>
                  <a:pt x="2035644" y="669145"/>
                </a:cubicBezTo>
                <a:cubicBezTo>
                  <a:pt x="2075310" y="671233"/>
                  <a:pt x="2174474" y="720293"/>
                  <a:pt x="2273638" y="76935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 11"/>
          <p:cNvSpPr/>
          <p:nvPr/>
        </p:nvSpPr>
        <p:spPr>
          <a:xfrm>
            <a:off x="7838935" y="2614016"/>
            <a:ext cx="1224168" cy="385277"/>
          </a:xfrm>
          <a:custGeom>
            <a:avLst/>
            <a:gdLst>
              <a:gd name="connsiteX0" fmla="*/ 423462 w 1632224"/>
              <a:gd name="connsiteY0" fmla="*/ 100223 h 513703"/>
              <a:gd name="connsiteX1" fmla="*/ 241835 w 1632224"/>
              <a:gd name="connsiteY1" fmla="*/ 15 h 513703"/>
              <a:gd name="connsiteX2" fmla="*/ 216783 w 1632224"/>
              <a:gd name="connsiteY2" fmla="*/ 106486 h 513703"/>
              <a:gd name="connsiteX3" fmla="*/ 310728 w 1632224"/>
              <a:gd name="connsiteY3" fmla="*/ 225484 h 513703"/>
              <a:gd name="connsiteX4" fmla="*/ 216783 w 1632224"/>
              <a:gd name="connsiteY4" fmla="*/ 231747 h 513703"/>
              <a:gd name="connsiteX5" fmla="*/ 110312 w 1632224"/>
              <a:gd name="connsiteY5" fmla="*/ 169116 h 513703"/>
              <a:gd name="connsiteX6" fmla="*/ 3840 w 1632224"/>
              <a:gd name="connsiteY6" fmla="*/ 263062 h 513703"/>
              <a:gd name="connsiteX7" fmla="*/ 254361 w 1632224"/>
              <a:gd name="connsiteY7" fmla="*/ 432163 h 513703"/>
              <a:gd name="connsiteX8" fmla="*/ 442251 w 1632224"/>
              <a:gd name="connsiteY8" fmla="*/ 444689 h 513703"/>
              <a:gd name="connsiteX9" fmla="*/ 680246 w 1632224"/>
              <a:gd name="connsiteY9" fmla="*/ 513582 h 513703"/>
              <a:gd name="connsiteX10" fmla="*/ 667720 w 1632224"/>
              <a:gd name="connsiteY10" fmla="*/ 425900 h 513703"/>
              <a:gd name="connsiteX11" fmla="*/ 486092 w 1632224"/>
              <a:gd name="connsiteY11" fmla="*/ 200432 h 513703"/>
              <a:gd name="connsiteX12" fmla="*/ 705298 w 1632224"/>
              <a:gd name="connsiteY12" fmla="*/ 300640 h 513703"/>
              <a:gd name="connsiteX13" fmla="*/ 1043501 w 1632224"/>
              <a:gd name="connsiteY13" fmla="*/ 444689 h 513703"/>
              <a:gd name="connsiteX14" fmla="*/ 1168761 w 1632224"/>
              <a:gd name="connsiteY14" fmla="*/ 413374 h 513703"/>
              <a:gd name="connsiteX15" fmla="*/ 1256443 w 1632224"/>
              <a:gd name="connsiteY15" fmla="*/ 294377 h 513703"/>
              <a:gd name="connsiteX16" fmla="*/ 1344125 w 1632224"/>
              <a:gd name="connsiteY16" fmla="*/ 400848 h 513703"/>
              <a:gd name="connsiteX17" fmla="*/ 1481912 w 1632224"/>
              <a:gd name="connsiteY17" fmla="*/ 363270 h 513703"/>
              <a:gd name="connsiteX18" fmla="*/ 1632224 w 1632224"/>
              <a:gd name="connsiteY18" fmla="*/ 432163 h 5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32224" h="513703">
                <a:moveTo>
                  <a:pt x="423462" y="100223"/>
                </a:moveTo>
                <a:cubicBezTo>
                  <a:pt x="349871" y="49597"/>
                  <a:pt x="276281" y="-1029"/>
                  <a:pt x="241835" y="15"/>
                </a:cubicBezTo>
                <a:cubicBezTo>
                  <a:pt x="207389" y="1059"/>
                  <a:pt x="205301" y="68908"/>
                  <a:pt x="216783" y="106486"/>
                </a:cubicBezTo>
                <a:cubicBezTo>
                  <a:pt x="228265" y="144064"/>
                  <a:pt x="310728" y="204607"/>
                  <a:pt x="310728" y="225484"/>
                </a:cubicBezTo>
                <a:cubicBezTo>
                  <a:pt x="310728" y="246361"/>
                  <a:pt x="250186" y="241142"/>
                  <a:pt x="216783" y="231747"/>
                </a:cubicBezTo>
                <a:cubicBezTo>
                  <a:pt x="183380" y="222352"/>
                  <a:pt x="145802" y="163897"/>
                  <a:pt x="110312" y="169116"/>
                </a:cubicBezTo>
                <a:cubicBezTo>
                  <a:pt x="74821" y="174335"/>
                  <a:pt x="-20168" y="219221"/>
                  <a:pt x="3840" y="263062"/>
                </a:cubicBezTo>
                <a:cubicBezTo>
                  <a:pt x="27848" y="306903"/>
                  <a:pt x="181293" y="401892"/>
                  <a:pt x="254361" y="432163"/>
                </a:cubicBezTo>
                <a:cubicBezTo>
                  <a:pt x="327429" y="462434"/>
                  <a:pt x="371270" y="431119"/>
                  <a:pt x="442251" y="444689"/>
                </a:cubicBezTo>
                <a:cubicBezTo>
                  <a:pt x="513232" y="458259"/>
                  <a:pt x="642668" y="516714"/>
                  <a:pt x="680246" y="513582"/>
                </a:cubicBezTo>
                <a:cubicBezTo>
                  <a:pt x="717824" y="510451"/>
                  <a:pt x="700079" y="478092"/>
                  <a:pt x="667720" y="425900"/>
                </a:cubicBezTo>
                <a:cubicBezTo>
                  <a:pt x="635361" y="373708"/>
                  <a:pt x="479829" y="221309"/>
                  <a:pt x="486092" y="200432"/>
                </a:cubicBezTo>
                <a:cubicBezTo>
                  <a:pt x="492355" y="179555"/>
                  <a:pt x="612397" y="259931"/>
                  <a:pt x="705298" y="300640"/>
                </a:cubicBezTo>
                <a:cubicBezTo>
                  <a:pt x="798200" y="341350"/>
                  <a:pt x="966257" y="425900"/>
                  <a:pt x="1043501" y="444689"/>
                </a:cubicBezTo>
                <a:cubicBezTo>
                  <a:pt x="1120745" y="463478"/>
                  <a:pt x="1133271" y="438426"/>
                  <a:pt x="1168761" y="413374"/>
                </a:cubicBezTo>
                <a:cubicBezTo>
                  <a:pt x="1204251" y="388322"/>
                  <a:pt x="1227216" y="296465"/>
                  <a:pt x="1256443" y="294377"/>
                </a:cubicBezTo>
                <a:cubicBezTo>
                  <a:pt x="1285670" y="292289"/>
                  <a:pt x="1306547" y="389366"/>
                  <a:pt x="1344125" y="400848"/>
                </a:cubicBezTo>
                <a:cubicBezTo>
                  <a:pt x="1381703" y="412330"/>
                  <a:pt x="1433896" y="358051"/>
                  <a:pt x="1481912" y="363270"/>
                </a:cubicBezTo>
                <a:cubicBezTo>
                  <a:pt x="1529929" y="368489"/>
                  <a:pt x="1581076" y="400326"/>
                  <a:pt x="1632224" y="432163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Freeform 12"/>
          <p:cNvSpPr/>
          <p:nvPr/>
        </p:nvSpPr>
        <p:spPr>
          <a:xfrm>
            <a:off x="7300629" y="3409039"/>
            <a:ext cx="663316" cy="496735"/>
          </a:xfrm>
          <a:custGeom>
            <a:avLst/>
            <a:gdLst>
              <a:gd name="connsiteX0" fmla="*/ 702793 w 884421"/>
              <a:gd name="connsiteY0" fmla="*/ 662313 h 662313"/>
              <a:gd name="connsiteX1" fmla="*/ 352065 w 884421"/>
              <a:gd name="connsiteY1" fmla="*/ 349162 h 662313"/>
              <a:gd name="connsiteX2" fmla="*/ 26388 w 884421"/>
              <a:gd name="connsiteY2" fmla="*/ 73590 h 662313"/>
              <a:gd name="connsiteX3" fmla="*/ 82755 w 884421"/>
              <a:gd name="connsiteY3" fmla="*/ 17222 h 662313"/>
              <a:gd name="connsiteX4" fmla="*/ 583796 w 884421"/>
              <a:gd name="connsiteY4" fmla="*/ 330373 h 662313"/>
              <a:gd name="connsiteX5" fmla="*/ 884421 w 884421"/>
              <a:gd name="connsiteY5" fmla="*/ 505738 h 662313"/>
              <a:gd name="connsiteX6" fmla="*/ 884421 w 884421"/>
              <a:gd name="connsiteY6" fmla="*/ 505738 h 66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4421" h="662313">
                <a:moveTo>
                  <a:pt x="702793" y="662313"/>
                </a:moveTo>
                <a:cubicBezTo>
                  <a:pt x="583796" y="554797"/>
                  <a:pt x="464799" y="447282"/>
                  <a:pt x="352065" y="349162"/>
                </a:cubicBezTo>
                <a:cubicBezTo>
                  <a:pt x="239331" y="251042"/>
                  <a:pt x="71273" y="128913"/>
                  <a:pt x="26388" y="73590"/>
                </a:cubicBezTo>
                <a:cubicBezTo>
                  <a:pt x="-18497" y="18267"/>
                  <a:pt x="-10146" y="-25575"/>
                  <a:pt x="82755" y="17222"/>
                </a:cubicBezTo>
                <a:cubicBezTo>
                  <a:pt x="175656" y="60019"/>
                  <a:pt x="450185" y="248954"/>
                  <a:pt x="583796" y="330373"/>
                </a:cubicBezTo>
                <a:cubicBezTo>
                  <a:pt x="717407" y="411792"/>
                  <a:pt x="884421" y="505738"/>
                  <a:pt x="884421" y="505738"/>
                </a:cubicBezTo>
                <a:lnTo>
                  <a:pt x="884421" y="505738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/>
          <p:cNvSpPr/>
          <p:nvPr/>
        </p:nvSpPr>
        <p:spPr>
          <a:xfrm>
            <a:off x="8142440" y="3572266"/>
            <a:ext cx="863048" cy="1045454"/>
          </a:xfrm>
          <a:custGeom>
            <a:avLst/>
            <a:gdLst>
              <a:gd name="connsiteX0" fmla="*/ 0 w 1150731"/>
              <a:gd name="connsiteY0" fmla="*/ 0 h 1393938"/>
              <a:gd name="connsiteX1" fmla="*/ 594987 w 1150731"/>
              <a:gd name="connsiteY1" fmla="*/ 532356 h 1393938"/>
              <a:gd name="connsiteX2" fmla="*/ 895611 w 1150731"/>
              <a:gd name="connsiteY2" fmla="*/ 832981 h 1393938"/>
              <a:gd name="connsiteX3" fmla="*/ 764088 w 1150731"/>
              <a:gd name="connsiteY3" fmla="*/ 889348 h 1393938"/>
              <a:gd name="connsiteX4" fmla="*/ 382044 w 1150731"/>
              <a:gd name="connsiteY4" fmla="*/ 569934 h 1393938"/>
              <a:gd name="connsiteX5" fmla="*/ 501041 w 1150731"/>
              <a:gd name="connsiteY5" fmla="*/ 782877 h 1393938"/>
              <a:gd name="connsiteX6" fmla="*/ 701458 w 1150731"/>
              <a:gd name="connsiteY6" fmla="*/ 1008345 h 1393938"/>
              <a:gd name="connsiteX7" fmla="*/ 1064713 w 1150731"/>
              <a:gd name="connsiteY7" fmla="*/ 1233814 h 1393938"/>
              <a:gd name="connsiteX8" fmla="*/ 1139869 w 1150731"/>
              <a:gd name="connsiteY8" fmla="*/ 1377863 h 1393938"/>
              <a:gd name="connsiteX9" fmla="*/ 889348 w 1150731"/>
              <a:gd name="connsiteY9" fmla="*/ 1384126 h 139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0731" h="1393938">
                <a:moveTo>
                  <a:pt x="0" y="0"/>
                </a:moveTo>
                <a:cubicBezTo>
                  <a:pt x="222859" y="196763"/>
                  <a:pt x="445719" y="393526"/>
                  <a:pt x="594987" y="532356"/>
                </a:cubicBezTo>
                <a:cubicBezTo>
                  <a:pt x="744255" y="671186"/>
                  <a:pt x="867428" y="773482"/>
                  <a:pt x="895611" y="832981"/>
                </a:cubicBezTo>
                <a:cubicBezTo>
                  <a:pt x="923795" y="892480"/>
                  <a:pt x="849683" y="933189"/>
                  <a:pt x="764088" y="889348"/>
                </a:cubicBezTo>
                <a:cubicBezTo>
                  <a:pt x="678493" y="845507"/>
                  <a:pt x="425885" y="587679"/>
                  <a:pt x="382044" y="569934"/>
                </a:cubicBezTo>
                <a:cubicBezTo>
                  <a:pt x="338203" y="552189"/>
                  <a:pt x="447805" y="709809"/>
                  <a:pt x="501041" y="782877"/>
                </a:cubicBezTo>
                <a:cubicBezTo>
                  <a:pt x="554277" y="855945"/>
                  <a:pt x="607513" y="933189"/>
                  <a:pt x="701458" y="1008345"/>
                </a:cubicBezTo>
                <a:cubicBezTo>
                  <a:pt x="795403" y="1083501"/>
                  <a:pt x="991645" y="1172228"/>
                  <a:pt x="1064713" y="1233814"/>
                </a:cubicBezTo>
                <a:cubicBezTo>
                  <a:pt x="1137781" y="1295400"/>
                  <a:pt x="1169096" y="1352811"/>
                  <a:pt x="1139869" y="1377863"/>
                </a:cubicBezTo>
                <a:cubicBezTo>
                  <a:pt x="1110642" y="1402915"/>
                  <a:pt x="999995" y="1393520"/>
                  <a:pt x="889348" y="1384126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8017900" y="5220505"/>
            <a:ext cx="2616486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00" dirty="0"/>
              <a:t>Metamorphic banding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EC995E-73C4-B770-EE6F-D4BDF2601112}"/>
              </a:ext>
            </a:extLst>
          </p:cNvPr>
          <p:cNvSpPr txBox="1"/>
          <p:nvPr/>
        </p:nvSpPr>
        <p:spPr>
          <a:xfrm>
            <a:off x="4276623" y="5801056"/>
            <a:ext cx="757778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/>
              <a:t>metamorphic banding of rock</a:t>
            </a:r>
          </a:p>
        </p:txBody>
      </p:sp>
    </p:spTree>
    <p:extLst>
      <p:ext uri="{BB962C8B-B14F-4D97-AF65-F5344CB8AC3E}">
        <p14:creationId xmlns:p14="http://schemas.microsoft.com/office/powerpoint/2010/main" val="653921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105" y="857250"/>
            <a:ext cx="557435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72701" y="2415913"/>
            <a:ext cx="2782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sudden drop off</a:t>
            </a:r>
          </a:p>
        </p:txBody>
      </p:sp>
    </p:spTree>
    <p:extLst>
      <p:ext uri="{BB962C8B-B14F-4D97-AF65-F5344CB8AC3E}">
        <p14:creationId xmlns:p14="http://schemas.microsoft.com/office/powerpoint/2010/main" val="1848885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29B34-B20E-B606-A234-AD00EFF2A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AA117-B500-0FF4-35F8-7AB6F0E4C0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105" y="857250"/>
            <a:ext cx="5574354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8A3A2A-5CB3-27F4-D936-E01B1A6EB048}"/>
              </a:ext>
            </a:extLst>
          </p:cNvPr>
          <p:cNvSpPr txBox="1"/>
          <p:nvPr/>
        </p:nvSpPr>
        <p:spPr>
          <a:xfrm>
            <a:off x="8626813" y="2918756"/>
            <a:ext cx="2782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site of waterfall?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0A240A3-53E5-E6E7-639D-3DCA0E386DB6}"/>
              </a:ext>
            </a:extLst>
          </p:cNvPr>
          <p:cNvSpPr/>
          <p:nvPr/>
        </p:nvSpPr>
        <p:spPr>
          <a:xfrm>
            <a:off x="2599363" y="3472754"/>
            <a:ext cx="5393932" cy="1397197"/>
          </a:xfrm>
          <a:custGeom>
            <a:avLst/>
            <a:gdLst>
              <a:gd name="connsiteX0" fmla="*/ 0 w 5188449"/>
              <a:gd name="connsiteY0" fmla="*/ 1446732 h 1446732"/>
              <a:gd name="connsiteX1" fmla="*/ 1438382 w 5188449"/>
              <a:gd name="connsiteY1" fmla="*/ 963846 h 1446732"/>
              <a:gd name="connsiteX2" fmla="*/ 2537717 w 5188449"/>
              <a:gd name="connsiteY2" fmla="*/ 532332 h 1446732"/>
              <a:gd name="connsiteX3" fmla="*/ 3544584 w 5188449"/>
              <a:gd name="connsiteY3" fmla="*/ 59720 h 1446732"/>
              <a:gd name="connsiteX4" fmla="*/ 3780890 w 5188449"/>
              <a:gd name="connsiteY4" fmla="*/ 59720 h 1446732"/>
              <a:gd name="connsiteX5" fmla="*/ 4664467 w 5188449"/>
              <a:gd name="connsiteY5" fmla="*/ 542606 h 1446732"/>
              <a:gd name="connsiteX6" fmla="*/ 5188449 w 5188449"/>
              <a:gd name="connsiteY6" fmla="*/ 69994 h 1446732"/>
              <a:gd name="connsiteX0" fmla="*/ 0 w 5332287"/>
              <a:gd name="connsiteY0" fmla="*/ 1446732 h 1446732"/>
              <a:gd name="connsiteX1" fmla="*/ 1438382 w 5332287"/>
              <a:gd name="connsiteY1" fmla="*/ 963846 h 1446732"/>
              <a:gd name="connsiteX2" fmla="*/ 2537717 w 5332287"/>
              <a:gd name="connsiteY2" fmla="*/ 532332 h 1446732"/>
              <a:gd name="connsiteX3" fmla="*/ 3544584 w 5332287"/>
              <a:gd name="connsiteY3" fmla="*/ 59720 h 1446732"/>
              <a:gd name="connsiteX4" fmla="*/ 3780890 w 5332287"/>
              <a:gd name="connsiteY4" fmla="*/ 59720 h 1446732"/>
              <a:gd name="connsiteX5" fmla="*/ 4664467 w 5332287"/>
              <a:gd name="connsiteY5" fmla="*/ 542606 h 1446732"/>
              <a:gd name="connsiteX6" fmla="*/ 5332287 w 5332287"/>
              <a:gd name="connsiteY6" fmla="*/ 152187 h 1446732"/>
              <a:gd name="connsiteX0" fmla="*/ 0 w 5332287"/>
              <a:gd name="connsiteY0" fmla="*/ 1446732 h 1446732"/>
              <a:gd name="connsiteX1" fmla="*/ 1438382 w 5332287"/>
              <a:gd name="connsiteY1" fmla="*/ 963846 h 1446732"/>
              <a:gd name="connsiteX2" fmla="*/ 2537717 w 5332287"/>
              <a:gd name="connsiteY2" fmla="*/ 532332 h 1446732"/>
              <a:gd name="connsiteX3" fmla="*/ 3544584 w 5332287"/>
              <a:gd name="connsiteY3" fmla="*/ 59720 h 1446732"/>
              <a:gd name="connsiteX4" fmla="*/ 3780890 w 5332287"/>
              <a:gd name="connsiteY4" fmla="*/ 59720 h 1446732"/>
              <a:gd name="connsiteX5" fmla="*/ 4664467 w 5332287"/>
              <a:gd name="connsiteY5" fmla="*/ 542606 h 1446732"/>
              <a:gd name="connsiteX6" fmla="*/ 5332287 w 5332287"/>
              <a:gd name="connsiteY6" fmla="*/ 152187 h 1446732"/>
              <a:gd name="connsiteX0" fmla="*/ 0 w 5393932"/>
              <a:gd name="connsiteY0" fmla="*/ 1446732 h 1446732"/>
              <a:gd name="connsiteX1" fmla="*/ 1438382 w 5393932"/>
              <a:gd name="connsiteY1" fmla="*/ 963846 h 1446732"/>
              <a:gd name="connsiteX2" fmla="*/ 2537717 w 5393932"/>
              <a:gd name="connsiteY2" fmla="*/ 532332 h 1446732"/>
              <a:gd name="connsiteX3" fmla="*/ 3544584 w 5393932"/>
              <a:gd name="connsiteY3" fmla="*/ 59720 h 1446732"/>
              <a:gd name="connsiteX4" fmla="*/ 3780890 w 5393932"/>
              <a:gd name="connsiteY4" fmla="*/ 59720 h 1446732"/>
              <a:gd name="connsiteX5" fmla="*/ 4664467 w 5393932"/>
              <a:gd name="connsiteY5" fmla="*/ 542606 h 1446732"/>
              <a:gd name="connsiteX6" fmla="*/ 5393932 w 5393932"/>
              <a:gd name="connsiteY6" fmla="*/ 265202 h 1446732"/>
              <a:gd name="connsiteX0" fmla="*/ 0 w 5393932"/>
              <a:gd name="connsiteY0" fmla="*/ 1446732 h 1446732"/>
              <a:gd name="connsiteX1" fmla="*/ 1438382 w 5393932"/>
              <a:gd name="connsiteY1" fmla="*/ 963846 h 1446732"/>
              <a:gd name="connsiteX2" fmla="*/ 2537717 w 5393932"/>
              <a:gd name="connsiteY2" fmla="*/ 532332 h 1446732"/>
              <a:gd name="connsiteX3" fmla="*/ 3544584 w 5393932"/>
              <a:gd name="connsiteY3" fmla="*/ 59720 h 1446732"/>
              <a:gd name="connsiteX4" fmla="*/ 3780890 w 5393932"/>
              <a:gd name="connsiteY4" fmla="*/ 59720 h 1446732"/>
              <a:gd name="connsiteX5" fmla="*/ 4664467 w 5393932"/>
              <a:gd name="connsiteY5" fmla="*/ 542606 h 1446732"/>
              <a:gd name="connsiteX6" fmla="*/ 5393932 w 5393932"/>
              <a:gd name="connsiteY6" fmla="*/ 265202 h 1446732"/>
              <a:gd name="connsiteX0" fmla="*/ 0 w 5393932"/>
              <a:gd name="connsiteY0" fmla="*/ 1397197 h 1397197"/>
              <a:gd name="connsiteX1" fmla="*/ 1438382 w 5393932"/>
              <a:gd name="connsiteY1" fmla="*/ 914311 h 1397197"/>
              <a:gd name="connsiteX2" fmla="*/ 2537717 w 5393932"/>
              <a:gd name="connsiteY2" fmla="*/ 482797 h 1397197"/>
              <a:gd name="connsiteX3" fmla="*/ 3544584 w 5393932"/>
              <a:gd name="connsiteY3" fmla="*/ 10185 h 1397197"/>
              <a:gd name="connsiteX4" fmla="*/ 4130212 w 5393932"/>
              <a:gd name="connsiteY4" fmla="*/ 184846 h 1397197"/>
              <a:gd name="connsiteX5" fmla="*/ 4664467 w 5393932"/>
              <a:gd name="connsiteY5" fmla="*/ 493071 h 1397197"/>
              <a:gd name="connsiteX6" fmla="*/ 5393932 w 5393932"/>
              <a:gd name="connsiteY6" fmla="*/ 215667 h 139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3932" h="1397197">
                <a:moveTo>
                  <a:pt x="0" y="1397197"/>
                </a:moveTo>
                <a:cubicBezTo>
                  <a:pt x="507714" y="1231954"/>
                  <a:pt x="1015429" y="1066711"/>
                  <a:pt x="1438382" y="914311"/>
                </a:cubicBezTo>
                <a:cubicBezTo>
                  <a:pt x="1861335" y="761911"/>
                  <a:pt x="2186683" y="633485"/>
                  <a:pt x="2537717" y="482797"/>
                </a:cubicBezTo>
                <a:cubicBezTo>
                  <a:pt x="2888751" y="332109"/>
                  <a:pt x="3279168" y="59843"/>
                  <a:pt x="3544584" y="10185"/>
                </a:cubicBezTo>
                <a:cubicBezTo>
                  <a:pt x="3810000" y="-39473"/>
                  <a:pt x="3943565" y="104365"/>
                  <a:pt x="4130212" y="184846"/>
                </a:cubicBezTo>
                <a:cubicBezTo>
                  <a:pt x="4316859" y="265327"/>
                  <a:pt x="4429874" y="491359"/>
                  <a:pt x="4664467" y="493071"/>
                </a:cubicBezTo>
                <a:cubicBezTo>
                  <a:pt x="4899060" y="494783"/>
                  <a:pt x="5084850" y="339814"/>
                  <a:pt x="5393932" y="215667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11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32" y="857250"/>
            <a:ext cx="692897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92601" y="1974123"/>
            <a:ext cx="19922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Stream</a:t>
            </a:r>
          </a:p>
          <a:p>
            <a:pPr algn="ctr"/>
            <a:r>
              <a:rPr lang="en-US" sz="3000" dirty="0"/>
              <a:t>Above</a:t>
            </a:r>
          </a:p>
          <a:p>
            <a:pPr algn="ctr"/>
            <a:r>
              <a:rPr lang="en-US" sz="3000" dirty="0"/>
              <a:t>Waterfall</a:t>
            </a:r>
          </a:p>
        </p:txBody>
      </p:sp>
    </p:spTree>
    <p:extLst>
      <p:ext uri="{BB962C8B-B14F-4D97-AF65-F5344CB8AC3E}">
        <p14:creationId xmlns:p14="http://schemas.microsoft.com/office/powerpoint/2010/main" val="70418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336140"/>
            <a:ext cx="9081285" cy="40865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1" y="5422717"/>
            <a:ext cx="9081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Tiny Watershed</a:t>
            </a:r>
          </a:p>
        </p:txBody>
      </p:sp>
    </p:spTree>
    <p:extLst>
      <p:ext uri="{BB962C8B-B14F-4D97-AF65-F5344CB8AC3E}">
        <p14:creationId xmlns:p14="http://schemas.microsoft.com/office/powerpoint/2010/main" val="1350417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61788A61-C4B6-621C-6BD9-042560EB450E}"/>
              </a:ext>
            </a:extLst>
          </p:cNvPr>
          <p:cNvSpPr txBox="1"/>
          <p:nvPr/>
        </p:nvSpPr>
        <p:spPr>
          <a:xfrm rot="893378">
            <a:off x="7496732" y="3758246"/>
            <a:ext cx="231826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boulder field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4E42A-65B0-8C5C-9B43-4DC5DAC5189A}"/>
              </a:ext>
            </a:extLst>
          </p:cNvPr>
          <p:cNvSpPr/>
          <p:nvPr/>
        </p:nvSpPr>
        <p:spPr>
          <a:xfrm rot="19498636">
            <a:off x="-346564" y="846326"/>
            <a:ext cx="7099050" cy="241725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4989798" y="2127918"/>
            <a:ext cx="2579427" cy="972403"/>
          </a:xfrm>
          <a:custGeom>
            <a:avLst/>
            <a:gdLst>
              <a:gd name="connsiteX0" fmla="*/ 0 w 3439236"/>
              <a:gd name="connsiteY0" fmla="*/ 0 h 1296537"/>
              <a:gd name="connsiteX1" fmla="*/ 627797 w 3439236"/>
              <a:gd name="connsiteY1" fmla="*/ 655092 h 1296537"/>
              <a:gd name="connsiteX2" fmla="*/ 1610436 w 3439236"/>
              <a:gd name="connsiteY2" fmla="*/ 1050877 h 1296537"/>
              <a:gd name="connsiteX3" fmla="*/ 2906973 w 3439236"/>
              <a:gd name="connsiteY3" fmla="*/ 1241946 h 1296537"/>
              <a:gd name="connsiteX4" fmla="*/ 3439236 w 3439236"/>
              <a:gd name="connsiteY4" fmla="*/ 1296537 h 129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9236" h="1296537">
                <a:moveTo>
                  <a:pt x="0" y="0"/>
                </a:moveTo>
                <a:cubicBezTo>
                  <a:pt x="179695" y="239973"/>
                  <a:pt x="359391" y="479946"/>
                  <a:pt x="627797" y="655092"/>
                </a:cubicBezTo>
                <a:cubicBezTo>
                  <a:pt x="896203" y="830238"/>
                  <a:pt x="1230573" y="953068"/>
                  <a:pt x="1610436" y="1050877"/>
                </a:cubicBezTo>
                <a:cubicBezTo>
                  <a:pt x="1990299" y="1148686"/>
                  <a:pt x="2602173" y="1201003"/>
                  <a:pt x="2906973" y="1241946"/>
                </a:cubicBezTo>
                <a:cubicBezTo>
                  <a:pt x="3211773" y="1282889"/>
                  <a:pt x="3325504" y="1289713"/>
                  <a:pt x="3439236" y="129653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897676" y="2378056"/>
            <a:ext cx="317310" cy="204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122865" y="2585330"/>
            <a:ext cx="317310" cy="204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440175" y="2772346"/>
            <a:ext cx="317310" cy="204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886286" y="2898162"/>
            <a:ext cx="317310" cy="204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491051" y="2994123"/>
            <a:ext cx="317310" cy="204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065963" y="3102878"/>
            <a:ext cx="317310" cy="204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27193">
            <a:off x="7553170" y="2837788"/>
            <a:ext cx="792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cliff</a:t>
            </a:r>
          </a:p>
        </p:txBody>
      </p:sp>
      <p:sp>
        <p:nvSpPr>
          <p:cNvPr id="13" name="Freeform 12"/>
          <p:cNvSpPr/>
          <p:nvPr/>
        </p:nvSpPr>
        <p:spPr>
          <a:xfrm rot="5062976">
            <a:off x="9262393" y="4383551"/>
            <a:ext cx="286603" cy="276367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37" h="368489">
                <a:moveTo>
                  <a:pt x="0" y="122830"/>
                </a:moveTo>
                <a:lnTo>
                  <a:pt x="341194" y="368489"/>
                </a:lnTo>
                <a:lnTo>
                  <a:pt x="382137" y="136477"/>
                </a:lnTo>
                <a:lnTo>
                  <a:pt x="327546" y="0"/>
                </a:lnTo>
                <a:lnTo>
                  <a:pt x="0" y="12283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/>
          <p:cNvSpPr/>
          <p:nvPr/>
        </p:nvSpPr>
        <p:spPr>
          <a:xfrm>
            <a:off x="8655864" y="3821173"/>
            <a:ext cx="171981" cy="128238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321638"/>
              <a:gd name="connsiteY0" fmla="*/ 184614 h 244922"/>
              <a:gd name="connsiteX1" fmla="*/ 220196 w 321638"/>
              <a:gd name="connsiteY1" fmla="*/ 244922 h 244922"/>
              <a:gd name="connsiteX2" fmla="*/ 321638 w 321638"/>
              <a:gd name="connsiteY2" fmla="*/ 49980 h 244922"/>
              <a:gd name="connsiteX3" fmla="*/ 121849 w 321638"/>
              <a:gd name="connsiteY3" fmla="*/ 0 h 244922"/>
              <a:gd name="connsiteX4" fmla="*/ 0 w 321638"/>
              <a:gd name="connsiteY4" fmla="*/ 184614 h 24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44922">
                <a:moveTo>
                  <a:pt x="0" y="184614"/>
                </a:moveTo>
                <a:lnTo>
                  <a:pt x="220196" y="24492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Freeform 14"/>
          <p:cNvSpPr/>
          <p:nvPr/>
        </p:nvSpPr>
        <p:spPr>
          <a:xfrm>
            <a:off x="8985551" y="3673527"/>
            <a:ext cx="150089" cy="147647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280695"/>
              <a:gd name="connsiteY0" fmla="*/ 184614 h 281992"/>
              <a:gd name="connsiteX1" fmla="*/ 280695 w 280695"/>
              <a:gd name="connsiteY1" fmla="*/ 281992 h 281992"/>
              <a:gd name="connsiteX2" fmla="*/ 249038 w 280695"/>
              <a:gd name="connsiteY2" fmla="*/ 111764 h 281992"/>
              <a:gd name="connsiteX3" fmla="*/ 121849 w 280695"/>
              <a:gd name="connsiteY3" fmla="*/ 0 h 281992"/>
              <a:gd name="connsiteX4" fmla="*/ 0 w 280695"/>
              <a:gd name="connsiteY4" fmla="*/ 184614 h 2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695" h="281992">
                <a:moveTo>
                  <a:pt x="0" y="184614"/>
                </a:moveTo>
                <a:lnTo>
                  <a:pt x="280695" y="281992"/>
                </a:lnTo>
                <a:lnTo>
                  <a:pt x="249038" y="111764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Freeform 15"/>
          <p:cNvSpPr/>
          <p:nvPr/>
        </p:nvSpPr>
        <p:spPr>
          <a:xfrm>
            <a:off x="8910070" y="4399144"/>
            <a:ext cx="171981" cy="147647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81992">
                <a:moveTo>
                  <a:pt x="0" y="184614"/>
                </a:moveTo>
                <a:lnTo>
                  <a:pt x="280695" y="28199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Freeform 16"/>
          <p:cNvSpPr/>
          <p:nvPr/>
        </p:nvSpPr>
        <p:spPr>
          <a:xfrm>
            <a:off x="9341664" y="4086936"/>
            <a:ext cx="171981" cy="147647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81992">
                <a:moveTo>
                  <a:pt x="0" y="184614"/>
                </a:moveTo>
                <a:lnTo>
                  <a:pt x="280695" y="28199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Freeform 17"/>
          <p:cNvSpPr/>
          <p:nvPr/>
        </p:nvSpPr>
        <p:spPr>
          <a:xfrm>
            <a:off x="7818167" y="3880063"/>
            <a:ext cx="171981" cy="108829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321638"/>
              <a:gd name="connsiteY0" fmla="*/ 184614 h 207852"/>
              <a:gd name="connsiteX1" fmla="*/ 220196 w 321638"/>
              <a:gd name="connsiteY1" fmla="*/ 207852 h 207852"/>
              <a:gd name="connsiteX2" fmla="*/ 321638 w 321638"/>
              <a:gd name="connsiteY2" fmla="*/ 49980 h 207852"/>
              <a:gd name="connsiteX3" fmla="*/ 121849 w 321638"/>
              <a:gd name="connsiteY3" fmla="*/ 0 h 207852"/>
              <a:gd name="connsiteX4" fmla="*/ 0 w 321638"/>
              <a:gd name="connsiteY4" fmla="*/ 184614 h 2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07852">
                <a:moveTo>
                  <a:pt x="0" y="184614"/>
                </a:moveTo>
                <a:lnTo>
                  <a:pt x="220196" y="20785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Freeform 18"/>
          <p:cNvSpPr/>
          <p:nvPr/>
        </p:nvSpPr>
        <p:spPr>
          <a:xfrm>
            <a:off x="8843168" y="4016427"/>
            <a:ext cx="228375" cy="218138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04500"/>
              <a:gd name="connsiteY0" fmla="*/ 269479 h 368489"/>
              <a:gd name="connsiteX1" fmla="*/ 263557 w 304500"/>
              <a:gd name="connsiteY1" fmla="*/ 368489 h 368489"/>
              <a:gd name="connsiteX2" fmla="*/ 304500 w 304500"/>
              <a:gd name="connsiteY2" fmla="*/ 136477 h 368489"/>
              <a:gd name="connsiteX3" fmla="*/ 249909 w 304500"/>
              <a:gd name="connsiteY3" fmla="*/ 0 h 368489"/>
              <a:gd name="connsiteX4" fmla="*/ 0 w 304500"/>
              <a:gd name="connsiteY4" fmla="*/ 269479 h 368489"/>
              <a:gd name="connsiteX0" fmla="*/ 0 w 304500"/>
              <a:gd name="connsiteY0" fmla="*/ 191841 h 290851"/>
              <a:gd name="connsiteX1" fmla="*/ 263557 w 304500"/>
              <a:gd name="connsiteY1" fmla="*/ 290851 h 290851"/>
              <a:gd name="connsiteX2" fmla="*/ 304500 w 304500"/>
              <a:gd name="connsiteY2" fmla="*/ 58839 h 290851"/>
              <a:gd name="connsiteX3" fmla="*/ 120513 w 304500"/>
              <a:gd name="connsiteY3" fmla="*/ 0 h 290851"/>
              <a:gd name="connsiteX4" fmla="*/ 0 w 304500"/>
              <a:gd name="connsiteY4" fmla="*/ 191841 h 29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00" h="290851">
                <a:moveTo>
                  <a:pt x="0" y="191841"/>
                </a:moveTo>
                <a:lnTo>
                  <a:pt x="263557" y="290851"/>
                </a:lnTo>
                <a:lnTo>
                  <a:pt x="304500" y="58839"/>
                </a:lnTo>
                <a:lnTo>
                  <a:pt x="120513" y="0"/>
                </a:lnTo>
                <a:lnTo>
                  <a:pt x="0" y="19184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Freeform 19"/>
          <p:cNvSpPr/>
          <p:nvPr/>
        </p:nvSpPr>
        <p:spPr>
          <a:xfrm>
            <a:off x="9710991" y="4365638"/>
            <a:ext cx="171981" cy="108829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321638"/>
              <a:gd name="connsiteY0" fmla="*/ 184614 h 207852"/>
              <a:gd name="connsiteX1" fmla="*/ 220196 w 321638"/>
              <a:gd name="connsiteY1" fmla="*/ 207852 h 207852"/>
              <a:gd name="connsiteX2" fmla="*/ 321638 w 321638"/>
              <a:gd name="connsiteY2" fmla="*/ 49980 h 207852"/>
              <a:gd name="connsiteX3" fmla="*/ 121849 w 321638"/>
              <a:gd name="connsiteY3" fmla="*/ 0 h 207852"/>
              <a:gd name="connsiteX4" fmla="*/ 0 w 321638"/>
              <a:gd name="connsiteY4" fmla="*/ 184614 h 2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07852">
                <a:moveTo>
                  <a:pt x="0" y="184614"/>
                </a:moveTo>
                <a:lnTo>
                  <a:pt x="220196" y="20785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Freeform 20"/>
          <p:cNvSpPr/>
          <p:nvPr/>
        </p:nvSpPr>
        <p:spPr>
          <a:xfrm>
            <a:off x="9882972" y="4051930"/>
            <a:ext cx="171981" cy="108829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321638"/>
              <a:gd name="connsiteY0" fmla="*/ 184614 h 207852"/>
              <a:gd name="connsiteX1" fmla="*/ 220196 w 321638"/>
              <a:gd name="connsiteY1" fmla="*/ 207852 h 207852"/>
              <a:gd name="connsiteX2" fmla="*/ 321638 w 321638"/>
              <a:gd name="connsiteY2" fmla="*/ 49980 h 207852"/>
              <a:gd name="connsiteX3" fmla="*/ 121849 w 321638"/>
              <a:gd name="connsiteY3" fmla="*/ 0 h 207852"/>
              <a:gd name="connsiteX4" fmla="*/ 0 w 321638"/>
              <a:gd name="connsiteY4" fmla="*/ 184614 h 2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07852">
                <a:moveTo>
                  <a:pt x="0" y="184614"/>
                </a:moveTo>
                <a:lnTo>
                  <a:pt x="220196" y="20785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Freeform 21"/>
          <p:cNvSpPr/>
          <p:nvPr/>
        </p:nvSpPr>
        <p:spPr>
          <a:xfrm>
            <a:off x="8369262" y="3544807"/>
            <a:ext cx="286603" cy="276367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37" h="368489">
                <a:moveTo>
                  <a:pt x="0" y="122830"/>
                </a:moveTo>
                <a:lnTo>
                  <a:pt x="341194" y="368489"/>
                </a:lnTo>
                <a:lnTo>
                  <a:pt x="382137" y="136477"/>
                </a:lnTo>
                <a:lnTo>
                  <a:pt x="327546" y="0"/>
                </a:lnTo>
                <a:lnTo>
                  <a:pt x="0" y="12283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Freeform 22"/>
          <p:cNvSpPr/>
          <p:nvPr/>
        </p:nvSpPr>
        <p:spPr>
          <a:xfrm>
            <a:off x="8112889" y="4199441"/>
            <a:ext cx="256372" cy="89539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321638"/>
              <a:gd name="connsiteY0" fmla="*/ 184614 h 207852"/>
              <a:gd name="connsiteX1" fmla="*/ 220196 w 321638"/>
              <a:gd name="connsiteY1" fmla="*/ 207852 h 207852"/>
              <a:gd name="connsiteX2" fmla="*/ 321638 w 321638"/>
              <a:gd name="connsiteY2" fmla="*/ 49980 h 207852"/>
              <a:gd name="connsiteX3" fmla="*/ 121849 w 321638"/>
              <a:gd name="connsiteY3" fmla="*/ 0 h 207852"/>
              <a:gd name="connsiteX4" fmla="*/ 0 w 321638"/>
              <a:gd name="connsiteY4" fmla="*/ 184614 h 2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07852">
                <a:moveTo>
                  <a:pt x="0" y="184614"/>
                </a:moveTo>
                <a:lnTo>
                  <a:pt x="220196" y="20785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Freeform 23"/>
          <p:cNvSpPr/>
          <p:nvPr/>
        </p:nvSpPr>
        <p:spPr>
          <a:xfrm>
            <a:off x="7052638" y="3619112"/>
            <a:ext cx="171981" cy="108829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321638"/>
              <a:gd name="connsiteY0" fmla="*/ 184614 h 207852"/>
              <a:gd name="connsiteX1" fmla="*/ 220196 w 321638"/>
              <a:gd name="connsiteY1" fmla="*/ 207852 h 207852"/>
              <a:gd name="connsiteX2" fmla="*/ 321638 w 321638"/>
              <a:gd name="connsiteY2" fmla="*/ 49980 h 207852"/>
              <a:gd name="connsiteX3" fmla="*/ 121849 w 321638"/>
              <a:gd name="connsiteY3" fmla="*/ 0 h 207852"/>
              <a:gd name="connsiteX4" fmla="*/ 0 w 321638"/>
              <a:gd name="connsiteY4" fmla="*/ 184614 h 2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07852">
                <a:moveTo>
                  <a:pt x="0" y="184614"/>
                </a:moveTo>
                <a:lnTo>
                  <a:pt x="220196" y="20785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Freeform 24"/>
          <p:cNvSpPr/>
          <p:nvPr/>
        </p:nvSpPr>
        <p:spPr>
          <a:xfrm>
            <a:off x="7292609" y="3997516"/>
            <a:ext cx="171981" cy="108829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321638"/>
              <a:gd name="connsiteY0" fmla="*/ 184614 h 207852"/>
              <a:gd name="connsiteX1" fmla="*/ 220196 w 321638"/>
              <a:gd name="connsiteY1" fmla="*/ 207852 h 207852"/>
              <a:gd name="connsiteX2" fmla="*/ 321638 w 321638"/>
              <a:gd name="connsiteY2" fmla="*/ 49980 h 207852"/>
              <a:gd name="connsiteX3" fmla="*/ 121849 w 321638"/>
              <a:gd name="connsiteY3" fmla="*/ 0 h 207852"/>
              <a:gd name="connsiteX4" fmla="*/ 0 w 321638"/>
              <a:gd name="connsiteY4" fmla="*/ 184614 h 2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07852">
                <a:moveTo>
                  <a:pt x="0" y="184614"/>
                </a:moveTo>
                <a:lnTo>
                  <a:pt x="220196" y="20785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Freeform 25"/>
          <p:cNvSpPr/>
          <p:nvPr/>
        </p:nvSpPr>
        <p:spPr>
          <a:xfrm>
            <a:off x="6764949" y="3912112"/>
            <a:ext cx="171981" cy="108829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321638"/>
              <a:gd name="connsiteY0" fmla="*/ 184614 h 207852"/>
              <a:gd name="connsiteX1" fmla="*/ 220196 w 321638"/>
              <a:gd name="connsiteY1" fmla="*/ 207852 h 207852"/>
              <a:gd name="connsiteX2" fmla="*/ 321638 w 321638"/>
              <a:gd name="connsiteY2" fmla="*/ 49980 h 207852"/>
              <a:gd name="connsiteX3" fmla="*/ 121849 w 321638"/>
              <a:gd name="connsiteY3" fmla="*/ 0 h 207852"/>
              <a:gd name="connsiteX4" fmla="*/ 0 w 321638"/>
              <a:gd name="connsiteY4" fmla="*/ 184614 h 2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07852">
                <a:moveTo>
                  <a:pt x="0" y="184614"/>
                </a:moveTo>
                <a:lnTo>
                  <a:pt x="220196" y="20785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Freeform 26"/>
          <p:cNvSpPr/>
          <p:nvPr/>
        </p:nvSpPr>
        <p:spPr>
          <a:xfrm>
            <a:off x="6117606" y="3385675"/>
            <a:ext cx="171981" cy="108829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321638"/>
              <a:gd name="connsiteY0" fmla="*/ 184614 h 207852"/>
              <a:gd name="connsiteX1" fmla="*/ 220196 w 321638"/>
              <a:gd name="connsiteY1" fmla="*/ 207852 h 207852"/>
              <a:gd name="connsiteX2" fmla="*/ 321638 w 321638"/>
              <a:gd name="connsiteY2" fmla="*/ 49980 h 207852"/>
              <a:gd name="connsiteX3" fmla="*/ 121849 w 321638"/>
              <a:gd name="connsiteY3" fmla="*/ 0 h 207852"/>
              <a:gd name="connsiteX4" fmla="*/ 0 w 321638"/>
              <a:gd name="connsiteY4" fmla="*/ 184614 h 2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07852">
                <a:moveTo>
                  <a:pt x="0" y="184614"/>
                </a:moveTo>
                <a:lnTo>
                  <a:pt x="220196" y="20785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Freeform 27"/>
          <p:cNvSpPr/>
          <p:nvPr/>
        </p:nvSpPr>
        <p:spPr>
          <a:xfrm>
            <a:off x="6346100" y="3895696"/>
            <a:ext cx="171981" cy="108829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321638"/>
              <a:gd name="connsiteY0" fmla="*/ 184614 h 207852"/>
              <a:gd name="connsiteX1" fmla="*/ 220196 w 321638"/>
              <a:gd name="connsiteY1" fmla="*/ 207852 h 207852"/>
              <a:gd name="connsiteX2" fmla="*/ 321638 w 321638"/>
              <a:gd name="connsiteY2" fmla="*/ 49980 h 207852"/>
              <a:gd name="connsiteX3" fmla="*/ 121849 w 321638"/>
              <a:gd name="connsiteY3" fmla="*/ 0 h 207852"/>
              <a:gd name="connsiteX4" fmla="*/ 0 w 321638"/>
              <a:gd name="connsiteY4" fmla="*/ 184614 h 2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07852">
                <a:moveTo>
                  <a:pt x="0" y="184614"/>
                </a:moveTo>
                <a:lnTo>
                  <a:pt x="220196" y="20785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Freeform 28"/>
          <p:cNvSpPr/>
          <p:nvPr/>
        </p:nvSpPr>
        <p:spPr>
          <a:xfrm>
            <a:off x="5437664" y="3397159"/>
            <a:ext cx="219515" cy="276367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82137"/>
              <a:gd name="connsiteY0" fmla="*/ 122830 h 368489"/>
              <a:gd name="connsiteX1" fmla="*/ 175714 w 382137"/>
              <a:gd name="connsiteY1" fmla="*/ 270509 h 368489"/>
              <a:gd name="connsiteX2" fmla="*/ 341194 w 382137"/>
              <a:gd name="connsiteY2" fmla="*/ 368489 h 368489"/>
              <a:gd name="connsiteX3" fmla="*/ 382137 w 382137"/>
              <a:gd name="connsiteY3" fmla="*/ 136477 h 368489"/>
              <a:gd name="connsiteX4" fmla="*/ 327546 w 382137"/>
              <a:gd name="connsiteY4" fmla="*/ 0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89450 w 382137"/>
              <a:gd name="connsiteY1" fmla="*/ 330893 h 368489"/>
              <a:gd name="connsiteX2" fmla="*/ 341194 w 382137"/>
              <a:gd name="connsiteY2" fmla="*/ 368489 h 368489"/>
              <a:gd name="connsiteX3" fmla="*/ 382137 w 382137"/>
              <a:gd name="connsiteY3" fmla="*/ 136477 h 368489"/>
              <a:gd name="connsiteX4" fmla="*/ 327546 w 382137"/>
              <a:gd name="connsiteY4" fmla="*/ 0 h 368489"/>
              <a:gd name="connsiteX5" fmla="*/ 0 w 382137"/>
              <a:gd name="connsiteY5" fmla="*/ 122830 h 368489"/>
              <a:gd name="connsiteX0" fmla="*/ 22694 w 292687"/>
              <a:gd name="connsiteY0" fmla="*/ 79698 h 368489"/>
              <a:gd name="connsiteX1" fmla="*/ 0 w 292687"/>
              <a:gd name="connsiteY1" fmla="*/ 330893 h 368489"/>
              <a:gd name="connsiteX2" fmla="*/ 251744 w 292687"/>
              <a:gd name="connsiteY2" fmla="*/ 368489 h 368489"/>
              <a:gd name="connsiteX3" fmla="*/ 292687 w 292687"/>
              <a:gd name="connsiteY3" fmla="*/ 136477 h 368489"/>
              <a:gd name="connsiteX4" fmla="*/ 238096 w 292687"/>
              <a:gd name="connsiteY4" fmla="*/ 0 h 368489"/>
              <a:gd name="connsiteX5" fmla="*/ 22694 w 292687"/>
              <a:gd name="connsiteY5" fmla="*/ 79698 h 36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687" h="368489">
                <a:moveTo>
                  <a:pt x="22694" y="79698"/>
                </a:moveTo>
                <a:lnTo>
                  <a:pt x="0" y="330893"/>
                </a:lnTo>
                <a:lnTo>
                  <a:pt x="251744" y="368489"/>
                </a:lnTo>
                <a:lnTo>
                  <a:pt x="292687" y="136477"/>
                </a:lnTo>
                <a:lnTo>
                  <a:pt x="238096" y="0"/>
                </a:lnTo>
                <a:lnTo>
                  <a:pt x="22694" y="79698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Freeform 29"/>
          <p:cNvSpPr/>
          <p:nvPr/>
        </p:nvSpPr>
        <p:spPr>
          <a:xfrm>
            <a:off x="7598652" y="3451531"/>
            <a:ext cx="219515" cy="276367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82137"/>
              <a:gd name="connsiteY0" fmla="*/ 122830 h 368489"/>
              <a:gd name="connsiteX1" fmla="*/ 175714 w 382137"/>
              <a:gd name="connsiteY1" fmla="*/ 270509 h 368489"/>
              <a:gd name="connsiteX2" fmla="*/ 341194 w 382137"/>
              <a:gd name="connsiteY2" fmla="*/ 368489 h 368489"/>
              <a:gd name="connsiteX3" fmla="*/ 382137 w 382137"/>
              <a:gd name="connsiteY3" fmla="*/ 136477 h 368489"/>
              <a:gd name="connsiteX4" fmla="*/ 327546 w 382137"/>
              <a:gd name="connsiteY4" fmla="*/ 0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89450 w 382137"/>
              <a:gd name="connsiteY1" fmla="*/ 330893 h 368489"/>
              <a:gd name="connsiteX2" fmla="*/ 341194 w 382137"/>
              <a:gd name="connsiteY2" fmla="*/ 368489 h 368489"/>
              <a:gd name="connsiteX3" fmla="*/ 382137 w 382137"/>
              <a:gd name="connsiteY3" fmla="*/ 136477 h 368489"/>
              <a:gd name="connsiteX4" fmla="*/ 327546 w 382137"/>
              <a:gd name="connsiteY4" fmla="*/ 0 h 368489"/>
              <a:gd name="connsiteX5" fmla="*/ 0 w 382137"/>
              <a:gd name="connsiteY5" fmla="*/ 122830 h 368489"/>
              <a:gd name="connsiteX0" fmla="*/ 22694 w 292687"/>
              <a:gd name="connsiteY0" fmla="*/ 79698 h 368489"/>
              <a:gd name="connsiteX1" fmla="*/ 0 w 292687"/>
              <a:gd name="connsiteY1" fmla="*/ 330893 h 368489"/>
              <a:gd name="connsiteX2" fmla="*/ 251744 w 292687"/>
              <a:gd name="connsiteY2" fmla="*/ 368489 h 368489"/>
              <a:gd name="connsiteX3" fmla="*/ 292687 w 292687"/>
              <a:gd name="connsiteY3" fmla="*/ 136477 h 368489"/>
              <a:gd name="connsiteX4" fmla="*/ 238096 w 292687"/>
              <a:gd name="connsiteY4" fmla="*/ 0 h 368489"/>
              <a:gd name="connsiteX5" fmla="*/ 22694 w 292687"/>
              <a:gd name="connsiteY5" fmla="*/ 79698 h 36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687" h="368489">
                <a:moveTo>
                  <a:pt x="22694" y="79698"/>
                </a:moveTo>
                <a:lnTo>
                  <a:pt x="0" y="330893"/>
                </a:lnTo>
                <a:lnTo>
                  <a:pt x="251744" y="368489"/>
                </a:lnTo>
                <a:lnTo>
                  <a:pt x="292687" y="136477"/>
                </a:lnTo>
                <a:lnTo>
                  <a:pt x="238096" y="0"/>
                </a:lnTo>
                <a:lnTo>
                  <a:pt x="22694" y="79698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Freeform 30"/>
          <p:cNvSpPr/>
          <p:nvPr/>
        </p:nvSpPr>
        <p:spPr>
          <a:xfrm>
            <a:off x="7631055" y="4106344"/>
            <a:ext cx="219515" cy="276367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82137"/>
              <a:gd name="connsiteY0" fmla="*/ 122830 h 368489"/>
              <a:gd name="connsiteX1" fmla="*/ 175714 w 382137"/>
              <a:gd name="connsiteY1" fmla="*/ 270509 h 368489"/>
              <a:gd name="connsiteX2" fmla="*/ 341194 w 382137"/>
              <a:gd name="connsiteY2" fmla="*/ 368489 h 368489"/>
              <a:gd name="connsiteX3" fmla="*/ 382137 w 382137"/>
              <a:gd name="connsiteY3" fmla="*/ 136477 h 368489"/>
              <a:gd name="connsiteX4" fmla="*/ 327546 w 382137"/>
              <a:gd name="connsiteY4" fmla="*/ 0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89450 w 382137"/>
              <a:gd name="connsiteY1" fmla="*/ 330893 h 368489"/>
              <a:gd name="connsiteX2" fmla="*/ 341194 w 382137"/>
              <a:gd name="connsiteY2" fmla="*/ 368489 h 368489"/>
              <a:gd name="connsiteX3" fmla="*/ 382137 w 382137"/>
              <a:gd name="connsiteY3" fmla="*/ 136477 h 368489"/>
              <a:gd name="connsiteX4" fmla="*/ 327546 w 382137"/>
              <a:gd name="connsiteY4" fmla="*/ 0 h 368489"/>
              <a:gd name="connsiteX5" fmla="*/ 0 w 382137"/>
              <a:gd name="connsiteY5" fmla="*/ 122830 h 368489"/>
              <a:gd name="connsiteX0" fmla="*/ 22694 w 292687"/>
              <a:gd name="connsiteY0" fmla="*/ 79698 h 368489"/>
              <a:gd name="connsiteX1" fmla="*/ 0 w 292687"/>
              <a:gd name="connsiteY1" fmla="*/ 330893 h 368489"/>
              <a:gd name="connsiteX2" fmla="*/ 251744 w 292687"/>
              <a:gd name="connsiteY2" fmla="*/ 368489 h 368489"/>
              <a:gd name="connsiteX3" fmla="*/ 292687 w 292687"/>
              <a:gd name="connsiteY3" fmla="*/ 136477 h 368489"/>
              <a:gd name="connsiteX4" fmla="*/ 238096 w 292687"/>
              <a:gd name="connsiteY4" fmla="*/ 0 h 368489"/>
              <a:gd name="connsiteX5" fmla="*/ 22694 w 292687"/>
              <a:gd name="connsiteY5" fmla="*/ 79698 h 36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687" h="368489">
                <a:moveTo>
                  <a:pt x="22694" y="79698"/>
                </a:moveTo>
                <a:lnTo>
                  <a:pt x="0" y="330893"/>
                </a:lnTo>
                <a:lnTo>
                  <a:pt x="251744" y="368489"/>
                </a:lnTo>
                <a:lnTo>
                  <a:pt x="292687" y="136477"/>
                </a:lnTo>
                <a:lnTo>
                  <a:pt x="238096" y="0"/>
                </a:lnTo>
                <a:lnTo>
                  <a:pt x="22694" y="79698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Freeform 31"/>
          <p:cNvSpPr/>
          <p:nvPr/>
        </p:nvSpPr>
        <p:spPr>
          <a:xfrm>
            <a:off x="9752843" y="4904369"/>
            <a:ext cx="171981" cy="108829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321638"/>
              <a:gd name="connsiteY0" fmla="*/ 184614 h 207852"/>
              <a:gd name="connsiteX1" fmla="*/ 220196 w 321638"/>
              <a:gd name="connsiteY1" fmla="*/ 207852 h 207852"/>
              <a:gd name="connsiteX2" fmla="*/ 321638 w 321638"/>
              <a:gd name="connsiteY2" fmla="*/ 49980 h 207852"/>
              <a:gd name="connsiteX3" fmla="*/ 121849 w 321638"/>
              <a:gd name="connsiteY3" fmla="*/ 0 h 207852"/>
              <a:gd name="connsiteX4" fmla="*/ 0 w 321638"/>
              <a:gd name="connsiteY4" fmla="*/ 184614 h 2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07852">
                <a:moveTo>
                  <a:pt x="0" y="184614"/>
                </a:moveTo>
                <a:lnTo>
                  <a:pt x="220196" y="20785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Freeform 32"/>
          <p:cNvSpPr/>
          <p:nvPr/>
        </p:nvSpPr>
        <p:spPr>
          <a:xfrm>
            <a:off x="9814645" y="4579143"/>
            <a:ext cx="206213" cy="223129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321638"/>
              <a:gd name="connsiteY0" fmla="*/ 184614 h 207852"/>
              <a:gd name="connsiteX1" fmla="*/ 220196 w 321638"/>
              <a:gd name="connsiteY1" fmla="*/ 207852 h 207852"/>
              <a:gd name="connsiteX2" fmla="*/ 321638 w 321638"/>
              <a:gd name="connsiteY2" fmla="*/ 49980 h 207852"/>
              <a:gd name="connsiteX3" fmla="*/ 121849 w 321638"/>
              <a:gd name="connsiteY3" fmla="*/ 0 h 207852"/>
              <a:gd name="connsiteX4" fmla="*/ 0 w 321638"/>
              <a:gd name="connsiteY4" fmla="*/ 184614 h 2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07852">
                <a:moveTo>
                  <a:pt x="0" y="184614"/>
                </a:moveTo>
                <a:lnTo>
                  <a:pt x="220196" y="20785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Freeform 33"/>
          <p:cNvSpPr/>
          <p:nvPr/>
        </p:nvSpPr>
        <p:spPr>
          <a:xfrm>
            <a:off x="3706718" y="2218113"/>
            <a:ext cx="890825" cy="1371600"/>
          </a:xfrm>
          <a:custGeom>
            <a:avLst/>
            <a:gdLst>
              <a:gd name="connsiteX0" fmla="*/ 1187767 w 1187767"/>
              <a:gd name="connsiteY0" fmla="*/ 0 h 1828800"/>
              <a:gd name="connsiteX1" fmla="*/ 342815 w 1187767"/>
              <a:gd name="connsiteY1" fmla="*/ 625033 h 1828800"/>
              <a:gd name="connsiteX2" fmla="*/ 7150 w 1187767"/>
              <a:gd name="connsiteY2" fmla="*/ 1099595 h 1828800"/>
              <a:gd name="connsiteX3" fmla="*/ 146046 w 1187767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767" h="1828800">
                <a:moveTo>
                  <a:pt x="1187767" y="0"/>
                </a:moveTo>
                <a:cubicBezTo>
                  <a:pt x="863676" y="220883"/>
                  <a:pt x="539585" y="441767"/>
                  <a:pt x="342815" y="625033"/>
                </a:cubicBezTo>
                <a:cubicBezTo>
                  <a:pt x="146045" y="808299"/>
                  <a:pt x="39945" y="898967"/>
                  <a:pt x="7150" y="1099595"/>
                </a:cubicBezTo>
                <a:cubicBezTo>
                  <a:pt x="-25645" y="1300223"/>
                  <a:pt x="60200" y="1564511"/>
                  <a:pt x="146046" y="1828800"/>
                </a:cubicBezTo>
              </a:path>
            </a:pathLst>
          </a:cu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3779259" y="3385672"/>
            <a:ext cx="245171" cy="1148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704789" y="3073024"/>
            <a:ext cx="252172" cy="2345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31430" y="2675960"/>
            <a:ext cx="221688" cy="16606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331879" y="2438049"/>
            <a:ext cx="152346" cy="11586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9198092">
            <a:off x="3767004" y="2087810"/>
            <a:ext cx="5838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C00000"/>
                </a:solidFill>
              </a:rPr>
              <a:t>Sill</a:t>
            </a:r>
          </a:p>
        </p:txBody>
      </p:sp>
      <p:sp>
        <p:nvSpPr>
          <p:cNvPr id="46" name="TextBox 45"/>
          <p:cNvSpPr txBox="1"/>
          <p:nvPr/>
        </p:nvSpPr>
        <p:spPr>
          <a:xfrm rot="1264710">
            <a:off x="5237586" y="4769318"/>
            <a:ext cx="2146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CCCC00"/>
                </a:solidFill>
              </a:rPr>
              <a:t>Menomine</a:t>
            </a:r>
            <a:r>
              <a:rPr lang="en-US" sz="2400" dirty="0">
                <a:solidFill>
                  <a:srgbClr val="CCCC00"/>
                </a:solidFill>
              </a:rPr>
              <a:t> Trail</a:t>
            </a:r>
          </a:p>
        </p:txBody>
      </p:sp>
      <p:sp>
        <p:nvSpPr>
          <p:cNvPr id="50" name="Freeform 49"/>
          <p:cNvSpPr/>
          <p:nvPr/>
        </p:nvSpPr>
        <p:spPr>
          <a:xfrm>
            <a:off x="10199639" y="5055340"/>
            <a:ext cx="256372" cy="89539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321638"/>
              <a:gd name="connsiteY0" fmla="*/ 184614 h 207852"/>
              <a:gd name="connsiteX1" fmla="*/ 220196 w 321638"/>
              <a:gd name="connsiteY1" fmla="*/ 207852 h 207852"/>
              <a:gd name="connsiteX2" fmla="*/ 321638 w 321638"/>
              <a:gd name="connsiteY2" fmla="*/ 49980 h 207852"/>
              <a:gd name="connsiteX3" fmla="*/ 121849 w 321638"/>
              <a:gd name="connsiteY3" fmla="*/ 0 h 207852"/>
              <a:gd name="connsiteX4" fmla="*/ 0 w 321638"/>
              <a:gd name="connsiteY4" fmla="*/ 184614 h 2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07852">
                <a:moveTo>
                  <a:pt x="0" y="184614"/>
                </a:moveTo>
                <a:lnTo>
                  <a:pt x="220196" y="20785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Freeform 50"/>
          <p:cNvSpPr/>
          <p:nvPr/>
        </p:nvSpPr>
        <p:spPr>
          <a:xfrm>
            <a:off x="10071453" y="4383428"/>
            <a:ext cx="256372" cy="89539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321638"/>
              <a:gd name="connsiteY0" fmla="*/ 184614 h 207852"/>
              <a:gd name="connsiteX1" fmla="*/ 220196 w 321638"/>
              <a:gd name="connsiteY1" fmla="*/ 207852 h 207852"/>
              <a:gd name="connsiteX2" fmla="*/ 321638 w 321638"/>
              <a:gd name="connsiteY2" fmla="*/ 49980 h 207852"/>
              <a:gd name="connsiteX3" fmla="*/ 121849 w 321638"/>
              <a:gd name="connsiteY3" fmla="*/ 0 h 207852"/>
              <a:gd name="connsiteX4" fmla="*/ 0 w 321638"/>
              <a:gd name="connsiteY4" fmla="*/ 184614 h 2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07852">
                <a:moveTo>
                  <a:pt x="0" y="184614"/>
                </a:moveTo>
                <a:lnTo>
                  <a:pt x="220196" y="20785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Freeform 51"/>
          <p:cNvSpPr/>
          <p:nvPr/>
        </p:nvSpPr>
        <p:spPr>
          <a:xfrm rot="5062976">
            <a:off x="9884136" y="5282852"/>
            <a:ext cx="218195" cy="275375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290927"/>
              <a:gd name="connsiteY0" fmla="*/ 259737 h 368489"/>
              <a:gd name="connsiteX1" fmla="*/ 249984 w 290927"/>
              <a:gd name="connsiteY1" fmla="*/ 368489 h 368489"/>
              <a:gd name="connsiteX2" fmla="*/ 290927 w 290927"/>
              <a:gd name="connsiteY2" fmla="*/ 136477 h 368489"/>
              <a:gd name="connsiteX3" fmla="*/ 236336 w 290927"/>
              <a:gd name="connsiteY3" fmla="*/ 0 h 368489"/>
              <a:gd name="connsiteX4" fmla="*/ 0 w 290927"/>
              <a:gd name="connsiteY4" fmla="*/ 259737 h 368489"/>
              <a:gd name="connsiteX0" fmla="*/ 0 w 290927"/>
              <a:gd name="connsiteY0" fmla="*/ 258414 h 367166"/>
              <a:gd name="connsiteX1" fmla="*/ 249984 w 290927"/>
              <a:gd name="connsiteY1" fmla="*/ 367166 h 367166"/>
              <a:gd name="connsiteX2" fmla="*/ 290927 w 290927"/>
              <a:gd name="connsiteY2" fmla="*/ 135154 h 367166"/>
              <a:gd name="connsiteX3" fmla="*/ 131532 w 290927"/>
              <a:gd name="connsiteY3" fmla="*/ 0 h 367166"/>
              <a:gd name="connsiteX4" fmla="*/ 0 w 290927"/>
              <a:gd name="connsiteY4" fmla="*/ 258414 h 3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27" h="367166">
                <a:moveTo>
                  <a:pt x="0" y="258414"/>
                </a:moveTo>
                <a:lnTo>
                  <a:pt x="249984" y="367166"/>
                </a:lnTo>
                <a:lnTo>
                  <a:pt x="290927" y="135154"/>
                </a:lnTo>
                <a:lnTo>
                  <a:pt x="131532" y="0"/>
                </a:lnTo>
                <a:lnTo>
                  <a:pt x="0" y="2584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Freeform 52"/>
          <p:cNvSpPr/>
          <p:nvPr/>
        </p:nvSpPr>
        <p:spPr>
          <a:xfrm>
            <a:off x="10189294" y="5298489"/>
            <a:ext cx="171981" cy="108829"/>
          </a:xfrm>
          <a:custGeom>
            <a:avLst/>
            <a:gdLst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122830 w 382137"/>
              <a:gd name="connsiteY4" fmla="*/ 109182 h 368489"/>
              <a:gd name="connsiteX5" fmla="*/ 0 w 382137"/>
              <a:gd name="connsiteY5" fmla="*/ 122830 h 368489"/>
              <a:gd name="connsiteX0" fmla="*/ 0 w 382137"/>
              <a:gd name="connsiteY0" fmla="*/ 122830 h 368489"/>
              <a:gd name="connsiteX1" fmla="*/ 341194 w 382137"/>
              <a:gd name="connsiteY1" fmla="*/ 368489 h 368489"/>
              <a:gd name="connsiteX2" fmla="*/ 382137 w 382137"/>
              <a:gd name="connsiteY2" fmla="*/ 136477 h 368489"/>
              <a:gd name="connsiteX3" fmla="*/ 327546 w 382137"/>
              <a:gd name="connsiteY3" fmla="*/ 0 h 368489"/>
              <a:gd name="connsiteX4" fmla="*/ 0 w 382137"/>
              <a:gd name="connsiteY4" fmla="*/ 122830 h 368489"/>
              <a:gd name="connsiteX0" fmla="*/ 0 w 321638"/>
              <a:gd name="connsiteY0" fmla="*/ 271111 h 368489"/>
              <a:gd name="connsiteX1" fmla="*/ 280695 w 321638"/>
              <a:gd name="connsiteY1" fmla="*/ 368489 h 368489"/>
              <a:gd name="connsiteX2" fmla="*/ 321638 w 321638"/>
              <a:gd name="connsiteY2" fmla="*/ 136477 h 368489"/>
              <a:gd name="connsiteX3" fmla="*/ 267047 w 321638"/>
              <a:gd name="connsiteY3" fmla="*/ 0 h 368489"/>
              <a:gd name="connsiteX4" fmla="*/ 0 w 321638"/>
              <a:gd name="connsiteY4" fmla="*/ 271111 h 368489"/>
              <a:gd name="connsiteX0" fmla="*/ 0 w 321638"/>
              <a:gd name="connsiteY0" fmla="*/ 184614 h 281992"/>
              <a:gd name="connsiteX1" fmla="*/ 280695 w 321638"/>
              <a:gd name="connsiteY1" fmla="*/ 281992 h 281992"/>
              <a:gd name="connsiteX2" fmla="*/ 321638 w 321638"/>
              <a:gd name="connsiteY2" fmla="*/ 49980 h 281992"/>
              <a:gd name="connsiteX3" fmla="*/ 121849 w 321638"/>
              <a:gd name="connsiteY3" fmla="*/ 0 h 281992"/>
              <a:gd name="connsiteX4" fmla="*/ 0 w 321638"/>
              <a:gd name="connsiteY4" fmla="*/ 184614 h 281992"/>
              <a:gd name="connsiteX0" fmla="*/ 0 w 321638"/>
              <a:gd name="connsiteY0" fmla="*/ 184614 h 207852"/>
              <a:gd name="connsiteX1" fmla="*/ 220196 w 321638"/>
              <a:gd name="connsiteY1" fmla="*/ 207852 h 207852"/>
              <a:gd name="connsiteX2" fmla="*/ 321638 w 321638"/>
              <a:gd name="connsiteY2" fmla="*/ 49980 h 207852"/>
              <a:gd name="connsiteX3" fmla="*/ 121849 w 321638"/>
              <a:gd name="connsiteY3" fmla="*/ 0 h 207852"/>
              <a:gd name="connsiteX4" fmla="*/ 0 w 321638"/>
              <a:gd name="connsiteY4" fmla="*/ 184614 h 2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638" h="207852">
                <a:moveTo>
                  <a:pt x="0" y="184614"/>
                </a:moveTo>
                <a:lnTo>
                  <a:pt x="220196" y="207852"/>
                </a:lnTo>
                <a:lnTo>
                  <a:pt x="321638" y="49980"/>
                </a:lnTo>
                <a:lnTo>
                  <a:pt x="121849" y="0"/>
                </a:lnTo>
                <a:lnTo>
                  <a:pt x="0" y="184614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Freeform 53"/>
          <p:cNvSpPr/>
          <p:nvPr/>
        </p:nvSpPr>
        <p:spPr>
          <a:xfrm>
            <a:off x="1688940" y="952743"/>
            <a:ext cx="3706793" cy="3081759"/>
          </a:xfrm>
          <a:custGeom>
            <a:avLst/>
            <a:gdLst>
              <a:gd name="connsiteX0" fmla="*/ 0 w 4584150"/>
              <a:gd name="connsiteY0" fmla="*/ 3970116 h 3970116"/>
              <a:gd name="connsiteX1" fmla="*/ 902826 w 4584150"/>
              <a:gd name="connsiteY1" fmla="*/ 3414531 h 3970116"/>
              <a:gd name="connsiteX2" fmla="*/ 1516284 w 4584150"/>
              <a:gd name="connsiteY2" fmla="*/ 3009418 h 3970116"/>
              <a:gd name="connsiteX3" fmla="*/ 2095018 w 4584150"/>
              <a:gd name="connsiteY3" fmla="*/ 2164466 h 3970116"/>
              <a:gd name="connsiteX4" fmla="*/ 2777925 w 4584150"/>
              <a:gd name="connsiteY4" fmla="*/ 1342663 h 3970116"/>
              <a:gd name="connsiteX5" fmla="*/ 3646026 w 4584150"/>
              <a:gd name="connsiteY5" fmla="*/ 1064871 h 3970116"/>
              <a:gd name="connsiteX6" fmla="*/ 3993266 w 4584150"/>
              <a:gd name="connsiteY6" fmla="*/ 949124 h 3970116"/>
              <a:gd name="connsiteX7" fmla="*/ 3796497 w 4584150"/>
              <a:gd name="connsiteY7" fmla="*/ 625033 h 3970116"/>
              <a:gd name="connsiteX8" fmla="*/ 4190036 w 4584150"/>
              <a:gd name="connsiteY8" fmla="*/ 729205 h 3970116"/>
              <a:gd name="connsiteX9" fmla="*/ 4074289 w 4584150"/>
              <a:gd name="connsiteY9" fmla="*/ 370390 h 3970116"/>
              <a:gd name="connsiteX10" fmla="*/ 4502552 w 4584150"/>
              <a:gd name="connsiteY10" fmla="*/ 428263 h 3970116"/>
              <a:gd name="connsiteX11" fmla="*/ 4583575 w 4584150"/>
              <a:gd name="connsiteY11" fmla="*/ 0 h 3970116"/>
              <a:gd name="connsiteX0" fmla="*/ 0 w 4584150"/>
              <a:gd name="connsiteY0" fmla="*/ 3970116 h 3970116"/>
              <a:gd name="connsiteX1" fmla="*/ 902826 w 4584150"/>
              <a:gd name="connsiteY1" fmla="*/ 3414531 h 3970116"/>
              <a:gd name="connsiteX2" fmla="*/ 1516284 w 4584150"/>
              <a:gd name="connsiteY2" fmla="*/ 3009418 h 3970116"/>
              <a:gd name="connsiteX3" fmla="*/ 2095018 w 4584150"/>
              <a:gd name="connsiteY3" fmla="*/ 2164466 h 3970116"/>
              <a:gd name="connsiteX4" fmla="*/ 2777925 w 4584150"/>
              <a:gd name="connsiteY4" fmla="*/ 1342663 h 3970116"/>
              <a:gd name="connsiteX5" fmla="*/ 3472822 w 4584150"/>
              <a:gd name="connsiteY5" fmla="*/ 865780 h 3970116"/>
              <a:gd name="connsiteX6" fmla="*/ 3993266 w 4584150"/>
              <a:gd name="connsiteY6" fmla="*/ 949124 h 3970116"/>
              <a:gd name="connsiteX7" fmla="*/ 3796497 w 4584150"/>
              <a:gd name="connsiteY7" fmla="*/ 625033 h 3970116"/>
              <a:gd name="connsiteX8" fmla="*/ 4190036 w 4584150"/>
              <a:gd name="connsiteY8" fmla="*/ 729205 h 3970116"/>
              <a:gd name="connsiteX9" fmla="*/ 4074289 w 4584150"/>
              <a:gd name="connsiteY9" fmla="*/ 370390 h 3970116"/>
              <a:gd name="connsiteX10" fmla="*/ 4502552 w 4584150"/>
              <a:gd name="connsiteY10" fmla="*/ 428263 h 3970116"/>
              <a:gd name="connsiteX11" fmla="*/ 4583575 w 4584150"/>
              <a:gd name="connsiteY11" fmla="*/ 0 h 3970116"/>
              <a:gd name="connsiteX0" fmla="*/ 0 w 4584150"/>
              <a:gd name="connsiteY0" fmla="*/ 3970116 h 3970116"/>
              <a:gd name="connsiteX1" fmla="*/ 902826 w 4584150"/>
              <a:gd name="connsiteY1" fmla="*/ 3414531 h 3970116"/>
              <a:gd name="connsiteX2" fmla="*/ 1516284 w 4584150"/>
              <a:gd name="connsiteY2" fmla="*/ 3009418 h 3970116"/>
              <a:gd name="connsiteX3" fmla="*/ 2095018 w 4584150"/>
              <a:gd name="connsiteY3" fmla="*/ 2164466 h 3970116"/>
              <a:gd name="connsiteX4" fmla="*/ 3447650 w 4584150"/>
              <a:gd name="connsiteY4" fmla="*/ 1307529 h 3970116"/>
              <a:gd name="connsiteX5" fmla="*/ 3472822 w 4584150"/>
              <a:gd name="connsiteY5" fmla="*/ 865780 h 3970116"/>
              <a:gd name="connsiteX6" fmla="*/ 3993266 w 4584150"/>
              <a:gd name="connsiteY6" fmla="*/ 949124 h 3970116"/>
              <a:gd name="connsiteX7" fmla="*/ 3796497 w 4584150"/>
              <a:gd name="connsiteY7" fmla="*/ 625033 h 3970116"/>
              <a:gd name="connsiteX8" fmla="*/ 4190036 w 4584150"/>
              <a:gd name="connsiteY8" fmla="*/ 729205 h 3970116"/>
              <a:gd name="connsiteX9" fmla="*/ 4074289 w 4584150"/>
              <a:gd name="connsiteY9" fmla="*/ 370390 h 3970116"/>
              <a:gd name="connsiteX10" fmla="*/ 4502552 w 4584150"/>
              <a:gd name="connsiteY10" fmla="*/ 428263 h 3970116"/>
              <a:gd name="connsiteX11" fmla="*/ 4583575 w 4584150"/>
              <a:gd name="connsiteY11" fmla="*/ 0 h 3970116"/>
              <a:gd name="connsiteX0" fmla="*/ 0 w 4584150"/>
              <a:gd name="connsiteY0" fmla="*/ 3970116 h 3970116"/>
              <a:gd name="connsiteX1" fmla="*/ 902826 w 4584150"/>
              <a:gd name="connsiteY1" fmla="*/ 3414531 h 3970116"/>
              <a:gd name="connsiteX2" fmla="*/ 1516284 w 4584150"/>
              <a:gd name="connsiteY2" fmla="*/ 3009418 h 3970116"/>
              <a:gd name="connsiteX3" fmla="*/ 2095018 w 4584150"/>
              <a:gd name="connsiteY3" fmla="*/ 2164466 h 3970116"/>
              <a:gd name="connsiteX4" fmla="*/ 3048402 w 4584150"/>
              <a:gd name="connsiteY4" fmla="*/ 1569309 h 3970116"/>
              <a:gd name="connsiteX5" fmla="*/ 3447650 w 4584150"/>
              <a:gd name="connsiteY5" fmla="*/ 1307529 h 3970116"/>
              <a:gd name="connsiteX6" fmla="*/ 3472822 w 4584150"/>
              <a:gd name="connsiteY6" fmla="*/ 865780 h 3970116"/>
              <a:gd name="connsiteX7" fmla="*/ 3993266 w 4584150"/>
              <a:gd name="connsiteY7" fmla="*/ 949124 h 3970116"/>
              <a:gd name="connsiteX8" fmla="*/ 3796497 w 4584150"/>
              <a:gd name="connsiteY8" fmla="*/ 625033 h 3970116"/>
              <a:gd name="connsiteX9" fmla="*/ 4190036 w 4584150"/>
              <a:gd name="connsiteY9" fmla="*/ 729205 h 3970116"/>
              <a:gd name="connsiteX10" fmla="*/ 4074289 w 4584150"/>
              <a:gd name="connsiteY10" fmla="*/ 370390 h 3970116"/>
              <a:gd name="connsiteX11" fmla="*/ 4502552 w 4584150"/>
              <a:gd name="connsiteY11" fmla="*/ 428263 h 3970116"/>
              <a:gd name="connsiteX12" fmla="*/ 4583575 w 4584150"/>
              <a:gd name="connsiteY12" fmla="*/ 0 h 3970116"/>
              <a:gd name="connsiteX0" fmla="*/ 0 w 4584150"/>
              <a:gd name="connsiteY0" fmla="*/ 3970116 h 3970116"/>
              <a:gd name="connsiteX1" fmla="*/ 902826 w 4584150"/>
              <a:gd name="connsiteY1" fmla="*/ 3414531 h 3970116"/>
              <a:gd name="connsiteX2" fmla="*/ 1516284 w 4584150"/>
              <a:gd name="connsiteY2" fmla="*/ 3009418 h 3970116"/>
              <a:gd name="connsiteX3" fmla="*/ 2095018 w 4584150"/>
              <a:gd name="connsiteY3" fmla="*/ 2164466 h 3970116"/>
              <a:gd name="connsiteX4" fmla="*/ 2817463 w 4584150"/>
              <a:gd name="connsiteY4" fmla="*/ 1463908 h 3970116"/>
              <a:gd name="connsiteX5" fmla="*/ 3447650 w 4584150"/>
              <a:gd name="connsiteY5" fmla="*/ 1307529 h 3970116"/>
              <a:gd name="connsiteX6" fmla="*/ 3472822 w 4584150"/>
              <a:gd name="connsiteY6" fmla="*/ 865780 h 3970116"/>
              <a:gd name="connsiteX7" fmla="*/ 3993266 w 4584150"/>
              <a:gd name="connsiteY7" fmla="*/ 949124 h 3970116"/>
              <a:gd name="connsiteX8" fmla="*/ 3796497 w 4584150"/>
              <a:gd name="connsiteY8" fmla="*/ 625033 h 3970116"/>
              <a:gd name="connsiteX9" fmla="*/ 4190036 w 4584150"/>
              <a:gd name="connsiteY9" fmla="*/ 729205 h 3970116"/>
              <a:gd name="connsiteX10" fmla="*/ 4074289 w 4584150"/>
              <a:gd name="connsiteY10" fmla="*/ 370390 h 3970116"/>
              <a:gd name="connsiteX11" fmla="*/ 4502552 w 4584150"/>
              <a:gd name="connsiteY11" fmla="*/ 428263 h 3970116"/>
              <a:gd name="connsiteX12" fmla="*/ 4583575 w 4584150"/>
              <a:gd name="connsiteY12" fmla="*/ 0 h 3970116"/>
              <a:gd name="connsiteX0" fmla="*/ 0 w 4930559"/>
              <a:gd name="connsiteY0" fmla="*/ 4157496 h 4157496"/>
              <a:gd name="connsiteX1" fmla="*/ 1249235 w 4930559"/>
              <a:gd name="connsiteY1" fmla="*/ 3414531 h 4157496"/>
              <a:gd name="connsiteX2" fmla="*/ 1862693 w 4930559"/>
              <a:gd name="connsiteY2" fmla="*/ 3009418 h 4157496"/>
              <a:gd name="connsiteX3" fmla="*/ 2441427 w 4930559"/>
              <a:gd name="connsiteY3" fmla="*/ 2164466 h 4157496"/>
              <a:gd name="connsiteX4" fmla="*/ 3163872 w 4930559"/>
              <a:gd name="connsiteY4" fmla="*/ 1463908 h 4157496"/>
              <a:gd name="connsiteX5" fmla="*/ 3794059 w 4930559"/>
              <a:gd name="connsiteY5" fmla="*/ 1307529 h 4157496"/>
              <a:gd name="connsiteX6" fmla="*/ 3819231 w 4930559"/>
              <a:gd name="connsiteY6" fmla="*/ 865780 h 4157496"/>
              <a:gd name="connsiteX7" fmla="*/ 4339675 w 4930559"/>
              <a:gd name="connsiteY7" fmla="*/ 949124 h 4157496"/>
              <a:gd name="connsiteX8" fmla="*/ 4142906 w 4930559"/>
              <a:gd name="connsiteY8" fmla="*/ 625033 h 4157496"/>
              <a:gd name="connsiteX9" fmla="*/ 4536445 w 4930559"/>
              <a:gd name="connsiteY9" fmla="*/ 729205 h 4157496"/>
              <a:gd name="connsiteX10" fmla="*/ 4420698 w 4930559"/>
              <a:gd name="connsiteY10" fmla="*/ 370390 h 4157496"/>
              <a:gd name="connsiteX11" fmla="*/ 4848961 w 4930559"/>
              <a:gd name="connsiteY11" fmla="*/ 428263 h 4157496"/>
              <a:gd name="connsiteX12" fmla="*/ 4929984 w 4930559"/>
              <a:gd name="connsiteY12" fmla="*/ 0 h 4157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559" h="4157496">
                <a:moveTo>
                  <a:pt x="0" y="4157496"/>
                </a:moveTo>
                <a:lnTo>
                  <a:pt x="1249235" y="3414531"/>
                </a:lnTo>
                <a:cubicBezTo>
                  <a:pt x="1559684" y="3223185"/>
                  <a:pt x="1663994" y="3217762"/>
                  <a:pt x="1862693" y="3009418"/>
                </a:cubicBezTo>
                <a:cubicBezTo>
                  <a:pt x="2061392" y="2801074"/>
                  <a:pt x="2224564" y="2422051"/>
                  <a:pt x="2441427" y="2164466"/>
                </a:cubicBezTo>
                <a:cubicBezTo>
                  <a:pt x="2658290" y="1906881"/>
                  <a:pt x="2938433" y="1606731"/>
                  <a:pt x="3163872" y="1463908"/>
                </a:cubicBezTo>
                <a:cubicBezTo>
                  <a:pt x="3389311" y="1321085"/>
                  <a:pt x="3684833" y="1407217"/>
                  <a:pt x="3794059" y="1307529"/>
                </a:cubicBezTo>
                <a:cubicBezTo>
                  <a:pt x="3903285" y="1207841"/>
                  <a:pt x="3728295" y="925514"/>
                  <a:pt x="3819231" y="865780"/>
                </a:cubicBezTo>
                <a:cubicBezTo>
                  <a:pt x="3910167" y="806046"/>
                  <a:pt x="4285729" y="989248"/>
                  <a:pt x="4339675" y="949124"/>
                </a:cubicBezTo>
                <a:cubicBezTo>
                  <a:pt x="4393621" y="909000"/>
                  <a:pt x="4110111" y="661686"/>
                  <a:pt x="4142906" y="625033"/>
                </a:cubicBezTo>
                <a:cubicBezTo>
                  <a:pt x="4175701" y="588380"/>
                  <a:pt x="4490146" y="771645"/>
                  <a:pt x="4536445" y="729205"/>
                </a:cubicBezTo>
                <a:cubicBezTo>
                  <a:pt x="4582744" y="686765"/>
                  <a:pt x="4368612" y="420547"/>
                  <a:pt x="4420698" y="370390"/>
                </a:cubicBezTo>
                <a:cubicBezTo>
                  <a:pt x="4472784" y="320233"/>
                  <a:pt x="4764080" y="489995"/>
                  <a:pt x="4848961" y="428263"/>
                </a:cubicBezTo>
                <a:cubicBezTo>
                  <a:pt x="4933842" y="366531"/>
                  <a:pt x="4931913" y="183265"/>
                  <a:pt x="4929984" y="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TextBox 54"/>
          <p:cNvSpPr txBox="1"/>
          <p:nvPr/>
        </p:nvSpPr>
        <p:spPr>
          <a:xfrm rot="19711361">
            <a:off x="1601602" y="3182367"/>
            <a:ext cx="1412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Long Path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121030" y="4534811"/>
            <a:ext cx="363197" cy="18074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1671032">
            <a:off x="3343729" y="4486749"/>
            <a:ext cx="1732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scratches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209D1B-F625-0557-91F4-ED2524AA3486}"/>
              </a:ext>
            </a:extLst>
          </p:cNvPr>
          <p:cNvSpPr txBox="1"/>
          <p:nvPr/>
        </p:nvSpPr>
        <p:spPr>
          <a:xfrm rot="19272440">
            <a:off x="2599392" y="1671784"/>
            <a:ext cx="89832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ridge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41308D0-1CF0-5288-BCEA-D33D3A8AA418}"/>
              </a:ext>
            </a:extLst>
          </p:cNvPr>
          <p:cNvSpPr/>
          <p:nvPr/>
        </p:nvSpPr>
        <p:spPr>
          <a:xfrm>
            <a:off x="6206846" y="2664908"/>
            <a:ext cx="270788" cy="2592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CF52E9-49FD-AC6C-E1AF-B46A28F74B2B}"/>
              </a:ext>
            </a:extLst>
          </p:cNvPr>
          <p:cNvSpPr txBox="1"/>
          <p:nvPr/>
        </p:nvSpPr>
        <p:spPr>
          <a:xfrm>
            <a:off x="6410855" y="2166990"/>
            <a:ext cx="2950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perched boulder</a:t>
            </a:r>
          </a:p>
        </p:txBody>
      </p:sp>
      <p:sp>
        <p:nvSpPr>
          <p:cNvPr id="47" name="Freeform 46"/>
          <p:cNvSpPr/>
          <p:nvPr/>
        </p:nvSpPr>
        <p:spPr>
          <a:xfrm>
            <a:off x="3030161" y="3121026"/>
            <a:ext cx="8775396" cy="2487872"/>
          </a:xfrm>
          <a:custGeom>
            <a:avLst/>
            <a:gdLst>
              <a:gd name="connsiteX0" fmla="*/ 0 w 9815331"/>
              <a:gd name="connsiteY0" fmla="*/ 0 h 3233515"/>
              <a:gd name="connsiteX1" fmla="*/ 405114 w 9815331"/>
              <a:gd name="connsiteY1" fmla="*/ 601884 h 3233515"/>
              <a:gd name="connsiteX2" fmla="*/ 1875098 w 9815331"/>
              <a:gd name="connsiteY2" fmla="*/ 1886674 h 3233515"/>
              <a:gd name="connsiteX3" fmla="*/ 5625296 w 9815331"/>
              <a:gd name="connsiteY3" fmla="*/ 3194613 h 3233515"/>
              <a:gd name="connsiteX4" fmla="*/ 8565266 w 9815331"/>
              <a:gd name="connsiteY4" fmla="*/ 2801074 h 3233515"/>
              <a:gd name="connsiteX5" fmla="*/ 9815331 w 9815331"/>
              <a:gd name="connsiteY5" fmla="*/ 1898248 h 3233515"/>
              <a:gd name="connsiteX0" fmla="*/ 0 w 9911787"/>
              <a:gd name="connsiteY0" fmla="*/ 0 h 3233515"/>
              <a:gd name="connsiteX1" fmla="*/ 405114 w 9911787"/>
              <a:gd name="connsiteY1" fmla="*/ 601884 h 3233515"/>
              <a:gd name="connsiteX2" fmla="*/ 1875098 w 9911787"/>
              <a:gd name="connsiteY2" fmla="*/ 1886674 h 3233515"/>
              <a:gd name="connsiteX3" fmla="*/ 5625296 w 9911787"/>
              <a:gd name="connsiteY3" fmla="*/ 3194613 h 3233515"/>
              <a:gd name="connsiteX4" fmla="*/ 8565266 w 9911787"/>
              <a:gd name="connsiteY4" fmla="*/ 2801074 h 3233515"/>
              <a:gd name="connsiteX5" fmla="*/ 9815331 w 9911787"/>
              <a:gd name="connsiteY5" fmla="*/ 1898248 h 3233515"/>
              <a:gd name="connsiteX6" fmla="*/ 9828467 w 9911787"/>
              <a:gd name="connsiteY6" fmla="*/ 1916299 h 3233515"/>
              <a:gd name="connsiteX0" fmla="*/ 0 w 11047667"/>
              <a:gd name="connsiteY0" fmla="*/ 0 h 3233515"/>
              <a:gd name="connsiteX1" fmla="*/ 405114 w 11047667"/>
              <a:gd name="connsiteY1" fmla="*/ 601884 h 3233515"/>
              <a:gd name="connsiteX2" fmla="*/ 1875098 w 11047667"/>
              <a:gd name="connsiteY2" fmla="*/ 1886674 h 3233515"/>
              <a:gd name="connsiteX3" fmla="*/ 5625296 w 11047667"/>
              <a:gd name="connsiteY3" fmla="*/ 3194613 h 3233515"/>
              <a:gd name="connsiteX4" fmla="*/ 8565266 w 11047667"/>
              <a:gd name="connsiteY4" fmla="*/ 2801074 h 3233515"/>
              <a:gd name="connsiteX5" fmla="*/ 9815331 w 11047667"/>
              <a:gd name="connsiteY5" fmla="*/ 1898248 h 3233515"/>
              <a:gd name="connsiteX6" fmla="*/ 11047667 w 11047667"/>
              <a:gd name="connsiteY6" fmla="*/ 675327 h 3233515"/>
              <a:gd name="connsiteX0" fmla="*/ 0 w 11145452"/>
              <a:gd name="connsiteY0" fmla="*/ 0 h 3233515"/>
              <a:gd name="connsiteX1" fmla="*/ 405114 w 11145452"/>
              <a:gd name="connsiteY1" fmla="*/ 601884 h 3233515"/>
              <a:gd name="connsiteX2" fmla="*/ 1875098 w 11145452"/>
              <a:gd name="connsiteY2" fmla="*/ 1886674 h 3233515"/>
              <a:gd name="connsiteX3" fmla="*/ 5625296 w 11145452"/>
              <a:gd name="connsiteY3" fmla="*/ 3194613 h 3233515"/>
              <a:gd name="connsiteX4" fmla="*/ 8565266 w 11145452"/>
              <a:gd name="connsiteY4" fmla="*/ 2801074 h 3233515"/>
              <a:gd name="connsiteX5" fmla="*/ 9815331 w 11145452"/>
              <a:gd name="connsiteY5" fmla="*/ 1898248 h 3233515"/>
              <a:gd name="connsiteX6" fmla="*/ 11047667 w 11145452"/>
              <a:gd name="connsiteY6" fmla="*/ 675327 h 3233515"/>
              <a:gd name="connsiteX7" fmla="*/ 11069439 w 11145452"/>
              <a:gd name="connsiteY7" fmla="*/ 718869 h 3233515"/>
              <a:gd name="connsiteX0" fmla="*/ 0 w 11613724"/>
              <a:gd name="connsiteY0" fmla="*/ 0 h 3233515"/>
              <a:gd name="connsiteX1" fmla="*/ 405114 w 11613724"/>
              <a:gd name="connsiteY1" fmla="*/ 601884 h 3233515"/>
              <a:gd name="connsiteX2" fmla="*/ 1875098 w 11613724"/>
              <a:gd name="connsiteY2" fmla="*/ 1886674 h 3233515"/>
              <a:gd name="connsiteX3" fmla="*/ 5625296 w 11613724"/>
              <a:gd name="connsiteY3" fmla="*/ 3194613 h 3233515"/>
              <a:gd name="connsiteX4" fmla="*/ 8565266 w 11613724"/>
              <a:gd name="connsiteY4" fmla="*/ 2801074 h 3233515"/>
              <a:gd name="connsiteX5" fmla="*/ 9815331 w 11613724"/>
              <a:gd name="connsiteY5" fmla="*/ 1898248 h 3233515"/>
              <a:gd name="connsiteX6" fmla="*/ 11047667 w 11613724"/>
              <a:gd name="connsiteY6" fmla="*/ 675327 h 3233515"/>
              <a:gd name="connsiteX7" fmla="*/ 11613724 w 11613724"/>
              <a:gd name="connsiteY7" fmla="*/ 392297 h 3233515"/>
              <a:gd name="connsiteX0" fmla="*/ 86804 w 11700528"/>
              <a:gd name="connsiteY0" fmla="*/ 83648 h 3317163"/>
              <a:gd name="connsiteX1" fmla="*/ 143575 w 11700528"/>
              <a:gd name="connsiteY1" fmla="*/ 119475 h 3317163"/>
              <a:gd name="connsiteX2" fmla="*/ 1961902 w 11700528"/>
              <a:gd name="connsiteY2" fmla="*/ 1970322 h 3317163"/>
              <a:gd name="connsiteX3" fmla="*/ 5712100 w 11700528"/>
              <a:gd name="connsiteY3" fmla="*/ 3278261 h 3317163"/>
              <a:gd name="connsiteX4" fmla="*/ 8652070 w 11700528"/>
              <a:gd name="connsiteY4" fmla="*/ 2884722 h 3317163"/>
              <a:gd name="connsiteX5" fmla="*/ 9902135 w 11700528"/>
              <a:gd name="connsiteY5" fmla="*/ 1981896 h 3317163"/>
              <a:gd name="connsiteX6" fmla="*/ 11134471 w 11700528"/>
              <a:gd name="connsiteY6" fmla="*/ 758975 h 3317163"/>
              <a:gd name="connsiteX7" fmla="*/ 11700528 w 11700528"/>
              <a:gd name="connsiteY7" fmla="*/ 475945 h 331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00528" h="3317163">
                <a:moveTo>
                  <a:pt x="86804" y="83648"/>
                </a:moveTo>
                <a:cubicBezTo>
                  <a:pt x="133103" y="227367"/>
                  <a:pt x="-168941" y="-194971"/>
                  <a:pt x="143575" y="119475"/>
                </a:cubicBezTo>
                <a:cubicBezTo>
                  <a:pt x="456091" y="433921"/>
                  <a:pt x="1033815" y="1443858"/>
                  <a:pt x="1961902" y="1970322"/>
                </a:cubicBezTo>
                <a:cubicBezTo>
                  <a:pt x="2889990" y="2496786"/>
                  <a:pt x="4597072" y="3125861"/>
                  <a:pt x="5712100" y="3278261"/>
                </a:cubicBezTo>
                <a:cubicBezTo>
                  <a:pt x="6827128" y="3430661"/>
                  <a:pt x="7953731" y="3100783"/>
                  <a:pt x="8652070" y="2884722"/>
                </a:cubicBezTo>
                <a:cubicBezTo>
                  <a:pt x="9350409" y="2668661"/>
                  <a:pt x="9626272" y="2325278"/>
                  <a:pt x="9902135" y="1981896"/>
                </a:cubicBezTo>
                <a:cubicBezTo>
                  <a:pt x="10112668" y="1834434"/>
                  <a:pt x="11131734" y="755215"/>
                  <a:pt x="11134471" y="758975"/>
                </a:cubicBezTo>
                <a:cubicBezTo>
                  <a:pt x="11343489" y="562412"/>
                  <a:pt x="11695992" y="466874"/>
                  <a:pt x="11700528" y="475945"/>
                </a:cubicBezTo>
              </a:path>
            </a:pathLst>
          </a:custGeom>
          <a:noFill/>
          <a:ln w="57150"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084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B5F2E9D-BD71-D00E-C4EE-13DF830042BE}"/>
              </a:ext>
            </a:extLst>
          </p:cNvPr>
          <p:cNvSpPr/>
          <p:nvPr/>
        </p:nvSpPr>
        <p:spPr>
          <a:xfrm rot="19498636">
            <a:off x="-346564" y="846326"/>
            <a:ext cx="7099050" cy="241725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4989798" y="2449116"/>
            <a:ext cx="2579427" cy="972403"/>
          </a:xfrm>
          <a:custGeom>
            <a:avLst/>
            <a:gdLst>
              <a:gd name="connsiteX0" fmla="*/ 0 w 3439236"/>
              <a:gd name="connsiteY0" fmla="*/ 0 h 1296537"/>
              <a:gd name="connsiteX1" fmla="*/ 627797 w 3439236"/>
              <a:gd name="connsiteY1" fmla="*/ 655092 h 1296537"/>
              <a:gd name="connsiteX2" fmla="*/ 1610436 w 3439236"/>
              <a:gd name="connsiteY2" fmla="*/ 1050877 h 1296537"/>
              <a:gd name="connsiteX3" fmla="*/ 2906973 w 3439236"/>
              <a:gd name="connsiteY3" fmla="*/ 1241946 h 1296537"/>
              <a:gd name="connsiteX4" fmla="*/ 3439236 w 3439236"/>
              <a:gd name="connsiteY4" fmla="*/ 1296537 h 129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9236" h="1296537">
                <a:moveTo>
                  <a:pt x="0" y="0"/>
                </a:moveTo>
                <a:cubicBezTo>
                  <a:pt x="179695" y="239973"/>
                  <a:pt x="359391" y="479946"/>
                  <a:pt x="627797" y="655092"/>
                </a:cubicBezTo>
                <a:cubicBezTo>
                  <a:pt x="896203" y="830238"/>
                  <a:pt x="1230573" y="953068"/>
                  <a:pt x="1610436" y="1050877"/>
                </a:cubicBezTo>
                <a:cubicBezTo>
                  <a:pt x="1990299" y="1148686"/>
                  <a:pt x="2602173" y="1201003"/>
                  <a:pt x="2906973" y="1241946"/>
                </a:cubicBezTo>
                <a:cubicBezTo>
                  <a:pt x="3211773" y="1282889"/>
                  <a:pt x="3325504" y="1289713"/>
                  <a:pt x="3439236" y="129653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897676" y="2699254"/>
            <a:ext cx="317310" cy="204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122865" y="2906528"/>
            <a:ext cx="317310" cy="204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440175" y="3093544"/>
            <a:ext cx="317310" cy="204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886286" y="3219360"/>
            <a:ext cx="317310" cy="204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491051" y="3315321"/>
            <a:ext cx="317310" cy="204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065963" y="3424076"/>
            <a:ext cx="317310" cy="204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3706718" y="2539311"/>
            <a:ext cx="890825" cy="1371600"/>
          </a:xfrm>
          <a:custGeom>
            <a:avLst/>
            <a:gdLst>
              <a:gd name="connsiteX0" fmla="*/ 1187767 w 1187767"/>
              <a:gd name="connsiteY0" fmla="*/ 0 h 1828800"/>
              <a:gd name="connsiteX1" fmla="*/ 342815 w 1187767"/>
              <a:gd name="connsiteY1" fmla="*/ 625033 h 1828800"/>
              <a:gd name="connsiteX2" fmla="*/ 7150 w 1187767"/>
              <a:gd name="connsiteY2" fmla="*/ 1099595 h 1828800"/>
              <a:gd name="connsiteX3" fmla="*/ 146046 w 1187767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767" h="1828800">
                <a:moveTo>
                  <a:pt x="1187767" y="0"/>
                </a:moveTo>
                <a:cubicBezTo>
                  <a:pt x="863676" y="220883"/>
                  <a:pt x="539585" y="441767"/>
                  <a:pt x="342815" y="625033"/>
                </a:cubicBezTo>
                <a:cubicBezTo>
                  <a:pt x="146045" y="808299"/>
                  <a:pt x="39945" y="898967"/>
                  <a:pt x="7150" y="1099595"/>
                </a:cubicBezTo>
                <a:cubicBezTo>
                  <a:pt x="-25645" y="1300223"/>
                  <a:pt x="60200" y="1564511"/>
                  <a:pt x="146046" y="1828800"/>
                </a:cubicBezTo>
              </a:path>
            </a:pathLst>
          </a:cu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3779259" y="3706870"/>
            <a:ext cx="245171" cy="1148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704789" y="3394222"/>
            <a:ext cx="252172" cy="2345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31430" y="2997158"/>
            <a:ext cx="221688" cy="16606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331879" y="2759247"/>
            <a:ext cx="152346" cy="11586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/>
          <p:cNvSpPr/>
          <p:nvPr/>
        </p:nvSpPr>
        <p:spPr>
          <a:xfrm>
            <a:off x="2947688" y="1560413"/>
            <a:ext cx="7604741" cy="4035222"/>
          </a:xfrm>
          <a:custGeom>
            <a:avLst/>
            <a:gdLst>
              <a:gd name="connsiteX0" fmla="*/ 1632030 w 10243827"/>
              <a:gd name="connsiteY0" fmla="*/ 0 h 5646514"/>
              <a:gd name="connsiteX1" fmla="*/ 2060294 w 10243827"/>
              <a:gd name="connsiteY1" fmla="*/ 532436 h 5646514"/>
              <a:gd name="connsiteX2" fmla="*/ 2453833 w 10243827"/>
              <a:gd name="connsiteY2" fmla="*/ 1099595 h 5646514"/>
              <a:gd name="connsiteX3" fmla="*/ 3020992 w 10243827"/>
              <a:gd name="connsiteY3" fmla="*/ 1759352 h 5646514"/>
              <a:gd name="connsiteX4" fmla="*/ 3877519 w 10243827"/>
              <a:gd name="connsiteY4" fmla="*/ 2349661 h 5646514"/>
              <a:gd name="connsiteX5" fmla="*/ 4872942 w 10243827"/>
              <a:gd name="connsiteY5" fmla="*/ 2592729 h 5646514"/>
              <a:gd name="connsiteX6" fmla="*/ 5903089 w 10243827"/>
              <a:gd name="connsiteY6" fmla="*/ 2731626 h 5646514"/>
              <a:gd name="connsiteX7" fmla="*/ 7141580 w 10243827"/>
              <a:gd name="connsiteY7" fmla="*/ 2916821 h 5646514"/>
              <a:gd name="connsiteX8" fmla="*/ 10035251 w 10243827"/>
              <a:gd name="connsiteY8" fmla="*/ 2847373 h 5646514"/>
              <a:gd name="connsiteX9" fmla="*/ 10035251 w 10243827"/>
              <a:gd name="connsiteY9" fmla="*/ 3067291 h 5646514"/>
              <a:gd name="connsiteX10" fmla="*/ 10208871 w 10243827"/>
              <a:gd name="connsiteY10" fmla="*/ 3264061 h 5646514"/>
              <a:gd name="connsiteX11" fmla="*/ 10058400 w 10243827"/>
              <a:gd name="connsiteY11" fmla="*/ 3414532 h 5646514"/>
              <a:gd name="connsiteX12" fmla="*/ 10243595 w 10243827"/>
              <a:gd name="connsiteY12" fmla="*/ 3657600 h 5646514"/>
              <a:gd name="connsiteX13" fmla="*/ 10012101 w 10243827"/>
              <a:gd name="connsiteY13" fmla="*/ 3750198 h 5646514"/>
              <a:gd name="connsiteX14" fmla="*/ 10116273 w 10243827"/>
              <a:gd name="connsiteY14" fmla="*/ 3981691 h 5646514"/>
              <a:gd name="connsiteX15" fmla="*/ 9954228 w 10243827"/>
              <a:gd name="connsiteY15" fmla="*/ 4132162 h 5646514"/>
              <a:gd name="connsiteX16" fmla="*/ 10104699 w 10243827"/>
              <a:gd name="connsiteY16" fmla="*/ 4467828 h 5646514"/>
              <a:gd name="connsiteX17" fmla="*/ 9861630 w 10243827"/>
              <a:gd name="connsiteY17" fmla="*/ 4664598 h 5646514"/>
              <a:gd name="connsiteX18" fmla="*/ 10116273 w 10243827"/>
              <a:gd name="connsiteY18" fmla="*/ 5185459 h 5646514"/>
              <a:gd name="connsiteX19" fmla="*/ 9954228 w 10243827"/>
              <a:gd name="connsiteY19" fmla="*/ 5428527 h 5646514"/>
              <a:gd name="connsiteX20" fmla="*/ 10023676 w 10243827"/>
              <a:gd name="connsiteY20" fmla="*/ 5636871 h 5646514"/>
              <a:gd name="connsiteX21" fmla="*/ 8160152 w 10243827"/>
              <a:gd name="connsiteY21" fmla="*/ 5104436 h 5646514"/>
              <a:gd name="connsiteX22" fmla="*/ 4433104 w 10243827"/>
              <a:gd name="connsiteY22" fmla="*/ 4097438 h 5646514"/>
              <a:gd name="connsiteX23" fmla="*/ 1921397 w 10243827"/>
              <a:gd name="connsiteY23" fmla="*/ 3414532 h 5646514"/>
              <a:gd name="connsiteX24" fmla="*/ 509286 w 10243827"/>
              <a:gd name="connsiteY24" fmla="*/ 2720051 h 5646514"/>
              <a:gd name="connsiteX25" fmla="*/ 0 w 10243827"/>
              <a:gd name="connsiteY25" fmla="*/ 1504709 h 5646514"/>
              <a:gd name="connsiteX0" fmla="*/ 1632030 w 10243827"/>
              <a:gd name="connsiteY0" fmla="*/ 0 h 5646514"/>
              <a:gd name="connsiteX1" fmla="*/ 2060294 w 10243827"/>
              <a:gd name="connsiteY1" fmla="*/ 532436 h 5646514"/>
              <a:gd name="connsiteX2" fmla="*/ 2453833 w 10243827"/>
              <a:gd name="connsiteY2" fmla="*/ 1099595 h 5646514"/>
              <a:gd name="connsiteX3" fmla="*/ 3020992 w 10243827"/>
              <a:gd name="connsiteY3" fmla="*/ 1759352 h 5646514"/>
              <a:gd name="connsiteX4" fmla="*/ 3877519 w 10243827"/>
              <a:gd name="connsiteY4" fmla="*/ 2349661 h 5646514"/>
              <a:gd name="connsiteX5" fmla="*/ 4872942 w 10243827"/>
              <a:gd name="connsiteY5" fmla="*/ 2592729 h 5646514"/>
              <a:gd name="connsiteX6" fmla="*/ 5903089 w 10243827"/>
              <a:gd name="connsiteY6" fmla="*/ 2731626 h 5646514"/>
              <a:gd name="connsiteX7" fmla="*/ 7141580 w 10243827"/>
              <a:gd name="connsiteY7" fmla="*/ 2916821 h 5646514"/>
              <a:gd name="connsiteX8" fmla="*/ 10035251 w 10243827"/>
              <a:gd name="connsiteY8" fmla="*/ 2847373 h 5646514"/>
              <a:gd name="connsiteX9" fmla="*/ 10035251 w 10243827"/>
              <a:gd name="connsiteY9" fmla="*/ 3067291 h 5646514"/>
              <a:gd name="connsiteX10" fmla="*/ 10208871 w 10243827"/>
              <a:gd name="connsiteY10" fmla="*/ 3264061 h 5646514"/>
              <a:gd name="connsiteX11" fmla="*/ 10058400 w 10243827"/>
              <a:gd name="connsiteY11" fmla="*/ 3414532 h 5646514"/>
              <a:gd name="connsiteX12" fmla="*/ 10243595 w 10243827"/>
              <a:gd name="connsiteY12" fmla="*/ 3657600 h 5646514"/>
              <a:gd name="connsiteX13" fmla="*/ 10012101 w 10243827"/>
              <a:gd name="connsiteY13" fmla="*/ 3750198 h 5646514"/>
              <a:gd name="connsiteX14" fmla="*/ 10116273 w 10243827"/>
              <a:gd name="connsiteY14" fmla="*/ 3981691 h 5646514"/>
              <a:gd name="connsiteX15" fmla="*/ 9954228 w 10243827"/>
              <a:gd name="connsiteY15" fmla="*/ 4132162 h 5646514"/>
              <a:gd name="connsiteX16" fmla="*/ 10104699 w 10243827"/>
              <a:gd name="connsiteY16" fmla="*/ 4467828 h 5646514"/>
              <a:gd name="connsiteX17" fmla="*/ 9861630 w 10243827"/>
              <a:gd name="connsiteY17" fmla="*/ 4664598 h 5646514"/>
              <a:gd name="connsiteX18" fmla="*/ 10116273 w 10243827"/>
              <a:gd name="connsiteY18" fmla="*/ 5185459 h 5646514"/>
              <a:gd name="connsiteX19" fmla="*/ 9954228 w 10243827"/>
              <a:gd name="connsiteY19" fmla="*/ 5428527 h 5646514"/>
              <a:gd name="connsiteX20" fmla="*/ 10023676 w 10243827"/>
              <a:gd name="connsiteY20" fmla="*/ 5636871 h 5646514"/>
              <a:gd name="connsiteX21" fmla="*/ 8160152 w 10243827"/>
              <a:gd name="connsiteY21" fmla="*/ 5104436 h 5646514"/>
              <a:gd name="connsiteX22" fmla="*/ 4433104 w 10243827"/>
              <a:gd name="connsiteY22" fmla="*/ 4097438 h 5646514"/>
              <a:gd name="connsiteX23" fmla="*/ 1921397 w 10243827"/>
              <a:gd name="connsiteY23" fmla="*/ 3414532 h 5646514"/>
              <a:gd name="connsiteX24" fmla="*/ 509286 w 10243827"/>
              <a:gd name="connsiteY24" fmla="*/ 2720051 h 5646514"/>
              <a:gd name="connsiteX25" fmla="*/ 0 w 10243827"/>
              <a:gd name="connsiteY25" fmla="*/ 1504709 h 5646514"/>
              <a:gd name="connsiteX26" fmla="*/ 1632030 w 10243827"/>
              <a:gd name="connsiteY26" fmla="*/ 0 h 5646514"/>
              <a:gd name="connsiteX0" fmla="*/ 1527858 w 10139655"/>
              <a:gd name="connsiteY0" fmla="*/ 0 h 5646514"/>
              <a:gd name="connsiteX1" fmla="*/ 1956122 w 10139655"/>
              <a:gd name="connsiteY1" fmla="*/ 532436 h 5646514"/>
              <a:gd name="connsiteX2" fmla="*/ 2349661 w 10139655"/>
              <a:gd name="connsiteY2" fmla="*/ 1099595 h 5646514"/>
              <a:gd name="connsiteX3" fmla="*/ 2916820 w 10139655"/>
              <a:gd name="connsiteY3" fmla="*/ 1759352 h 5646514"/>
              <a:gd name="connsiteX4" fmla="*/ 3773347 w 10139655"/>
              <a:gd name="connsiteY4" fmla="*/ 2349661 h 5646514"/>
              <a:gd name="connsiteX5" fmla="*/ 4768770 w 10139655"/>
              <a:gd name="connsiteY5" fmla="*/ 2592729 h 5646514"/>
              <a:gd name="connsiteX6" fmla="*/ 5798917 w 10139655"/>
              <a:gd name="connsiteY6" fmla="*/ 2731626 h 5646514"/>
              <a:gd name="connsiteX7" fmla="*/ 7037408 w 10139655"/>
              <a:gd name="connsiteY7" fmla="*/ 2916821 h 5646514"/>
              <a:gd name="connsiteX8" fmla="*/ 9931079 w 10139655"/>
              <a:gd name="connsiteY8" fmla="*/ 2847373 h 5646514"/>
              <a:gd name="connsiteX9" fmla="*/ 9931079 w 10139655"/>
              <a:gd name="connsiteY9" fmla="*/ 3067291 h 5646514"/>
              <a:gd name="connsiteX10" fmla="*/ 10104699 w 10139655"/>
              <a:gd name="connsiteY10" fmla="*/ 3264061 h 5646514"/>
              <a:gd name="connsiteX11" fmla="*/ 9954228 w 10139655"/>
              <a:gd name="connsiteY11" fmla="*/ 3414532 h 5646514"/>
              <a:gd name="connsiteX12" fmla="*/ 10139423 w 10139655"/>
              <a:gd name="connsiteY12" fmla="*/ 3657600 h 5646514"/>
              <a:gd name="connsiteX13" fmla="*/ 9907929 w 10139655"/>
              <a:gd name="connsiteY13" fmla="*/ 3750198 h 5646514"/>
              <a:gd name="connsiteX14" fmla="*/ 10012101 w 10139655"/>
              <a:gd name="connsiteY14" fmla="*/ 3981691 h 5646514"/>
              <a:gd name="connsiteX15" fmla="*/ 9850056 w 10139655"/>
              <a:gd name="connsiteY15" fmla="*/ 4132162 h 5646514"/>
              <a:gd name="connsiteX16" fmla="*/ 10000527 w 10139655"/>
              <a:gd name="connsiteY16" fmla="*/ 4467828 h 5646514"/>
              <a:gd name="connsiteX17" fmla="*/ 9757458 w 10139655"/>
              <a:gd name="connsiteY17" fmla="*/ 4664598 h 5646514"/>
              <a:gd name="connsiteX18" fmla="*/ 10012101 w 10139655"/>
              <a:gd name="connsiteY18" fmla="*/ 5185459 h 5646514"/>
              <a:gd name="connsiteX19" fmla="*/ 9850056 w 10139655"/>
              <a:gd name="connsiteY19" fmla="*/ 5428527 h 5646514"/>
              <a:gd name="connsiteX20" fmla="*/ 9919504 w 10139655"/>
              <a:gd name="connsiteY20" fmla="*/ 5636871 h 5646514"/>
              <a:gd name="connsiteX21" fmla="*/ 8055980 w 10139655"/>
              <a:gd name="connsiteY21" fmla="*/ 5104436 h 5646514"/>
              <a:gd name="connsiteX22" fmla="*/ 4328932 w 10139655"/>
              <a:gd name="connsiteY22" fmla="*/ 4097438 h 5646514"/>
              <a:gd name="connsiteX23" fmla="*/ 1817225 w 10139655"/>
              <a:gd name="connsiteY23" fmla="*/ 3414532 h 5646514"/>
              <a:gd name="connsiteX24" fmla="*/ 405114 w 10139655"/>
              <a:gd name="connsiteY24" fmla="*/ 2720051 h 5646514"/>
              <a:gd name="connsiteX25" fmla="*/ 0 w 10139655"/>
              <a:gd name="connsiteY25" fmla="*/ 833377 h 5646514"/>
              <a:gd name="connsiteX26" fmla="*/ 1527858 w 10139655"/>
              <a:gd name="connsiteY26" fmla="*/ 0 h 5646514"/>
              <a:gd name="connsiteX0" fmla="*/ 706055 w 10139655"/>
              <a:gd name="connsiteY0" fmla="*/ 0 h 5461319"/>
              <a:gd name="connsiteX1" fmla="*/ 1956122 w 10139655"/>
              <a:gd name="connsiteY1" fmla="*/ 347241 h 5461319"/>
              <a:gd name="connsiteX2" fmla="*/ 2349661 w 10139655"/>
              <a:gd name="connsiteY2" fmla="*/ 914400 h 5461319"/>
              <a:gd name="connsiteX3" fmla="*/ 2916820 w 10139655"/>
              <a:gd name="connsiteY3" fmla="*/ 1574157 h 5461319"/>
              <a:gd name="connsiteX4" fmla="*/ 3773347 w 10139655"/>
              <a:gd name="connsiteY4" fmla="*/ 2164466 h 5461319"/>
              <a:gd name="connsiteX5" fmla="*/ 4768770 w 10139655"/>
              <a:gd name="connsiteY5" fmla="*/ 2407534 h 5461319"/>
              <a:gd name="connsiteX6" fmla="*/ 5798917 w 10139655"/>
              <a:gd name="connsiteY6" fmla="*/ 2546431 h 5461319"/>
              <a:gd name="connsiteX7" fmla="*/ 7037408 w 10139655"/>
              <a:gd name="connsiteY7" fmla="*/ 2731626 h 5461319"/>
              <a:gd name="connsiteX8" fmla="*/ 9931079 w 10139655"/>
              <a:gd name="connsiteY8" fmla="*/ 2662178 h 5461319"/>
              <a:gd name="connsiteX9" fmla="*/ 9931079 w 10139655"/>
              <a:gd name="connsiteY9" fmla="*/ 2882096 h 5461319"/>
              <a:gd name="connsiteX10" fmla="*/ 10104699 w 10139655"/>
              <a:gd name="connsiteY10" fmla="*/ 3078866 h 5461319"/>
              <a:gd name="connsiteX11" fmla="*/ 9954228 w 10139655"/>
              <a:gd name="connsiteY11" fmla="*/ 3229337 h 5461319"/>
              <a:gd name="connsiteX12" fmla="*/ 10139423 w 10139655"/>
              <a:gd name="connsiteY12" fmla="*/ 3472405 h 5461319"/>
              <a:gd name="connsiteX13" fmla="*/ 9907929 w 10139655"/>
              <a:gd name="connsiteY13" fmla="*/ 3565003 h 5461319"/>
              <a:gd name="connsiteX14" fmla="*/ 10012101 w 10139655"/>
              <a:gd name="connsiteY14" fmla="*/ 3796496 h 5461319"/>
              <a:gd name="connsiteX15" fmla="*/ 9850056 w 10139655"/>
              <a:gd name="connsiteY15" fmla="*/ 3946967 h 5461319"/>
              <a:gd name="connsiteX16" fmla="*/ 10000527 w 10139655"/>
              <a:gd name="connsiteY16" fmla="*/ 4282633 h 5461319"/>
              <a:gd name="connsiteX17" fmla="*/ 9757458 w 10139655"/>
              <a:gd name="connsiteY17" fmla="*/ 4479403 h 5461319"/>
              <a:gd name="connsiteX18" fmla="*/ 10012101 w 10139655"/>
              <a:gd name="connsiteY18" fmla="*/ 5000264 h 5461319"/>
              <a:gd name="connsiteX19" fmla="*/ 9850056 w 10139655"/>
              <a:gd name="connsiteY19" fmla="*/ 5243332 h 5461319"/>
              <a:gd name="connsiteX20" fmla="*/ 9919504 w 10139655"/>
              <a:gd name="connsiteY20" fmla="*/ 5451676 h 5461319"/>
              <a:gd name="connsiteX21" fmla="*/ 8055980 w 10139655"/>
              <a:gd name="connsiteY21" fmla="*/ 4919241 h 5461319"/>
              <a:gd name="connsiteX22" fmla="*/ 4328932 w 10139655"/>
              <a:gd name="connsiteY22" fmla="*/ 3912243 h 5461319"/>
              <a:gd name="connsiteX23" fmla="*/ 1817225 w 10139655"/>
              <a:gd name="connsiteY23" fmla="*/ 3229337 h 5461319"/>
              <a:gd name="connsiteX24" fmla="*/ 405114 w 10139655"/>
              <a:gd name="connsiteY24" fmla="*/ 2534856 h 5461319"/>
              <a:gd name="connsiteX25" fmla="*/ 0 w 10139655"/>
              <a:gd name="connsiteY25" fmla="*/ 648182 h 5461319"/>
              <a:gd name="connsiteX26" fmla="*/ 706055 w 10139655"/>
              <a:gd name="connsiteY26" fmla="*/ 0 h 5461319"/>
              <a:gd name="connsiteX0" fmla="*/ 706055 w 10139655"/>
              <a:gd name="connsiteY0" fmla="*/ 0 h 5461319"/>
              <a:gd name="connsiteX1" fmla="*/ 1666755 w 10139655"/>
              <a:gd name="connsiteY1" fmla="*/ 405114 h 5461319"/>
              <a:gd name="connsiteX2" fmla="*/ 2349661 w 10139655"/>
              <a:gd name="connsiteY2" fmla="*/ 914400 h 5461319"/>
              <a:gd name="connsiteX3" fmla="*/ 2916820 w 10139655"/>
              <a:gd name="connsiteY3" fmla="*/ 1574157 h 5461319"/>
              <a:gd name="connsiteX4" fmla="*/ 3773347 w 10139655"/>
              <a:gd name="connsiteY4" fmla="*/ 2164466 h 5461319"/>
              <a:gd name="connsiteX5" fmla="*/ 4768770 w 10139655"/>
              <a:gd name="connsiteY5" fmla="*/ 2407534 h 5461319"/>
              <a:gd name="connsiteX6" fmla="*/ 5798917 w 10139655"/>
              <a:gd name="connsiteY6" fmla="*/ 2546431 h 5461319"/>
              <a:gd name="connsiteX7" fmla="*/ 7037408 w 10139655"/>
              <a:gd name="connsiteY7" fmla="*/ 2731626 h 5461319"/>
              <a:gd name="connsiteX8" fmla="*/ 9931079 w 10139655"/>
              <a:gd name="connsiteY8" fmla="*/ 2662178 h 5461319"/>
              <a:gd name="connsiteX9" fmla="*/ 9931079 w 10139655"/>
              <a:gd name="connsiteY9" fmla="*/ 2882096 h 5461319"/>
              <a:gd name="connsiteX10" fmla="*/ 10104699 w 10139655"/>
              <a:gd name="connsiteY10" fmla="*/ 3078866 h 5461319"/>
              <a:gd name="connsiteX11" fmla="*/ 9954228 w 10139655"/>
              <a:gd name="connsiteY11" fmla="*/ 3229337 h 5461319"/>
              <a:gd name="connsiteX12" fmla="*/ 10139423 w 10139655"/>
              <a:gd name="connsiteY12" fmla="*/ 3472405 h 5461319"/>
              <a:gd name="connsiteX13" fmla="*/ 9907929 w 10139655"/>
              <a:gd name="connsiteY13" fmla="*/ 3565003 h 5461319"/>
              <a:gd name="connsiteX14" fmla="*/ 10012101 w 10139655"/>
              <a:gd name="connsiteY14" fmla="*/ 3796496 h 5461319"/>
              <a:gd name="connsiteX15" fmla="*/ 9850056 w 10139655"/>
              <a:gd name="connsiteY15" fmla="*/ 3946967 h 5461319"/>
              <a:gd name="connsiteX16" fmla="*/ 10000527 w 10139655"/>
              <a:gd name="connsiteY16" fmla="*/ 4282633 h 5461319"/>
              <a:gd name="connsiteX17" fmla="*/ 9757458 w 10139655"/>
              <a:gd name="connsiteY17" fmla="*/ 4479403 h 5461319"/>
              <a:gd name="connsiteX18" fmla="*/ 10012101 w 10139655"/>
              <a:gd name="connsiteY18" fmla="*/ 5000264 h 5461319"/>
              <a:gd name="connsiteX19" fmla="*/ 9850056 w 10139655"/>
              <a:gd name="connsiteY19" fmla="*/ 5243332 h 5461319"/>
              <a:gd name="connsiteX20" fmla="*/ 9919504 w 10139655"/>
              <a:gd name="connsiteY20" fmla="*/ 5451676 h 5461319"/>
              <a:gd name="connsiteX21" fmla="*/ 8055980 w 10139655"/>
              <a:gd name="connsiteY21" fmla="*/ 4919241 h 5461319"/>
              <a:gd name="connsiteX22" fmla="*/ 4328932 w 10139655"/>
              <a:gd name="connsiteY22" fmla="*/ 3912243 h 5461319"/>
              <a:gd name="connsiteX23" fmla="*/ 1817225 w 10139655"/>
              <a:gd name="connsiteY23" fmla="*/ 3229337 h 5461319"/>
              <a:gd name="connsiteX24" fmla="*/ 405114 w 10139655"/>
              <a:gd name="connsiteY24" fmla="*/ 2534856 h 5461319"/>
              <a:gd name="connsiteX25" fmla="*/ 0 w 10139655"/>
              <a:gd name="connsiteY25" fmla="*/ 648182 h 5461319"/>
              <a:gd name="connsiteX26" fmla="*/ 706055 w 10139655"/>
              <a:gd name="connsiteY26" fmla="*/ 0 h 5461319"/>
              <a:gd name="connsiteX0" fmla="*/ 706055 w 10139655"/>
              <a:gd name="connsiteY0" fmla="*/ 0 h 5461319"/>
              <a:gd name="connsiteX1" fmla="*/ 1666755 w 10139655"/>
              <a:gd name="connsiteY1" fmla="*/ 405114 h 5461319"/>
              <a:gd name="connsiteX2" fmla="*/ 2349661 w 10139655"/>
              <a:gd name="connsiteY2" fmla="*/ 914400 h 5461319"/>
              <a:gd name="connsiteX3" fmla="*/ 2916820 w 10139655"/>
              <a:gd name="connsiteY3" fmla="*/ 1574157 h 5461319"/>
              <a:gd name="connsiteX4" fmla="*/ 3773347 w 10139655"/>
              <a:gd name="connsiteY4" fmla="*/ 2164466 h 5461319"/>
              <a:gd name="connsiteX5" fmla="*/ 4768770 w 10139655"/>
              <a:gd name="connsiteY5" fmla="*/ 2407534 h 5461319"/>
              <a:gd name="connsiteX6" fmla="*/ 5798917 w 10139655"/>
              <a:gd name="connsiteY6" fmla="*/ 2546431 h 5461319"/>
              <a:gd name="connsiteX7" fmla="*/ 7037408 w 10139655"/>
              <a:gd name="connsiteY7" fmla="*/ 2731626 h 5461319"/>
              <a:gd name="connsiteX8" fmla="*/ 9931079 w 10139655"/>
              <a:gd name="connsiteY8" fmla="*/ 2662178 h 5461319"/>
              <a:gd name="connsiteX9" fmla="*/ 9931079 w 10139655"/>
              <a:gd name="connsiteY9" fmla="*/ 2882096 h 5461319"/>
              <a:gd name="connsiteX10" fmla="*/ 10104699 w 10139655"/>
              <a:gd name="connsiteY10" fmla="*/ 3078866 h 5461319"/>
              <a:gd name="connsiteX11" fmla="*/ 9954228 w 10139655"/>
              <a:gd name="connsiteY11" fmla="*/ 3229337 h 5461319"/>
              <a:gd name="connsiteX12" fmla="*/ 10139423 w 10139655"/>
              <a:gd name="connsiteY12" fmla="*/ 3472405 h 5461319"/>
              <a:gd name="connsiteX13" fmla="*/ 9907929 w 10139655"/>
              <a:gd name="connsiteY13" fmla="*/ 3565003 h 5461319"/>
              <a:gd name="connsiteX14" fmla="*/ 10012101 w 10139655"/>
              <a:gd name="connsiteY14" fmla="*/ 3796496 h 5461319"/>
              <a:gd name="connsiteX15" fmla="*/ 9850056 w 10139655"/>
              <a:gd name="connsiteY15" fmla="*/ 3946967 h 5461319"/>
              <a:gd name="connsiteX16" fmla="*/ 10000527 w 10139655"/>
              <a:gd name="connsiteY16" fmla="*/ 4282633 h 5461319"/>
              <a:gd name="connsiteX17" fmla="*/ 9757458 w 10139655"/>
              <a:gd name="connsiteY17" fmla="*/ 4479403 h 5461319"/>
              <a:gd name="connsiteX18" fmla="*/ 10012101 w 10139655"/>
              <a:gd name="connsiteY18" fmla="*/ 5000264 h 5461319"/>
              <a:gd name="connsiteX19" fmla="*/ 9850056 w 10139655"/>
              <a:gd name="connsiteY19" fmla="*/ 5243332 h 5461319"/>
              <a:gd name="connsiteX20" fmla="*/ 9919504 w 10139655"/>
              <a:gd name="connsiteY20" fmla="*/ 5451676 h 5461319"/>
              <a:gd name="connsiteX21" fmla="*/ 8055980 w 10139655"/>
              <a:gd name="connsiteY21" fmla="*/ 4919241 h 5461319"/>
              <a:gd name="connsiteX22" fmla="*/ 4328932 w 10139655"/>
              <a:gd name="connsiteY22" fmla="*/ 3912243 h 5461319"/>
              <a:gd name="connsiteX23" fmla="*/ 1817225 w 10139655"/>
              <a:gd name="connsiteY23" fmla="*/ 3229337 h 5461319"/>
              <a:gd name="connsiteX24" fmla="*/ 405114 w 10139655"/>
              <a:gd name="connsiteY24" fmla="*/ 2534856 h 5461319"/>
              <a:gd name="connsiteX25" fmla="*/ 0 w 10139655"/>
              <a:gd name="connsiteY25" fmla="*/ 648182 h 5461319"/>
              <a:gd name="connsiteX26" fmla="*/ 706055 w 10139655"/>
              <a:gd name="connsiteY26" fmla="*/ 0 h 5461319"/>
              <a:gd name="connsiteX0" fmla="*/ 682906 w 10139655"/>
              <a:gd name="connsiteY0" fmla="*/ 0 h 5380296"/>
              <a:gd name="connsiteX1" fmla="*/ 1666755 w 10139655"/>
              <a:gd name="connsiteY1" fmla="*/ 324091 h 5380296"/>
              <a:gd name="connsiteX2" fmla="*/ 2349661 w 10139655"/>
              <a:gd name="connsiteY2" fmla="*/ 833377 h 5380296"/>
              <a:gd name="connsiteX3" fmla="*/ 2916820 w 10139655"/>
              <a:gd name="connsiteY3" fmla="*/ 1493134 h 5380296"/>
              <a:gd name="connsiteX4" fmla="*/ 3773347 w 10139655"/>
              <a:gd name="connsiteY4" fmla="*/ 2083443 h 5380296"/>
              <a:gd name="connsiteX5" fmla="*/ 4768770 w 10139655"/>
              <a:gd name="connsiteY5" fmla="*/ 2326511 h 5380296"/>
              <a:gd name="connsiteX6" fmla="*/ 5798917 w 10139655"/>
              <a:gd name="connsiteY6" fmla="*/ 2465408 h 5380296"/>
              <a:gd name="connsiteX7" fmla="*/ 7037408 w 10139655"/>
              <a:gd name="connsiteY7" fmla="*/ 2650603 h 5380296"/>
              <a:gd name="connsiteX8" fmla="*/ 9931079 w 10139655"/>
              <a:gd name="connsiteY8" fmla="*/ 2581155 h 5380296"/>
              <a:gd name="connsiteX9" fmla="*/ 9931079 w 10139655"/>
              <a:gd name="connsiteY9" fmla="*/ 2801073 h 5380296"/>
              <a:gd name="connsiteX10" fmla="*/ 10104699 w 10139655"/>
              <a:gd name="connsiteY10" fmla="*/ 2997843 h 5380296"/>
              <a:gd name="connsiteX11" fmla="*/ 9954228 w 10139655"/>
              <a:gd name="connsiteY11" fmla="*/ 3148314 h 5380296"/>
              <a:gd name="connsiteX12" fmla="*/ 10139423 w 10139655"/>
              <a:gd name="connsiteY12" fmla="*/ 3391382 h 5380296"/>
              <a:gd name="connsiteX13" fmla="*/ 9907929 w 10139655"/>
              <a:gd name="connsiteY13" fmla="*/ 3483980 h 5380296"/>
              <a:gd name="connsiteX14" fmla="*/ 10012101 w 10139655"/>
              <a:gd name="connsiteY14" fmla="*/ 3715473 h 5380296"/>
              <a:gd name="connsiteX15" fmla="*/ 9850056 w 10139655"/>
              <a:gd name="connsiteY15" fmla="*/ 3865944 h 5380296"/>
              <a:gd name="connsiteX16" fmla="*/ 10000527 w 10139655"/>
              <a:gd name="connsiteY16" fmla="*/ 4201610 h 5380296"/>
              <a:gd name="connsiteX17" fmla="*/ 9757458 w 10139655"/>
              <a:gd name="connsiteY17" fmla="*/ 4398380 h 5380296"/>
              <a:gd name="connsiteX18" fmla="*/ 10012101 w 10139655"/>
              <a:gd name="connsiteY18" fmla="*/ 4919241 h 5380296"/>
              <a:gd name="connsiteX19" fmla="*/ 9850056 w 10139655"/>
              <a:gd name="connsiteY19" fmla="*/ 5162309 h 5380296"/>
              <a:gd name="connsiteX20" fmla="*/ 9919504 w 10139655"/>
              <a:gd name="connsiteY20" fmla="*/ 5370653 h 5380296"/>
              <a:gd name="connsiteX21" fmla="*/ 8055980 w 10139655"/>
              <a:gd name="connsiteY21" fmla="*/ 4838218 h 5380296"/>
              <a:gd name="connsiteX22" fmla="*/ 4328932 w 10139655"/>
              <a:gd name="connsiteY22" fmla="*/ 3831220 h 5380296"/>
              <a:gd name="connsiteX23" fmla="*/ 1817225 w 10139655"/>
              <a:gd name="connsiteY23" fmla="*/ 3148314 h 5380296"/>
              <a:gd name="connsiteX24" fmla="*/ 405114 w 10139655"/>
              <a:gd name="connsiteY24" fmla="*/ 2453833 h 5380296"/>
              <a:gd name="connsiteX25" fmla="*/ 0 w 10139655"/>
              <a:gd name="connsiteY25" fmla="*/ 567159 h 5380296"/>
              <a:gd name="connsiteX26" fmla="*/ 682906 w 10139655"/>
              <a:gd name="connsiteY26" fmla="*/ 0 h 5380296"/>
              <a:gd name="connsiteX0" fmla="*/ 682906 w 10139655"/>
              <a:gd name="connsiteY0" fmla="*/ 0 h 5380296"/>
              <a:gd name="connsiteX1" fmla="*/ 1666755 w 10139655"/>
              <a:gd name="connsiteY1" fmla="*/ 324091 h 5380296"/>
              <a:gd name="connsiteX2" fmla="*/ 2349661 w 10139655"/>
              <a:gd name="connsiteY2" fmla="*/ 833377 h 5380296"/>
              <a:gd name="connsiteX3" fmla="*/ 2916820 w 10139655"/>
              <a:gd name="connsiteY3" fmla="*/ 1493134 h 5380296"/>
              <a:gd name="connsiteX4" fmla="*/ 3773347 w 10139655"/>
              <a:gd name="connsiteY4" fmla="*/ 2083443 h 5380296"/>
              <a:gd name="connsiteX5" fmla="*/ 4768770 w 10139655"/>
              <a:gd name="connsiteY5" fmla="*/ 2326511 h 5380296"/>
              <a:gd name="connsiteX6" fmla="*/ 5798917 w 10139655"/>
              <a:gd name="connsiteY6" fmla="*/ 2465408 h 5380296"/>
              <a:gd name="connsiteX7" fmla="*/ 7037408 w 10139655"/>
              <a:gd name="connsiteY7" fmla="*/ 2650603 h 5380296"/>
              <a:gd name="connsiteX8" fmla="*/ 9931079 w 10139655"/>
              <a:gd name="connsiteY8" fmla="*/ 2581155 h 5380296"/>
              <a:gd name="connsiteX9" fmla="*/ 9931079 w 10139655"/>
              <a:gd name="connsiteY9" fmla="*/ 2801073 h 5380296"/>
              <a:gd name="connsiteX10" fmla="*/ 10104699 w 10139655"/>
              <a:gd name="connsiteY10" fmla="*/ 2997843 h 5380296"/>
              <a:gd name="connsiteX11" fmla="*/ 9954228 w 10139655"/>
              <a:gd name="connsiteY11" fmla="*/ 3148314 h 5380296"/>
              <a:gd name="connsiteX12" fmla="*/ 10139423 w 10139655"/>
              <a:gd name="connsiteY12" fmla="*/ 3391382 h 5380296"/>
              <a:gd name="connsiteX13" fmla="*/ 9907929 w 10139655"/>
              <a:gd name="connsiteY13" fmla="*/ 3483980 h 5380296"/>
              <a:gd name="connsiteX14" fmla="*/ 10012101 w 10139655"/>
              <a:gd name="connsiteY14" fmla="*/ 3715473 h 5380296"/>
              <a:gd name="connsiteX15" fmla="*/ 9850056 w 10139655"/>
              <a:gd name="connsiteY15" fmla="*/ 3865944 h 5380296"/>
              <a:gd name="connsiteX16" fmla="*/ 10000527 w 10139655"/>
              <a:gd name="connsiteY16" fmla="*/ 4201610 h 5380296"/>
              <a:gd name="connsiteX17" fmla="*/ 9757458 w 10139655"/>
              <a:gd name="connsiteY17" fmla="*/ 4398380 h 5380296"/>
              <a:gd name="connsiteX18" fmla="*/ 10012101 w 10139655"/>
              <a:gd name="connsiteY18" fmla="*/ 4919241 h 5380296"/>
              <a:gd name="connsiteX19" fmla="*/ 9850056 w 10139655"/>
              <a:gd name="connsiteY19" fmla="*/ 5162309 h 5380296"/>
              <a:gd name="connsiteX20" fmla="*/ 9919504 w 10139655"/>
              <a:gd name="connsiteY20" fmla="*/ 5370653 h 5380296"/>
              <a:gd name="connsiteX21" fmla="*/ 8055980 w 10139655"/>
              <a:gd name="connsiteY21" fmla="*/ 4838218 h 5380296"/>
              <a:gd name="connsiteX22" fmla="*/ 4328932 w 10139655"/>
              <a:gd name="connsiteY22" fmla="*/ 3831220 h 5380296"/>
              <a:gd name="connsiteX23" fmla="*/ 1817225 w 10139655"/>
              <a:gd name="connsiteY23" fmla="*/ 3148314 h 5380296"/>
              <a:gd name="connsiteX24" fmla="*/ 405114 w 10139655"/>
              <a:gd name="connsiteY24" fmla="*/ 2453833 h 5380296"/>
              <a:gd name="connsiteX25" fmla="*/ 0 w 10139655"/>
              <a:gd name="connsiteY25" fmla="*/ 567159 h 5380296"/>
              <a:gd name="connsiteX26" fmla="*/ 682906 w 10139655"/>
              <a:gd name="connsiteY26" fmla="*/ 0 h 53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139655" h="5380296">
                <a:moveTo>
                  <a:pt x="682906" y="0"/>
                </a:moveTo>
                <a:cubicBezTo>
                  <a:pt x="932726" y="105137"/>
                  <a:pt x="1388963" y="185195"/>
                  <a:pt x="1666755" y="324091"/>
                </a:cubicBezTo>
                <a:cubicBezTo>
                  <a:pt x="1944548" y="462987"/>
                  <a:pt x="2141317" y="638537"/>
                  <a:pt x="2349661" y="833377"/>
                </a:cubicBezTo>
                <a:cubicBezTo>
                  <a:pt x="2558005" y="1028217"/>
                  <a:pt x="2679539" y="1284790"/>
                  <a:pt x="2916820" y="1493134"/>
                </a:cubicBezTo>
                <a:cubicBezTo>
                  <a:pt x="3154101" y="1701478"/>
                  <a:pt x="3464689" y="1944547"/>
                  <a:pt x="3773347" y="2083443"/>
                </a:cubicBezTo>
                <a:cubicBezTo>
                  <a:pt x="4082005" y="2222339"/>
                  <a:pt x="4431175" y="2262850"/>
                  <a:pt x="4768770" y="2326511"/>
                </a:cubicBezTo>
                <a:cubicBezTo>
                  <a:pt x="5106365" y="2390172"/>
                  <a:pt x="5798917" y="2465408"/>
                  <a:pt x="5798917" y="2465408"/>
                </a:cubicBezTo>
                <a:lnTo>
                  <a:pt x="7037408" y="2650603"/>
                </a:lnTo>
                <a:cubicBezTo>
                  <a:pt x="7726102" y="2669894"/>
                  <a:pt x="9448801" y="2556077"/>
                  <a:pt x="9931079" y="2581155"/>
                </a:cubicBezTo>
                <a:cubicBezTo>
                  <a:pt x="10413357" y="2606233"/>
                  <a:pt x="9902142" y="2731625"/>
                  <a:pt x="9931079" y="2801073"/>
                </a:cubicBezTo>
                <a:cubicBezTo>
                  <a:pt x="9960016" y="2870521"/>
                  <a:pt x="10100841" y="2939970"/>
                  <a:pt x="10104699" y="2997843"/>
                </a:cubicBezTo>
                <a:cubicBezTo>
                  <a:pt x="10108557" y="3055716"/>
                  <a:pt x="9948441" y="3082724"/>
                  <a:pt x="9954228" y="3148314"/>
                </a:cubicBezTo>
                <a:cubicBezTo>
                  <a:pt x="9960015" y="3213904"/>
                  <a:pt x="10147139" y="3335438"/>
                  <a:pt x="10139423" y="3391382"/>
                </a:cubicBezTo>
                <a:cubicBezTo>
                  <a:pt x="10131707" y="3447326"/>
                  <a:pt x="9929149" y="3429965"/>
                  <a:pt x="9907929" y="3483980"/>
                </a:cubicBezTo>
                <a:cubicBezTo>
                  <a:pt x="9886709" y="3537995"/>
                  <a:pt x="10021747" y="3651812"/>
                  <a:pt x="10012101" y="3715473"/>
                </a:cubicBezTo>
                <a:cubicBezTo>
                  <a:pt x="10002456" y="3779134"/>
                  <a:pt x="9851985" y="3784921"/>
                  <a:pt x="9850056" y="3865944"/>
                </a:cubicBezTo>
                <a:cubicBezTo>
                  <a:pt x="9848127" y="3946967"/>
                  <a:pt x="10015960" y="4112871"/>
                  <a:pt x="10000527" y="4201610"/>
                </a:cubicBezTo>
                <a:cubicBezTo>
                  <a:pt x="9985094" y="4290349"/>
                  <a:pt x="9755529" y="4278775"/>
                  <a:pt x="9757458" y="4398380"/>
                </a:cubicBezTo>
                <a:cubicBezTo>
                  <a:pt x="9759387" y="4517985"/>
                  <a:pt x="9996668" y="4791920"/>
                  <a:pt x="10012101" y="4919241"/>
                </a:cubicBezTo>
                <a:cubicBezTo>
                  <a:pt x="10027534" y="5046562"/>
                  <a:pt x="9865489" y="5087074"/>
                  <a:pt x="9850056" y="5162309"/>
                </a:cubicBezTo>
                <a:cubicBezTo>
                  <a:pt x="9834623" y="5237544"/>
                  <a:pt x="10218517" y="5424668"/>
                  <a:pt x="9919504" y="5370653"/>
                </a:cubicBezTo>
                <a:cubicBezTo>
                  <a:pt x="9620491" y="5316638"/>
                  <a:pt x="8055980" y="4838218"/>
                  <a:pt x="8055980" y="4838218"/>
                </a:cubicBezTo>
                <a:lnTo>
                  <a:pt x="4328932" y="3831220"/>
                </a:lnTo>
                <a:cubicBezTo>
                  <a:pt x="3289140" y="3549569"/>
                  <a:pt x="2471195" y="3377878"/>
                  <a:pt x="1817225" y="3148314"/>
                </a:cubicBezTo>
                <a:cubicBezTo>
                  <a:pt x="1163255" y="2918750"/>
                  <a:pt x="707985" y="2884025"/>
                  <a:pt x="405114" y="2453833"/>
                </a:cubicBezTo>
                <a:cubicBezTo>
                  <a:pt x="102243" y="2023641"/>
                  <a:pt x="25078" y="1038827"/>
                  <a:pt x="0" y="567159"/>
                </a:cubicBezTo>
                <a:lnTo>
                  <a:pt x="682906" y="0"/>
                </a:lnTo>
                <a:close/>
              </a:path>
            </a:pathLst>
          </a:custGeom>
          <a:solidFill>
            <a:srgbClr val="9DC3E6">
              <a:alpha val="2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Freeform 57"/>
          <p:cNvSpPr/>
          <p:nvPr/>
        </p:nvSpPr>
        <p:spPr>
          <a:xfrm>
            <a:off x="3711615" y="2107317"/>
            <a:ext cx="1215342" cy="1171937"/>
          </a:xfrm>
          <a:custGeom>
            <a:avLst/>
            <a:gdLst>
              <a:gd name="connsiteX0" fmla="*/ 0 w 1620456"/>
              <a:gd name="connsiteY0" fmla="*/ 0 h 1562582"/>
              <a:gd name="connsiteX1" fmla="*/ 381965 w 1620456"/>
              <a:gd name="connsiteY1" fmla="*/ 370390 h 1562582"/>
              <a:gd name="connsiteX2" fmla="*/ 752355 w 1620456"/>
              <a:gd name="connsiteY2" fmla="*/ 636608 h 1562582"/>
              <a:gd name="connsiteX3" fmla="*/ 1041722 w 1620456"/>
              <a:gd name="connsiteY3" fmla="*/ 717631 h 1562582"/>
              <a:gd name="connsiteX4" fmla="*/ 1226917 w 1620456"/>
              <a:gd name="connsiteY4" fmla="*/ 902825 h 1562582"/>
              <a:gd name="connsiteX5" fmla="*/ 1064871 w 1620456"/>
              <a:gd name="connsiteY5" fmla="*/ 1122744 h 1562582"/>
              <a:gd name="connsiteX6" fmla="*/ 1307939 w 1620456"/>
              <a:gd name="connsiteY6" fmla="*/ 1203767 h 1562582"/>
              <a:gd name="connsiteX7" fmla="*/ 1284790 w 1620456"/>
              <a:gd name="connsiteY7" fmla="*/ 1400537 h 1562582"/>
              <a:gd name="connsiteX8" fmla="*/ 1620456 w 1620456"/>
              <a:gd name="connsiteY8" fmla="*/ 1562582 h 156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0456" h="1562582">
                <a:moveTo>
                  <a:pt x="0" y="0"/>
                </a:moveTo>
                <a:cubicBezTo>
                  <a:pt x="128286" y="132144"/>
                  <a:pt x="256573" y="264289"/>
                  <a:pt x="381965" y="370390"/>
                </a:cubicBezTo>
                <a:cubicBezTo>
                  <a:pt x="507357" y="476491"/>
                  <a:pt x="642396" y="578735"/>
                  <a:pt x="752355" y="636608"/>
                </a:cubicBezTo>
                <a:cubicBezTo>
                  <a:pt x="862314" y="694481"/>
                  <a:pt x="962628" y="673262"/>
                  <a:pt x="1041722" y="717631"/>
                </a:cubicBezTo>
                <a:cubicBezTo>
                  <a:pt x="1120816" y="762001"/>
                  <a:pt x="1223059" y="835306"/>
                  <a:pt x="1226917" y="902825"/>
                </a:cubicBezTo>
                <a:cubicBezTo>
                  <a:pt x="1230775" y="970344"/>
                  <a:pt x="1051367" y="1072587"/>
                  <a:pt x="1064871" y="1122744"/>
                </a:cubicBezTo>
                <a:cubicBezTo>
                  <a:pt x="1078375" y="1172901"/>
                  <a:pt x="1271286" y="1157468"/>
                  <a:pt x="1307939" y="1203767"/>
                </a:cubicBezTo>
                <a:cubicBezTo>
                  <a:pt x="1344592" y="1250066"/>
                  <a:pt x="1232704" y="1340735"/>
                  <a:pt x="1284790" y="1400537"/>
                </a:cubicBezTo>
                <a:cubicBezTo>
                  <a:pt x="1336876" y="1460339"/>
                  <a:pt x="1478666" y="1511460"/>
                  <a:pt x="1620456" y="1562582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Freeform 58"/>
          <p:cNvSpPr/>
          <p:nvPr/>
        </p:nvSpPr>
        <p:spPr>
          <a:xfrm>
            <a:off x="3053697" y="2476959"/>
            <a:ext cx="1215342" cy="1171937"/>
          </a:xfrm>
          <a:custGeom>
            <a:avLst/>
            <a:gdLst>
              <a:gd name="connsiteX0" fmla="*/ 0 w 1620456"/>
              <a:gd name="connsiteY0" fmla="*/ 0 h 1562582"/>
              <a:gd name="connsiteX1" fmla="*/ 381965 w 1620456"/>
              <a:gd name="connsiteY1" fmla="*/ 370390 h 1562582"/>
              <a:gd name="connsiteX2" fmla="*/ 752355 w 1620456"/>
              <a:gd name="connsiteY2" fmla="*/ 636608 h 1562582"/>
              <a:gd name="connsiteX3" fmla="*/ 1041722 w 1620456"/>
              <a:gd name="connsiteY3" fmla="*/ 717631 h 1562582"/>
              <a:gd name="connsiteX4" fmla="*/ 1226917 w 1620456"/>
              <a:gd name="connsiteY4" fmla="*/ 902825 h 1562582"/>
              <a:gd name="connsiteX5" fmla="*/ 1064871 w 1620456"/>
              <a:gd name="connsiteY5" fmla="*/ 1122744 h 1562582"/>
              <a:gd name="connsiteX6" fmla="*/ 1307939 w 1620456"/>
              <a:gd name="connsiteY6" fmla="*/ 1203767 h 1562582"/>
              <a:gd name="connsiteX7" fmla="*/ 1284790 w 1620456"/>
              <a:gd name="connsiteY7" fmla="*/ 1400537 h 1562582"/>
              <a:gd name="connsiteX8" fmla="*/ 1620456 w 1620456"/>
              <a:gd name="connsiteY8" fmla="*/ 1562582 h 156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0456" h="1562582">
                <a:moveTo>
                  <a:pt x="0" y="0"/>
                </a:moveTo>
                <a:cubicBezTo>
                  <a:pt x="128286" y="132144"/>
                  <a:pt x="256573" y="264289"/>
                  <a:pt x="381965" y="370390"/>
                </a:cubicBezTo>
                <a:cubicBezTo>
                  <a:pt x="507357" y="476491"/>
                  <a:pt x="642396" y="578735"/>
                  <a:pt x="752355" y="636608"/>
                </a:cubicBezTo>
                <a:cubicBezTo>
                  <a:pt x="862314" y="694481"/>
                  <a:pt x="962628" y="673262"/>
                  <a:pt x="1041722" y="717631"/>
                </a:cubicBezTo>
                <a:cubicBezTo>
                  <a:pt x="1120816" y="762001"/>
                  <a:pt x="1223059" y="835306"/>
                  <a:pt x="1226917" y="902825"/>
                </a:cubicBezTo>
                <a:cubicBezTo>
                  <a:pt x="1230775" y="970344"/>
                  <a:pt x="1051367" y="1072587"/>
                  <a:pt x="1064871" y="1122744"/>
                </a:cubicBezTo>
                <a:cubicBezTo>
                  <a:pt x="1078375" y="1172901"/>
                  <a:pt x="1271286" y="1157468"/>
                  <a:pt x="1307939" y="1203767"/>
                </a:cubicBezTo>
                <a:cubicBezTo>
                  <a:pt x="1344592" y="1250066"/>
                  <a:pt x="1232704" y="1340735"/>
                  <a:pt x="1284790" y="1400537"/>
                </a:cubicBezTo>
                <a:cubicBezTo>
                  <a:pt x="1336876" y="1460339"/>
                  <a:pt x="1478666" y="1511460"/>
                  <a:pt x="1620456" y="1562582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1" name="Freeform 60"/>
          <p:cNvSpPr/>
          <p:nvPr/>
        </p:nvSpPr>
        <p:spPr>
          <a:xfrm>
            <a:off x="3416758" y="2263295"/>
            <a:ext cx="1215342" cy="1171937"/>
          </a:xfrm>
          <a:custGeom>
            <a:avLst/>
            <a:gdLst>
              <a:gd name="connsiteX0" fmla="*/ 0 w 1620456"/>
              <a:gd name="connsiteY0" fmla="*/ 0 h 1562582"/>
              <a:gd name="connsiteX1" fmla="*/ 381965 w 1620456"/>
              <a:gd name="connsiteY1" fmla="*/ 370390 h 1562582"/>
              <a:gd name="connsiteX2" fmla="*/ 752355 w 1620456"/>
              <a:gd name="connsiteY2" fmla="*/ 636608 h 1562582"/>
              <a:gd name="connsiteX3" fmla="*/ 1041722 w 1620456"/>
              <a:gd name="connsiteY3" fmla="*/ 717631 h 1562582"/>
              <a:gd name="connsiteX4" fmla="*/ 1226917 w 1620456"/>
              <a:gd name="connsiteY4" fmla="*/ 902825 h 1562582"/>
              <a:gd name="connsiteX5" fmla="*/ 1064871 w 1620456"/>
              <a:gd name="connsiteY5" fmla="*/ 1122744 h 1562582"/>
              <a:gd name="connsiteX6" fmla="*/ 1307939 w 1620456"/>
              <a:gd name="connsiteY6" fmla="*/ 1203767 h 1562582"/>
              <a:gd name="connsiteX7" fmla="*/ 1284790 w 1620456"/>
              <a:gd name="connsiteY7" fmla="*/ 1400537 h 1562582"/>
              <a:gd name="connsiteX8" fmla="*/ 1620456 w 1620456"/>
              <a:gd name="connsiteY8" fmla="*/ 1562582 h 156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0456" h="1562582">
                <a:moveTo>
                  <a:pt x="0" y="0"/>
                </a:moveTo>
                <a:cubicBezTo>
                  <a:pt x="128286" y="132144"/>
                  <a:pt x="256573" y="264289"/>
                  <a:pt x="381965" y="370390"/>
                </a:cubicBezTo>
                <a:cubicBezTo>
                  <a:pt x="507357" y="476491"/>
                  <a:pt x="642396" y="578735"/>
                  <a:pt x="752355" y="636608"/>
                </a:cubicBezTo>
                <a:cubicBezTo>
                  <a:pt x="862314" y="694481"/>
                  <a:pt x="962628" y="673262"/>
                  <a:pt x="1041722" y="717631"/>
                </a:cubicBezTo>
                <a:cubicBezTo>
                  <a:pt x="1120816" y="762001"/>
                  <a:pt x="1223059" y="835306"/>
                  <a:pt x="1226917" y="902825"/>
                </a:cubicBezTo>
                <a:cubicBezTo>
                  <a:pt x="1230775" y="970344"/>
                  <a:pt x="1051367" y="1072587"/>
                  <a:pt x="1064871" y="1122744"/>
                </a:cubicBezTo>
                <a:cubicBezTo>
                  <a:pt x="1078375" y="1172901"/>
                  <a:pt x="1271286" y="1157468"/>
                  <a:pt x="1307939" y="1203767"/>
                </a:cubicBezTo>
                <a:cubicBezTo>
                  <a:pt x="1344592" y="1250066"/>
                  <a:pt x="1232704" y="1340735"/>
                  <a:pt x="1284790" y="1400537"/>
                </a:cubicBezTo>
                <a:cubicBezTo>
                  <a:pt x="1336876" y="1460339"/>
                  <a:pt x="1478666" y="1511460"/>
                  <a:pt x="1620456" y="1562582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2" name="TextBox 61"/>
          <p:cNvSpPr txBox="1"/>
          <p:nvPr/>
        </p:nvSpPr>
        <p:spPr>
          <a:xfrm>
            <a:off x="2798289" y="3968888"/>
            <a:ext cx="17411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B0F0"/>
                </a:solidFill>
              </a:rPr>
              <a:t>Subglacial</a:t>
            </a:r>
          </a:p>
          <a:p>
            <a:r>
              <a:rPr lang="en-US" sz="3000" dirty="0">
                <a:solidFill>
                  <a:srgbClr val="00B0F0"/>
                </a:solidFill>
              </a:rPr>
              <a:t>Waterfall</a:t>
            </a:r>
          </a:p>
        </p:txBody>
      </p:sp>
      <p:sp>
        <p:nvSpPr>
          <p:cNvPr id="63" name="Freeform 62"/>
          <p:cNvSpPr/>
          <p:nvPr/>
        </p:nvSpPr>
        <p:spPr>
          <a:xfrm>
            <a:off x="5057173" y="3383426"/>
            <a:ext cx="5147841" cy="635694"/>
          </a:xfrm>
          <a:custGeom>
            <a:avLst/>
            <a:gdLst>
              <a:gd name="connsiteX0" fmla="*/ 0 w 6863788"/>
              <a:gd name="connsiteY0" fmla="*/ 0 h 847592"/>
              <a:gd name="connsiteX1" fmla="*/ 1006998 w 6863788"/>
              <a:gd name="connsiteY1" fmla="*/ 185195 h 847592"/>
              <a:gd name="connsiteX2" fmla="*/ 1215342 w 6863788"/>
              <a:gd name="connsiteY2" fmla="*/ 428263 h 847592"/>
              <a:gd name="connsiteX3" fmla="*/ 2095018 w 6863788"/>
              <a:gd name="connsiteY3" fmla="*/ 520860 h 847592"/>
              <a:gd name="connsiteX4" fmla="*/ 3009418 w 6863788"/>
              <a:gd name="connsiteY4" fmla="*/ 844952 h 847592"/>
              <a:gd name="connsiteX5" fmla="*/ 3738623 w 6863788"/>
              <a:gd name="connsiteY5" fmla="*/ 682906 h 847592"/>
              <a:gd name="connsiteX6" fmla="*/ 4213185 w 6863788"/>
              <a:gd name="connsiteY6" fmla="*/ 844952 h 847592"/>
              <a:gd name="connsiteX7" fmla="*/ 4768770 w 6863788"/>
              <a:gd name="connsiteY7" fmla="*/ 625033 h 847592"/>
              <a:gd name="connsiteX8" fmla="*/ 5764193 w 6863788"/>
              <a:gd name="connsiteY8" fmla="*/ 682906 h 847592"/>
              <a:gd name="connsiteX9" fmla="*/ 6863788 w 6863788"/>
              <a:gd name="connsiteY9" fmla="*/ 486136 h 84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3788" h="847592">
                <a:moveTo>
                  <a:pt x="0" y="0"/>
                </a:moveTo>
                <a:cubicBezTo>
                  <a:pt x="402220" y="56909"/>
                  <a:pt x="804441" y="113818"/>
                  <a:pt x="1006998" y="185195"/>
                </a:cubicBezTo>
                <a:cubicBezTo>
                  <a:pt x="1209555" y="256572"/>
                  <a:pt x="1034005" y="372319"/>
                  <a:pt x="1215342" y="428263"/>
                </a:cubicBezTo>
                <a:cubicBezTo>
                  <a:pt x="1396679" y="484207"/>
                  <a:pt x="1796005" y="451412"/>
                  <a:pt x="2095018" y="520860"/>
                </a:cubicBezTo>
                <a:cubicBezTo>
                  <a:pt x="2394031" y="590308"/>
                  <a:pt x="2735484" y="817944"/>
                  <a:pt x="3009418" y="844952"/>
                </a:cubicBezTo>
                <a:cubicBezTo>
                  <a:pt x="3283352" y="871960"/>
                  <a:pt x="3537995" y="682906"/>
                  <a:pt x="3738623" y="682906"/>
                </a:cubicBezTo>
                <a:cubicBezTo>
                  <a:pt x="3939251" y="682906"/>
                  <a:pt x="4041494" y="854598"/>
                  <a:pt x="4213185" y="844952"/>
                </a:cubicBezTo>
                <a:cubicBezTo>
                  <a:pt x="4384876" y="835307"/>
                  <a:pt x="4510269" y="652041"/>
                  <a:pt x="4768770" y="625033"/>
                </a:cubicBezTo>
                <a:cubicBezTo>
                  <a:pt x="5027271" y="598025"/>
                  <a:pt x="5415023" y="706056"/>
                  <a:pt x="5764193" y="682906"/>
                </a:cubicBezTo>
                <a:cubicBezTo>
                  <a:pt x="6113363" y="659757"/>
                  <a:pt x="6488575" y="572946"/>
                  <a:pt x="6863788" y="486136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4" name="Freeform 63"/>
          <p:cNvSpPr/>
          <p:nvPr/>
        </p:nvSpPr>
        <p:spPr>
          <a:xfrm>
            <a:off x="4787650" y="3616902"/>
            <a:ext cx="5191246" cy="635694"/>
          </a:xfrm>
          <a:custGeom>
            <a:avLst/>
            <a:gdLst>
              <a:gd name="connsiteX0" fmla="*/ 0 w 6863788"/>
              <a:gd name="connsiteY0" fmla="*/ 0 h 847592"/>
              <a:gd name="connsiteX1" fmla="*/ 1006998 w 6863788"/>
              <a:gd name="connsiteY1" fmla="*/ 185195 h 847592"/>
              <a:gd name="connsiteX2" fmla="*/ 1215342 w 6863788"/>
              <a:gd name="connsiteY2" fmla="*/ 428263 h 847592"/>
              <a:gd name="connsiteX3" fmla="*/ 2095018 w 6863788"/>
              <a:gd name="connsiteY3" fmla="*/ 520860 h 847592"/>
              <a:gd name="connsiteX4" fmla="*/ 3009418 w 6863788"/>
              <a:gd name="connsiteY4" fmla="*/ 844952 h 847592"/>
              <a:gd name="connsiteX5" fmla="*/ 3738623 w 6863788"/>
              <a:gd name="connsiteY5" fmla="*/ 682906 h 847592"/>
              <a:gd name="connsiteX6" fmla="*/ 4213185 w 6863788"/>
              <a:gd name="connsiteY6" fmla="*/ 844952 h 847592"/>
              <a:gd name="connsiteX7" fmla="*/ 4768770 w 6863788"/>
              <a:gd name="connsiteY7" fmla="*/ 625033 h 847592"/>
              <a:gd name="connsiteX8" fmla="*/ 5764193 w 6863788"/>
              <a:gd name="connsiteY8" fmla="*/ 682906 h 847592"/>
              <a:gd name="connsiteX9" fmla="*/ 6863788 w 6863788"/>
              <a:gd name="connsiteY9" fmla="*/ 486136 h 847592"/>
              <a:gd name="connsiteX0" fmla="*/ 0 w 6921661"/>
              <a:gd name="connsiteY0" fmla="*/ 0 h 847592"/>
              <a:gd name="connsiteX1" fmla="*/ 1006998 w 6921661"/>
              <a:gd name="connsiteY1" fmla="*/ 185195 h 847592"/>
              <a:gd name="connsiteX2" fmla="*/ 1215342 w 6921661"/>
              <a:gd name="connsiteY2" fmla="*/ 428263 h 847592"/>
              <a:gd name="connsiteX3" fmla="*/ 2095018 w 6921661"/>
              <a:gd name="connsiteY3" fmla="*/ 520860 h 847592"/>
              <a:gd name="connsiteX4" fmla="*/ 3009418 w 6921661"/>
              <a:gd name="connsiteY4" fmla="*/ 844952 h 847592"/>
              <a:gd name="connsiteX5" fmla="*/ 3738623 w 6921661"/>
              <a:gd name="connsiteY5" fmla="*/ 682906 h 847592"/>
              <a:gd name="connsiteX6" fmla="*/ 4213185 w 6921661"/>
              <a:gd name="connsiteY6" fmla="*/ 844952 h 847592"/>
              <a:gd name="connsiteX7" fmla="*/ 4768770 w 6921661"/>
              <a:gd name="connsiteY7" fmla="*/ 625033 h 847592"/>
              <a:gd name="connsiteX8" fmla="*/ 5764193 w 6921661"/>
              <a:gd name="connsiteY8" fmla="*/ 682906 h 847592"/>
              <a:gd name="connsiteX9" fmla="*/ 6921661 w 6921661"/>
              <a:gd name="connsiteY9" fmla="*/ 810227 h 847592"/>
              <a:gd name="connsiteX0" fmla="*/ 0 w 6921661"/>
              <a:gd name="connsiteY0" fmla="*/ 0 h 847592"/>
              <a:gd name="connsiteX1" fmla="*/ 1006998 w 6921661"/>
              <a:gd name="connsiteY1" fmla="*/ 185195 h 847592"/>
              <a:gd name="connsiteX2" fmla="*/ 1215342 w 6921661"/>
              <a:gd name="connsiteY2" fmla="*/ 428263 h 847592"/>
              <a:gd name="connsiteX3" fmla="*/ 2095018 w 6921661"/>
              <a:gd name="connsiteY3" fmla="*/ 520860 h 847592"/>
              <a:gd name="connsiteX4" fmla="*/ 3009418 w 6921661"/>
              <a:gd name="connsiteY4" fmla="*/ 844952 h 847592"/>
              <a:gd name="connsiteX5" fmla="*/ 3738623 w 6921661"/>
              <a:gd name="connsiteY5" fmla="*/ 682906 h 847592"/>
              <a:gd name="connsiteX6" fmla="*/ 4213185 w 6921661"/>
              <a:gd name="connsiteY6" fmla="*/ 844952 h 847592"/>
              <a:gd name="connsiteX7" fmla="*/ 4768770 w 6921661"/>
              <a:gd name="connsiteY7" fmla="*/ 625033 h 847592"/>
              <a:gd name="connsiteX8" fmla="*/ 5764193 w 6921661"/>
              <a:gd name="connsiteY8" fmla="*/ 682906 h 847592"/>
              <a:gd name="connsiteX9" fmla="*/ 6921661 w 6921661"/>
              <a:gd name="connsiteY9" fmla="*/ 810227 h 847592"/>
              <a:gd name="connsiteX0" fmla="*/ 0 w 6921661"/>
              <a:gd name="connsiteY0" fmla="*/ 0 h 847592"/>
              <a:gd name="connsiteX1" fmla="*/ 1006998 w 6921661"/>
              <a:gd name="connsiteY1" fmla="*/ 185195 h 847592"/>
              <a:gd name="connsiteX2" fmla="*/ 1215342 w 6921661"/>
              <a:gd name="connsiteY2" fmla="*/ 428263 h 847592"/>
              <a:gd name="connsiteX3" fmla="*/ 2095018 w 6921661"/>
              <a:gd name="connsiteY3" fmla="*/ 520860 h 847592"/>
              <a:gd name="connsiteX4" fmla="*/ 3009418 w 6921661"/>
              <a:gd name="connsiteY4" fmla="*/ 844952 h 847592"/>
              <a:gd name="connsiteX5" fmla="*/ 3738623 w 6921661"/>
              <a:gd name="connsiteY5" fmla="*/ 682906 h 847592"/>
              <a:gd name="connsiteX6" fmla="*/ 4213185 w 6921661"/>
              <a:gd name="connsiteY6" fmla="*/ 844952 h 847592"/>
              <a:gd name="connsiteX7" fmla="*/ 4768770 w 6921661"/>
              <a:gd name="connsiteY7" fmla="*/ 625033 h 847592"/>
              <a:gd name="connsiteX8" fmla="*/ 5879939 w 6921661"/>
              <a:gd name="connsiteY8" fmla="*/ 787079 h 847592"/>
              <a:gd name="connsiteX9" fmla="*/ 6921661 w 6921661"/>
              <a:gd name="connsiteY9" fmla="*/ 810227 h 847592"/>
              <a:gd name="connsiteX0" fmla="*/ 0 w 6921661"/>
              <a:gd name="connsiteY0" fmla="*/ 0 h 847592"/>
              <a:gd name="connsiteX1" fmla="*/ 1006998 w 6921661"/>
              <a:gd name="connsiteY1" fmla="*/ 185195 h 847592"/>
              <a:gd name="connsiteX2" fmla="*/ 1215342 w 6921661"/>
              <a:gd name="connsiteY2" fmla="*/ 428263 h 847592"/>
              <a:gd name="connsiteX3" fmla="*/ 2095018 w 6921661"/>
              <a:gd name="connsiteY3" fmla="*/ 520860 h 847592"/>
              <a:gd name="connsiteX4" fmla="*/ 3009418 w 6921661"/>
              <a:gd name="connsiteY4" fmla="*/ 844952 h 847592"/>
              <a:gd name="connsiteX5" fmla="*/ 3738623 w 6921661"/>
              <a:gd name="connsiteY5" fmla="*/ 682906 h 847592"/>
              <a:gd name="connsiteX6" fmla="*/ 4213185 w 6921661"/>
              <a:gd name="connsiteY6" fmla="*/ 844952 h 847592"/>
              <a:gd name="connsiteX7" fmla="*/ 5011839 w 6921661"/>
              <a:gd name="connsiteY7" fmla="*/ 671332 h 847592"/>
              <a:gd name="connsiteX8" fmla="*/ 5879939 w 6921661"/>
              <a:gd name="connsiteY8" fmla="*/ 787079 h 847592"/>
              <a:gd name="connsiteX9" fmla="*/ 6921661 w 6921661"/>
              <a:gd name="connsiteY9" fmla="*/ 810227 h 84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21661" h="847592">
                <a:moveTo>
                  <a:pt x="0" y="0"/>
                </a:moveTo>
                <a:cubicBezTo>
                  <a:pt x="402220" y="56909"/>
                  <a:pt x="804441" y="113818"/>
                  <a:pt x="1006998" y="185195"/>
                </a:cubicBezTo>
                <a:cubicBezTo>
                  <a:pt x="1209555" y="256572"/>
                  <a:pt x="1034005" y="372319"/>
                  <a:pt x="1215342" y="428263"/>
                </a:cubicBezTo>
                <a:cubicBezTo>
                  <a:pt x="1396679" y="484207"/>
                  <a:pt x="1796005" y="451412"/>
                  <a:pt x="2095018" y="520860"/>
                </a:cubicBezTo>
                <a:cubicBezTo>
                  <a:pt x="2394031" y="590308"/>
                  <a:pt x="2735484" y="817944"/>
                  <a:pt x="3009418" y="844952"/>
                </a:cubicBezTo>
                <a:cubicBezTo>
                  <a:pt x="3283352" y="871960"/>
                  <a:pt x="3537995" y="682906"/>
                  <a:pt x="3738623" y="682906"/>
                </a:cubicBezTo>
                <a:cubicBezTo>
                  <a:pt x="3939251" y="682906"/>
                  <a:pt x="4000982" y="846881"/>
                  <a:pt x="4213185" y="844952"/>
                </a:cubicBezTo>
                <a:cubicBezTo>
                  <a:pt x="4425388" y="843023"/>
                  <a:pt x="4734047" y="680978"/>
                  <a:pt x="5011839" y="671332"/>
                </a:cubicBezTo>
                <a:cubicBezTo>
                  <a:pt x="5289631" y="661687"/>
                  <a:pt x="5561635" y="763930"/>
                  <a:pt x="5879939" y="787079"/>
                </a:cubicBezTo>
                <a:cubicBezTo>
                  <a:pt x="6198243" y="810228"/>
                  <a:pt x="6488574" y="769716"/>
                  <a:pt x="6921661" y="810227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Freeform 64"/>
          <p:cNvSpPr/>
          <p:nvPr/>
        </p:nvSpPr>
        <p:spPr>
          <a:xfrm>
            <a:off x="4408054" y="3775190"/>
            <a:ext cx="5547167" cy="1085126"/>
          </a:xfrm>
          <a:custGeom>
            <a:avLst/>
            <a:gdLst>
              <a:gd name="connsiteX0" fmla="*/ 0 w 6863788"/>
              <a:gd name="connsiteY0" fmla="*/ 0 h 847592"/>
              <a:gd name="connsiteX1" fmla="*/ 1006998 w 6863788"/>
              <a:gd name="connsiteY1" fmla="*/ 185195 h 847592"/>
              <a:gd name="connsiteX2" fmla="*/ 1215342 w 6863788"/>
              <a:gd name="connsiteY2" fmla="*/ 428263 h 847592"/>
              <a:gd name="connsiteX3" fmla="*/ 2095018 w 6863788"/>
              <a:gd name="connsiteY3" fmla="*/ 520860 h 847592"/>
              <a:gd name="connsiteX4" fmla="*/ 3009418 w 6863788"/>
              <a:gd name="connsiteY4" fmla="*/ 844952 h 847592"/>
              <a:gd name="connsiteX5" fmla="*/ 3738623 w 6863788"/>
              <a:gd name="connsiteY5" fmla="*/ 682906 h 847592"/>
              <a:gd name="connsiteX6" fmla="*/ 4213185 w 6863788"/>
              <a:gd name="connsiteY6" fmla="*/ 844952 h 847592"/>
              <a:gd name="connsiteX7" fmla="*/ 4768770 w 6863788"/>
              <a:gd name="connsiteY7" fmla="*/ 625033 h 847592"/>
              <a:gd name="connsiteX8" fmla="*/ 5764193 w 6863788"/>
              <a:gd name="connsiteY8" fmla="*/ 682906 h 847592"/>
              <a:gd name="connsiteX9" fmla="*/ 6863788 w 6863788"/>
              <a:gd name="connsiteY9" fmla="*/ 486136 h 847592"/>
              <a:gd name="connsiteX0" fmla="*/ 0 w 6921661"/>
              <a:gd name="connsiteY0" fmla="*/ 0 h 847592"/>
              <a:gd name="connsiteX1" fmla="*/ 1006998 w 6921661"/>
              <a:gd name="connsiteY1" fmla="*/ 185195 h 847592"/>
              <a:gd name="connsiteX2" fmla="*/ 1215342 w 6921661"/>
              <a:gd name="connsiteY2" fmla="*/ 428263 h 847592"/>
              <a:gd name="connsiteX3" fmla="*/ 2095018 w 6921661"/>
              <a:gd name="connsiteY3" fmla="*/ 520860 h 847592"/>
              <a:gd name="connsiteX4" fmla="*/ 3009418 w 6921661"/>
              <a:gd name="connsiteY4" fmla="*/ 844952 h 847592"/>
              <a:gd name="connsiteX5" fmla="*/ 3738623 w 6921661"/>
              <a:gd name="connsiteY5" fmla="*/ 682906 h 847592"/>
              <a:gd name="connsiteX6" fmla="*/ 4213185 w 6921661"/>
              <a:gd name="connsiteY6" fmla="*/ 844952 h 847592"/>
              <a:gd name="connsiteX7" fmla="*/ 4768770 w 6921661"/>
              <a:gd name="connsiteY7" fmla="*/ 625033 h 847592"/>
              <a:gd name="connsiteX8" fmla="*/ 5764193 w 6921661"/>
              <a:gd name="connsiteY8" fmla="*/ 682906 h 847592"/>
              <a:gd name="connsiteX9" fmla="*/ 6921661 w 6921661"/>
              <a:gd name="connsiteY9" fmla="*/ 810227 h 847592"/>
              <a:gd name="connsiteX0" fmla="*/ 0 w 6921661"/>
              <a:gd name="connsiteY0" fmla="*/ 0 h 847592"/>
              <a:gd name="connsiteX1" fmla="*/ 1006998 w 6921661"/>
              <a:gd name="connsiteY1" fmla="*/ 185195 h 847592"/>
              <a:gd name="connsiteX2" fmla="*/ 1215342 w 6921661"/>
              <a:gd name="connsiteY2" fmla="*/ 428263 h 847592"/>
              <a:gd name="connsiteX3" fmla="*/ 2095018 w 6921661"/>
              <a:gd name="connsiteY3" fmla="*/ 520860 h 847592"/>
              <a:gd name="connsiteX4" fmla="*/ 3009418 w 6921661"/>
              <a:gd name="connsiteY4" fmla="*/ 844952 h 847592"/>
              <a:gd name="connsiteX5" fmla="*/ 3738623 w 6921661"/>
              <a:gd name="connsiteY5" fmla="*/ 682906 h 847592"/>
              <a:gd name="connsiteX6" fmla="*/ 4213185 w 6921661"/>
              <a:gd name="connsiteY6" fmla="*/ 844952 h 847592"/>
              <a:gd name="connsiteX7" fmla="*/ 4768770 w 6921661"/>
              <a:gd name="connsiteY7" fmla="*/ 625033 h 847592"/>
              <a:gd name="connsiteX8" fmla="*/ 5764193 w 6921661"/>
              <a:gd name="connsiteY8" fmla="*/ 682906 h 847592"/>
              <a:gd name="connsiteX9" fmla="*/ 6921661 w 6921661"/>
              <a:gd name="connsiteY9" fmla="*/ 810227 h 847592"/>
              <a:gd name="connsiteX0" fmla="*/ 0 w 6921661"/>
              <a:gd name="connsiteY0" fmla="*/ 0 h 847592"/>
              <a:gd name="connsiteX1" fmla="*/ 1006998 w 6921661"/>
              <a:gd name="connsiteY1" fmla="*/ 185195 h 847592"/>
              <a:gd name="connsiteX2" fmla="*/ 1215342 w 6921661"/>
              <a:gd name="connsiteY2" fmla="*/ 428263 h 847592"/>
              <a:gd name="connsiteX3" fmla="*/ 2095018 w 6921661"/>
              <a:gd name="connsiteY3" fmla="*/ 520860 h 847592"/>
              <a:gd name="connsiteX4" fmla="*/ 3009418 w 6921661"/>
              <a:gd name="connsiteY4" fmla="*/ 844952 h 847592"/>
              <a:gd name="connsiteX5" fmla="*/ 3738623 w 6921661"/>
              <a:gd name="connsiteY5" fmla="*/ 682906 h 847592"/>
              <a:gd name="connsiteX6" fmla="*/ 4213185 w 6921661"/>
              <a:gd name="connsiteY6" fmla="*/ 844952 h 847592"/>
              <a:gd name="connsiteX7" fmla="*/ 4768770 w 6921661"/>
              <a:gd name="connsiteY7" fmla="*/ 625033 h 847592"/>
              <a:gd name="connsiteX8" fmla="*/ 5879939 w 6921661"/>
              <a:gd name="connsiteY8" fmla="*/ 787079 h 847592"/>
              <a:gd name="connsiteX9" fmla="*/ 6921661 w 6921661"/>
              <a:gd name="connsiteY9" fmla="*/ 810227 h 847592"/>
              <a:gd name="connsiteX0" fmla="*/ 0 w 6921661"/>
              <a:gd name="connsiteY0" fmla="*/ 0 h 847592"/>
              <a:gd name="connsiteX1" fmla="*/ 1006998 w 6921661"/>
              <a:gd name="connsiteY1" fmla="*/ 185195 h 847592"/>
              <a:gd name="connsiteX2" fmla="*/ 1215342 w 6921661"/>
              <a:gd name="connsiteY2" fmla="*/ 428263 h 847592"/>
              <a:gd name="connsiteX3" fmla="*/ 2095018 w 6921661"/>
              <a:gd name="connsiteY3" fmla="*/ 520860 h 847592"/>
              <a:gd name="connsiteX4" fmla="*/ 3009418 w 6921661"/>
              <a:gd name="connsiteY4" fmla="*/ 844952 h 847592"/>
              <a:gd name="connsiteX5" fmla="*/ 3738623 w 6921661"/>
              <a:gd name="connsiteY5" fmla="*/ 682906 h 847592"/>
              <a:gd name="connsiteX6" fmla="*/ 4213185 w 6921661"/>
              <a:gd name="connsiteY6" fmla="*/ 844952 h 847592"/>
              <a:gd name="connsiteX7" fmla="*/ 5011839 w 6921661"/>
              <a:gd name="connsiteY7" fmla="*/ 671332 h 847592"/>
              <a:gd name="connsiteX8" fmla="*/ 5879939 w 6921661"/>
              <a:gd name="connsiteY8" fmla="*/ 787079 h 847592"/>
              <a:gd name="connsiteX9" fmla="*/ 6921661 w 6921661"/>
              <a:gd name="connsiteY9" fmla="*/ 810227 h 847592"/>
              <a:gd name="connsiteX0" fmla="*/ 0 w 6921661"/>
              <a:gd name="connsiteY0" fmla="*/ 0 h 1043018"/>
              <a:gd name="connsiteX1" fmla="*/ 1006998 w 6921661"/>
              <a:gd name="connsiteY1" fmla="*/ 185195 h 1043018"/>
              <a:gd name="connsiteX2" fmla="*/ 1215342 w 6921661"/>
              <a:gd name="connsiteY2" fmla="*/ 428263 h 1043018"/>
              <a:gd name="connsiteX3" fmla="*/ 2095018 w 6921661"/>
              <a:gd name="connsiteY3" fmla="*/ 520860 h 1043018"/>
              <a:gd name="connsiteX4" fmla="*/ 3009418 w 6921661"/>
              <a:gd name="connsiteY4" fmla="*/ 844952 h 1043018"/>
              <a:gd name="connsiteX5" fmla="*/ 3738623 w 6921661"/>
              <a:gd name="connsiteY5" fmla="*/ 682906 h 1043018"/>
              <a:gd name="connsiteX6" fmla="*/ 4213185 w 6921661"/>
              <a:gd name="connsiteY6" fmla="*/ 844952 h 1043018"/>
              <a:gd name="connsiteX7" fmla="*/ 5011839 w 6921661"/>
              <a:gd name="connsiteY7" fmla="*/ 671332 h 1043018"/>
              <a:gd name="connsiteX8" fmla="*/ 6041985 w 6921661"/>
              <a:gd name="connsiteY8" fmla="*/ 1041722 h 1043018"/>
              <a:gd name="connsiteX9" fmla="*/ 6921661 w 6921661"/>
              <a:gd name="connsiteY9" fmla="*/ 810227 h 1043018"/>
              <a:gd name="connsiteX0" fmla="*/ 0 w 6921661"/>
              <a:gd name="connsiteY0" fmla="*/ 0 h 1075304"/>
              <a:gd name="connsiteX1" fmla="*/ 1006998 w 6921661"/>
              <a:gd name="connsiteY1" fmla="*/ 185195 h 1075304"/>
              <a:gd name="connsiteX2" fmla="*/ 1215342 w 6921661"/>
              <a:gd name="connsiteY2" fmla="*/ 428263 h 1075304"/>
              <a:gd name="connsiteX3" fmla="*/ 2095018 w 6921661"/>
              <a:gd name="connsiteY3" fmla="*/ 520860 h 1075304"/>
              <a:gd name="connsiteX4" fmla="*/ 3009418 w 6921661"/>
              <a:gd name="connsiteY4" fmla="*/ 844952 h 1075304"/>
              <a:gd name="connsiteX5" fmla="*/ 3738623 w 6921661"/>
              <a:gd name="connsiteY5" fmla="*/ 682906 h 1075304"/>
              <a:gd name="connsiteX6" fmla="*/ 4213185 w 6921661"/>
              <a:gd name="connsiteY6" fmla="*/ 844952 h 1075304"/>
              <a:gd name="connsiteX7" fmla="*/ 5139160 w 6921661"/>
              <a:gd name="connsiteY7" fmla="*/ 1053297 h 1075304"/>
              <a:gd name="connsiteX8" fmla="*/ 6041985 w 6921661"/>
              <a:gd name="connsiteY8" fmla="*/ 1041722 h 1075304"/>
              <a:gd name="connsiteX9" fmla="*/ 6921661 w 6921661"/>
              <a:gd name="connsiteY9" fmla="*/ 810227 h 1075304"/>
              <a:gd name="connsiteX0" fmla="*/ 0 w 6921661"/>
              <a:gd name="connsiteY0" fmla="*/ 0 h 1081167"/>
              <a:gd name="connsiteX1" fmla="*/ 1006998 w 6921661"/>
              <a:gd name="connsiteY1" fmla="*/ 185195 h 1081167"/>
              <a:gd name="connsiteX2" fmla="*/ 1215342 w 6921661"/>
              <a:gd name="connsiteY2" fmla="*/ 428263 h 1081167"/>
              <a:gd name="connsiteX3" fmla="*/ 2095018 w 6921661"/>
              <a:gd name="connsiteY3" fmla="*/ 520860 h 1081167"/>
              <a:gd name="connsiteX4" fmla="*/ 3009418 w 6921661"/>
              <a:gd name="connsiteY4" fmla="*/ 844952 h 1081167"/>
              <a:gd name="connsiteX5" fmla="*/ 3738623 w 6921661"/>
              <a:gd name="connsiteY5" fmla="*/ 682906 h 1081167"/>
              <a:gd name="connsiteX6" fmla="*/ 4363656 w 6921661"/>
              <a:gd name="connsiteY6" fmla="*/ 1053297 h 1081167"/>
              <a:gd name="connsiteX7" fmla="*/ 5139160 w 6921661"/>
              <a:gd name="connsiteY7" fmla="*/ 1053297 h 1081167"/>
              <a:gd name="connsiteX8" fmla="*/ 6041985 w 6921661"/>
              <a:gd name="connsiteY8" fmla="*/ 1041722 h 1081167"/>
              <a:gd name="connsiteX9" fmla="*/ 6921661 w 6921661"/>
              <a:gd name="connsiteY9" fmla="*/ 810227 h 1081167"/>
              <a:gd name="connsiteX0" fmla="*/ 0 w 6921661"/>
              <a:gd name="connsiteY0" fmla="*/ 0 h 1081167"/>
              <a:gd name="connsiteX1" fmla="*/ 1006998 w 6921661"/>
              <a:gd name="connsiteY1" fmla="*/ 185195 h 1081167"/>
              <a:gd name="connsiteX2" fmla="*/ 1215342 w 6921661"/>
              <a:gd name="connsiteY2" fmla="*/ 428263 h 1081167"/>
              <a:gd name="connsiteX3" fmla="*/ 2095018 w 6921661"/>
              <a:gd name="connsiteY3" fmla="*/ 520860 h 1081167"/>
              <a:gd name="connsiteX4" fmla="*/ 3009418 w 6921661"/>
              <a:gd name="connsiteY4" fmla="*/ 844952 h 1081167"/>
              <a:gd name="connsiteX5" fmla="*/ 3738623 w 6921661"/>
              <a:gd name="connsiteY5" fmla="*/ 682906 h 1081167"/>
              <a:gd name="connsiteX6" fmla="*/ 4363656 w 6921661"/>
              <a:gd name="connsiteY6" fmla="*/ 1053297 h 1081167"/>
              <a:gd name="connsiteX7" fmla="*/ 5139160 w 6921661"/>
              <a:gd name="connsiteY7" fmla="*/ 1053297 h 1081167"/>
              <a:gd name="connsiteX8" fmla="*/ 6041985 w 6921661"/>
              <a:gd name="connsiteY8" fmla="*/ 1041722 h 1081167"/>
              <a:gd name="connsiteX9" fmla="*/ 6921661 w 6921661"/>
              <a:gd name="connsiteY9" fmla="*/ 810227 h 1081167"/>
              <a:gd name="connsiteX0" fmla="*/ 0 w 6921661"/>
              <a:gd name="connsiteY0" fmla="*/ 0 h 1070024"/>
              <a:gd name="connsiteX1" fmla="*/ 1006998 w 6921661"/>
              <a:gd name="connsiteY1" fmla="*/ 185195 h 1070024"/>
              <a:gd name="connsiteX2" fmla="*/ 1215342 w 6921661"/>
              <a:gd name="connsiteY2" fmla="*/ 428263 h 1070024"/>
              <a:gd name="connsiteX3" fmla="*/ 2095018 w 6921661"/>
              <a:gd name="connsiteY3" fmla="*/ 520860 h 1070024"/>
              <a:gd name="connsiteX4" fmla="*/ 3009418 w 6921661"/>
              <a:gd name="connsiteY4" fmla="*/ 844952 h 1070024"/>
              <a:gd name="connsiteX5" fmla="*/ 4178461 w 6921661"/>
              <a:gd name="connsiteY5" fmla="*/ 833377 h 1070024"/>
              <a:gd name="connsiteX6" fmla="*/ 4363656 w 6921661"/>
              <a:gd name="connsiteY6" fmla="*/ 1053297 h 1070024"/>
              <a:gd name="connsiteX7" fmla="*/ 5139160 w 6921661"/>
              <a:gd name="connsiteY7" fmla="*/ 1053297 h 1070024"/>
              <a:gd name="connsiteX8" fmla="*/ 6041985 w 6921661"/>
              <a:gd name="connsiteY8" fmla="*/ 1041722 h 1070024"/>
              <a:gd name="connsiteX9" fmla="*/ 6921661 w 6921661"/>
              <a:gd name="connsiteY9" fmla="*/ 810227 h 1070024"/>
              <a:gd name="connsiteX0" fmla="*/ 0 w 6921661"/>
              <a:gd name="connsiteY0" fmla="*/ 0 h 1226942"/>
              <a:gd name="connsiteX1" fmla="*/ 1006998 w 6921661"/>
              <a:gd name="connsiteY1" fmla="*/ 185195 h 1226942"/>
              <a:gd name="connsiteX2" fmla="*/ 1215342 w 6921661"/>
              <a:gd name="connsiteY2" fmla="*/ 428263 h 1226942"/>
              <a:gd name="connsiteX3" fmla="*/ 2095018 w 6921661"/>
              <a:gd name="connsiteY3" fmla="*/ 520860 h 1226942"/>
              <a:gd name="connsiteX4" fmla="*/ 3009418 w 6921661"/>
              <a:gd name="connsiteY4" fmla="*/ 844952 h 1226942"/>
              <a:gd name="connsiteX5" fmla="*/ 4178461 w 6921661"/>
              <a:gd name="connsiteY5" fmla="*/ 833377 h 1226942"/>
              <a:gd name="connsiteX6" fmla="*/ 4363656 w 6921661"/>
              <a:gd name="connsiteY6" fmla="*/ 1053297 h 1226942"/>
              <a:gd name="connsiteX7" fmla="*/ 5254907 w 6921661"/>
              <a:gd name="connsiteY7" fmla="*/ 1226917 h 1226942"/>
              <a:gd name="connsiteX8" fmla="*/ 6041985 w 6921661"/>
              <a:gd name="connsiteY8" fmla="*/ 1041722 h 1226942"/>
              <a:gd name="connsiteX9" fmla="*/ 6921661 w 6921661"/>
              <a:gd name="connsiteY9" fmla="*/ 810227 h 1226942"/>
              <a:gd name="connsiteX0" fmla="*/ 0 w 6921661"/>
              <a:gd name="connsiteY0" fmla="*/ 0 h 1282222"/>
              <a:gd name="connsiteX1" fmla="*/ 1006998 w 6921661"/>
              <a:gd name="connsiteY1" fmla="*/ 185195 h 1282222"/>
              <a:gd name="connsiteX2" fmla="*/ 1215342 w 6921661"/>
              <a:gd name="connsiteY2" fmla="*/ 428263 h 1282222"/>
              <a:gd name="connsiteX3" fmla="*/ 2095018 w 6921661"/>
              <a:gd name="connsiteY3" fmla="*/ 520860 h 1282222"/>
              <a:gd name="connsiteX4" fmla="*/ 3009418 w 6921661"/>
              <a:gd name="connsiteY4" fmla="*/ 844952 h 1282222"/>
              <a:gd name="connsiteX5" fmla="*/ 4178461 w 6921661"/>
              <a:gd name="connsiteY5" fmla="*/ 833377 h 1282222"/>
              <a:gd name="connsiteX6" fmla="*/ 4363656 w 6921661"/>
              <a:gd name="connsiteY6" fmla="*/ 1053297 h 1282222"/>
              <a:gd name="connsiteX7" fmla="*/ 5254907 w 6921661"/>
              <a:gd name="connsiteY7" fmla="*/ 1226917 h 1282222"/>
              <a:gd name="connsiteX8" fmla="*/ 6146157 w 6921661"/>
              <a:gd name="connsiteY8" fmla="*/ 1250067 h 1282222"/>
              <a:gd name="connsiteX9" fmla="*/ 6921661 w 6921661"/>
              <a:gd name="connsiteY9" fmla="*/ 810227 h 1282222"/>
              <a:gd name="connsiteX0" fmla="*/ 0 w 7396223"/>
              <a:gd name="connsiteY0" fmla="*/ 0 h 1446835"/>
              <a:gd name="connsiteX1" fmla="*/ 1006998 w 7396223"/>
              <a:gd name="connsiteY1" fmla="*/ 185195 h 1446835"/>
              <a:gd name="connsiteX2" fmla="*/ 1215342 w 7396223"/>
              <a:gd name="connsiteY2" fmla="*/ 428263 h 1446835"/>
              <a:gd name="connsiteX3" fmla="*/ 2095018 w 7396223"/>
              <a:gd name="connsiteY3" fmla="*/ 520860 h 1446835"/>
              <a:gd name="connsiteX4" fmla="*/ 3009418 w 7396223"/>
              <a:gd name="connsiteY4" fmla="*/ 844952 h 1446835"/>
              <a:gd name="connsiteX5" fmla="*/ 4178461 w 7396223"/>
              <a:gd name="connsiteY5" fmla="*/ 833377 h 1446835"/>
              <a:gd name="connsiteX6" fmla="*/ 4363656 w 7396223"/>
              <a:gd name="connsiteY6" fmla="*/ 1053297 h 1446835"/>
              <a:gd name="connsiteX7" fmla="*/ 5254907 w 7396223"/>
              <a:gd name="connsiteY7" fmla="*/ 1226917 h 1446835"/>
              <a:gd name="connsiteX8" fmla="*/ 6146157 w 7396223"/>
              <a:gd name="connsiteY8" fmla="*/ 1250067 h 1446835"/>
              <a:gd name="connsiteX9" fmla="*/ 7396223 w 7396223"/>
              <a:gd name="connsiteY9" fmla="*/ 1446835 h 1446835"/>
              <a:gd name="connsiteX0" fmla="*/ 0 w 7396223"/>
              <a:gd name="connsiteY0" fmla="*/ 0 h 1446835"/>
              <a:gd name="connsiteX1" fmla="*/ 1006998 w 7396223"/>
              <a:gd name="connsiteY1" fmla="*/ 185195 h 1446835"/>
              <a:gd name="connsiteX2" fmla="*/ 1215342 w 7396223"/>
              <a:gd name="connsiteY2" fmla="*/ 428263 h 1446835"/>
              <a:gd name="connsiteX3" fmla="*/ 2095018 w 7396223"/>
              <a:gd name="connsiteY3" fmla="*/ 520860 h 1446835"/>
              <a:gd name="connsiteX4" fmla="*/ 3009418 w 7396223"/>
              <a:gd name="connsiteY4" fmla="*/ 844952 h 1446835"/>
              <a:gd name="connsiteX5" fmla="*/ 4178461 w 7396223"/>
              <a:gd name="connsiteY5" fmla="*/ 833377 h 1446835"/>
              <a:gd name="connsiteX6" fmla="*/ 4363656 w 7396223"/>
              <a:gd name="connsiteY6" fmla="*/ 1053297 h 1446835"/>
              <a:gd name="connsiteX7" fmla="*/ 5254907 w 7396223"/>
              <a:gd name="connsiteY7" fmla="*/ 1226917 h 1446835"/>
              <a:gd name="connsiteX8" fmla="*/ 6146157 w 7396223"/>
              <a:gd name="connsiteY8" fmla="*/ 1250067 h 1446835"/>
              <a:gd name="connsiteX9" fmla="*/ 7396223 w 7396223"/>
              <a:gd name="connsiteY9" fmla="*/ 1446835 h 144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96223" h="1446835">
                <a:moveTo>
                  <a:pt x="0" y="0"/>
                </a:moveTo>
                <a:cubicBezTo>
                  <a:pt x="402220" y="56909"/>
                  <a:pt x="804441" y="113818"/>
                  <a:pt x="1006998" y="185195"/>
                </a:cubicBezTo>
                <a:cubicBezTo>
                  <a:pt x="1209555" y="256572"/>
                  <a:pt x="1034005" y="372319"/>
                  <a:pt x="1215342" y="428263"/>
                </a:cubicBezTo>
                <a:cubicBezTo>
                  <a:pt x="1396679" y="484207"/>
                  <a:pt x="1796005" y="451412"/>
                  <a:pt x="2095018" y="520860"/>
                </a:cubicBezTo>
                <a:cubicBezTo>
                  <a:pt x="2394031" y="590308"/>
                  <a:pt x="2662178" y="792866"/>
                  <a:pt x="3009418" y="844952"/>
                </a:cubicBezTo>
                <a:cubicBezTo>
                  <a:pt x="3356659" y="897038"/>
                  <a:pt x="3952755" y="798653"/>
                  <a:pt x="4178461" y="833377"/>
                </a:cubicBezTo>
                <a:cubicBezTo>
                  <a:pt x="4404167" y="868101"/>
                  <a:pt x="4184248" y="987707"/>
                  <a:pt x="4363656" y="1053297"/>
                </a:cubicBezTo>
                <a:cubicBezTo>
                  <a:pt x="4543064" y="1118887"/>
                  <a:pt x="4957823" y="1194122"/>
                  <a:pt x="5254907" y="1226917"/>
                </a:cubicBezTo>
                <a:cubicBezTo>
                  <a:pt x="5551991" y="1259712"/>
                  <a:pt x="5789271" y="1213414"/>
                  <a:pt x="6146157" y="1250067"/>
                </a:cubicBezTo>
                <a:cubicBezTo>
                  <a:pt x="6503043" y="1286720"/>
                  <a:pt x="6963136" y="1360026"/>
                  <a:pt x="7396223" y="1446835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6" name="TextBox 65"/>
          <p:cNvSpPr txBox="1"/>
          <p:nvPr/>
        </p:nvSpPr>
        <p:spPr>
          <a:xfrm rot="839866">
            <a:off x="6979938" y="5015152"/>
            <a:ext cx="26190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B0F0"/>
                </a:solidFill>
              </a:rPr>
              <a:t>Subglacial River</a:t>
            </a:r>
          </a:p>
        </p:txBody>
      </p:sp>
      <p:sp>
        <p:nvSpPr>
          <p:cNvPr id="68" name="Oval 67"/>
          <p:cNvSpPr/>
          <p:nvPr/>
        </p:nvSpPr>
        <p:spPr>
          <a:xfrm>
            <a:off x="2357393" y="1257069"/>
            <a:ext cx="1347396" cy="114383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TextBox 68"/>
          <p:cNvSpPr txBox="1"/>
          <p:nvPr/>
        </p:nvSpPr>
        <p:spPr>
          <a:xfrm>
            <a:off x="3442843" y="953446"/>
            <a:ext cx="12971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B0F0"/>
                </a:solidFill>
              </a:rPr>
              <a:t>Moulin</a:t>
            </a:r>
          </a:p>
        </p:txBody>
      </p:sp>
    </p:spTree>
    <p:extLst>
      <p:ext uri="{BB962C8B-B14F-4D97-AF65-F5344CB8AC3E}">
        <p14:creationId xmlns:p14="http://schemas.microsoft.com/office/powerpoint/2010/main" val="3276420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4917"/>
            <a:ext cx="12192000" cy="42157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06829" y="5680712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Moulin in Greenland</a:t>
            </a:r>
          </a:p>
        </p:txBody>
      </p:sp>
    </p:spTree>
    <p:extLst>
      <p:ext uri="{BB962C8B-B14F-4D97-AF65-F5344CB8AC3E}">
        <p14:creationId xmlns:p14="http://schemas.microsoft.com/office/powerpoint/2010/main" val="4231393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1BEA0-94D0-921D-6A19-6309C01D3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DD9066-50BD-F0F1-0952-DD97DFEC79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64353" cy="68673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436B54-54FE-05D5-E9C3-3272EFFC72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8865" y="1208070"/>
            <a:ext cx="6541215" cy="399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64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711D79-8B3A-E904-115D-382974186C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773" y="38309"/>
            <a:ext cx="4849401" cy="6781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DE8992-6CD5-83AD-86DA-2251AC9160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479" y="1931541"/>
            <a:ext cx="6616559" cy="453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DA7FB6-8349-1EC3-F125-A9F25C81C52C}"/>
              </a:ext>
            </a:extLst>
          </p:cNvPr>
          <p:cNvSpPr txBox="1"/>
          <p:nvPr/>
        </p:nvSpPr>
        <p:spPr>
          <a:xfrm>
            <a:off x="5743253" y="183908"/>
            <a:ext cx="37808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Granite Tors</a:t>
            </a:r>
          </a:p>
          <a:p>
            <a:r>
              <a:rPr lang="en-US" sz="3200" dirty="0"/>
              <a:t>near Fairbanks Alaska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D5587F-B44C-D794-285D-7A121FE77C5C}"/>
              </a:ext>
            </a:extLst>
          </p:cNvPr>
          <p:cNvSpPr txBox="1"/>
          <p:nvPr/>
        </p:nvSpPr>
        <p:spPr>
          <a:xfrm>
            <a:off x="9078169" y="1362906"/>
            <a:ext cx="2785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Tor - Dutch for tower</a:t>
            </a:r>
          </a:p>
        </p:txBody>
      </p:sp>
    </p:spTree>
    <p:extLst>
      <p:ext uri="{BB962C8B-B14F-4D97-AF65-F5344CB8AC3E}">
        <p14:creationId xmlns:p14="http://schemas.microsoft.com/office/powerpoint/2010/main" val="100947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9EA41-C3EF-21C8-8D16-41674E779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B9DA52-7468-A2DB-3251-CAFEAF0D8E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773" y="38309"/>
            <a:ext cx="4849401" cy="6781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B9A5F9-1664-86C9-57BA-957F63CE8E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479" y="1931541"/>
            <a:ext cx="6616559" cy="453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5FA261-1F57-825F-4236-6F577999D1A7}"/>
              </a:ext>
            </a:extLst>
          </p:cNvPr>
          <p:cNvSpPr txBox="1"/>
          <p:nvPr/>
        </p:nvSpPr>
        <p:spPr>
          <a:xfrm>
            <a:off x="5743253" y="183908"/>
            <a:ext cx="5076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Erosional, not glacial in origin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B5BDB-2D2D-5049-D371-28BA7E4B50F6}"/>
              </a:ext>
            </a:extLst>
          </p:cNvPr>
          <p:cNvSpPr txBox="1"/>
          <p:nvPr/>
        </p:nvSpPr>
        <p:spPr>
          <a:xfrm>
            <a:off x="7115161" y="768683"/>
            <a:ext cx="5076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How come Ice Age glaciers did not sweep then away?</a:t>
            </a:r>
          </a:p>
        </p:txBody>
      </p:sp>
    </p:spTree>
    <p:extLst>
      <p:ext uri="{BB962C8B-B14F-4D97-AF65-F5344CB8AC3E}">
        <p14:creationId xmlns:p14="http://schemas.microsoft.com/office/powerpoint/2010/main" val="3200881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A24C8-037C-F7DD-17C1-ED083EB4F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3CC326-8FC2-521C-FAEC-514DCE37FB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773" y="38309"/>
            <a:ext cx="4849401" cy="6781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23EDC9-6257-123A-7B7E-006FB361F0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6326" y="2282622"/>
            <a:ext cx="6616559" cy="453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50F97C-38E6-DCB7-B38C-A947400CFC5F}"/>
              </a:ext>
            </a:extLst>
          </p:cNvPr>
          <p:cNvSpPr txBox="1"/>
          <p:nvPr/>
        </p:nvSpPr>
        <p:spPr>
          <a:xfrm>
            <a:off x="5296326" y="223366"/>
            <a:ext cx="68528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Both"/>
            </a:pPr>
            <a:r>
              <a:rPr lang="en-US" sz="2800" dirty="0"/>
              <a:t>Younger than Ice Age</a:t>
            </a:r>
          </a:p>
          <a:p>
            <a:pPr marL="514350" indent="-514350">
              <a:buAutoNum type="alphaLcParenBoth"/>
            </a:pPr>
            <a:r>
              <a:rPr lang="en-US" sz="2800" dirty="0"/>
              <a:t>Erosional explanation wrong, actually glacial</a:t>
            </a:r>
          </a:p>
          <a:p>
            <a:pPr marL="514350" indent="-514350">
              <a:buAutoNum type="alphaLcParenBoth"/>
            </a:pPr>
            <a:r>
              <a:rPr lang="en-US" sz="2800" dirty="0"/>
              <a:t>Fairbanks not glaciated during Ice Age</a:t>
            </a:r>
          </a:p>
        </p:txBody>
      </p:sp>
    </p:spTree>
    <p:extLst>
      <p:ext uri="{BB962C8B-B14F-4D97-AF65-F5344CB8AC3E}">
        <p14:creationId xmlns:p14="http://schemas.microsoft.com/office/powerpoint/2010/main" val="3954659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4C70D-396C-59BB-DC1C-C5BCCE7D0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EE1425-807D-81CF-3F1A-AA5A21E29B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773" y="38309"/>
            <a:ext cx="4849401" cy="6781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0F1937-BEE5-F0AF-A497-1F3A454E9A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479" y="1931541"/>
            <a:ext cx="6616559" cy="453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2B350-AFB5-6D12-072D-6687FD11B131}"/>
              </a:ext>
            </a:extLst>
          </p:cNvPr>
          <p:cNvSpPr txBox="1"/>
          <p:nvPr/>
        </p:nvSpPr>
        <p:spPr>
          <a:xfrm>
            <a:off x="5743253" y="183908"/>
            <a:ext cx="5258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What’s it take to make glaciers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AFE377-CFEB-FB5C-2199-A4E5B1AF7F86}"/>
              </a:ext>
            </a:extLst>
          </p:cNvPr>
          <p:cNvSpPr txBox="1"/>
          <p:nvPr/>
        </p:nvSpPr>
        <p:spPr>
          <a:xfrm>
            <a:off x="7115161" y="768683"/>
            <a:ext cx="5076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Cold weather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</a:t>
            </a:r>
          </a:p>
          <a:p>
            <a:r>
              <a:rPr lang="en-US" sz="2400" dirty="0">
                <a:solidFill>
                  <a:srgbClr val="FF0000"/>
                </a:solidFill>
              </a:rPr>
              <a:t>____?______</a:t>
            </a:r>
          </a:p>
        </p:txBody>
      </p:sp>
    </p:spTree>
    <p:extLst>
      <p:ext uri="{BB962C8B-B14F-4D97-AF65-F5344CB8AC3E}">
        <p14:creationId xmlns:p14="http://schemas.microsoft.com/office/powerpoint/2010/main" val="2729167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297F4-FE71-C4DE-3186-A19BFB539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ED0830-9CEB-B8F4-0289-F509E76273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773" y="38309"/>
            <a:ext cx="4849401" cy="6781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AE4AC4-CEB8-41A0-34BF-A9E5007100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479" y="1931541"/>
            <a:ext cx="6616559" cy="453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EE34FB-0789-0A81-30BA-3AD3296225A2}"/>
              </a:ext>
            </a:extLst>
          </p:cNvPr>
          <p:cNvSpPr txBox="1"/>
          <p:nvPr/>
        </p:nvSpPr>
        <p:spPr>
          <a:xfrm>
            <a:off x="5743253" y="183908"/>
            <a:ext cx="5258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What’s it take to make glaciers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C7BA9-A9F1-ED3F-ED04-0CFC02978353}"/>
              </a:ext>
            </a:extLst>
          </p:cNvPr>
          <p:cNvSpPr txBox="1"/>
          <p:nvPr/>
        </p:nvSpPr>
        <p:spPr>
          <a:xfrm>
            <a:off x="7115161" y="768683"/>
            <a:ext cx="5076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Cold weather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precipitation</a:t>
            </a:r>
          </a:p>
        </p:txBody>
      </p:sp>
    </p:spTree>
    <p:extLst>
      <p:ext uri="{BB962C8B-B14F-4D97-AF65-F5344CB8AC3E}">
        <p14:creationId xmlns:p14="http://schemas.microsoft.com/office/powerpoint/2010/main" val="3760076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geology.isu.edu/Digital_Geology_Idaho/Module12/extent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1" y="328999"/>
            <a:ext cx="6638925" cy="6153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geology.isu.edu/Digital_Geology_Idaho/Module12/extent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1" y="328999"/>
            <a:ext cx="6638925" cy="6153151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7848600" y="5562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610600" y="5562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Hudson Valley</a:t>
            </a:r>
          </a:p>
        </p:txBody>
      </p:sp>
      <p:sp>
        <p:nvSpPr>
          <p:cNvPr id="5" name="Freeform 4"/>
          <p:cNvSpPr/>
          <p:nvPr/>
        </p:nvSpPr>
        <p:spPr>
          <a:xfrm>
            <a:off x="8043135" y="5429026"/>
            <a:ext cx="580913" cy="315558"/>
          </a:xfrm>
          <a:custGeom>
            <a:avLst/>
            <a:gdLst>
              <a:gd name="connsiteX0" fmla="*/ 0 w 580913"/>
              <a:gd name="connsiteY0" fmla="*/ 121920 h 315558"/>
              <a:gd name="connsiteX1" fmla="*/ 311972 w 580913"/>
              <a:gd name="connsiteY1" fmla="*/ 14343 h 315558"/>
              <a:gd name="connsiteX2" fmla="*/ 311972 w 580913"/>
              <a:gd name="connsiteY2" fmla="*/ 207981 h 315558"/>
              <a:gd name="connsiteX3" fmla="*/ 580913 w 580913"/>
              <a:gd name="connsiteY3" fmla="*/ 315558 h 31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913" h="315558">
                <a:moveTo>
                  <a:pt x="0" y="121920"/>
                </a:moveTo>
                <a:cubicBezTo>
                  <a:pt x="129988" y="60960"/>
                  <a:pt x="259977" y="0"/>
                  <a:pt x="311972" y="14343"/>
                </a:cubicBezTo>
                <a:cubicBezTo>
                  <a:pt x="363967" y="28687"/>
                  <a:pt x="267149" y="157779"/>
                  <a:pt x="311972" y="207981"/>
                </a:cubicBezTo>
                <a:cubicBezTo>
                  <a:pt x="356795" y="258183"/>
                  <a:pt x="468854" y="286870"/>
                  <a:pt x="580913" y="315558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FB27298-410E-FB5D-3595-66D77BF32CEA}"/>
              </a:ext>
            </a:extLst>
          </p:cNvPr>
          <p:cNvSpPr/>
          <p:nvPr/>
        </p:nvSpPr>
        <p:spPr>
          <a:xfrm>
            <a:off x="3534309" y="1325366"/>
            <a:ext cx="195209" cy="17466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CF41ABE-AA65-4891-8426-BC1BBEDA7DD2}"/>
              </a:ext>
            </a:extLst>
          </p:cNvPr>
          <p:cNvSpPr/>
          <p:nvPr/>
        </p:nvSpPr>
        <p:spPr>
          <a:xfrm>
            <a:off x="1263721" y="839118"/>
            <a:ext cx="2239767" cy="499285"/>
          </a:xfrm>
          <a:custGeom>
            <a:avLst/>
            <a:gdLst>
              <a:gd name="connsiteX0" fmla="*/ 0 w 2239767"/>
              <a:gd name="connsiteY0" fmla="*/ 321862 h 499285"/>
              <a:gd name="connsiteX1" fmla="*/ 493160 w 2239767"/>
              <a:gd name="connsiteY1" fmla="*/ 496522 h 499285"/>
              <a:gd name="connsiteX2" fmla="*/ 893852 w 2239767"/>
              <a:gd name="connsiteY2" fmla="*/ 198572 h 499285"/>
              <a:gd name="connsiteX3" fmla="*/ 1263722 w 2239767"/>
              <a:gd name="connsiteY3" fmla="*/ 65008 h 499285"/>
              <a:gd name="connsiteX4" fmla="*/ 1746607 w 2239767"/>
              <a:gd name="connsiteY4" fmla="*/ 23911 h 499285"/>
              <a:gd name="connsiteX5" fmla="*/ 2239767 w 2239767"/>
              <a:gd name="connsiteY5" fmla="*/ 434878 h 49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9767" h="499285">
                <a:moveTo>
                  <a:pt x="0" y="321862"/>
                </a:moveTo>
                <a:cubicBezTo>
                  <a:pt x="172092" y="419466"/>
                  <a:pt x="344185" y="517070"/>
                  <a:pt x="493160" y="496522"/>
                </a:cubicBezTo>
                <a:cubicBezTo>
                  <a:pt x="642135" y="475974"/>
                  <a:pt x="765425" y="270491"/>
                  <a:pt x="893852" y="198572"/>
                </a:cubicBezTo>
                <a:cubicBezTo>
                  <a:pt x="1022279" y="126653"/>
                  <a:pt x="1121596" y="94118"/>
                  <a:pt x="1263722" y="65008"/>
                </a:cubicBezTo>
                <a:cubicBezTo>
                  <a:pt x="1405848" y="35898"/>
                  <a:pt x="1583933" y="-37734"/>
                  <a:pt x="1746607" y="23911"/>
                </a:cubicBezTo>
                <a:cubicBezTo>
                  <a:pt x="1909281" y="85556"/>
                  <a:pt x="2074524" y="260217"/>
                  <a:pt x="2239767" y="434878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08ECFE-DACE-546F-AA28-C13E8F4A6776}"/>
              </a:ext>
            </a:extLst>
          </p:cNvPr>
          <p:cNvSpPr txBox="1"/>
          <p:nvPr/>
        </p:nvSpPr>
        <p:spPr>
          <a:xfrm>
            <a:off x="534256" y="719191"/>
            <a:ext cx="137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Fairbanks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8377"/>
            <a:ext cx="12072440" cy="277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http://images.fineartamerica.com/images-medium-large-5/montauk-cliffs-thomas-kaestn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4191000"/>
            <a:ext cx="3276600" cy="2458402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10363200" y="2044557"/>
            <a:ext cx="1565097" cy="229884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FB4FF4-6008-E21E-B068-9E234ABF10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935" y="290245"/>
            <a:ext cx="9450161" cy="6277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61CAAD-30C8-DB11-5669-2845429B3F21}"/>
              </a:ext>
            </a:extLst>
          </p:cNvPr>
          <p:cNvSpPr txBox="1"/>
          <p:nvPr/>
        </p:nvSpPr>
        <p:spPr>
          <a:xfrm>
            <a:off x="9791272" y="2126750"/>
            <a:ext cx="2137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Cliffs at</a:t>
            </a:r>
          </a:p>
          <a:p>
            <a:r>
              <a:rPr lang="en-US" sz="3600" dirty="0" err="1"/>
              <a:t>Mountauk</a:t>
            </a:r>
            <a:r>
              <a:rPr lang="en-US" sz="3600" dirty="0"/>
              <a:t> Point</a:t>
            </a:r>
          </a:p>
          <a:p>
            <a:r>
              <a:rPr lang="en-US" sz="3600" dirty="0"/>
              <a:t>New York</a:t>
            </a:r>
          </a:p>
        </p:txBody>
      </p:sp>
    </p:spTree>
    <p:extLst>
      <p:ext uri="{BB962C8B-B14F-4D97-AF65-F5344CB8AC3E}">
        <p14:creationId xmlns:p14="http://schemas.microsoft.com/office/powerpoint/2010/main" val="805044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FB6D10-44EB-C3AE-93B0-E370CFA4CD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321" y="267127"/>
            <a:ext cx="9000162" cy="6471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395882-2F93-7E38-2C5B-384E5F711B3B}"/>
              </a:ext>
            </a:extLst>
          </p:cNvPr>
          <p:cNvSpPr txBox="1"/>
          <p:nvPr/>
        </p:nvSpPr>
        <p:spPr>
          <a:xfrm>
            <a:off x="9522717" y="1602768"/>
            <a:ext cx="274908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cliffs</a:t>
            </a:r>
          </a:p>
          <a:p>
            <a:r>
              <a:rPr lang="en-US" sz="3200" dirty="0"/>
              <a:t>composed</a:t>
            </a:r>
          </a:p>
          <a:p>
            <a:r>
              <a:rPr lang="en-US" sz="3200" dirty="0"/>
              <a:t>of</a:t>
            </a:r>
          </a:p>
          <a:p>
            <a:r>
              <a:rPr lang="en-US" sz="3200" dirty="0"/>
              <a:t>unconsolidated</a:t>
            </a:r>
          </a:p>
          <a:p>
            <a:r>
              <a:rPr lang="en-US" sz="3200" dirty="0"/>
              <a:t>sediment</a:t>
            </a:r>
          </a:p>
        </p:txBody>
      </p:sp>
    </p:spTree>
    <p:extLst>
      <p:ext uri="{BB962C8B-B14F-4D97-AF65-F5344CB8AC3E}">
        <p14:creationId xmlns:p14="http://schemas.microsoft.com/office/powerpoint/2010/main" val="4038525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9A5E8-834D-4425-795A-C69DFD53C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2ADF0D-80CD-881D-DBB6-55C94A93CF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64353" cy="68673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7FE6C5-93D4-9E80-D804-F239175257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8865" y="1208070"/>
            <a:ext cx="6541215" cy="3992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23BA6-FE0C-D75C-3870-E3584F32BEB4}"/>
              </a:ext>
            </a:extLst>
          </p:cNvPr>
          <p:cNvSpPr txBox="1"/>
          <p:nvPr/>
        </p:nvSpPr>
        <p:spPr>
          <a:xfrm>
            <a:off x="7993295" y="5414481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Horn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BFFDFBE-964B-A45E-23E6-4767D4E01A16}"/>
              </a:ext>
            </a:extLst>
          </p:cNvPr>
          <p:cNvSpPr/>
          <p:nvPr/>
        </p:nvSpPr>
        <p:spPr>
          <a:xfrm>
            <a:off x="6678202" y="1910993"/>
            <a:ext cx="1664414" cy="1140432"/>
          </a:xfrm>
          <a:custGeom>
            <a:avLst/>
            <a:gdLst>
              <a:gd name="connsiteX0" fmla="*/ 0 w 1664414"/>
              <a:gd name="connsiteY0" fmla="*/ 1140432 h 1140432"/>
              <a:gd name="connsiteX1" fmla="*/ 544531 w 1664414"/>
              <a:gd name="connsiteY1" fmla="*/ 1068513 h 1140432"/>
              <a:gd name="connsiteX2" fmla="*/ 863029 w 1664414"/>
              <a:gd name="connsiteY2" fmla="*/ 801385 h 1140432"/>
              <a:gd name="connsiteX3" fmla="*/ 1089061 w 1664414"/>
              <a:gd name="connsiteY3" fmla="*/ 482886 h 1140432"/>
              <a:gd name="connsiteX4" fmla="*/ 1458931 w 1664414"/>
              <a:gd name="connsiteY4" fmla="*/ 133564 h 1140432"/>
              <a:gd name="connsiteX5" fmla="*/ 1664414 w 1664414"/>
              <a:gd name="connsiteY5" fmla="*/ 0 h 114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4414" h="1140432">
                <a:moveTo>
                  <a:pt x="0" y="1140432"/>
                </a:moveTo>
                <a:cubicBezTo>
                  <a:pt x="200346" y="1132726"/>
                  <a:pt x="400693" y="1125021"/>
                  <a:pt x="544531" y="1068513"/>
                </a:cubicBezTo>
                <a:cubicBezTo>
                  <a:pt x="688369" y="1012005"/>
                  <a:pt x="772274" y="898989"/>
                  <a:pt x="863029" y="801385"/>
                </a:cubicBezTo>
                <a:cubicBezTo>
                  <a:pt x="953784" y="703780"/>
                  <a:pt x="989744" y="594189"/>
                  <a:pt x="1089061" y="482886"/>
                </a:cubicBezTo>
                <a:cubicBezTo>
                  <a:pt x="1188378" y="371583"/>
                  <a:pt x="1363039" y="214045"/>
                  <a:pt x="1458931" y="133564"/>
                </a:cubicBezTo>
                <a:cubicBezTo>
                  <a:pt x="1554823" y="53083"/>
                  <a:pt x="1609618" y="26541"/>
                  <a:pt x="1664414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9DED8AC-7B62-F6ED-B502-A3FDB175ADEC}"/>
              </a:ext>
            </a:extLst>
          </p:cNvPr>
          <p:cNvSpPr/>
          <p:nvPr/>
        </p:nvSpPr>
        <p:spPr>
          <a:xfrm>
            <a:off x="8363164" y="1941816"/>
            <a:ext cx="821933" cy="1345914"/>
          </a:xfrm>
          <a:custGeom>
            <a:avLst/>
            <a:gdLst>
              <a:gd name="connsiteX0" fmla="*/ 0 w 821933"/>
              <a:gd name="connsiteY0" fmla="*/ 0 h 1345914"/>
              <a:gd name="connsiteX1" fmla="*/ 369870 w 821933"/>
              <a:gd name="connsiteY1" fmla="*/ 369869 h 1345914"/>
              <a:gd name="connsiteX2" fmla="*/ 688369 w 821933"/>
              <a:gd name="connsiteY2" fmla="*/ 688368 h 1345914"/>
              <a:gd name="connsiteX3" fmla="*/ 821933 w 821933"/>
              <a:gd name="connsiteY3" fmla="*/ 883577 h 1345914"/>
              <a:gd name="connsiteX4" fmla="*/ 688369 w 821933"/>
              <a:gd name="connsiteY4" fmla="*/ 1191802 h 1345914"/>
              <a:gd name="connsiteX5" fmla="*/ 595901 w 821933"/>
              <a:gd name="connsiteY5" fmla="*/ 1345914 h 134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1933" h="1345914">
                <a:moveTo>
                  <a:pt x="0" y="0"/>
                </a:moveTo>
                <a:lnTo>
                  <a:pt x="369870" y="369869"/>
                </a:lnTo>
                <a:cubicBezTo>
                  <a:pt x="484598" y="484597"/>
                  <a:pt x="613025" y="602750"/>
                  <a:pt x="688369" y="688368"/>
                </a:cubicBezTo>
                <a:cubicBezTo>
                  <a:pt x="763713" y="773986"/>
                  <a:pt x="821933" y="799671"/>
                  <a:pt x="821933" y="883577"/>
                </a:cubicBezTo>
                <a:cubicBezTo>
                  <a:pt x="821933" y="967483"/>
                  <a:pt x="726041" y="1114746"/>
                  <a:pt x="688369" y="1191802"/>
                </a:cubicBezTo>
                <a:cubicBezTo>
                  <a:pt x="650697" y="1268858"/>
                  <a:pt x="623299" y="1307386"/>
                  <a:pt x="595901" y="1345914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6BE6FEA-F5AD-97AB-C81B-8B41DF3CD490}"/>
              </a:ext>
            </a:extLst>
          </p:cNvPr>
          <p:cNvSpPr/>
          <p:nvPr/>
        </p:nvSpPr>
        <p:spPr>
          <a:xfrm>
            <a:off x="8311793" y="1910993"/>
            <a:ext cx="1613043" cy="1438382"/>
          </a:xfrm>
          <a:custGeom>
            <a:avLst/>
            <a:gdLst>
              <a:gd name="connsiteX0" fmla="*/ 0 w 1613043"/>
              <a:gd name="connsiteY0" fmla="*/ 0 h 1438382"/>
              <a:gd name="connsiteX1" fmla="*/ 760288 w 1613043"/>
              <a:gd name="connsiteY1" fmla="*/ 544531 h 1438382"/>
              <a:gd name="connsiteX2" fmla="*/ 1006868 w 1613043"/>
              <a:gd name="connsiteY2" fmla="*/ 842481 h 1438382"/>
              <a:gd name="connsiteX3" fmla="*/ 1273996 w 1613043"/>
              <a:gd name="connsiteY3" fmla="*/ 1273996 h 1438382"/>
              <a:gd name="connsiteX4" fmla="*/ 1613043 w 1613043"/>
              <a:gd name="connsiteY4" fmla="*/ 1438382 h 143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3043" h="1438382">
                <a:moveTo>
                  <a:pt x="0" y="0"/>
                </a:moveTo>
                <a:cubicBezTo>
                  <a:pt x="296238" y="202058"/>
                  <a:pt x="592477" y="404117"/>
                  <a:pt x="760288" y="544531"/>
                </a:cubicBezTo>
                <a:cubicBezTo>
                  <a:pt x="928099" y="684945"/>
                  <a:pt x="921250" y="720904"/>
                  <a:pt x="1006868" y="842481"/>
                </a:cubicBezTo>
                <a:cubicBezTo>
                  <a:pt x="1092486" y="964058"/>
                  <a:pt x="1172967" y="1174679"/>
                  <a:pt x="1273996" y="1273996"/>
                </a:cubicBezTo>
                <a:cubicBezTo>
                  <a:pt x="1375025" y="1373313"/>
                  <a:pt x="1494034" y="1405847"/>
                  <a:pt x="1613043" y="143838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46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82E1B-4A0C-F999-A1C1-6DF262FEC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304FEB-A135-7BD6-4462-92FE5D7138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321" y="267127"/>
            <a:ext cx="9000162" cy="6471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707790-7313-01C3-E9A5-72AADF4B7A9C}"/>
              </a:ext>
            </a:extLst>
          </p:cNvPr>
          <p:cNvSpPr txBox="1"/>
          <p:nvPr/>
        </p:nvSpPr>
        <p:spPr>
          <a:xfrm>
            <a:off x="9676830" y="1839074"/>
            <a:ext cx="216584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Stratified,</a:t>
            </a:r>
          </a:p>
          <a:p>
            <a:r>
              <a:rPr lang="en-US" sz="3600" dirty="0"/>
              <a:t>so this is</a:t>
            </a:r>
          </a:p>
          <a:p>
            <a:r>
              <a:rPr lang="en-US" sz="3600" dirty="0"/>
              <a:t>“outwash”</a:t>
            </a:r>
          </a:p>
          <a:p>
            <a:r>
              <a:rPr lang="en-US" sz="3600" dirty="0"/>
              <a:t>and not</a:t>
            </a:r>
          </a:p>
          <a:p>
            <a:r>
              <a:rPr lang="en-US" sz="3600" dirty="0"/>
              <a:t>“till”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F180E5C-5EFB-09EE-413F-C77668C23C8C}"/>
              </a:ext>
            </a:extLst>
          </p:cNvPr>
          <p:cNvSpPr/>
          <p:nvPr/>
        </p:nvSpPr>
        <p:spPr>
          <a:xfrm>
            <a:off x="503434" y="1560951"/>
            <a:ext cx="8815227" cy="2189116"/>
          </a:xfrm>
          <a:custGeom>
            <a:avLst/>
            <a:gdLst>
              <a:gd name="connsiteX0" fmla="*/ 0 w 8815227"/>
              <a:gd name="connsiteY0" fmla="*/ 2189116 h 2189116"/>
              <a:gd name="connsiteX1" fmla="*/ 1633591 w 8815227"/>
              <a:gd name="connsiteY1" fmla="*/ 1264442 h 2189116"/>
              <a:gd name="connsiteX2" fmla="*/ 2578813 w 8815227"/>
              <a:gd name="connsiteY2" fmla="*/ 1110330 h 2189116"/>
              <a:gd name="connsiteX3" fmla="*/ 3462391 w 8815227"/>
              <a:gd name="connsiteY3" fmla="*/ 1100056 h 2189116"/>
              <a:gd name="connsiteX4" fmla="*/ 4027469 w 8815227"/>
              <a:gd name="connsiteY4" fmla="*/ 874024 h 2189116"/>
              <a:gd name="connsiteX5" fmla="*/ 4417887 w 8815227"/>
              <a:gd name="connsiteY5" fmla="*/ 442510 h 2189116"/>
              <a:gd name="connsiteX6" fmla="*/ 5517222 w 8815227"/>
              <a:gd name="connsiteY6" fmla="*/ 165107 h 2189116"/>
              <a:gd name="connsiteX7" fmla="*/ 6935056 w 8815227"/>
              <a:gd name="connsiteY7" fmla="*/ 721 h 2189116"/>
              <a:gd name="connsiteX8" fmla="*/ 8311793 w 8815227"/>
              <a:gd name="connsiteY8" fmla="*/ 103462 h 2189116"/>
              <a:gd name="connsiteX9" fmla="*/ 8815227 w 8815227"/>
              <a:gd name="connsiteY9" fmla="*/ 62366 h 218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15227" h="2189116">
                <a:moveTo>
                  <a:pt x="0" y="2189116"/>
                </a:moveTo>
                <a:cubicBezTo>
                  <a:pt x="601894" y="1816678"/>
                  <a:pt x="1203789" y="1444240"/>
                  <a:pt x="1633591" y="1264442"/>
                </a:cubicBezTo>
                <a:cubicBezTo>
                  <a:pt x="2063393" y="1084644"/>
                  <a:pt x="2274013" y="1137728"/>
                  <a:pt x="2578813" y="1110330"/>
                </a:cubicBezTo>
                <a:cubicBezTo>
                  <a:pt x="2883613" y="1082932"/>
                  <a:pt x="3220948" y="1139440"/>
                  <a:pt x="3462391" y="1100056"/>
                </a:cubicBezTo>
                <a:cubicBezTo>
                  <a:pt x="3703834" y="1060672"/>
                  <a:pt x="3868220" y="983615"/>
                  <a:pt x="4027469" y="874024"/>
                </a:cubicBezTo>
                <a:cubicBezTo>
                  <a:pt x="4186718" y="764433"/>
                  <a:pt x="4169595" y="560663"/>
                  <a:pt x="4417887" y="442510"/>
                </a:cubicBezTo>
                <a:cubicBezTo>
                  <a:pt x="4666179" y="324357"/>
                  <a:pt x="5097694" y="238738"/>
                  <a:pt x="5517222" y="165107"/>
                </a:cubicBezTo>
                <a:cubicBezTo>
                  <a:pt x="5936750" y="91476"/>
                  <a:pt x="6469294" y="10995"/>
                  <a:pt x="6935056" y="721"/>
                </a:cubicBezTo>
                <a:cubicBezTo>
                  <a:pt x="7400818" y="-9553"/>
                  <a:pt x="7998431" y="93188"/>
                  <a:pt x="8311793" y="103462"/>
                </a:cubicBezTo>
                <a:cubicBezTo>
                  <a:pt x="8625155" y="113736"/>
                  <a:pt x="8720191" y="88051"/>
                  <a:pt x="8815227" y="62366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5846CE5-B88D-9AFB-4FCD-840CDF784274}"/>
              </a:ext>
            </a:extLst>
          </p:cNvPr>
          <p:cNvSpPr/>
          <p:nvPr/>
        </p:nvSpPr>
        <p:spPr>
          <a:xfrm>
            <a:off x="698643" y="3688422"/>
            <a:ext cx="8609744" cy="2537717"/>
          </a:xfrm>
          <a:custGeom>
            <a:avLst/>
            <a:gdLst>
              <a:gd name="connsiteX0" fmla="*/ 0 w 8609744"/>
              <a:gd name="connsiteY0" fmla="*/ 2537717 h 2537717"/>
              <a:gd name="connsiteX1" fmla="*/ 1839074 w 8609744"/>
              <a:gd name="connsiteY1" fmla="*/ 1684962 h 2537717"/>
              <a:gd name="connsiteX2" fmla="*/ 2825393 w 8609744"/>
              <a:gd name="connsiteY2" fmla="*/ 1202077 h 2537717"/>
              <a:gd name="connsiteX3" fmla="*/ 3698696 w 8609744"/>
              <a:gd name="connsiteY3" fmla="*/ 750014 h 2537717"/>
              <a:gd name="connsiteX4" fmla="*/ 4428161 w 8609744"/>
              <a:gd name="connsiteY4" fmla="*/ 1191803 h 2537717"/>
              <a:gd name="connsiteX5" fmla="*/ 5445303 w 8609744"/>
              <a:gd name="connsiteY5" fmla="*/ 1099335 h 2537717"/>
              <a:gd name="connsiteX6" fmla="*/ 6544638 w 8609744"/>
              <a:gd name="connsiteY6" fmla="*/ 842481 h 2537717"/>
              <a:gd name="connsiteX7" fmla="*/ 7561779 w 8609744"/>
              <a:gd name="connsiteY7" fmla="*/ 595902 h 2537717"/>
              <a:gd name="connsiteX8" fmla="*/ 8609744 w 8609744"/>
              <a:gd name="connsiteY8" fmla="*/ 0 h 2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09744" h="2537717">
                <a:moveTo>
                  <a:pt x="0" y="2537717"/>
                </a:moveTo>
                <a:lnTo>
                  <a:pt x="1839074" y="1684962"/>
                </a:lnTo>
                <a:cubicBezTo>
                  <a:pt x="2309973" y="1462355"/>
                  <a:pt x="2515456" y="1357902"/>
                  <a:pt x="2825393" y="1202077"/>
                </a:cubicBezTo>
                <a:cubicBezTo>
                  <a:pt x="3135330" y="1046252"/>
                  <a:pt x="3431568" y="751726"/>
                  <a:pt x="3698696" y="750014"/>
                </a:cubicBezTo>
                <a:cubicBezTo>
                  <a:pt x="3965824" y="748302"/>
                  <a:pt x="4137060" y="1133583"/>
                  <a:pt x="4428161" y="1191803"/>
                </a:cubicBezTo>
                <a:cubicBezTo>
                  <a:pt x="4719262" y="1250023"/>
                  <a:pt x="5092557" y="1157555"/>
                  <a:pt x="5445303" y="1099335"/>
                </a:cubicBezTo>
                <a:cubicBezTo>
                  <a:pt x="5798049" y="1041115"/>
                  <a:pt x="6544638" y="842481"/>
                  <a:pt x="6544638" y="842481"/>
                </a:cubicBezTo>
                <a:cubicBezTo>
                  <a:pt x="6897384" y="758576"/>
                  <a:pt x="7217595" y="736315"/>
                  <a:pt x="7561779" y="595902"/>
                </a:cubicBezTo>
                <a:cubicBezTo>
                  <a:pt x="7905963" y="455489"/>
                  <a:pt x="8257853" y="227744"/>
                  <a:pt x="8609744" y="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3B760A8-E732-5643-3204-FA56AC5FAC73}"/>
              </a:ext>
            </a:extLst>
          </p:cNvPr>
          <p:cNvSpPr/>
          <p:nvPr/>
        </p:nvSpPr>
        <p:spPr>
          <a:xfrm>
            <a:off x="390418" y="718539"/>
            <a:ext cx="8917969" cy="1480131"/>
          </a:xfrm>
          <a:custGeom>
            <a:avLst/>
            <a:gdLst>
              <a:gd name="connsiteX0" fmla="*/ 0 w 8917969"/>
              <a:gd name="connsiteY0" fmla="*/ 1480131 h 1480131"/>
              <a:gd name="connsiteX1" fmla="*/ 1315092 w 8917969"/>
              <a:gd name="connsiteY1" fmla="*/ 1295196 h 1480131"/>
              <a:gd name="connsiteX2" fmla="*/ 2229492 w 8917969"/>
              <a:gd name="connsiteY2" fmla="*/ 925326 h 1480131"/>
              <a:gd name="connsiteX3" fmla="*/ 3380198 w 8917969"/>
              <a:gd name="connsiteY3" fmla="*/ 586279 h 1480131"/>
              <a:gd name="connsiteX4" fmla="*/ 4664467 w 8917969"/>
              <a:gd name="connsiteY4" fmla="*/ 411618 h 1480131"/>
              <a:gd name="connsiteX5" fmla="*/ 5496674 w 8917969"/>
              <a:gd name="connsiteY5" fmla="*/ 236958 h 1480131"/>
              <a:gd name="connsiteX6" fmla="*/ 6185043 w 8917969"/>
              <a:gd name="connsiteY6" fmla="*/ 134216 h 1480131"/>
              <a:gd name="connsiteX7" fmla="*/ 7078894 w 8917969"/>
              <a:gd name="connsiteY7" fmla="*/ 144490 h 1480131"/>
              <a:gd name="connsiteX8" fmla="*/ 7818634 w 8917969"/>
              <a:gd name="connsiteY8" fmla="*/ 652 h 1480131"/>
              <a:gd name="connsiteX9" fmla="*/ 8589195 w 8917969"/>
              <a:gd name="connsiteY9" fmla="*/ 103394 h 1480131"/>
              <a:gd name="connsiteX10" fmla="*/ 8917969 w 8917969"/>
              <a:gd name="connsiteY10" fmla="*/ 370522 h 148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17969" h="1480131">
                <a:moveTo>
                  <a:pt x="0" y="1480131"/>
                </a:moveTo>
                <a:cubicBezTo>
                  <a:pt x="471755" y="1433897"/>
                  <a:pt x="943510" y="1387663"/>
                  <a:pt x="1315092" y="1295196"/>
                </a:cubicBezTo>
                <a:cubicBezTo>
                  <a:pt x="1686674" y="1202729"/>
                  <a:pt x="1885308" y="1043479"/>
                  <a:pt x="2229492" y="925326"/>
                </a:cubicBezTo>
                <a:cubicBezTo>
                  <a:pt x="2573676" y="807173"/>
                  <a:pt x="2974369" y="671897"/>
                  <a:pt x="3380198" y="586279"/>
                </a:cubicBezTo>
                <a:cubicBezTo>
                  <a:pt x="3786027" y="500661"/>
                  <a:pt x="4311721" y="469838"/>
                  <a:pt x="4664467" y="411618"/>
                </a:cubicBezTo>
                <a:cubicBezTo>
                  <a:pt x="5017213" y="353398"/>
                  <a:pt x="5243245" y="283192"/>
                  <a:pt x="5496674" y="236958"/>
                </a:cubicBezTo>
                <a:cubicBezTo>
                  <a:pt x="5750103" y="190724"/>
                  <a:pt x="5921340" y="149627"/>
                  <a:pt x="6185043" y="134216"/>
                </a:cubicBezTo>
                <a:cubicBezTo>
                  <a:pt x="6448746" y="118805"/>
                  <a:pt x="6806629" y="166751"/>
                  <a:pt x="7078894" y="144490"/>
                </a:cubicBezTo>
                <a:cubicBezTo>
                  <a:pt x="7351159" y="122229"/>
                  <a:pt x="7566917" y="7501"/>
                  <a:pt x="7818634" y="652"/>
                </a:cubicBezTo>
                <a:cubicBezTo>
                  <a:pt x="8070351" y="-6197"/>
                  <a:pt x="8405973" y="41749"/>
                  <a:pt x="8589195" y="103394"/>
                </a:cubicBezTo>
                <a:cubicBezTo>
                  <a:pt x="8772417" y="165039"/>
                  <a:pt x="8845193" y="267780"/>
                  <a:pt x="8917969" y="370522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681021F-6488-B8FF-4C58-6313A8AF8418}"/>
              </a:ext>
            </a:extLst>
          </p:cNvPr>
          <p:cNvSpPr/>
          <p:nvPr/>
        </p:nvSpPr>
        <p:spPr>
          <a:xfrm>
            <a:off x="421240" y="256854"/>
            <a:ext cx="2578814" cy="616449"/>
          </a:xfrm>
          <a:custGeom>
            <a:avLst/>
            <a:gdLst>
              <a:gd name="connsiteX0" fmla="*/ 0 w 2578814"/>
              <a:gd name="connsiteY0" fmla="*/ 616449 h 616449"/>
              <a:gd name="connsiteX1" fmla="*/ 955497 w 2578814"/>
              <a:gd name="connsiteY1" fmla="*/ 544530 h 616449"/>
              <a:gd name="connsiteX2" fmla="*/ 2116477 w 2578814"/>
              <a:gd name="connsiteY2" fmla="*/ 380144 h 616449"/>
              <a:gd name="connsiteX3" fmla="*/ 2578814 w 2578814"/>
              <a:gd name="connsiteY3" fmla="*/ 0 h 61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8814" h="616449">
                <a:moveTo>
                  <a:pt x="0" y="616449"/>
                </a:moveTo>
                <a:cubicBezTo>
                  <a:pt x="301375" y="600181"/>
                  <a:pt x="602751" y="583914"/>
                  <a:pt x="955497" y="544530"/>
                </a:cubicBezTo>
                <a:cubicBezTo>
                  <a:pt x="1308243" y="505146"/>
                  <a:pt x="1845924" y="470899"/>
                  <a:pt x="2116477" y="380144"/>
                </a:cubicBezTo>
                <a:cubicBezTo>
                  <a:pt x="2387030" y="289389"/>
                  <a:pt x="2482922" y="144694"/>
                  <a:pt x="2578814" y="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179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BE6AB-CC9A-F273-D1A3-759D76CA4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42025A-B6A8-0EC4-652F-41D342EA6B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321" y="267127"/>
            <a:ext cx="9000162" cy="6471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FE1083-EF8F-295A-C1A8-28A3C4C96F23}"/>
              </a:ext>
            </a:extLst>
          </p:cNvPr>
          <p:cNvSpPr txBox="1"/>
          <p:nvPr/>
        </p:nvSpPr>
        <p:spPr>
          <a:xfrm>
            <a:off x="9676830" y="1839074"/>
            <a:ext cx="24158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some layers</a:t>
            </a:r>
          </a:p>
          <a:p>
            <a:r>
              <a:rPr lang="en-US" sz="3600" dirty="0"/>
              <a:t>poorly sorted</a:t>
            </a:r>
          </a:p>
          <a:p>
            <a:r>
              <a:rPr lang="en-US" sz="3600" dirty="0"/>
              <a:t>and with big boulders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2C8E310-8DBF-8A10-A5F4-EA1E738C2E76}"/>
              </a:ext>
            </a:extLst>
          </p:cNvPr>
          <p:cNvSpPr/>
          <p:nvPr/>
        </p:nvSpPr>
        <p:spPr>
          <a:xfrm>
            <a:off x="503434" y="1560951"/>
            <a:ext cx="8815227" cy="2189116"/>
          </a:xfrm>
          <a:custGeom>
            <a:avLst/>
            <a:gdLst>
              <a:gd name="connsiteX0" fmla="*/ 0 w 8815227"/>
              <a:gd name="connsiteY0" fmla="*/ 2189116 h 2189116"/>
              <a:gd name="connsiteX1" fmla="*/ 1633591 w 8815227"/>
              <a:gd name="connsiteY1" fmla="*/ 1264442 h 2189116"/>
              <a:gd name="connsiteX2" fmla="*/ 2578813 w 8815227"/>
              <a:gd name="connsiteY2" fmla="*/ 1110330 h 2189116"/>
              <a:gd name="connsiteX3" fmla="*/ 3462391 w 8815227"/>
              <a:gd name="connsiteY3" fmla="*/ 1100056 h 2189116"/>
              <a:gd name="connsiteX4" fmla="*/ 4027469 w 8815227"/>
              <a:gd name="connsiteY4" fmla="*/ 874024 h 2189116"/>
              <a:gd name="connsiteX5" fmla="*/ 4417887 w 8815227"/>
              <a:gd name="connsiteY5" fmla="*/ 442510 h 2189116"/>
              <a:gd name="connsiteX6" fmla="*/ 5517222 w 8815227"/>
              <a:gd name="connsiteY6" fmla="*/ 165107 h 2189116"/>
              <a:gd name="connsiteX7" fmla="*/ 6935056 w 8815227"/>
              <a:gd name="connsiteY7" fmla="*/ 721 h 2189116"/>
              <a:gd name="connsiteX8" fmla="*/ 8311793 w 8815227"/>
              <a:gd name="connsiteY8" fmla="*/ 103462 h 2189116"/>
              <a:gd name="connsiteX9" fmla="*/ 8815227 w 8815227"/>
              <a:gd name="connsiteY9" fmla="*/ 62366 h 218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15227" h="2189116">
                <a:moveTo>
                  <a:pt x="0" y="2189116"/>
                </a:moveTo>
                <a:cubicBezTo>
                  <a:pt x="601894" y="1816678"/>
                  <a:pt x="1203789" y="1444240"/>
                  <a:pt x="1633591" y="1264442"/>
                </a:cubicBezTo>
                <a:cubicBezTo>
                  <a:pt x="2063393" y="1084644"/>
                  <a:pt x="2274013" y="1137728"/>
                  <a:pt x="2578813" y="1110330"/>
                </a:cubicBezTo>
                <a:cubicBezTo>
                  <a:pt x="2883613" y="1082932"/>
                  <a:pt x="3220948" y="1139440"/>
                  <a:pt x="3462391" y="1100056"/>
                </a:cubicBezTo>
                <a:cubicBezTo>
                  <a:pt x="3703834" y="1060672"/>
                  <a:pt x="3868220" y="983615"/>
                  <a:pt x="4027469" y="874024"/>
                </a:cubicBezTo>
                <a:cubicBezTo>
                  <a:pt x="4186718" y="764433"/>
                  <a:pt x="4169595" y="560663"/>
                  <a:pt x="4417887" y="442510"/>
                </a:cubicBezTo>
                <a:cubicBezTo>
                  <a:pt x="4666179" y="324357"/>
                  <a:pt x="5097694" y="238738"/>
                  <a:pt x="5517222" y="165107"/>
                </a:cubicBezTo>
                <a:cubicBezTo>
                  <a:pt x="5936750" y="91476"/>
                  <a:pt x="6469294" y="10995"/>
                  <a:pt x="6935056" y="721"/>
                </a:cubicBezTo>
                <a:cubicBezTo>
                  <a:pt x="7400818" y="-9553"/>
                  <a:pt x="7998431" y="93188"/>
                  <a:pt x="8311793" y="103462"/>
                </a:cubicBezTo>
                <a:cubicBezTo>
                  <a:pt x="8625155" y="113736"/>
                  <a:pt x="8720191" y="88051"/>
                  <a:pt x="8815227" y="62366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CB99C25-786E-7B69-8F54-130B0F3D989F}"/>
              </a:ext>
            </a:extLst>
          </p:cNvPr>
          <p:cNvSpPr/>
          <p:nvPr/>
        </p:nvSpPr>
        <p:spPr>
          <a:xfrm>
            <a:off x="698643" y="3688422"/>
            <a:ext cx="8609744" cy="2537717"/>
          </a:xfrm>
          <a:custGeom>
            <a:avLst/>
            <a:gdLst>
              <a:gd name="connsiteX0" fmla="*/ 0 w 8609744"/>
              <a:gd name="connsiteY0" fmla="*/ 2537717 h 2537717"/>
              <a:gd name="connsiteX1" fmla="*/ 1839074 w 8609744"/>
              <a:gd name="connsiteY1" fmla="*/ 1684962 h 2537717"/>
              <a:gd name="connsiteX2" fmla="*/ 2825393 w 8609744"/>
              <a:gd name="connsiteY2" fmla="*/ 1202077 h 2537717"/>
              <a:gd name="connsiteX3" fmla="*/ 3698696 w 8609744"/>
              <a:gd name="connsiteY3" fmla="*/ 750014 h 2537717"/>
              <a:gd name="connsiteX4" fmla="*/ 4428161 w 8609744"/>
              <a:gd name="connsiteY4" fmla="*/ 1191803 h 2537717"/>
              <a:gd name="connsiteX5" fmla="*/ 5445303 w 8609744"/>
              <a:gd name="connsiteY5" fmla="*/ 1099335 h 2537717"/>
              <a:gd name="connsiteX6" fmla="*/ 6544638 w 8609744"/>
              <a:gd name="connsiteY6" fmla="*/ 842481 h 2537717"/>
              <a:gd name="connsiteX7" fmla="*/ 7561779 w 8609744"/>
              <a:gd name="connsiteY7" fmla="*/ 595902 h 2537717"/>
              <a:gd name="connsiteX8" fmla="*/ 8609744 w 8609744"/>
              <a:gd name="connsiteY8" fmla="*/ 0 h 253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09744" h="2537717">
                <a:moveTo>
                  <a:pt x="0" y="2537717"/>
                </a:moveTo>
                <a:lnTo>
                  <a:pt x="1839074" y="1684962"/>
                </a:lnTo>
                <a:cubicBezTo>
                  <a:pt x="2309973" y="1462355"/>
                  <a:pt x="2515456" y="1357902"/>
                  <a:pt x="2825393" y="1202077"/>
                </a:cubicBezTo>
                <a:cubicBezTo>
                  <a:pt x="3135330" y="1046252"/>
                  <a:pt x="3431568" y="751726"/>
                  <a:pt x="3698696" y="750014"/>
                </a:cubicBezTo>
                <a:cubicBezTo>
                  <a:pt x="3965824" y="748302"/>
                  <a:pt x="4137060" y="1133583"/>
                  <a:pt x="4428161" y="1191803"/>
                </a:cubicBezTo>
                <a:cubicBezTo>
                  <a:pt x="4719262" y="1250023"/>
                  <a:pt x="5092557" y="1157555"/>
                  <a:pt x="5445303" y="1099335"/>
                </a:cubicBezTo>
                <a:cubicBezTo>
                  <a:pt x="5798049" y="1041115"/>
                  <a:pt x="6544638" y="842481"/>
                  <a:pt x="6544638" y="842481"/>
                </a:cubicBezTo>
                <a:cubicBezTo>
                  <a:pt x="6897384" y="758576"/>
                  <a:pt x="7217595" y="736315"/>
                  <a:pt x="7561779" y="595902"/>
                </a:cubicBezTo>
                <a:cubicBezTo>
                  <a:pt x="7905963" y="455489"/>
                  <a:pt x="8257853" y="227744"/>
                  <a:pt x="8609744" y="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C948478-AB7A-7D2F-22FB-37C12240C48A}"/>
              </a:ext>
            </a:extLst>
          </p:cNvPr>
          <p:cNvSpPr/>
          <p:nvPr/>
        </p:nvSpPr>
        <p:spPr>
          <a:xfrm>
            <a:off x="4736387" y="2363056"/>
            <a:ext cx="2065105" cy="1232899"/>
          </a:xfrm>
          <a:custGeom>
            <a:avLst/>
            <a:gdLst>
              <a:gd name="connsiteX0" fmla="*/ 0 w 2065105"/>
              <a:gd name="connsiteY0" fmla="*/ 1037690 h 1232899"/>
              <a:gd name="connsiteX1" fmla="*/ 92467 w 2065105"/>
              <a:gd name="connsiteY1" fmla="*/ 585627 h 1232899"/>
              <a:gd name="connsiteX2" fmla="*/ 657546 w 2065105"/>
              <a:gd name="connsiteY2" fmla="*/ 10274 h 1232899"/>
              <a:gd name="connsiteX3" fmla="*/ 1571946 w 2065105"/>
              <a:gd name="connsiteY3" fmla="*/ 0 h 1232899"/>
              <a:gd name="connsiteX4" fmla="*/ 2044557 w 2065105"/>
              <a:gd name="connsiteY4" fmla="*/ 226032 h 1232899"/>
              <a:gd name="connsiteX5" fmla="*/ 2065105 w 2065105"/>
              <a:gd name="connsiteY5" fmla="*/ 349322 h 1232899"/>
              <a:gd name="connsiteX6" fmla="*/ 1808251 w 2065105"/>
              <a:gd name="connsiteY6" fmla="*/ 708917 h 1232899"/>
              <a:gd name="connsiteX7" fmla="*/ 1438382 w 2065105"/>
              <a:gd name="connsiteY7" fmla="*/ 811659 h 1232899"/>
              <a:gd name="connsiteX8" fmla="*/ 842480 w 2065105"/>
              <a:gd name="connsiteY8" fmla="*/ 770562 h 1232899"/>
              <a:gd name="connsiteX9" fmla="*/ 452062 w 2065105"/>
              <a:gd name="connsiteY9" fmla="*/ 965771 h 1232899"/>
              <a:gd name="connsiteX10" fmla="*/ 10274 w 2065105"/>
              <a:gd name="connsiteY10" fmla="*/ 1232899 h 1232899"/>
              <a:gd name="connsiteX0" fmla="*/ 0 w 2065105"/>
              <a:gd name="connsiteY0" fmla="*/ 1037690 h 1232899"/>
              <a:gd name="connsiteX1" fmla="*/ 92467 w 2065105"/>
              <a:gd name="connsiteY1" fmla="*/ 585627 h 1232899"/>
              <a:gd name="connsiteX2" fmla="*/ 657546 w 2065105"/>
              <a:gd name="connsiteY2" fmla="*/ 10274 h 1232899"/>
              <a:gd name="connsiteX3" fmla="*/ 1571946 w 2065105"/>
              <a:gd name="connsiteY3" fmla="*/ 0 h 1232899"/>
              <a:gd name="connsiteX4" fmla="*/ 2044557 w 2065105"/>
              <a:gd name="connsiteY4" fmla="*/ 226032 h 1232899"/>
              <a:gd name="connsiteX5" fmla="*/ 2065105 w 2065105"/>
              <a:gd name="connsiteY5" fmla="*/ 349322 h 1232899"/>
              <a:gd name="connsiteX6" fmla="*/ 1808251 w 2065105"/>
              <a:gd name="connsiteY6" fmla="*/ 708917 h 1232899"/>
              <a:gd name="connsiteX7" fmla="*/ 1438382 w 2065105"/>
              <a:gd name="connsiteY7" fmla="*/ 811659 h 1232899"/>
              <a:gd name="connsiteX8" fmla="*/ 842480 w 2065105"/>
              <a:gd name="connsiteY8" fmla="*/ 770562 h 1232899"/>
              <a:gd name="connsiteX9" fmla="*/ 452062 w 2065105"/>
              <a:gd name="connsiteY9" fmla="*/ 965771 h 1232899"/>
              <a:gd name="connsiteX10" fmla="*/ 10274 w 2065105"/>
              <a:gd name="connsiteY10" fmla="*/ 1232899 h 1232899"/>
              <a:gd name="connsiteX11" fmla="*/ 0 w 2065105"/>
              <a:gd name="connsiteY11" fmla="*/ 1037690 h 123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5105" h="1232899">
                <a:moveTo>
                  <a:pt x="0" y="1037690"/>
                </a:moveTo>
                <a:lnTo>
                  <a:pt x="92467" y="585627"/>
                </a:lnTo>
                <a:lnTo>
                  <a:pt x="657546" y="10274"/>
                </a:lnTo>
                <a:lnTo>
                  <a:pt x="1571946" y="0"/>
                </a:lnTo>
                <a:lnTo>
                  <a:pt x="2044557" y="226032"/>
                </a:lnTo>
                <a:lnTo>
                  <a:pt x="2065105" y="349322"/>
                </a:lnTo>
                <a:lnTo>
                  <a:pt x="1808251" y="708917"/>
                </a:lnTo>
                <a:lnTo>
                  <a:pt x="1438382" y="811659"/>
                </a:lnTo>
                <a:lnTo>
                  <a:pt x="842480" y="770562"/>
                </a:lnTo>
                <a:lnTo>
                  <a:pt x="452062" y="965771"/>
                </a:lnTo>
                <a:lnTo>
                  <a:pt x="10274" y="1232899"/>
                </a:lnTo>
                <a:lnTo>
                  <a:pt x="0" y="1037690"/>
                </a:lnTo>
                <a:close/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77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79EA76-3A1C-52A1-9A31-DFC8614B73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225" y="231169"/>
            <a:ext cx="9876664" cy="662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068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FEF7F-B02D-B43B-5AA3-7F4E14098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F5F734-45CA-8DC2-0E74-44987EB506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225" y="231169"/>
            <a:ext cx="9876664" cy="662683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930DAE7-7CE8-0412-B712-907D90EFD2AA}"/>
              </a:ext>
            </a:extLst>
          </p:cNvPr>
          <p:cNvSpPr/>
          <p:nvPr/>
        </p:nvSpPr>
        <p:spPr>
          <a:xfrm>
            <a:off x="2097700" y="681590"/>
            <a:ext cx="6943558" cy="4888038"/>
          </a:xfrm>
          <a:custGeom>
            <a:avLst/>
            <a:gdLst>
              <a:gd name="connsiteX0" fmla="*/ 4847630 w 6943558"/>
              <a:gd name="connsiteY0" fmla="*/ 787614 h 4888038"/>
              <a:gd name="connsiteX1" fmla="*/ 4159262 w 6943558"/>
              <a:gd name="connsiteY1" fmla="*/ 499938 h 4888038"/>
              <a:gd name="connsiteX2" fmla="*/ 3563361 w 6943558"/>
              <a:gd name="connsiteY2" fmla="*/ 37601 h 4888038"/>
              <a:gd name="connsiteX3" fmla="*/ 2690057 w 6943558"/>
              <a:gd name="connsiteY3" fmla="*/ 58149 h 4888038"/>
              <a:gd name="connsiteX4" fmla="*/ 1652367 w 6943558"/>
              <a:gd name="connsiteY4" fmla="*/ 304729 h 4888038"/>
              <a:gd name="connsiteX5" fmla="*/ 1231127 w 6943558"/>
              <a:gd name="connsiteY5" fmla="*/ 838985 h 4888038"/>
              <a:gd name="connsiteX6" fmla="*/ 1231127 w 6943558"/>
              <a:gd name="connsiteY6" fmla="*/ 1075291 h 4888038"/>
              <a:gd name="connsiteX7" fmla="*/ 1097563 w 6943558"/>
              <a:gd name="connsiteY7" fmla="*/ 1167758 h 4888038"/>
              <a:gd name="connsiteX8" fmla="*/ 1600997 w 6943558"/>
              <a:gd name="connsiteY8" fmla="*/ 1342419 h 4888038"/>
              <a:gd name="connsiteX9" fmla="*/ 1087289 w 6943558"/>
              <a:gd name="connsiteY9" fmla="*/ 1702014 h 4888038"/>
              <a:gd name="connsiteX10" fmla="*/ 748242 w 6943558"/>
              <a:gd name="connsiteY10" fmla="*/ 2102707 h 4888038"/>
              <a:gd name="connsiteX11" fmla="*/ 727693 w 6943558"/>
              <a:gd name="connsiteY11" fmla="*/ 2277367 h 4888038"/>
              <a:gd name="connsiteX12" fmla="*/ 470839 w 6943558"/>
              <a:gd name="connsiteY12" fmla="*/ 2544495 h 4888038"/>
              <a:gd name="connsiteX13" fmla="*/ 327001 w 6943558"/>
              <a:gd name="connsiteY13" fmla="*/ 2986284 h 4888038"/>
              <a:gd name="connsiteX14" fmla="*/ 378372 w 6943558"/>
              <a:gd name="connsiteY14" fmla="*/ 3345880 h 4888038"/>
              <a:gd name="connsiteX15" fmla="*/ 244808 w 6943558"/>
              <a:gd name="connsiteY15" fmla="*/ 3592459 h 4888038"/>
              <a:gd name="connsiteX16" fmla="*/ 39325 w 6943558"/>
              <a:gd name="connsiteY16" fmla="*/ 3859588 h 4888038"/>
              <a:gd name="connsiteX17" fmla="*/ 1107837 w 6943558"/>
              <a:gd name="connsiteY17" fmla="*/ 4332199 h 4888038"/>
              <a:gd name="connsiteX18" fmla="*/ 2381833 w 6943558"/>
              <a:gd name="connsiteY18" fmla="*/ 4414392 h 4888038"/>
              <a:gd name="connsiteX19" fmla="*/ 3101024 w 6943558"/>
              <a:gd name="connsiteY19" fmla="*/ 4517134 h 4888038"/>
              <a:gd name="connsiteX20" fmla="*/ 3029104 w 6943558"/>
              <a:gd name="connsiteY20" fmla="*/ 4578779 h 4888038"/>
              <a:gd name="connsiteX21" fmla="*/ 3409248 w 6943558"/>
              <a:gd name="connsiteY21" fmla="*/ 4753439 h 4888038"/>
              <a:gd name="connsiteX22" fmla="*/ 4220907 w 6943558"/>
              <a:gd name="connsiteY22" fmla="*/ 4702068 h 4888038"/>
              <a:gd name="connsiteX23" fmla="*/ 5053113 w 6943558"/>
              <a:gd name="connsiteY23" fmla="*/ 4887003 h 4888038"/>
              <a:gd name="connsiteX24" fmla="*/ 5988062 w 6943558"/>
              <a:gd name="connsiteY24" fmla="*/ 4753439 h 4888038"/>
              <a:gd name="connsiteX25" fmla="*/ 6943558 w 6943558"/>
              <a:gd name="connsiteY25" fmla="*/ 4301376 h 488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943558" h="4888038">
                <a:moveTo>
                  <a:pt x="4847630" y="787614"/>
                </a:moveTo>
                <a:cubicBezTo>
                  <a:pt x="4610468" y="706277"/>
                  <a:pt x="4373307" y="624940"/>
                  <a:pt x="4159262" y="499938"/>
                </a:cubicBezTo>
                <a:cubicBezTo>
                  <a:pt x="3945217" y="374936"/>
                  <a:pt x="3808229" y="111233"/>
                  <a:pt x="3563361" y="37601"/>
                </a:cubicBezTo>
                <a:cubicBezTo>
                  <a:pt x="3318493" y="-36031"/>
                  <a:pt x="3008556" y="13628"/>
                  <a:pt x="2690057" y="58149"/>
                </a:cubicBezTo>
                <a:cubicBezTo>
                  <a:pt x="2371558" y="102670"/>
                  <a:pt x="1895522" y="174590"/>
                  <a:pt x="1652367" y="304729"/>
                </a:cubicBezTo>
                <a:cubicBezTo>
                  <a:pt x="1409212" y="434868"/>
                  <a:pt x="1301334" y="710558"/>
                  <a:pt x="1231127" y="838985"/>
                </a:cubicBezTo>
                <a:cubicBezTo>
                  <a:pt x="1160920" y="967412"/>
                  <a:pt x="1253388" y="1020496"/>
                  <a:pt x="1231127" y="1075291"/>
                </a:cubicBezTo>
                <a:cubicBezTo>
                  <a:pt x="1208866" y="1130087"/>
                  <a:pt x="1035918" y="1123237"/>
                  <a:pt x="1097563" y="1167758"/>
                </a:cubicBezTo>
                <a:cubicBezTo>
                  <a:pt x="1159208" y="1212279"/>
                  <a:pt x="1602709" y="1253376"/>
                  <a:pt x="1600997" y="1342419"/>
                </a:cubicBezTo>
                <a:cubicBezTo>
                  <a:pt x="1599285" y="1431462"/>
                  <a:pt x="1229415" y="1575299"/>
                  <a:pt x="1087289" y="1702014"/>
                </a:cubicBezTo>
                <a:cubicBezTo>
                  <a:pt x="945163" y="1828729"/>
                  <a:pt x="808175" y="2006815"/>
                  <a:pt x="748242" y="2102707"/>
                </a:cubicBezTo>
                <a:cubicBezTo>
                  <a:pt x="688309" y="2198599"/>
                  <a:pt x="773927" y="2203736"/>
                  <a:pt x="727693" y="2277367"/>
                </a:cubicBezTo>
                <a:cubicBezTo>
                  <a:pt x="681459" y="2350998"/>
                  <a:pt x="537621" y="2426342"/>
                  <a:pt x="470839" y="2544495"/>
                </a:cubicBezTo>
                <a:cubicBezTo>
                  <a:pt x="404057" y="2662648"/>
                  <a:pt x="342412" y="2852720"/>
                  <a:pt x="327001" y="2986284"/>
                </a:cubicBezTo>
                <a:cubicBezTo>
                  <a:pt x="311590" y="3119848"/>
                  <a:pt x="392071" y="3244851"/>
                  <a:pt x="378372" y="3345880"/>
                </a:cubicBezTo>
                <a:cubicBezTo>
                  <a:pt x="364673" y="3446909"/>
                  <a:pt x="301316" y="3506841"/>
                  <a:pt x="244808" y="3592459"/>
                </a:cubicBezTo>
                <a:cubicBezTo>
                  <a:pt x="188300" y="3678077"/>
                  <a:pt x="-104513" y="3736298"/>
                  <a:pt x="39325" y="3859588"/>
                </a:cubicBezTo>
                <a:cubicBezTo>
                  <a:pt x="183163" y="3982878"/>
                  <a:pt x="717419" y="4239732"/>
                  <a:pt x="1107837" y="4332199"/>
                </a:cubicBezTo>
                <a:cubicBezTo>
                  <a:pt x="1498255" y="4424666"/>
                  <a:pt x="2049635" y="4383570"/>
                  <a:pt x="2381833" y="4414392"/>
                </a:cubicBezTo>
                <a:cubicBezTo>
                  <a:pt x="2714031" y="4445214"/>
                  <a:pt x="2993145" y="4489736"/>
                  <a:pt x="3101024" y="4517134"/>
                </a:cubicBezTo>
                <a:cubicBezTo>
                  <a:pt x="3208902" y="4544532"/>
                  <a:pt x="2977733" y="4539395"/>
                  <a:pt x="3029104" y="4578779"/>
                </a:cubicBezTo>
                <a:cubicBezTo>
                  <a:pt x="3080475" y="4618163"/>
                  <a:pt x="3210614" y="4732891"/>
                  <a:pt x="3409248" y="4753439"/>
                </a:cubicBezTo>
                <a:cubicBezTo>
                  <a:pt x="3607882" y="4773987"/>
                  <a:pt x="3946929" y="4679807"/>
                  <a:pt x="4220907" y="4702068"/>
                </a:cubicBezTo>
                <a:cubicBezTo>
                  <a:pt x="4494884" y="4724329"/>
                  <a:pt x="4758587" y="4878441"/>
                  <a:pt x="5053113" y="4887003"/>
                </a:cubicBezTo>
                <a:cubicBezTo>
                  <a:pt x="5347639" y="4895565"/>
                  <a:pt x="5672988" y="4851043"/>
                  <a:pt x="5988062" y="4753439"/>
                </a:cubicBezTo>
                <a:cubicBezTo>
                  <a:pt x="6303136" y="4655835"/>
                  <a:pt x="6623347" y="4478605"/>
                  <a:pt x="6943558" y="4301376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E0724E-AF7F-8D70-C5EA-AEF063DDEB3E}"/>
              </a:ext>
            </a:extLst>
          </p:cNvPr>
          <p:cNvSpPr txBox="1"/>
          <p:nvPr/>
        </p:nvSpPr>
        <p:spPr>
          <a:xfrm>
            <a:off x="10294706" y="1715784"/>
            <a:ext cx="206075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overturned</a:t>
            </a:r>
          </a:p>
          <a:p>
            <a:r>
              <a:rPr lang="en-US" sz="3200" dirty="0"/>
              <a:t>fold</a:t>
            </a:r>
          </a:p>
          <a:p>
            <a:endParaRPr lang="en-US" sz="3200" dirty="0"/>
          </a:p>
          <a:p>
            <a:r>
              <a:rPr lang="en-US" sz="3200" dirty="0"/>
              <a:t>bulldozing</a:t>
            </a:r>
          </a:p>
          <a:p>
            <a:r>
              <a:rPr lang="en-US" sz="3200" dirty="0"/>
              <a:t>by glacier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B66F57-735D-774B-6078-4CC104F680AB}"/>
              </a:ext>
            </a:extLst>
          </p:cNvPr>
          <p:cNvSpPr/>
          <p:nvPr/>
        </p:nvSpPr>
        <p:spPr>
          <a:xfrm>
            <a:off x="4798031" y="4366517"/>
            <a:ext cx="1357332" cy="791110"/>
          </a:xfrm>
          <a:custGeom>
            <a:avLst/>
            <a:gdLst>
              <a:gd name="connsiteX0" fmla="*/ 0 w 1357332"/>
              <a:gd name="connsiteY0" fmla="*/ 0 h 791110"/>
              <a:gd name="connsiteX1" fmla="*/ 421241 w 1357332"/>
              <a:gd name="connsiteY1" fmla="*/ 154112 h 791110"/>
              <a:gd name="connsiteX2" fmla="*/ 801385 w 1357332"/>
              <a:gd name="connsiteY2" fmla="*/ 133564 h 791110"/>
              <a:gd name="connsiteX3" fmla="*/ 1232899 w 1357332"/>
              <a:gd name="connsiteY3" fmla="*/ 10274 h 791110"/>
              <a:gd name="connsiteX4" fmla="*/ 1356189 w 1357332"/>
              <a:gd name="connsiteY4" fmla="*/ 154112 h 791110"/>
              <a:gd name="connsiteX5" fmla="*/ 1181529 w 1357332"/>
              <a:gd name="connsiteY5" fmla="*/ 339047 h 791110"/>
              <a:gd name="connsiteX6" fmla="*/ 1212351 w 1357332"/>
              <a:gd name="connsiteY6" fmla="*/ 534256 h 791110"/>
              <a:gd name="connsiteX7" fmla="*/ 1335641 w 1357332"/>
              <a:gd name="connsiteY7" fmla="*/ 791110 h 79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7332" h="791110">
                <a:moveTo>
                  <a:pt x="0" y="0"/>
                </a:moveTo>
                <a:cubicBezTo>
                  <a:pt x="143838" y="65925"/>
                  <a:pt x="287677" y="131851"/>
                  <a:pt x="421241" y="154112"/>
                </a:cubicBezTo>
                <a:cubicBezTo>
                  <a:pt x="554805" y="176373"/>
                  <a:pt x="666109" y="157537"/>
                  <a:pt x="801385" y="133564"/>
                </a:cubicBezTo>
                <a:cubicBezTo>
                  <a:pt x="936661" y="109591"/>
                  <a:pt x="1140432" y="6849"/>
                  <a:pt x="1232899" y="10274"/>
                </a:cubicBezTo>
                <a:cubicBezTo>
                  <a:pt x="1325366" y="13699"/>
                  <a:pt x="1364751" y="99317"/>
                  <a:pt x="1356189" y="154112"/>
                </a:cubicBezTo>
                <a:cubicBezTo>
                  <a:pt x="1347627" y="208907"/>
                  <a:pt x="1205502" y="275690"/>
                  <a:pt x="1181529" y="339047"/>
                </a:cubicBezTo>
                <a:cubicBezTo>
                  <a:pt x="1157556" y="402404"/>
                  <a:pt x="1186666" y="458912"/>
                  <a:pt x="1212351" y="534256"/>
                </a:cubicBezTo>
                <a:cubicBezTo>
                  <a:pt x="1238036" y="609600"/>
                  <a:pt x="1286838" y="700355"/>
                  <a:pt x="1335641" y="79111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2BF79CE-608E-56E2-C3D2-449BFB4175BD}"/>
              </a:ext>
            </a:extLst>
          </p:cNvPr>
          <p:cNvSpPr/>
          <p:nvPr/>
        </p:nvSpPr>
        <p:spPr>
          <a:xfrm>
            <a:off x="4284324" y="1510408"/>
            <a:ext cx="3123343" cy="667713"/>
          </a:xfrm>
          <a:custGeom>
            <a:avLst/>
            <a:gdLst>
              <a:gd name="connsiteX0" fmla="*/ 0 w 3123343"/>
              <a:gd name="connsiteY0" fmla="*/ 667713 h 667713"/>
              <a:gd name="connsiteX1" fmla="*/ 493159 w 3123343"/>
              <a:gd name="connsiteY1" fmla="*/ 503327 h 667713"/>
              <a:gd name="connsiteX2" fmla="*/ 883577 w 3123343"/>
              <a:gd name="connsiteY2" fmla="*/ 328666 h 667713"/>
              <a:gd name="connsiteX3" fmla="*/ 965770 w 3123343"/>
              <a:gd name="connsiteY3" fmla="*/ 82086 h 667713"/>
              <a:gd name="connsiteX4" fmla="*/ 1428107 w 3123343"/>
              <a:gd name="connsiteY4" fmla="*/ 10167 h 667713"/>
              <a:gd name="connsiteX5" fmla="*/ 1849348 w 3123343"/>
              <a:gd name="connsiteY5" fmla="*/ 277295 h 667713"/>
              <a:gd name="connsiteX6" fmla="*/ 2260314 w 3123343"/>
              <a:gd name="connsiteY6" fmla="*/ 451956 h 667713"/>
              <a:gd name="connsiteX7" fmla="*/ 2743200 w 3123343"/>
              <a:gd name="connsiteY7" fmla="*/ 451956 h 667713"/>
              <a:gd name="connsiteX8" fmla="*/ 3123343 w 3123343"/>
              <a:gd name="connsiteY8" fmla="*/ 616343 h 66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3343" h="667713">
                <a:moveTo>
                  <a:pt x="0" y="667713"/>
                </a:moveTo>
                <a:cubicBezTo>
                  <a:pt x="172948" y="613774"/>
                  <a:pt x="345896" y="559835"/>
                  <a:pt x="493159" y="503327"/>
                </a:cubicBezTo>
                <a:cubicBezTo>
                  <a:pt x="640422" y="446819"/>
                  <a:pt x="804809" y="398873"/>
                  <a:pt x="883577" y="328666"/>
                </a:cubicBezTo>
                <a:cubicBezTo>
                  <a:pt x="962345" y="258459"/>
                  <a:pt x="875015" y="135169"/>
                  <a:pt x="965770" y="82086"/>
                </a:cubicBezTo>
                <a:cubicBezTo>
                  <a:pt x="1056525" y="29003"/>
                  <a:pt x="1280844" y="-22368"/>
                  <a:pt x="1428107" y="10167"/>
                </a:cubicBezTo>
                <a:cubicBezTo>
                  <a:pt x="1575370" y="42702"/>
                  <a:pt x="1710647" y="203664"/>
                  <a:pt x="1849348" y="277295"/>
                </a:cubicBezTo>
                <a:cubicBezTo>
                  <a:pt x="1988049" y="350926"/>
                  <a:pt x="2111339" y="422846"/>
                  <a:pt x="2260314" y="451956"/>
                </a:cubicBezTo>
                <a:cubicBezTo>
                  <a:pt x="2409289" y="481066"/>
                  <a:pt x="2599362" y="424558"/>
                  <a:pt x="2743200" y="451956"/>
                </a:cubicBezTo>
                <a:cubicBezTo>
                  <a:pt x="2887038" y="479354"/>
                  <a:pt x="3005190" y="547848"/>
                  <a:pt x="3123343" y="616343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9CD832-2400-53F3-B570-11C44E3B564A}"/>
              </a:ext>
            </a:extLst>
          </p:cNvPr>
          <p:cNvSpPr/>
          <p:nvPr/>
        </p:nvSpPr>
        <p:spPr>
          <a:xfrm>
            <a:off x="2711145" y="2969231"/>
            <a:ext cx="330006" cy="1058239"/>
          </a:xfrm>
          <a:custGeom>
            <a:avLst/>
            <a:gdLst>
              <a:gd name="connsiteX0" fmla="*/ 330006 w 330006"/>
              <a:gd name="connsiteY0" fmla="*/ 0 h 1058239"/>
              <a:gd name="connsiteX1" fmla="*/ 52603 w 330006"/>
              <a:gd name="connsiteY1" fmla="*/ 503434 h 1058239"/>
              <a:gd name="connsiteX2" fmla="*/ 1233 w 330006"/>
              <a:gd name="connsiteY2" fmla="*/ 893852 h 1058239"/>
              <a:gd name="connsiteX3" fmla="*/ 73152 w 330006"/>
              <a:gd name="connsiteY3" fmla="*/ 1058239 h 1058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06" h="1058239">
                <a:moveTo>
                  <a:pt x="330006" y="0"/>
                </a:moveTo>
                <a:cubicBezTo>
                  <a:pt x="218702" y="177229"/>
                  <a:pt x="107398" y="354459"/>
                  <a:pt x="52603" y="503434"/>
                </a:cubicBezTo>
                <a:cubicBezTo>
                  <a:pt x="-2192" y="652409"/>
                  <a:pt x="-2192" y="801385"/>
                  <a:pt x="1233" y="893852"/>
                </a:cubicBezTo>
                <a:cubicBezTo>
                  <a:pt x="4658" y="986319"/>
                  <a:pt x="38905" y="1022279"/>
                  <a:pt x="73152" y="1058239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D9C430-1121-CB43-78AD-AB381EB8896B}"/>
              </a:ext>
            </a:extLst>
          </p:cNvPr>
          <p:cNvSpPr/>
          <p:nvPr/>
        </p:nvSpPr>
        <p:spPr>
          <a:xfrm>
            <a:off x="3688422" y="2352782"/>
            <a:ext cx="4099389" cy="678094"/>
          </a:xfrm>
          <a:custGeom>
            <a:avLst/>
            <a:gdLst>
              <a:gd name="connsiteX0" fmla="*/ 0 w 4099389"/>
              <a:gd name="connsiteY0" fmla="*/ 678094 h 678094"/>
              <a:gd name="connsiteX1" fmla="*/ 400693 w 4099389"/>
              <a:gd name="connsiteY1" fmla="*/ 452063 h 678094"/>
              <a:gd name="connsiteX2" fmla="*/ 1006868 w 4099389"/>
              <a:gd name="connsiteY2" fmla="*/ 328773 h 678094"/>
              <a:gd name="connsiteX3" fmla="*/ 1684962 w 4099389"/>
              <a:gd name="connsiteY3" fmla="*/ 113016 h 678094"/>
              <a:gd name="connsiteX4" fmla="*/ 2034284 w 4099389"/>
              <a:gd name="connsiteY4" fmla="*/ 30822 h 678094"/>
              <a:gd name="connsiteX5" fmla="*/ 2270589 w 4099389"/>
              <a:gd name="connsiteY5" fmla="*/ 143838 h 678094"/>
              <a:gd name="connsiteX6" fmla="*/ 2753475 w 4099389"/>
              <a:gd name="connsiteY6" fmla="*/ 102742 h 678094"/>
              <a:gd name="connsiteX7" fmla="*/ 3298005 w 4099389"/>
              <a:gd name="connsiteY7" fmla="*/ 154112 h 678094"/>
              <a:gd name="connsiteX8" fmla="*/ 3626778 w 4099389"/>
              <a:gd name="connsiteY8" fmla="*/ 0 h 678094"/>
              <a:gd name="connsiteX9" fmla="*/ 4099389 w 4099389"/>
              <a:gd name="connsiteY9" fmla="*/ 154112 h 67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99389" h="678094">
                <a:moveTo>
                  <a:pt x="0" y="678094"/>
                </a:moveTo>
                <a:cubicBezTo>
                  <a:pt x="116441" y="594188"/>
                  <a:pt x="232882" y="510283"/>
                  <a:pt x="400693" y="452063"/>
                </a:cubicBezTo>
                <a:cubicBezTo>
                  <a:pt x="568504" y="393843"/>
                  <a:pt x="792823" y="385281"/>
                  <a:pt x="1006868" y="328773"/>
                </a:cubicBezTo>
                <a:cubicBezTo>
                  <a:pt x="1220913" y="272265"/>
                  <a:pt x="1513726" y="162674"/>
                  <a:pt x="1684962" y="113016"/>
                </a:cubicBezTo>
                <a:cubicBezTo>
                  <a:pt x="1856198" y="63358"/>
                  <a:pt x="1936680" y="25685"/>
                  <a:pt x="2034284" y="30822"/>
                </a:cubicBezTo>
                <a:cubicBezTo>
                  <a:pt x="2131888" y="35959"/>
                  <a:pt x="2150724" y="131851"/>
                  <a:pt x="2270589" y="143838"/>
                </a:cubicBezTo>
                <a:cubicBezTo>
                  <a:pt x="2390454" y="155825"/>
                  <a:pt x="2582239" y="101030"/>
                  <a:pt x="2753475" y="102742"/>
                </a:cubicBezTo>
                <a:cubicBezTo>
                  <a:pt x="2924711" y="104454"/>
                  <a:pt x="3152455" y="171236"/>
                  <a:pt x="3298005" y="154112"/>
                </a:cubicBezTo>
                <a:cubicBezTo>
                  <a:pt x="3443555" y="136988"/>
                  <a:pt x="3493214" y="0"/>
                  <a:pt x="3626778" y="0"/>
                </a:cubicBezTo>
                <a:cubicBezTo>
                  <a:pt x="3760342" y="0"/>
                  <a:pt x="3929865" y="77056"/>
                  <a:pt x="4099389" y="154112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A4B797A-DEE8-5540-3DE1-F966F5582A96}"/>
              </a:ext>
            </a:extLst>
          </p:cNvPr>
          <p:cNvSpPr/>
          <p:nvPr/>
        </p:nvSpPr>
        <p:spPr>
          <a:xfrm>
            <a:off x="3066737" y="4107656"/>
            <a:ext cx="1298094" cy="857250"/>
          </a:xfrm>
          <a:custGeom>
            <a:avLst/>
            <a:gdLst>
              <a:gd name="connsiteX0" fmla="*/ 1298094 w 1298094"/>
              <a:gd name="connsiteY0" fmla="*/ 0 h 857250"/>
              <a:gd name="connsiteX1" fmla="*/ 483707 w 1298094"/>
              <a:gd name="connsiteY1" fmla="*/ 185738 h 857250"/>
              <a:gd name="connsiteX2" fmla="*/ 69369 w 1298094"/>
              <a:gd name="connsiteY2" fmla="*/ 285750 h 857250"/>
              <a:gd name="connsiteX3" fmla="*/ 47938 w 1298094"/>
              <a:gd name="connsiteY3" fmla="*/ 564357 h 857250"/>
              <a:gd name="connsiteX4" fmla="*/ 548001 w 1298094"/>
              <a:gd name="connsiteY4" fmla="*/ 607219 h 857250"/>
              <a:gd name="connsiteX5" fmla="*/ 1183794 w 1298094"/>
              <a:gd name="connsiteY5" fmla="*/ 85725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094" h="857250">
                <a:moveTo>
                  <a:pt x="1298094" y="0"/>
                </a:moveTo>
                <a:lnTo>
                  <a:pt x="483707" y="185738"/>
                </a:lnTo>
                <a:cubicBezTo>
                  <a:pt x="278919" y="233363"/>
                  <a:pt x="141997" y="222647"/>
                  <a:pt x="69369" y="285750"/>
                </a:cubicBezTo>
                <a:cubicBezTo>
                  <a:pt x="-3259" y="348853"/>
                  <a:pt x="-31834" y="510779"/>
                  <a:pt x="47938" y="564357"/>
                </a:cubicBezTo>
                <a:cubicBezTo>
                  <a:pt x="127710" y="617935"/>
                  <a:pt x="358692" y="558403"/>
                  <a:pt x="548001" y="607219"/>
                </a:cubicBezTo>
                <a:cubicBezTo>
                  <a:pt x="737310" y="656035"/>
                  <a:pt x="960552" y="756642"/>
                  <a:pt x="1183794" y="85725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9826E7-FB2F-E475-5CCF-C69371FD28BB}"/>
              </a:ext>
            </a:extLst>
          </p:cNvPr>
          <p:cNvSpPr/>
          <p:nvPr/>
        </p:nvSpPr>
        <p:spPr>
          <a:xfrm>
            <a:off x="4643438" y="3048451"/>
            <a:ext cx="1421950" cy="459130"/>
          </a:xfrm>
          <a:custGeom>
            <a:avLst/>
            <a:gdLst>
              <a:gd name="connsiteX0" fmla="*/ 0 w 1421950"/>
              <a:gd name="connsiteY0" fmla="*/ 123374 h 459130"/>
              <a:gd name="connsiteX1" fmla="*/ 485775 w 1421950"/>
              <a:gd name="connsiteY1" fmla="*/ 94799 h 459130"/>
              <a:gd name="connsiteX2" fmla="*/ 835818 w 1421950"/>
              <a:gd name="connsiteY2" fmla="*/ 51937 h 459130"/>
              <a:gd name="connsiteX3" fmla="*/ 1364456 w 1421950"/>
              <a:gd name="connsiteY3" fmla="*/ 1930 h 459130"/>
              <a:gd name="connsiteX4" fmla="*/ 1364456 w 1421950"/>
              <a:gd name="connsiteY4" fmla="*/ 123374 h 459130"/>
              <a:gd name="connsiteX5" fmla="*/ 978693 w 1421950"/>
              <a:gd name="connsiteY5" fmla="*/ 373405 h 459130"/>
              <a:gd name="connsiteX6" fmla="*/ 757237 w 1421950"/>
              <a:gd name="connsiteY6" fmla="*/ 459130 h 45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1950" h="459130">
                <a:moveTo>
                  <a:pt x="0" y="123374"/>
                </a:moveTo>
                <a:cubicBezTo>
                  <a:pt x="173236" y="115039"/>
                  <a:pt x="346472" y="106705"/>
                  <a:pt x="485775" y="94799"/>
                </a:cubicBezTo>
                <a:cubicBezTo>
                  <a:pt x="625078" y="82893"/>
                  <a:pt x="689371" y="67415"/>
                  <a:pt x="835818" y="51937"/>
                </a:cubicBezTo>
                <a:cubicBezTo>
                  <a:pt x="982265" y="36459"/>
                  <a:pt x="1276350" y="-9976"/>
                  <a:pt x="1364456" y="1930"/>
                </a:cubicBezTo>
                <a:cubicBezTo>
                  <a:pt x="1452562" y="13836"/>
                  <a:pt x="1428750" y="61462"/>
                  <a:pt x="1364456" y="123374"/>
                </a:cubicBezTo>
                <a:cubicBezTo>
                  <a:pt x="1300162" y="185286"/>
                  <a:pt x="1079896" y="317446"/>
                  <a:pt x="978693" y="373405"/>
                </a:cubicBezTo>
                <a:cubicBezTo>
                  <a:pt x="877490" y="429364"/>
                  <a:pt x="817363" y="444247"/>
                  <a:pt x="757237" y="45913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19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EF0CAE-8B55-3380-71AD-1FDB7A67F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798" y="197778"/>
            <a:ext cx="11916202" cy="6462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DBD54E-4F29-8667-269A-4DA6AD331131}"/>
              </a:ext>
            </a:extLst>
          </p:cNvPr>
          <p:cNvSpPr txBox="1"/>
          <p:nvPr/>
        </p:nvSpPr>
        <p:spPr>
          <a:xfrm>
            <a:off x="275798" y="6075447"/>
            <a:ext cx="119162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Many Glacial Boulders that have washed out of the cliff</a:t>
            </a:r>
          </a:p>
        </p:txBody>
      </p:sp>
    </p:spTree>
    <p:extLst>
      <p:ext uri="{BB962C8B-B14F-4D97-AF65-F5344CB8AC3E}">
        <p14:creationId xmlns:p14="http://schemas.microsoft.com/office/powerpoint/2010/main" val="41298950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82FCAE-283A-5D66-9A2C-D35B020551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109" y="124201"/>
            <a:ext cx="4181583" cy="660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578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5ADD08-9BAC-6B75-1AD9-D154BEF4ED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609" y="4325420"/>
            <a:ext cx="4654195" cy="2532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96069C-D112-CAC0-A7E0-158A367E57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609" y="0"/>
            <a:ext cx="4654194" cy="481858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B8D80A0-E703-FE33-AF4C-5C298697B38F}"/>
              </a:ext>
            </a:extLst>
          </p:cNvPr>
          <p:cNvSpPr/>
          <p:nvPr/>
        </p:nvSpPr>
        <p:spPr>
          <a:xfrm>
            <a:off x="4168755" y="4174435"/>
            <a:ext cx="795131" cy="386206"/>
          </a:xfrm>
          <a:custGeom>
            <a:avLst/>
            <a:gdLst>
              <a:gd name="connsiteX0" fmla="*/ 0 w 795131"/>
              <a:gd name="connsiteY0" fmla="*/ 0 h 386206"/>
              <a:gd name="connsiteX1" fmla="*/ 301014 w 795131"/>
              <a:gd name="connsiteY1" fmla="*/ 73833 h 386206"/>
              <a:gd name="connsiteX2" fmla="*/ 306693 w 795131"/>
              <a:gd name="connsiteY2" fmla="*/ 249898 h 386206"/>
              <a:gd name="connsiteX3" fmla="*/ 795131 w 795131"/>
              <a:gd name="connsiteY3" fmla="*/ 386206 h 38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131" h="386206">
                <a:moveTo>
                  <a:pt x="0" y="0"/>
                </a:moveTo>
                <a:cubicBezTo>
                  <a:pt x="124949" y="16091"/>
                  <a:pt x="249899" y="32183"/>
                  <a:pt x="301014" y="73833"/>
                </a:cubicBezTo>
                <a:cubicBezTo>
                  <a:pt x="352129" y="115483"/>
                  <a:pt x="224340" y="197836"/>
                  <a:pt x="306693" y="249898"/>
                </a:cubicBezTo>
                <a:cubicBezTo>
                  <a:pt x="389046" y="301960"/>
                  <a:pt x="592088" y="344083"/>
                  <a:pt x="795131" y="38620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A3BD4D-4EF9-AFE6-B378-1B7876EF95BB}"/>
              </a:ext>
            </a:extLst>
          </p:cNvPr>
          <p:cNvSpPr txBox="1"/>
          <p:nvPr/>
        </p:nvSpPr>
        <p:spPr>
          <a:xfrm>
            <a:off x="4963886" y="4375975"/>
            <a:ext cx="2381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Montauk Pt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911E2D-CDD4-80E3-15AA-BF19F96B88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6326" y="684265"/>
            <a:ext cx="2182685" cy="312497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3FBF960-2CF4-71D5-3D89-080EC4E9DC2C}"/>
              </a:ext>
            </a:extLst>
          </p:cNvPr>
          <p:cNvSpPr/>
          <p:nvPr/>
        </p:nvSpPr>
        <p:spPr>
          <a:xfrm>
            <a:off x="3046169" y="2788166"/>
            <a:ext cx="645337" cy="1461762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EBFA64-DE8A-BC20-2F89-B93D6C9BFEE3}"/>
              </a:ext>
            </a:extLst>
          </p:cNvPr>
          <p:cNvSpPr/>
          <p:nvPr/>
        </p:nvSpPr>
        <p:spPr>
          <a:xfrm rot="2506974">
            <a:off x="1979032" y="4354536"/>
            <a:ext cx="645337" cy="1461762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31AD80-604E-9EFC-70A3-349F980E359F}"/>
              </a:ext>
            </a:extLst>
          </p:cNvPr>
          <p:cNvCxnSpPr>
            <a:stCxn id="13" idx="0"/>
          </p:cNvCxnSpPr>
          <p:nvPr/>
        </p:nvCxnSpPr>
        <p:spPr>
          <a:xfrm flipV="1">
            <a:off x="3368838" y="1404257"/>
            <a:ext cx="4664819" cy="13839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B7B1CE-D9CB-8692-8130-33A28ACD60C3}"/>
              </a:ext>
            </a:extLst>
          </p:cNvPr>
          <p:cNvCxnSpPr>
            <a:cxnSpLocks/>
          </p:cNvCxnSpPr>
          <p:nvPr/>
        </p:nvCxnSpPr>
        <p:spPr>
          <a:xfrm flipV="1">
            <a:off x="2722463" y="1403077"/>
            <a:ext cx="5311194" cy="3124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8C2CC1B-C2B5-D102-35EC-1F8E185ABF81}"/>
              </a:ext>
            </a:extLst>
          </p:cNvPr>
          <p:cNvSpPr txBox="1"/>
          <p:nvPr/>
        </p:nvSpPr>
        <p:spPr>
          <a:xfrm>
            <a:off x="7968032" y="3893791"/>
            <a:ext cx="295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Red Sandstone</a:t>
            </a:r>
          </a:p>
        </p:txBody>
      </p:sp>
    </p:spTree>
    <p:extLst>
      <p:ext uri="{BB962C8B-B14F-4D97-AF65-F5344CB8AC3E}">
        <p14:creationId xmlns:p14="http://schemas.microsoft.com/office/powerpoint/2010/main" val="7275166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7AB0A-A715-09E1-B69C-0E0EFAB7D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8236CC-A685-FD48-753C-937BF9B11559}"/>
              </a:ext>
            </a:extLst>
          </p:cNvPr>
          <p:cNvGrpSpPr/>
          <p:nvPr/>
        </p:nvGrpSpPr>
        <p:grpSpPr>
          <a:xfrm>
            <a:off x="309691" y="272221"/>
            <a:ext cx="9830352" cy="6585779"/>
            <a:chOff x="1109609" y="2677886"/>
            <a:chExt cx="4654195" cy="27268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361008-CD8F-65AB-39CB-D9298B7CF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9609" y="4325420"/>
              <a:ext cx="4654195" cy="107933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3FAC10-0117-9D47-05B4-4A4FC42ED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9609" y="2677886"/>
              <a:ext cx="4654194" cy="214069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0DD9AAF-C4F8-2C3E-438D-785D5BA13942}"/>
              </a:ext>
            </a:extLst>
          </p:cNvPr>
          <p:cNvSpPr txBox="1"/>
          <p:nvPr/>
        </p:nvSpPr>
        <p:spPr>
          <a:xfrm>
            <a:off x="6858000" y="3429000"/>
            <a:ext cx="2381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Montauk Pt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28E031F-113B-7883-09A2-440B815F0FBC}"/>
              </a:ext>
            </a:extLst>
          </p:cNvPr>
          <p:cNvCxnSpPr/>
          <p:nvPr/>
        </p:nvCxnSpPr>
        <p:spPr>
          <a:xfrm>
            <a:off x="5290457" y="2383971"/>
            <a:ext cx="1355272" cy="1368194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3EC17A3-25AB-4911-9061-F320C9F7AAA3}"/>
              </a:ext>
            </a:extLst>
          </p:cNvPr>
          <p:cNvSpPr txBox="1"/>
          <p:nvPr/>
        </p:nvSpPr>
        <p:spPr>
          <a:xfrm>
            <a:off x="9238337" y="5207094"/>
            <a:ext cx="2589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About 50 km</a:t>
            </a:r>
          </a:p>
        </p:txBody>
      </p:sp>
    </p:spTree>
    <p:extLst>
      <p:ext uri="{BB962C8B-B14F-4D97-AF65-F5344CB8AC3E}">
        <p14:creationId xmlns:p14="http://schemas.microsoft.com/office/powerpoint/2010/main" val="38410237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42348B-0025-7CD3-FDA1-1F5C8E00F2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16" y="293914"/>
            <a:ext cx="11818168" cy="578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52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8F0A1F-B452-9371-B2F6-FD4A1EE89A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0099"/>
            <a:ext cx="13093106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779D2-E38A-7B01-924E-3D9BA9A0B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FB49455-D45E-87F4-2331-2E2A1F662D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80" y="0"/>
            <a:ext cx="11517330" cy="67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47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05E60-125B-848D-C889-A3CD11E19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DAC368-94BD-F3A2-27F7-16F4D2B4E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1511643" cy="68333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DCE392B-4E91-03F7-77C7-4D8A2ED5F014}"/>
              </a:ext>
            </a:extLst>
          </p:cNvPr>
          <p:cNvSpPr/>
          <p:nvPr/>
        </p:nvSpPr>
        <p:spPr>
          <a:xfrm>
            <a:off x="6825343" y="4735286"/>
            <a:ext cx="277586" cy="2122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1CBC30-326C-DA46-B25A-DBDECD29FEBB}"/>
              </a:ext>
            </a:extLst>
          </p:cNvPr>
          <p:cNvSpPr txBox="1"/>
          <p:nvPr/>
        </p:nvSpPr>
        <p:spPr>
          <a:xfrm>
            <a:off x="7102929" y="4390387"/>
            <a:ext cx="848309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dirty="0"/>
              <a:t>CU</a:t>
            </a:r>
          </a:p>
        </p:txBody>
      </p:sp>
    </p:spTree>
    <p:extLst>
      <p:ext uri="{BB962C8B-B14F-4D97-AF65-F5344CB8AC3E}">
        <p14:creationId xmlns:p14="http://schemas.microsoft.com/office/powerpoint/2010/main" val="3248817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BD0F1F-7F38-D48F-A4AD-25EB27680F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1511643" cy="683339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B857C70-2B16-069D-112F-1A76B6E73FA5}"/>
              </a:ext>
            </a:extLst>
          </p:cNvPr>
          <p:cNvSpPr/>
          <p:nvPr/>
        </p:nvSpPr>
        <p:spPr>
          <a:xfrm>
            <a:off x="3739242" y="24601"/>
            <a:ext cx="5159829" cy="50699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9099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7010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892402"/>
            <a:ext cx="7010400" cy="296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7081059" y="2053244"/>
            <a:ext cx="926869" cy="3657600"/>
          </a:xfrm>
          <a:custGeom>
            <a:avLst/>
            <a:gdLst>
              <a:gd name="connsiteX0" fmla="*/ 926869 w 926869"/>
              <a:gd name="connsiteY0" fmla="*/ 0 h 3657600"/>
              <a:gd name="connsiteX1" fmla="*/ 893618 w 926869"/>
              <a:gd name="connsiteY1" fmla="*/ 315883 h 3657600"/>
              <a:gd name="connsiteX2" fmla="*/ 802178 w 926869"/>
              <a:gd name="connsiteY2" fmla="*/ 548640 h 3657600"/>
              <a:gd name="connsiteX3" fmla="*/ 735677 w 926869"/>
              <a:gd name="connsiteY3" fmla="*/ 798021 h 3657600"/>
              <a:gd name="connsiteX4" fmla="*/ 719051 w 926869"/>
              <a:gd name="connsiteY4" fmla="*/ 989214 h 3657600"/>
              <a:gd name="connsiteX5" fmla="*/ 694113 w 926869"/>
              <a:gd name="connsiteY5" fmla="*/ 1147156 h 3657600"/>
              <a:gd name="connsiteX6" fmla="*/ 685800 w 926869"/>
              <a:gd name="connsiteY6" fmla="*/ 1313411 h 3657600"/>
              <a:gd name="connsiteX7" fmla="*/ 619298 w 926869"/>
              <a:gd name="connsiteY7" fmla="*/ 1529541 h 3657600"/>
              <a:gd name="connsiteX8" fmla="*/ 743989 w 926869"/>
              <a:gd name="connsiteY8" fmla="*/ 1670858 h 3657600"/>
              <a:gd name="connsiteX9" fmla="*/ 527858 w 926869"/>
              <a:gd name="connsiteY9" fmla="*/ 1795549 h 3657600"/>
              <a:gd name="connsiteX10" fmla="*/ 436418 w 926869"/>
              <a:gd name="connsiteY10" fmla="*/ 1878676 h 3657600"/>
              <a:gd name="connsiteX11" fmla="*/ 394855 w 926869"/>
              <a:gd name="connsiteY11" fmla="*/ 2244436 h 3657600"/>
              <a:gd name="connsiteX12" fmla="*/ 369917 w 926869"/>
              <a:gd name="connsiteY12" fmla="*/ 2527069 h 3657600"/>
              <a:gd name="connsiteX13" fmla="*/ 411480 w 926869"/>
              <a:gd name="connsiteY13" fmla="*/ 2718261 h 3657600"/>
              <a:gd name="connsiteX14" fmla="*/ 394855 w 926869"/>
              <a:gd name="connsiteY14" fmla="*/ 3084021 h 3657600"/>
              <a:gd name="connsiteX15" fmla="*/ 353291 w 926869"/>
              <a:gd name="connsiteY15" fmla="*/ 3275214 h 3657600"/>
              <a:gd name="connsiteX16" fmla="*/ 178724 w 926869"/>
              <a:gd name="connsiteY16" fmla="*/ 3300152 h 3657600"/>
              <a:gd name="connsiteX17" fmla="*/ 29095 w 926869"/>
              <a:gd name="connsiteY17" fmla="*/ 3499658 h 3657600"/>
              <a:gd name="connsiteX18" fmla="*/ 4157 w 926869"/>
              <a:gd name="connsiteY18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26869" h="3657600">
                <a:moveTo>
                  <a:pt x="926869" y="0"/>
                </a:moveTo>
                <a:cubicBezTo>
                  <a:pt x="920634" y="112221"/>
                  <a:pt x="914400" y="224443"/>
                  <a:pt x="893618" y="315883"/>
                </a:cubicBezTo>
                <a:cubicBezTo>
                  <a:pt x="872836" y="407323"/>
                  <a:pt x="828501" y="468284"/>
                  <a:pt x="802178" y="548640"/>
                </a:cubicBezTo>
                <a:cubicBezTo>
                  <a:pt x="775855" y="628996"/>
                  <a:pt x="749531" y="724592"/>
                  <a:pt x="735677" y="798021"/>
                </a:cubicBezTo>
                <a:cubicBezTo>
                  <a:pt x="721823" y="871450"/>
                  <a:pt x="725978" y="931025"/>
                  <a:pt x="719051" y="989214"/>
                </a:cubicBezTo>
                <a:cubicBezTo>
                  <a:pt x="712124" y="1047403"/>
                  <a:pt x="699655" y="1093123"/>
                  <a:pt x="694113" y="1147156"/>
                </a:cubicBezTo>
                <a:cubicBezTo>
                  <a:pt x="688571" y="1201189"/>
                  <a:pt x="698269" y="1249680"/>
                  <a:pt x="685800" y="1313411"/>
                </a:cubicBezTo>
                <a:cubicBezTo>
                  <a:pt x="673331" y="1377142"/>
                  <a:pt x="609600" y="1469967"/>
                  <a:pt x="619298" y="1529541"/>
                </a:cubicBezTo>
                <a:cubicBezTo>
                  <a:pt x="628996" y="1589115"/>
                  <a:pt x="759229" y="1626523"/>
                  <a:pt x="743989" y="1670858"/>
                </a:cubicBezTo>
                <a:cubicBezTo>
                  <a:pt x="728749" y="1715193"/>
                  <a:pt x="579120" y="1760913"/>
                  <a:pt x="527858" y="1795549"/>
                </a:cubicBezTo>
                <a:cubicBezTo>
                  <a:pt x="476596" y="1830185"/>
                  <a:pt x="458585" y="1803862"/>
                  <a:pt x="436418" y="1878676"/>
                </a:cubicBezTo>
                <a:cubicBezTo>
                  <a:pt x="414251" y="1953490"/>
                  <a:pt x="405938" y="2136371"/>
                  <a:pt x="394855" y="2244436"/>
                </a:cubicBezTo>
                <a:cubicBezTo>
                  <a:pt x="383772" y="2352501"/>
                  <a:pt x="367146" y="2448098"/>
                  <a:pt x="369917" y="2527069"/>
                </a:cubicBezTo>
                <a:cubicBezTo>
                  <a:pt x="372688" y="2606040"/>
                  <a:pt x="407324" y="2625436"/>
                  <a:pt x="411480" y="2718261"/>
                </a:cubicBezTo>
                <a:cubicBezTo>
                  <a:pt x="415636" y="2811086"/>
                  <a:pt x="404553" y="2991196"/>
                  <a:pt x="394855" y="3084021"/>
                </a:cubicBezTo>
                <a:cubicBezTo>
                  <a:pt x="385157" y="3176846"/>
                  <a:pt x="389313" y="3239192"/>
                  <a:pt x="353291" y="3275214"/>
                </a:cubicBezTo>
                <a:cubicBezTo>
                  <a:pt x="317269" y="3311236"/>
                  <a:pt x="232757" y="3262745"/>
                  <a:pt x="178724" y="3300152"/>
                </a:cubicBezTo>
                <a:cubicBezTo>
                  <a:pt x="124691" y="3337559"/>
                  <a:pt x="58190" y="3440083"/>
                  <a:pt x="29095" y="3499658"/>
                </a:cubicBezTo>
                <a:cubicBezTo>
                  <a:pt x="0" y="3559233"/>
                  <a:pt x="2078" y="3608416"/>
                  <a:pt x="4157" y="3657600"/>
                </a:cubicBezTo>
              </a:path>
            </a:pathLst>
          </a:cu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17023618">
            <a:off x="5262023" y="3749540"/>
            <a:ext cx="3962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>
                <a:latin typeface="+mj-lt"/>
                <a:ea typeface="+mj-ea"/>
                <a:cs typeface="+mj-cs"/>
              </a:rPr>
              <a:t>Hackensack River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7010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892402"/>
            <a:ext cx="7010400" cy="296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220200" y="1219201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Lake Deforest</a:t>
            </a:r>
          </a:p>
        </p:txBody>
      </p:sp>
      <p:sp>
        <p:nvSpPr>
          <p:cNvPr id="7" name="Freeform 6"/>
          <p:cNvSpPr/>
          <p:nvPr/>
        </p:nvSpPr>
        <p:spPr>
          <a:xfrm>
            <a:off x="8057805" y="1637607"/>
            <a:ext cx="1496291" cy="523702"/>
          </a:xfrm>
          <a:custGeom>
            <a:avLst/>
            <a:gdLst>
              <a:gd name="connsiteX0" fmla="*/ 0 w 1496291"/>
              <a:gd name="connsiteY0" fmla="*/ 523702 h 523702"/>
              <a:gd name="connsiteX1" fmla="*/ 756458 w 1496291"/>
              <a:gd name="connsiteY1" fmla="*/ 274320 h 523702"/>
              <a:gd name="connsiteX2" fmla="*/ 773083 w 1496291"/>
              <a:gd name="connsiteY2" fmla="*/ 407324 h 523702"/>
              <a:gd name="connsiteX3" fmla="*/ 1496291 w 1496291"/>
              <a:gd name="connsiteY3" fmla="*/ 0 h 52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6291" h="523702">
                <a:moveTo>
                  <a:pt x="0" y="523702"/>
                </a:moveTo>
                <a:cubicBezTo>
                  <a:pt x="313805" y="408709"/>
                  <a:pt x="627611" y="293716"/>
                  <a:pt x="756458" y="274320"/>
                </a:cubicBezTo>
                <a:cubicBezTo>
                  <a:pt x="885305" y="254924"/>
                  <a:pt x="649778" y="453044"/>
                  <a:pt x="773083" y="407324"/>
                </a:cubicBezTo>
                <a:cubicBezTo>
                  <a:pt x="896388" y="361604"/>
                  <a:pt x="1196339" y="180802"/>
                  <a:pt x="1496291" y="0"/>
                </a:cubicBezTo>
              </a:path>
            </a:pathLst>
          </a:cu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5F91577-FDD8-9A40-1EA4-6968F19816C0}"/>
              </a:ext>
            </a:extLst>
          </p:cNvPr>
          <p:cNvSpPr/>
          <p:nvPr/>
        </p:nvSpPr>
        <p:spPr>
          <a:xfrm>
            <a:off x="7893844" y="1785937"/>
            <a:ext cx="95682" cy="7816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E70EB229-F3A0-7AD4-7487-41A5CFC37AC1}"/>
              </a:ext>
            </a:extLst>
          </p:cNvPr>
          <p:cNvSpPr/>
          <p:nvPr/>
        </p:nvSpPr>
        <p:spPr>
          <a:xfrm>
            <a:off x="7989526" y="696353"/>
            <a:ext cx="1811915" cy="1072069"/>
          </a:xfrm>
          <a:custGeom>
            <a:avLst/>
            <a:gdLst>
              <a:gd name="connsiteX0" fmla="*/ 0 w 1496291"/>
              <a:gd name="connsiteY0" fmla="*/ 523702 h 523702"/>
              <a:gd name="connsiteX1" fmla="*/ 756458 w 1496291"/>
              <a:gd name="connsiteY1" fmla="*/ 274320 h 523702"/>
              <a:gd name="connsiteX2" fmla="*/ 773083 w 1496291"/>
              <a:gd name="connsiteY2" fmla="*/ 407324 h 523702"/>
              <a:gd name="connsiteX3" fmla="*/ 1496291 w 1496291"/>
              <a:gd name="connsiteY3" fmla="*/ 0 h 52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6291" h="523702">
                <a:moveTo>
                  <a:pt x="0" y="523702"/>
                </a:moveTo>
                <a:cubicBezTo>
                  <a:pt x="313805" y="408709"/>
                  <a:pt x="627611" y="293716"/>
                  <a:pt x="756458" y="274320"/>
                </a:cubicBezTo>
                <a:cubicBezTo>
                  <a:pt x="885305" y="254924"/>
                  <a:pt x="649778" y="453044"/>
                  <a:pt x="773083" y="407324"/>
                </a:cubicBezTo>
                <a:cubicBezTo>
                  <a:pt x="896388" y="361604"/>
                  <a:pt x="1196339" y="180802"/>
                  <a:pt x="1496291" y="0"/>
                </a:cubicBezTo>
              </a:path>
            </a:pathLst>
          </a:cu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E66A38-5677-E35B-3861-93D5A4DEDFEE}"/>
              </a:ext>
            </a:extLst>
          </p:cNvPr>
          <p:cNvSpPr txBox="1"/>
          <p:nvPr/>
        </p:nvSpPr>
        <p:spPr>
          <a:xfrm>
            <a:off x="9617299" y="42674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High Tor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62600" y="5562601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</a:rPr>
              <a:t>Lake Deforest</a:t>
            </a:r>
          </a:p>
        </p:txBody>
      </p:sp>
      <p:pic>
        <p:nvPicPr>
          <p:cNvPr id="100356" name="Picture 4" descr="http://www.ldeo.columbia.edu/users/menke/slides/hightor12/IMG_748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48" y="1066800"/>
            <a:ext cx="8783320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7010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892402"/>
            <a:ext cx="7010400" cy="296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7018713" y="1762299"/>
            <a:ext cx="1417320" cy="4763193"/>
          </a:xfrm>
          <a:custGeom>
            <a:avLst/>
            <a:gdLst>
              <a:gd name="connsiteX0" fmla="*/ 615142 w 1417320"/>
              <a:gd name="connsiteY0" fmla="*/ 0 h 4763193"/>
              <a:gd name="connsiteX1" fmla="*/ 1213658 w 1417320"/>
              <a:gd name="connsiteY1" fmla="*/ 257695 h 4763193"/>
              <a:gd name="connsiteX2" fmla="*/ 1288472 w 1417320"/>
              <a:gd name="connsiteY2" fmla="*/ 598517 h 4763193"/>
              <a:gd name="connsiteX3" fmla="*/ 1288472 w 1417320"/>
              <a:gd name="connsiteY3" fmla="*/ 1230284 h 4763193"/>
              <a:gd name="connsiteX4" fmla="*/ 1363287 w 1417320"/>
              <a:gd name="connsiteY4" fmla="*/ 1662546 h 4763193"/>
              <a:gd name="connsiteX5" fmla="*/ 964276 w 1417320"/>
              <a:gd name="connsiteY5" fmla="*/ 3217026 h 4763193"/>
              <a:gd name="connsiteX6" fmla="*/ 357447 w 1417320"/>
              <a:gd name="connsiteY6" fmla="*/ 4281055 h 4763193"/>
              <a:gd name="connsiteX7" fmla="*/ 0 w 1417320"/>
              <a:gd name="connsiteY7" fmla="*/ 4763193 h 476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320" h="4763193">
                <a:moveTo>
                  <a:pt x="615142" y="0"/>
                </a:moveTo>
                <a:cubicBezTo>
                  <a:pt x="858289" y="78971"/>
                  <a:pt x="1101436" y="157942"/>
                  <a:pt x="1213658" y="257695"/>
                </a:cubicBezTo>
                <a:cubicBezTo>
                  <a:pt x="1325880" y="357448"/>
                  <a:pt x="1276003" y="436419"/>
                  <a:pt x="1288472" y="598517"/>
                </a:cubicBezTo>
                <a:cubicBezTo>
                  <a:pt x="1300941" y="760615"/>
                  <a:pt x="1276003" y="1052946"/>
                  <a:pt x="1288472" y="1230284"/>
                </a:cubicBezTo>
                <a:cubicBezTo>
                  <a:pt x="1300941" y="1407622"/>
                  <a:pt x="1417320" y="1331422"/>
                  <a:pt x="1363287" y="1662546"/>
                </a:cubicBezTo>
                <a:cubicBezTo>
                  <a:pt x="1309254" y="1993670"/>
                  <a:pt x="1131916" y="2780608"/>
                  <a:pt x="964276" y="3217026"/>
                </a:cubicBezTo>
                <a:cubicBezTo>
                  <a:pt x="796636" y="3653444"/>
                  <a:pt x="518160" y="4023361"/>
                  <a:pt x="357447" y="4281055"/>
                </a:cubicBezTo>
                <a:cubicBezTo>
                  <a:pt x="196734" y="4538750"/>
                  <a:pt x="98367" y="4650971"/>
                  <a:pt x="0" y="4763193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7081059" y="2057400"/>
            <a:ext cx="926869" cy="3657600"/>
          </a:xfrm>
          <a:custGeom>
            <a:avLst/>
            <a:gdLst>
              <a:gd name="connsiteX0" fmla="*/ 926869 w 926869"/>
              <a:gd name="connsiteY0" fmla="*/ 0 h 3657600"/>
              <a:gd name="connsiteX1" fmla="*/ 893618 w 926869"/>
              <a:gd name="connsiteY1" fmla="*/ 315883 h 3657600"/>
              <a:gd name="connsiteX2" fmla="*/ 802178 w 926869"/>
              <a:gd name="connsiteY2" fmla="*/ 548640 h 3657600"/>
              <a:gd name="connsiteX3" fmla="*/ 735677 w 926869"/>
              <a:gd name="connsiteY3" fmla="*/ 798021 h 3657600"/>
              <a:gd name="connsiteX4" fmla="*/ 719051 w 926869"/>
              <a:gd name="connsiteY4" fmla="*/ 989214 h 3657600"/>
              <a:gd name="connsiteX5" fmla="*/ 694113 w 926869"/>
              <a:gd name="connsiteY5" fmla="*/ 1147156 h 3657600"/>
              <a:gd name="connsiteX6" fmla="*/ 685800 w 926869"/>
              <a:gd name="connsiteY6" fmla="*/ 1313411 h 3657600"/>
              <a:gd name="connsiteX7" fmla="*/ 619298 w 926869"/>
              <a:gd name="connsiteY7" fmla="*/ 1529541 h 3657600"/>
              <a:gd name="connsiteX8" fmla="*/ 743989 w 926869"/>
              <a:gd name="connsiteY8" fmla="*/ 1670858 h 3657600"/>
              <a:gd name="connsiteX9" fmla="*/ 527858 w 926869"/>
              <a:gd name="connsiteY9" fmla="*/ 1795549 h 3657600"/>
              <a:gd name="connsiteX10" fmla="*/ 436418 w 926869"/>
              <a:gd name="connsiteY10" fmla="*/ 1878676 h 3657600"/>
              <a:gd name="connsiteX11" fmla="*/ 394855 w 926869"/>
              <a:gd name="connsiteY11" fmla="*/ 2244436 h 3657600"/>
              <a:gd name="connsiteX12" fmla="*/ 369917 w 926869"/>
              <a:gd name="connsiteY12" fmla="*/ 2527069 h 3657600"/>
              <a:gd name="connsiteX13" fmla="*/ 411480 w 926869"/>
              <a:gd name="connsiteY13" fmla="*/ 2718261 h 3657600"/>
              <a:gd name="connsiteX14" fmla="*/ 394855 w 926869"/>
              <a:gd name="connsiteY14" fmla="*/ 3084021 h 3657600"/>
              <a:gd name="connsiteX15" fmla="*/ 353291 w 926869"/>
              <a:gd name="connsiteY15" fmla="*/ 3275214 h 3657600"/>
              <a:gd name="connsiteX16" fmla="*/ 178724 w 926869"/>
              <a:gd name="connsiteY16" fmla="*/ 3300152 h 3657600"/>
              <a:gd name="connsiteX17" fmla="*/ 29095 w 926869"/>
              <a:gd name="connsiteY17" fmla="*/ 3499658 h 3657600"/>
              <a:gd name="connsiteX18" fmla="*/ 4157 w 926869"/>
              <a:gd name="connsiteY18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26869" h="3657600">
                <a:moveTo>
                  <a:pt x="926869" y="0"/>
                </a:moveTo>
                <a:cubicBezTo>
                  <a:pt x="920634" y="112221"/>
                  <a:pt x="914400" y="224443"/>
                  <a:pt x="893618" y="315883"/>
                </a:cubicBezTo>
                <a:cubicBezTo>
                  <a:pt x="872836" y="407323"/>
                  <a:pt x="828501" y="468284"/>
                  <a:pt x="802178" y="548640"/>
                </a:cubicBezTo>
                <a:cubicBezTo>
                  <a:pt x="775855" y="628996"/>
                  <a:pt x="749531" y="724592"/>
                  <a:pt x="735677" y="798021"/>
                </a:cubicBezTo>
                <a:cubicBezTo>
                  <a:pt x="721823" y="871450"/>
                  <a:pt x="725978" y="931025"/>
                  <a:pt x="719051" y="989214"/>
                </a:cubicBezTo>
                <a:cubicBezTo>
                  <a:pt x="712124" y="1047403"/>
                  <a:pt x="699655" y="1093123"/>
                  <a:pt x="694113" y="1147156"/>
                </a:cubicBezTo>
                <a:cubicBezTo>
                  <a:pt x="688571" y="1201189"/>
                  <a:pt x="698269" y="1249680"/>
                  <a:pt x="685800" y="1313411"/>
                </a:cubicBezTo>
                <a:cubicBezTo>
                  <a:pt x="673331" y="1377142"/>
                  <a:pt x="609600" y="1469967"/>
                  <a:pt x="619298" y="1529541"/>
                </a:cubicBezTo>
                <a:cubicBezTo>
                  <a:pt x="628996" y="1589115"/>
                  <a:pt x="759229" y="1626523"/>
                  <a:pt x="743989" y="1670858"/>
                </a:cubicBezTo>
                <a:cubicBezTo>
                  <a:pt x="728749" y="1715193"/>
                  <a:pt x="579120" y="1760913"/>
                  <a:pt x="527858" y="1795549"/>
                </a:cubicBezTo>
                <a:cubicBezTo>
                  <a:pt x="476596" y="1830185"/>
                  <a:pt x="458585" y="1803862"/>
                  <a:pt x="436418" y="1878676"/>
                </a:cubicBezTo>
                <a:cubicBezTo>
                  <a:pt x="414251" y="1953490"/>
                  <a:pt x="405938" y="2136371"/>
                  <a:pt x="394855" y="2244436"/>
                </a:cubicBezTo>
                <a:cubicBezTo>
                  <a:pt x="383772" y="2352501"/>
                  <a:pt x="367146" y="2448098"/>
                  <a:pt x="369917" y="2527069"/>
                </a:cubicBezTo>
                <a:cubicBezTo>
                  <a:pt x="372688" y="2606040"/>
                  <a:pt x="407324" y="2625436"/>
                  <a:pt x="411480" y="2718261"/>
                </a:cubicBezTo>
                <a:cubicBezTo>
                  <a:pt x="415636" y="2811086"/>
                  <a:pt x="404553" y="2991196"/>
                  <a:pt x="394855" y="3084021"/>
                </a:cubicBezTo>
                <a:cubicBezTo>
                  <a:pt x="385157" y="3176846"/>
                  <a:pt x="389313" y="3239192"/>
                  <a:pt x="353291" y="3275214"/>
                </a:cubicBezTo>
                <a:cubicBezTo>
                  <a:pt x="317269" y="3311236"/>
                  <a:pt x="232757" y="3262745"/>
                  <a:pt x="178724" y="3300152"/>
                </a:cubicBezTo>
                <a:cubicBezTo>
                  <a:pt x="124691" y="3337559"/>
                  <a:pt x="58190" y="3440083"/>
                  <a:pt x="29095" y="3499658"/>
                </a:cubicBezTo>
                <a:cubicBezTo>
                  <a:pt x="0" y="3559233"/>
                  <a:pt x="2078" y="3608416"/>
                  <a:pt x="4157" y="3657600"/>
                </a:cubicBezTo>
              </a:path>
            </a:pathLst>
          </a:cu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7010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892402"/>
            <a:ext cx="7010400" cy="296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7018713" y="1762299"/>
            <a:ext cx="1417320" cy="4763193"/>
          </a:xfrm>
          <a:custGeom>
            <a:avLst/>
            <a:gdLst>
              <a:gd name="connsiteX0" fmla="*/ 615142 w 1417320"/>
              <a:gd name="connsiteY0" fmla="*/ 0 h 4763193"/>
              <a:gd name="connsiteX1" fmla="*/ 1213658 w 1417320"/>
              <a:gd name="connsiteY1" fmla="*/ 257695 h 4763193"/>
              <a:gd name="connsiteX2" fmla="*/ 1288472 w 1417320"/>
              <a:gd name="connsiteY2" fmla="*/ 598517 h 4763193"/>
              <a:gd name="connsiteX3" fmla="*/ 1288472 w 1417320"/>
              <a:gd name="connsiteY3" fmla="*/ 1230284 h 4763193"/>
              <a:gd name="connsiteX4" fmla="*/ 1363287 w 1417320"/>
              <a:gd name="connsiteY4" fmla="*/ 1662546 h 4763193"/>
              <a:gd name="connsiteX5" fmla="*/ 964276 w 1417320"/>
              <a:gd name="connsiteY5" fmla="*/ 3217026 h 4763193"/>
              <a:gd name="connsiteX6" fmla="*/ 357447 w 1417320"/>
              <a:gd name="connsiteY6" fmla="*/ 4281055 h 4763193"/>
              <a:gd name="connsiteX7" fmla="*/ 0 w 1417320"/>
              <a:gd name="connsiteY7" fmla="*/ 4763193 h 476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320" h="4763193">
                <a:moveTo>
                  <a:pt x="615142" y="0"/>
                </a:moveTo>
                <a:cubicBezTo>
                  <a:pt x="858289" y="78971"/>
                  <a:pt x="1101436" y="157942"/>
                  <a:pt x="1213658" y="257695"/>
                </a:cubicBezTo>
                <a:cubicBezTo>
                  <a:pt x="1325880" y="357448"/>
                  <a:pt x="1276003" y="436419"/>
                  <a:pt x="1288472" y="598517"/>
                </a:cubicBezTo>
                <a:cubicBezTo>
                  <a:pt x="1300941" y="760615"/>
                  <a:pt x="1276003" y="1052946"/>
                  <a:pt x="1288472" y="1230284"/>
                </a:cubicBezTo>
                <a:cubicBezTo>
                  <a:pt x="1300941" y="1407622"/>
                  <a:pt x="1417320" y="1331422"/>
                  <a:pt x="1363287" y="1662546"/>
                </a:cubicBezTo>
                <a:cubicBezTo>
                  <a:pt x="1309254" y="1993670"/>
                  <a:pt x="1131916" y="2780608"/>
                  <a:pt x="964276" y="3217026"/>
                </a:cubicBezTo>
                <a:cubicBezTo>
                  <a:pt x="796636" y="3653444"/>
                  <a:pt x="518160" y="4023361"/>
                  <a:pt x="357447" y="4281055"/>
                </a:cubicBezTo>
                <a:cubicBezTo>
                  <a:pt x="196734" y="4538750"/>
                  <a:pt x="98367" y="4650971"/>
                  <a:pt x="0" y="4763193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987935" y="1812175"/>
            <a:ext cx="1238596" cy="1421476"/>
          </a:xfrm>
          <a:custGeom>
            <a:avLst/>
            <a:gdLst>
              <a:gd name="connsiteX0" fmla="*/ 1238596 w 1238596"/>
              <a:gd name="connsiteY0" fmla="*/ 0 h 1421476"/>
              <a:gd name="connsiteX1" fmla="*/ 0 w 1238596"/>
              <a:gd name="connsiteY1" fmla="*/ 1421476 h 1421476"/>
              <a:gd name="connsiteX2" fmla="*/ 0 w 1238596"/>
              <a:gd name="connsiteY2" fmla="*/ 1421476 h 142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596" h="1421476">
                <a:moveTo>
                  <a:pt x="1238596" y="0"/>
                </a:moveTo>
                <a:lnTo>
                  <a:pt x="0" y="1421476"/>
                </a:lnTo>
                <a:lnTo>
                  <a:pt x="0" y="1421476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81059" y="2053244"/>
            <a:ext cx="926869" cy="3657600"/>
          </a:xfrm>
          <a:custGeom>
            <a:avLst/>
            <a:gdLst>
              <a:gd name="connsiteX0" fmla="*/ 926869 w 926869"/>
              <a:gd name="connsiteY0" fmla="*/ 0 h 3657600"/>
              <a:gd name="connsiteX1" fmla="*/ 893618 w 926869"/>
              <a:gd name="connsiteY1" fmla="*/ 315883 h 3657600"/>
              <a:gd name="connsiteX2" fmla="*/ 802178 w 926869"/>
              <a:gd name="connsiteY2" fmla="*/ 548640 h 3657600"/>
              <a:gd name="connsiteX3" fmla="*/ 735677 w 926869"/>
              <a:gd name="connsiteY3" fmla="*/ 798021 h 3657600"/>
              <a:gd name="connsiteX4" fmla="*/ 719051 w 926869"/>
              <a:gd name="connsiteY4" fmla="*/ 989214 h 3657600"/>
              <a:gd name="connsiteX5" fmla="*/ 694113 w 926869"/>
              <a:gd name="connsiteY5" fmla="*/ 1147156 h 3657600"/>
              <a:gd name="connsiteX6" fmla="*/ 685800 w 926869"/>
              <a:gd name="connsiteY6" fmla="*/ 1313411 h 3657600"/>
              <a:gd name="connsiteX7" fmla="*/ 619298 w 926869"/>
              <a:gd name="connsiteY7" fmla="*/ 1529541 h 3657600"/>
              <a:gd name="connsiteX8" fmla="*/ 743989 w 926869"/>
              <a:gd name="connsiteY8" fmla="*/ 1670858 h 3657600"/>
              <a:gd name="connsiteX9" fmla="*/ 527858 w 926869"/>
              <a:gd name="connsiteY9" fmla="*/ 1795549 h 3657600"/>
              <a:gd name="connsiteX10" fmla="*/ 436418 w 926869"/>
              <a:gd name="connsiteY10" fmla="*/ 1878676 h 3657600"/>
              <a:gd name="connsiteX11" fmla="*/ 394855 w 926869"/>
              <a:gd name="connsiteY11" fmla="*/ 2244436 h 3657600"/>
              <a:gd name="connsiteX12" fmla="*/ 369917 w 926869"/>
              <a:gd name="connsiteY12" fmla="*/ 2527069 h 3657600"/>
              <a:gd name="connsiteX13" fmla="*/ 411480 w 926869"/>
              <a:gd name="connsiteY13" fmla="*/ 2718261 h 3657600"/>
              <a:gd name="connsiteX14" fmla="*/ 394855 w 926869"/>
              <a:gd name="connsiteY14" fmla="*/ 3084021 h 3657600"/>
              <a:gd name="connsiteX15" fmla="*/ 353291 w 926869"/>
              <a:gd name="connsiteY15" fmla="*/ 3275214 h 3657600"/>
              <a:gd name="connsiteX16" fmla="*/ 178724 w 926869"/>
              <a:gd name="connsiteY16" fmla="*/ 3300152 h 3657600"/>
              <a:gd name="connsiteX17" fmla="*/ 29095 w 926869"/>
              <a:gd name="connsiteY17" fmla="*/ 3499658 h 3657600"/>
              <a:gd name="connsiteX18" fmla="*/ 4157 w 926869"/>
              <a:gd name="connsiteY18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26869" h="3657600">
                <a:moveTo>
                  <a:pt x="926869" y="0"/>
                </a:moveTo>
                <a:cubicBezTo>
                  <a:pt x="920634" y="112221"/>
                  <a:pt x="914400" y="224443"/>
                  <a:pt x="893618" y="315883"/>
                </a:cubicBezTo>
                <a:cubicBezTo>
                  <a:pt x="872836" y="407323"/>
                  <a:pt x="828501" y="468284"/>
                  <a:pt x="802178" y="548640"/>
                </a:cubicBezTo>
                <a:cubicBezTo>
                  <a:pt x="775855" y="628996"/>
                  <a:pt x="749531" y="724592"/>
                  <a:pt x="735677" y="798021"/>
                </a:cubicBezTo>
                <a:cubicBezTo>
                  <a:pt x="721823" y="871450"/>
                  <a:pt x="725978" y="931025"/>
                  <a:pt x="719051" y="989214"/>
                </a:cubicBezTo>
                <a:cubicBezTo>
                  <a:pt x="712124" y="1047403"/>
                  <a:pt x="699655" y="1093123"/>
                  <a:pt x="694113" y="1147156"/>
                </a:cubicBezTo>
                <a:cubicBezTo>
                  <a:pt x="688571" y="1201189"/>
                  <a:pt x="698269" y="1249680"/>
                  <a:pt x="685800" y="1313411"/>
                </a:cubicBezTo>
                <a:cubicBezTo>
                  <a:pt x="673331" y="1377142"/>
                  <a:pt x="609600" y="1469967"/>
                  <a:pt x="619298" y="1529541"/>
                </a:cubicBezTo>
                <a:cubicBezTo>
                  <a:pt x="628996" y="1589115"/>
                  <a:pt x="759229" y="1626523"/>
                  <a:pt x="743989" y="1670858"/>
                </a:cubicBezTo>
                <a:cubicBezTo>
                  <a:pt x="728749" y="1715193"/>
                  <a:pt x="579120" y="1760913"/>
                  <a:pt x="527858" y="1795549"/>
                </a:cubicBezTo>
                <a:cubicBezTo>
                  <a:pt x="476596" y="1830185"/>
                  <a:pt x="458585" y="1803862"/>
                  <a:pt x="436418" y="1878676"/>
                </a:cubicBezTo>
                <a:cubicBezTo>
                  <a:pt x="414251" y="1953490"/>
                  <a:pt x="405938" y="2136371"/>
                  <a:pt x="394855" y="2244436"/>
                </a:cubicBezTo>
                <a:cubicBezTo>
                  <a:pt x="383772" y="2352501"/>
                  <a:pt x="367146" y="2448098"/>
                  <a:pt x="369917" y="2527069"/>
                </a:cubicBezTo>
                <a:cubicBezTo>
                  <a:pt x="372688" y="2606040"/>
                  <a:pt x="407324" y="2625436"/>
                  <a:pt x="411480" y="2718261"/>
                </a:cubicBezTo>
                <a:cubicBezTo>
                  <a:pt x="415636" y="2811086"/>
                  <a:pt x="404553" y="2991196"/>
                  <a:pt x="394855" y="3084021"/>
                </a:cubicBezTo>
                <a:cubicBezTo>
                  <a:pt x="385157" y="3176846"/>
                  <a:pt x="389313" y="3239192"/>
                  <a:pt x="353291" y="3275214"/>
                </a:cubicBezTo>
                <a:cubicBezTo>
                  <a:pt x="317269" y="3311236"/>
                  <a:pt x="232757" y="3262745"/>
                  <a:pt x="178724" y="3300152"/>
                </a:cubicBezTo>
                <a:cubicBezTo>
                  <a:pt x="124691" y="3337559"/>
                  <a:pt x="58190" y="3440083"/>
                  <a:pt x="29095" y="3499658"/>
                </a:cubicBezTo>
                <a:cubicBezTo>
                  <a:pt x="0" y="3559233"/>
                  <a:pt x="2078" y="3608416"/>
                  <a:pt x="4157" y="3657600"/>
                </a:cubicBezTo>
              </a:path>
            </a:pathLst>
          </a:cu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7010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892402"/>
            <a:ext cx="7010400" cy="296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7018713" y="1762299"/>
            <a:ext cx="1417320" cy="4763193"/>
          </a:xfrm>
          <a:custGeom>
            <a:avLst/>
            <a:gdLst>
              <a:gd name="connsiteX0" fmla="*/ 615142 w 1417320"/>
              <a:gd name="connsiteY0" fmla="*/ 0 h 4763193"/>
              <a:gd name="connsiteX1" fmla="*/ 1213658 w 1417320"/>
              <a:gd name="connsiteY1" fmla="*/ 257695 h 4763193"/>
              <a:gd name="connsiteX2" fmla="*/ 1288472 w 1417320"/>
              <a:gd name="connsiteY2" fmla="*/ 598517 h 4763193"/>
              <a:gd name="connsiteX3" fmla="*/ 1288472 w 1417320"/>
              <a:gd name="connsiteY3" fmla="*/ 1230284 h 4763193"/>
              <a:gd name="connsiteX4" fmla="*/ 1363287 w 1417320"/>
              <a:gd name="connsiteY4" fmla="*/ 1662546 h 4763193"/>
              <a:gd name="connsiteX5" fmla="*/ 964276 w 1417320"/>
              <a:gd name="connsiteY5" fmla="*/ 3217026 h 4763193"/>
              <a:gd name="connsiteX6" fmla="*/ 357447 w 1417320"/>
              <a:gd name="connsiteY6" fmla="*/ 4281055 h 4763193"/>
              <a:gd name="connsiteX7" fmla="*/ 0 w 1417320"/>
              <a:gd name="connsiteY7" fmla="*/ 4763193 h 476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7320" h="4763193">
                <a:moveTo>
                  <a:pt x="615142" y="0"/>
                </a:moveTo>
                <a:cubicBezTo>
                  <a:pt x="858289" y="78971"/>
                  <a:pt x="1101436" y="157942"/>
                  <a:pt x="1213658" y="257695"/>
                </a:cubicBezTo>
                <a:cubicBezTo>
                  <a:pt x="1325880" y="357448"/>
                  <a:pt x="1276003" y="436419"/>
                  <a:pt x="1288472" y="598517"/>
                </a:cubicBezTo>
                <a:cubicBezTo>
                  <a:pt x="1300941" y="760615"/>
                  <a:pt x="1276003" y="1052946"/>
                  <a:pt x="1288472" y="1230284"/>
                </a:cubicBezTo>
                <a:cubicBezTo>
                  <a:pt x="1300941" y="1407622"/>
                  <a:pt x="1417320" y="1331422"/>
                  <a:pt x="1363287" y="1662546"/>
                </a:cubicBezTo>
                <a:cubicBezTo>
                  <a:pt x="1309254" y="1993670"/>
                  <a:pt x="1131916" y="2780608"/>
                  <a:pt x="964276" y="3217026"/>
                </a:cubicBezTo>
                <a:cubicBezTo>
                  <a:pt x="796636" y="3653444"/>
                  <a:pt x="518160" y="4023361"/>
                  <a:pt x="357447" y="4281055"/>
                </a:cubicBezTo>
                <a:cubicBezTo>
                  <a:pt x="196734" y="4538750"/>
                  <a:pt x="98367" y="4650971"/>
                  <a:pt x="0" y="4763193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987935" y="1812175"/>
            <a:ext cx="1238596" cy="1421476"/>
          </a:xfrm>
          <a:custGeom>
            <a:avLst/>
            <a:gdLst>
              <a:gd name="connsiteX0" fmla="*/ 1238596 w 1238596"/>
              <a:gd name="connsiteY0" fmla="*/ 0 h 1421476"/>
              <a:gd name="connsiteX1" fmla="*/ 0 w 1238596"/>
              <a:gd name="connsiteY1" fmla="*/ 1421476 h 1421476"/>
              <a:gd name="connsiteX2" fmla="*/ 0 w 1238596"/>
              <a:gd name="connsiteY2" fmla="*/ 1421476 h 142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596" h="1421476">
                <a:moveTo>
                  <a:pt x="1238596" y="0"/>
                </a:moveTo>
                <a:lnTo>
                  <a:pt x="0" y="1421476"/>
                </a:lnTo>
                <a:lnTo>
                  <a:pt x="0" y="1421476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065222" y="3674226"/>
            <a:ext cx="1458884" cy="2884517"/>
          </a:xfrm>
          <a:custGeom>
            <a:avLst/>
            <a:gdLst>
              <a:gd name="connsiteX0" fmla="*/ 1030778 w 1458884"/>
              <a:gd name="connsiteY0" fmla="*/ 0 h 2884517"/>
              <a:gd name="connsiteX1" fmla="*/ 1354974 w 1458884"/>
              <a:gd name="connsiteY1" fmla="*/ 349135 h 2884517"/>
              <a:gd name="connsiteX2" fmla="*/ 1379913 w 1458884"/>
              <a:gd name="connsiteY2" fmla="*/ 881150 h 2884517"/>
              <a:gd name="connsiteX3" fmla="*/ 881149 w 1458884"/>
              <a:gd name="connsiteY3" fmla="*/ 1953491 h 2884517"/>
              <a:gd name="connsiteX4" fmla="*/ 606829 w 1458884"/>
              <a:gd name="connsiteY4" fmla="*/ 2360815 h 2884517"/>
              <a:gd name="connsiteX5" fmla="*/ 0 w 1458884"/>
              <a:gd name="connsiteY5" fmla="*/ 2884517 h 2884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8884" h="2884517">
                <a:moveTo>
                  <a:pt x="1030778" y="0"/>
                </a:moveTo>
                <a:cubicBezTo>
                  <a:pt x="1163781" y="101138"/>
                  <a:pt x="1296785" y="202277"/>
                  <a:pt x="1354974" y="349135"/>
                </a:cubicBezTo>
                <a:cubicBezTo>
                  <a:pt x="1413163" y="495993"/>
                  <a:pt x="1458884" y="613757"/>
                  <a:pt x="1379913" y="881150"/>
                </a:cubicBezTo>
                <a:cubicBezTo>
                  <a:pt x="1300942" y="1148543"/>
                  <a:pt x="1009996" y="1706880"/>
                  <a:pt x="881149" y="1953491"/>
                </a:cubicBezTo>
                <a:cubicBezTo>
                  <a:pt x="752302" y="2200102"/>
                  <a:pt x="753687" y="2205644"/>
                  <a:pt x="606829" y="2360815"/>
                </a:cubicBezTo>
                <a:cubicBezTo>
                  <a:pt x="459971" y="2515986"/>
                  <a:pt x="229985" y="2700251"/>
                  <a:pt x="0" y="2884517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81059" y="2053244"/>
            <a:ext cx="926869" cy="3657600"/>
          </a:xfrm>
          <a:custGeom>
            <a:avLst/>
            <a:gdLst>
              <a:gd name="connsiteX0" fmla="*/ 926869 w 926869"/>
              <a:gd name="connsiteY0" fmla="*/ 0 h 3657600"/>
              <a:gd name="connsiteX1" fmla="*/ 893618 w 926869"/>
              <a:gd name="connsiteY1" fmla="*/ 315883 h 3657600"/>
              <a:gd name="connsiteX2" fmla="*/ 802178 w 926869"/>
              <a:gd name="connsiteY2" fmla="*/ 548640 h 3657600"/>
              <a:gd name="connsiteX3" fmla="*/ 735677 w 926869"/>
              <a:gd name="connsiteY3" fmla="*/ 798021 h 3657600"/>
              <a:gd name="connsiteX4" fmla="*/ 719051 w 926869"/>
              <a:gd name="connsiteY4" fmla="*/ 989214 h 3657600"/>
              <a:gd name="connsiteX5" fmla="*/ 694113 w 926869"/>
              <a:gd name="connsiteY5" fmla="*/ 1147156 h 3657600"/>
              <a:gd name="connsiteX6" fmla="*/ 685800 w 926869"/>
              <a:gd name="connsiteY6" fmla="*/ 1313411 h 3657600"/>
              <a:gd name="connsiteX7" fmla="*/ 619298 w 926869"/>
              <a:gd name="connsiteY7" fmla="*/ 1529541 h 3657600"/>
              <a:gd name="connsiteX8" fmla="*/ 743989 w 926869"/>
              <a:gd name="connsiteY8" fmla="*/ 1670858 h 3657600"/>
              <a:gd name="connsiteX9" fmla="*/ 527858 w 926869"/>
              <a:gd name="connsiteY9" fmla="*/ 1795549 h 3657600"/>
              <a:gd name="connsiteX10" fmla="*/ 436418 w 926869"/>
              <a:gd name="connsiteY10" fmla="*/ 1878676 h 3657600"/>
              <a:gd name="connsiteX11" fmla="*/ 394855 w 926869"/>
              <a:gd name="connsiteY11" fmla="*/ 2244436 h 3657600"/>
              <a:gd name="connsiteX12" fmla="*/ 369917 w 926869"/>
              <a:gd name="connsiteY12" fmla="*/ 2527069 h 3657600"/>
              <a:gd name="connsiteX13" fmla="*/ 411480 w 926869"/>
              <a:gd name="connsiteY13" fmla="*/ 2718261 h 3657600"/>
              <a:gd name="connsiteX14" fmla="*/ 394855 w 926869"/>
              <a:gd name="connsiteY14" fmla="*/ 3084021 h 3657600"/>
              <a:gd name="connsiteX15" fmla="*/ 353291 w 926869"/>
              <a:gd name="connsiteY15" fmla="*/ 3275214 h 3657600"/>
              <a:gd name="connsiteX16" fmla="*/ 178724 w 926869"/>
              <a:gd name="connsiteY16" fmla="*/ 3300152 h 3657600"/>
              <a:gd name="connsiteX17" fmla="*/ 29095 w 926869"/>
              <a:gd name="connsiteY17" fmla="*/ 3499658 h 3657600"/>
              <a:gd name="connsiteX18" fmla="*/ 4157 w 926869"/>
              <a:gd name="connsiteY18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26869" h="3657600">
                <a:moveTo>
                  <a:pt x="926869" y="0"/>
                </a:moveTo>
                <a:cubicBezTo>
                  <a:pt x="920634" y="112221"/>
                  <a:pt x="914400" y="224443"/>
                  <a:pt x="893618" y="315883"/>
                </a:cubicBezTo>
                <a:cubicBezTo>
                  <a:pt x="872836" y="407323"/>
                  <a:pt x="828501" y="468284"/>
                  <a:pt x="802178" y="548640"/>
                </a:cubicBezTo>
                <a:cubicBezTo>
                  <a:pt x="775855" y="628996"/>
                  <a:pt x="749531" y="724592"/>
                  <a:pt x="735677" y="798021"/>
                </a:cubicBezTo>
                <a:cubicBezTo>
                  <a:pt x="721823" y="871450"/>
                  <a:pt x="725978" y="931025"/>
                  <a:pt x="719051" y="989214"/>
                </a:cubicBezTo>
                <a:cubicBezTo>
                  <a:pt x="712124" y="1047403"/>
                  <a:pt x="699655" y="1093123"/>
                  <a:pt x="694113" y="1147156"/>
                </a:cubicBezTo>
                <a:cubicBezTo>
                  <a:pt x="688571" y="1201189"/>
                  <a:pt x="698269" y="1249680"/>
                  <a:pt x="685800" y="1313411"/>
                </a:cubicBezTo>
                <a:cubicBezTo>
                  <a:pt x="673331" y="1377142"/>
                  <a:pt x="609600" y="1469967"/>
                  <a:pt x="619298" y="1529541"/>
                </a:cubicBezTo>
                <a:cubicBezTo>
                  <a:pt x="628996" y="1589115"/>
                  <a:pt x="759229" y="1626523"/>
                  <a:pt x="743989" y="1670858"/>
                </a:cubicBezTo>
                <a:cubicBezTo>
                  <a:pt x="728749" y="1715193"/>
                  <a:pt x="579120" y="1760913"/>
                  <a:pt x="527858" y="1795549"/>
                </a:cubicBezTo>
                <a:cubicBezTo>
                  <a:pt x="476596" y="1830185"/>
                  <a:pt x="458585" y="1803862"/>
                  <a:pt x="436418" y="1878676"/>
                </a:cubicBezTo>
                <a:cubicBezTo>
                  <a:pt x="414251" y="1953490"/>
                  <a:pt x="405938" y="2136371"/>
                  <a:pt x="394855" y="2244436"/>
                </a:cubicBezTo>
                <a:cubicBezTo>
                  <a:pt x="383772" y="2352501"/>
                  <a:pt x="367146" y="2448098"/>
                  <a:pt x="369917" y="2527069"/>
                </a:cubicBezTo>
                <a:cubicBezTo>
                  <a:pt x="372688" y="2606040"/>
                  <a:pt x="407324" y="2625436"/>
                  <a:pt x="411480" y="2718261"/>
                </a:cubicBezTo>
                <a:cubicBezTo>
                  <a:pt x="415636" y="2811086"/>
                  <a:pt x="404553" y="2991196"/>
                  <a:pt x="394855" y="3084021"/>
                </a:cubicBezTo>
                <a:cubicBezTo>
                  <a:pt x="385157" y="3176846"/>
                  <a:pt x="389313" y="3239192"/>
                  <a:pt x="353291" y="3275214"/>
                </a:cubicBezTo>
                <a:cubicBezTo>
                  <a:pt x="317269" y="3311236"/>
                  <a:pt x="232757" y="3262745"/>
                  <a:pt x="178724" y="3300152"/>
                </a:cubicBezTo>
                <a:cubicBezTo>
                  <a:pt x="124691" y="3337559"/>
                  <a:pt x="58190" y="3440083"/>
                  <a:pt x="29095" y="3499658"/>
                </a:cubicBezTo>
                <a:cubicBezTo>
                  <a:pt x="0" y="3559233"/>
                  <a:pt x="2078" y="3608416"/>
                  <a:pt x="4157" y="3657600"/>
                </a:cubicBezTo>
              </a:path>
            </a:pathLst>
          </a:cu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3dparks.wr.usgs.gov/nyc/images/fig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0"/>
            <a:ext cx="505918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352800" y="0"/>
            <a:ext cx="23622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84FACD-DB10-2857-734E-24E048E2D1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14" y="-13303"/>
            <a:ext cx="11707586" cy="68846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7CB649F-734C-905A-12FB-4E5B496A8717}"/>
              </a:ext>
            </a:extLst>
          </p:cNvPr>
          <p:cNvSpPr/>
          <p:nvPr/>
        </p:nvSpPr>
        <p:spPr>
          <a:xfrm>
            <a:off x="6353386" y="1916853"/>
            <a:ext cx="270934" cy="2235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2CAC1-403E-8610-45AD-9BD5857DB05A}"/>
              </a:ext>
            </a:extLst>
          </p:cNvPr>
          <p:cNvSpPr txBox="1"/>
          <p:nvPr/>
        </p:nvSpPr>
        <p:spPr>
          <a:xfrm>
            <a:off x="6637866" y="1843947"/>
            <a:ext cx="9821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Spokane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432700-540D-37B7-C0E1-FA0771EC7BA1}"/>
              </a:ext>
            </a:extLst>
          </p:cNvPr>
          <p:cNvSpPr/>
          <p:nvPr/>
        </p:nvSpPr>
        <p:spPr>
          <a:xfrm>
            <a:off x="4853093" y="1955678"/>
            <a:ext cx="1855894" cy="173736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819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B59A7-1FDC-8327-CCD0-DA81F2F89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4DC27EC-607C-99FB-CDAF-27C3FECCDE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80" y="0"/>
            <a:ext cx="11517330" cy="6786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02584A-67BA-FFD1-3765-9AC423EBB42A}"/>
              </a:ext>
            </a:extLst>
          </p:cNvPr>
          <p:cNvSpPr txBox="1"/>
          <p:nvPr/>
        </p:nvSpPr>
        <p:spPr>
          <a:xfrm>
            <a:off x="8804955" y="258901"/>
            <a:ext cx="25274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Glacially-smoothed surface with grooves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76230C8-0376-AA09-34C2-22892CA89439}"/>
              </a:ext>
            </a:extLst>
          </p:cNvPr>
          <p:cNvSpPr/>
          <p:nvPr/>
        </p:nvSpPr>
        <p:spPr>
          <a:xfrm>
            <a:off x="394796" y="1345497"/>
            <a:ext cx="6268428" cy="5108009"/>
          </a:xfrm>
          <a:custGeom>
            <a:avLst/>
            <a:gdLst>
              <a:gd name="connsiteX0" fmla="*/ 144188 w 6293703"/>
              <a:gd name="connsiteY0" fmla="*/ 1459348 h 5108009"/>
              <a:gd name="connsiteX1" fmla="*/ 1490102 w 6293703"/>
              <a:gd name="connsiteY1" fmla="*/ 1110027 h 5108009"/>
              <a:gd name="connsiteX2" fmla="*/ 3216161 w 6293703"/>
              <a:gd name="connsiteY2" fmla="*/ 565496 h 5108009"/>
              <a:gd name="connsiteX3" fmla="*/ 4520979 w 6293703"/>
              <a:gd name="connsiteY3" fmla="*/ 216175 h 5108009"/>
              <a:gd name="connsiteX4" fmla="*/ 5558669 w 6293703"/>
              <a:gd name="connsiteY4" fmla="*/ 418 h 5108009"/>
              <a:gd name="connsiteX5" fmla="*/ 6041554 w 6293703"/>
              <a:gd name="connsiteY5" fmla="*/ 164804 h 5108009"/>
              <a:gd name="connsiteX6" fmla="*/ 6277860 w 6293703"/>
              <a:gd name="connsiteY6" fmla="*/ 288094 h 5108009"/>
              <a:gd name="connsiteX7" fmla="*/ 6144296 w 6293703"/>
              <a:gd name="connsiteY7" fmla="*/ 544948 h 5108009"/>
              <a:gd name="connsiteX8" fmla="*/ 5127154 w 6293703"/>
              <a:gd name="connsiteY8" fmla="*/ 1397703 h 5108009"/>
              <a:gd name="connsiteX9" fmla="*/ 4962768 w 6293703"/>
              <a:gd name="connsiteY9" fmla="*/ 2712795 h 5108009"/>
              <a:gd name="connsiteX10" fmla="*/ 4839478 w 6293703"/>
              <a:gd name="connsiteY10" fmla="*/ 3781307 h 5108009"/>
              <a:gd name="connsiteX11" fmla="*/ 5260718 w 6293703"/>
              <a:gd name="connsiteY11" fmla="*/ 4654611 h 5108009"/>
              <a:gd name="connsiteX12" fmla="*/ 5589491 w 6293703"/>
              <a:gd name="connsiteY12" fmla="*/ 5075851 h 5108009"/>
              <a:gd name="connsiteX13" fmla="*/ 4151109 w 6293703"/>
              <a:gd name="connsiteY13" fmla="*/ 5014206 h 5108009"/>
              <a:gd name="connsiteX14" fmla="*/ 3442192 w 6293703"/>
              <a:gd name="connsiteY14" fmla="*/ 4500499 h 5108009"/>
              <a:gd name="connsiteX15" fmla="*/ 3257258 w 6293703"/>
              <a:gd name="connsiteY15" fmla="*/ 3822404 h 5108009"/>
              <a:gd name="connsiteX16" fmla="*/ 1274345 w 6293703"/>
              <a:gd name="connsiteY16" fmla="*/ 3925146 h 5108009"/>
              <a:gd name="connsiteX17" fmla="*/ 103091 w 6293703"/>
              <a:gd name="connsiteY17" fmla="*/ 3976516 h 5108009"/>
              <a:gd name="connsiteX18" fmla="*/ 133914 w 6293703"/>
              <a:gd name="connsiteY18" fmla="*/ 1407977 h 5108009"/>
              <a:gd name="connsiteX0" fmla="*/ 126817 w 6276332"/>
              <a:gd name="connsiteY0" fmla="*/ 1459348 h 5108009"/>
              <a:gd name="connsiteX1" fmla="*/ 1472731 w 6276332"/>
              <a:gd name="connsiteY1" fmla="*/ 1110027 h 5108009"/>
              <a:gd name="connsiteX2" fmla="*/ 3198790 w 6276332"/>
              <a:gd name="connsiteY2" fmla="*/ 565496 h 5108009"/>
              <a:gd name="connsiteX3" fmla="*/ 4503608 w 6276332"/>
              <a:gd name="connsiteY3" fmla="*/ 216175 h 5108009"/>
              <a:gd name="connsiteX4" fmla="*/ 5541298 w 6276332"/>
              <a:gd name="connsiteY4" fmla="*/ 418 h 5108009"/>
              <a:gd name="connsiteX5" fmla="*/ 6024183 w 6276332"/>
              <a:gd name="connsiteY5" fmla="*/ 164804 h 5108009"/>
              <a:gd name="connsiteX6" fmla="*/ 6260489 w 6276332"/>
              <a:gd name="connsiteY6" fmla="*/ 288094 h 5108009"/>
              <a:gd name="connsiteX7" fmla="*/ 6126925 w 6276332"/>
              <a:gd name="connsiteY7" fmla="*/ 544948 h 5108009"/>
              <a:gd name="connsiteX8" fmla="*/ 5109783 w 6276332"/>
              <a:gd name="connsiteY8" fmla="*/ 1397703 h 5108009"/>
              <a:gd name="connsiteX9" fmla="*/ 4945397 w 6276332"/>
              <a:gd name="connsiteY9" fmla="*/ 2712795 h 5108009"/>
              <a:gd name="connsiteX10" fmla="*/ 4822107 w 6276332"/>
              <a:gd name="connsiteY10" fmla="*/ 3781307 h 5108009"/>
              <a:gd name="connsiteX11" fmla="*/ 5243347 w 6276332"/>
              <a:gd name="connsiteY11" fmla="*/ 4654611 h 5108009"/>
              <a:gd name="connsiteX12" fmla="*/ 5572120 w 6276332"/>
              <a:gd name="connsiteY12" fmla="*/ 5075851 h 5108009"/>
              <a:gd name="connsiteX13" fmla="*/ 4133738 w 6276332"/>
              <a:gd name="connsiteY13" fmla="*/ 5014206 h 5108009"/>
              <a:gd name="connsiteX14" fmla="*/ 3424821 w 6276332"/>
              <a:gd name="connsiteY14" fmla="*/ 4500499 h 5108009"/>
              <a:gd name="connsiteX15" fmla="*/ 3239887 w 6276332"/>
              <a:gd name="connsiteY15" fmla="*/ 3822404 h 5108009"/>
              <a:gd name="connsiteX16" fmla="*/ 1256974 w 6276332"/>
              <a:gd name="connsiteY16" fmla="*/ 3925146 h 5108009"/>
              <a:gd name="connsiteX17" fmla="*/ 85720 w 6276332"/>
              <a:gd name="connsiteY17" fmla="*/ 3976516 h 5108009"/>
              <a:gd name="connsiteX18" fmla="*/ 116543 w 6276332"/>
              <a:gd name="connsiteY18" fmla="*/ 3545002 h 5108009"/>
              <a:gd name="connsiteX19" fmla="*/ 116543 w 6276332"/>
              <a:gd name="connsiteY19" fmla="*/ 1407977 h 5108009"/>
              <a:gd name="connsiteX0" fmla="*/ 16865 w 6166380"/>
              <a:gd name="connsiteY0" fmla="*/ 1459348 h 5108009"/>
              <a:gd name="connsiteX1" fmla="*/ 1362779 w 6166380"/>
              <a:gd name="connsiteY1" fmla="*/ 1110027 h 5108009"/>
              <a:gd name="connsiteX2" fmla="*/ 3088838 w 6166380"/>
              <a:gd name="connsiteY2" fmla="*/ 565496 h 5108009"/>
              <a:gd name="connsiteX3" fmla="*/ 4393656 w 6166380"/>
              <a:gd name="connsiteY3" fmla="*/ 216175 h 5108009"/>
              <a:gd name="connsiteX4" fmla="*/ 5431346 w 6166380"/>
              <a:gd name="connsiteY4" fmla="*/ 418 h 5108009"/>
              <a:gd name="connsiteX5" fmla="*/ 5914231 w 6166380"/>
              <a:gd name="connsiteY5" fmla="*/ 164804 h 5108009"/>
              <a:gd name="connsiteX6" fmla="*/ 6150537 w 6166380"/>
              <a:gd name="connsiteY6" fmla="*/ 288094 h 5108009"/>
              <a:gd name="connsiteX7" fmla="*/ 6016973 w 6166380"/>
              <a:gd name="connsiteY7" fmla="*/ 544948 h 5108009"/>
              <a:gd name="connsiteX8" fmla="*/ 4999831 w 6166380"/>
              <a:gd name="connsiteY8" fmla="*/ 1397703 h 5108009"/>
              <a:gd name="connsiteX9" fmla="*/ 4835445 w 6166380"/>
              <a:gd name="connsiteY9" fmla="*/ 2712795 h 5108009"/>
              <a:gd name="connsiteX10" fmla="*/ 4712155 w 6166380"/>
              <a:gd name="connsiteY10" fmla="*/ 3781307 h 5108009"/>
              <a:gd name="connsiteX11" fmla="*/ 5133395 w 6166380"/>
              <a:gd name="connsiteY11" fmla="*/ 4654611 h 5108009"/>
              <a:gd name="connsiteX12" fmla="*/ 5462168 w 6166380"/>
              <a:gd name="connsiteY12" fmla="*/ 5075851 h 5108009"/>
              <a:gd name="connsiteX13" fmla="*/ 4023786 w 6166380"/>
              <a:gd name="connsiteY13" fmla="*/ 5014206 h 5108009"/>
              <a:gd name="connsiteX14" fmla="*/ 3314869 w 6166380"/>
              <a:gd name="connsiteY14" fmla="*/ 4500499 h 5108009"/>
              <a:gd name="connsiteX15" fmla="*/ 3129935 w 6166380"/>
              <a:gd name="connsiteY15" fmla="*/ 3822404 h 5108009"/>
              <a:gd name="connsiteX16" fmla="*/ 1147022 w 6166380"/>
              <a:gd name="connsiteY16" fmla="*/ 3925146 h 5108009"/>
              <a:gd name="connsiteX17" fmla="*/ 1023732 w 6166380"/>
              <a:gd name="connsiteY17" fmla="*/ 3873775 h 5108009"/>
              <a:gd name="connsiteX18" fmla="*/ 6591 w 6166380"/>
              <a:gd name="connsiteY18" fmla="*/ 3545002 h 5108009"/>
              <a:gd name="connsiteX19" fmla="*/ 6591 w 6166380"/>
              <a:gd name="connsiteY19" fmla="*/ 1407977 h 5108009"/>
              <a:gd name="connsiteX0" fmla="*/ 16865 w 6166380"/>
              <a:gd name="connsiteY0" fmla="*/ 1459348 h 5108009"/>
              <a:gd name="connsiteX1" fmla="*/ 1362779 w 6166380"/>
              <a:gd name="connsiteY1" fmla="*/ 1110027 h 5108009"/>
              <a:gd name="connsiteX2" fmla="*/ 3088838 w 6166380"/>
              <a:gd name="connsiteY2" fmla="*/ 565496 h 5108009"/>
              <a:gd name="connsiteX3" fmla="*/ 4393656 w 6166380"/>
              <a:gd name="connsiteY3" fmla="*/ 216175 h 5108009"/>
              <a:gd name="connsiteX4" fmla="*/ 5431346 w 6166380"/>
              <a:gd name="connsiteY4" fmla="*/ 418 h 5108009"/>
              <a:gd name="connsiteX5" fmla="*/ 5914231 w 6166380"/>
              <a:gd name="connsiteY5" fmla="*/ 164804 h 5108009"/>
              <a:gd name="connsiteX6" fmla="*/ 6150537 w 6166380"/>
              <a:gd name="connsiteY6" fmla="*/ 288094 h 5108009"/>
              <a:gd name="connsiteX7" fmla="*/ 6016973 w 6166380"/>
              <a:gd name="connsiteY7" fmla="*/ 544948 h 5108009"/>
              <a:gd name="connsiteX8" fmla="*/ 4999831 w 6166380"/>
              <a:gd name="connsiteY8" fmla="*/ 1397703 h 5108009"/>
              <a:gd name="connsiteX9" fmla="*/ 4835445 w 6166380"/>
              <a:gd name="connsiteY9" fmla="*/ 2712795 h 5108009"/>
              <a:gd name="connsiteX10" fmla="*/ 4712155 w 6166380"/>
              <a:gd name="connsiteY10" fmla="*/ 3781307 h 5108009"/>
              <a:gd name="connsiteX11" fmla="*/ 5133395 w 6166380"/>
              <a:gd name="connsiteY11" fmla="*/ 4654611 h 5108009"/>
              <a:gd name="connsiteX12" fmla="*/ 5462168 w 6166380"/>
              <a:gd name="connsiteY12" fmla="*/ 5075851 h 5108009"/>
              <a:gd name="connsiteX13" fmla="*/ 4023786 w 6166380"/>
              <a:gd name="connsiteY13" fmla="*/ 5014206 h 5108009"/>
              <a:gd name="connsiteX14" fmla="*/ 3314869 w 6166380"/>
              <a:gd name="connsiteY14" fmla="*/ 4500499 h 5108009"/>
              <a:gd name="connsiteX15" fmla="*/ 3129935 w 6166380"/>
              <a:gd name="connsiteY15" fmla="*/ 3822404 h 5108009"/>
              <a:gd name="connsiteX16" fmla="*/ 1147022 w 6166380"/>
              <a:gd name="connsiteY16" fmla="*/ 3925146 h 5108009"/>
              <a:gd name="connsiteX17" fmla="*/ 1023732 w 6166380"/>
              <a:gd name="connsiteY17" fmla="*/ 3873775 h 5108009"/>
              <a:gd name="connsiteX18" fmla="*/ 6591 w 6166380"/>
              <a:gd name="connsiteY18" fmla="*/ 3545002 h 5108009"/>
              <a:gd name="connsiteX19" fmla="*/ 6591 w 6166380"/>
              <a:gd name="connsiteY19" fmla="*/ 1407977 h 5108009"/>
              <a:gd name="connsiteX0" fmla="*/ 16865 w 6166380"/>
              <a:gd name="connsiteY0" fmla="*/ 1459348 h 5108009"/>
              <a:gd name="connsiteX1" fmla="*/ 1362779 w 6166380"/>
              <a:gd name="connsiteY1" fmla="*/ 1110027 h 5108009"/>
              <a:gd name="connsiteX2" fmla="*/ 3088838 w 6166380"/>
              <a:gd name="connsiteY2" fmla="*/ 565496 h 5108009"/>
              <a:gd name="connsiteX3" fmla="*/ 4393656 w 6166380"/>
              <a:gd name="connsiteY3" fmla="*/ 216175 h 5108009"/>
              <a:gd name="connsiteX4" fmla="*/ 5431346 w 6166380"/>
              <a:gd name="connsiteY4" fmla="*/ 418 h 5108009"/>
              <a:gd name="connsiteX5" fmla="*/ 5914231 w 6166380"/>
              <a:gd name="connsiteY5" fmla="*/ 164804 h 5108009"/>
              <a:gd name="connsiteX6" fmla="*/ 6150537 w 6166380"/>
              <a:gd name="connsiteY6" fmla="*/ 288094 h 5108009"/>
              <a:gd name="connsiteX7" fmla="*/ 6016973 w 6166380"/>
              <a:gd name="connsiteY7" fmla="*/ 544948 h 5108009"/>
              <a:gd name="connsiteX8" fmla="*/ 4999831 w 6166380"/>
              <a:gd name="connsiteY8" fmla="*/ 1397703 h 5108009"/>
              <a:gd name="connsiteX9" fmla="*/ 4835445 w 6166380"/>
              <a:gd name="connsiteY9" fmla="*/ 2712795 h 5108009"/>
              <a:gd name="connsiteX10" fmla="*/ 4712155 w 6166380"/>
              <a:gd name="connsiteY10" fmla="*/ 3781307 h 5108009"/>
              <a:gd name="connsiteX11" fmla="*/ 5133395 w 6166380"/>
              <a:gd name="connsiteY11" fmla="*/ 4654611 h 5108009"/>
              <a:gd name="connsiteX12" fmla="*/ 5462168 w 6166380"/>
              <a:gd name="connsiteY12" fmla="*/ 5075851 h 5108009"/>
              <a:gd name="connsiteX13" fmla="*/ 4023786 w 6166380"/>
              <a:gd name="connsiteY13" fmla="*/ 5014206 h 5108009"/>
              <a:gd name="connsiteX14" fmla="*/ 3314869 w 6166380"/>
              <a:gd name="connsiteY14" fmla="*/ 4500499 h 5108009"/>
              <a:gd name="connsiteX15" fmla="*/ 3129935 w 6166380"/>
              <a:gd name="connsiteY15" fmla="*/ 3822404 h 5108009"/>
              <a:gd name="connsiteX16" fmla="*/ 1147022 w 6166380"/>
              <a:gd name="connsiteY16" fmla="*/ 3925146 h 5108009"/>
              <a:gd name="connsiteX17" fmla="*/ 345638 w 6166380"/>
              <a:gd name="connsiteY17" fmla="*/ 3801856 h 5108009"/>
              <a:gd name="connsiteX18" fmla="*/ 6591 w 6166380"/>
              <a:gd name="connsiteY18" fmla="*/ 3545002 h 5108009"/>
              <a:gd name="connsiteX19" fmla="*/ 6591 w 6166380"/>
              <a:gd name="connsiteY19" fmla="*/ 1407977 h 5108009"/>
              <a:gd name="connsiteX0" fmla="*/ 118913 w 6268428"/>
              <a:gd name="connsiteY0" fmla="*/ 1459348 h 5108009"/>
              <a:gd name="connsiteX1" fmla="*/ 1464827 w 6268428"/>
              <a:gd name="connsiteY1" fmla="*/ 1110027 h 5108009"/>
              <a:gd name="connsiteX2" fmla="*/ 3190886 w 6268428"/>
              <a:gd name="connsiteY2" fmla="*/ 565496 h 5108009"/>
              <a:gd name="connsiteX3" fmla="*/ 4495704 w 6268428"/>
              <a:gd name="connsiteY3" fmla="*/ 216175 h 5108009"/>
              <a:gd name="connsiteX4" fmla="*/ 5533394 w 6268428"/>
              <a:gd name="connsiteY4" fmla="*/ 418 h 5108009"/>
              <a:gd name="connsiteX5" fmla="*/ 6016279 w 6268428"/>
              <a:gd name="connsiteY5" fmla="*/ 164804 h 5108009"/>
              <a:gd name="connsiteX6" fmla="*/ 6252585 w 6268428"/>
              <a:gd name="connsiteY6" fmla="*/ 288094 h 5108009"/>
              <a:gd name="connsiteX7" fmla="*/ 6119021 w 6268428"/>
              <a:gd name="connsiteY7" fmla="*/ 544948 h 5108009"/>
              <a:gd name="connsiteX8" fmla="*/ 5101879 w 6268428"/>
              <a:gd name="connsiteY8" fmla="*/ 1397703 h 5108009"/>
              <a:gd name="connsiteX9" fmla="*/ 4937493 w 6268428"/>
              <a:gd name="connsiteY9" fmla="*/ 2712795 h 5108009"/>
              <a:gd name="connsiteX10" fmla="*/ 4814203 w 6268428"/>
              <a:gd name="connsiteY10" fmla="*/ 3781307 h 5108009"/>
              <a:gd name="connsiteX11" fmla="*/ 5235443 w 6268428"/>
              <a:gd name="connsiteY11" fmla="*/ 4654611 h 5108009"/>
              <a:gd name="connsiteX12" fmla="*/ 5564216 w 6268428"/>
              <a:gd name="connsiteY12" fmla="*/ 5075851 h 5108009"/>
              <a:gd name="connsiteX13" fmla="*/ 4125834 w 6268428"/>
              <a:gd name="connsiteY13" fmla="*/ 5014206 h 5108009"/>
              <a:gd name="connsiteX14" fmla="*/ 3416917 w 6268428"/>
              <a:gd name="connsiteY14" fmla="*/ 4500499 h 5108009"/>
              <a:gd name="connsiteX15" fmla="*/ 3231983 w 6268428"/>
              <a:gd name="connsiteY15" fmla="*/ 3822404 h 5108009"/>
              <a:gd name="connsiteX16" fmla="*/ 1249070 w 6268428"/>
              <a:gd name="connsiteY16" fmla="*/ 3925146 h 5108009"/>
              <a:gd name="connsiteX17" fmla="*/ 88090 w 6268428"/>
              <a:gd name="connsiteY17" fmla="*/ 3914872 h 5108009"/>
              <a:gd name="connsiteX18" fmla="*/ 108639 w 6268428"/>
              <a:gd name="connsiteY18" fmla="*/ 3545002 h 5108009"/>
              <a:gd name="connsiteX19" fmla="*/ 108639 w 6268428"/>
              <a:gd name="connsiteY19" fmla="*/ 1407977 h 5108009"/>
              <a:gd name="connsiteX0" fmla="*/ 118913 w 6268428"/>
              <a:gd name="connsiteY0" fmla="*/ 1459348 h 5108009"/>
              <a:gd name="connsiteX1" fmla="*/ 1464827 w 6268428"/>
              <a:gd name="connsiteY1" fmla="*/ 1110027 h 5108009"/>
              <a:gd name="connsiteX2" fmla="*/ 3190886 w 6268428"/>
              <a:gd name="connsiteY2" fmla="*/ 565496 h 5108009"/>
              <a:gd name="connsiteX3" fmla="*/ 4495704 w 6268428"/>
              <a:gd name="connsiteY3" fmla="*/ 216175 h 5108009"/>
              <a:gd name="connsiteX4" fmla="*/ 5533394 w 6268428"/>
              <a:gd name="connsiteY4" fmla="*/ 418 h 5108009"/>
              <a:gd name="connsiteX5" fmla="*/ 6016279 w 6268428"/>
              <a:gd name="connsiteY5" fmla="*/ 164804 h 5108009"/>
              <a:gd name="connsiteX6" fmla="*/ 6252585 w 6268428"/>
              <a:gd name="connsiteY6" fmla="*/ 288094 h 5108009"/>
              <a:gd name="connsiteX7" fmla="*/ 6119021 w 6268428"/>
              <a:gd name="connsiteY7" fmla="*/ 544948 h 5108009"/>
              <a:gd name="connsiteX8" fmla="*/ 5101879 w 6268428"/>
              <a:gd name="connsiteY8" fmla="*/ 1397703 h 5108009"/>
              <a:gd name="connsiteX9" fmla="*/ 4937493 w 6268428"/>
              <a:gd name="connsiteY9" fmla="*/ 2712795 h 5108009"/>
              <a:gd name="connsiteX10" fmla="*/ 4814203 w 6268428"/>
              <a:gd name="connsiteY10" fmla="*/ 3781307 h 5108009"/>
              <a:gd name="connsiteX11" fmla="*/ 5235443 w 6268428"/>
              <a:gd name="connsiteY11" fmla="*/ 4654611 h 5108009"/>
              <a:gd name="connsiteX12" fmla="*/ 5564216 w 6268428"/>
              <a:gd name="connsiteY12" fmla="*/ 5075851 h 5108009"/>
              <a:gd name="connsiteX13" fmla="*/ 4125834 w 6268428"/>
              <a:gd name="connsiteY13" fmla="*/ 5014206 h 5108009"/>
              <a:gd name="connsiteX14" fmla="*/ 3416917 w 6268428"/>
              <a:gd name="connsiteY14" fmla="*/ 4500499 h 5108009"/>
              <a:gd name="connsiteX15" fmla="*/ 3231983 w 6268428"/>
              <a:gd name="connsiteY15" fmla="*/ 3822404 h 5108009"/>
              <a:gd name="connsiteX16" fmla="*/ 1249070 w 6268428"/>
              <a:gd name="connsiteY16" fmla="*/ 3925146 h 5108009"/>
              <a:gd name="connsiteX17" fmla="*/ 88090 w 6268428"/>
              <a:gd name="connsiteY17" fmla="*/ 3914872 h 5108009"/>
              <a:gd name="connsiteX18" fmla="*/ 108639 w 6268428"/>
              <a:gd name="connsiteY18" fmla="*/ 3545002 h 5108009"/>
              <a:gd name="connsiteX19" fmla="*/ 108639 w 6268428"/>
              <a:gd name="connsiteY19" fmla="*/ 1407977 h 510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68428" h="5108009">
                <a:moveTo>
                  <a:pt x="118913" y="1459348"/>
                </a:moveTo>
                <a:cubicBezTo>
                  <a:pt x="535872" y="1359175"/>
                  <a:pt x="952832" y="1259002"/>
                  <a:pt x="1464827" y="1110027"/>
                </a:cubicBezTo>
                <a:cubicBezTo>
                  <a:pt x="1976823" y="961052"/>
                  <a:pt x="2685740" y="714471"/>
                  <a:pt x="3190886" y="565496"/>
                </a:cubicBezTo>
                <a:cubicBezTo>
                  <a:pt x="3696032" y="416521"/>
                  <a:pt x="4105286" y="310355"/>
                  <a:pt x="4495704" y="216175"/>
                </a:cubicBezTo>
                <a:cubicBezTo>
                  <a:pt x="4886122" y="121995"/>
                  <a:pt x="5279965" y="8980"/>
                  <a:pt x="5533394" y="418"/>
                </a:cubicBezTo>
                <a:cubicBezTo>
                  <a:pt x="5786823" y="-8144"/>
                  <a:pt x="5896414" y="116858"/>
                  <a:pt x="6016279" y="164804"/>
                </a:cubicBezTo>
                <a:cubicBezTo>
                  <a:pt x="6136144" y="212750"/>
                  <a:pt x="6235461" y="224737"/>
                  <a:pt x="6252585" y="288094"/>
                </a:cubicBezTo>
                <a:cubicBezTo>
                  <a:pt x="6269709" y="351451"/>
                  <a:pt x="6310805" y="360013"/>
                  <a:pt x="6119021" y="544948"/>
                </a:cubicBezTo>
                <a:cubicBezTo>
                  <a:pt x="5927237" y="729883"/>
                  <a:pt x="5298800" y="1036395"/>
                  <a:pt x="5101879" y="1397703"/>
                </a:cubicBezTo>
                <a:cubicBezTo>
                  <a:pt x="4904958" y="1759011"/>
                  <a:pt x="4985439" y="2315528"/>
                  <a:pt x="4937493" y="2712795"/>
                </a:cubicBezTo>
                <a:cubicBezTo>
                  <a:pt x="4889547" y="3110062"/>
                  <a:pt x="4764545" y="3457671"/>
                  <a:pt x="4814203" y="3781307"/>
                </a:cubicBezTo>
                <a:cubicBezTo>
                  <a:pt x="4863861" y="4104943"/>
                  <a:pt x="5110441" y="4438854"/>
                  <a:pt x="5235443" y="4654611"/>
                </a:cubicBezTo>
                <a:cubicBezTo>
                  <a:pt x="5360445" y="4870368"/>
                  <a:pt x="5749151" y="5015919"/>
                  <a:pt x="5564216" y="5075851"/>
                </a:cubicBezTo>
                <a:cubicBezTo>
                  <a:pt x="5379281" y="5135783"/>
                  <a:pt x="4483717" y="5110098"/>
                  <a:pt x="4125834" y="5014206"/>
                </a:cubicBezTo>
                <a:cubicBezTo>
                  <a:pt x="3767951" y="4918314"/>
                  <a:pt x="3565892" y="4699133"/>
                  <a:pt x="3416917" y="4500499"/>
                </a:cubicBezTo>
                <a:cubicBezTo>
                  <a:pt x="3267942" y="4301865"/>
                  <a:pt x="3593291" y="3918296"/>
                  <a:pt x="3231983" y="3822404"/>
                </a:cubicBezTo>
                <a:cubicBezTo>
                  <a:pt x="2870675" y="3726512"/>
                  <a:pt x="1773052" y="3909735"/>
                  <a:pt x="1249070" y="3925146"/>
                </a:cubicBezTo>
                <a:cubicBezTo>
                  <a:pt x="725088" y="3940557"/>
                  <a:pt x="452823" y="4036449"/>
                  <a:pt x="88090" y="3914872"/>
                </a:cubicBezTo>
                <a:cubicBezTo>
                  <a:pt x="-119105" y="3851515"/>
                  <a:pt x="103502" y="3973092"/>
                  <a:pt x="108639" y="3545002"/>
                </a:cubicBezTo>
                <a:cubicBezTo>
                  <a:pt x="113776" y="3116912"/>
                  <a:pt x="91515" y="1764148"/>
                  <a:pt x="108639" y="1407977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51E3E25-08EE-22A1-93F3-8A6B43E87C48}"/>
              </a:ext>
            </a:extLst>
          </p:cNvPr>
          <p:cNvSpPr/>
          <p:nvPr/>
        </p:nvSpPr>
        <p:spPr>
          <a:xfrm>
            <a:off x="3041151" y="2630184"/>
            <a:ext cx="2137024" cy="657546"/>
          </a:xfrm>
          <a:custGeom>
            <a:avLst/>
            <a:gdLst>
              <a:gd name="connsiteX0" fmla="*/ 0 w 2137024"/>
              <a:gd name="connsiteY0" fmla="*/ 657546 h 657546"/>
              <a:gd name="connsiteX1" fmla="*/ 1294543 w 2137024"/>
              <a:gd name="connsiteY1" fmla="*/ 246580 h 657546"/>
              <a:gd name="connsiteX2" fmla="*/ 2137024 w 2137024"/>
              <a:gd name="connsiteY2" fmla="*/ 0 h 6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7024" h="657546">
                <a:moveTo>
                  <a:pt x="0" y="657546"/>
                </a:moveTo>
                <a:lnTo>
                  <a:pt x="1294543" y="246580"/>
                </a:lnTo>
                <a:cubicBezTo>
                  <a:pt x="1650713" y="136989"/>
                  <a:pt x="1893868" y="68494"/>
                  <a:pt x="2137024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D89F35E-0BD3-08E1-DAA2-9080DBC29654}"/>
              </a:ext>
            </a:extLst>
          </p:cNvPr>
          <p:cNvSpPr/>
          <p:nvPr/>
        </p:nvSpPr>
        <p:spPr>
          <a:xfrm>
            <a:off x="2388744" y="3393370"/>
            <a:ext cx="2137024" cy="657546"/>
          </a:xfrm>
          <a:custGeom>
            <a:avLst/>
            <a:gdLst>
              <a:gd name="connsiteX0" fmla="*/ 0 w 2137024"/>
              <a:gd name="connsiteY0" fmla="*/ 657546 h 657546"/>
              <a:gd name="connsiteX1" fmla="*/ 1294543 w 2137024"/>
              <a:gd name="connsiteY1" fmla="*/ 246580 h 657546"/>
              <a:gd name="connsiteX2" fmla="*/ 2137024 w 2137024"/>
              <a:gd name="connsiteY2" fmla="*/ 0 h 6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7024" h="657546">
                <a:moveTo>
                  <a:pt x="0" y="657546"/>
                </a:moveTo>
                <a:lnTo>
                  <a:pt x="1294543" y="246580"/>
                </a:lnTo>
                <a:cubicBezTo>
                  <a:pt x="1650713" y="136989"/>
                  <a:pt x="1893868" y="68494"/>
                  <a:pt x="2137024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A716C11-47E3-BA43-1131-EE067D789956}"/>
              </a:ext>
            </a:extLst>
          </p:cNvPr>
          <p:cNvSpPr/>
          <p:nvPr/>
        </p:nvSpPr>
        <p:spPr>
          <a:xfrm flipH="1">
            <a:off x="4724917" y="4558718"/>
            <a:ext cx="45719" cy="953785"/>
          </a:xfrm>
          <a:custGeom>
            <a:avLst/>
            <a:gdLst>
              <a:gd name="connsiteX0" fmla="*/ 0 w 2137024"/>
              <a:gd name="connsiteY0" fmla="*/ 657546 h 657546"/>
              <a:gd name="connsiteX1" fmla="*/ 1294543 w 2137024"/>
              <a:gd name="connsiteY1" fmla="*/ 246580 h 657546"/>
              <a:gd name="connsiteX2" fmla="*/ 2137024 w 2137024"/>
              <a:gd name="connsiteY2" fmla="*/ 0 h 6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7024" h="657546">
                <a:moveTo>
                  <a:pt x="0" y="657546"/>
                </a:moveTo>
                <a:lnTo>
                  <a:pt x="1294543" y="246580"/>
                </a:lnTo>
                <a:cubicBezTo>
                  <a:pt x="1650713" y="136989"/>
                  <a:pt x="1893868" y="68494"/>
                  <a:pt x="2137024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90680EE-70A4-BFAD-D1C5-DA641FDC51EF}"/>
              </a:ext>
            </a:extLst>
          </p:cNvPr>
          <p:cNvSpPr/>
          <p:nvPr/>
        </p:nvSpPr>
        <p:spPr>
          <a:xfrm flipH="1">
            <a:off x="4947205" y="4916602"/>
            <a:ext cx="45719" cy="953785"/>
          </a:xfrm>
          <a:custGeom>
            <a:avLst/>
            <a:gdLst>
              <a:gd name="connsiteX0" fmla="*/ 0 w 2137024"/>
              <a:gd name="connsiteY0" fmla="*/ 657546 h 657546"/>
              <a:gd name="connsiteX1" fmla="*/ 1294543 w 2137024"/>
              <a:gd name="connsiteY1" fmla="*/ 246580 h 657546"/>
              <a:gd name="connsiteX2" fmla="*/ 2137024 w 2137024"/>
              <a:gd name="connsiteY2" fmla="*/ 0 h 6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7024" h="657546">
                <a:moveTo>
                  <a:pt x="0" y="657546"/>
                </a:moveTo>
                <a:lnTo>
                  <a:pt x="1294543" y="246580"/>
                </a:lnTo>
                <a:cubicBezTo>
                  <a:pt x="1650713" y="136989"/>
                  <a:pt x="1893868" y="68494"/>
                  <a:pt x="2137024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2FF5052-1C37-1027-143D-77622BBC210C}"/>
              </a:ext>
            </a:extLst>
          </p:cNvPr>
          <p:cNvSpPr/>
          <p:nvPr/>
        </p:nvSpPr>
        <p:spPr>
          <a:xfrm>
            <a:off x="2479399" y="3904180"/>
            <a:ext cx="1209023" cy="337335"/>
          </a:xfrm>
          <a:custGeom>
            <a:avLst/>
            <a:gdLst>
              <a:gd name="connsiteX0" fmla="*/ 0 w 2137024"/>
              <a:gd name="connsiteY0" fmla="*/ 657546 h 657546"/>
              <a:gd name="connsiteX1" fmla="*/ 1294543 w 2137024"/>
              <a:gd name="connsiteY1" fmla="*/ 246580 h 657546"/>
              <a:gd name="connsiteX2" fmla="*/ 2137024 w 2137024"/>
              <a:gd name="connsiteY2" fmla="*/ 0 h 6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7024" h="657546">
                <a:moveTo>
                  <a:pt x="0" y="657546"/>
                </a:moveTo>
                <a:lnTo>
                  <a:pt x="1294543" y="246580"/>
                </a:lnTo>
                <a:cubicBezTo>
                  <a:pt x="1650713" y="136989"/>
                  <a:pt x="1893868" y="68494"/>
                  <a:pt x="2137024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039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E4E3C-F77E-4D2B-0E3C-34B90044A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C0274D0-24ED-3F35-902F-FF449E925E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4147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619F78-4583-F14A-4E30-F8C88A0D481C}"/>
              </a:ext>
            </a:extLst>
          </p:cNvPr>
          <p:cNvSpPr/>
          <p:nvPr/>
        </p:nvSpPr>
        <p:spPr>
          <a:xfrm>
            <a:off x="9854772" y="6603186"/>
            <a:ext cx="1069076" cy="18038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EAE28-6703-7EA7-FE4E-1FEF384107DF}"/>
              </a:ext>
            </a:extLst>
          </p:cNvPr>
          <p:cNvSpPr txBox="1"/>
          <p:nvPr/>
        </p:nvSpPr>
        <p:spPr>
          <a:xfrm>
            <a:off x="9854772" y="6233854"/>
            <a:ext cx="10690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0.6 km</a:t>
            </a:r>
          </a:p>
        </p:txBody>
      </p:sp>
    </p:spTree>
    <p:extLst>
      <p:ext uri="{BB962C8B-B14F-4D97-AF65-F5344CB8AC3E}">
        <p14:creationId xmlns:p14="http://schemas.microsoft.com/office/powerpoint/2010/main" val="4024865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1D070-6A71-A39F-24BC-9B22A5E5E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476398-72D8-E9B8-E997-631D927FE4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4147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C2640D-F336-370F-A4BE-DEC07E51FE1F}"/>
              </a:ext>
            </a:extLst>
          </p:cNvPr>
          <p:cNvSpPr/>
          <p:nvPr/>
        </p:nvSpPr>
        <p:spPr>
          <a:xfrm>
            <a:off x="9854772" y="6603186"/>
            <a:ext cx="1069076" cy="18038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15D3C8-FFF5-27BB-91A6-6E75C90F48D2}"/>
              </a:ext>
            </a:extLst>
          </p:cNvPr>
          <p:cNvSpPr txBox="1"/>
          <p:nvPr/>
        </p:nvSpPr>
        <p:spPr>
          <a:xfrm>
            <a:off x="9854772" y="6233854"/>
            <a:ext cx="10690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0.6 km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E6DE3B1-3F64-2A5B-81CD-D8B4D1CA095F}"/>
              </a:ext>
            </a:extLst>
          </p:cNvPr>
          <p:cNvSpPr/>
          <p:nvPr/>
        </p:nvSpPr>
        <p:spPr>
          <a:xfrm>
            <a:off x="2966484" y="3327298"/>
            <a:ext cx="1066582" cy="1553046"/>
          </a:xfrm>
          <a:custGeom>
            <a:avLst/>
            <a:gdLst>
              <a:gd name="connsiteX0" fmla="*/ 0 w 1066582"/>
              <a:gd name="connsiteY0" fmla="*/ 1265967 h 1553046"/>
              <a:gd name="connsiteX1" fmla="*/ 255181 w 1066582"/>
              <a:gd name="connsiteY1" fmla="*/ 787502 h 1553046"/>
              <a:gd name="connsiteX2" fmla="*/ 542260 w 1066582"/>
              <a:gd name="connsiteY2" fmla="*/ 160181 h 1553046"/>
              <a:gd name="connsiteX3" fmla="*/ 850604 w 1066582"/>
              <a:gd name="connsiteY3" fmla="*/ 693 h 1553046"/>
              <a:gd name="connsiteX4" fmla="*/ 1041990 w 1066582"/>
              <a:gd name="connsiteY4" fmla="*/ 117651 h 1553046"/>
              <a:gd name="connsiteX5" fmla="*/ 1041990 w 1066582"/>
              <a:gd name="connsiteY5" fmla="*/ 457893 h 1553046"/>
              <a:gd name="connsiteX6" fmla="*/ 839972 w 1066582"/>
              <a:gd name="connsiteY6" fmla="*/ 936358 h 1553046"/>
              <a:gd name="connsiteX7" fmla="*/ 595423 w 1066582"/>
              <a:gd name="connsiteY7" fmla="*/ 1265967 h 1553046"/>
              <a:gd name="connsiteX8" fmla="*/ 287079 w 1066582"/>
              <a:gd name="connsiteY8" fmla="*/ 1553046 h 155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582" h="1553046">
                <a:moveTo>
                  <a:pt x="0" y="1265967"/>
                </a:moveTo>
                <a:cubicBezTo>
                  <a:pt x="82402" y="1118883"/>
                  <a:pt x="164804" y="971800"/>
                  <a:pt x="255181" y="787502"/>
                </a:cubicBezTo>
                <a:cubicBezTo>
                  <a:pt x="345558" y="603204"/>
                  <a:pt x="443023" y="291316"/>
                  <a:pt x="542260" y="160181"/>
                </a:cubicBezTo>
                <a:cubicBezTo>
                  <a:pt x="641497" y="29046"/>
                  <a:pt x="767316" y="7781"/>
                  <a:pt x="850604" y="693"/>
                </a:cubicBezTo>
                <a:cubicBezTo>
                  <a:pt x="933892" y="-6395"/>
                  <a:pt x="1010092" y="41451"/>
                  <a:pt x="1041990" y="117651"/>
                </a:cubicBezTo>
                <a:cubicBezTo>
                  <a:pt x="1073888" y="193851"/>
                  <a:pt x="1075660" y="321442"/>
                  <a:pt x="1041990" y="457893"/>
                </a:cubicBezTo>
                <a:cubicBezTo>
                  <a:pt x="1008320" y="594344"/>
                  <a:pt x="914400" y="801679"/>
                  <a:pt x="839972" y="936358"/>
                </a:cubicBezTo>
                <a:cubicBezTo>
                  <a:pt x="765544" y="1071037"/>
                  <a:pt x="687572" y="1163186"/>
                  <a:pt x="595423" y="1265967"/>
                </a:cubicBezTo>
                <a:cubicBezTo>
                  <a:pt x="503274" y="1368748"/>
                  <a:pt x="395176" y="1460897"/>
                  <a:pt x="287079" y="155304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AFA3B47-BF83-4C49-87F4-480E391F6963}"/>
              </a:ext>
            </a:extLst>
          </p:cNvPr>
          <p:cNvSpPr/>
          <p:nvPr/>
        </p:nvSpPr>
        <p:spPr>
          <a:xfrm>
            <a:off x="3623216" y="780213"/>
            <a:ext cx="7349584" cy="5980737"/>
          </a:xfrm>
          <a:custGeom>
            <a:avLst/>
            <a:gdLst>
              <a:gd name="connsiteX0" fmla="*/ 45017 w 7349584"/>
              <a:gd name="connsiteY0" fmla="*/ 3972540 h 5980737"/>
              <a:gd name="connsiteX1" fmla="*/ 45017 w 7349584"/>
              <a:gd name="connsiteY1" fmla="*/ 4025703 h 5980737"/>
              <a:gd name="connsiteX2" fmla="*/ 512849 w 7349584"/>
              <a:gd name="connsiteY2" fmla="*/ 3270792 h 5980737"/>
              <a:gd name="connsiteX3" fmla="*/ 746765 w 7349584"/>
              <a:gd name="connsiteY3" fmla="*/ 2749796 h 5980737"/>
              <a:gd name="connsiteX4" fmla="*/ 1001947 w 7349584"/>
              <a:gd name="connsiteY4" fmla="*/ 2515880 h 5980737"/>
              <a:gd name="connsiteX5" fmla="*/ 1278393 w 7349584"/>
              <a:gd name="connsiteY5" fmla="*/ 2675368 h 5980737"/>
              <a:gd name="connsiteX6" fmla="*/ 1278393 w 7349584"/>
              <a:gd name="connsiteY6" fmla="*/ 2941182 h 5980737"/>
              <a:gd name="connsiteX7" fmla="*/ 1129537 w 7349584"/>
              <a:gd name="connsiteY7" fmla="*/ 3323954 h 5980737"/>
              <a:gd name="connsiteX8" fmla="*/ 1225231 w 7349584"/>
              <a:gd name="connsiteY8" fmla="*/ 3589768 h 5980737"/>
              <a:gd name="connsiteX9" fmla="*/ 842458 w 7349584"/>
              <a:gd name="connsiteY9" fmla="*/ 3834317 h 5980737"/>
              <a:gd name="connsiteX10" fmla="*/ 2384179 w 7349584"/>
              <a:gd name="connsiteY10" fmla="*/ 3706727 h 5980737"/>
              <a:gd name="connsiteX11" fmla="*/ 3085928 w 7349584"/>
              <a:gd name="connsiteY11" fmla="*/ 3472810 h 5980737"/>
              <a:gd name="connsiteX12" fmla="*/ 3170989 w 7349584"/>
              <a:gd name="connsiteY12" fmla="*/ 2856122 h 5980737"/>
              <a:gd name="connsiteX13" fmla="*/ 3362375 w 7349584"/>
              <a:gd name="connsiteY13" fmla="*/ 2313861 h 5980737"/>
              <a:gd name="connsiteX14" fmla="*/ 3394272 w 7349584"/>
              <a:gd name="connsiteY14" fmla="*/ 1665275 h 5980737"/>
              <a:gd name="connsiteX15" fmla="*/ 3883370 w 7349584"/>
              <a:gd name="connsiteY15" fmla="*/ 1473889 h 5980737"/>
              <a:gd name="connsiteX16" fmla="*/ 3936533 w 7349584"/>
              <a:gd name="connsiteY16" fmla="*/ 920996 h 5980737"/>
              <a:gd name="connsiteX17" fmla="*/ 3936533 w 7349584"/>
              <a:gd name="connsiteY17" fmla="*/ 453164 h 5980737"/>
              <a:gd name="connsiteX18" fmla="*/ 3798310 w 7349584"/>
              <a:gd name="connsiteY18" fmla="*/ 357471 h 5980737"/>
              <a:gd name="connsiteX19" fmla="*/ 3660086 w 7349584"/>
              <a:gd name="connsiteY19" fmla="*/ 144820 h 5980737"/>
              <a:gd name="connsiteX20" fmla="*/ 3862105 w 7349584"/>
              <a:gd name="connsiteY20" fmla="*/ 144820 h 5980737"/>
              <a:gd name="connsiteX21" fmla="*/ 4074756 w 7349584"/>
              <a:gd name="connsiteY21" fmla="*/ 81024 h 5980737"/>
              <a:gd name="connsiteX22" fmla="*/ 4181082 w 7349584"/>
              <a:gd name="connsiteY22" fmla="*/ 6596 h 5980737"/>
              <a:gd name="connsiteX23" fmla="*/ 4117286 w 7349584"/>
              <a:gd name="connsiteY23" fmla="*/ 261778 h 5980737"/>
              <a:gd name="connsiteX24" fmla="*/ 4298040 w 7349584"/>
              <a:gd name="connsiteY24" fmla="*/ 920996 h 5980737"/>
              <a:gd name="connsiteX25" fmla="*/ 4436263 w 7349584"/>
              <a:gd name="connsiteY25" fmla="*/ 1239973 h 5980737"/>
              <a:gd name="connsiteX26" fmla="*/ 4776505 w 7349584"/>
              <a:gd name="connsiteY26" fmla="*/ 1293136 h 5980737"/>
              <a:gd name="connsiteX27" fmla="*/ 4893463 w 7349584"/>
              <a:gd name="connsiteY27" fmla="*/ 1452624 h 5980737"/>
              <a:gd name="connsiteX28" fmla="*/ 4489426 w 7349584"/>
              <a:gd name="connsiteY28" fmla="*/ 1675908 h 5980737"/>
              <a:gd name="connsiteX29" fmla="*/ 4053491 w 7349584"/>
              <a:gd name="connsiteY29" fmla="*/ 2228801 h 5980737"/>
              <a:gd name="connsiteX30" fmla="*/ 3979063 w 7349584"/>
              <a:gd name="connsiteY30" fmla="*/ 2898652 h 5980737"/>
              <a:gd name="connsiteX31" fmla="*/ 3670719 w 7349584"/>
              <a:gd name="connsiteY31" fmla="*/ 3642931 h 5980737"/>
              <a:gd name="connsiteX32" fmla="*/ 3543128 w 7349584"/>
              <a:gd name="connsiteY32" fmla="*/ 4121396 h 5980737"/>
              <a:gd name="connsiteX33" fmla="*/ 3628189 w 7349584"/>
              <a:gd name="connsiteY33" fmla="*/ 5088959 h 5980737"/>
              <a:gd name="connsiteX34" fmla="*/ 4223612 w 7349584"/>
              <a:gd name="connsiteY34" fmla="*/ 5259080 h 5980737"/>
              <a:gd name="connsiteX35" fmla="*/ 4202347 w 7349584"/>
              <a:gd name="connsiteY35" fmla="*/ 5918299 h 5980737"/>
              <a:gd name="connsiteX36" fmla="*/ 5478254 w 7349584"/>
              <a:gd name="connsiteY36" fmla="*/ 5907666 h 5980737"/>
              <a:gd name="connsiteX37" fmla="*/ 5818496 w 7349584"/>
              <a:gd name="connsiteY37" fmla="*/ 5514261 h 5980737"/>
              <a:gd name="connsiteX38" fmla="*/ 5967351 w 7349584"/>
              <a:gd name="connsiteY38" fmla="*/ 5120857 h 5980737"/>
              <a:gd name="connsiteX39" fmla="*/ 6413919 w 7349584"/>
              <a:gd name="connsiteY39" fmla="*/ 4801880 h 5980737"/>
              <a:gd name="connsiteX40" fmla="*/ 6658468 w 7349584"/>
              <a:gd name="connsiteY40" fmla="*/ 4323415 h 5980737"/>
              <a:gd name="connsiteX41" fmla="*/ 7041240 w 7349584"/>
              <a:gd name="connsiteY41" fmla="*/ 4195824 h 5980737"/>
              <a:gd name="connsiteX42" fmla="*/ 7051872 w 7349584"/>
              <a:gd name="connsiteY42" fmla="*/ 3696094 h 5980737"/>
              <a:gd name="connsiteX43" fmla="*/ 7349584 w 7349584"/>
              <a:gd name="connsiteY43" fmla="*/ 3270792 h 5980737"/>
              <a:gd name="connsiteX0" fmla="*/ 45017 w 7349584"/>
              <a:gd name="connsiteY0" fmla="*/ 3972540 h 5980737"/>
              <a:gd name="connsiteX1" fmla="*/ 45017 w 7349584"/>
              <a:gd name="connsiteY1" fmla="*/ 4025703 h 5980737"/>
              <a:gd name="connsiteX2" fmla="*/ 512849 w 7349584"/>
              <a:gd name="connsiteY2" fmla="*/ 3270792 h 5980737"/>
              <a:gd name="connsiteX3" fmla="*/ 746765 w 7349584"/>
              <a:gd name="connsiteY3" fmla="*/ 2749796 h 5980737"/>
              <a:gd name="connsiteX4" fmla="*/ 1001947 w 7349584"/>
              <a:gd name="connsiteY4" fmla="*/ 2515880 h 5980737"/>
              <a:gd name="connsiteX5" fmla="*/ 1278393 w 7349584"/>
              <a:gd name="connsiteY5" fmla="*/ 2675368 h 5980737"/>
              <a:gd name="connsiteX6" fmla="*/ 1278393 w 7349584"/>
              <a:gd name="connsiteY6" fmla="*/ 2941182 h 5980737"/>
              <a:gd name="connsiteX7" fmla="*/ 1129537 w 7349584"/>
              <a:gd name="connsiteY7" fmla="*/ 3323954 h 5980737"/>
              <a:gd name="connsiteX8" fmla="*/ 1225231 w 7349584"/>
              <a:gd name="connsiteY8" fmla="*/ 3589768 h 5980737"/>
              <a:gd name="connsiteX9" fmla="*/ 842458 w 7349584"/>
              <a:gd name="connsiteY9" fmla="*/ 3834317 h 5980737"/>
              <a:gd name="connsiteX10" fmla="*/ 2384179 w 7349584"/>
              <a:gd name="connsiteY10" fmla="*/ 3706727 h 5980737"/>
              <a:gd name="connsiteX11" fmla="*/ 3085928 w 7349584"/>
              <a:gd name="connsiteY11" fmla="*/ 3472810 h 5980737"/>
              <a:gd name="connsiteX12" fmla="*/ 3170989 w 7349584"/>
              <a:gd name="connsiteY12" fmla="*/ 2856122 h 5980737"/>
              <a:gd name="connsiteX13" fmla="*/ 3362375 w 7349584"/>
              <a:gd name="connsiteY13" fmla="*/ 2313861 h 5980737"/>
              <a:gd name="connsiteX14" fmla="*/ 3394272 w 7349584"/>
              <a:gd name="connsiteY14" fmla="*/ 1665275 h 5980737"/>
              <a:gd name="connsiteX15" fmla="*/ 3883370 w 7349584"/>
              <a:gd name="connsiteY15" fmla="*/ 1473889 h 5980737"/>
              <a:gd name="connsiteX16" fmla="*/ 3936533 w 7349584"/>
              <a:gd name="connsiteY16" fmla="*/ 920996 h 5980737"/>
              <a:gd name="connsiteX17" fmla="*/ 3936533 w 7349584"/>
              <a:gd name="connsiteY17" fmla="*/ 453164 h 5980737"/>
              <a:gd name="connsiteX18" fmla="*/ 3798310 w 7349584"/>
              <a:gd name="connsiteY18" fmla="*/ 357471 h 5980737"/>
              <a:gd name="connsiteX19" fmla="*/ 3660086 w 7349584"/>
              <a:gd name="connsiteY19" fmla="*/ 144820 h 5980737"/>
              <a:gd name="connsiteX20" fmla="*/ 3862105 w 7349584"/>
              <a:gd name="connsiteY20" fmla="*/ 144820 h 5980737"/>
              <a:gd name="connsiteX21" fmla="*/ 4074756 w 7349584"/>
              <a:gd name="connsiteY21" fmla="*/ 81024 h 5980737"/>
              <a:gd name="connsiteX22" fmla="*/ 4181082 w 7349584"/>
              <a:gd name="connsiteY22" fmla="*/ 6596 h 5980737"/>
              <a:gd name="connsiteX23" fmla="*/ 4117286 w 7349584"/>
              <a:gd name="connsiteY23" fmla="*/ 261778 h 5980737"/>
              <a:gd name="connsiteX24" fmla="*/ 4298040 w 7349584"/>
              <a:gd name="connsiteY24" fmla="*/ 920996 h 5980737"/>
              <a:gd name="connsiteX25" fmla="*/ 4436263 w 7349584"/>
              <a:gd name="connsiteY25" fmla="*/ 1239973 h 5980737"/>
              <a:gd name="connsiteX26" fmla="*/ 4776505 w 7349584"/>
              <a:gd name="connsiteY26" fmla="*/ 1293136 h 5980737"/>
              <a:gd name="connsiteX27" fmla="*/ 4893463 w 7349584"/>
              <a:gd name="connsiteY27" fmla="*/ 1452624 h 5980737"/>
              <a:gd name="connsiteX28" fmla="*/ 4489426 w 7349584"/>
              <a:gd name="connsiteY28" fmla="*/ 1675908 h 5980737"/>
              <a:gd name="connsiteX29" fmla="*/ 4255510 w 7349584"/>
              <a:gd name="connsiteY29" fmla="*/ 2239434 h 5980737"/>
              <a:gd name="connsiteX30" fmla="*/ 3979063 w 7349584"/>
              <a:gd name="connsiteY30" fmla="*/ 2898652 h 5980737"/>
              <a:gd name="connsiteX31" fmla="*/ 3670719 w 7349584"/>
              <a:gd name="connsiteY31" fmla="*/ 3642931 h 5980737"/>
              <a:gd name="connsiteX32" fmla="*/ 3543128 w 7349584"/>
              <a:gd name="connsiteY32" fmla="*/ 4121396 h 5980737"/>
              <a:gd name="connsiteX33" fmla="*/ 3628189 w 7349584"/>
              <a:gd name="connsiteY33" fmla="*/ 5088959 h 5980737"/>
              <a:gd name="connsiteX34" fmla="*/ 4223612 w 7349584"/>
              <a:gd name="connsiteY34" fmla="*/ 5259080 h 5980737"/>
              <a:gd name="connsiteX35" fmla="*/ 4202347 w 7349584"/>
              <a:gd name="connsiteY35" fmla="*/ 5918299 h 5980737"/>
              <a:gd name="connsiteX36" fmla="*/ 5478254 w 7349584"/>
              <a:gd name="connsiteY36" fmla="*/ 5907666 h 5980737"/>
              <a:gd name="connsiteX37" fmla="*/ 5818496 w 7349584"/>
              <a:gd name="connsiteY37" fmla="*/ 5514261 h 5980737"/>
              <a:gd name="connsiteX38" fmla="*/ 5967351 w 7349584"/>
              <a:gd name="connsiteY38" fmla="*/ 5120857 h 5980737"/>
              <a:gd name="connsiteX39" fmla="*/ 6413919 w 7349584"/>
              <a:gd name="connsiteY39" fmla="*/ 4801880 h 5980737"/>
              <a:gd name="connsiteX40" fmla="*/ 6658468 w 7349584"/>
              <a:gd name="connsiteY40" fmla="*/ 4323415 h 5980737"/>
              <a:gd name="connsiteX41" fmla="*/ 7041240 w 7349584"/>
              <a:gd name="connsiteY41" fmla="*/ 4195824 h 5980737"/>
              <a:gd name="connsiteX42" fmla="*/ 7051872 w 7349584"/>
              <a:gd name="connsiteY42" fmla="*/ 3696094 h 5980737"/>
              <a:gd name="connsiteX43" fmla="*/ 7349584 w 7349584"/>
              <a:gd name="connsiteY43" fmla="*/ 3270792 h 5980737"/>
              <a:gd name="connsiteX0" fmla="*/ 45017 w 7349584"/>
              <a:gd name="connsiteY0" fmla="*/ 3972540 h 5980737"/>
              <a:gd name="connsiteX1" fmla="*/ 45017 w 7349584"/>
              <a:gd name="connsiteY1" fmla="*/ 4025703 h 5980737"/>
              <a:gd name="connsiteX2" fmla="*/ 512849 w 7349584"/>
              <a:gd name="connsiteY2" fmla="*/ 3270792 h 5980737"/>
              <a:gd name="connsiteX3" fmla="*/ 746765 w 7349584"/>
              <a:gd name="connsiteY3" fmla="*/ 2749796 h 5980737"/>
              <a:gd name="connsiteX4" fmla="*/ 1001947 w 7349584"/>
              <a:gd name="connsiteY4" fmla="*/ 2515880 h 5980737"/>
              <a:gd name="connsiteX5" fmla="*/ 1278393 w 7349584"/>
              <a:gd name="connsiteY5" fmla="*/ 2675368 h 5980737"/>
              <a:gd name="connsiteX6" fmla="*/ 1278393 w 7349584"/>
              <a:gd name="connsiteY6" fmla="*/ 2941182 h 5980737"/>
              <a:gd name="connsiteX7" fmla="*/ 1129537 w 7349584"/>
              <a:gd name="connsiteY7" fmla="*/ 3323954 h 5980737"/>
              <a:gd name="connsiteX8" fmla="*/ 1225231 w 7349584"/>
              <a:gd name="connsiteY8" fmla="*/ 3589768 h 5980737"/>
              <a:gd name="connsiteX9" fmla="*/ 842458 w 7349584"/>
              <a:gd name="connsiteY9" fmla="*/ 3834317 h 5980737"/>
              <a:gd name="connsiteX10" fmla="*/ 2384179 w 7349584"/>
              <a:gd name="connsiteY10" fmla="*/ 3706727 h 5980737"/>
              <a:gd name="connsiteX11" fmla="*/ 3085928 w 7349584"/>
              <a:gd name="connsiteY11" fmla="*/ 3472810 h 5980737"/>
              <a:gd name="connsiteX12" fmla="*/ 3170989 w 7349584"/>
              <a:gd name="connsiteY12" fmla="*/ 2856122 h 5980737"/>
              <a:gd name="connsiteX13" fmla="*/ 3362375 w 7349584"/>
              <a:gd name="connsiteY13" fmla="*/ 2313861 h 5980737"/>
              <a:gd name="connsiteX14" fmla="*/ 3394272 w 7349584"/>
              <a:gd name="connsiteY14" fmla="*/ 1665275 h 5980737"/>
              <a:gd name="connsiteX15" fmla="*/ 3883370 w 7349584"/>
              <a:gd name="connsiteY15" fmla="*/ 1473889 h 5980737"/>
              <a:gd name="connsiteX16" fmla="*/ 3936533 w 7349584"/>
              <a:gd name="connsiteY16" fmla="*/ 920996 h 5980737"/>
              <a:gd name="connsiteX17" fmla="*/ 3936533 w 7349584"/>
              <a:gd name="connsiteY17" fmla="*/ 453164 h 5980737"/>
              <a:gd name="connsiteX18" fmla="*/ 3798310 w 7349584"/>
              <a:gd name="connsiteY18" fmla="*/ 357471 h 5980737"/>
              <a:gd name="connsiteX19" fmla="*/ 3660086 w 7349584"/>
              <a:gd name="connsiteY19" fmla="*/ 144820 h 5980737"/>
              <a:gd name="connsiteX20" fmla="*/ 3862105 w 7349584"/>
              <a:gd name="connsiteY20" fmla="*/ 144820 h 5980737"/>
              <a:gd name="connsiteX21" fmla="*/ 4074756 w 7349584"/>
              <a:gd name="connsiteY21" fmla="*/ 81024 h 5980737"/>
              <a:gd name="connsiteX22" fmla="*/ 4181082 w 7349584"/>
              <a:gd name="connsiteY22" fmla="*/ 6596 h 5980737"/>
              <a:gd name="connsiteX23" fmla="*/ 4117286 w 7349584"/>
              <a:gd name="connsiteY23" fmla="*/ 261778 h 5980737"/>
              <a:gd name="connsiteX24" fmla="*/ 4298040 w 7349584"/>
              <a:gd name="connsiteY24" fmla="*/ 920996 h 5980737"/>
              <a:gd name="connsiteX25" fmla="*/ 4436263 w 7349584"/>
              <a:gd name="connsiteY25" fmla="*/ 1239973 h 5980737"/>
              <a:gd name="connsiteX26" fmla="*/ 4776505 w 7349584"/>
              <a:gd name="connsiteY26" fmla="*/ 1293136 h 5980737"/>
              <a:gd name="connsiteX27" fmla="*/ 4893463 w 7349584"/>
              <a:gd name="connsiteY27" fmla="*/ 1452624 h 5980737"/>
              <a:gd name="connsiteX28" fmla="*/ 4606385 w 7349584"/>
              <a:gd name="connsiteY28" fmla="*/ 1675908 h 5980737"/>
              <a:gd name="connsiteX29" fmla="*/ 4255510 w 7349584"/>
              <a:gd name="connsiteY29" fmla="*/ 2239434 h 5980737"/>
              <a:gd name="connsiteX30" fmla="*/ 3979063 w 7349584"/>
              <a:gd name="connsiteY30" fmla="*/ 2898652 h 5980737"/>
              <a:gd name="connsiteX31" fmla="*/ 3670719 w 7349584"/>
              <a:gd name="connsiteY31" fmla="*/ 3642931 h 5980737"/>
              <a:gd name="connsiteX32" fmla="*/ 3543128 w 7349584"/>
              <a:gd name="connsiteY32" fmla="*/ 4121396 h 5980737"/>
              <a:gd name="connsiteX33" fmla="*/ 3628189 w 7349584"/>
              <a:gd name="connsiteY33" fmla="*/ 5088959 h 5980737"/>
              <a:gd name="connsiteX34" fmla="*/ 4223612 w 7349584"/>
              <a:gd name="connsiteY34" fmla="*/ 5259080 h 5980737"/>
              <a:gd name="connsiteX35" fmla="*/ 4202347 w 7349584"/>
              <a:gd name="connsiteY35" fmla="*/ 5918299 h 5980737"/>
              <a:gd name="connsiteX36" fmla="*/ 5478254 w 7349584"/>
              <a:gd name="connsiteY36" fmla="*/ 5907666 h 5980737"/>
              <a:gd name="connsiteX37" fmla="*/ 5818496 w 7349584"/>
              <a:gd name="connsiteY37" fmla="*/ 5514261 h 5980737"/>
              <a:gd name="connsiteX38" fmla="*/ 5967351 w 7349584"/>
              <a:gd name="connsiteY38" fmla="*/ 5120857 h 5980737"/>
              <a:gd name="connsiteX39" fmla="*/ 6413919 w 7349584"/>
              <a:gd name="connsiteY39" fmla="*/ 4801880 h 5980737"/>
              <a:gd name="connsiteX40" fmla="*/ 6658468 w 7349584"/>
              <a:gd name="connsiteY40" fmla="*/ 4323415 h 5980737"/>
              <a:gd name="connsiteX41" fmla="*/ 7041240 w 7349584"/>
              <a:gd name="connsiteY41" fmla="*/ 4195824 h 5980737"/>
              <a:gd name="connsiteX42" fmla="*/ 7051872 w 7349584"/>
              <a:gd name="connsiteY42" fmla="*/ 3696094 h 5980737"/>
              <a:gd name="connsiteX43" fmla="*/ 7349584 w 7349584"/>
              <a:gd name="connsiteY43" fmla="*/ 3270792 h 598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49584" h="5980737">
                <a:moveTo>
                  <a:pt x="45017" y="3972540"/>
                </a:moveTo>
                <a:cubicBezTo>
                  <a:pt x="6031" y="4057600"/>
                  <a:pt x="-32955" y="4142661"/>
                  <a:pt x="45017" y="4025703"/>
                </a:cubicBezTo>
                <a:cubicBezTo>
                  <a:pt x="122989" y="3908745"/>
                  <a:pt x="395891" y="3483443"/>
                  <a:pt x="512849" y="3270792"/>
                </a:cubicBezTo>
                <a:cubicBezTo>
                  <a:pt x="629807" y="3058141"/>
                  <a:pt x="665249" y="2875615"/>
                  <a:pt x="746765" y="2749796"/>
                </a:cubicBezTo>
                <a:cubicBezTo>
                  <a:pt x="828281" y="2623977"/>
                  <a:pt x="913342" y="2528285"/>
                  <a:pt x="1001947" y="2515880"/>
                </a:cubicBezTo>
                <a:cubicBezTo>
                  <a:pt x="1090552" y="2503475"/>
                  <a:pt x="1232319" y="2604484"/>
                  <a:pt x="1278393" y="2675368"/>
                </a:cubicBezTo>
                <a:cubicBezTo>
                  <a:pt x="1324467" y="2746252"/>
                  <a:pt x="1303202" y="2833084"/>
                  <a:pt x="1278393" y="2941182"/>
                </a:cubicBezTo>
                <a:cubicBezTo>
                  <a:pt x="1253584" y="3049280"/>
                  <a:pt x="1138397" y="3215856"/>
                  <a:pt x="1129537" y="3323954"/>
                </a:cubicBezTo>
                <a:cubicBezTo>
                  <a:pt x="1120677" y="3432052"/>
                  <a:pt x="1273077" y="3504708"/>
                  <a:pt x="1225231" y="3589768"/>
                </a:cubicBezTo>
                <a:cubicBezTo>
                  <a:pt x="1177385" y="3674828"/>
                  <a:pt x="649300" y="3814824"/>
                  <a:pt x="842458" y="3834317"/>
                </a:cubicBezTo>
                <a:cubicBezTo>
                  <a:pt x="1035616" y="3853810"/>
                  <a:pt x="2010267" y="3766978"/>
                  <a:pt x="2384179" y="3706727"/>
                </a:cubicBezTo>
                <a:cubicBezTo>
                  <a:pt x="2758091" y="3646476"/>
                  <a:pt x="2954793" y="3614577"/>
                  <a:pt x="3085928" y="3472810"/>
                </a:cubicBezTo>
                <a:cubicBezTo>
                  <a:pt x="3217063" y="3331042"/>
                  <a:pt x="3124915" y="3049280"/>
                  <a:pt x="3170989" y="2856122"/>
                </a:cubicBezTo>
                <a:cubicBezTo>
                  <a:pt x="3217064" y="2662964"/>
                  <a:pt x="3325161" y="2512336"/>
                  <a:pt x="3362375" y="2313861"/>
                </a:cubicBezTo>
                <a:cubicBezTo>
                  <a:pt x="3399589" y="2115386"/>
                  <a:pt x="3307440" y="1805270"/>
                  <a:pt x="3394272" y="1665275"/>
                </a:cubicBezTo>
                <a:cubicBezTo>
                  <a:pt x="3481104" y="1525280"/>
                  <a:pt x="3792993" y="1597935"/>
                  <a:pt x="3883370" y="1473889"/>
                </a:cubicBezTo>
                <a:cubicBezTo>
                  <a:pt x="3973747" y="1349842"/>
                  <a:pt x="3927673" y="1091117"/>
                  <a:pt x="3936533" y="920996"/>
                </a:cubicBezTo>
                <a:cubicBezTo>
                  <a:pt x="3945394" y="750875"/>
                  <a:pt x="3959570" y="547085"/>
                  <a:pt x="3936533" y="453164"/>
                </a:cubicBezTo>
                <a:cubicBezTo>
                  <a:pt x="3913496" y="359243"/>
                  <a:pt x="3844384" y="408862"/>
                  <a:pt x="3798310" y="357471"/>
                </a:cubicBezTo>
                <a:cubicBezTo>
                  <a:pt x="3752236" y="306080"/>
                  <a:pt x="3649454" y="180262"/>
                  <a:pt x="3660086" y="144820"/>
                </a:cubicBezTo>
                <a:cubicBezTo>
                  <a:pt x="3670718" y="109378"/>
                  <a:pt x="3792993" y="155453"/>
                  <a:pt x="3862105" y="144820"/>
                </a:cubicBezTo>
                <a:cubicBezTo>
                  <a:pt x="3931217" y="134187"/>
                  <a:pt x="4021593" y="104061"/>
                  <a:pt x="4074756" y="81024"/>
                </a:cubicBezTo>
                <a:cubicBezTo>
                  <a:pt x="4127919" y="57987"/>
                  <a:pt x="4173994" y="-23530"/>
                  <a:pt x="4181082" y="6596"/>
                </a:cubicBezTo>
                <a:cubicBezTo>
                  <a:pt x="4188170" y="36722"/>
                  <a:pt x="4097793" y="109378"/>
                  <a:pt x="4117286" y="261778"/>
                </a:cubicBezTo>
                <a:cubicBezTo>
                  <a:pt x="4136779" y="414178"/>
                  <a:pt x="4244877" y="757963"/>
                  <a:pt x="4298040" y="920996"/>
                </a:cubicBezTo>
                <a:cubicBezTo>
                  <a:pt x="4351203" y="1084028"/>
                  <a:pt x="4356519" y="1177950"/>
                  <a:pt x="4436263" y="1239973"/>
                </a:cubicBezTo>
                <a:cubicBezTo>
                  <a:pt x="4516007" y="1301996"/>
                  <a:pt x="4700305" y="1257694"/>
                  <a:pt x="4776505" y="1293136"/>
                </a:cubicBezTo>
                <a:cubicBezTo>
                  <a:pt x="4852705" y="1328578"/>
                  <a:pt x="4921816" y="1388829"/>
                  <a:pt x="4893463" y="1452624"/>
                </a:cubicBezTo>
                <a:cubicBezTo>
                  <a:pt x="4865110" y="1516419"/>
                  <a:pt x="4712710" y="1544773"/>
                  <a:pt x="4606385" y="1675908"/>
                </a:cubicBezTo>
                <a:cubicBezTo>
                  <a:pt x="4500060" y="1807043"/>
                  <a:pt x="4360064" y="2035643"/>
                  <a:pt x="4255510" y="2239434"/>
                </a:cubicBezTo>
                <a:cubicBezTo>
                  <a:pt x="4150956" y="2443225"/>
                  <a:pt x="4076528" y="2664736"/>
                  <a:pt x="3979063" y="2898652"/>
                </a:cubicBezTo>
                <a:cubicBezTo>
                  <a:pt x="3881598" y="3132568"/>
                  <a:pt x="3743375" y="3439140"/>
                  <a:pt x="3670719" y="3642931"/>
                </a:cubicBezTo>
                <a:cubicBezTo>
                  <a:pt x="3598063" y="3846722"/>
                  <a:pt x="3550216" y="3880391"/>
                  <a:pt x="3543128" y="4121396"/>
                </a:cubicBezTo>
                <a:cubicBezTo>
                  <a:pt x="3536040" y="4362401"/>
                  <a:pt x="3514775" y="4899345"/>
                  <a:pt x="3628189" y="5088959"/>
                </a:cubicBezTo>
                <a:cubicBezTo>
                  <a:pt x="3741603" y="5278573"/>
                  <a:pt x="4127919" y="5120857"/>
                  <a:pt x="4223612" y="5259080"/>
                </a:cubicBezTo>
                <a:cubicBezTo>
                  <a:pt x="4319305" y="5397303"/>
                  <a:pt x="3993240" y="5810201"/>
                  <a:pt x="4202347" y="5918299"/>
                </a:cubicBezTo>
                <a:cubicBezTo>
                  <a:pt x="4411454" y="6026397"/>
                  <a:pt x="5208896" y="5975006"/>
                  <a:pt x="5478254" y="5907666"/>
                </a:cubicBezTo>
                <a:cubicBezTo>
                  <a:pt x="5747612" y="5840326"/>
                  <a:pt x="5736980" y="5645396"/>
                  <a:pt x="5818496" y="5514261"/>
                </a:cubicBezTo>
                <a:cubicBezTo>
                  <a:pt x="5900012" y="5383126"/>
                  <a:pt x="5868114" y="5239587"/>
                  <a:pt x="5967351" y="5120857"/>
                </a:cubicBezTo>
                <a:cubicBezTo>
                  <a:pt x="6066588" y="5002127"/>
                  <a:pt x="6298733" y="4934787"/>
                  <a:pt x="6413919" y="4801880"/>
                </a:cubicBezTo>
                <a:cubicBezTo>
                  <a:pt x="6529105" y="4668973"/>
                  <a:pt x="6553915" y="4424424"/>
                  <a:pt x="6658468" y="4323415"/>
                </a:cubicBezTo>
                <a:cubicBezTo>
                  <a:pt x="6763021" y="4222406"/>
                  <a:pt x="6975673" y="4300377"/>
                  <a:pt x="7041240" y="4195824"/>
                </a:cubicBezTo>
                <a:cubicBezTo>
                  <a:pt x="7106807" y="4091271"/>
                  <a:pt x="7000481" y="3850266"/>
                  <a:pt x="7051872" y="3696094"/>
                </a:cubicBezTo>
                <a:cubicBezTo>
                  <a:pt x="7103263" y="3541922"/>
                  <a:pt x="7226423" y="3406357"/>
                  <a:pt x="7349584" y="327079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CFD35F3-DD9C-37A3-1CA9-582B0753B370}"/>
              </a:ext>
            </a:extLst>
          </p:cNvPr>
          <p:cNvSpPr/>
          <p:nvPr/>
        </p:nvSpPr>
        <p:spPr>
          <a:xfrm>
            <a:off x="2254102" y="5419766"/>
            <a:ext cx="5122686" cy="1204318"/>
          </a:xfrm>
          <a:custGeom>
            <a:avLst/>
            <a:gdLst>
              <a:gd name="connsiteX0" fmla="*/ 0 w 5122686"/>
              <a:gd name="connsiteY0" fmla="*/ 619527 h 1204318"/>
              <a:gd name="connsiteX1" fmla="*/ 776177 w 5122686"/>
              <a:gd name="connsiteY1" fmla="*/ 810913 h 1204318"/>
              <a:gd name="connsiteX2" fmla="*/ 1605517 w 5122686"/>
              <a:gd name="connsiteY2" fmla="*/ 491936 h 1204318"/>
              <a:gd name="connsiteX3" fmla="*/ 2232838 w 5122686"/>
              <a:gd name="connsiteY3" fmla="*/ 183592 h 1204318"/>
              <a:gd name="connsiteX4" fmla="*/ 2902689 w 5122686"/>
              <a:gd name="connsiteY4" fmla="*/ 2839 h 1204318"/>
              <a:gd name="connsiteX5" fmla="*/ 3189768 w 5122686"/>
              <a:gd name="connsiteY5" fmla="*/ 321815 h 1204318"/>
              <a:gd name="connsiteX6" fmla="*/ 4093535 w 5122686"/>
              <a:gd name="connsiteY6" fmla="*/ 545099 h 1204318"/>
              <a:gd name="connsiteX7" fmla="*/ 4997303 w 5122686"/>
              <a:gd name="connsiteY7" fmla="*/ 832178 h 1204318"/>
              <a:gd name="connsiteX8" fmla="*/ 5092996 w 5122686"/>
              <a:gd name="connsiteY8" fmla="*/ 1204318 h 120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2686" h="1204318">
                <a:moveTo>
                  <a:pt x="0" y="619527"/>
                </a:moveTo>
                <a:cubicBezTo>
                  <a:pt x="254295" y="725852"/>
                  <a:pt x="508591" y="832178"/>
                  <a:pt x="776177" y="810913"/>
                </a:cubicBezTo>
                <a:cubicBezTo>
                  <a:pt x="1043763" y="789648"/>
                  <a:pt x="1362740" y="596489"/>
                  <a:pt x="1605517" y="491936"/>
                </a:cubicBezTo>
                <a:cubicBezTo>
                  <a:pt x="1848294" y="387382"/>
                  <a:pt x="2016643" y="265108"/>
                  <a:pt x="2232838" y="183592"/>
                </a:cubicBezTo>
                <a:cubicBezTo>
                  <a:pt x="2449033" y="102076"/>
                  <a:pt x="2743201" y="-20198"/>
                  <a:pt x="2902689" y="2839"/>
                </a:cubicBezTo>
                <a:cubicBezTo>
                  <a:pt x="3062177" y="25876"/>
                  <a:pt x="2991294" y="231438"/>
                  <a:pt x="3189768" y="321815"/>
                </a:cubicBezTo>
                <a:cubicBezTo>
                  <a:pt x="3388242" y="412192"/>
                  <a:pt x="3792279" y="460039"/>
                  <a:pt x="4093535" y="545099"/>
                </a:cubicBezTo>
                <a:cubicBezTo>
                  <a:pt x="4394791" y="630159"/>
                  <a:pt x="4830726" y="722308"/>
                  <a:pt x="4997303" y="832178"/>
                </a:cubicBezTo>
                <a:cubicBezTo>
                  <a:pt x="5163880" y="942048"/>
                  <a:pt x="5128438" y="1073183"/>
                  <a:pt x="5092996" y="120431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8636825">
            <a:off x="8396749" y="1582993"/>
            <a:ext cx="983226" cy="34412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78330" y="907243"/>
            <a:ext cx="2277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Northrup Lake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85507" y="4834991"/>
            <a:ext cx="3070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Northrup Canyon</a:t>
            </a:r>
          </a:p>
        </p:txBody>
      </p:sp>
    </p:spTree>
    <p:extLst>
      <p:ext uri="{BB962C8B-B14F-4D97-AF65-F5344CB8AC3E}">
        <p14:creationId xmlns:p14="http://schemas.microsoft.com/office/powerpoint/2010/main" val="41348635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15CFED-A4CD-4AA7-43BF-6A8E261835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802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DC0F30-7709-0983-5E70-940078051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037" y="-104652"/>
            <a:ext cx="10620265" cy="706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036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1D070-6A71-A39F-24BC-9B22A5E5E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476398-72D8-E9B8-E997-631D927FE4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4147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C2640D-F336-370F-A4BE-DEC07E51FE1F}"/>
              </a:ext>
            </a:extLst>
          </p:cNvPr>
          <p:cNvSpPr/>
          <p:nvPr/>
        </p:nvSpPr>
        <p:spPr>
          <a:xfrm>
            <a:off x="9854772" y="6603186"/>
            <a:ext cx="1069076" cy="18038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15D3C8-FFF5-27BB-91A6-6E75C90F48D2}"/>
              </a:ext>
            </a:extLst>
          </p:cNvPr>
          <p:cNvSpPr txBox="1"/>
          <p:nvPr/>
        </p:nvSpPr>
        <p:spPr>
          <a:xfrm>
            <a:off x="9854772" y="6233854"/>
            <a:ext cx="10690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0.6 km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E6DE3B1-3F64-2A5B-81CD-D8B4D1CA095F}"/>
              </a:ext>
            </a:extLst>
          </p:cNvPr>
          <p:cNvSpPr/>
          <p:nvPr/>
        </p:nvSpPr>
        <p:spPr>
          <a:xfrm>
            <a:off x="2966484" y="3327298"/>
            <a:ext cx="1066582" cy="1553046"/>
          </a:xfrm>
          <a:custGeom>
            <a:avLst/>
            <a:gdLst>
              <a:gd name="connsiteX0" fmla="*/ 0 w 1066582"/>
              <a:gd name="connsiteY0" fmla="*/ 1265967 h 1553046"/>
              <a:gd name="connsiteX1" fmla="*/ 255181 w 1066582"/>
              <a:gd name="connsiteY1" fmla="*/ 787502 h 1553046"/>
              <a:gd name="connsiteX2" fmla="*/ 542260 w 1066582"/>
              <a:gd name="connsiteY2" fmla="*/ 160181 h 1553046"/>
              <a:gd name="connsiteX3" fmla="*/ 850604 w 1066582"/>
              <a:gd name="connsiteY3" fmla="*/ 693 h 1553046"/>
              <a:gd name="connsiteX4" fmla="*/ 1041990 w 1066582"/>
              <a:gd name="connsiteY4" fmla="*/ 117651 h 1553046"/>
              <a:gd name="connsiteX5" fmla="*/ 1041990 w 1066582"/>
              <a:gd name="connsiteY5" fmla="*/ 457893 h 1553046"/>
              <a:gd name="connsiteX6" fmla="*/ 839972 w 1066582"/>
              <a:gd name="connsiteY6" fmla="*/ 936358 h 1553046"/>
              <a:gd name="connsiteX7" fmla="*/ 595423 w 1066582"/>
              <a:gd name="connsiteY7" fmla="*/ 1265967 h 1553046"/>
              <a:gd name="connsiteX8" fmla="*/ 287079 w 1066582"/>
              <a:gd name="connsiteY8" fmla="*/ 1553046 h 155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582" h="1553046">
                <a:moveTo>
                  <a:pt x="0" y="1265967"/>
                </a:moveTo>
                <a:cubicBezTo>
                  <a:pt x="82402" y="1118883"/>
                  <a:pt x="164804" y="971800"/>
                  <a:pt x="255181" y="787502"/>
                </a:cubicBezTo>
                <a:cubicBezTo>
                  <a:pt x="345558" y="603204"/>
                  <a:pt x="443023" y="291316"/>
                  <a:pt x="542260" y="160181"/>
                </a:cubicBezTo>
                <a:cubicBezTo>
                  <a:pt x="641497" y="29046"/>
                  <a:pt x="767316" y="7781"/>
                  <a:pt x="850604" y="693"/>
                </a:cubicBezTo>
                <a:cubicBezTo>
                  <a:pt x="933892" y="-6395"/>
                  <a:pt x="1010092" y="41451"/>
                  <a:pt x="1041990" y="117651"/>
                </a:cubicBezTo>
                <a:cubicBezTo>
                  <a:pt x="1073888" y="193851"/>
                  <a:pt x="1075660" y="321442"/>
                  <a:pt x="1041990" y="457893"/>
                </a:cubicBezTo>
                <a:cubicBezTo>
                  <a:pt x="1008320" y="594344"/>
                  <a:pt x="914400" y="801679"/>
                  <a:pt x="839972" y="936358"/>
                </a:cubicBezTo>
                <a:cubicBezTo>
                  <a:pt x="765544" y="1071037"/>
                  <a:pt x="687572" y="1163186"/>
                  <a:pt x="595423" y="1265967"/>
                </a:cubicBezTo>
                <a:cubicBezTo>
                  <a:pt x="503274" y="1368748"/>
                  <a:pt x="395176" y="1460897"/>
                  <a:pt x="287079" y="155304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AFA3B47-BF83-4C49-87F4-480E391F6963}"/>
              </a:ext>
            </a:extLst>
          </p:cNvPr>
          <p:cNvSpPr/>
          <p:nvPr/>
        </p:nvSpPr>
        <p:spPr>
          <a:xfrm>
            <a:off x="3623216" y="780213"/>
            <a:ext cx="7349584" cy="5980737"/>
          </a:xfrm>
          <a:custGeom>
            <a:avLst/>
            <a:gdLst>
              <a:gd name="connsiteX0" fmla="*/ 45017 w 7349584"/>
              <a:gd name="connsiteY0" fmla="*/ 3972540 h 5980737"/>
              <a:gd name="connsiteX1" fmla="*/ 45017 w 7349584"/>
              <a:gd name="connsiteY1" fmla="*/ 4025703 h 5980737"/>
              <a:gd name="connsiteX2" fmla="*/ 512849 w 7349584"/>
              <a:gd name="connsiteY2" fmla="*/ 3270792 h 5980737"/>
              <a:gd name="connsiteX3" fmla="*/ 746765 w 7349584"/>
              <a:gd name="connsiteY3" fmla="*/ 2749796 h 5980737"/>
              <a:gd name="connsiteX4" fmla="*/ 1001947 w 7349584"/>
              <a:gd name="connsiteY4" fmla="*/ 2515880 h 5980737"/>
              <a:gd name="connsiteX5" fmla="*/ 1278393 w 7349584"/>
              <a:gd name="connsiteY5" fmla="*/ 2675368 h 5980737"/>
              <a:gd name="connsiteX6" fmla="*/ 1278393 w 7349584"/>
              <a:gd name="connsiteY6" fmla="*/ 2941182 h 5980737"/>
              <a:gd name="connsiteX7" fmla="*/ 1129537 w 7349584"/>
              <a:gd name="connsiteY7" fmla="*/ 3323954 h 5980737"/>
              <a:gd name="connsiteX8" fmla="*/ 1225231 w 7349584"/>
              <a:gd name="connsiteY8" fmla="*/ 3589768 h 5980737"/>
              <a:gd name="connsiteX9" fmla="*/ 842458 w 7349584"/>
              <a:gd name="connsiteY9" fmla="*/ 3834317 h 5980737"/>
              <a:gd name="connsiteX10" fmla="*/ 2384179 w 7349584"/>
              <a:gd name="connsiteY10" fmla="*/ 3706727 h 5980737"/>
              <a:gd name="connsiteX11" fmla="*/ 3085928 w 7349584"/>
              <a:gd name="connsiteY11" fmla="*/ 3472810 h 5980737"/>
              <a:gd name="connsiteX12" fmla="*/ 3170989 w 7349584"/>
              <a:gd name="connsiteY12" fmla="*/ 2856122 h 5980737"/>
              <a:gd name="connsiteX13" fmla="*/ 3362375 w 7349584"/>
              <a:gd name="connsiteY13" fmla="*/ 2313861 h 5980737"/>
              <a:gd name="connsiteX14" fmla="*/ 3394272 w 7349584"/>
              <a:gd name="connsiteY14" fmla="*/ 1665275 h 5980737"/>
              <a:gd name="connsiteX15" fmla="*/ 3883370 w 7349584"/>
              <a:gd name="connsiteY15" fmla="*/ 1473889 h 5980737"/>
              <a:gd name="connsiteX16" fmla="*/ 3936533 w 7349584"/>
              <a:gd name="connsiteY16" fmla="*/ 920996 h 5980737"/>
              <a:gd name="connsiteX17" fmla="*/ 3936533 w 7349584"/>
              <a:gd name="connsiteY17" fmla="*/ 453164 h 5980737"/>
              <a:gd name="connsiteX18" fmla="*/ 3798310 w 7349584"/>
              <a:gd name="connsiteY18" fmla="*/ 357471 h 5980737"/>
              <a:gd name="connsiteX19" fmla="*/ 3660086 w 7349584"/>
              <a:gd name="connsiteY19" fmla="*/ 144820 h 5980737"/>
              <a:gd name="connsiteX20" fmla="*/ 3862105 w 7349584"/>
              <a:gd name="connsiteY20" fmla="*/ 144820 h 5980737"/>
              <a:gd name="connsiteX21" fmla="*/ 4074756 w 7349584"/>
              <a:gd name="connsiteY21" fmla="*/ 81024 h 5980737"/>
              <a:gd name="connsiteX22" fmla="*/ 4181082 w 7349584"/>
              <a:gd name="connsiteY22" fmla="*/ 6596 h 5980737"/>
              <a:gd name="connsiteX23" fmla="*/ 4117286 w 7349584"/>
              <a:gd name="connsiteY23" fmla="*/ 261778 h 5980737"/>
              <a:gd name="connsiteX24" fmla="*/ 4298040 w 7349584"/>
              <a:gd name="connsiteY24" fmla="*/ 920996 h 5980737"/>
              <a:gd name="connsiteX25" fmla="*/ 4436263 w 7349584"/>
              <a:gd name="connsiteY25" fmla="*/ 1239973 h 5980737"/>
              <a:gd name="connsiteX26" fmla="*/ 4776505 w 7349584"/>
              <a:gd name="connsiteY26" fmla="*/ 1293136 h 5980737"/>
              <a:gd name="connsiteX27" fmla="*/ 4893463 w 7349584"/>
              <a:gd name="connsiteY27" fmla="*/ 1452624 h 5980737"/>
              <a:gd name="connsiteX28" fmla="*/ 4489426 w 7349584"/>
              <a:gd name="connsiteY28" fmla="*/ 1675908 h 5980737"/>
              <a:gd name="connsiteX29" fmla="*/ 4053491 w 7349584"/>
              <a:gd name="connsiteY29" fmla="*/ 2228801 h 5980737"/>
              <a:gd name="connsiteX30" fmla="*/ 3979063 w 7349584"/>
              <a:gd name="connsiteY30" fmla="*/ 2898652 h 5980737"/>
              <a:gd name="connsiteX31" fmla="*/ 3670719 w 7349584"/>
              <a:gd name="connsiteY31" fmla="*/ 3642931 h 5980737"/>
              <a:gd name="connsiteX32" fmla="*/ 3543128 w 7349584"/>
              <a:gd name="connsiteY32" fmla="*/ 4121396 h 5980737"/>
              <a:gd name="connsiteX33" fmla="*/ 3628189 w 7349584"/>
              <a:gd name="connsiteY33" fmla="*/ 5088959 h 5980737"/>
              <a:gd name="connsiteX34" fmla="*/ 4223612 w 7349584"/>
              <a:gd name="connsiteY34" fmla="*/ 5259080 h 5980737"/>
              <a:gd name="connsiteX35" fmla="*/ 4202347 w 7349584"/>
              <a:gd name="connsiteY35" fmla="*/ 5918299 h 5980737"/>
              <a:gd name="connsiteX36" fmla="*/ 5478254 w 7349584"/>
              <a:gd name="connsiteY36" fmla="*/ 5907666 h 5980737"/>
              <a:gd name="connsiteX37" fmla="*/ 5818496 w 7349584"/>
              <a:gd name="connsiteY37" fmla="*/ 5514261 h 5980737"/>
              <a:gd name="connsiteX38" fmla="*/ 5967351 w 7349584"/>
              <a:gd name="connsiteY38" fmla="*/ 5120857 h 5980737"/>
              <a:gd name="connsiteX39" fmla="*/ 6413919 w 7349584"/>
              <a:gd name="connsiteY39" fmla="*/ 4801880 h 5980737"/>
              <a:gd name="connsiteX40" fmla="*/ 6658468 w 7349584"/>
              <a:gd name="connsiteY40" fmla="*/ 4323415 h 5980737"/>
              <a:gd name="connsiteX41" fmla="*/ 7041240 w 7349584"/>
              <a:gd name="connsiteY41" fmla="*/ 4195824 h 5980737"/>
              <a:gd name="connsiteX42" fmla="*/ 7051872 w 7349584"/>
              <a:gd name="connsiteY42" fmla="*/ 3696094 h 5980737"/>
              <a:gd name="connsiteX43" fmla="*/ 7349584 w 7349584"/>
              <a:gd name="connsiteY43" fmla="*/ 3270792 h 5980737"/>
              <a:gd name="connsiteX0" fmla="*/ 45017 w 7349584"/>
              <a:gd name="connsiteY0" fmla="*/ 3972540 h 5980737"/>
              <a:gd name="connsiteX1" fmla="*/ 45017 w 7349584"/>
              <a:gd name="connsiteY1" fmla="*/ 4025703 h 5980737"/>
              <a:gd name="connsiteX2" fmla="*/ 512849 w 7349584"/>
              <a:gd name="connsiteY2" fmla="*/ 3270792 h 5980737"/>
              <a:gd name="connsiteX3" fmla="*/ 746765 w 7349584"/>
              <a:gd name="connsiteY3" fmla="*/ 2749796 h 5980737"/>
              <a:gd name="connsiteX4" fmla="*/ 1001947 w 7349584"/>
              <a:gd name="connsiteY4" fmla="*/ 2515880 h 5980737"/>
              <a:gd name="connsiteX5" fmla="*/ 1278393 w 7349584"/>
              <a:gd name="connsiteY5" fmla="*/ 2675368 h 5980737"/>
              <a:gd name="connsiteX6" fmla="*/ 1278393 w 7349584"/>
              <a:gd name="connsiteY6" fmla="*/ 2941182 h 5980737"/>
              <a:gd name="connsiteX7" fmla="*/ 1129537 w 7349584"/>
              <a:gd name="connsiteY7" fmla="*/ 3323954 h 5980737"/>
              <a:gd name="connsiteX8" fmla="*/ 1225231 w 7349584"/>
              <a:gd name="connsiteY8" fmla="*/ 3589768 h 5980737"/>
              <a:gd name="connsiteX9" fmla="*/ 842458 w 7349584"/>
              <a:gd name="connsiteY9" fmla="*/ 3834317 h 5980737"/>
              <a:gd name="connsiteX10" fmla="*/ 2384179 w 7349584"/>
              <a:gd name="connsiteY10" fmla="*/ 3706727 h 5980737"/>
              <a:gd name="connsiteX11" fmla="*/ 3085928 w 7349584"/>
              <a:gd name="connsiteY11" fmla="*/ 3472810 h 5980737"/>
              <a:gd name="connsiteX12" fmla="*/ 3170989 w 7349584"/>
              <a:gd name="connsiteY12" fmla="*/ 2856122 h 5980737"/>
              <a:gd name="connsiteX13" fmla="*/ 3362375 w 7349584"/>
              <a:gd name="connsiteY13" fmla="*/ 2313861 h 5980737"/>
              <a:gd name="connsiteX14" fmla="*/ 3394272 w 7349584"/>
              <a:gd name="connsiteY14" fmla="*/ 1665275 h 5980737"/>
              <a:gd name="connsiteX15" fmla="*/ 3883370 w 7349584"/>
              <a:gd name="connsiteY15" fmla="*/ 1473889 h 5980737"/>
              <a:gd name="connsiteX16" fmla="*/ 3936533 w 7349584"/>
              <a:gd name="connsiteY16" fmla="*/ 920996 h 5980737"/>
              <a:gd name="connsiteX17" fmla="*/ 3936533 w 7349584"/>
              <a:gd name="connsiteY17" fmla="*/ 453164 h 5980737"/>
              <a:gd name="connsiteX18" fmla="*/ 3798310 w 7349584"/>
              <a:gd name="connsiteY18" fmla="*/ 357471 h 5980737"/>
              <a:gd name="connsiteX19" fmla="*/ 3660086 w 7349584"/>
              <a:gd name="connsiteY19" fmla="*/ 144820 h 5980737"/>
              <a:gd name="connsiteX20" fmla="*/ 3862105 w 7349584"/>
              <a:gd name="connsiteY20" fmla="*/ 144820 h 5980737"/>
              <a:gd name="connsiteX21" fmla="*/ 4074756 w 7349584"/>
              <a:gd name="connsiteY21" fmla="*/ 81024 h 5980737"/>
              <a:gd name="connsiteX22" fmla="*/ 4181082 w 7349584"/>
              <a:gd name="connsiteY22" fmla="*/ 6596 h 5980737"/>
              <a:gd name="connsiteX23" fmla="*/ 4117286 w 7349584"/>
              <a:gd name="connsiteY23" fmla="*/ 261778 h 5980737"/>
              <a:gd name="connsiteX24" fmla="*/ 4298040 w 7349584"/>
              <a:gd name="connsiteY24" fmla="*/ 920996 h 5980737"/>
              <a:gd name="connsiteX25" fmla="*/ 4436263 w 7349584"/>
              <a:gd name="connsiteY25" fmla="*/ 1239973 h 5980737"/>
              <a:gd name="connsiteX26" fmla="*/ 4776505 w 7349584"/>
              <a:gd name="connsiteY26" fmla="*/ 1293136 h 5980737"/>
              <a:gd name="connsiteX27" fmla="*/ 4893463 w 7349584"/>
              <a:gd name="connsiteY27" fmla="*/ 1452624 h 5980737"/>
              <a:gd name="connsiteX28" fmla="*/ 4489426 w 7349584"/>
              <a:gd name="connsiteY28" fmla="*/ 1675908 h 5980737"/>
              <a:gd name="connsiteX29" fmla="*/ 4255510 w 7349584"/>
              <a:gd name="connsiteY29" fmla="*/ 2239434 h 5980737"/>
              <a:gd name="connsiteX30" fmla="*/ 3979063 w 7349584"/>
              <a:gd name="connsiteY30" fmla="*/ 2898652 h 5980737"/>
              <a:gd name="connsiteX31" fmla="*/ 3670719 w 7349584"/>
              <a:gd name="connsiteY31" fmla="*/ 3642931 h 5980737"/>
              <a:gd name="connsiteX32" fmla="*/ 3543128 w 7349584"/>
              <a:gd name="connsiteY32" fmla="*/ 4121396 h 5980737"/>
              <a:gd name="connsiteX33" fmla="*/ 3628189 w 7349584"/>
              <a:gd name="connsiteY33" fmla="*/ 5088959 h 5980737"/>
              <a:gd name="connsiteX34" fmla="*/ 4223612 w 7349584"/>
              <a:gd name="connsiteY34" fmla="*/ 5259080 h 5980737"/>
              <a:gd name="connsiteX35" fmla="*/ 4202347 w 7349584"/>
              <a:gd name="connsiteY35" fmla="*/ 5918299 h 5980737"/>
              <a:gd name="connsiteX36" fmla="*/ 5478254 w 7349584"/>
              <a:gd name="connsiteY36" fmla="*/ 5907666 h 5980737"/>
              <a:gd name="connsiteX37" fmla="*/ 5818496 w 7349584"/>
              <a:gd name="connsiteY37" fmla="*/ 5514261 h 5980737"/>
              <a:gd name="connsiteX38" fmla="*/ 5967351 w 7349584"/>
              <a:gd name="connsiteY38" fmla="*/ 5120857 h 5980737"/>
              <a:gd name="connsiteX39" fmla="*/ 6413919 w 7349584"/>
              <a:gd name="connsiteY39" fmla="*/ 4801880 h 5980737"/>
              <a:gd name="connsiteX40" fmla="*/ 6658468 w 7349584"/>
              <a:gd name="connsiteY40" fmla="*/ 4323415 h 5980737"/>
              <a:gd name="connsiteX41" fmla="*/ 7041240 w 7349584"/>
              <a:gd name="connsiteY41" fmla="*/ 4195824 h 5980737"/>
              <a:gd name="connsiteX42" fmla="*/ 7051872 w 7349584"/>
              <a:gd name="connsiteY42" fmla="*/ 3696094 h 5980737"/>
              <a:gd name="connsiteX43" fmla="*/ 7349584 w 7349584"/>
              <a:gd name="connsiteY43" fmla="*/ 3270792 h 5980737"/>
              <a:gd name="connsiteX0" fmla="*/ 45017 w 7349584"/>
              <a:gd name="connsiteY0" fmla="*/ 3972540 h 5980737"/>
              <a:gd name="connsiteX1" fmla="*/ 45017 w 7349584"/>
              <a:gd name="connsiteY1" fmla="*/ 4025703 h 5980737"/>
              <a:gd name="connsiteX2" fmla="*/ 512849 w 7349584"/>
              <a:gd name="connsiteY2" fmla="*/ 3270792 h 5980737"/>
              <a:gd name="connsiteX3" fmla="*/ 746765 w 7349584"/>
              <a:gd name="connsiteY3" fmla="*/ 2749796 h 5980737"/>
              <a:gd name="connsiteX4" fmla="*/ 1001947 w 7349584"/>
              <a:gd name="connsiteY4" fmla="*/ 2515880 h 5980737"/>
              <a:gd name="connsiteX5" fmla="*/ 1278393 w 7349584"/>
              <a:gd name="connsiteY5" fmla="*/ 2675368 h 5980737"/>
              <a:gd name="connsiteX6" fmla="*/ 1278393 w 7349584"/>
              <a:gd name="connsiteY6" fmla="*/ 2941182 h 5980737"/>
              <a:gd name="connsiteX7" fmla="*/ 1129537 w 7349584"/>
              <a:gd name="connsiteY7" fmla="*/ 3323954 h 5980737"/>
              <a:gd name="connsiteX8" fmla="*/ 1225231 w 7349584"/>
              <a:gd name="connsiteY8" fmla="*/ 3589768 h 5980737"/>
              <a:gd name="connsiteX9" fmla="*/ 842458 w 7349584"/>
              <a:gd name="connsiteY9" fmla="*/ 3834317 h 5980737"/>
              <a:gd name="connsiteX10" fmla="*/ 2384179 w 7349584"/>
              <a:gd name="connsiteY10" fmla="*/ 3706727 h 5980737"/>
              <a:gd name="connsiteX11" fmla="*/ 3085928 w 7349584"/>
              <a:gd name="connsiteY11" fmla="*/ 3472810 h 5980737"/>
              <a:gd name="connsiteX12" fmla="*/ 3170989 w 7349584"/>
              <a:gd name="connsiteY12" fmla="*/ 2856122 h 5980737"/>
              <a:gd name="connsiteX13" fmla="*/ 3362375 w 7349584"/>
              <a:gd name="connsiteY13" fmla="*/ 2313861 h 5980737"/>
              <a:gd name="connsiteX14" fmla="*/ 3394272 w 7349584"/>
              <a:gd name="connsiteY14" fmla="*/ 1665275 h 5980737"/>
              <a:gd name="connsiteX15" fmla="*/ 3883370 w 7349584"/>
              <a:gd name="connsiteY15" fmla="*/ 1473889 h 5980737"/>
              <a:gd name="connsiteX16" fmla="*/ 3936533 w 7349584"/>
              <a:gd name="connsiteY16" fmla="*/ 920996 h 5980737"/>
              <a:gd name="connsiteX17" fmla="*/ 3936533 w 7349584"/>
              <a:gd name="connsiteY17" fmla="*/ 453164 h 5980737"/>
              <a:gd name="connsiteX18" fmla="*/ 3798310 w 7349584"/>
              <a:gd name="connsiteY18" fmla="*/ 357471 h 5980737"/>
              <a:gd name="connsiteX19" fmla="*/ 3660086 w 7349584"/>
              <a:gd name="connsiteY19" fmla="*/ 144820 h 5980737"/>
              <a:gd name="connsiteX20" fmla="*/ 3862105 w 7349584"/>
              <a:gd name="connsiteY20" fmla="*/ 144820 h 5980737"/>
              <a:gd name="connsiteX21" fmla="*/ 4074756 w 7349584"/>
              <a:gd name="connsiteY21" fmla="*/ 81024 h 5980737"/>
              <a:gd name="connsiteX22" fmla="*/ 4181082 w 7349584"/>
              <a:gd name="connsiteY22" fmla="*/ 6596 h 5980737"/>
              <a:gd name="connsiteX23" fmla="*/ 4117286 w 7349584"/>
              <a:gd name="connsiteY23" fmla="*/ 261778 h 5980737"/>
              <a:gd name="connsiteX24" fmla="*/ 4298040 w 7349584"/>
              <a:gd name="connsiteY24" fmla="*/ 920996 h 5980737"/>
              <a:gd name="connsiteX25" fmla="*/ 4436263 w 7349584"/>
              <a:gd name="connsiteY25" fmla="*/ 1239973 h 5980737"/>
              <a:gd name="connsiteX26" fmla="*/ 4776505 w 7349584"/>
              <a:gd name="connsiteY26" fmla="*/ 1293136 h 5980737"/>
              <a:gd name="connsiteX27" fmla="*/ 4893463 w 7349584"/>
              <a:gd name="connsiteY27" fmla="*/ 1452624 h 5980737"/>
              <a:gd name="connsiteX28" fmla="*/ 4606385 w 7349584"/>
              <a:gd name="connsiteY28" fmla="*/ 1675908 h 5980737"/>
              <a:gd name="connsiteX29" fmla="*/ 4255510 w 7349584"/>
              <a:gd name="connsiteY29" fmla="*/ 2239434 h 5980737"/>
              <a:gd name="connsiteX30" fmla="*/ 3979063 w 7349584"/>
              <a:gd name="connsiteY30" fmla="*/ 2898652 h 5980737"/>
              <a:gd name="connsiteX31" fmla="*/ 3670719 w 7349584"/>
              <a:gd name="connsiteY31" fmla="*/ 3642931 h 5980737"/>
              <a:gd name="connsiteX32" fmla="*/ 3543128 w 7349584"/>
              <a:gd name="connsiteY32" fmla="*/ 4121396 h 5980737"/>
              <a:gd name="connsiteX33" fmla="*/ 3628189 w 7349584"/>
              <a:gd name="connsiteY33" fmla="*/ 5088959 h 5980737"/>
              <a:gd name="connsiteX34" fmla="*/ 4223612 w 7349584"/>
              <a:gd name="connsiteY34" fmla="*/ 5259080 h 5980737"/>
              <a:gd name="connsiteX35" fmla="*/ 4202347 w 7349584"/>
              <a:gd name="connsiteY35" fmla="*/ 5918299 h 5980737"/>
              <a:gd name="connsiteX36" fmla="*/ 5478254 w 7349584"/>
              <a:gd name="connsiteY36" fmla="*/ 5907666 h 5980737"/>
              <a:gd name="connsiteX37" fmla="*/ 5818496 w 7349584"/>
              <a:gd name="connsiteY37" fmla="*/ 5514261 h 5980737"/>
              <a:gd name="connsiteX38" fmla="*/ 5967351 w 7349584"/>
              <a:gd name="connsiteY38" fmla="*/ 5120857 h 5980737"/>
              <a:gd name="connsiteX39" fmla="*/ 6413919 w 7349584"/>
              <a:gd name="connsiteY39" fmla="*/ 4801880 h 5980737"/>
              <a:gd name="connsiteX40" fmla="*/ 6658468 w 7349584"/>
              <a:gd name="connsiteY40" fmla="*/ 4323415 h 5980737"/>
              <a:gd name="connsiteX41" fmla="*/ 7041240 w 7349584"/>
              <a:gd name="connsiteY41" fmla="*/ 4195824 h 5980737"/>
              <a:gd name="connsiteX42" fmla="*/ 7051872 w 7349584"/>
              <a:gd name="connsiteY42" fmla="*/ 3696094 h 5980737"/>
              <a:gd name="connsiteX43" fmla="*/ 7349584 w 7349584"/>
              <a:gd name="connsiteY43" fmla="*/ 3270792 h 598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49584" h="5980737">
                <a:moveTo>
                  <a:pt x="45017" y="3972540"/>
                </a:moveTo>
                <a:cubicBezTo>
                  <a:pt x="6031" y="4057600"/>
                  <a:pt x="-32955" y="4142661"/>
                  <a:pt x="45017" y="4025703"/>
                </a:cubicBezTo>
                <a:cubicBezTo>
                  <a:pt x="122989" y="3908745"/>
                  <a:pt x="395891" y="3483443"/>
                  <a:pt x="512849" y="3270792"/>
                </a:cubicBezTo>
                <a:cubicBezTo>
                  <a:pt x="629807" y="3058141"/>
                  <a:pt x="665249" y="2875615"/>
                  <a:pt x="746765" y="2749796"/>
                </a:cubicBezTo>
                <a:cubicBezTo>
                  <a:pt x="828281" y="2623977"/>
                  <a:pt x="913342" y="2528285"/>
                  <a:pt x="1001947" y="2515880"/>
                </a:cubicBezTo>
                <a:cubicBezTo>
                  <a:pt x="1090552" y="2503475"/>
                  <a:pt x="1232319" y="2604484"/>
                  <a:pt x="1278393" y="2675368"/>
                </a:cubicBezTo>
                <a:cubicBezTo>
                  <a:pt x="1324467" y="2746252"/>
                  <a:pt x="1303202" y="2833084"/>
                  <a:pt x="1278393" y="2941182"/>
                </a:cubicBezTo>
                <a:cubicBezTo>
                  <a:pt x="1253584" y="3049280"/>
                  <a:pt x="1138397" y="3215856"/>
                  <a:pt x="1129537" y="3323954"/>
                </a:cubicBezTo>
                <a:cubicBezTo>
                  <a:pt x="1120677" y="3432052"/>
                  <a:pt x="1273077" y="3504708"/>
                  <a:pt x="1225231" y="3589768"/>
                </a:cubicBezTo>
                <a:cubicBezTo>
                  <a:pt x="1177385" y="3674828"/>
                  <a:pt x="649300" y="3814824"/>
                  <a:pt x="842458" y="3834317"/>
                </a:cubicBezTo>
                <a:cubicBezTo>
                  <a:pt x="1035616" y="3853810"/>
                  <a:pt x="2010267" y="3766978"/>
                  <a:pt x="2384179" y="3706727"/>
                </a:cubicBezTo>
                <a:cubicBezTo>
                  <a:pt x="2758091" y="3646476"/>
                  <a:pt x="2954793" y="3614577"/>
                  <a:pt x="3085928" y="3472810"/>
                </a:cubicBezTo>
                <a:cubicBezTo>
                  <a:pt x="3217063" y="3331042"/>
                  <a:pt x="3124915" y="3049280"/>
                  <a:pt x="3170989" y="2856122"/>
                </a:cubicBezTo>
                <a:cubicBezTo>
                  <a:pt x="3217064" y="2662964"/>
                  <a:pt x="3325161" y="2512336"/>
                  <a:pt x="3362375" y="2313861"/>
                </a:cubicBezTo>
                <a:cubicBezTo>
                  <a:pt x="3399589" y="2115386"/>
                  <a:pt x="3307440" y="1805270"/>
                  <a:pt x="3394272" y="1665275"/>
                </a:cubicBezTo>
                <a:cubicBezTo>
                  <a:pt x="3481104" y="1525280"/>
                  <a:pt x="3792993" y="1597935"/>
                  <a:pt x="3883370" y="1473889"/>
                </a:cubicBezTo>
                <a:cubicBezTo>
                  <a:pt x="3973747" y="1349842"/>
                  <a:pt x="3927673" y="1091117"/>
                  <a:pt x="3936533" y="920996"/>
                </a:cubicBezTo>
                <a:cubicBezTo>
                  <a:pt x="3945394" y="750875"/>
                  <a:pt x="3959570" y="547085"/>
                  <a:pt x="3936533" y="453164"/>
                </a:cubicBezTo>
                <a:cubicBezTo>
                  <a:pt x="3913496" y="359243"/>
                  <a:pt x="3844384" y="408862"/>
                  <a:pt x="3798310" y="357471"/>
                </a:cubicBezTo>
                <a:cubicBezTo>
                  <a:pt x="3752236" y="306080"/>
                  <a:pt x="3649454" y="180262"/>
                  <a:pt x="3660086" y="144820"/>
                </a:cubicBezTo>
                <a:cubicBezTo>
                  <a:pt x="3670718" y="109378"/>
                  <a:pt x="3792993" y="155453"/>
                  <a:pt x="3862105" y="144820"/>
                </a:cubicBezTo>
                <a:cubicBezTo>
                  <a:pt x="3931217" y="134187"/>
                  <a:pt x="4021593" y="104061"/>
                  <a:pt x="4074756" y="81024"/>
                </a:cubicBezTo>
                <a:cubicBezTo>
                  <a:pt x="4127919" y="57987"/>
                  <a:pt x="4173994" y="-23530"/>
                  <a:pt x="4181082" y="6596"/>
                </a:cubicBezTo>
                <a:cubicBezTo>
                  <a:pt x="4188170" y="36722"/>
                  <a:pt x="4097793" y="109378"/>
                  <a:pt x="4117286" y="261778"/>
                </a:cubicBezTo>
                <a:cubicBezTo>
                  <a:pt x="4136779" y="414178"/>
                  <a:pt x="4244877" y="757963"/>
                  <a:pt x="4298040" y="920996"/>
                </a:cubicBezTo>
                <a:cubicBezTo>
                  <a:pt x="4351203" y="1084028"/>
                  <a:pt x="4356519" y="1177950"/>
                  <a:pt x="4436263" y="1239973"/>
                </a:cubicBezTo>
                <a:cubicBezTo>
                  <a:pt x="4516007" y="1301996"/>
                  <a:pt x="4700305" y="1257694"/>
                  <a:pt x="4776505" y="1293136"/>
                </a:cubicBezTo>
                <a:cubicBezTo>
                  <a:pt x="4852705" y="1328578"/>
                  <a:pt x="4921816" y="1388829"/>
                  <a:pt x="4893463" y="1452624"/>
                </a:cubicBezTo>
                <a:cubicBezTo>
                  <a:pt x="4865110" y="1516419"/>
                  <a:pt x="4712710" y="1544773"/>
                  <a:pt x="4606385" y="1675908"/>
                </a:cubicBezTo>
                <a:cubicBezTo>
                  <a:pt x="4500060" y="1807043"/>
                  <a:pt x="4360064" y="2035643"/>
                  <a:pt x="4255510" y="2239434"/>
                </a:cubicBezTo>
                <a:cubicBezTo>
                  <a:pt x="4150956" y="2443225"/>
                  <a:pt x="4076528" y="2664736"/>
                  <a:pt x="3979063" y="2898652"/>
                </a:cubicBezTo>
                <a:cubicBezTo>
                  <a:pt x="3881598" y="3132568"/>
                  <a:pt x="3743375" y="3439140"/>
                  <a:pt x="3670719" y="3642931"/>
                </a:cubicBezTo>
                <a:cubicBezTo>
                  <a:pt x="3598063" y="3846722"/>
                  <a:pt x="3550216" y="3880391"/>
                  <a:pt x="3543128" y="4121396"/>
                </a:cubicBezTo>
                <a:cubicBezTo>
                  <a:pt x="3536040" y="4362401"/>
                  <a:pt x="3514775" y="4899345"/>
                  <a:pt x="3628189" y="5088959"/>
                </a:cubicBezTo>
                <a:cubicBezTo>
                  <a:pt x="3741603" y="5278573"/>
                  <a:pt x="4127919" y="5120857"/>
                  <a:pt x="4223612" y="5259080"/>
                </a:cubicBezTo>
                <a:cubicBezTo>
                  <a:pt x="4319305" y="5397303"/>
                  <a:pt x="3993240" y="5810201"/>
                  <a:pt x="4202347" y="5918299"/>
                </a:cubicBezTo>
                <a:cubicBezTo>
                  <a:pt x="4411454" y="6026397"/>
                  <a:pt x="5208896" y="5975006"/>
                  <a:pt x="5478254" y="5907666"/>
                </a:cubicBezTo>
                <a:cubicBezTo>
                  <a:pt x="5747612" y="5840326"/>
                  <a:pt x="5736980" y="5645396"/>
                  <a:pt x="5818496" y="5514261"/>
                </a:cubicBezTo>
                <a:cubicBezTo>
                  <a:pt x="5900012" y="5383126"/>
                  <a:pt x="5868114" y="5239587"/>
                  <a:pt x="5967351" y="5120857"/>
                </a:cubicBezTo>
                <a:cubicBezTo>
                  <a:pt x="6066588" y="5002127"/>
                  <a:pt x="6298733" y="4934787"/>
                  <a:pt x="6413919" y="4801880"/>
                </a:cubicBezTo>
                <a:cubicBezTo>
                  <a:pt x="6529105" y="4668973"/>
                  <a:pt x="6553915" y="4424424"/>
                  <a:pt x="6658468" y="4323415"/>
                </a:cubicBezTo>
                <a:cubicBezTo>
                  <a:pt x="6763021" y="4222406"/>
                  <a:pt x="6975673" y="4300377"/>
                  <a:pt x="7041240" y="4195824"/>
                </a:cubicBezTo>
                <a:cubicBezTo>
                  <a:pt x="7106807" y="4091271"/>
                  <a:pt x="7000481" y="3850266"/>
                  <a:pt x="7051872" y="3696094"/>
                </a:cubicBezTo>
                <a:cubicBezTo>
                  <a:pt x="7103263" y="3541922"/>
                  <a:pt x="7226423" y="3406357"/>
                  <a:pt x="7349584" y="327079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CFD35F3-DD9C-37A3-1CA9-582B0753B370}"/>
              </a:ext>
            </a:extLst>
          </p:cNvPr>
          <p:cNvSpPr/>
          <p:nvPr/>
        </p:nvSpPr>
        <p:spPr>
          <a:xfrm>
            <a:off x="2254102" y="5419766"/>
            <a:ext cx="5122686" cy="1204318"/>
          </a:xfrm>
          <a:custGeom>
            <a:avLst/>
            <a:gdLst>
              <a:gd name="connsiteX0" fmla="*/ 0 w 5122686"/>
              <a:gd name="connsiteY0" fmla="*/ 619527 h 1204318"/>
              <a:gd name="connsiteX1" fmla="*/ 776177 w 5122686"/>
              <a:gd name="connsiteY1" fmla="*/ 810913 h 1204318"/>
              <a:gd name="connsiteX2" fmla="*/ 1605517 w 5122686"/>
              <a:gd name="connsiteY2" fmla="*/ 491936 h 1204318"/>
              <a:gd name="connsiteX3" fmla="*/ 2232838 w 5122686"/>
              <a:gd name="connsiteY3" fmla="*/ 183592 h 1204318"/>
              <a:gd name="connsiteX4" fmla="*/ 2902689 w 5122686"/>
              <a:gd name="connsiteY4" fmla="*/ 2839 h 1204318"/>
              <a:gd name="connsiteX5" fmla="*/ 3189768 w 5122686"/>
              <a:gd name="connsiteY5" fmla="*/ 321815 h 1204318"/>
              <a:gd name="connsiteX6" fmla="*/ 4093535 w 5122686"/>
              <a:gd name="connsiteY6" fmla="*/ 545099 h 1204318"/>
              <a:gd name="connsiteX7" fmla="*/ 4997303 w 5122686"/>
              <a:gd name="connsiteY7" fmla="*/ 832178 h 1204318"/>
              <a:gd name="connsiteX8" fmla="*/ 5092996 w 5122686"/>
              <a:gd name="connsiteY8" fmla="*/ 1204318 h 120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2686" h="1204318">
                <a:moveTo>
                  <a:pt x="0" y="619527"/>
                </a:moveTo>
                <a:cubicBezTo>
                  <a:pt x="254295" y="725852"/>
                  <a:pt x="508591" y="832178"/>
                  <a:pt x="776177" y="810913"/>
                </a:cubicBezTo>
                <a:cubicBezTo>
                  <a:pt x="1043763" y="789648"/>
                  <a:pt x="1362740" y="596489"/>
                  <a:pt x="1605517" y="491936"/>
                </a:cubicBezTo>
                <a:cubicBezTo>
                  <a:pt x="1848294" y="387382"/>
                  <a:pt x="2016643" y="265108"/>
                  <a:pt x="2232838" y="183592"/>
                </a:cubicBezTo>
                <a:cubicBezTo>
                  <a:pt x="2449033" y="102076"/>
                  <a:pt x="2743201" y="-20198"/>
                  <a:pt x="2902689" y="2839"/>
                </a:cubicBezTo>
                <a:cubicBezTo>
                  <a:pt x="3062177" y="25876"/>
                  <a:pt x="2991294" y="231438"/>
                  <a:pt x="3189768" y="321815"/>
                </a:cubicBezTo>
                <a:cubicBezTo>
                  <a:pt x="3388242" y="412192"/>
                  <a:pt x="3792279" y="460039"/>
                  <a:pt x="4093535" y="545099"/>
                </a:cubicBezTo>
                <a:cubicBezTo>
                  <a:pt x="4394791" y="630159"/>
                  <a:pt x="4830726" y="722308"/>
                  <a:pt x="4997303" y="832178"/>
                </a:cubicBezTo>
                <a:cubicBezTo>
                  <a:pt x="5163880" y="942048"/>
                  <a:pt x="5128438" y="1073183"/>
                  <a:pt x="5092996" y="120431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8636825">
            <a:off x="4696907" y="2751130"/>
            <a:ext cx="983226" cy="34412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39" y="159943"/>
            <a:ext cx="399880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Although some features superficially look glacial</a:t>
            </a:r>
          </a:p>
          <a:p>
            <a:r>
              <a:rPr lang="en-US" sz="2800" dirty="0"/>
              <a:t>floor of valleys rougher</a:t>
            </a:r>
          </a:p>
          <a:p>
            <a:r>
              <a:rPr lang="en-US" sz="2800" dirty="0"/>
              <a:t>and more V-shaped  than a typical glacial valley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06891" y="3059247"/>
            <a:ext cx="116390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rough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2050" y="1991995"/>
            <a:ext cx="169905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cirque-like</a:t>
            </a:r>
          </a:p>
        </p:txBody>
      </p:sp>
      <p:sp>
        <p:nvSpPr>
          <p:cNvPr id="12" name="Right Arrow 11"/>
          <p:cNvSpPr/>
          <p:nvPr/>
        </p:nvSpPr>
        <p:spPr>
          <a:xfrm rot="12089652">
            <a:off x="7556715" y="2997965"/>
            <a:ext cx="983226" cy="34412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2089652">
            <a:off x="3215773" y="5628865"/>
            <a:ext cx="983226" cy="34412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14202" y="6058601"/>
            <a:ext cx="27487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rough</a:t>
            </a:r>
          </a:p>
        </p:txBody>
      </p:sp>
      <p:sp>
        <p:nvSpPr>
          <p:cNvPr id="16" name="Right Arrow 15"/>
          <p:cNvSpPr/>
          <p:nvPr/>
        </p:nvSpPr>
        <p:spPr>
          <a:xfrm rot="12089652">
            <a:off x="5217376" y="4810423"/>
            <a:ext cx="983226" cy="34412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363950" y="4952824"/>
            <a:ext cx="17524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V-shaped</a:t>
            </a:r>
          </a:p>
        </p:txBody>
      </p:sp>
    </p:spTree>
    <p:extLst>
      <p:ext uri="{BB962C8B-B14F-4D97-AF65-F5344CB8AC3E}">
        <p14:creationId xmlns:p14="http://schemas.microsoft.com/office/powerpoint/2010/main" val="11409855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99F65E-77FF-6438-62DE-9822950375BD}"/>
              </a:ext>
            </a:extLst>
          </p:cNvPr>
          <p:cNvSpPr txBox="1"/>
          <p:nvPr/>
        </p:nvSpPr>
        <p:spPr>
          <a:xfrm>
            <a:off x="8851840" y="5322997"/>
            <a:ext cx="2376163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Niagara Falls,</a:t>
            </a:r>
          </a:p>
          <a:p>
            <a:pPr algn="ctr"/>
            <a:r>
              <a:rPr lang="en-US" sz="3200" dirty="0"/>
              <a:t>New York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9E88D-9BB8-5224-C782-03883E504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95" y="0"/>
            <a:ext cx="6849115" cy="6849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99F65E-77FF-6438-62DE-9822950375BD}"/>
              </a:ext>
            </a:extLst>
          </p:cNvPr>
          <p:cNvSpPr txBox="1"/>
          <p:nvPr/>
        </p:nvSpPr>
        <p:spPr>
          <a:xfrm>
            <a:off x="8903744" y="864069"/>
            <a:ext cx="2272353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another way</a:t>
            </a:r>
          </a:p>
          <a:p>
            <a:pPr algn="ctr"/>
            <a:r>
              <a:rPr lang="en-US" sz="3200" dirty="0"/>
              <a:t>to make a</a:t>
            </a:r>
          </a:p>
          <a:p>
            <a:pPr algn="ctr"/>
            <a:r>
              <a:rPr lang="en-US" sz="3200" dirty="0"/>
              <a:t>cirque-like</a:t>
            </a:r>
          </a:p>
          <a:p>
            <a:pPr algn="ctr"/>
            <a:r>
              <a:rPr lang="en-US" sz="3200" dirty="0"/>
              <a:t>valley</a:t>
            </a:r>
          </a:p>
        </p:txBody>
      </p:sp>
    </p:spTree>
    <p:extLst>
      <p:ext uri="{BB962C8B-B14F-4D97-AF65-F5344CB8AC3E}">
        <p14:creationId xmlns:p14="http://schemas.microsoft.com/office/powerpoint/2010/main" val="20297489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05" y="1506487"/>
            <a:ext cx="5175750" cy="3212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DC0F30-7709-0983-5E70-940078051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205" y="888405"/>
            <a:ext cx="5757086" cy="3831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99F65E-77FF-6438-62DE-9822950375BD}"/>
              </a:ext>
            </a:extLst>
          </p:cNvPr>
          <p:cNvSpPr txBox="1"/>
          <p:nvPr/>
        </p:nvSpPr>
        <p:spPr>
          <a:xfrm>
            <a:off x="2922480" y="5418638"/>
            <a:ext cx="214154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Plunge Pool</a:t>
            </a:r>
          </a:p>
        </p:txBody>
      </p:sp>
      <p:sp>
        <p:nvSpPr>
          <p:cNvPr id="7" name="Right Arrow 6"/>
          <p:cNvSpPr/>
          <p:nvPr/>
        </p:nvSpPr>
        <p:spPr>
          <a:xfrm rot="12754118">
            <a:off x="2945380" y="4699819"/>
            <a:ext cx="1189703" cy="4326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99F65E-77FF-6438-62DE-9822950375BD}"/>
              </a:ext>
            </a:extLst>
          </p:cNvPr>
          <p:cNvSpPr txBox="1"/>
          <p:nvPr/>
        </p:nvSpPr>
        <p:spPr>
          <a:xfrm>
            <a:off x="8976726" y="5250354"/>
            <a:ext cx="257756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Northrup Lake</a:t>
            </a:r>
          </a:p>
        </p:txBody>
      </p:sp>
      <p:sp>
        <p:nvSpPr>
          <p:cNvPr id="9" name="Right Arrow 8"/>
          <p:cNvSpPr/>
          <p:nvPr/>
        </p:nvSpPr>
        <p:spPr>
          <a:xfrm rot="17585862">
            <a:off x="8796698" y="4367108"/>
            <a:ext cx="1631510" cy="4326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9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959289-DB9C-2F30-073F-968B36510C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650" y="0"/>
            <a:ext cx="12008111" cy="66666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0B345F-9248-2B43-B9C1-3C060AEB5E56}"/>
              </a:ext>
            </a:extLst>
          </p:cNvPr>
          <p:cNvSpPr/>
          <p:nvPr/>
        </p:nvSpPr>
        <p:spPr>
          <a:xfrm>
            <a:off x="11242159" y="6457508"/>
            <a:ext cx="666306" cy="1559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6D824-E5AB-BED6-BDC7-7BF5F555C884}"/>
              </a:ext>
            </a:extLst>
          </p:cNvPr>
          <p:cNvSpPr txBox="1"/>
          <p:nvPr/>
        </p:nvSpPr>
        <p:spPr>
          <a:xfrm>
            <a:off x="11161497" y="6057683"/>
            <a:ext cx="8178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1.6 km</a:t>
            </a:r>
          </a:p>
        </p:txBody>
      </p:sp>
    </p:spTree>
    <p:extLst>
      <p:ext uri="{BB962C8B-B14F-4D97-AF65-F5344CB8AC3E}">
        <p14:creationId xmlns:p14="http://schemas.microsoft.com/office/powerpoint/2010/main" val="10989019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8D2F6-9E08-81CB-0D90-2195486D1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F083E7-2809-54CC-BF56-4C421CF159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650" y="0"/>
            <a:ext cx="12008111" cy="66666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FD08C7-80AE-EC8D-729D-BD00B82903C8}"/>
              </a:ext>
            </a:extLst>
          </p:cNvPr>
          <p:cNvSpPr/>
          <p:nvPr/>
        </p:nvSpPr>
        <p:spPr>
          <a:xfrm>
            <a:off x="11242159" y="6457508"/>
            <a:ext cx="666306" cy="1559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600EE-8928-4226-C3E4-BC5768B704A6}"/>
              </a:ext>
            </a:extLst>
          </p:cNvPr>
          <p:cNvSpPr txBox="1"/>
          <p:nvPr/>
        </p:nvSpPr>
        <p:spPr>
          <a:xfrm>
            <a:off x="11161497" y="6057683"/>
            <a:ext cx="8178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1.6 km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A8BB261-C984-67C3-1F30-0DDE31E99B7F}"/>
              </a:ext>
            </a:extLst>
          </p:cNvPr>
          <p:cNvSpPr/>
          <p:nvPr/>
        </p:nvSpPr>
        <p:spPr>
          <a:xfrm>
            <a:off x="274320" y="1609344"/>
            <a:ext cx="10149840" cy="1792250"/>
          </a:xfrm>
          <a:custGeom>
            <a:avLst/>
            <a:gdLst>
              <a:gd name="connsiteX0" fmla="*/ 0 w 10149840"/>
              <a:gd name="connsiteY0" fmla="*/ 0 h 1792250"/>
              <a:gd name="connsiteX1" fmla="*/ 804672 w 10149840"/>
              <a:gd name="connsiteY1" fmla="*/ 356616 h 1792250"/>
              <a:gd name="connsiteX2" fmla="*/ 1261872 w 10149840"/>
              <a:gd name="connsiteY2" fmla="*/ 466344 h 1792250"/>
              <a:gd name="connsiteX3" fmla="*/ 1508760 w 10149840"/>
              <a:gd name="connsiteY3" fmla="*/ 338328 h 1792250"/>
              <a:gd name="connsiteX4" fmla="*/ 1929384 w 10149840"/>
              <a:gd name="connsiteY4" fmla="*/ 585216 h 1792250"/>
              <a:gd name="connsiteX5" fmla="*/ 2340864 w 10149840"/>
              <a:gd name="connsiteY5" fmla="*/ 868680 h 1792250"/>
              <a:gd name="connsiteX6" fmla="*/ 2514600 w 10149840"/>
              <a:gd name="connsiteY6" fmla="*/ 923544 h 1792250"/>
              <a:gd name="connsiteX7" fmla="*/ 3282696 w 10149840"/>
              <a:gd name="connsiteY7" fmla="*/ 704088 h 1792250"/>
              <a:gd name="connsiteX8" fmla="*/ 3785616 w 10149840"/>
              <a:gd name="connsiteY8" fmla="*/ 731520 h 1792250"/>
              <a:gd name="connsiteX9" fmla="*/ 4425696 w 10149840"/>
              <a:gd name="connsiteY9" fmla="*/ 548640 h 1792250"/>
              <a:gd name="connsiteX10" fmla="*/ 4818888 w 10149840"/>
              <a:gd name="connsiteY10" fmla="*/ 466344 h 1792250"/>
              <a:gd name="connsiteX11" fmla="*/ 5230368 w 10149840"/>
              <a:gd name="connsiteY11" fmla="*/ 768096 h 1792250"/>
              <a:gd name="connsiteX12" fmla="*/ 6025896 w 10149840"/>
              <a:gd name="connsiteY12" fmla="*/ 1225296 h 1792250"/>
              <a:gd name="connsiteX13" fmla="*/ 6528816 w 10149840"/>
              <a:gd name="connsiteY13" fmla="*/ 1243584 h 1792250"/>
              <a:gd name="connsiteX14" fmla="*/ 7004304 w 10149840"/>
              <a:gd name="connsiteY14" fmla="*/ 1124712 h 1792250"/>
              <a:gd name="connsiteX15" fmla="*/ 7370064 w 10149840"/>
              <a:gd name="connsiteY15" fmla="*/ 1234440 h 1792250"/>
              <a:gd name="connsiteX16" fmla="*/ 7607808 w 10149840"/>
              <a:gd name="connsiteY16" fmla="*/ 1325880 h 1792250"/>
              <a:gd name="connsiteX17" fmla="*/ 7781544 w 10149840"/>
              <a:gd name="connsiteY17" fmla="*/ 1225296 h 1792250"/>
              <a:gd name="connsiteX18" fmla="*/ 8055864 w 10149840"/>
              <a:gd name="connsiteY18" fmla="*/ 1426464 h 1792250"/>
              <a:gd name="connsiteX19" fmla="*/ 8293608 w 10149840"/>
              <a:gd name="connsiteY19" fmla="*/ 1197864 h 1792250"/>
              <a:gd name="connsiteX20" fmla="*/ 8522208 w 10149840"/>
              <a:gd name="connsiteY20" fmla="*/ 1188720 h 1792250"/>
              <a:gd name="connsiteX21" fmla="*/ 8567928 w 10149840"/>
              <a:gd name="connsiteY21" fmla="*/ 1453896 h 1792250"/>
              <a:gd name="connsiteX22" fmla="*/ 8686800 w 10149840"/>
              <a:gd name="connsiteY22" fmla="*/ 1792224 h 1792250"/>
              <a:gd name="connsiteX23" fmla="*/ 8988552 w 10149840"/>
              <a:gd name="connsiteY23" fmla="*/ 1472184 h 1792250"/>
              <a:gd name="connsiteX24" fmla="*/ 9436608 w 10149840"/>
              <a:gd name="connsiteY24" fmla="*/ 1444752 h 1792250"/>
              <a:gd name="connsiteX25" fmla="*/ 9884664 w 10149840"/>
              <a:gd name="connsiteY25" fmla="*/ 1490472 h 1792250"/>
              <a:gd name="connsiteX26" fmla="*/ 10149840 w 10149840"/>
              <a:gd name="connsiteY26" fmla="*/ 1536192 h 17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149840" h="1792250">
                <a:moveTo>
                  <a:pt x="0" y="0"/>
                </a:moveTo>
                <a:cubicBezTo>
                  <a:pt x="297180" y="139446"/>
                  <a:pt x="594360" y="278892"/>
                  <a:pt x="804672" y="356616"/>
                </a:cubicBezTo>
                <a:cubicBezTo>
                  <a:pt x="1014984" y="434340"/>
                  <a:pt x="1144524" y="469392"/>
                  <a:pt x="1261872" y="466344"/>
                </a:cubicBezTo>
                <a:cubicBezTo>
                  <a:pt x="1379220" y="463296"/>
                  <a:pt x="1397508" y="318516"/>
                  <a:pt x="1508760" y="338328"/>
                </a:cubicBezTo>
                <a:cubicBezTo>
                  <a:pt x="1620012" y="358140"/>
                  <a:pt x="1790700" y="496824"/>
                  <a:pt x="1929384" y="585216"/>
                </a:cubicBezTo>
                <a:cubicBezTo>
                  <a:pt x="2068068" y="673608"/>
                  <a:pt x="2243328" y="812292"/>
                  <a:pt x="2340864" y="868680"/>
                </a:cubicBezTo>
                <a:cubicBezTo>
                  <a:pt x="2438400" y="925068"/>
                  <a:pt x="2357628" y="950976"/>
                  <a:pt x="2514600" y="923544"/>
                </a:cubicBezTo>
                <a:cubicBezTo>
                  <a:pt x="2671572" y="896112"/>
                  <a:pt x="3070860" y="736092"/>
                  <a:pt x="3282696" y="704088"/>
                </a:cubicBezTo>
                <a:cubicBezTo>
                  <a:pt x="3494532" y="672084"/>
                  <a:pt x="3595116" y="757428"/>
                  <a:pt x="3785616" y="731520"/>
                </a:cubicBezTo>
                <a:cubicBezTo>
                  <a:pt x="3976116" y="705612"/>
                  <a:pt x="4253484" y="592836"/>
                  <a:pt x="4425696" y="548640"/>
                </a:cubicBezTo>
                <a:cubicBezTo>
                  <a:pt x="4597908" y="504444"/>
                  <a:pt x="4684776" y="429768"/>
                  <a:pt x="4818888" y="466344"/>
                </a:cubicBezTo>
                <a:cubicBezTo>
                  <a:pt x="4953000" y="502920"/>
                  <a:pt x="5029200" y="641604"/>
                  <a:pt x="5230368" y="768096"/>
                </a:cubicBezTo>
                <a:cubicBezTo>
                  <a:pt x="5431536" y="894588"/>
                  <a:pt x="5809488" y="1146048"/>
                  <a:pt x="6025896" y="1225296"/>
                </a:cubicBezTo>
                <a:cubicBezTo>
                  <a:pt x="6242304" y="1304544"/>
                  <a:pt x="6365748" y="1260348"/>
                  <a:pt x="6528816" y="1243584"/>
                </a:cubicBezTo>
                <a:cubicBezTo>
                  <a:pt x="6691884" y="1226820"/>
                  <a:pt x="6864096" y="1126236"/>
                  <a:pt x="7004304" y="1124712"/>
                </a:cubicBezTo>
                <a:cubicBezTo>
                  <a:pt x="7144512" y="1123188"/>
                  <a:pt x="7269480" y="1200912"/>
                  <a:pt x="7370064" y="1234440"/>
                </a:cubicBezTo>
                <a:cubicBezTo>
                  <a:pt x="7470648" y="1267968"/>
                  <a:pt x="7539228" y="1327404"/>
                  <a:pt x="7607808" y="1325880"/>
                </a:cubicBezTo>
                <a:cubicBezTo>
                  <a:pt x="7676388" y="1324356"/>
                  <a:pt x="7706868" y="1208532"/>
                  <a:pt x="7781544" y="1225296"/>
                </a:cubicBezTo>
                <a:cubicBezTo>
                  <a:pt x="7856220" y="1242060"/>
                  <a:pt x="7970520" y="1431036"/>
                  <a:pt x="8055864" y="1426464"/>
                </a:cubicBezTo>
                <a:cubicBezTo>
                  <a:pt x="8141208" y="1421892"/>
                  <a:pt x="8215884" y="1237488"/>
                  <a:pt x="8293608" y="1197864"/>
                </a:cubicBezTo>
                <a:cubicBezTo>
                  <a:pt x="8371332" y="1158240"/>
                  <a:pt x="8476488" y="1146048"/>
                  <a:pt x="8522208" y="1188720"/>
                </a:cubicBezTo>
                <a:cubicBezTo>
                  <a:pt x="8567928" y="1231392"/>
                  <a:pt x="8540496" y="1353312"/>
                  <a:pt x="8567928" y="1453896"/>
                </a:cubicBezTo>
                <a:cubicBezTo>
                  <a:pt x="8595360" y="1554480"/>
                  <a:pt x="8616696" y="1789176"/>
                  <a:pt x="8686800" y="1792224"/>
                </a:cubicBezTo>
                <a:cubicBezTo>
                  <a:pt x="8756904" y="1795272"/>
                  <a:pt x="8863584" y="1530096"/>
                  <a:pt x="8988552" y="1472184"/>
                </a:cubicBezTo>
                <a:cubicBezTo>
                  <a:pt x="9113520" y="1414272"/>
                  <a:pt x="9287256" y="1441704"/>
                  <a:pt x="9436608" y="1444752"/>
                </a:cubicBezTo>
                <a:cubicBezTo>
                  <a:pt x="9585960" y="1447800"/>
                  <a:pt x="9765792" y="1475232"/>
                  <a:pt x="9884664" y="1490472"/>
                </a:cubicBezTo>
                <a:cubicBezTo>
                  <a:pt x="10003536" y="1505712"/>
                  <a:pt x="10076688" y="1520952"/>
                  <a:pt x="10149840" y="153619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D51962-D341-358A-1CFF-BE66003CED9D}"/>
              </a:ext>
            </a:extLst>
          </p:cNvPr>
          <p:cNvSpPr/>
          <p:nvPr/>
        </p:nvSpPr>
        <p:spPr>
          <a:xfrm>
            <a:off x="283464" y="2002536"/>
            <a:ext cx="7772400" cy="2779776"/>
          </a:xfrm>
          <a:custGeom>
            <a:avLst/>
            <a:gdLst>
              <a:gd name="connsiteX0" fmla="*/ 0 w 7772400"/>
              <a:gd name="connsiteY0" fmla="*/ 0 h 2779776"/>
              <a:gd name="connsiteX1" fmla="*/ 438912 w 7772400"/>
              <a:gd name="connsiteY1" fmla="*/ 192024 h 2779776"/>
              <a:gd name="connsiteX2" fmla="*/ 1024128 w 7772400"/>
              <a:gd name="connsiteY2" fmla="*/ 192024 h 2779776"/>
              <a:gd name="connsiteX3" fmla="*/ 1554480 w 7772400"/>
              <a:gd name="connsiteY3" fmla="*/ 210312 h 2779776"/>
              <a:gd name="connsiteX4" fmla="*/ 1865376 w 7772400"/>
              <a:gd name="connsiteY4" fmla="*/ 475488 h 2779776"/>
              <a:gd name="connsiteX5" fmla="*/ 1901952 w 7772400"/>
              <a:gd name="connsiteY5" fmla="*/ 676656 h 2779776"/>
              <a:gd name="connsiteX6" fmla="*/ 2249424 w 7772400"/>
              <a:gd name="connsiteY6" fmla="*/ 731520 h 2779776"/>
              <a:gd name="connsiteX7" fmla="*/ 2944368 w 7772400"/>
              <a:gd name="connsiteY7" fmla="*/ 649224 h 2779776"/>
              <a:gd name="connsiteX8" fmla="*/ 3630168 w 7772400"/>
              <a:gd name="connsiteY8" fmla="*/ 530352 h 2779776"/>
              <a:gd name="connsiteX9" fmla="*/ 4453128 w 7772400"/>
              <a:gd name="connsiteY9" fmla="*/ 484632 h 2779776"/>
              <a:gd name="connsiteX10" fmla="*/ 4864608 w 7772400"/>
              <a:gd name="connsiteY10" fmla="*/ 374904 h 2779776"/>
              <a:gd name="connsiteX11" fmla="*/ 5065776 w 7772400"/>
              <a:gd name="connsiteY11" fmla="*/ 594360 h 2779776"/>
              <a:gd name="connsiteX12" fmla="*/ 5623560 w 7772400"/>
              <a:gd name="connsiteY12" fmla="*/ 850392 h 2779776"/>
              <a:gd name="connsiteX13" fmla="*/ 6016752 w 7772400"/>
              <a:gd name="connsiteY13" fmla="*/ 1069848 h 2779776"/>
              <a:gd name="connsiteX14" fmla="*/ 6583680 w 7772400"/>
              <a:gd name="connsiteY14" fmla="*/ 1124712 h 2779776"/>
              <a:gd name="connsiteX15" fmla="*/ 6848856 w 7772400"/>
              <a:gd name="connsiteY15" fmla="*/ 1252728 h 2779776"/>
              <a:gd name="connsiteX16" fmla="*/ 6995160 w 7772400"/>
              <a:gd name="connsiteY16" fmla="*/ 1664208 h 2779776"/>
              <a:gd name="connsiteX17" fmla="*/ 7342632 w 7772400"/>
              <a:gd name="connsiteY17" fmla="*/ 1792224 h 2779776"/>
              <a:gd name="connsiteX18" fmla="*/ 7534656 w 7772400"/>
              <a:gd name="connsiteY18" fmla="*/ 2057400 h 2779776"/>
              <a:gd name="connsiteX19" fmla="*/ 7488936 w 7772400"/>
              <a:gd name="connsiteY19" fmla="*/ 2322576 h 2779776"/>
              <a:gd name="connsiteX20" fmla="*/ 7644384 w 7772400"/>
              <a:gd name="connsiteY20" fmla="*/ 2542032 h 2779776"/>
              <a:gd name="connsiteX21" fmla="*/ 7772400 w 7772400"/>
              <a:gd name="connsiteY21" fmla="*/ 2779776 h 277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772400" h="2779776">
                <a:moveTo>
                  <a:pt x="0" y="0"/>
                </a:moveTo>
                <a:cubicBezTo>
                  <a:pt x="134112" y="80010"/>
                  <a:pt x="268224" y="160020"/>
                  <a:pt x="438912" y="192024"/>
                </a:cubicBezTo>
                <a:cubicBezTo>
                  <a:pt x="609600" y="224028"/>
                  <a:pt x="838200" y="188976"/>
                  <a:pt x="1024128" y="192024"/>
                </a:cubicBezTo>
                <a:cubicBezTo>
                  <a:pt x="1210056" y="195072"/>
                  <a:pt x="1414272" y="163068"/>
                  <a:pt x="1554480" y="210312"/>
                </a:cubicBezTo>
                <a:cubicBezTo>
                  <a:pt x="1694688" y="257556"/>
                  <a:pt x="1807464" y="397764"/>
                  <a:pt x="1865376" y="475488"/>
                </a:cubicBezTo>
                <a:cubicBezTo>
                  <a:pt x="1923288" y="553212"/>
                  <a:pt x="1837944" y="633984"/>
                  <a:pt x="1901952" y="676656"/>
                </a:cubicBezTo>
                <a:cubicBezTo>
                  <a:pt x="1965960" y="719328"/>
                  <a:pt x="2075688" y="736092"/>
                  <a:pt x="2249424" y="731520"/>
                </a:cubicBezTo>
                <a:cubicBezTo>
                  <a:pt x="2423160" y="726948"/>
                  <a:pt x="2714244" y="682752"/>
                  <a:pt x="2944368" y="649224"/>
                </a:cubicBezTo>
                <a:cubicBezTo>
                  <a:pt x="3174492" y="615696"/>
                  <a:pt x="3378708" y="557784"/>
                  <a:pt x="3630168" y="530352"/>
                </a:cubicBezTo>
                <a:cubicBezTo>
                  <a:pt x="3881628" y="502920"/>
                  <a:pt x="4247388" y="510540"/>
                  <a:pt x="4453128" y="484632"/>
                </a:cubicBezTo>
                <a:cubicBezTo>
                  <a:pt x="4658868" y="458724"/>
                  <a:pt x="4762500" y="356616"/>
                  <a:pt x="4864608" y="374904"/>
                </a:cubicBezTo>
                <a:cubicBezTo>
                  <a:pt x="4966716" y="393192"/>
                  <a:pt x="4939284" y="515112"/>
                  <a:pt x="5065776" y="594360"/>
                </a:cubicBezTo>
                <a:cubicBezTo>
                  <a:pt x="5192268" y="673608"/>
                  <a:pt x="5465064" y="771144"/>
                  <a:pt x="5623560" y="850392"/>
                </a:cubicBezTo>
                <a:cubicBezTo>
                  <a:pt x="5782056" y="929640"/>
                  <a:pt x="5856732" y="1024128"/>
                  <a:pt x="6016752" y="1069848"/>
                </a:cubicBezTo>
                <a:cubicBezTo>
                  <a:pt x="6176772" y="1115568"/>
                  <a:pt x="6444996" y="1094232"/>
                  <a:pt x="6583680" y="1124712"/>
                </a:cubicBezTo>
                <a:cubicBezTo>
                  <a:pt x="6722364" y="1155192"/>
                  <a:pt x="6780276" y="1162812"/>
                  <a:pt x="6848856" y="1252728"/>
                </a:cubicBezTo>
                <a:cubicBezTo>
                  <a:pt x="6917436" y="1342644"/>
                  <a:pt x="6912864" y="1574292"/>
                  <a:pt x="6995160" y="1664208"/>
                </a:cubicBezTo>
                <a:cubicBezTo>
                  <a:pt x="7077456" y="1754124"/>
                  <a:pt x="7252716" y="1726692"/>
                  <a:pt x="7342632" y="1792224"/>
                </a:cubicBezTo>
                <a:cubicBezTo>
                  <a:pt x="7432548" y="1857756"/>
                  <a:pt x="7510272" y="1969008"/>
                  <a:pt x="7534656" y="2057400"/>
                </a:cubicBezTo>
                <a:cubicBezTo>
                  <a:pt x="7559040" y="2145792"/>
                  <a:pt x="7470648" y="2241804"/>
                  <a:pt x="7488936" y="2322576"/>
                </a:cubicBezTo>
                <a:cubicBezTo>
                  <a:pt x="7507224" y="2403348"/>
                  <a:pt x="7597140" y="2465832"/>
                  <a:pt x="7644384" y="2542032"/>
                </a:cubicBezTo>
                <a:cubicBezTo>
                  <a:pt x="7691628" y="2618232"/>
                  <a:pt x="7732014" y="2699004"/>
                  <a:pt x="7772400" y="277977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F73F7F-100F-1008-C52D-CFC0069BECFF}"/>
              </a:ext>
            </a:extLst>
          </p:cNvPr>
          <p:cNvSpPr/>
          <p:nvPr/>
        </p:nvSpPr>
        <p:spPr>
          <a:xfrm>
            <a:off x="7206570" y="2826620"/>
            <a:ext cx="2988990" cy="1781956"/>
          </a:xfrm>
          <a:custGeom>
            <a:avLst/>
            <a:gdLst>
              <a:gd name="connsiteX0" fmla="*/ 1224198 w 2988990"/>
              <a:gd name="connsiteY0" fmla="*/ 1781956 h 1781956"/>
              <a:gd name="connsiteX1" fmla="*/ 931590 w 2988990"/>
              <a:gd name="connsiteY1" fmla="*/ 1690516 h 1781956"/>
              <a:gd name="connsiteX2" fmla="*/ 748710 w 2988990"/>
              <a:gd name="connsiteY2" fmla="*/ 1443628 h 1781956"/>
              <a:gd name="connsiteX3" fmla="*/ 776142 w 2988990"/>
              <a:gd name="connsiteY3" fmla="*/ 1114444 h 1781956"/>
              <a:gd name="connsiteX4" fmla="*/ 675558 w 2988990"/>
              <a:gd name="connsiteY4" fmla="*/ 812692 h 1781956"/>
              <a:gd name="connsiteX5" fmla="*/ 282366 w 2988990"/>
              <a:gd name="connsiteY5" fmla="*/ 785260 h 1781956"/>
              <a:gd name="connsiteX6" fmla="*/ 172638 w 2988990"/>
              <a:gd name="connsiteY6" fmla="*/ 355492 h 1781956"/>
              <a:gd name="connsiteX7" fmla="*/ 99486 w 2988990"/>
              <a:gd name="connsiteY7" fmla="*/ 190900 h 1781956"/>
              <a:gd name="connsiteX8" fmla="*/ 8046 w 2988990"/>
              <a:gd name="connsiteY8" fmla="*/ 145180 h 1781956"/>
              <a:gd name="connsiteX9" fmla="*/ 26334 w 2988990"/>
              <a:gd name="connsiteY9" fmla="*/ 17164 h 1781956"/>
              <a:gd name="connsiteX10" fmla="*/ 200070 w 2988990"/>
              <a:gd name="connsiteY10" fmla="*/ 17164 h 1781956"/>
              <a:gd name="connsiteX11" fmla="*/ 318942 w 2988990"/>
              <a:gd name="connsiteY11" fmla="*/ 163468 h 1781956"/>
              <a:gd name="connsiteX12" fmla="*/ 529254 w 2988990"/>
              <a:gd name="connsiteY12" fmla="*/ 236620 h 1781956"/>
              <a:gd name="connsiteX13" fmla="*/ 803574 w 2988990"/>
              <a:gd name="connsiteY13" fmla="*/ 154324 h 1781956"/>
              <a:gd name="connsiteX14" fmla="*/ 940734 w 2988990"/>
              <a:gd name="connsiteY14" fmla="*/ 309772 h 1781956"/>
              <a:gd name="connsiteX15" fmla="*/ 1123614 w 2988990"/>
              <a:gd name="connsiteY15" fmla="*/ 328060 h 1781956"/>
              <a:gd name="connsiteX16" fmla="*/ 1297350 w 2988990"/>
              <a:gd name="connsiteY16" fmla="*/ 145180 h 1781956"/>
              <a:gd name="connsiteX17" fmla="*/ 1516806 w 2988990"/>
              <a:gd name="connsiteY17" fmla="*/ 81172 h 1781956"/>
              <a:gd name="connsiteX18" fmla="*/ 1480230 w 2988990"/>
              <a:gd name="connsiteY18" fmla="*/ 565804 h 1781956"/>
              <a:gd name="connsiteX19" fmla="*/ 1708830 w 2988990"/>
              <a:gd name="connsiteY19" fmla="*/ 785260 h 1781956"/>
              <a:gd name="connsiteX20" fmla="*/ 1809414 w 2988990"/>
              <a:gd name="connsiteY20" fmla="*/ 739540 h 1781956"/>
              <a:gd name="connsiteX21" fmla="*/ 1919142 w 2988990"/>
              <a:gd name="connsiteY21" fmla="*/ 520084 h 1781956"/>
              <a:gd name="connsiteX22" fmla="*/ 2074590 w 2988990"/>
              <a:gd name="connsiteY22" fmla="*/ 419500 h 1781956"/>
              <a:gd name="connsiteX23" fmla="*/ 2412918 w 2988990"/>
              <a:gd name="connsiteY23" fmla="*/ 318916 h 1781956"/>
              <a:gd name="connsiteX24" fmla="*/ 2988990 w 2988990"/>
              <a:gd name="connsiteY24" fmla="*/ 392068 h 17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88990" h="1781956">
                <a:moveTo>
                  <a:pt x="1224198" y="1781956"/>
                </a:moveTo>
                <a:cubicBezTo>
                  <a:pt x="1117518" y="1764430"/>
                  <a:pt x="1010838" y="1746904"/>
                  <a:pt x="931590" y="1690516"/>
                </a:cubicBezTo>
                <a:cubicBezTo>
                  <a:pt x="852342" y="1634128"/>
                  <a:pt x="774618" y="1539640"/>
                  <a:pt x="748710" y="1443628"/>
                </a:cubicBezTo>
                <a:cubicBezTo>
                  <a:pt x="722802" y="1347616"/>
                  <a:pt x="788334" y="1219600"/>
                  <a:pt x="776142" y="1114444"/>
                </a:cubicBezTo>
                <a:cubicBezTo>
                  <a:pt x="763950" y="1009288"/>
                  <a:pt x="757854" y="867556"/>
                  <a:pt x="675558" y="812692"/>
                </a:cubicBezTo>
                <a:cubicBezTo>
                  <a:pt x="593262" y="757828"/>
                  <a:pt x="366186" y="861460"/>
                  <a:pt x="282366" y="785260"/>
                </a:cubicBezTo>
                <a:cubicBezTo>
                  <a:pt x="198546" y="709060"/>
                  <a:pt x="203118" y="454552"/>
                  <a:pt x="172638" y="355492"/>
                </a:cubicBezTo>
                <a:cubicBezTo>
                  <a:pt x="142158" y="256432"/>
                  <a:pt x="126918" y="225952"/>
                  <a:pt x="99486" y="190900"/>
                </a:cubicBezTo>
                <a:cubicBezTo>
                  <a:pt x="72054" y="155848"/>
                  <a:pt x="20238" y="174136"/>
                  <a:pt x="8046" y="145180"/>
                </a:cubicBezTo>
                <a:cubicBezTo>
                  <a:pt x="-4146" y="116224"/>
                  <a:pt x="-5670" y="38500"/>
                  <a:pt x="26334" y="17164"/>
                </a:cubicBezTo>
                <a:cubicBezTo>
                  <a:pt x="58338" y="-4172"/>
                  <a:pt x="151302" y="-7220"/>
                  <a:pt x="200070" y="17164"/>
                </a:cubicBezTo>
                <a:cubicBezTo>
                  <a:pt x="248838" y="41548"/>
                  <a:pt x="264078" y="126892"/>
                  <a:pt x="318942" y="163468"/>
                </a:cubicBezTo>
                <a:cubicBezTo>
                  <a:pt x="373806" y="200044"/>
                  <a:pt x="448482" y="238144"/>
                  <a:pt x="529254" y="236620"/>
                </a:cubicBezTo>
                <a:cubicBezTo>
                  <a:pt x="610026" y="235096"/>
                  <a:pt x="734994" y="142132"/>
                  <a:pt x="803574" y="154324"/>
                </a:cubicBezTo>
                <a:cubicBezTo>
                  <a:pt x="872154" y="166516"/>
                  <a:pt x="887394" y="280816"/>
                  <a:pt x="940734" y="309772"/>
                </a:cubicBezTo>
                <a:cubicBezTo>
                  <a:pt x="994074" y="338728"/>
                  <a:pt x="1064178" y="355492"/>
                  <a:pt x="1123614" y="328060"/>
                </a:cubicBezTo>
                <a:cubicBezTo>
                  <a:pt x="1183050" y="300628"/>
                  <a:pt x="1231818" y="186328"/>
                  <a:pt x="1297350" y="145180"/>
                </a:cubicBezTo>
                <a:cubicBezTo>
                  <a:pt x="1362882" y="104032"/>
                  <a:pt x="1486326" y="11068"/>
                  <a:pt x="1516806" y="81172"/>
                </a:cubicBezTo>
                <a:cubicBezTo>
                  <a:pt x="1547286" y="151276"/>
                  <a:pt x="1448226" y="448456"/>
                  <a:pt x="1480230" y="565804"/>
                </a:cubicBezTo>
                <a:cubicBezTo>
                  <a:pt x="1512234" y="683152"/>
                  <a:pt x="1653966" y="756304"/>
                  <a:pt x="1708830" y="785260"/>
                </a:cubicBezTo>
                <a:cubicBezTo>
                  <a:pt x="1763694" y="814216"/>
                  <a:pt x="1774362" y="783736"/>
                  <a:pt x="1809414" y="739540"/>
                </a:cubicBezTo>
                <a:cubicBezTo>
                  <a:pt x="1844466" y="695344"/>
                  <a:pt x="1874946" y="573424"/>
                  <a:pt x="1919142" y="520084"/>
                </a:cubicBezTo>
                <a:cubicBezTo>
                  <a:pt x="1963338" y="466744"/>
                  <a:pt x="1992294" y="453028"/>
                  <a:pt x="2074590" y="419500"/>
                </a:cubicBezTo>
                <a:cubicBezTo>
                  <a:pt x="2156886" y="385972"/>
                  <a:pt x="2260518" y="323488"/>
                  <a:pt x="2412918" y="318916"/>
                </a:cubicBezTo>
                <a:cubicBezTo>
                  <a:pt x="2565318" y="314344"/>
                  <a:pt x="2777154" y="353206"/>
                  <a:pt x="2988990" y="39206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912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1E8480-1F85-6FEC-26CE-0F5DC593C0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28" y="0"/>
            <a:ext cx="111094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880E9E-A869-6195-B545-5C98F88AF458}"/>
              </a:ext>
            </a:extLst>
          </p:cNvPr>
          <p:cNvSpPr/>
          <p:nvPr/>
        </p:nvSpPr>
        <p:spPr>
          <a:xfrm>
            <a:off x="10677617" y="6655397"/>
            <a:ext cx="645040" cy="1350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4ECB0-6334-6EA5-ADD1-9C5CA18FD93D}"/>
              </a:ext>
            </a:extLst>
          </p:cNvPr>
          <p:cNvSpPr txBox="1"/>
          <p:nvPr/>
        </p:nvSpPr>
        <p:spPr>
          <a:xfrm>
            <a:off x="10591210" y="6270209"/>
            <a:ext cx="8178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1.6 km</a:t>
            </a:r>
          </a:p>
        </p:txBody>
      </p:sp>
    </p:spTree>
    <p:extLst>
      <p:ext uri="{BB962C8B-B14F-4D97-AF65-F5344CB8AC3E}">
        <p14:creationId xmlns:p14="http://schemas.microsoft.com/office/powerpoint/2010/main" val="3712606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A1A00-828D-65A4-2B46-A974D473E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7F9BEC8-ED88-A57E-6C24-F4814984C8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417" y="0"/>
            <a:ext cx="553755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F95CB5-DDD0-C35A-04A3-9AC0379DC4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1027" y="610953"/>
            <a:ext cx="5783541" cy="563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282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1F427-452B-BC46-F8DD-E4101C109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4FA73E-C2B0-E26C-420D-10E870CA7B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28" y="0"/>
            <a:ext cx="111094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40FE02-BEAE-8C0F-DCA9-79CD61CF8213}"/>
              </a:ext>
            </a:extLst>
          </p:cNvPr>
          <p:cNvSpPr/>
          <p:nvPr/>
        </p:nvSpPr>
        <p:spPr>
          <a:xfrm>
            <a:off x="10677617" y="6655397"/>
            <a:ext cx="645040" cy="1350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E27B0-52E6-8D70-0B26-65F89EAA8411}"/>
              </a:ext>
            </a:extLst>
          </p:cNvPr>
          <p:cNvSpPr txBox="1"/>
          <p:nvPr/>
        </p:nvSpPr>
        <p:spPr>
          <a:xfrm>
            <a:off x="10591210" y="6270209"/>
            <a:ext cx="8178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1.6 km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4FA3E81-B504-7DD6-18AB-C0670480D728}"/>
              </a:ext>
            </a:extLst>
          </p:cNvPr>
          <p:cNvSpPr/>
          <p:nvPr/>
        </p:nvSpPr>
        <p:spPr>
          <a:xfrm>
            <a:off x="1817437" y="-15240"/>
            <a:ext cx="2205923" cy="6812280"/>
          </a:xfrm>
          <a:custGeom>
            <a:avLst/>
            <a:gdLst>
              <a:gd name="connsiteX0" fmla="*/ 2205923 w 2205923"/>
              <a:gd name="connsiteY0" fmla="*/ 0 h 6812280"/>
              <a:gd name="connsiteX1" fmla="*/ 1809683 w 2205923"/>
              <a:gd name="connsiteY1" fmla="*/ 640080 h 6812280"/>
              <a:gd name="connsiteX2" fmla="*/ 1017203 w 2205923"/>
              <a:gd name="connsiteY2" fmla="*/ 1066800 h 6812280"/>
              <a:gd name="connsiteX3" fmla="*/ 438083 w 2205923"/>
              <a:gd name="connsiteY3" fmla="*/ 2225040 h 6812280"/>
              <a:gd name="connsiteX4" fmla="*/ 11363 w 2205923"/>
              <a:gd name="connsiteY4" fmla="*/ 3566160 h 6812280"/>
              <a:gd name="connsiteX5" fmla="*/ 148523 w 2205923"/>
              <a:gd name="connsiteY5" fmla="*/ 4556760 h 6812280"/>
              <a:gd name="connsiteX6" fmla="*/ 422843 w 2205923"/>
              <a:gd name="connsiteY6" fmla="*/ 5699760 h 6812280"/>
              <a:gd name="connsiteX7" fmla="*/ 742883 w 2205923"/>
              <a:gd name="connsiteY7" fmla="*/ 6477000 h 6812280"/>
              <a:gd name="connsiteX8" fmla="*/ 880043 w 2205923"/>
              <a:gd name="connsiteY8" fmla="*/ 6812280 h 681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5923" h="6812280">
                <a:moveTo>
                  <a:pt x="2205923" y="0"/>
                </a:moveTo>
                <a:cubicBezTo>
                  <a:pt x="2106863" y="231140"/>
                  <a:pt x="2007803" y="462280"/>
                  <a:pt x="1809683" y="640080"/>
                </a:cubicBezTo>
                <a:cubicBezTo>
                  <a:pt x="1611563" y="817880"/>
                  <a:pt x="1245803" y="802640"/>
                  <a:pt x="1017203" y="1066800"/>
                </a:cubicBezTo>
                <a:cubicBezTo>
                  <a:pt x="788603" y="1330960"/>
                  <a:pt x="605723" y="1808480"/>
                  <a:pt x="438083" y="2225040"/>
                </a:cubicBezTo>
                <a:cubicBezTo>
                  <a:pt x="270443" y="2641600"/>
                  <a:pt x="59623" y="3177540"/>
                  <a:pt x="11363" y="3566160"/>
                </a:cubicBezTo>
                <a:cubicBezTo>
                  <a:pt x="-36897" y="3954780"/>
                  <a:pt x="79943" y="4201160"/>
                  <a:pt x="148523" y="4556760"/>
                </a:cubicBezTo>
                <a:cubicBezTo>
                  <a:pt x="217103" y="4912360"/>
                  <a:pt x="323783" y="5379720"/>
                  <a:pt x="422843" y="5699760"/>
                </a:cubicBezTo>
                <a:cubicBezTo>
                  <a:pt x="521903" y="6019800"/>
                  <a:pt x="666683" y="6291580"/>
                  <a:pt x="742883" y="6477000"/>
                </a:cubicBezTo>
                <a:cubicBezTo>
                  <a:pt x="819083" y="6662420"/>
                  <a:pt x="849563" y="6737350"/>
                  <a:pt x="880043" y="68122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E1EE08B-B39B-793E-D899-0166A47F1CD5}"/>
              </a:ext>
            </a:extLst>
          </p:cNvPr>
          <p:cNvSpPr/>
          <p:nvPr/>
        </p:nvSpPr>
        <p:spPr>
          <a:xfrm>
            <a:off x="2681680" y="988575"/>
            <a:ext cx="4073658" cy="5915145"/>
          </a:xfrm>
          <a:custGeom>
            <a:avLst/>
            <a:gdLst>
              <a:gd name="connsiteX0" fmla="*/ 945440 w 4073658"/>
              <a:gd name="connsiteY0" fmla="*/ 5915145 h 5915145"/>
              <a:gd name="connsiteX1" fmla="*/ 351080 w 4073658"/>
              <a:gd name="connsiteY1" fmla="*/ 4162545 h 5915145"/>
              <a:gd name="connsiteX2" fmla="*/ 560 w 4073658"/>
              <a:gd name="connsiteY2" fmla="*/ 2729985 h 5915145"/>
              <a:gd name="connsiteX3" fmla="*/ 427280 w 4073658"/>
              <a:gd name="connsiteY3" fmla="*/ 794505 h 5915145"/>
              <a:gd name="connsiteX4" fmla="*/ 1082600 w 4073658"/>
              <a:gd name="connsiteY4" fmla="*/ 230625 h 5915145"/>
              <a:gd name="connsiteX5" fmla="*/ 1966520 w 4073658"/>
              <a:gd name="connsiteY5" fmla="*/ 2025 h 5915145"/>
              <a:gd name="connsiteX6" fmla="*/ 2911400 w 4073658"/>
              <a:gd name="connsiteY6" fmla="*/ 123945 h 5915145"/>
              <a:gd name="connsiteX7" fmla="*/ 3490520 w 4073658"/>
              <a:gd name="connsiteY7" fmla="*/ 215385 h 5915145"/>
              <a:gd name="connsiteX8" fmla="*/ 3521000 w 4073658"/>
              <a:gd name="connsiteY8" fmla="*/ 352545 h 5915145"/>
              <a:gd name="connsiteX9" fmla="*/ 3734360 w 4073658"/>
              <a:gd name="connsiteY9" fmla="*/ 703065 h 5915145"/>
              <a:gd name="connsiteX10" fmla="*/ 4069640 w 4073658"/>
              <a:gd name="connsiteY10" fmla="*/ 1099305 h 5915145"/>
              <a:gd name="connsiteX11" fmla="*/ 3886760 w 4073658"/>
              <a:gd name="connsiteY11" fmla="*/ 1586985 h 5915145"/>
              <a:gd name="connsiteX12" fmla="*/ 3414320 w 4073658"/>
              <a:gd name="connsiteY12" fmla="*/ 1967985 h 5915145"/>
              <a:gd name="connsiteX13" fmla="*/ 3079040 w 4073658"/>
              <a:gd name="connsiteY13" fmla="*/ 2409945 h 5915145"/>
              <a:gd name="connsiteX14" fmla="*/ 2865680 w 4073658"/>
              <a:gd name="connsiteY14" fmla="*/ 2760465 h 5915145"/>
              <a:gd name="connsiteX15" fmla="*/ 2560880 w 4073658"/>
              <a:gd name="connsiteY15" fmla="*/ 3339585 h 5915145"/>
              <a:gd name="connsiteX16" fmla="*/ 2484680 w 4073658"/>
              <a:gd name="connsiteY16" fmla="*/ 3583425 h 5915145"/>
              <a:gd name="connsiteX17" fmla="*/ 2819960 w 4073658"/>
              <a:gd name="connsiteY17" fmla="*/ 4375905 h 5915145"/>
              <a:gd name="connsiteX18" fmla="*/ 3018080 w 4073658"/>
              <a:gd name="connsiteY18" fmla="*/ 4680705 h 591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73658" h="5915145">
                <a:moveTo>
                  <a:pt x="945440" y="5915145"/>
                </a:moveTo>
                <a:cubicBezTo>
                  <a:pt x="727000" y="5304275"/>
                  <a:pt x="508560" y="4693405"/>
                  <a:pt x="351080" y="4162545"/>
                </a:cubicBezTo>
                <a:cubicBezTo>
                  <a:pt x="193600" y="3631685"/>
                  <a:pt x="-12140" y="3291325"/>
                  <a:pt x="560" y="2729985"/>
                </a:cubicBezTo>
                <a:cubicBezTo>
                  <a:pt x="13260" y="2168645"/>
                  <a:pt x="246940" y="1211065"/>
                  <a:pt x="427280" y="794505"/>
                </a:cubicBezTo>
                <a:cubicBezTo>
                  <a:pt x="607620" y="377945"/>
                  <a:pt x="826060" y="362705"/>
                  <a:pt x="1082600" y="230625"/>
                </a:cubicBezTo>
                <a:cubicBezTo>
                  <a:pt x="1339140" y="98545"/>
                  <a:pt x="1661720" y="19805"/>
                  <a:pt x="1966520" y="2025"/>
                </a:cubicBezTo>
                <a:cubicBezTo>
                  <a:pt x="2271320" y="-15755"/>
                  <a:pt x="2657400" y="88385"/>
                  <a:pt x="2911400" y="123945"/>
                </a:cubicBezTo>
                <a:cubicBezTo>
                  <a:pt x="3165400" y="159505"/>
                  <a:pt x="3388920" y="177285"/>
                  <a:pt x="3490520" y="215385"/>
                </a:cubicBezTo>
                <a:cubicBezTo>
                  <a:pt x="3592120" y="253485"/>
                  <a:pt x="3480360" y="271265"/>
                  <a:pt x="3521000" y="352545"/>
                </a:cubicBezTo>
                <a:cubicBezTo>
                  <a:pt x="3561640" y="433825"/>
                  <a:pt x="3642920" y="578605"/>
                  <a:pt x="3734360" y="703065"/>
                </a:cubicBezTo>
                <a:cubicBezTo>
                  <a:pt x="3825800" y="827525"/>
                  <a:pt x="4044240" y="951985"/>
                  <a:pt x="4069640" y="1099305"/>
                </a:cubicBezTo>
                <a:cubicBezTo>
                  <a:pt x="4095040" y="1246625"/>
                  <a:pt x="3995980" y="1442205"/>
                  <a:pt x="3886760" y="1586985"/>
                </a:cubicBezTo>
                <a:cubicBezTo>
                  <a:pt x="3777540" y="1731765"/>
                  <a:pt x="3548940" y="1830825"/>
                  <a:pt x="3414320" y="1967985"/>
                </a:cubicBezTo>
                <a:cubicBezTo>
                  <a:pt x="3279700" y="2105145"/>
                  <a:pt x="3170480" y="2277865"/>
                  <a:pt x="3079040" y="2409945"/>
                </a:cubicBezTo>
                <a:cubicBezTo>
                  <a:pt x="2987600" y="2542025"/>
                  <a:pt x="2952040" y="2605525"/>
                  <a:pt x="2865680" y="2760465"/>
                </a:cubicBezTo>
                <a:cubicBezTo>
                  <a:pt x="2779320" y="2915405"/>
                  <a:pt x="2624380" y="3202425"/>
                  <a:pt x="2560880" y="3339585"/>
                </a:cubicBezTo>
                <a:cubicBezTo>
                  <a:pt x="2497380" y="3476745"/>
                  <a:pt x="2441500" y="3410705"/>
                  <a:pt x="2484680" y="3583425"/>
                </a:cubicBezTo>
                <a:cubicBezTo>
                  <a:pt x="2527860" y="3756145"/>
                  <a:pt x="2731060" y="4193025"/>
                  <a:pt x="2819960" y="4375905"/>
                </a:cubicBezTo>
                <a:cubicBezTo>
                  <a:pt x="2908860" y="4558785"/>
                  <a:pt x="2963470" y="4619745"/>
                  <a:pt x="3018080" y="468070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FBEAD29-51E6-201B-5418-0FFED30B348D}"/>
              </a:ext>
            </a:extLst>
          </p:cNvPr>
          <p:cNvSpPr/>
          <p:nvPr/>
        </p:nvSpPr>
        <p:spPr>
          <a:xfrm>
            <a:off x="4144393" y="-45720"/>
            <a:ext cx="2469767" cy="631650"/>
          </a:xfrm>
          <a:custGeom>
            <a:avLst/>
            <a:gdLst>
              <a:gd name="connsiteX0" fmla="*/ 214247 w 2469767"/>
              <a:gd name="connsiteY0" fmla="*/ 0 h 631650"/>
              <a:gd name="connsiteX1" fmla="*/ 887 w 2469767"/>
              <a:gd name="connsiteY1" fmla="*/ 533400 h 631650"/>
              <a:gd name="connsiteX2" fmla="*/ 153287 w 2469767"/>
              <a:gd name="connsiteY2" fmla="*/ 624840 h 631650"/>
              <a:gd name="connsiteX3" fmla="*/ 503807 w 2469767"/>
              <a:gd name="connsiteY3" fmla="*/ 441960 h 631650"/>
              <a:gd name="connsiteX4" fmla="*/ 610487 w 2469767"/>
              <a:gd name="connsiteY4" fmla="*/ 396240 h 631650"/>
              <a:gd name="connsiteX5" fmla="*/ 732407 w 2469767"/>
              <a:gd name="connsiteY5" fmla="*/ 487680 h 631650"/>
              <a:gd name="connsiteX6" fmla="*/ 1037207 w 2469767"/>
              <a:gd name="connsiteY6" fmla="*/ 396240 h 631650"/>
              <a:gd name="connsiteX7" fmla="*/ 930527 w 2469767"/>
              <a:gd name="connsiteY7" fmla="*/ 137160 h 631650"/>
              <a:gd name="connsiteX8" fmla="*/ 1113407 w 2469767"/>
              <a:gd name="connsiteY8" fmla="*/ 30480 h 631650"/>
              <a:gd name="connsiteX9" fmla="*/ 1204847 w 2469767"/>
              <a:gd name="connsiteY9" fmla="*/ 213360 h 631650"/>
              <a:gd name="connsiteX10" fmla="*/ 1936367 w 2469767"/>
              <a:gd name="connsiteY10" fmla="*/ 304800 h 631650"/>
              <a:gd name="connsiteX11" fmla="*/ 2195447 w 2469767"/>
              <a:gd name="connsiteY11" fmla="*/ 320040 h 631650"/>
              <a:gd name="connsiteX12" fmla="*/ 2469767 w 2469767"/>
              <a:gd name="connsiteY12" fmla="*/ 30480 h 63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9767" h="631650">
                <a:moveTo>
                  <a:pt x="214247" y="0"/>
                </a:moveTo>
                <a:cubicBezTo>
                  <a:pt x="112647" y="214630"/>
                  <a:pt x="11047" y="429260"/>
                  <a:pt x="887" y="533400"/>
                </a:cubicBezTo>
                <a:cubicBezTo>
                  <a:pt x="-9273" y="637540"/>
                  <a:pt x="69467" y="640080"/>
                  <a:pt x="153287" y="624840"/>
                </a:cubicBezTo>
                <a:cubicBezTo>
                  <a:pt x="237107" y="609600"/>
                  <a:pt x="427607" y="480060"/>
                  <a:pt x="503807" y="441960"/>
                </a:cubicBezTo>
                <a:cubicBezTo>
                  <a:pt x="580007" y="403860"/>
                  <a:pt x="572387" y="388620"/>
                  <a:pt x="610487" y="396240"/>
                </a:cubicBezTo>
                <a:cubicBezTo>
                  <a:pt x="648587" y="403860"/>
                  <a:pt x="661287" y="487680"/>
                  <a:pt x="732407" y="487680"/>
                </a:cubicBezTo>
                <a:cubicBezTo>
                  <a:pt x="803527" y="487680"/>
                  <a:pt x="1004187" y="454660"/>
                  <a:pt x="1037207" y="396240"/>
                </a:cubicBezTo>
                <a:cubicBezTo>
                  <a:pt x="1070227" y="337820"/>
                  <a:pt x="917827" y="198120"/>
                  <a:pt x="930527" y="137160"/>
                </a:cubicBezTo>
                <a:cubicBezTo>
                  <a:pt x="943227" y="76200"/>
                  <a:pt x="1067687" y="17780"/>
                  <a:pt x="1113407" y="30480"/>
                </a:cubicBezTo>
                <a:cubicBezTo>
                  <a:pt x="1159127" y="43180"/>
                  <a:pt x="1067687" y="167640"/>
                  <a:pt x="1204847" y="213360"/>
                </a:cubicBezTo>
                <a:cubicBezTo>
                  <a:pt x="1342007" y="259080"/>
                  <a:pt x="1771267" y="287020"/>
                  <a:pt x="1936367" y="304800"/>
                </a:cubicBezTo>
                <a:cubicBezTo>
                  <a:pt x="2101467" y="322580"/>
                  <a:pt x="2106547" y="365760"/>
                  <a:pt x="2195447" y="320040"/>
                </a:cubicBezTo>
                <a:cubicBezTo>
                  <a:pt x="2284347" y="274320"/>
                  <a:pt x="2377057" y="152400"/>
                  <a:pt x="2469767" y="304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955B32-E30E-45CE-BE4F-9601C3161F45}"/>
              </a:ext>
            </a:extLst>
          </p:cNvPr>
          <p:cNvSpPr/>
          <p:nvPr/>
        </p:nvSpPr>
        <p:spPr>
          <a:xfrm>
            <a:off x="4748768" y="-30480"/>
            <a:ext cx="4265011" cy="2228051"/>
          </a:xfrm>
          <a:custGeom>
            <a:avLst/>
            <a:gdLst>
              <a:gd name="connsiteX0" fmla="*/ 1164352 w 4265011"/>
              <a:gd name="connsiteY0" fmla="*/ 441960 h 2228051"/>
              <a:gd name="connsiteX1" fmla="*/ 722392 w 4265011"/>
              <a:gd name="connsiteY1" fmla="*/ 457200 h 2228051"/>
              <a:gd name="connsiteX2" fmla="*/ 6112 w 4265011"/>
              <a:gd name="connsiteY2" fmla="*/ 746760 h 2228051"/>
              <a:gd name="connsiteX3" fmla="*/ 432832 w 4265011"/>
              <a:gd name="connsiteY3" fmla="*/ 960120 h 2228051"/>
              <a:gd name="connsiteX4" fmla="*/ 1377712 w 4265011"/>
              <a:gd name="connsiteY4" fmla="*/ 1127760 h 2228051"/>
              <a:gd name="connsiteX5" fmla="*/ 1880632 w 4265011"/>
              <a:gd name="connsiteY5" fmla="*/ 1539240 h 2228051"/>
              <a:gd name="connsiteX6" fmla="*/ 2246392 w 4265011"/>
              <a:gd name="connsiteY6" fmla="*/ 1965960 h 2228051"/>
              <a:gd name="connsiteX7" fmla="*/ 2581672 w 4265011"/>
              <a:gd name="connsiteY7" fmla="*/ 2225040 h 2228051"/>
              <a:gd name="connsiteX8" fmla="*/ 3099832 w 4265011"/>
              <a:gd name="connsiteY8" fmla="*/ 1798320 h 2228051"/>
              <a:gd name="connsiteX9" fmla="*/ 3191272 w 4265011"/>
              <a:gd name="connsiteY9" fmla="*/ 1478280 h 2228051"/>
              <a:gd name="connsiteX10" fmla="*/ 3236992 w 4265011"/>
              <a:gd name="connsiteY10" fmla="*/ 1295400 h 2228051"/>
              <a:gd name="connsiteX11" fmla="*/ 3130312 w 4265011"/>
              <a:gd name="connsiteY11" fmla="*/ 944880 h 2228051"/>
              <a:gd name="connsiteX12" fmla="*/ 3069352 w 4265011"/>
              <a:gd name="connsiteY12" fmla="*/ 624840 h 2228051"/>
              <a:gd name="connsiteX13" fmla="*/ 3221752 w 4265011"/>
              <a:gd name="connsiteY13" fmla="*/ 274320 h 2228051"/>
              <a:gd name="connsiteX14" fmla="*/ 3374152 w 4265011"/>
              <a:gd name="connsiteY14" fmla="*/ 655320 h 2228051"/>
              <a:gd name="connsiteX15" fmla="*/ 3511312 w 4265011"/>
              <a:gd name="connsiteY15" fmla="*/ 777240 h 2228051"/>
              <a:gd name="connsiteX16" fmla="*/ 3892312 w 4265011"/>
              <a:gd name="connsiteY16" fmla="*/ 1661160 h 2228051"/>
              <a:gd name="connsiteX17" fmla="*/ 4151392 w 4265011"/>
              <a:gd name="connsiteY17" fmla="*/ 960120 h 2228051"/>
              <a:gd name="connsiteX18" fmla="*/ 4258072 w 4265011"/>
              <a:gd name="connsiteY18" fmla="*/ 670560 h 2228051"/>
              <a:gd name="connsiteX19" fmla="*/ 3968512 w 4265011"/>
              <a:gd name="connsiteY19" fmla="*/ 243840 h 2228051"/>
              <a:gd name="connsiteX20" fmla="*/ 3922792 w 4265011"/>
              <a:gd name="connsiteY20" fmla="*/ 0 h 222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65011" h="2228051">
                <a:moveTo>
                  <a:pt x="1164352" y="441960"/>
                </a:moveTo>
                <a:cubicBezTo>
                  <a:pt x="1039892" y="424180"/>
                  <a:pt x="915432" y="406400"/>
                  <a:pt x="722392" y="457200"/>
                </a:cubicBezTo>
                <a:cubicBezTo>
                  <a:pt x="529352" y="508000"/>
                  <a:pt x="54372" y="662940"/>
                  <a:pt x="6112" y="746760"/>
                </a:cubicBezTo>
                <a:cubicBezTo>
                  <a:pt x="-42148" y="830580"/>
                  <a:pt x="204232" y="896620"/>
                  <a:pt x="432832" y="960120"/>
                </a:cubicBezTo>
                <a:cubicBezTo>
                  <a:pt x="661432" y="1023620"/>
                  <a:pt x="1136412" y="1031240"/>
                  <a:pt x="1377712" y="1127760"/>
                </a:cubicBezTo>
                <a:cubicBezTo>
                  <a:pt x="1619012" y="1224280"/>
                  <a:pt x="1735852" y="1399540"/>
                  <a:pt x="1880632" y="1539240"/>
                </a:cubicBezTo>
                <a:cubicBezTo>
                  <a:pt x="2025412" y="1678940"/>
                  <a:pt x="2129552" y="1851660"/>
                  <a:pt x="2246392" y="1965960"/>
                </a:cubicBezTo>
                <a:cubicBezTo>
                  <a:pt x="2363232" y="2080260"/>
                  <a:pt x="2439432" y="2252980"/>
                  <a:pt x="2581672" y="2225040"/>
                </a:cubicBezTo>
                <a:cubicBezTo>
                  <a:pt x="2723912" y="2197100"/>
                  <a:pt x="2998232" y="1922780"/>
                  <a:pt x="3099832" y="1798320"/>
                </a:cubicBezTo>
                <a:cubicBezTo>
                  <a:pt x="3201432" y="1673860"/>
                  <a:pt x="3168412" y="1562100"/>
                  <a:pt x="3191272" y="1478280"/>
                </a:cubicBezTo>
                <a:cubicBezTo>
                  <a:pt x="3214132" y="1394460"/>
                  <a:pt x="3247152" y="1384300"/>
                  <a:pt x="3236992" y="1295400"/>
                </a:cubicBezTo>
                <a:cubicBezTo>
                  <a:pt x="3226832" y="1206500"/>
                  <a:pt x="3158252" y="1056640"/>
                  <a:pt x="3130312" y="944880"/>
                </a:cubicBezTo>
                <a:cubicBezTo>
                  <a:pt x="3102372" y="833120"/>
                  <a:pt x="3054112" y="736600"/>
                  <a:pt x="3069352" y="624840"/>
                </a:cubicBezTo>
                <a:cubicBezTo>
                  <a:pt x="3084592" y="513080"/>
                  <a:pt x="3170952" y="269240"/>
                  <a:pt x="3221752" y="274320"/>
                </a:cubicBezTo>
                <a:cubicBezTo>
                  <a:pt x="3272552" y="279400"/>
                  <a:pt x="3325892" y="571500"/>
                  <a:pt x="3374152" y="655320"/>
                </a:cubicBezTo>
                <a:cubicBezTo>
                  <a:pt x="3422412" y="739140"/>
                  <a:pt x="3424952" y="609600"/>
                  <a:pt x="3511312" y="777240"/>
                </a:cubicBezTo>
                <a:cubicBezTo>
                  <a:pt x="3597672" y="944880"/>
                  <a:pt x="3785632" y="1630680"/>
                  <a:pt x="3892312" y="1661160"/>
                </a:cubicBezTo>
                <a:cubicBezTo>
                  <a:pt x="3998992" y="1691640"/>
                  <a:pt x="4151392" y="960120"/>
                  <a:pt x="4151392" y="960120"/>
                </a:cubicBezTo>
                <a:cubicBezTo>
                  <a:pt x="4212352" y="795020"/>
                  <a:pt x="4288552" y="789940"/>
                  <a:pt x="4258072" y="670560"/>
                </a:cubicBezTo>
                <a:cubicBezTo>
                  <a:pt x="4227592" y="551180"/>
                  <a:pt x="4024392" y="355600"/>
                  <a:pt x="3968512" y="243840"/>
                </a:cubicBezTo>
                <a:cubicBezTo>
                  <a:pt x="3912632" y="132080"/>
                  <a:pt x="3917712" y="66040"/>
                  <a:pt x="3922792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1D427DA-C233-6136-C301-B11009BDE478}"/>
              </a:ext>
            </a:extLst>
          </p:cNvPr>
          <p:cNvSpPr/>
          <p:nvPr/>
        </p:nvSpPr>
        <p:spPr>
          <a:xfrm>
            <a:off x="5654040" y="2560320"/>
            <a:ext cx="1402080" cy="2575560"/>
          </a:xfrm>
          <a:custGeom>
            <a:avLst/>
            <a:gdLst>
              <a:gd name="connsiteX0" fmla="*/ 243840 w 1402080"/>
              <a:gd name="connsiteY0" fmla="*/ 2575560 h 2575560"/>
              <a:gd name="connsiteX1" fmla="*/ 0 w 1402080"/>
              <a:gd name="connsiteY1" fmla="*/ 1844040 h 2575560"/>
              <a:gd name="connsiteX2" fmla="*/ 243840 w 1402080"/>
              <a:gd name="connsiteY2" fmla="*/ 944880 h 2575560"/>
              <a:gd name="connsiteX3" fmla="*/ 624840 w 1402080"/>
              <a:gd name="connsiteY3" fmla="*/ 762000 h 2575560"/>
              <a:gd name="connsiteX4" fmla="*/ 853440 w 1402080"/>
              <a:gd name="connsiteY4" fmla="*/ 350520 h 2575560"/>
              <a:gd name="connsiteX5" fmla="*/ 1234440 w 1402080"/>
              <a:gd name="connsiteY5" fmla="*/ 152400 h 2575560"/>
              <a:gd name="connsiteX6" fmla="*/ 1402080 w 1402080"/>
              <a:gd name="connsiteY6" fmla="*/ 0 h 2575560"/>
              <a:gd name="connsiteX7" fmla="*/ 1402080 w 1402080"/>
              <a:gd name="connsiteY7" fmla="*/ 0 h 2575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2080" h="2575560">
                <a:moveTo>
                  <a:pt x="243840" y="2575560"/>
                </a:moveTo>
                <a:cubicBezTo>
                  <a:pt x="121920" y="2345690"/>
                  <a:pt x="0" y="2115820"/>
                  <a:pt x="0" y="1844040"/>
                </a:cubicBezTo>
                <a:cubicBezTo>
                  <a:pt x="0" y="1572260"/>
                  <a:pt x="139700" y="1125220"/>
                  <a:pt x="243840" y="944880"/>
                </a:cubicBezTo>
                <a:cubicBezTo>
                  <a:pt x="347980" y="764540"/>
                  <a:pt x="523240" y="861060"/>
                  <a:pt x="624840" y="762000"/>
                </a:cubicBezTo>
                <a:cubicBezTo>
                  <a:pt x="726440" y="662940"/>
                  <a:pt x="751840" y="452120"/>
                  <a:pt x="853440" y="350520"/>
                </a:cubicBezTo>
                <a:cubicBezTo>
                  <a:pt x="955040" y="248920"/>
                  <a:pt x="1143000" y="210820"/>
                  <a:pt x="1234440" y="152400"/>
                </a:cubicBezTo>
                <a:cubicBezTo>
                  <a:pt x="1325880" y="93980"/>
                  <a:pt x="1402080" y="0"/>
                  <a:pt x="1402080" y="0"/>
                </a:cubicBezTo>
                <a:lnTo>
                  <a:pt x="140208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7A142E-C8EF-5195-AF40-13ADF98CB875}"/>
              </a:ext>
            </a:extLst>
          </p:cNvPr>
          <p:cNvSpPr/>
          <p:nvPr/>
        </p:nvSpPr>
        <p:spPr>
          <a:xfrm>
            <a:off x="8095147" y="2301240"/>
            <a:ext cx="2984524" cy="2651760"/>
          </a:xfrm>
          <a:custGeom>
            <a:avLst/>
            <a:gdLst>
              <a:gd name="connsiteX0" fmla="*/ 1826093 w 2984524"/>
              <a:gd name="connsiteY0" fmla="*/ 2651760 h 2651760"/>
              <a:gd name="connsiteX1" fmla="*/ 2054693 w 2984524"/>
              <a:gd name="connsiteY1" fmla="*/ 1935480 h 2651760"/>
              <a:gd name="connsiteX2" fmla="*/ 2298533 w 2984524"/>
              <a:gd name="connsiteY2" fmla="*/ 1219200 h 2651760"/>
              <a:gd name="connsiteX3" fmla="*/ 1917533 w 2984524"/>
              <a:gd name="connsiteY3" fmla="*/ 609600 h 2651760"/>
              <a:gd name="connsiteX4" fmla="*/ 1079333 w 2984524"/>
              <a:gd name="connsiteY4" fmla="*/ 411480 h 2651760"/>
              <a:gd name="connsiteX5" fmla="*/ 713573 w 2984524"/>
              <a:gd name="connsiteY5" fmla="*/ 243840 h 2651760"/>
              <a:gd name="connsiteX6" fmla="*/ 73493 w 2984524"/>
              <a:gd name="connsiteY6" fmla="*/ 60960 h 2651760"/>
              <a:gd name="connsiteX7" fmla="*/ 73493 w 2984524"/>
              <a:gd name="connsiteY7" fmla="*/ 0 h 2651760"/>
              <a:gd name="connsiteX8" fmla="*/ 606893 w 2984524"/>
              <a:gd name="connsiteY8" fmla="*/ 60960 h 2651760"/>
              <a:gd name="connsiteX9" fmla="*/ 1307933 w 2984524"/>
              <a:gd name="connsiteY9" fmla="*/ 91440 h 2651760"/>
              <a:gd name="connsiteX10" fmla="*/ 1963253 w 2984524"/>
              <a:gd name="connsiteY10" fmla="*/ 335280 h 2651760"/>
              <a:gd name="connsiteX11" fmla="*/ 2329013 w 2984524"/>
              <a:gd name="connsiteY11" fmla="*/ 1082040 h 2651760"/>
              <a:gd name="connsiteX12" fmla="*/ 2420453 w 2984524"/>
              <a:gd name="connsiteY12" fmla="*/ 1341120 h 2651760"/>
              <a:gd name="connsiteX13" fmla="*/ 2984333 w 2984524"/>
              <a:gd name="connsiteY13" fmla="*/ 1341120 h 2651760"/>
              <a:gd name="connsiteX14" fmla="*/ 2481413 w 2984524"/>
              <a:gd name="connsiteY14" fmla="*/ 1524000 h 2651760"/>
              <a:gd name="connsiteX15" fmla="*/ 2283293 w 2984524"/>
              <a:gd name="connsiteY15" fmla="*/ 2575560 h 26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84524" h="2651760">
                <a:moveTo>
                  <a:pt x="1826093" y="2651760"/>
                </a:moveTo>
                <a:cubicBezTo>
                  <a:pt x="1901023" y="2413000"/>
                  <a:pt x="1975953" y="2174240"/>
                  <a:pt x="2054693" y="1935480"/>
                </a:cubicBezTo>
                <a:cubicBezTo>
                  <a:pt x="2133433" y="1696720"/>
                  <a:pt x="2321393" y="1440180"/>
                  <a:pt x="2298533" y="1219200"/>
                </a:cubicBezTo>
                <a:cubicBezTo>
                  <a:pt x="2275673" y="998220"/>
                  <a:pt x="2120733" y="744220"/>
                  <a:pt x="1917533" y="609600"/>
                </a:cubicBezTo>
                <a:cubicBezTo>
                  <a:pt x="1714333" y="474980"/>
                  <a:pt x="1279993" y="472440"/>
                  <a:pt x="1079333" y="411480"/>
                </a:cubicBezTo>
                <a:cubicBezTo>
                  <a:pt x="878673" y="350520"/>
                  <a:pt x="881213" y="302260"/>
                  <a:pt x="713573" y="243840"/>
                </a:cubicBezTo>
                <a:cubicBezTo>
                  <a:pt x="545933" y="185420"/>
                  <a:pt x="73493" y="60960"/>
                  <a:pt x="73493" y="60960"/>
                </a:cubicBezTo>
                <a:cubicBezTo>
                  <a:pt x="-33187" y="20320"/>
                  <a:pt x="-15407" y="0"/>
                  <a:pt x="73493" y="0"/>
                </a:cubicBezTo>
                <a:cubicBezTo>
                  <a:pt x="162393" y="0"/>
                  <a:pt x="401153" y="45720"/>
                  <a:pt x="606893" y="60960"/>
                </a:cubicBezTo>
                <a:cubicBezTo>
                  <a:pt x="812633" y="76200"/>
                  <a:pt x="1081873" y="45720"/>
                  <a:pt x="1307933" y="91440"/>
                </a:cubicBezTo>
                <a:cubicBezTo>
                  <a:pt x="1533993" y="137160"/>
                  <a:pt x="1793073" y="170180"/>
                  <a:pt x="1963253" y="335280"/>
                </a:cubicBezTo>
                <a:cubicBezTo>
                  <a:pt x="2133433" y="500380"/>
                  <a:pt x="2252813" y="914400"/>
                  <a:pt x="2329013" y="1082040"/>
                </a:cubicBezTo>
                <a:cubicBezTo>
                  <a:pt x="2405213" y="1249680"/>
                  <a:pt x="2311233" y="1297940"/>
                  <a:pt x="2420453" y="1341120"/>
                </a:cubicBezTo>
                <a:cubicBezTo>
                  <a:pt x="2529673" y="1384300"/>
                  <a:pt x="2974173" y="1310640"/>
                  <a:pt x="2984333" y="1341120"/>
                </a:cubicBezTo>
                <a:cubicBezTo>
                  <a:pt x="2994493" y="1371600"/>
                  <a:pt x="2598253" y="1318260"/>
                  <a:pt x="2481413" y="1524000"/>
                </a:cubicBezTo>
                <a:cubicBezTo>
                  <a:pt x="2364573" y="1729740"/>
                  <a:pt x="2323933" y="2152650"/>
                  <a:pt x="2283293" y="257556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74C89E-55F3-1AD4-1EBD-13E543706799}"/>
              </a:ext>
            </a:extLst>
          </p:cNvPr>
          <p:cNvSpPr/>
          <p:nvPr/>
        </p:nvSpPr>
        <p:spPr>
          <a:xfrm>
            <a:off x="9037320" y="-30480"/>
            <a:ext cx="1341120" cy="482750"/>
          </a:xfrm>
          <a:custGeom>
            <a:avLst/>
            <a:gdLst>
              <a:gd name="connsiteX0" fmla="*/ 0 w 1341120"/>
              <a:gd name="connsiteY0" fmla="*/ 0 h 482750"/>
              <a:gd name="connsiteX1" fmla="*/ 563880 w 1341120"/>
              <a:gd name="connsiteY1" fmla="*/ 472440 h 482750"/>
              <a:gd name="connsiteX2" fmla="*/ 1082040 w 1341120"/>
              <a:gd name="connsiteY2" fmla="*/ 304800 h 482750"/>
              <a:gd name="connsiteX3" fmla="*/ 1341120 w 1341120"/>
              <a:gd name="connsiteY3" fmla="*/ 60960 h 48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1120" h="482750">
                <a:moveTo>
                  <a:pt x="0" y="0"/>
                </a:moveTo>
                <a:cubicBezTo>
                  <a:pt x="191770" y="210820"/>
                  <a:pt x="383540" y="421640"/>
                  <a:pt x="563880" y="472440"/>
                </a:cubicBezTo>
                <a:cubicBezTo>
                  <a:pt x="744220" y="523240"/>
                  <a:pt x="952500" y="373380"/>
                  <a:pt x="1082040" y="304800"/>
                </a:cubicBezTo>
                <a:cubicBezTo>
                  <a:pt x="1211580" y="236220"/>
                  <a:pt x="1276350" y="148590"/>
                  <a:pt x="1341120" y="6096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952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7AA6C-5A52-3504-6E53-158BFCA37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594199-B9F3-C248-9CAE-FA7FC5FDFC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28" y="0"/>
            <a:ext cx="11109401" cy="6858000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9DACF9C8-24F9-BE1D-C443-469BA28F36AD}"/>
              </a:ext>
            </a:extLst>
          </p:cNvPr>
          <p:cNvSpPr/>
          <p:nvPr/>
        </p:nvSpPr>
        <p:spPr>
          <a:xfrm rot="8107460">
            <a:off x="7025640" y="2842382"/>
            <a:ext cx="1280160" cy="381000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ED35FB3E-A087-D173-139E-EB2D806AE1CE}"/>
              </a:ext>
            </a:extLst>
          </p:cNvPr>
          <p:cNvSpPr/>
          <p:nvPr/>
        </p:nvSpPr>
        <p:spPr>
          <a:xfrm rot="11965973">
            <a:off x="6437643" y="202104"/>
            <a:ext cx="1280160" cy="381000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F342-B679-38FE-E6CE-2A372BAD67DC}"/>
              </a:ext>
            </a:extLst>
          </p:cNvPr>
          <p:cNvSpPr txBox="1"/>
          <p:nvPr/>
        </p:nvSpPr>
        <p:spPr>
          <a:xfrm>
            <a:off x="8823960" y="929640"/>
            <a:ext cx="17694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more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waterfalls?</a:t>
            </a:r>
          </a:p>
        </p:txBody>
      </p:sp>
    </p:spTree>
    <p:extLst>
      <p:ext uri="{BB962C8B-B14F-4D97-AF65-F5344CB8AC3E}">
        <p14:creationId xmlns:p14="http://schemas.microsoft.com/office/powerpoint/2010/main" val="10975489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439" y="0"/>
            <a:ext cx="8664522" cy="5732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1116" y="6010136"/>
            <a:ext cx="91214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superficially cirque-like but much rougher than typical cirque</a:t>
            </a:r>
          </a:p>
        </p:txBody>
      </p:sp>
    </p:spTree>
    <p:extLst>
      <p:ext uri="{BB962C8B-B14F-4D97-AF65-F5344CB8AC3E}">
        <p14:creationId xmlns:p14="http://schemas.microsoft.com/office/powerpoint/2010/main" val="9700974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geology.isu.edu/Digital_Geology_Idaho/Module12/extent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1" y="328999"/>
            <a:ext cx="6638925" cy="6153151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CF41ABE-AA65-4891-8426-BC1BBEDA7DD2}"/>
              </a:ext>
            </a:extLst>
          </p:cNvPr>
          <p:cNvSpPr/>
          <p:nvPr/>
        </p:nvSpPr>
        <p:spPr>
          <a:xfrm>
            <a:off x="1688028" y="2785905"/>
            <a:ext cx="2239767" cy="499285"/>
          </a:xfrm>
          <a:custGeom>
            <a:avLst/>
            <a:gdLst>
              <a:gd name="connsiteX0" fmla="*/ 0 w 2239767"/>
              <a:gd name="connsiteY0" fmla="*/ 321862 h 499285"/>
              <a:gd name="connsiteX1" fmla="*/ 493160 w 2239767"/>
              <a:gd name="connsiteY1" fmla="*/ 496522 h 499285"/>
              <a:gd name="connsiteX2" fmla="*/ 893852 w 2239767"/>
              <a:gd name="connsiteY2" fmla="*/ 198572 h 499285"/>
              <a:gd name="connsiteX3" fmla="*/ 1263722 w 2239767"/>
              <a:gd name="connsiteY3" fmla="*/ 65008 h 499285"/>
              <a:gd name="connsiteX4" fmla="*/ 1746607 w 2239767"/>
              <a:gd name="connsiteY4" fmla="*/ 23911 h 499285"/>
              <a:gd name="connsiteX5" fmla="*/ 2239767 w 2239767"/>
              <a:gd name="connsiteY5" fmla="*/ 434878 h 49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9767" h="499285">
                <a:moveTo>
                  <a:pt x="0" y="321862"/>
                </a:moveTo>
                <a:cubicBezTo>
                  <a:pt x="172092" y="419466"/>
                  <a:pt x="344185" y="517070"/>
                  <a:pt x="493160" y="496522"/>
                </a:cubicBezTo>
                <a:cubicBezTo>
                  <a:pt x="642135" y="475974"/>
                  <a:pt x="765425" y="270491"/>
                  <a:pt x="893852" y="198572"/>
                </a:cubicBezTo>
                <a:cubicBezTo>
                  <a:pt x="1022279" y="126653"/>
                  <a:pt x="1121596" y="94118"/>
                  <a:pt x="1263722" y="65008"/>
                </a:cubicBezTo>
                <a:cubicBezTo>
                  <a:pt x="1405848" y="35898"/>
                  <a:pt x="1583933" y="-37734"/>
                  <a:pt x="1746607" y="23911"/>
                </a:cubicBezTo>
                <a:cubicBezTo>
                  <a:pt x="1909281" y="85556"/>
                  <a:pt x="2074524" y="260217"/>
                  <a:pt x="2239767" y="434878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69109" y="4395019"/>
            <a:ext cx="1083573" cy="6521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1781" y="1958329"/>
            <a:ext cx="20092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Cordilleran</a:t>
            </a:r>
          </a:p>
          <a:p>
            <a:r>
              <a:rPr lang="en-US" sz="3200" dirty="0"/>
              <a:t>Ice Sheet</a:t>
            </a:r>
          </a:p>
        </p:txBody>
      </p:sp>
    </p:spTree>
    <p:extLst>
      <p:ext uri="{BB962C8B-B14F-4D97-AF65-F5344CB8AC3E}">
        <p14:creationId xmlns:p14="http://schemas.microsoft.com/office/powerpoint/2010/main" val="40196945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89647"/>
            <a:ext cx="10027716" cy="65532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893859" y="1130826"/>
            <a:ext cx="3594847" cy="904162"/>
          </a:xfrm>
          <a:custGeom>
            <a:avLst/>
            <a:gdLst>
              <a:gd name="connsiteX0" fmla="*/ 0 w 3594847"/>
              <a:gd name="connsiteY0" fmla="*/ 321456 h 904162"/>
              <a:gd name="connsiteX1" fmla="*/ 1362635 w 3594847"/>
              <a:gd name="connsiteY1" fmla="*/ 25621 h 904162"/>
              <a:gd name="connsiteX2" fmla="*/ 3594847 w 3594847"/>
              <a:gd name="connsiteY2" fmla="*/ 904162 h 90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4847" h="904162">
                <a:moveTo>
                  <a:pt x="0" y="321456"/>
                </a:moveTo>
                <a:cubicBezTo>
                  <a:pt x="381747" y="124979"/>
                  <a:pt x="763494" y="-71497"/>
                  <a:pt x="1362635" y="25621"/>
                </a:cubicBezTo>
                <a:cubicBezTo>
                  <a:pt x="1961776" y="122739"/>
                  <a:pt x="2778311" y="513450"/>
                  <a:pt x="3594847" y="904162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488706" y="1681045"/>
            <a:ext cx="170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Ice Dam</a:t>
            </a:r>
          </a:p>
        </p:txBody>
      </p:sp>
      <p:sp>
        <p:nvSpPr>
          <p:cNvPr id="7" name="Freeform 6"/>
          <p:cNvSpPr/>
          <p:nvPr/>
        </p:nvSpPr>
        <p:spPr>
          <a:xfrm rot="1472499">
            <a:off x="8257854" y="2667597"/>
            <a:ext cx="3403223" cy="1238360"/>
          </a:xfrm>
          <a:custGeom>
            <a:avLst/>
            <a:gdLst>
              <a:gd name="connsiteX0" fmla="*/ 0 w 3594847"/>
              <a:gd name="connsiteY0" fmla="*/ 321456 h 904162"/>
              <a:gd name="connsiteX1" fmla="*/ 1362635 w 3594847"/>
              <a:gd name="connsiteY1" fmla="*/ 25621 h 904162"/>
              <a:gd name="connsiteX2" fmla="*/ 3594847 w 3594847"/>
              <a:gd name="connsiteY2" fmla="*/ 904162 h 904162"/>
              <a:gd name="connsiteX0" fmla="*/ 0 w 3403223"/>
              <a:gd name="connsiteY0" fmla="*/ 341493 h 1238360"/>
              <a:gd name="connsiteX1" fmla="*/ 1362635 w 3403223"/>
              <a:gd name="connsiteY1" fmla="*/ 45658 h 1238360"/>
              <a:gd name="connsiteX2" fmla="*/ 3403223 w 3403223"/>
              <a:gd name="connsiteY2" fmla="*/ 1238360 h 123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3223" h="1238360">
                <a:moveTo>
                  <a:pt x="0" y="341493"/>
                </a:moveTo>
                <a:cubicBezTo>
                  <a:pt x="381747" y="145016"/>
                  <a:pt x="795431" y="-103820"/>
                  <a:pt x="1362635" y="45658"/>
                </a:cubicBezTo>
                <a:cubicBezTo>
                  <a:pt x="1929839" y="195136"/>
                  <a:pt x="2586687" y="847648"/>
                  <a:pt x="3403223" y="123836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24961" y="4485074"/>
            <a:ext cx="14318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Glacial</a:t>
            </a:r>
          </a:p>
          <a:p>
            <a:r>
              <a:rPr lang="en-US" sz="3600" dirty="0"/>
              <a:t>Lake</a:t>
            </a:r>
          </a:p>
        </p:txBody>
      </p:sp>
    </p:spTree>
    <p:extLst>
      <p:ext uri="{BB962C8B-B14F-4D97-AF65-F5344CB8AC3E}">
        <p14:creationId xmlns:p14="http://schemas.microsoft.com/office/powerpoint/2010/main" val="39588046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4217"/>
            <a:ext cx="12192000" cy="647378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08314" y="2721429"/>
            <a:ext cx="402772" cy="4245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735286" y="555171"/>
            <a:ext cx="337457" cy="5769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4946609" y="692867"/>
            <a:ext cx="7245391" cy="6154248"/>
          </a:xfrm>
          <a:custGeom>
            <a:avLst/>
            <a:gdLst>
              <a:gd name="connsiteX0" fmla="*/ 190851 w 7245391"/>
              <a:gd name="connsiteY0" fmla="*/ 134184 h 6154248"/>
              <a:gd name="connsiteX1" fmla="*/ 746022 w 7245391"/>
              <a:gd name="connsiteY1" fmla="*/ 580498 h 6154248"/>
              <a:gd name="connsiteX2" fmla="*/ 1377394 w 7245391"/>
              <a:gd name="connsiteY2" fmla="*/ 1081241 h 6154248"/>
              <a:gd name="connsiteX3" fmla="*/ 1693079 w 7245391"/>
              <a:gd name="connsiteY3" fmla="*/ 1473127 h 6154248"/>
              <a:gd name="connsiteX4" fmla="*/ 2106737 w 7245391"/>
              <a:gd name="connsiteY4" fmla="*/ 1908555 h 6154248"/>
              <a:gd name="connsiteX5" fmla="*/ 2378879 w 7245391"/>
              <a:gd name="connsiteY5" fmla="*/ 2431070 h 6154248"/>
              <a:gd name="connsiteX6" fmla="*/ 2531279 w 7245391"/>
              <a:gd name="connsiteY6" fmla="*/ 2561698 h 6154248"/>
              <a:gd name="connsiteX7" fmla="*/ 2781651 w 7245391"/>
              <a:gd name="connsiteY7" fmla="*/ 2605241 h 6154248"/>
              <a:gd name="connsiteX8" fmla="*/ 3010251 w 7245391"/>
              <a:gd name="connsiteY8" fmla="*/ 2735870 h 6154248"/>
              <a:gd name="connsiteX9" fmla="*/ 3347708 w 7245391"/>
              <a:gd name="connsiteY9" fmla="*/ 2790298 h 6154248"/>
              <a:gd name="connsiteX10" fmla="*/ 3902879 w 7245391"/>
              <a:gd name="connsiteY10" fmla="*/ 2768527 h 6154248"/>
              <a:gd name="connsiteX11" fmla="*/ 4142365 w 7245391"/>
              <a:gd name="connsiteY11" fmla="*/ 2387527 h 6154248"/>
              <a:gd name="connsiteX12" fmla="*/ 4164137 w 7245391"/>
              <a:gd name="connsiteY12" fmla="*/ 1331612 h 6154248"/>
              <a:gd name="connsiteX13" fmla="*/ 4882594 w 7245391"/>
              <a:gd name="connsiteY13" fmla="*/ 1222755 h 6154248"/>
              <a:gd name="connsiteX14" fmla="*/ 5492194 w 7245391"/>
              <a:gd name="connsiteY14" fmla="*/ 1255412 h 6154248"/>
              <a:gd name="connsiteX15" fmla="*/ 5350679 w 7245391"/>
              <a:gd name="connsiteY15" fmla="*/ 319241 h 6154248"/>
              <a:gd name="connsiteX16" fmla="*/ 5437765 w 7245391"/>
              <a:gd name="connsiteY16" fmla="*/ 3555 h 6154248"/>
              <a:gd name="connsiteX17" fmla="*/ 6188879 w 7245391"/>
              <a:gd name="connsiteY17" fmla="*/ 243041 h 6154248"/>
              <a:gd name="connsiteX18" fmla="*/ 6744051 w 7245391"/>
              <a:gd name="connsiteY18" fmla="*/ 1462241 h 6154248"/>
              <a:gd name="connsiteX19" fmla="*/ 7125051 w 7245391"/>
              <a:gd name="connsiteY19" fmla="*/ 2692327 h 6154248"/>
              <a:gd name="connsiteX20" fmla="*/ 7168594 w 7245391"/>
              <a:gd name="connsiteY20" fmla="*/ 3301927 h 6154248"/>
              <a:gd name="connsiteX21" fmla="*/ 7190365 w 7245391"/>
              <a:gd name="connsiteY21" fmla="*/ 5424641 h 6154248"/>
              <a:gd name="connsiteX22" fmla="*/ 6384822 w 7245391"/>
              <a:gd name="connsiteY22" fmla="*/ 6153984 h 6154248"/>
              <a:gd name="connsiteX23" fmla="*/ 5666365 w 7245391"/>
              <a:gd name="connsiteY23" fmla="*/ 5500841 h 6154248"/>
              <a:gd name="connsiteX24" fmla="*/ 4991451 w 7245391"/>
              <a:gd name="connsiteY24" fmla="*/ 4847698 h 6154248"/>
              <a:gd name="connsiteX25" fmla="*/ 4360079 w 7245391"/>
              <a:gd name="connsiteY25" fmla="*/ 4085698 h 6154248"/>
              <a:gd name="connsiteX26" fmla="*/ 5644594 w 7245391"/>
              <a:gd name="connsiteY26" fmla="*/ 4847698 h 6154248"/>
              <a:gd name="connsiteX27" fmla="*/ 5557508 w 7245391"/>
              <a:gd name="connsiteY27" fmla="*/ 4129241 h 6154248"/>
              <a:gd name="connsiteX28" fmla="*/ 4839051 w 7245391"/>
              <a:gd name="connsiteY28" fmla="*/ 3726470 h 6154248"/>
              <a:gd name="connsiteX29" fmla="*/ 4055279 w 7245391"/>
              <a:gd name="connsiteY29" fmla="*/ 3617612 h 6154248"/>
              <a:gd name="connsiteX30" fmla="*/ 3413022 w 7245391"/>
              <a:gd name="connsiteY30" fmla="*/ 3116870 h 6154248"/>
              <a:gd name="connsiteX31" fmla="*/ 2574822 w 7245391"/>
              <a:gd name="connsiteY31" fmla="*/ 2735870 h 6154248"/>
              <a:gd name="connsiteX32" fmla="*/ 2182937 w 7245391"/>
              <a:gd name="connsiteY32" fmla="*/ 2550812 h 6154248"/>
              <a:gd name="connsiteX33" fmla="*/ 2291794 w 7245391"/>
              <a:gd name="connsiteY33" fmla="*/ 2398412 h 6154248"/>
              <a:gd name="connsiteX34" fmla="*/ 1399165 w 7245391"/>
              <a:gd name="connsiteY34" fmla="*/ 1592870 h 6154248"/>
              <a:gd name="connsiteX35" fmla="*/ 1159679 w 7245391"/>
              <a:gd name="connsiteY35" fmla="*/ 1092127 h 6154248"/>
              <a:gd name="connsiteX36" fmla="*/ 811337 w 7245391"/>
              <a:gd name="connsiteY36" fmla="*/ 798212 h 6154248"/>
              <a:gd name="connsiteX37" fmla="*/ 288822 w 7245391"/>
              <a:gd name="connsiteY37" fmla="*/ 624041 h 6154248"/>
              <a:gd name="connsiteX38" fmla="*/ 5794 w 7245391"/>
              <a:gd name="connsiteY38" fmla="*/ 395441 h 6154248"/>
              <a:gd name="connsiteX39" fmla="*/ 125537 w 7245391"/>
              <a:gd name="connsiteY39" fmla="*/ 177727 h 615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245391" h="6154248">
                <a:moveTo>
                  <a:pt x="190851" y="134184"/>
                </a:moveTo>
                <a:lnTo>
                  <a:pt x="746022" y="580498"/>
                </a:lnTo>
                <a:cubicBezTo>
                  <a:pt x="943779" y="738341"/>
                  <a:pt x="1219551" y="932470"/>
                  <a:pt x="1377394" y="1081241"/>
                </a:cubicBezTo>
                <a:cubicBezTo>
                  <a:pt x="1535237" y="1230013"/>
                  <a:pt x="1571522" y="1335241"/>
                  <a:pt x="1693079" y="1473127"/>
                </a:cubicBezTo>
                <a:cubicBezTo>
                  <a:pt x="1814636" y="1611013"/>
                  <a:pt x="1992437" y="1748898"/>
                  <a:pt x="2106737" y="1908555"/>
                </a:cubicBezTo>
                <a:cubicBezTo>
                  <a:pt x="2221037" y="2068212"/>
                  <a:pt x="2308122" y="2322213"/>
                  <a:pt x="2378879" y="2431070"/>
                </a:cubicBezTo>
                <a:cubicBezTo>
                  <a:pt x="2449636" y="2539927"/>
                  <a:pt x="2464150" y="2532670"/>
                  <a:pt x="2531279" y="2561698"/>
                </a:cubicBezTo>
                <a:cubicBezTo>
                  <a:pt x="2598408" y="2590727"/>
                  <a:pt x="2701822" y="2576212"/>
                  <a:pt x="2781651" y="2605241"/>
                </a:cubicBezTo>
                <a:cubicBezTo>
                  <a:pt x="2861480" y="2634270"/>
                  <a:pt x="2915908" y="2705027"/>
                  <a:pt x="3010251" y="2735870"/>
                </a:cubicBezTo>
                <a:cubicBezTo>
                  <a:pt x="3104594" y="2766713"/>
                  <a:pt x="3198937" y="2784855"/>
                  <a:pt x="3347708" y="2790298"/>
                </a:cubicBezTo>
                <a:cubicBezTo>
                  <a:pt x="3496479" y="2795741"/>
                  <a:pt x="3770436" y="2835655"/>
                  <a:pt x="3902879" y="2768527"/>
                </a:cubicBezTo>
                <a:cubicBezTo>
                  <a:pt x="4035322" y="2701399"/>
                  <a:pt x="4098822" y="2627013"/>
                  <a:pt x="4142365" y="2387527"/>
                </a:cubicBezTo>
                <a:cubicBezTo>
                  <a:pt x="4185908" y="2148041"/>
                  <a:pt x="4040766" y="1525740"/>
                  <a:pt x="4164137" y="1331612"/>
                </a:cubicBezTo>
                <a:cubicBezTo>
                  <a:pt x="4287508" y="1137484"/>
                  <a:pt x="4661251" y="1235455"/>
                  <a:pt x="4882594" y="1222755"/>
                </a:cubicBezTo>
                <a:cubicBezTo>
                  <a:pt x="5103937" y="1210055"/>
                  <a:pt x="5414180" y="1405998"/>
                  <a:pt x="5492194" y="1255412"/>
                </a:cubicBezTo>
                <a:cubicBezTo>
                  <a:pt x="5570208" y="1104826"/>
                  <a:pt x="5359750" y="527884"/>
                  <a:pt x="5350679" y="319241"/>
                </a:cubicBezTo>
                <a:cubicBezTo>
                  <a:pt x="5341608" y="110598"/>
                  <a:pt x="5298065" y="16255"/>
                  <a:pt x="5437765" y="3555"/>
                </a:cubicBezTo>
                <a:cubicBezTo>
                  <a:pt x="5577465" y="-9145"/>
                  <a:pt x="5971165" y="-73"/>
                  <a:pt x="6188879" y="243041"/>
                </a:cubicBezTo>
                <a:cubicBezTo>
                  <a:pt x="6406593" y="486155"/>
                  <a:pt x="6588022" y="1054027"/>
                  <a:pt x="6744051" y="1462241"/>
                </a:cubicBezTo>
                <a:cubicBezTo>
                  <a:pt x="6900080" y="1870455"/>
                  <a:pt x="7054294" y="2385713"/>
                  <a:pt x="7125051" y="2692327"/>
                </a:cubicBezTo>
                <a:cubicBezTo>
                  <a:pt x="7195808" y="2998941"/>
                  <a:pt x="7157708" y="2846541"/>
                  <a:pt x="7168594" y="3301927"/>
                </a:cubicBezTo>
                <a:cubicBezTo>
                  <a:pt x="7179480" y="3757313"/>
                  <a:pt x="7320994" y="4949298"/>
                  <a:pt x="7190365" y="5424641"/>
                </a:cubicBezTo>
                <a:cubicBezTo>
                  <a:pt x="7059736" y="5899984"/>
                  <a:pt x="6638822" y="6141284"/>
                  <a:pt x="6384822" y="6153984"/>
                </a:cubicBezTo>
                <a:cubicBezTo>
                  <a:pt x="6130822" y="6166684"/>
                  <a:pt x="5898593" y="5718555"/>
                  <a:pt x="5666365" y="5500841"/>
                </a:cubicBezTo>
                <a:cubicBezTo>
                  <a:pt x="5434137" y="5283127"/>
                  <a:pt x="5209165" y="5083555"/>
                  <a:pt x="4991451" y="4847698"/>
                </a:cubicBezTo>
                <a:cubicBezTo>
                  <a:pt x="4773737" y="4611841"/>
                  <a:pt x="4251222" y="4085698"/>
                  <a:pt x="4360079" y="4085698"/>
                </a:cubicBezTo>
                <a:cubicBezTo>
                  <a:pt x="4468936" y="4085698"/>
                  <a:pt x="5445023" y="4840441"/>
                  <a:pt x="5644594" y="4847698"/>
                </a:cubicBezTo>
                <a:cubicBezTo>
                  <a:pt x="5844166" y="4854955"/>
                  <a:pt x="5691765" y="4316112"/>
                  <a:pt x="5557508" y="4129241"/>
                </a:cubicBezTo>
                <a:cubicBezTo>
                  <a:pt x="5423251" y="3942370"/>
                  <a:pt x="5089422" y="3811741"/>
                  <a:pt x="4839051" y="3726470"/>
                </a:cubicBezTo>
                <a:cubicBezTo>
                  <a:pt x="4588680" y="3641199"/>
                  <a:pt x="4292951" y="3719212"/>
                  <a:pt x="4055279" y="3617612"/>
                </a:cubicBezTo>
                <a:cubicBezTo>
                  <a:pt x="3817607" y="3516012"/>
                  <a:pt x="3659765" y="3263827"/>
                  <a:pt x="3413022" y="3116870"/>
                </a:cubicBezTo>
                <a:cubicBezTo>
                  <a:pt x="3166279" y="2969913"/>
                  <a:pt x="2779836" y="2830213"/>
                  <a:pt x="2574822" y="2735870"/>
                </a:cubicBezTo>
                <a:cubicBezTo>
                  <a:pt x="2369808" y="2641527"/>
                  <a:pt x="2230108" y="2607055"/>
                  <a:pt x="2182937" y="2550812"/>
                </a:cubicBezTo>
                <a:cubicBezTo>
                  <a:pt x="2135766" y="2494569"/>
                  <a:pt x="2422423" y="2558069"/>
                  <a:pt x="2291794" y="2398412"/>
                </a:cubicBezTo>
                <a:cubicBezTo>
                  <a:pt x="2161165" y="2238755"/>
                  <a:pt x="1587851" y="1810584"/>
                  <a:pt x="1399165" y="1592870"/>
                </a:cubicBezTo>
                <a:cubicBezTo>
                  <a:pt x="1210479" y="1375156"/>
                  <a:pt x="1257650" y="1224570"/>
                  <a:pt x="1159679" y="1092127"/>
                </a:cubicBezTo>
                <a:cubicBezTo>
                  <a:pt x="1061708" y="959684"/>
                  <a:pt x="956480" y="876226"/>
                  <a:pt x="811337" y="798212"/>
                </a:cubicBezTo>
                <a:cubicBezTo>
                  <a:pt x="666194" y="720198"/>
                  <a:pt x="423079" y="691170"/>
                  <a:pt x="288822" y="624041"/>
                </a:cubicBezTo>
                <a:cubicBezTo>
                  <a:pt x="154565" y="556913"/>
                  <a:pt x="33008" y="469827"/>
                  <a:pt x="5794" y="395441"/>
                </a:cubicBezTo>
                <a:cubicBezTo>
                  <a:pt x="-21420" y="321055"/>
                  <a:pt x="52058" y="249391"/>
                  <a:pt x="125537" y="177727"/>
                </a:cubicBezTo>
              </a:path>
            </a:pathLst>
          </a:custGeom>
          <a:solidFill>
            <a:srgbClr val="00CEFF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907486" y="5976258"/>
            <a:ext cx="402772" cy="4245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4350" y="3297942"/>
            <a:ext cx="17907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Spokane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38095" y="5865363"/>
            <a:ext cx="20637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Missoula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28838" y="232005"/>
            <a:ext cx="20637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Ice Dam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52072" y="3123660"/>
            <a:ext cx="12581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Lake</a:t>
            </a:r>
          </a:p>
        </p:txBody>
      </p:sp>
    </p:spTree>
    <p:extLst>
      <p:ext uri="{BB962C8B-B14F-4D97-AF65-F5344CB8AC3E}">
        <p14:creationId xmlns:p14="http://schemas.microsoft.com/office/powerpoint/2010/main" val="732621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99" y="0"/>
            <a:ext cx="9339943" cy="6304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2F79BD-7AB6-ABEE-DFCF-CB929D612DBA}"/>
              </a:ext>
            </a:extLst>
          </p:cNvPr>
          <p:cNvSpPr txBox="1"/>
          <p:nvPr/>
        </p:nvSpPr>
        <p:spPr>
          <a:xfrm>
            <a:off x="1828799" y="5998029"/>
            <a:ext cx="93399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Clark Ford Idaho, site of Ice Dam</a:t>
            </a:r>
          </a:p>
        </p:txBody>
      </p:sp>
    </p:spTree>
    <p:extLst>
      <p:ext uri="{BB962C8B-B14F-4D97-AF65-F5344CB8AC3E}">
        <p14:creationId xmlns:p14="http://schemas.microsoft.com/office/powerpoint/2010/main" val="13692169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EBB2A-160F-5730-C495-53486381E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E8538D-3CE0-7AF5-C400-0351152092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" y="7547"/>
            <a:ext cx="6096000" cy="68504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0E17A8-6390-3C19-6879-8943C5B44BFB}"/>
              </a:ext>
            </a:extLst>
          </p:cNvPr>
          <p:cNvSpPr/>
          <p:nvPr/>
        </p:nvSpPr>
        <p:spPr>
          <a:xfrm>
            <a:off x="8839200" y="487680"/>
            <a:ext cx="685800" cy="609600"/>
          </a:xfrm>
          <a:prstGeom prst="rect">
            <a:avLst/>
          </a:prstGeom>
          <a:solidFill>
            <a:srgbClr val="00CE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8851DF-0665-36B0-9158-9CBFF712304A}"/>
              </a:ext>
            </a:extLst>
          </p:cNvPr>
          <p:cNvSpPr/>
          <p:nvPr/>
        </p:nvSpPr>
        <p:spPr>
          <a:xfrm>
            <a:off x="8839200" y="1584960"/>
            <a:ext cx="685800" cy="6096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E307B9-A487-CBFA-A6B5-5DED63F5B2A9}"/>
              </a:ext>
            </a:extLst>
          </p:cNvPr>
          <p:cNvSpPr/>
          <p:nvPr/>
        </p:nvSpPr>
        <p:spPr>
          <a:xfrm>
            <a:off x="8839200" y="2682240"/>
            <a:ext cx="685800" cy="609600"/>
          </a:xfrm>
          <a:prstGeom prst="rect">
            <a:avLst/>
          </a:prstGeom>
          <a:solidFill>
            <a:srgbClr val="FFC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B3231C-3D86-C570-E7E6-F36D824B55EB}"/>
              </a:ext>
            </a:extLst>
          </p:cNvPr>
          <p:cNvSpPr txBox="1"/>
          <p:nvPr/>
        </p:nvSpPr>
        <p:spPr>
          <a:xfrm>
            <a:off x="9854477" y="472440"/>
            <a:ext cx="1503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Glaciers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318705-C890-46AE-7817-0BAFB0B5C7D8}"/>
              </a:ext>
            </a:extLst>
          </p:cNvPr>
          <p:cNvSpPr txBox="1"/>
          <p:nvPr/>
        </p:nvSpPr>
        <p:spPr>
          <a:xfrm>
            <a:off x="9865680" y="1584960"/>
            <a:ext cx="931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Lake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9C85F8-B532-42C8-8783-6621B5EB8F1B}"/>
              </a:ext>
            </a:extLst>
          </p:cNvPr>
          <p:cNvSpPr txBox="1"/>
          <p:nvPr/>
        </p:nvSpPr>
        <p:spPr>
          <a:xfrm>
            <a:off x="9854477" y="2657415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Flood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5F8E16-6F2B-FA44-8BF4-DB9BB35852AA}"/>
              </a:ext>
            </a:extLst>
          </p:cNvPr>
          <p:cNvSpPr/>
          <p:nvPr/>
        </p:nvSpPr>
        <p:spPr>
          <a:xfrm>
            <a:off x="914400" y="3429000"/>
            <a:ext cx="190500" cy="1651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3084EE-3520-AB1A-2D3E-7B4E756A4A42}"/>
              </a:ext>
            </a:extLst>
          </p:cNvPr>
          <p:cNvCxnSpPr/>
          <p:nvPr/>
        </p:nvCxnSpPr>
        <p:spPr>
          <a:xfrm flipH="1">
            <a:off x="548640" y="3594100"/>
            <a:ext cx="365760" cy="177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04F0ED1-A68B-4D29-B17B-C5A427A7B789}"/>
              </a:ext>
            </a:extLst>
          </p:cNvPr>
          <p:cNvSpPr txBox="1"/>
          <p:nvPr/>
        </p:nvSpPr>
        <p:spPr>
          <a:xfrm>
            <a:off x="112711" y="3683000"/>
            <a:ext cx="820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West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Bar</a:t>
            </a:r>
          </a:p>
        </p:txBody>
      </p:sp>
    </p:spTree>
    <p:extLst>
      <p:ext uri="{BB962C8B-B14F-4D97-AF65-F5344CB8AC3E}">
        <p14:creationId xmlns:p14="http://schemas.microsoft.com/office/powerpoint/2010/main" val="37178556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C18BC-9DE5-93DA-A566-6C169F998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C9303B-6045-7700-FC2B-71300C581624}"/>
              </a:ext>
            </a:extLst>
          </p:cNvPr>
          <p:cNvSpPr txBox="1"/>
          <p:nvPr/>
        </p:nvSpPr>
        <p:spPr>
          <a:xfrm>
            <a:off x="6339840" y="3886200"/>
            <a:ext cx="268842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/>
              <a:t>Wallula</a:t>
            </a:r>
            <a:r>
              <a:rPr lang="en-US" sz="4000" dirty="0"/>
              <a:t> Gap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F3098786-C7A4-40AD-B3E1-A58D6E7A4317}"/>
              </a:ext>
            </a:extLst>
          </p:cNvPr>
          <p:cNvSpPr/>
          <p:nvPr/>
        </p:nvSpPr>
        <p:spPr>
          <a:xfrm rot="20472455">
            <a:off x="2727960" y="5547360"/>
            <a:ext cx="1996440" cy="5486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691F3-E2F6-501E-B26C-A3782C0C72A6}"/>
              </a:ext>
            </a:extLst>
          </p:cNvPr>
          <p:cNvSpPr txBox="1"/>
          <p:nvPr/>
        </p:nvSpPr>
        <p:spPr>
          <a:xfrm rot="20528977">
            <a:off x="3091424" y="6044559"/>
            <a:ext cx="228440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to the Sea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35F038-10E0-300E-A6B8-EAD99CF32745}"/>
              </a:ext>
            </a:extLst>
          </p:cNvPr>
          <p:cNvGrpSpPr/>
          <p:nvPr/>
        </p:nvGrpSpPr>
        <p:grpSpPr>
          <a:xfrm>
            <a:off x="491319" y="0"/>
            <a:ext cx="9329200" cy="6858000"/>
            <a:chOff x="1570880" y="-717893"/>
            <a:chExt cx="9758301" cy="757589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0C17419-97EC-7F30-6F64-252F5AE14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0880" y="579120"/>
              <a:ext cx="9758301" cy="62788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4C97D3-289C-A100-C077-29FFCF5BB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0880" y="-717893"/>
              <a:ext cx="9637177" cy="307955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09430B1-9092-F282-4EF2-7FDE1F45EE81}"/>
              </a:ext>
            </a:extLst>
          </p:cNvPr>
          <p:cNvSpPr/>
          <p:nvPr/>
        </p:nvSpPr>
        <p:spPr>
          <a:xfrm>
            <a:off x="8951730" y="6630160"/>
            <a:ext cx="642214" cy="16252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96DB2-FD66-700F-295D-07CD00784660}"/>
              </a:ext>
            </a:extLst>
          </p:cNvPr>
          <p:cNvSpPr txBox="1"/>
          <p:nvPr/>
        </p:nvSpPr>
        <p:spPr>
          <a:xfrm>
            <a:off x="8862562" y="6213836"/>
            <a:ext cx="861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16 km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7E5F7BF-A9D6-88E3-C4F2-9446D1CECA10}"/>
              </a:ext>
            </a:extLst>
          </p:cNvPr>
          <p:cNvSpPr/>
          <p:nvPr/>
        </p:nvSpPr>
        <p:spPr>
          <a:xfrm>
            <a:off x="4305402" y="943661"/>
            <a:ext cx="3665393" cy="5799125"/>
          </a:xfrm>
          <a:custGeom>
            <a:avLst/>
            <a:gdLst>
              <a:gd name="connsiteX0" fmla="*/ 3251 w 2680614"/>
              <a:gd name="connsiteY0" fmla="*/ 0 h 4710989"/>
              <a:gd name="connsiteX1" fmla="*/ 32512 w 2680614"/>
              <a:gd name="connsiteY1" fmla="*/ 365760 h 4710989"/>
              <a:gd name="connsiteX2" fmla="*/ 237337 w 2680614"/>
              <a:gd name="connsiteY2" fmla="*/ 402336 h 4710989"/>
              <a:gd name="connsiteX3" fmla="*/ 237337 w 2680614"/>
              <a:gd name="connsiteY3" fmla="*/ 724205 h 4710989"/>
              <a:gd name="connsiteX4" fmla="*/ 186131 w 2680614"/>
              <a:gd name="connsiteY4" fmla="*/ 1258214 h 4710989"/>
              <a:gd name="connsiteX5" fmla="*/ 347065 w 2680614"/>
              <a:gd name="connsiteY5" fmla="*/ 1594713 h 4710989"/>
              <a:gd name="connsiteX6" fmla="*/ 383641 w 2680614"/>
              <a:gd name="connsiteY6" fmla="*/ 2070201 h 4710989"/>
              <a:gd name="connsiteX7" fmla="*/ 544576 w 2680614"/>
              <a:gd name="connsiteY7" fmla="*/ 2260397 h 4710989"/>
              <a:gd name="connsiteX8" fmla="*/ 456793 w 2680614"/>
              <a:gd name="connsiteY8" fmla="*/ 2516429 h 4710989"/>
              <a:gd name="connsiteX9" fmla="*/ 529945 w 2680614"/>
              <a:gd name="connsiteY9" fmla="*/ 2926080 h 4710989"/>
              <a:gd name="connsiteX10" fmla="*/ 954227 w 2680614"/>
              <a:gd name="connsiteY10" fmla="*/ 3065069 h 4710989"/>
              <a:gd name="connsiteX11" fmla="*/ 1480921 w 2680614"/>
              <a:gd name="connsiteY11" fmla="*/ 3013862 h 4710989"/>
              <a:gd name="connsiteX12" fmla="*/ 1780844 w 2680614"/>
              <a:gd name="connsiteY12" fmla="*/ 2735885 h 4710989"/>
              <a:gd name="connsiteX13" fmla="*/ 2051507 w 2680614"/>
              <a:gd name="connsiteY13" fmla="*/ 2728569 h 4710989"/>
              <a:gd name="connsiteX14" fmla="*/ 2241702 w 2680614"/>
              <a:gd name="connsiteY14" fmla="*/ 3189427 h 4710989"/>
              <a:gd name="connsiteX15" fmla="*/ 2570886 w 2680614"/>
              <a:gd name="connsiteY15" fmla="*/ 3460089 h 4710989"/>
              <a:gd name="connsiteX16" fmla="*/ 2673299 w 2680614"/>
              <a:gd name="connsiteY16" fmla="*/ 3701491 h 4710989"/>
              <a:gd name="connsiteX17" fmla="*/ 2644038 w 2680614"/>
              <a:gd name="connsiteY17" fmla="*/ 4389120 h 4710989"/>
              <a:gd name="connsiteX18" fmla="*/ 2680614 w 2680614"/>
              <a:gd name="connsiteY18" fmla="*/ 4710989 h 4710989"/>
              <a:gd name="connsiteX0" fmla="*/ 3251 w 3028086"/>
              <a:gd name="connsiteY0" fmla="*/ 0 h 4903013"/>
              <a:gd name="connsiteX1" fmla="*/ 32512 w 3028086"/>
              <a:gd name="connsiteY1" fmla="*/ 365760 h 4903013"/>
              <a:gd name="connsiteX2" fmla="*/ 237337 w 3028086"/>
              <a:gd name="connsiteY2" fmla="*/ 402336 h 4903013"/>
              <a:gd name="connsiteX3" fmla="*/ 237337 w 3028086"/>
              <a:gd name="connsiteY3" fmla="*/ 724205 h 4903013"/>
              <a:gd name="connsiteX4" fmla="*/ 186131 w 3028086"/>
              <a:gd name="connsiteY4" fmla="*/ 1258214 h 4903013"/>
              <a:gd name="connsiteX5" fmla="*/ 347065 w 3028086"/>
              <a:gd name="connsiteY5" fmla="*/ 1594713 h 4903013"/>
              <a:gd name="connsiteX6" fmla="*/ 383641 w 3028086"/>
              <a:gd name="connsiteY6" fmla="*/ 2070201 h 4903013"/>
              <a:gd name="connsiteX7" fmla="*/ 544576 w 3028086"/>
              <a:gd name="connsiteY7" fmla="*/ 2260397 h 4903013"/>
              <a:gd name="connsiteX8" fmla="*/ 456793 w 3028086"/>
              <a:gd name="connsiteY8" fmla="*/ 2516429 h 4903013"/>
              <a:gd name="connsiteX9" fmla="*/ 529945 w 3028086"/>
              <a:gd name="connsiteY9" fmla="*/ 2926080 h 4903013"/>
              <a:gd name="connsiteX10" fmla="*/ 954227 w 3028086"/>
              <a:gd name="connsiteY10" fmla="*/ 3065069 h 4903013"/>
              <a:gd name="connsiteX11" fmla="*/ 1480921 w 3028086"/>
              <a:gd name="connsiteY11" fmla="*/ 3013862 h 4903013"/>
              <a:gd name="connsiteX12" fmla="*/ 1780844 w 3028086"/>
              <a:gd name="connsiteY12" fmla="*/ 2735885 h 4903013"/>
              <a:gd name="connsiteX13" fmla="*/ 2051507 w 3028086"/>
              <a:gd name="connsiteY13" fmla="*/ 2728569 h 4903013"/>
              <a:gd name="connsiteX14" fmla="*/ 2241702 w 3028086"/>
              <a:gd name="connsiteY14" fmla="*/ 3189427 h 4903013"/>
              <a:gd name="connsiteX15" fmla="*/ 2570886 w 3028086"/>
              <a:gd name="connsiteY15" fmla="*/ 3460089 h 4903013"/>
              <a:gd name="connsiteX16" fmla="*/ 2673299 w 3028086"/>
              <a:gd name="connsiteY16" fmla="*/ 3701491 h 4903013"/>
              <a:gd name="connsiteX17" fmla="*/ 2644038 w 3028086"/>
              <a:gd name="connsiteY17" fmla="*/ 4389120 h 4903013"/>
              <a:gd name="connsiteX18" fmla="*/ 3028086 w 3028086"/>
              <a:gd name="connsiteY18" fmla="*/ 4903013 h 4903013"/>
              <a:gd name="connsiteX0" fmla="*/ 3251 w 3028086"/>
              <a:gd name="connsiteY0" fmla="*/ 0 h 4903013"/>
              <a:gd name="connsiteX1" fmla="*/ 32512 w 3028086"/>
              <a:gd name="connsiteY1" fmla="*/ 365760 h 4903013"/>
              <a:gd name="connsiteX2" fmla="*/ 237337 w 3028086"/>
              <a:gd name="connsiteY2" fmla="*/ 402336 h 4903013"/>
              <a:gd name="connsiteX3" fmla="*/ 237337 w 3028086"/>
              <a:gd name="connsiteY3" fmla="*/ 724205 h 4903013"/>
              <a:gd name="connsiteX4" fmla="*/ 186131 w 3028086"/>
              <a:gd name="connsiteY4" fmla="*/ 1258214 h 4903013"/>
              <a:gd name="connsiteX5" fmla="*/ 347065 w 3028086"/>
              <a:gd name="connsiteY5" fmla="*/ 1594713 h 4903013"/>
              <a:gd name="connsiteX6" fmla="*/ 383641 w 3028086"/>
              <a:gd name="connsiteY6" fmla="*/ 2070201 h 4903013"/>
              <a:gd name="connsiteX7" fmla="*/ 544576 w 3028086"/>
              <a:gd name="connsiteY7" fmla="*/ 2260397 h 4903013"/>
              <a:gd name="connsiteX8" fmla="*/ 456793 w 3028086"/>
              <a:gd name="connsiteY8" fmla="*/ 2516429 h 4903013"/>
              <a:gd name="connsiteX9" fmla="*/ 529945 w 3028086"/>
              <a:gd name="connsiteY9" fmla="*/ 2926080 h 4903013"/>
              <a:gd name="connsiteX10" fmla="*/ 954227 w 3028086"/>
              <a:gd name="connsiteY10" fmla="*/ 3065069 h 4903013"/>
              <a:gd name="connsiteX11" fmla="*/ 1480921 w 3028086"/>
              <a:gd name="connsiteY11" fmla="*/ 3013862 h 4903013"/>
              <a:gd name="connsiteX12" fmla="*/ 1780844 w 3028086"/>
              <a:gd name="connsiteY12" fmla="*/ 2735885 h 4903013"/>
              <a:gd name="connsiteX13" fmla="*/ 2051507 w 3028086"/>
              <a:gd name="connsiteY13" fmla="*/ 2728569 h 4903013"/>
              <a:gd name="connsiteX14" fmla="*/ 2241702 w 3028086"/>
              <a:gd name="connsiteY14" fmla="*/ 3189427 h 4903013"/>
              <a:gd name="connsiteX15" fmla="*/ 2570886 w 3028086"/>
              <a:gd name="connsiteY15" fmla="*/ 3460089 h 4903013"/>
              <a:gd name="connsiteX16" fmla="*/ 2673299 w 3028086"/>
              <a:gd name="connsiteY16" fmla="*/ 3701491 h 4903013"/>
              <a:gd name="connsiteX17" fmla="*/ 2644038 w 3028086"/>
              <a:gd name="connsiteY17" fmla="*/ 4389120 h 4903013"/>
              <a:gd name="connsiteX18" fmla="*/ 2817774 w 3028086"/>
              <a:gd name="connsiteY18" fmla="*/ 4689043 h 4903013"/>
              <a:gd name="connsiteX19" fmla="*/ 3028086 w 3028086"/>
              <a:gd name="connsiteY19" fmla="*/ 4903013 h 4903013"/>
              <a:gd name="connsiteX0" fmla="*/ 3251 w 3640734"/>
              <a:gd name="connsiteY0" fmla="*/ 0 h 5799125"/>
              <a:gd name="connsiteX1" fmla="*/ 32512 w 3640734"/>
              <a:gd name="connsiteY1" fmla="*/ 365760 h 5799125"/>
              <a:gd name="connsiteX2" fmla="*/ 237337 w 3640734"/>
              <a:gd name="connsiteY2" fmla="*/ 402336 h 5799125"/>
              <a:gd name="connsiteX3" fmla="*/ 237337 w 3640734"/>
              <a:gd name="connsiteY3" fmla="*/ 724205 h 5799125"/>
              <a:gd name="connsiteX4" fmla="*/ 186131 w 3640734"/>
              <a:gd name="connsiteY4" fmla="*/ 1258214 h 5799125"/>
              <a:gd name="connsiteX5" fmla="*/ 347065 w 3640734"/>
              <a:gd name="connsiteY5" fmla="*/ 1594713 h 5799125"/>
              <a:gd name="connsiteX6" fmla="*/ 383641 w 3640734"/>
              <a:gd name="connsiteY6" fmla="*/ 2070201 h 5799125"/>
              <a:gd name="connsiteX7" fmla="*/ 544576 w 3640734"/>
              <a:gd name="connsiteY7" fmla="*/ 2260397 h 5799125"/>
              <a:gd name="connsiteX8" fmla="*/ 456793 w 3640734"/>
              <a:gd name="connsiteY8" fmla="*/ 2516429 h 5799125"/>
              <a:gd name="connsiteX9" fmla="*/ 529945 w 3640734"/>
              <a:gd name="connsiteY9" fmla="*/ 2926080 h 5799125"/>
              <a:gd name="connsiteX10" fmla="*/ 954227 w 3640734"/>
              <a:gd name="connsiteY10" fmla="*/ 3065069 h 5799125"/>
              <a:gd name="connsiteX11" fmla="*/ 1480921 w 3640734"/>
              <a:gd name="connsiteY11" fmla="*/ 3013862 h 5799125"/>
              <a:gd name="connsiteX12" fmla="*/ 1780844 w 3640734"/>
              <a:gd name="connsiteY12" fmla="*/ 2735885 h 5799125"/>
              <a:gd name="connsiteX13" fmla="*/ 2051507 w 3640734"/>
              <a:gd name="connsiteY13" fmla="*/ 2728569 h 5799125"/>
              <a:gd name="connsiteX14" fmla="*/ 2241702 w 3640734"/>
              <a:gd name="connsiteY14" fmla="*/ 3189427 h 5799125"/>
              <a:gd name="connsiteX15" fmla="*/ 2570886 w 3640734"/>
              <a:gd name="connsiteY15" fmla="*/ 3460089 h 5799125"/>
              <a:gd name="connsiteX16" fmla="*/ 2673299 w 3640734"/>
              <a:gd name="connsiteY16" fmla="*/ 3701491 h 5799125"/>
              <a:gd name="connsiteX17" fmla="*/ 2644038 w 3640734"/>
              <a:gd name="connsiteY17" fmla="*/ 4389120 h 5799125"/>
              <a:gd name="connsiteX18" fmla="*/ 2817774 w 3640734"/>
              <a:gd name="connsiteY18" fmla="*/ 4689043 h 5799125"/>
              <a:gd name="connsiteX19" fmla="*/ 3640734 w 3640734"/>
              <a:gd name="connsiteY19" fmla="*/ 5799125 h 5799125"/>
              <a:gd name="connsiteX0" fmla="*/ 3251 w 3640734"/>
              <a:gd name="connsiteY0" fmla="*/ 0 h 5799125"/>
              <a:gd name="connsiteX1" fmla="*/ 32512 w 3640734"/>
              <a:gd name="connsiteY1" fmla="*/ 365760 h 5799125"/>
              <a:gd name="connsiteX2" fmla="*/ 237337 w 3640734"/>
              <a:gd name="connsiteY2" fmla="*/ 402336 h 5799125"/>
              <a:gd name="connsiteX3" fmla="*/ 237337 w 3640734"/>
              <a:gd name="connsiteY3" fmla="*/ 724205 h 5799125"/>
              <a:gd name="connsiteX4" fmla="*/ 186131 w 3640734"/>
              <a:gd name="connsiteY4" fmla="*/ 1258214 h 5799125"/>
              <a:gd name="connsiteX5" fmla="*/ 347065 w 3640734"/>
              <a:gd name="connsiteY5" fmla="*/ 1594713 h 5799125"/>
              <a:gd name="connsiteX6" fmla="*/ 383641 w 3640734"/>
              <a:gd name="connsiteY6" fmla="*/ 2070201 h 5799125"/>
              <a:gd name="connsiteX7" fmla="*/ 544576 w 3640734"/>
              <a:gd name="connsiteY7" fmla="*/ 2260397 h 5799125"/>
              <a:gd name="connsiteX8" fmla="*/ 456793 w 3640734"/>
              <a:gd name="connsiteY8" fmla="*/ 2516429 h 5799125"/>
              <a:gd name="connsiteX9" fmla="*/ 529945 w 3640734"/>
              <a:gd name="connsiteY9" fmla="*/ 2926080 h 5799125"/>
              <a:gd name="connsiteX10" fmla="*/ 954227 w 3640734"/>
              <a:gd name="connsiteY10" fmla="*/ 3065069 h 5799125"/>
              <a:gd name="connsiteX11" fmla="*/ 1480921 w 3640734"/>
              <a:gd name="connsiteY11" fmla="*/ 3013862 h 5799125"/>
              <a:gd name="connsiteX12" fmla="*/ 1780844 w 3640734"/>
              <a:gd name="connsiteY12" fmla="*/ 2735885 h 5799125"/>
              <a:gd name="connsiteX13" fmla="*/ 2051507 w 3640734"/>
              <a:gd name="connsiteY13" fmla="*/ 2728569 h 5799125"/>
              <a:gd name="connsiteX14" fmla="*/ 2241702 w 3640734"/>
              <a:gd name="connsiteY14" fmla="*/ 3189427 h 5799125"/>
              <a:gd name="connsiteX15" fmla="*/ 2570886 w 3640734"/>
              <a:gd name="connsiteY15" fmla="*/ 3460089 h 5799125"/>
              <a:gd name="connsiteX16" fmla="*/ 2673299 w 3640734"/>
              <a:gd name="connsiteY16" fmla="*/ 3701491 h 5799125"/>
              <a:gd name="connsiteX17" fmla="*/ 2644038 w 3640734"/>
              <a:gd name="connsiteY17" fmla="*/ 4389120 h 5799125"/>
              <a:gd name="connsiteX18" fmla="*/ 2817774 w 3640734"/>
              <a:gd name="connsiteY18" fmla="*/ 4689043 h 5799125"/>
              <a:gd name="connsiteX19" fmla="*/ 3183534 w 3640734"/>
              <a:gd name="connsiteY19" fmla="*/ 5191963 h 5799125"/>
              <a:gd name="connsiteX20" fmla="*/ 3640734 w 3640734"/>
              <a:gd name="connsiteY20" fmla="*/ 5799125 h 5799125"/>
              <a:gd name="connsiteX0" fmla="*/ 3251 w 3665393"/>
              <a:gd name="connsiteY0" fmla="*/ 0 h 5799125"/>
              <a:gd name="connsiteX1" fmla="*/ 32512 w 3665393"/>
              <a:gd name="connsiteY1" fmla="*/ 365760 h 5799125"/>
              <a:gd name="connsiteX2" fmla="*/ 237337 w 3665393"/>
              <a:gd name="connsiteY2" fmla="*/ 402336 h 5799125"/>
              <a:gd name="connsiteX3" fmla="*/ 237337 w 3665393"/>
              <a:gd name="connsiteY3" fmla="*/ 724205 h 5799125"/>
              <a:gd name="connsiteX4" fmla="*/ 186131 w 3665393"/>
              <a:gd name="connsiteY4" fmla="*/ 1258214 h 5799125"/>
              <a:gd name="connsiteX5" fmla="*/ 347065 w 3665393"/>
              <a:gd name="connsiteY5" fmla="*/ 1594713 h 5799125"/>
              <a:gd name="connsiteX6" fmla="*/ 383641 w 3665393"/>
              <a:gd name="connsiteY6" fmla="*/ 2070201 h 5799125"/>
              <a:gd name="connsiteX7" fmla="*/ 544576 w 3665393"/>
              <a:gd name="connsiteY7" fmla="*/ 2260397 h 5799125"/>
              <a:gd name="connsiteX8" fmla="*/ 456793 w 3665393"/>
              <a:gd name="connsiteY8" fmla="*/ 2516429 h 5799125"/>
              <a:gd name="connsiteX9" fmla="*/ 529945 w 3665393"/>
              <a:gd name="connsiteY9" fmla="*/ 2926080 h 5799125"/>
              <a:gd name="connsiteX10" fmla="*/ 954227 w 3665393"/>
              <a:gd name="connsiteY10" fmla="*/ 3065069 h 5799125"/>
              <a:gd name="connsiteX11" fmla="*/ 1480921 w 3665393"/>
              <a:gd name="connsiteY11" fmla="*/ 3013862 h 5799125"/>
              <a:gd name="connsiteX12" fmla="*/ 1780844 w 3665393"/>
              <a:gd name="connsiteY12" fmla="*/ 2735885 h 5799125"/>
              <a:gd name="connsiteX13" fmla="*/ 2051507 w 3665393"/>
              <a:gd name="connsiteY13" fmla="*/ 2728569 h 5799125"/>
              <a:gd name="connsiteX14" fmla="*/ 2241702 w 3665393"/>
              <a:gd name="connsiteY14" fmla="*/ 3189427 h 5799125"/>
              <a:gd name="connsiteX15" fmla="*/ 2570886 w 3665393"/>
              <a:gd name="connsiteY15" fmla="*/ 3460089 h 5799125"/>
              <a:gd name="connsiteX16" fmla="*/ 2673299 w 3665393"/>
              <a:gd name="connsiteY16" fmla="*/ 3701491 h 5799125"/>
              <a:gd name="connsiteX17" fmla="*/ 2644038 w 3665393"/>
              <a:gd name="connsiteY17" fmla="*/ 4389120 h 5799125"/>
              <a:gd name="connsiteX18" fmla="*/ 2817774 w 3665393"/>
              <a:gd name="connsiteY18" fmla="*/ 4689043 h 5799125"/>
              <a:gd name="connsiteX19" fmla="*/ 3613302 w 3665393"/>
              <a:gd name="connsiteY19" fmla="*/ 5219395 h 5799125"/>
              <a:gd name="connsiteX20" fmla="*/ 3640734 w 3665393"/>
              <a:gd name="connsiteY20" fmla="*/ 5799125 h 579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65393" h="5799125">
                <a:moveTo>
                  <a:pt x="3251" y="0"/>
                </a:moveTo>
                <a:cubicBezTo>
                  <a:pt x="-1626" y="149352"/>
                  <a:pt x="-6502" y="298704"/>
                  <a:pt x="32512" y="365760"/>
                </a:cubicBezTo>
                <a:cubicBezTo>
                  <a:pt x="71526" y="432816"/>
                  <a:pt x="203200" y="342595"/>
                  <a:pt x="237337" y="402336"/>
                </a:cubicBezTo>
                <a:cubicBezTo>
                  <a:pt x="271475" y="462077"/>
                  <a:pt x="245871" y="581559"/>
                  <a:pt x="237337" y="724205"/>
                </a:cubicBezTo>
                <a:cubicBezTo>
                  <a:pt x="228803" y="866851"/>
                  <a:pt x="167843" y="1113129"/>
                  <a:pt x="186131" y="1258214"/>
                </a:cubicBezTo>
                <a:cubicBezTo>
                  <a:pt x="204419" y="1403299"/>
                  <a:pt x="314147" y="1459382"/>
                  <a:pt x="347065" y="1594713"/>
                </a:cubicBezTo>
                <a:cubicBezTo>
                  <a:pt x="379983" y="1730044"/>
                  <a:pt x="350723" y="1959254"/>
                  <a:pt x="383641" y="2070201"/>
                </a:cubicBezTo>
                <a:cubicBezTo>
                  <a:pt x="416560" y="2181148"/>
                  <a:pt x="532384" y="2186026"/>
                  <a:pt x="544576" y="2260397"/>
                </a:cubicBezTo>
                <a:cubicBezTo>
                  <a:pt x="556768" y="2334768"/>
                  <a:pt x="459231" y="2405482"/>
                  <a:pt x="456793" y="2516429"/>
                </a:cubicBezTo>
                <a:cubicBezTo>
                  <a:pt x="454355" y="2627376"/>
                  <a:pt x="447039" y="2834640"/>
                  <a:pt x="529945" y="2926080"/>
                </a:cubicBezTo>
                <a:cubicBezTo>
                  <a:pt x="612851" y="3017520"/>
                  <a:pt x="795731" y="3050439"/>
                  <a:pt x="954227" y="3065069"/>
                </a:cubicBezTo>
                <a:cubicBezTo>
                  <a:pt x="1112723" y="3079699"/>
                  <a:pt x="1343152" y="3068726"/>
                  <a:pt x="1480921" y="3013862"/>
                </a:cubicBezTo>
                <a:cubicBezTo>
                  <a:pt x="1618690" y="2958998"/>
                  <a:pt x="1685746" y="2783434"/>
                  <a:pt x="1780844" y="2735885"/>
                </a:cubicBezTo>
                <a:cubicBezTo>
                  <a:pt x="1875942" y="2688336"/>
                  <a:pt x="1974697" y="2652979"/>
                  <a:pt x="2051507" y="2728569"/>
                </a:cubicBezTo>
                <a:cubicBezTo>
                  <a:pt x="2128317" y="2804159"/>
                  <a:pt x="2155139" y="3067507"/>
                  <a:pt x="2241702" y="3189427"/>
                </a:cubicBezTo>
                <a:cubicBezTo>
                  <a:pt x="2328265" y="3311347"/>
                  <a:pt x="2498953" y="3374745"/>
                  <a:pt x="2570886" y="3460089"/>
                </a:cubicBezTo>
                <a:cubicBezTo>
                  <a:pt x="2642819" y="3545433"/>
                  <a:pt x="2661107" y="3546653"/>
                  <a:pt x="2673299" y="3701491"/>
                </a:cubicBezTo>
                <a:cubicBezTo>
                  <a:pt x="2685491" y="3856329"/>
                  <a:pt x="2619959" y="4224528"/>
                  <a:pt x="2644038" y="4389120"/>
                </a:cubicBezTo>
                <a:cubicBezTo>
                  <a:pt x="2668117" y="4553712"/>
                  <a:pt x="2727858" y="4555236"/>
                  <a:pt x="2817774" y="4689043"/>
                </a:cubicBezTo>
                <a:cubicBezTo>
                  <a:pt x="2907690" y="4822850"/>
                  <a:pt x="3476142" y="5034381"/>
                  <a:pt x="3613302" y="5219395"/>
                </a:cubicBezTo>
                <a:cubicBezTo>
                  <a:pt x="3750462" y="5404409"/>
                  <a:pt x="3564534" y="5697931"/>
                  <a:pt x="3640734" y="5799125"/>
                </a:cubicBezTo>
              </a:path>
            </a:pathLst>
          </a:custGeom>
          <a:noFill/>
          <a:ln w="76200">
            <a:solidFill>
              <a:srgbClr val="00C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E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8070AC-2ACC-4929-D1A8-6DE4A7CB2CA4}"/>
              </a:ext>
            </a:extLst>
          </p:cNvPr>
          <p:cNvSpPr txBox="1"/>
          <p:nvPr/>
        </p:nvSpPr>
        <p:spPr>
          <a:xfrm>
            <a:off x="6529337" y="6177685"/>
            <a:ext cx="10955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Wallula</a:t>
            </a:r>
            <a:endParaRPr lang="en-US" dirty="0"/>
          </a:p>
          <a:p>
            <a:pPr algn="ctr"/>
            <a:r>
              <a:rPr lang="en-US" dirty="0"/>
              <a:t>Gap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82259-051F-25C2-B989-4FCEA9CAD63B}"/>
              </a:ext>
            </a:extLst>
          </p:cNvPr>
          <p:cNvSpPr txBox="1"/>
          <p:nvPr/>
        </p:nvSpPr>
        <p:spPr>
          <a:xfrm>
            <a:off x="3263993" y="1168942"/>
            <a:ext cx="8619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West</a:t>
            </a:r>
          </a:p>
          <a:p>
            <a:pPr algn="ctr"/>
            <a:r>
              <a:rPr lang="en-US" dirty="0"/>
              <a:t>Bar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45DC7B-9506-A09C-E39C-F09743CFA36E}"/>
              </a:ext>
            </a:extLst>
          </p:cNvPr>
          <p:cNvSpPr/>
          <p:nvPr/>
        </p:nvSpPr>
        <p:spPr>
          <a:xfrm>
            <a:off x="4233628" y="1289304"/>
            <a:ext cx="411524" cy="3657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72F003-8F01-AEFA-B106-312688F6E253}"/>
              </a:ext>
            </a:extLst>
          </p:cNvPr>
          <p:cNvSpPr/>
          <p:nvPr/>
        </p:nvSpPr>
        <p:spPr>
          <a:xfrm>
            <a:off x="7754809" y="6377026"/>
            <a:ext cx="411524" cy="3657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E4155-27C6-F0DB-00F0-21DC30697CF9}"/>
              </a:ext>
            </a:extLst>
          </p:cNvPr>
          <p:cNvSpPr txBox="1"/>
          <p:nvPr/>
        </p:nvSpPr>
        <p:spPr>
          <a:xfrm rot="4957961">
            <a:off x="4071625" y="2686901"/>
            <a:ext cx="1998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Columbia River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1E7B1D4B-F311-3AAC-9B18-3005327395BB}"/>
              </a:ext>
            </a:extLst>
          </p:cNvPr>
          <p:cNvSpPr/>
          <p:nvPr/>
        </p:nvSpPr>
        <p:spPr>
          <a:xfrm rot="14009371">
            <a:off x="7039128" y="5256648"/>
            <a:ext cx="1078992" cy="35573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44B32E-0CB8-9563-9EBB-0603CB463ACF}"/>
              </a:ext>
            </a:extLst>
          </p:cNvPr>
          <p:cNvSpPr txBox="1"/>
          <p:nvPr/>
        </p:nvSpPr>
        <p:spPr>
          <a:xfrm>
            <a:off x="7772051" y="4756546"/>
            <a:ext cx="8619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the</a:t>
            </a:r>
          </a:p>
          <a:p>
            <a:pPr algn="ctr"/>
            <a:r>
              <a:rPr lang="en-US" dirty="0"/>
              <a:t>Sea</a:t>
            </a:r>
          </a:p>
        </p:txBody>
      </p:sp>
    </p:spTree>
    <p:extLst>
      <p:ext uri="{BB962C8B-B14F-4D97-AF65-F5344CB8AC3E}">
        <p14:creationId xmlns:p14="http://schemas.microsoft.com/office/powerpoint/2010/main" val="17237164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939439-414F-8655-6396-1417B5AE4F5A}"/>
              </a:ext>
            </a:extLst>
          </p:cNvPr>
          <p:cNvSpPr txBox="1"/>
          <p:nvPr/>
        </p:nvSpPr>
        <p:spPr>
          <a:xfrm>
            <a:off x="6339840" y="3886200"/>
            <a:ext cx="268842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/>
              <a:t>Wallula</a:t>
            </a:r>
            <a:r>
              <a:rPr lang="en-US" sz="4000" dirty="0"/>
              <a:t> Gap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46C6AE9A-36DB-D52F-B49B-0FD1A9484EE9}"/>
              </a:ext>
            </a:extLst>
          </p:cNvPr>
          <p:cNvSpPr/>
          <p:nvPr/>
        </p:nvSpPr>
        <p:spPr>
          <a:xfrm rot="20472455">
            <a:off x="2727960" y="5547360"/>
            <a:ext cx="1996440" cy="5486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AE7E1-6E8A-BBBB-BBDB-2FC0FC445E30}"/>
              </a:ext>
            </a:extLst>
          </p:cNvPr>
          <p:cNvSpPr txBox="1"/>
          <p:nvPr/>
        </p:nvSpPr>
        <p:spPr>
          <a:xfrm rot="20528977">
            <a:off x="3091424" y="6044559"/>
            <a:ext cx="228440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to the Sea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AA589D-5D81-845F-A9C4-B6CA67CB2AC4}"/>
              </a:ext>
            </a:extLst>
          </p:cNvPr>
          <p:cNvSpPr/>
          <p:nvPr/>
        </p:nvSpPr>
        <p:spPr>
          <a:xfrm>
            <a:off x="8951730" y="6630160"/>
            <a:ext cx="642214" cy="16252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40DB47-1C03-C0FA-54F7-6BFF612610DC}"/>
              </a:ext>
            </a:extLst>
          </p:cNvPr>
          <p:cNvSpPr txBox="1"/>
          <p:nvPr/>
        </p:nvSpPr>
        <p:spPr>
          <a:xfrm>
            <a:off x="8862562" y="6213836"/>
            <a:ext cx="861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16 km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77EBF3-A9F7-1362-770C-9E2973B56D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18" y="0"/>
            <a:ext cx="10466363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28AC60-7748-C0CE-96AB-458DADFD760D}"/>
              </a:ext>
            </a:extLst>
          </p:cNvPr>
          <p:cNvSpPr txBox="1"/>
          <p:nvPr/>
        </p:nvSpPr>
        <p:spPr>
          <a:xfrm>
            <a:off x="7613419" y="5055750"/>
            <a:ext cx="9049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Wallula</a:t>
            </a:r>
            <a:r>
              <a:rPr lang="en-US" dirty="0"/>
              <a:t> Gap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BB8D1A9A-6A4F-A013-8D4E-7C5F39342E5F}"/>
              </a:ext>
            </a:extLst>
          </p:cNvPr>
          <p:cNvSpPr/>
          <p:nvPr/>
        </p:nvSpPr>
        <p:spPr>
          <a:xfrm rot="18219960">
            <a:off x="7034935" y="6067206"/>
            <a:ext cx="1078992" cy="35573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E57B24-74CA-E168-4C9E-12FB1E05E788}"/>
              </a:ext>
            </a:extLst>
          </p:cNvPr>
          <p:cNvSpPr txBox="1"/>
          <p:nvPr/>
        </p:nvSpPr>
        <p:spPr>
          <a:xfrm rot="18226057">
            <a:off x="6707686" y="5594504"/>
            <a:ext cx="8619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the</a:t>
            </a:r>
          </a:p>
          <a:p>
            <a:pPr algn="ctr"/>
            <a:r>
              <a:rPr lang="en-US" dirty="0"/>
              <a:t>Sea</a:t>
            </a:r>
          </a:p>
        </p:txBody>
      </p:sp>
    </p:spTree>
    <p:extLst>
      <p:ext uri="{BB962C8B-B14F-4D97-AF65-F5344CB8AC3E}">
        <p14:creationId xmlns:p14="http://schemas.microsoft.com/office/powerpoint/2010/main" val="2824924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8DC0F-0355-9CFE-7957-B6F01A6F6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6B7702-F73C-3D0D-DAD7-3D6E0D140C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417" y="0"/>
            <a:ext cx="553755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9ACDCD-B002-D1F5-5356-37EBF2EADD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1027" y="610953"/>
            <a:ext cx="5783541" cy="563609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E6212D5-EA3C-9A37-EA1F-ABF7C9011F38}"/>
              </a:ext>
            </a:extLst>
          </p:cNvPr>
          <p:cNvSpPr/>
          <p:nvPr/>
        </p:nvSpPr>
        <p:spPr>
          <a:xfrm>
            <a:off x="8331948" y="1468444"/>
            <a:ext cx="1467169" cy="2199430"/>
          </a:xfrm>
          <a:custGeom>
            <a:avLst/>
            <a:gdLst>
              <a:gd name="connsiteX0" fmla="*/ 175054 w 1467169"/>
              <a:gd name="connsiteY0" fmla="*/ 2168608 h 2199430"/>
              <a:gd name="connsiteX1" fmla="*/ 394 w 1467169"/>
              <a:gd name="connsiteY1" fmla="*/ 1562432 h 2199430"/>
              <a:gd name="connsiteX2" fmla="*/ 133958 w 1467169"/>
              <a:gd name="connsiteY2" fmla="*/ 945983 h 2199430"/>
              <a:gd name="connsiteX3" fmla="*/ 339441 w 1467169"/>
              <a:gd name="connsiteY3" fmla="*/ 463098 h 2199430"/>
              <a:gd name="connsiteX4" fmla="*/ 596295 w 1467169"/>
              <a:gd name="connsiteY4" fmla="*/ 31583 h 2199430"/>
              <a:gd name="connsiteX5" fmla="*/ 986713 w 1467169"/>
              <a:gd name="connsiteY5" fmla="*/ 41857 h 2199430"/>
              <a:gd name="connsiteX6" fmla="*/ 1130551 w 1467169"/>
              <a:gd name="connsiteY6" fmla="*/ 113776 h 2199430"/>
              <a:gd name="connsiteX7" fmla="*/ 1387405 w 1467169"/>
              <a:gd name="connsiteY7" fmla="*/ 740500 h 2199430"/>
              <a:gd name="connsiteX8" fmla="*/ 1449050 w 1467169"/>
              <a:gd name="connsiteY8" fmla="*/ 1233659 h 2199430"/>
              <a:gd name="connsiteX9" fmla="*/ 1099728 w 1467169"/>
              <a:gd name="connsiteY9" fmla="*/ 1839835 h 2199430"/>
              <a:gd name="connsiteX10" fmla="*/ 770955 w 1467169"/>
              <a:gd name="connsiteY10" fmla="*/ 1973399 h 2199430"/>
              <a:gd name="connsiteX11" fmla="*/ 729859 w 1467169"/>
              <a:gd name="connsiteY11" fmla="*/ 2199430 h 219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7169" h="2199430">
                <a:moveTo>
                  <a:pt x="175054" y="2168608"/>
                </a:moveTo>
                <a:cubicBezTo>
                  <a:pt x="91148" y="1967405"/>
                  <a:pt x="7243" y="1766203"/>
                  <a:pt x="394" y="1562432"/>
                </a:cubicBezTo>
                <a:cubicBezTo>
                  <a:pt x="-6455" y="1358661"/>
                  <a:pt x="77450" y="1129205"/>
                  <a:pt x="133958" y="945983"/>
                </a:cubicBezTo>
                <a:cubicBezTo>
                  <a:pt x="190466" y="762761"/>
                  <a:pt x="262385" y="615498"/>
                  <a:pt x="339441" y="463098"/>
                </a:cubicBezTo>
                <a:cubicBezTo>
                  <a:pt x="416497" y="310698"/>
                  <a:pt x="488416" y="101790"/>
                  <a:pt x="596295" y="31583"/>
                </a:cubicBezTo>
                <a:cubicBezTo>
                  <a:pt x="704174" y="-38624"/>
                  <a:pt x="897670" y="28158"/>
                  <a:pt x="986713" y="41857"/>
                </a:cubicBezTo>
                <a:cubicBezTo>
                  <a:pt x="1075756" y="55556"/>
                  <a:pt x="1063769" y="-2664"/>
                  <a:pt x="1130551" y="113776"/>
                </a:cubicBezTo>
                <a:cubicBezTo>
                  <a:pt x="1197333" y="230216"/>
                  <a:pt x="1334322" y="553853"/>
                  <a:pt x="1387405" y="740500"/>
                </a:cubicBezTo>
                <a:cubicBezTo>
                  <a:pt x="1440488" y="927147"/>
                  <a:pt x="1496996" y="1050436"/>
                  <a:pt x="1449050" y="1233659"/>
                </a:cubicBezTo>
                <a:cubicBezTo>
                  <a:pt x="1401104" y="1416881"/>
                  <a:pt x="1212744" y="1716545"/>
                  <a:pt x="1099728" y="1839835"/>
                </a:cubicBezTo>
                <a:cubicBezTo>
                  <a:pt x="986712" y="1963125"/>
                  <a:pt x="832600" y="1913467"/>
                  <a:pt x="770955" y="1973399"/>
                </a:cubicBezTo>
                <a:cubicBezTo>
                  <a:pt x="709310" y="2033331"/>
                  <a:pt x="719584" y="2116380"/>
                  <a:pt x="729859" y="219943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6E7BE5-519A-22A4-EE84-DE38356670F0}"/>
              </a:ext>
            </a:extLst>
          </p:cNvPr>
          <p:cNvSpPr txBox="1"/>
          <p:nvPr/>
        </p:nvSpPr>
        <p:spPr>
          <a:xfrm>
            <a:off x="8453826" y="6201574"/>
            <a:ext cx="1541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Cirque</a:t>
            </a:r>
          </a:p>
        </p:txBody>
      </p:sp>
    </p:spTree>
    <p:extLst>
      <p:ext uri="{BB962C8B-B14F-4D97-AF65-F5344CB8AC3E}">
        <p14:creationId xmlns:p14="http://schemas.microsoft.com/office/powerpoint/2010/main" val="9731135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F8AEC-B8A6-22A7-7FF4-224BCF4DD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5B4E5A-CC32-5DB2-B7A0-9F545A71AC06}"/>
              </a:ext>
            </a:extLst>
          </p:cNvPr>
          <p:cNvSpPr txBox="1"/>
          <p:nvPr/>
        </p:nvSpPr>
        <p:spPr>
          <a:xfrm>
            <a:off x="6339840" y="3886200"/>
            <a:ext cx="268842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/>
              <a:t>Wallula</a:t>
            </a:r>
            <a:r>
              <a:rPr lang="en-US" sz="4000" dirty="0"/>
              <a:t> Gap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8DB7279A-CB39-6E14-90B2-17B959FD6EF9}"/>
              </a:ext>
            </a:extLst>
          </p:cNvPr>
          <p:cNvSpPr/>
          <p:nvPr/>
        </p:nvSpPr>
        <p:spPr>
          <a:xfrm rot="20472455">
            <a:off x="2727960" y="5547360"/>
            <a:ext cx="1996440" cy="5486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63B90-3B32-F996-0354-1F85381DAD2D}"/>
              </a:ext>
            </a:extLst>
          </p:cNvPr>
          <p:cNvSpPr txBox="1"/>
          <p:nvPr/>
        </p:nvSpPr>
        <p:spPr>
          <a:xfrm rot="20528977">
            <a:off x="3091424" y="6044559"/>
            <a:ext cx="228440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to the Sea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2AD947-F678-BCC4-276F-EC86D3D1413F}"/>
              </a:ext>
            </a:extLst>
          </p:cNvPr>
          <p:cNvSpPr/>
          <p:nvPr/>
        </p:nvSpPr>
        <p:spPr>
          <a:xfrm>
            <a:off x="8951730" y="6630160"/>
            <a:ext cx="642214" cy="16252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492FAB-F529-4353-1A9F-5348464F52EE}"/>
              </a:ext>
            </a:extLst>
          </p:cNvPr>
          <p:cNvSpPr txBox="1"/>
          <p:nvPr/>
        </p:nvSpPr>
        <p:spPr>
          <a:xfrm>
            <a:off x="8862562" y="6213836"/>
            <a:ext cx="861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16 km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2B953B-3469-BF0E-47AB-52D4BB143B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18" y="0"/>
            <a:ext cx="10466363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2F79BD-7AB6-ABEE-DFCF-CB929D612DBA}"/>
              </a:ext>
            </a:extLst>
          </p:cNvPr>
          <p:cNvSpPr txBox="1"/>
          <p:nvPr/>
        </p:nvSpPr>
        <p:spPr>
          <a:xfrm>
            <a:off x="7613419" y="5055750"/>
            <a:ext cx="861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Gap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FBF1A95-7A6C-6B92-C404-8EAB1386F296}"/>
              </a:ext>
            </a:extLst>
          </p:cNvPr>
          <p:cNvSpPr/>
          <p:nvPr/>
        </p:nvSpPr>
        <p:spPr>
          <a:xfrm>
            <a:off x="1261872" y="1408176"/>
            <a:ext cx="3236976" cy="1649358"/>
          </a:xfrm>
          <a:custGeom>
            <a:avLst/>
            <a:gdLst>
              <a:gd name="connsiteX0" fmla="*/ 0 w 3236976"/>
              <a:gd name="connsiteY0" fmla="*/ 0 h 1649358"/>
              <a:gd name="connsiteX1" fmla="*/ 484632 w 3236976"/>
              <a:gd name="connsiteY1" fmla="*/ 438912 h 1649358"/>
              <a:gd name="connsiteX2" fmla="*/ 987552 w 3236976"/>
              <a:gd name="connsiteY2" fmla="*/ 548640 h 1649358"/>
              <a:gd name="connsiteX3" fmla="*/ 1517904 w 3236976"/>
              <a:gd name="connsiteY3" fmla="*/ 603504 h 1649358"/>
              <a:gd name="connsiteX4" fmla="*/ 1764792 w 3236976"/>
              <a:gd name="connsiteY4" fmla="*/ 795528 h 1649358"/>
              <a:gd name="connsiteX5" fmla="*/ 2093976 w 3236976"/>
              <a:gd name="connsiteY5" fmla="*/ 1389888 h 1649358"/>
              <a:gd name="connsiteX6" fmla="*/ 2359152 w 3236976"/>
              <a:gd name="connsiteY6" fmla="*/ 1618488 h 1649358"/>
              <a:gd name="connsiteX7" fmla="*/ 2779776 w 3236976"/>
              <a:gd name="connsiteY7" fmla="*/ 1609344 h 1649358"/>
              <a:gd name="connsiteX8" fmla="*/ 3236976 w 3236976"/>
              <a:gd name="connsiteY8" fmla="*/ 1271016 h 164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6976" h="1649358">
                <a:moveTo>
                  <a:pt x="0" y="0"/>
                </a:moveTo>
                <a:cubicBezTo>
                  <a:pt x="160020" y="173736"/>
                  <a:pt x="320040" y="347472"/>
                  <a:pt x="484632" y="438912"/>
                </a:cubicBezTo>
                <a:cubicBezTo>
                  <a:pt x="649224" y="530352"/>
                  <a:pt x="815340" y="521208"/>
                  <a:pt x="987552" y="548640"/>
                </a:cubicBezTo>
                <a:cubicBezTo>
                  <a:pt x="1159764" y="576072"/>
                  <a:pt x="1388364" y="562356"/>
                  <a:pt x="1517904" y="603504"/>
                </a:cubicBezTo>
                <a:cubicBezTo>
                  <a:pt x="1647444" y="644652"/>
                  <a:pt x="1668780" y="664464"/>
                  <a:pt x="1764792" y="795528"/>
                </a:cubicBezTo>
                <a:cubicBezTo>
                  <a:pt x="1860804" y="926592"/>
                  <a:pt x="1994916" y="1252728"/>
                  <a:pt x="2093976" y="1389888"/>
                </a:cubicBezTo>
                <a:cubicBezTo>
                  <a:pt x="2193036" y="1527048"/>
                  <a:pt x="2244852" y="1581912"/>
                  <a:pt x="2359152" y="1618488"/>
                </a:cubicBezTo>
                <a:cubicBezTo>
                  <a:pt x="2473452" y="1655064"/>
                  <a:pt x="2633472" y="1667256"/>
                  <a:pt x="2779776" y="1609344"/>
                </a:cubicBezTo>
                <a:cubicBezTo>
                  <a:pt x="2926080" y="1551432"/>
                  <a:pt x="3081528" y="1411224"/>
                  <a:pt x="3236976" y="127101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A0023CC-EBBD-74C3-5734-F967DA592882}"/>
              </a:ext>
            </a:extLst>
          </p:cNvPr>
          <p:cNvSpPr/>
          <p:nvPr/>
        </p:nvSpPr>
        <p:spPr>
          <a:xfrm>
            <a:off x="1609344" y="1243584"/>
            <a:ext cx="2834640" cy="1501875"/>
          </a:xfrm>
          <a:custGeom>
            <a:avLst/>
            <a:gdLst>
              <a:gd name="connsiteX0" fmla="*/ 0 w 2834640"/>
              <a:gd name="connsiteY0" fmla="*/ 0 h 1501875"/>
              <a:gd name="connsiteX1" fmla="*/ 676656 w 2834640"/>
              <a:gd name="connsiteY1" fmla="*/ 237744 h 1501875"/>
              <a:gd name="connsiteX2" fmla="*/ 1106424 w 2834640"/>
              <a:gd name="connsiteY2" fmla="*/ 466344 h 1501875"/>
              <a:gd name="connsiteX3" fmla="*/ 1737360 w 2834640"/>
              <a:gd name="connsiteY3" fmla="*/ 822960 h 1501875"/>
              <a:gd name="connsiteX4" fmla="*/ 1993392 w 2834640"/>
              <a:gd name="connsiteY4" fmla="*/ 1353312 h 1501875"/>
              <a:gd name="connsiteX5" fmla="*/ 2157984 w 2834640"/>
              <a:gd name="connsiteY5" fmla="*/ 1481328 h 1501875"/>
              <a:gd name="connsiteX6" fmla="*/ 2834640 w 2834640"/>
              <a:gd name="connsiteY6" fmla="*/ 996696 h 150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4640" h="1501875">
                <a:moveTo>
                  <a:pt x="0" y="0"/>
                </a:moveTo>
                <a:cubicBezTo>
                  <a:pt x="246126" y="80010"/>
                  <a:pt x="492252" y="160020"/>
                  <a:pt x="676656" y="237744"/>
                </a:cubicBezTo>
                <a:cubicBezTo>
                  <a:pt x="861060" y="315468"/>
                  <a:pt x="929640" y="368808"/>
                  <a:pt x="1106424" y="466344"/>
                </a:cubicBezTo>
                <a:cubicBezTo>
                  <a:pt x="1283208" y="563880"/>
                  <a:pt x="1589532" y="675132"/>
                  <a:pt x="1737360" y="822960"/>
                </a:cubicBezTo>
                <a:cubicBezTo>
                  <a:pt x="1885188" y="970788"/>
                  <a:pt x="1923288" y="1243584"/>
                  <a:pt x="1993392" y="1353312"/>
                </a:cubicBezTo>
                <a:cubicBezTo>
                  <a:pt x="2063496" y="1463040"/>
                  <a:pt x="2017776" y="1540764"/>
                  <a:pt x="2157984" y="1481328"/>
                </a:cubicBezTo>
                <a:cubicBezTo>
                  <a:pt x="2298192" y="1421892"/>
                  <a:pt x="2566416" y="1209294"/>
                  <a:pt x="2834640" y="99669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3BABB851-9B81-583C-4253-43BE6B7069D9}"/>
              </a:ext>
            </a:extLst>
          </p:cNvPr>
          <p:cNvSpPr/>
          <p:nvPr/>
        </p:nvSpPr>
        <p:spPr>
          <a:xfrm rot="18219960">
            <a:off x="7034935" y="6067206"/>
            <a:ext cx="1078992" cy="35573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58D289-8DA5-C171-D331-3436867BDF74}"/>
              </a:ext>
            </a:extLst>
          </p:cNvPr>
          <p:cNvSpPr txBox="1"/>
          <p:nvPr/>
        </p:nvSpPr>
        <p:spPr>
          <a:xfrm rot="18226057">
            <a:off x="6707686" y="5594504"/>
            <a:ext cx="8619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the</a:t>
            </a:r>
          </a:p>
          <a:p>
            <a:pPr algn="ctr"/>
            <a:r>
              <a:rPr lang="en-US" dirty="0"/>
              <a:t>Sea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FF5E304-3FA5-BFF5-0EC9-7C29AEFD4FD1}"/>
              </a:ext>
            </a:extLst>
          </p:cNvPr>
          <p:cNvSpPr/>
          <p:nvPr/>
        </p:nvSpPr>
        <p:spPr>
          <a:xfrm>
            <a:off x="7653528" y="4526280"/>
            <a:ext cx="1005873" cy="2121408"/>
          </a:xfrm>
          <a:custGeom>
            <a:avLst/>
            <a:gdLst>
              <a:gd name="connsiteX0" fmla="*/ 941832 w 1005873"/>
              <a:gd name="connsiteY0" fmla="*/ 0 h 2121408"/>
              <a:gd name="connsiteX1" fmla="*/ 1005840 w 1005873"/>
              <a:gd name="connsiteY1" fmla="*/ 374904 h 2121408"/>
              <a:gd name="connsiteX2" fmla="*/ 950976 w 1005873"/>
              <a:gd name="connsiteY2" fmla="*/ 804672 h 2121408"/>
              <a:gd name="connsiteX3" fmla="*/ 969264 w 1005873"/>
              <a:gd name="connsiteY3" fmla="*/ 1042416 h 2121408"/>
              <a:gd name="connsiteX4" fmla="*/ 493776 w 1005873"/>
              <a:gd name="connsiteY4" fmla="*/ 1563624 h 2121408"/>
              <a:gd name="connsiteX5" fmla="*/ 338328 w 1005873"/>
              <a:gd name="connsiteY5" fmla="*/ 1883664 h 2121408"/>
              <a:gd name="connsiteX6" fmla="*/ 0 w 1005873"/>
              <a:gd name="connsiteY6" fmla="*/ 2121408 h 21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73" h="2121408">
                <a:moveTo>
                  <a:pt x="941832" y="0"/>
                </a:moveTo>
                <a:cubicBezTo>
                  <a:pt x="973074" y="120396"/>
                  <a:pt x="1004316" y="240792"/>
                  <a:pt x="1005840" y="374904"/>
                </a:cubicBezTo>
                <a:cubicBezTo>
                  <a:pt x="1007364" y="509016"/>
                  <a:pt x="957072" y="693420"/>
                  <a:pt x="950976" y="804672"/>
                </a:cubicBezTo>
                <a:cubicBezTo>
                  <a:pt x="944880" y="915924"/>
                  <a:pt x="1045464" y="915924"/>
                  <a:pt x="969264" y="1042416"/>
                </a:cubicBezTo>
                <a:cubicBezTo>
                  <a:pt x="893064" y="1168908"/>
                  <a:pt x="598932" y="1423416"/>
                  <a:pt x="493776" y="1563624"/>
                </a:cubicBezTo>
                <a:cubicBezTo>
                  <a:pt x="388620" y="1703832"/>
                  <a:pt x="420624" y="1790700"/>
                  <a:pt x="338328" y="1883664"/>
                </a:cubicBezTo>
                <a:cubicBezTo>
                  <a:pt x="256032" y="1976628"/>
                  <a:pt x="128016" y="2049018"/>
                  <a:pt x="0" y="212140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8B6E697-CA60-4068-7285-6A5BC596A027}"/>
              </a:ext>
            </a:extLst>
          </p:cNvPr>
          <p:cNvSpPr/>
          <p:nvPr/>
        </p:nvSpPr>
        <p:spPr>
          <a:xfrm>
            <a:off x="8037576" y="5111496"/>
            <a:ext cx="1298448" cy="1600200"/>
          </a:xfrm>
          <a:custGeom>
            <a:avLst/>
            <a:gdLst>
              <a:gd name="connsiteX0" fmla="*/ 1298448 w 1298448"/>
              <a:gd name="connsiteY0" fmla="*/ 0 h 1600200"/>
              <a:gd name="connsiteX1" fmla="*/ 1033272 w 1298448"/>
              <a:gd name="connsiteY1" fmla="*/ 73152 h 1600200"/>
              <a:gd name="connsiteX2" fmla="*/ 896112 w 1298448"/>
              <a:gd name="connsiteY2" fmla="*/ 292608 h 1600200"/>
              <a:gd name="connsiteX3" fmla="*/ 978408 w 1298448"/>
              <a:gd name="connsiteY3" fmla="*/ 512064 h 1600200"/>
              <a:gd name="connsiteX4" fmla="*/ 576072 w 1298448"/>
              <a:gd name="connsiteY4" fmla="*/ 914400 h 1600200"/>
              <a:gd name="connsiteX5" fmla="*/ 265176 w 1298448"/>
              <a:gd name="connsiteY5" fmla="*/ 1280160 h 1600200"/>
              <a:gd name="connsiteX6" fmla="*/ 0 w 1298448"/>
              <a:gd name="connsiteY6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8448" h="1600200">
                <a:moveTo>
                  <a:pt x="1298448" y="0"/>
                </a:moveTo>
                <a:cubicBezTo>
                  <a:pt x="1199388" y="12192"/>
                  <a:pt x="1100328" y="24384"/>
                  <a:pt x="1033272" y="73152"/>
                </a:cubicBezTo>
                <a:cubicBezTo>
                  <a:pt x="966216" y="121920"/>
                  <a:pt x="905256" y="219456"/>
                  <a:pt x="896112" y="292608"/>
                </a:cubicBezTo>
                <a:cubicBezTo>
                  <a:pt x="886968" y="365760"/>
                  <a:pt x="1031748" y="408432"/>
                  <a:pt x="978408" y="512064"/>
                </a:cubicBezTo>
                <a:cubicBezTo>
                  <a:pt x="925068" y="615696"/>
                  <a:pt x="694944" y="786384"/>
                  <a:pt x="576072" y="914400"/>
                </a:cubicBezTo>
                <a:cubicBezTo>
                  <a:pt x="457200" y="1042416"/>
                  <a:pt x="361188" y="1165860"/>
                  <a:pt x="265176" y="1280160"/>
                </a:cubicBezTo>
                <a:cubicBezTo>
                  <a:pt x="169164" y="1394460"/>
                  <a:pt x="84582" y="1497330"/>
                  <a:pt x="0" y="16002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B7FF04-0CAA-8575-C29D-9C833BF7203F}"/>
              </a:ext>
            </a:extLst>
          </p:cNvPr>
          <p:cNvSpPr/>
          <p:nvPr/>
        </p:nvSpPr>
        <p:spPr>
          <a:xfrm>
            <a:off x="10524137" y="6647688"/>
            <a:ext cx="569165" cy="14499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D32C6F-BA63-CC35-0604-54D7652280A8}"/>
              </a:ext>
            </a:extLst>
          </p:cNvPr>
          <p:cNvSpPr txBox="1"/>
          <p:nvPr/>
        </p:nvSpPr>
        <p:spPr>
          <a:xfrm>
            <a:off x="10434969" y="6231364"/>
            <a:ext cx="9843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3.2 km</a:t>
            </a:r>
          </a:p>
        </p:txBody>
      </p:sp>
    </p:spTree>
    <p:extLst>
      <p:ext uri="{BB962C8B-B14F-4D97-AF65-F5344CB8AC3E}">
        <p14:creationId xmlns:p14="http://schemas.microsoft.com/office/powerpoint/2010/main" val="4350666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79" y="145597"/>
            <a:ext cx="11917382" cy="5852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2F79BD-7AB6-ABEE-DFCF-CB929D612DBA}"/>
              </a:ext>
            </a:extLst>
          </p:cNvPr>
          <p:cNvSpPr txBox="1"/>
          <p:nvPr/>
        </p:nvSpPr>
        <p:spPr>
          <a:xfrm>
            <a:off x="4271503" y="5998029"/>
            <a:ext cx="350089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Wallula</a:t>
            </a:r>
            <a:r>
              <a:rPr lang="en-US" sz="4400" dirty="0"/>
              <a:t> Gap</a:t>
            </a:r>
          </a:p>
        </p:txBody>
      </p:sp>
    </p:spTree>
    <p:extLst>
      <p:ext uri="{BB962C8B-B14F-4D97-AF65-F5344CB8AC3E}">
        <p14:creationId xmlns:p14="http://schemas.microsoft.com/office/powerpoint/2010/main" val="905110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14648-0784-B3C1-9F99-622419ACCF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18" y="0"/>
            <a:ext cx="1046636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5132F0-7AA4-F3B2-8E3E-4DF0B7952942}"/>
              </a:ext>
            </a:extLst>
          </p:cNvPr>
          <p:cNvSpPr/>
          <p:nvPr/>
        </p:nvSpPr>
        <p:spPr>
          <a:xfrm>
            <a:off x="10524137" y="6647688"/>
            <a:ext cx="569165" cy="14499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CEC60-79C0-42E4-F11D-5D490BFB385B}"/>
              </a:ext>
            </a:extLst>
          </p:cNvPr>
          <p:cNvSpPr txBox="1"/>
          <p:nvPr/>
        </p:nvSpPr>
        <p:spPr>
          <a:xfrm>
            <a:off x="10434969" y="6231364"/>
            <a:ext cx="9843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3.2 km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6B9EB9-ED1B-721F-411B-85495C7615F9}"/>
              </a:ext>
            </a:extLst>
          </p:cNvPr>
          <p:cNvSpPr/>
          <p:nvPr/>
        </p:nvSpPr>
        <p:spPr>
          <a:xfrm>
            <a:off x="4838700" y="553606"/>
            <a:ext cx="3022600" cy="2875394"/>
          </a:xfrm>
          <a:custGeom>
            <a:avLst/>
            <a:gdLst>
              <a:gd name="connsiteX0" fmla="*/ 0 w 3022600"/>
              <a:gd name="connsiteY0" fmla="*/ 2875394 h 2875394"/>
              <a:gd name="connsiteX1" fmla="*/ 381000 w 3022600"/>
              <a:gd name="connsiteY1" fmla="*/ 2367394 h 2875394"/>
              <a:gd name="connsiteX2" fmla="*/ 711200 w 3022600"/>
              <a:gd name="connsiteY2" fmla="*/ 1910194 h 2875394"/>
              <a:gd name="connsiteX3" fmla="*/ 1130300 w 3022600"/>
              <a:gd name="connsiteY3" fmla="*/ 1618094 h 2875394"/>
              <a:gd name="connsiteX4" fmla="*/ 1397000 w 3022600"/>
              <a:gd name="connsiteY4" fmla="*/ 1033894 h 2875394"/>
              <a:gd name="connsiteX5" fmla="*/ 1714500 w 3022600"/>
              <a:gd name="connsiteY5" fmla="*/ 462394 h 2875394"/>
              <a:gd name="connsiteX6" fmla="*/ 1993900 w 3022600"/>
              <a:gd name="connsiteY6" fmla="*/ 30594 h 2875394"/>
              <a:gd name="connsiteX7" fmla="*/ 2540000 w 3022600"/>
              <a:gd name="connsiteY7" fmla="*/ 43294 h 2875394"/>
              <a:gd name="connsiteX8" fmla="*/ 2882900 w 3022600"/>
              <a:gd name="connsiteY8" fmla="*/ 106794 h 2875394"/>
              <a:gd name="connsiteX9" fmla="*/ 3022600 w 3022600"/>
              <a:gd name="connsiteY9" fmla="*/ 17894 h 287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22600" h="2875394">
                <a:moveTo>
                  <a:pt x="0" y="2875394"/>
                </a:moveTo>
                <a:cubicBezTo>
                  <a:pt x="131233" y="2701827"/>
                  <a:pt x="262467" y="2528261"/>
                  <a:pt x="381000" y="2367394"/>
                </a:cubicBezTo>
                <a:cubicBezTo>
                  <a:pt x="499533" y="2206527"/>
                  <a:pt x="586317" y="2035077"/>
                  <a:pt x="711200" y="1910194"/>
                </a:cubicBezTo>
                <a:cubicBezTo>
                  <a:pt x="836083" y="1785311"/>
                  <a:pt x="1016000" y="1764144"/>
                  <a:pt x="1130300" y="1618094"/>
                </a:cubicBezTo>
                <a:cubicBezTo>
                  <a:pt x="1244600" y="1472044"/>
                  <a:pt x="1299633" y="1226511"/>
                  <a:pt x="1397000" y="1033894"/>
                </a:cubicBezTo>
                <a:cubicBezTo>
                  <a:pt x="1494367" y="841277"/>
                  <a:pt x="1615017" y="629611"/>
                  <a:pt x="1714500" y="462394"/>
                </a:cubicBezTo>
                <a:cubicBezTo>
                  <a:pt x="1813983" y="295177"/>
                  <a:pt x="1856317" y="100444"/>
                  <a:pt x="1993900" y="30594"/>
                </a:cubicBezTo>
                <a:cubicBezTo>
                  <a:pt x="2131483" y="-39256"/>
                  <a:pt x="2391833" y="30594"/>
                  <a:pt x="2540000" y="43294"/>
                </a:cubicBezTo>
                <a:cubicBezTo>
                  <a:pt x="2688167" y="55994"/>
                  <a:pt x="2802467" y="111027"/>
                  <a:pt x="2882900" y="106794"/>
                </a:cubicBezTo>
                <a:cubicBezTo>
                  <a:pt x="2963333" y="102561"/>
                  <a:pt x="2992966" y="60227"/>
                  <a:pt x="3022600" y="1789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867EFB0-30BD-D88A-E8DC-B36028CB8BD1}"/>
              </a:ext>
            </a:extLst>
          </p:cNvPr>
          <p:cNvSpPr/>
          <p:nvPr/>
        </p:nvSpPr>
        <p:spPr>
          <a:xfrm>
            <a:off x="4724400" y="729962"/>
            <a:ext cx="3378200" cy="3105438"/>
          </a:xfrm>
          <a:custGeom>
            <a:avLst/>
            <a:gdLst>
              <a:gd name="connsiteX0" fmla="*/ 0 w 3378200"/>
              <a:gd name="connsiteY0" fmla="*/ 3105438 h 3105438"/>
              <a:gd name="connsiteX1" fmla="*/ 533400 w 3378200"/>
              <a:gd name="connsiteY1" fmla="*/ 2699038 h 3105438"/>
              <a:gd name="connsiteX2" fmla="*/ 749300 w 3378200"/>
              <a:gd name="connsiteY2" fmla="*/ 2229138 h 3105438"/>
              <a:gd name="connsiteX3" fmla="*/ 1511300 w 3378200"/>
              <a:gd name="connsiteY3" fmla="*/ 1657638 h 3105438"/>
              <a:gd name="connsiteX4" fmla="*/ 1930400 w 3378200"/>
              <a:gd name="connsiteY4" fmla="*/ 819438 h 3105438"/>
              <a:gd name="connsiteX5" fmla="*/ 2209800 w 3378200"/>
              <a:gd name="connsiteY5" fmla="*/ 247938 h 3105438"/>
              <a:gd name="connsiteX6" fmla="*/ 2413000 w 3378200"/>
              <a:gd name="connsiteY6" fmla="*/ 6638 h 3105438"/>
              <a:gd name="connsiteX7" fmla="*/ 2971800 w 3378200"/>
              <a:gd name="connsiteY7" fmla="*/ 70138 h 3105438"/>
              <a:gd name="connsiteX8" fmla="*/ 3378200 w 3378200"/>
              <a:gd name="connsiteY8" fmla="*/ 95538 h 310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8200" h="3105438">
                <a:moveTo>
                  <a:pt x="0" y="3105438"/>
                </a:moveTo>
                <a:cubicBezTo>
                  <a:pt x="204258" y="2975263"/>
                  <a:pt x="408517" y="2845088"/>
                  <a:pt x="533400" y="2699038"/>
                </a:cubicBezTo>
                <a:cubicBezTo>
                  <a:pt x="658283" y="2552988"/>
                  <a:pt x="586317" y="2402705"/>
                  <a:pt x="749300" y="2229138"/>
                </a:cubicBezTo>
                <a:cubicBezTo>
                  <a:pt x="912283" y="2055571"/>
                  <a:pt x="1314450" y="1892588"/>
                  <a:pt x="1511300" y="1657638"/>
                </a:cubicBezTo>
                <a:cubicBezTo>
                  <a:pt x="1708150" y="1422688"/>
                  <a:pt x="1813983" y="1054388"/>
                  <a:pt x="1930400" y="819438"/>
                </a:cubicBezTo>
                <a:cubicBezTo>
                  <a:pt x="2046817" y="584488"/>
                  <a:pt x="2129367" y="383405"/>
                  <a:pt x="2209800" y="247938"/>
                </a:cubicBezTo>
                <a:cubicBezTo>
                  <a:pt x="2290233" y="112471"/>
                  <a:pt x="2286000" y="36271"/>
                  <a:pt x="2413000" y="6638"/>
                </a:cubicBezTo>
                <a:cubicBezTo>
                  <a:pt x="2540000" y="-22995"/>
                  <a:pt x="2810933" y="55321"/>
                  <a:pt x="2971800" y="70138"/>
                </a:cubicBezTo>
                <a:cubicBezTo>
                  <a:pt x="3132667" y="84955"/>
                  <a:pt x="3255433" y="90246"/>
                  <a:pt x="3378200" y="9553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74178E8-F76A-34E2-0576-7E69F9263568}"/>
              </a:ext>
            </a:extLst>
          </p:cNvPr>
          <p:cNvSpPr/>
          <p:nvPr/>
        </p:nvSpPr>
        <p:spPr>
          <a:xfrm>
            <a:off x="4482826" y="4996709"/>
            <a:ext cx="939179" cy="850664"/>
          </a:xfrm>
          <a:custGeom>
            <a:avLst/>
            <a:gdLst>
              <a:gd name="connsiteX0" fmla="*/ 274 w 939179"/>
              <a:gd name="connsiteY0" fmla="*/ 70591 h 850664"/>
              <a:gd name="connsiteX1" fmla="*/ 495574 w 939179"/>
              <a:gd name="connsiteY1" fmla="*/ 540491 h 850664"/>
              <a:gd name="connsiteX2" fmla="*/ 749574 w 939179"/>
              <a:gd name="connsiteY2" fmla="*/ 756391 h 850664"/>
              <a:gd name="connsiteX3" fmla="*/ 927374 w 939179"/>
              <a:gd name="connsiteY3" fmla="*/ 819891 h 850664"/>
              <a:gd name="connsiteX4" fmla="*/ 914674 w 939179"/>
              <a:gd name="connsiteY4" fmla="*/ 273791 h 850664"/>
              <a:gd name="connsiteX5" fmla="*/ 851174 w 939179"/>
              <a:gd name="connsiteY5" fmla="*/ 19791 h 850664"/>
              <a:gd name="connsiteX6" fmla="*/ 432074 w 939179"/>
              <a:gd name="connsiteY6" fmla="*/ 19791 h 850664"/>
              <a:gd name="connsiteX7" fmla="*/ 274 w 939179"/>
              <a:gd name="connsiteY7" fmla="*/ 70591 h 85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179" h="850664">
                <a:moveTo>
                  <a:pt x="274" y="70591"/>
                </a:moveTo>
                <a:cubicBezTo>
                  <a:pt x="10857" y="157374"/>
                  <a:pt x="370691" y="426191"/>
                  <a:pt x="495574" y="540491"/>
                </a:cubicBezTo>
                <a:cubicBezTo>
                  <a:pt x="620457" y="654791"/>
                  <a:pt x="677607" y="709824"/>
                  <a:pt x="749574" y="756391"/>
                </a:cubicBezTo>
                <a:cubicBezTo>
                  <a:pt x="821541" y="802958"/>
                  <a:pt x="899857" y="900324"/>
                  <a:pt x="927374" y="819891"/>
                </a:cubicBezTo>
                <a:cubicBezTo>
                  <a:pt x="954891" y="739458"/>
                  <a:pt x="927374" y="407141"/>
                  <a:pt x="914674" y="273791"/>
                </a:cubicBezTo>
                <a:cubicBezTo>
                  <a:pt x="901974" y="140441"/>
                  <a:pt x="931607" y="62124"/>
                  <a:pt x="851174" y="19791"/>
                </a:cubicBezTo>
                <a:cubicBezTo>
                  <a:pt x="770741" y="-22542"/>
                  <a:pt x="576007" y="15558"/>
                  <a:pt x="432074" y="19791"/>
                </a:cubicBezTo>
                <a:cubicBezTo>
                  <a:pt x="288141" y="24024"/>
                  <a:pt x="-10309" y="-16192"/>
                  <a:pt x="274" y="70591"/>
                </a:cubicBezTo>
                <a:close/>
              </a:path>
            </a:pathLst>
          </a:custGeom>
          <a:solidFill>
            <a:srgbClr val="FF0000">
              <a:alpha val="2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6AF1B-B74D-294C-E856-5A9AD2A6AFD7}"/>
              </a:ext>
            </a:extLst>
          </p:cNvPr>
          <p:cNvSpPr txBox="1"/>
          <p:nvPr/>
        </p:nvSpPr>
        <p:spPr>
          <a:xfrm>
            <a:off x="5581178" y="5237375"/>
            <a:ext cx="187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West Bar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95B2468-E6AB-29ED-A375-4609E0D51360}"/>
              </a:ext>
            </a:extLst>
          </p:cNvPr>
          <p:cNvSpPr/>
          <p:nvPr/>
        </p:nvSpPr>
        <p:spPr>
          <a:xfrm>
            <a:off x="4030877" y="596900"/>
            <a:ext cx="452223" cy="1701800"/>
          </a:xfrm>
          <a:custGeom>
            <a:avLst/>
            <a:gdLst>
              <a:gd name="connsiteX0" fmla="*/ 96623 w 452223"/>
              <a:gd name="connsiteY0" fmla="*/ 1701800 h 1701800"/>
              <a:gd name="connsiteX1" fmla="*/ 401423 w 452223"/>
              <a:gd name="connsiteY1" fmla="*/ 1358900 h 1701800"/>
              <a:gd name="connsiteX2" fmla="*/ 426823 w 452223"/>
              <a:gd name="connsiteY2" fmla="*/ 825500 h 1701800"/>
              <a:gd name="connsiteX3" fmla="*/ 363323 w 452223"/>
              <a:gd name="connsiteY3" fmla="*/ 393700 h 1701800"/>
              <a:gd name="connsiteX4" fmla="*/ 20423 w 452223"/>
              <a:gd name="connsiteY4" fmla="*/ 368300 h 1701800"/>
              <a:gd name="connsiteX5" fmla="*/ 83923 w 452223"/>
              <a:gd name="connsiteY5" fmla="*/ 215900 h 1701800"/>
              <a:gd name="connsiteX6" fmla="*/ 452223 w 452223"/>
              <a:gd name="connsiteY6" fmla="*/ 0 h 17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223" h="1701800">
                <a:moveTo>
                  <a:pt x="96623" y="1701800"/>
                </a:moveTo>
                <a:cubicBezTo>
                  <a:pt x="221506" y="1603375"/>
                  <a:pt x="346390" y="1504950"/>
                  <a:pt x="401423" y="1358900"/>
                </a:cubicBezTo>
                <a:cubicBezTo>
                  <a:pt x="456456" y="1212850"/>
                  <a:pt x="433173" y="986367"/>
                  <a:pt x="426823" y="825500"/>
                </a:cubicBezTo>
                <a:cubicBezTo>
                  <a:pt x="420473" y="664633"/>
                  <a:pt x="431056" y="469900"/>
                  <a:pt x="363323" y="393700"/>
                </a:cubicBezTo>
                <a:cubicBezTo>
                  <a:pt x="295590" y="317500"/>
                  <a:pt x="66990" y="397933"/>
                  <a:pt x="20423" y="368300"/>
                </a:cubicBezTo>
                <a:cubicBezTo>
                  <a:pt x="-26144" y="338667"/>
                  <a:pt x="11956" y="277283"/>
                  <a:pt x="83923" y="215900"/>
                </a:cubicBezTo>
                <a:cubicBezTo>
                  <a:pt x="155890" y="154517"/>
                  <a:pt x="304056" y="77258"/>
                  <a:pt x="452223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AE08423-A2A3-11A9-111E-DE0A31E288B9}"/>
              </a:ext>
            </a:extLst>
          </p:cNvPr>
          <p:cNvSpPr/>
          <p:nvPr/>
        </p:nvSpPr>
        <p:spPr>
          <a:xfrm>
            <a:off x="4216400" y="647700"/>
            <a:ext cx="532813" cy="1752600"/>
          </a:xfrm>
          <a:custGeom>
            <a:avLst/>
            <a:gdLst>
              <a:gd name="connsiteX0" fmla="*/ 444500 w 532813"/>
              <a:gd name="connsiteY0" fmla="*/ 0 h 1752600"/>
              <a:gd name="connsiteX1" fmla="*/ 495300 w 532813"/>
              <a:gd name="connsiteY1" fmla="*/ 355600 h 1752600"/>
              <a:gd name="connsiteX2" fmla="*/ 508000 w 532813"/>
              <a:gd name="connsiteY2" fmla="*/ 914400 h 1752600"/>
              <a:gd name="connsiteX3" fmla="*/ 520700 w 532813"/>
              <a:gd name="connsiteY3" fmla="*/ 1219200 h 1752600"/>
              <a:gd name="connsiteX4" fmla="*/ 317500 w 532813"/>
              <a:gd name="connsiteY4" fmla="*/ 1549400 h 1752600"/>
              <a:gd name="connsiteX5" fmla="*/ 0 w 532813"/>
              <a:gd name="connsiteY5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813" h="1752600">
                <a:moveTo>
                  <a:pt x="444500" y="0"/>
                </a:moveTo>
                <a:cubicBezTo>
                  <a:pt x="464608" y="101600"/>
                  <a:pt x="484717" y="203200"/>
                  <a:pt x="495300" y="355600"/>
                </a:cubicBezTo>
                <a:cubicBezTo>
                  <a:pt x="505883" y="508000"/>
                  <a:pt x="503767" y="770467"/>
                  <a:pt x="508000" y="914400"/>
                </a:cubicBezTo>
                <a:cubicBezTo>
                  <a:pt x="512233" y="1058333"/>
                  <a:pt x="552450" y="1113367"/>
                  <a:pt x="520700" y="1219200"/>
                </a:cubicBezTo>
                <a:cubicBezTo>
                  <a:pt x="488950" y="1325033"/>
                  <a:pt x="404283" y="1460500"/>
                  <a:pt x="317500" y="1549400"/>
                </a:cubicBezTo>
                <a:cubicBezTo>
                  <a:pt x="230717" y="1638300"/>
                  <a:pt x="115358" y="1695450"/>
                  <a:pt x="0" y="17526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945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E0126F-2328-4E0D-E0E4-5C39F79DA5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20" y="137160"/>
            <a:ext cx="8950960" cy="67132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559A-6CA7-0637-12A1-8F9F5E6E7140}"/>
              </a:ext>
            </a:extLst>
          </p:cNvPr>
          <p:cNvSpPr txBox="1"/>
          <p:nvPr/>
        </p:nvSpPr>
        <p:spPr>
          <a:xfrm>
            <a:off x="475340" y="6012954"/>
            <a:ext cx="206287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West Bar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72306-AD66-C591-82D2-61DFEC6D78A4}"/>
              </a:ext>
            </a:extLst>
          </p:cNvPr>
          <p:cNvSpPr txBox="1"/>
          <p:nvPr/>
        </p:nvSpPr>
        <p:spPr>
          <a:xfrm>
            <a:off x="9854419" y="4073962"/>
            <a:ext cx="1491114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Giant</a:t>
            </a:r>
          </a:p>
          <a:p>
            <a:pPr algn="ctr"/>
            <a:r>
              <a:rPr lang="en-US" sz="4000" dirty="0"/>
              <a:t>Ripple</a:t>
            </a:r>
          </a:p>
          <a:p>
            <a:pPr algn="ctr"/>
            <a:r>
              <a:rPr lang="en-US" sz="4000" dirty="0"/>
              <a:t>Marks</a:t>
            </a:r>
          </a:p>
        </p:txBody>
      </p:sp>
    </p:spTree>
    <p:extLst>
      <p:ext uri="{BB962C8B-B14F-4D97-AF65-F5344CB8AC3E}">
        <p14:creationId xmlns:p14="http://schemas.microsoft.com/office/powerpoint/2010/main" val="24728715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16B13C-E6F2-54C8-9AEA-2700CC86CA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174" y="254796"/>
            <a:ext cx="8899652" cy="660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684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89647"/>
            <a:ext cx="10027716" cy="65532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893859" y="1130826"/>
            <a:ext cx="3594847" cy="904162"/>
          </a:xfrm>
          <a:custGeom>
            <a:avLst/>
            <a:gdLst>
              <a:gd name="connsiteX0" fmla="*/ 0 w 3594847"/>
              <a:gd name="connsiteY0" fmla="*/ 321456 h 904162"/>
              <a:gd name="connsiteX1" fmla="*/ 1362635 w 3594847"/>
              <a:gd name="connsiteY1" fmla="*/ 25621 h 904162"/>
              <a:gd name="connsiteX2" fmla="*/ 3594847 w 3594847"/>
              <a:gd name="connsiteY2" fmla="*/ 904162 h 90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4847" h="904162">
                <a:moveTo>
                  <a:pt x="0" y="321456"/>
                </a:moveTo>
                <a:cubicBezTo>
                  <a:pt x="381747" y="124979"/>
                  <a:pt x="763494" y="-71497"/>
                  <a:pt x="1362635" y="25621"/>
                </a:cubicBezTo>
                <a:cubicBezTo>
                  <a:pt x="1961776" y="122739"/>
                  <a:pt x="2778311" y="513450"/>
                  <a:pt x="3594847" y="904162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488706" y="1681045"/>
            <a:ext cx="170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Ice Dam</a:t>
            </a:r>
          </a:p>
        </p:txBody>
      </p:sp>
      <p:sp>
        <p:nvSpPr>
          <p:cNvPr id="7" name="Freeform 6"/>
          <p:cNvSpPr/>
          <p:nvPr/>
        </p:nvSpPr>
        <p:spPr>
          <a:xfrm rot="1472499">
            <a:off x="8257854" y="2667597"/>
            <a:ext cx="3403223" cy="1238360"/>
          </a:xfrm>
          <a:custGeom>
            <a:avLst/>
            <a:gdLst>
              <a:gd name="connsiteX0" fmla="*/ 0 w 3594847"/>
              <a:gd name="connsiteY0" fmla="*/ 321456 h 904162"/>
              <a:gd name="connsiteX1" fmla="*/ 1362635 w 3594847"/>
              <a:gd name="connsiteY1" fmla="*/ 25621 h 904162"/>
              <a:gd name="connsiteX2" fmla="*/ 3594847 w 3594847"/>
              <a:gd name="connsiteY2" fmla="*/ 904162 h 904162"/>
              <a:gd name="connsiteX0" fmla="*/ 0 w 3403223"/>
              <a:gd name="connsiteY0" fmla="*/ 341493 h 1238360"/>
              <a:gd name="connsiteX1" fmla="*/ 1362635 w 3403223"/>
              <a:gd name="connsiteY1" fmla="*/ 45658 h 1238360"/>
              <a:gd name="connsiteX2" fmla="*/ 3403223 w 3403223"/>
              <a:gd name="connsiteY2" fmla="*/ 1238360 h 123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3223" h="1238360">
                <a:moveTo>
                  <a:pt x="0" y="341493"/>
                </a:moveTo>
                <a:cubicBezTo>
                  <a:pt x="381747" y="145016"/>
                  <a:pt x="795431" y="-103820"/>
                  <a:pt x="1362635" y="45658"/>
                </a:cubicBezTo>
                <a:cubicBezTo>
                  <a:pt x="1929839" y="195136"/>
                  <a:pt x="2586687" y="847648"/>
                  <a:pt x="3403223" y="123836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24961" y="4485074"/>
            <a:ext cx="14318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Glacial</a:t>
            </a:r>
          </a:p>
          <a:p>
            <a:r>
              <a:rPr lang="en-US" sz="3600" dirty="0"/>
              <a:t>Lake</a:t>
            </a:r>
          </a:p>
        </p:txBody>
      </p:sp>
    </p:spTree>
    <p:extLst>
      <p:ext uri="{BB962C8B-B14F-4D97-AF65-F5344CB8AC3E}">
        <p14:creationId xmlns:p14="http://schemas.microsoft.com/office/powerpoint/2010/main" val="1236084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FF726-C9AD-0221-6470-2BAD2D6C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928407-DB7F-9BC4-AE2A-488CC0609F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513" y="92466"/>
            <a:ext cx="5530111" cy="6811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A281FA-C563-6EAA-877A-99E51490E4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042" y="1304818"/>
            <a:ext cx="7206149" cy="453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2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3733</TotalTime>
  <Words>449</Words>
  <Application>Microsoft Office PowerPoint</Application>
  <PresentationFormat>Widescreen</PresentationFormat>
  <Paragraphs>187</Paragraphs>
  <Slides>85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Arial</vt:lpstr>
      <vt:lpstr>Calibri</vt:lpstr>
      <vt:lpstr>Calibri Light</vt:lpstr>
      <vt:lpstr>Office Theme</vt:lpstr>
      <vt:lpstr>Moraines, Glacial Lakes and Floods of the Ice 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Menke</dc:creator>
  <cp:lastModifiedBy>AU</cp:lastModifiedBy>
  <cp:revision>155</cp:revision>
  <dcterms:created xsi:type="dcterms:W3CDTF">2025-01-12T16:24:02Z</dcterms:created>
  <dcterms:modified xsi:type="dcterms:W3CDTF">2025-04-21T20:35:09Z</dcterms:modified>
</cp:coreProperties>
</file>