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539" r:id="rId2"/>
    <p:sldId id="291" r:id="rId3"/>
    <p:sldId id="542" r:id="rId4"/>
    <p:sldId id="543" r:id="rId5"/>
    <p:sldId id="544" r:id="rId6"/>
    <p:sldId id="545" r:id="rId7"/>
    <p:sldId id="546" r:id="rId8"/>
    <p:sldId id="541" r:id="rId9"/>
    <p:sldId id="540" r:id="rId10"/>
    <p:sldId id="266" r:id="rId11"/>
    <p:sldId id="267" r:id="rId12"/>
    <p:sldId id="268" r:id="rId13"/>
    <p:sldId id="264" r:id="rId14"/>
    <p:sldId id="265" r:id="rId15"/>
    <p:sldId id="261" r:id="rId16"/>
    <p:sldId id="262" r:id="rId17"/>
    <p:sldId id="263" r:id="rId18"/>
    <p:sldId id="259" r:id="rId19"/>
    <p:sldId id="258" r:id="rId20"/>
    <p:sldId id="256" r:id="rId21"/>
    <p:sldId id="260" r:id="rId22"/>
    <p:sldId id="269" r:id="rId23"/>
    <p:sldId id="290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548" r:id="rId34"/>
    <p:sldId id="280" r:id="rId35"/>
    <p:sldId id="281" r:id="rId36"/>
    <p:sldId id="282" r:id="rId37"/>
    <p:sldId id="283" r:id="rId38"/>
    <p:sldId id="284" r:id="rId39"/>
    <p:sldId id="560" r:id="rId40"/>
    <p:sldId id="286" r:id="rId41"/>
    <p:sldId id="287" r:id="rId42"/>
    <p:sldId id="288" r:id="rId43"/>
    <p:sldId id="289" r:id="rId44"/>
    <p:sldId id="559" r:id="rId45"/>
    <p:sldId id="293" r:id="rId46"/>
    <p:sldId id="292" r:id="rId47"/>
    <p:sldId id="549" r:id="rId48"/>
    <p:sldId id="515" r:id="rId49"/>
    <p:sldId id="294" r:id="rId50"/>
    <p:sldId id="516" r:id="rId51"/>
    <p:sldId id="518" r:id="rId52"/>
    <p:sldId id="550" r:id="rId53"/>
    <p:sldId id="551" r:id="rId54"/>
    <p:sldId id="517" r:id="rId55"/>
    <p:sldId id="519" r:id="rId56"/>
    <p:sldId id="520" r:id="rId57"/>
    <p:sldId id="521" r:id="rId58"/>
    <p:sldId id="552" r:id="rId59"/>
    <p:sldId id="522" r:id="rId60"/>
    <p:sldId id="500" r:id="rId61"/>
    <p:sldId id="524" r:id="rId62"/>
    <p:sldId id="523" r:id="rId63"/>
    <p:sldId id="501" r:id="rId64"/>
    <p:sldId id="502" r:id="rId65"/>
    <p:sldId id="504" r:id="rId66"/>
    <p:sldId id="507" r:id="rId67"/>
    <p:sldId id="508" r:id="rId68"/>
    <p:sldId id="528" r:id="rId69"/>
    <p:sldId id="562" r:id="rId70"/>
    <p:sldId id="527" r:id="rId71"/>
    <p:sldId id="529" r:id="rId72"/>
    <p:sldId id="530" r:id="rId73"/>
    <p:sldId id="525" r:id="rId74"/>
    <p:sldId id="526" r:id="rId75"/>
    <p:sldId id="461" r:id="rId76"/>
    <p:sldId id="533" r:id="rId77"/>
    <p:sldId id="531" r:id="rId78"/>
    <p:sldId id="553" r:id="rId79"/>
    <p:sldId id="532" r:id="rId80"/>
    <p:sldId id="534" r:id="rId81"/>
    <p:sldId id="554" r:id="rId82"/>
    <p:sldId id="555" r:id="rId83"/>
    <p:sldId id="535" r:id="rId84"/>
    <p:sldId id="556" r:id="rId85"/>
    <p:sldId id="536" r:id="rId86"/>
    <p:sldId id="537" r:id="rId87"/>
    <p:sldId id="547" r:id="rId88"/>
    <p:sldId id="561" r:id="rId89"/>
    <p:sldId id="538" r:id="rId90"/>
    <p:sldId id="558" r:id="rId91"/>
    <p:sldId id="557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Menke" initials="WM" lastIdx="1" clrIdx="0">
    <p:extLst>
      <p:ext uri="{19B8F6BF-5375-455C-9EA6-DF929625EA0E}">
        <p15:presenceInfo xmlns:p15="http://schemas.microsoft.com/office/powerpoint/2012/main" userId="f1228074ee6bcb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8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C0D00-B68F-4EA8-B6DD-76A6280EE83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DCFA6-5AE3-40E3-ADB9-1B500FE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9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0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A114C-D768-ACF6-5082-3E672009C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42034-80BA-A50B-BD87-C78A659F0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6861CF-92DB-ABB1-48A7-31090C13E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D0293-A000-7053-94EB-A2F87A1BE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66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0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0E0E0-5156-F974-65EC-E61287325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0D31E-7DC4-0AE7-02F8-BAAEF5262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A9089-4C42-9F82-18E3-D532702E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026D-683F-A37A-B212-587313BE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2DB0E-7913-9597-074E-7B7A64DE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E327-1EEC-EA7B-5A3D-FEBB5158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D122F-BDE8-E5DB-315D-4257990BF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684CA-BA25-F480-B634-98E01427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ECF3A-AD38-5AB9-04F4-0BD9F107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A0B54-5101-FEDB-8D32-69643CB8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8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F1530-FD37-EBCD-4AAA-8F6AFBD19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9AD59-6686-6C59-AC4A-0A85A1474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82734-BC18-0B57-18C4-5F1DF249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BE3F8-1EDB-7CD4-0CC5-7E7DAF26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5C1A1-70F1-C73A-F0F3-E8E19D05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8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1669-D250-23FB-E518-49798CF0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5EFD-30EC-DECA-D763-85EFFBC79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A8FA3-8F37-EB70-539A-7559F1E2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FE2C0-1955-72B3-0F57-85DB7057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0394E-2CA1-3A4A-4EB8-2D1ACD59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0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DC3B-913C-20D3-98AD-990631E5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1E87D-B3AE-43D0-6092-88AD1121A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ADE58-A3FD-D94D-41AF-0384F1BA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8709-D79C-4CDF-2C6C-41CAB800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D4249-735A-B68F-744C-E6C43E34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7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5FF9-DF6C-68EE-2140-17798DBD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996B2-E287-341C-3471-2E939CFF0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5733C-8D96-0ADF-DD40-26ABCC947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98DC2-32D7-6656-97A3-4BB40BB6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C229C-E38A-A4D7-B806-3A6926A37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44B8A-6A44-C76C-BC5C-2F3AFA1A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AD41E-D1CF-8622-923A-8A82DF1F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451B9-1E91-D3ED-E1FD-19AF196E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C3147-918A-3EAB-9837-453271468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CCEA5-4BA8-E82C-C2AB-729F2D526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78AFB-199A-18C0-2A49-CB73B0626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FDCB2-4480-A619-C67C-A46DF6A3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03A74D-484E-9559-A0BB-E5982275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6F8C4-08F2-2FF6-D37D-52C6E560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6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05CE-0F5E-843A-7B7B-34FEB0F3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B7CA4-49F2-A447-C607-00F0936F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A8FDC-8E34-C68B-7596-D4D6903B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CDB1C-7D3D-64F6-0919-369F4C96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8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743C2-C893-B564-999A-CFE72F199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2F494-3B00-882A-28E2-6485B975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77404-204F-5493-3BC9-2AE58080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A826-307E-8AD3-7F33-D862D17A9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8CEDA-FD58-894D-C2F8-C2948C1E5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F1630-5247-F093-5AA6-27B678D59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1DAA0-3F8E-389C-4527-995E22A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BF7D9-E168-65C3-B370-1A4E3BEA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B7CA3-5C57-0ECC-4950-B5E38FED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9F64-50FA-33DC-746A-995906B96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5A22D5-4B60-A6C2-7077-E4930B7F6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270C6-0AD9-4B9D-5319-2A8B7F35E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C3CA6-5B57-5E21-94F9-622FDD8B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08CBD-228E-D8CC-F8DF-06241BC8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F13AF-93EE-CF57-10F2-DEE357E3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4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EB907-73E3-1EF6-665B-7DF32BF82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098F7-7694-CC9F-EA23-FD100F7CF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B23A1-871E-D1C5-84B7-0D51F73F1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5D7D-EF7B-FD29-6B87-DE6A14403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86DF8-0532-25D5-D24C-6C30538FC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6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eb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7E872F-37F7-4569-BA10-A5C39D386D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134" y="0"/>
            <a:ext cx="9706240" cy="69494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504"/>
            <a:ext cx="9144000" cy="103886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Erosional Glacial Features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8846854" y="5287206"/>
            <a:ext cx="2360121" cy="1038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Lecture 6</a:t>
            </a:r>
          </a:p>
        </p:txBody>
      </p:sp>
    </p:spTree>
    <p:extLst>
      <p:ext uri="{BB962C8B-B14F-4D97-AF65-F5344CB8AC3E}">
        <p14:creationId xmlns:p14="http://schemas.microsoft.com/office/powerpoint/2010/main" val="764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8EE507-18E2-3858-871B-8BB0F5880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86" y="402770"/>
            <a:ext cx="9584667" cy="627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37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04CBC1-F346-948A-7F2B-3DD27CFE96A1}"/>
              </a:ext>
            </a:extLst>
          </p:cNvPr>
          <p:cNvSpPr/>
          <p:nvPr/>
        </p:nvSpPr>
        <p:spPr>
          <a:xfrm>
            <a:off x="551143" y="162838"/>
            <a:ext cx="10597019" cy="2978063"/>
          </a:xfrm>
          <a:prstGeom prst="rect">
            <a:avLst/>
          </a:prstGeom>
          <a:solidFill>
            <a:srgbClr val="6688A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E74FCC-A1A1-B7DA-159F-259B4F152F91}"/>
              </a:ext>
            </a:extLst>
          </p:cNvPr>
          <p:cNvSpPr/>
          <p:nvPr/>
        </p:nvSpPr>
        <p:spPr>
          <a:xfrm>
            <a:off x="551144" y="3140901"/>
            <a:ext cx="10597019" cy="1982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F1E628-1325-91CD-4F87-EB384301F80D}"/>
              </a:ext>
            </a:extLst>
          </p:cNvPr>
          <p:cNvSpPr/>
          <p:nvPr/>
        </p:nvSpPr>
        <p:spPr>
          <a:xfrm>
            <a:off x="551143" y="5123145"/>
            <a:ext cx="10597019" cy="17348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Bedrock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B3B7A-3183-2E83-1C79-50B4CB5EC4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180" y="383609"/>
            <a:ext cx="2619375" cy="117744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CA8C6953-24FD-CE6F-8807-50928B0B0D7C}"/>
              </a:ext>
            </a:extLst>
          </p:cNvPr>
          <p:cNvSpPr/>
          <p:nvPr/>
        </p:nvSpPr>
        <p:spPr>
          <a:xfrm rot="5400000" flipV="1">
            <a:off x="6113299" y="3163352"/>
            <a:ext cx="3531135" cy="39663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Radio Waves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3EDC290-98FF-8CE9-8E4D-5D7D2FB06C97}"/>
              </a:ext>
            </a:extLst>
          </p:cNvPr>
          <p:cNvSpPr/>
          <p:nvPr/>
        </p:nvSpPr>
        <p:spPr>
          <a:xfrm rot="16200000" flipV="1">
            <a:off x="6509938" y="3128304"/>
            <a:ext cx="3531135" cy="39663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Radio Waves</a:t>
            </a:r>
          </a:p>
        </p:txBody>
      </p:sp>
    </p:spTree>
    <p:extLst>
      <p:ext uri="{BB962C8B-B14F-4D97-AF65-F5344CB8AC3E}">
        <p14:creationId xmlns:p14="http://schemas.microsoft.com/office/powerpoint/2010/main" val="1943454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CB0D2-7D30-169F-278A-09D8B402B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0" y="3386137"/>
            <a:ext cx="190500" cy="85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5BDADB-C30E-4DEB-8876-0FB104E18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50" y="3386137"/>
            <a:ext cx="190500" cy="85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D8387F-A599-F9BB-8003-851830E0D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21" y="1339185"/>
            <a:ext cx="5360359" cy="4265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AA4215-C7B3-7775-E068-A32AD6532135}"/>
              </a:ext>
            </a:extLst>
          </p:cNvPr>
          <p:cNvSpPr/>
          <p:nvPr/>
        </p:nvSpPr>
        <p:spPr>
          <a:xfrm>
            <a:off x="6651321" y="1803748"/>
            <a:ext cx="4772416" cy="3582444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8C52B-5A76-41D8-C72A-8E12A9376441}"/>
              </a:ext>
            </a:extLst>
          </p:cNvPr>
          <p:cNvSpPr/>
          <p:nvPr/>
        </p:nvSpPr>
        <p:spPr>
          <a:xfrm>
            <a:off x="6651320" y="2154477"/>
            <a:ext cx="4772417" cy="3231715"/>
          </a:xfrm>
          <a:custGeom>
            <a:avLst/>
            <a:gdLst>
              <a:gd name="connsiteX0" fmla="*/ 0 w 4722312"/>
              <a:gd name="connsiteY0" fmla="*/ 0 h 2910263"/>
              <a:gd name="connsiteX1" fmla="*/ 626301 w 4722312"/>
              <a:gd name="connsiteY1" fmla="*/ 1265128 h 2910263"/>
              <a:gd name="connsiteX2" fmla="*/ 1290180 w 4722312"/>
              <a:gd name="connsiteY2" fmla="*/ 2141950 h 2910263"/>
              <a:gd name="connsiteX3" fmla="*/ 2029216 w 4722312"/>
              <a:gd name="connsiteY3" fmla="*/ 2843408 h 2910263"/>
              <a:gd name="connsiteX4" fmla="*/ 2968668 w 4722312"/>
              <a:gd name="connsiteY4" fmla="*/ 2843408 h 2910263"/>
              <a:gd name="connsiteX5" fmla="*/ 3895594 w 4722312"/>
              <a:gd name="connsiteY5" fmla="*/ 2505205 h 2910263"/>
              <a:gd name="connsiteX6" fmla="*/ 4371583 w 4722312"/>
              <a:gd name="connsiteY6" fmla="*/ 1528175 h 2910263"/>
              <a:gd name="connsiteX7" fmla="*/ 4722312 w 4722312"/>
              <a:gd name="connsiteY7" fmla="*/ 526093 h 2910263"/>
              <a:gd name="connsiteX0" fmla="*/ 4028 w 4726340"/>
              <a:gd name="connsiteY0" fmla="*/ 2527 h 2912790"/>
              <a:gd name="connsiteX1" fmla="*/ 66658 w 4726340"/>
              <a:gd name="connsiteY1" fmla="*/ 140313 h 2912790"/>
              <a:gd name="connsiteX2" fmla="*/ 630329 w 4726340"/>
              <a:gd name="connsiteY2" fmla="*/ 1267655 h 2912790"/>
              <a:gd name="connsiteX3" fmla="*/ 1294208 w 4726340"/>
              <a:gd name="connsiteY3" fmla="*/ 2144477 h 2912790"/>
              <a:gd name="connsiteX4" fmla="*/ 2033244 w 4726340"/>
              <a:gd name="connsiteY4" fmla="*/ 2845935 h 2912790"/>
              <a:gd name="connsiteX5" fmla="*/ 2972696 w 4726340"/>
              <a:gd name="connsiteY5" fmla="*/ 2845935 h 2912790"/>
              <a:gd name="connsiteX6" fmla="*/ 3899622 w 4726340"/>
              <a:gd name="connsiteY6" fmla="*/ 2507732 h 2912790"/>
              <a:gd name="connsiteX7" fmla="*/ 4375611 w 4726340"/>
              <a:gd name="connsiteY7" fmla="*/ 1530702 h 2912790"/>
              <a:gd name="connsiteX8" fmla="*/ 4726340 w 4726340"/>
              <a:gd name="connsiteY8" fmla="*/ 528620 h 2912790"/>
              <a:gd name="connsiteX0" fmla="*/ 0 w 4784942"/>
              <a:gd name="connsiteY0" fmla="*/ 4153492 h 4153581"/>
              <a:gd name="connsiteX1" fmla="*/ 125260 w 4784942"/>
              <a:gd name="connsiteY1" fmla="*/ 7377 h 4153581"/>
              <a:gd name="connsiteX2" fmla="*/ 688931 w 4784942"/>
              <a:gd name="connsiteY2" fmla="*/ 1134719 h 4153581"/>
              <a:gd name="connsiteX3" fmla="*/ 1352810 w 4784942"/>
              <a:gd name="connsiteY3" fmla="*/ 2011541 h 4153581"/>
              <a:gd name="connsiteX4" fmla="*/ 2091846 w 4784942"/>
              <a:gd name="connsiteY4" fmla="*/ 2712999 h 4153581"/>
              <a:gd name="connsiteX5" fmla="*/ 3031298 w 4784942"/>
              <a:gd name="connsiteY5" fmla="*/ 2712999 h 4153581"/>
              <a:gd name="connsiteX6" fmla="*/ 3958224 w 4784942"/>
              <a:gd name="connsiteY6" fmla="*/ 2374796 h 4153581"/>
              <a:gd name="connsiteX7" fmla="*/ 4434213 w 4784942"/>
              <a:gd name="connsiteY7" fmla="*/ 1397766 h 4153581"/>
              <a:gd name="connsiteX8" fmla="*/ 4784942 w 4784942"/>
              <a:gd name="connsiteY8" fmla="*/ 395684 h 4153581"/>
              <a:gd name="connsiteX0" fmla="*/ 0 w 4784942"/>
              <a:gd name="connsiteY0" fmla="*/ 4165996 h 4166085"/>
              <a:gd name="connsiteX1" fmla="*/ 87682 w 4784942"/>
              <a:gd name="connsiteY1" fmla="*/ 7355 h 4166085"/>
              <a:gd name="connsiteX2" fmla="*/ 688931 w 4784942"/>
              <a:gd name="connsiteY2" fmla="*/ 1147223 h 4166085"/>
              <a:gd name="connsiteX3" fmla="*/ 1352810 w 4784942"/>
              <a:gd name="connsiteY3" fmla="*/ 2024045 h 4166085"/>
              <a:gd name="connsiteX4" fmla="*/ 2091846 w 4784942"/>
              <a:gd name="connsiteY4" fmla="*/ 2725503 h 4166085"/>
              <a:gd name="connsiteX5" fmla="*/ 3031298 w 4784942"/>
              <a:gd name="connsiteY5" fmla="*/ 2725503 h 4166085"/>
              <a:gd name="connsiteX6" fmla="*/ 3958224 w 4784942"/>
              <a:gd name="connsiteY6" fmla="*/ 2387300 h 4166085"/>
              <a:gd name="connsiteX7" fmla="*/ 4434213 w 4784942"/>
              <a:gd name="connsiteY7" fmla="*/ 1410270 h 4166085"/>
              <a:gd name="connsiteX8" fmla="*/ 4784942 w 4784942"/>
              <a:gd name="connsiteY8" fmla="*/ 408188 h 4166085"/>
              <a:gd name="connsiteX0" fmla="*/ 10378 w 4795320"/>
              <a:gd name="connsiteY0" fmla="*/ 4203514 h 4203602"/>
              <a:gd name="connsiteX1" fmla="*/ 60482 w 4795320"/>
              <a:gd name="connsiteY1" fmla="*/ 7295 h 4203602"/>
              <a:gd name="connsiteX2" fmla="*/ 699309 w 4795320"/>
              <a:gd name="connsiteY2" fmla="*/ 1184741 h 4203602"/>
              <a:gd name="connsiteX3" fmla="*/ 1363188 w 4795320"/>
              <a:gd name="connsiteY3" fmla="*/ 2061563 h 4203602"/>
              <a:gd name="connsiteX4" fmla="*/ 2102224 w 4795320"/>
              <a:gd name="connsiteY4" fmla="*/ 2763021 h 4203602"/>
              <a:gd name="connsiteX5" fmla="*/ 3041676 w 4795320"/>
              <a:gd name="connsiteY5" fmla="*/ 2763021 h 4203602"/>
              <a:gd name="connsiteX6" fmla="*/ 3968602 w 4795320"/>
              <a:gd name="connsiteY6" fmla="*/ 2424818 h 4203602"/>
              <a:gd name="connsiteX7" fmla="*/ 4444591 w 4795320"/>
              <a:gd name="connsiteY7" fmla="*/ 1447788 h 4203602"/>
              <a:gd name="connsiteX8" fmla="*/ 4795320 w 4795320"/>
              <a:gd name="connsiteY8" fmla="*/ 445706 h 4203602"/>
              <a:gd name="connsiteX0" fmla="*/ 10378 w 4795320"/>
              <a:gd name="connsiteY0" fmla="*/ 4203514 h 4203602"/>
              <a:gd name="connsiteX1" fmla="*/ 60482 w 4795320"/>
              <a:gd name="connsiteY1" fmla="*/ 7295 h 4203602"/>
              <a:gd name="connsiteX2" fmla="*/ 699309 w 4795320"/>
              <a:gd name="connsiteY2" fmla="*/ 1184741 h 4203602"/>
              <a:gd name="connsiteX3" fmla="*/ 1363188 w 4795320"/>
              <a:gd name="connsiteY3" fmla="*/ 2061563 h 4203602"/>
              <a:gd name="connsiteX4" fmla="*/ 2102224 w 4795320"/>
              <a:gd name="connsiteY4" fmla="*/ 2763021 h 4203602"/>
              <a:gd name="connsiteX5" fmla="*/ 3041676 w 4795320"/>
              <a:gd name="connsiteY5" fmla="*/ 2763021 h 4203602"/>
              <a:gd name="connsiteX6" fmla="*/ 3968602 w 4795320"/>
              <a:gd name="connsiteY6" fmla="*/ 2424818 h 4203602"/>
              <a:gd name="connsiteX7" fmla="*/ 4444591 w 4795320"/>
              <a:gd name="connsiteY7" fmla="*/ 1447788 h 4203602"/>
              <a:gd name="connsiteX8" fmla="*/ 4795320 w 4795320"/>
              <a:gd name="connsiteY8" fmla="*/ 445706 h 4203602"/>
              <a:gd name="connsiteX0" fmla="*/ 0 w 4784942"/>
              <a:gd name="connsiteY0" fmla="*/ 4196219 h 4196322"/>
              <a:gd name="connsiteX1" fmla="*/ 50104 w 4784942"/>
              <a:gd name="connsiteY1" fmla="*/ 0 h 4196322"/>
              <a:gd name="connsiteX2" fmla="*/ 688931 w 4784942"/>
              <a:gd name="connsiteY2" fmla="*/ 1177446 h 4196322"/>
              <a:gd name="connsiteX3" fmla="*/ 1352810 w 4784942"/>
              <a:gd name="connsiteY3" fmla="*/ 2054268 h 4196322"/>
              <a:gd name="connsiteX4" fmla="*/ 2091846 w 4784942"/>
              <a:gd name="connsiteY4" fmla="*/ 2755726 h 4196322"/>
              <a:gd name="connsiteX5" fmla="*/ 3031298 w 4784942"/>
              <a:gd name="connsiteY5" fmla="*/ 2755726 h 4196322"/>
              <a:gd name="connsiteX6" fmla="*/ 3958224 w 4784942"/>
              <a:gd name="connsiteY6" fmla="*/ 2417523 h 4196322"/>
              <a:gd name="connsiteX7" fmla="*/ 4434213 w 4784942"/>
              <a:gd name="connsiteY7" fmla="*/ 1440493 h 4196322"/>
              <a:gd name="connsiteX8" fmla="*/ 4784942 w 4784942"/>
              <a:gd name="connsiteY8" fmla="*/ 438411 h 4196322"/>
              <a:gd name="connsiteX0" fmla="*/ 1530 w 4786472"/>
              <a:gd name="connsiteY0" fmla="*/ 4233797 h 4233899"/>
              <a:gd name="connsiteX1" fmla="*/ 14056 w 4786472"/>
              <a:gd name="connsiteY1" fmla="*/ 0 h 4233899"/>
              <a:gd name="connsiteX2" fmla="*/ 690461 w 4786472"/>
              <a:gd name="connsiteY2" fmla="*/ 1215024 h 4233899"/>
              <a:gd name="connsiteX3" fmla="*/ 1354340 w 4786472"/>
              <a:gd name="connsiteY3" fmla="*/ 2091846 h 4233899"/>
              <a:gd name="connsiteX4" fmla="*/ 2093376 w 4786472"/>
              <a:gd name="connsiteY4" fmla="*/ 2793304 h 4233899"/>
              <a:gd name="connsiteX5" fmla="*/ 3032828 w 4786472"/>
              <a:gd name="connsiteY5" fmla="*/ 2793304 h 4233899"/>
              <a:gd name="connsiteX6" fmla="*/ 3959754 w 4786472"/>
              <a:gd name="connsiteY6" fmla="*/ 2455101 h 4233899"/>
              <a:gd name="connsiteX7" fmla="*/ 4435743 w 4786472"/>
              <a:gd name="connsiteY7" fmla="*/ 1478071 h 4233899"/>
              <a:gd name="connsiteX8" fmla="*/ 4786472 w 4786472"/>
              <a:gd name="connsiteY8" fmla="*/ 475989 h 4233899"/>
              <a:gd name="connsiteX0" fmla="*/ 37117 w 4822059"/>
              <a:gd name="connsiteY0" fmla="*/ 4233797 h 4233797"/>
              <a:gd name="connsiteX1" fmla="*/ 49643 w 4822059"/>
              <a:gd name="connsiteY1" fmla="*/ 3231715 h 4233797"/>
              <a:gd name="connsiteX2" fmla="*/ 49643 w 4822059"/>
              <a:gd name="connsiteY2" fmla="*/ 0 h 4233797"/>
              <a:gd name="connsiteX3" fmla="*/ 726048 w 4822059"/>
              <a:gd name="connsiteY3" fmla="*/ 1215024 h 4233797"/>
              <a:gd name="connsiteX4" fmla="*/ 1389927 w 4822059"/>
              <a:gd name="connsiteY4" fmla="*/ 2091846 h 4233797"/>
              <a:gd name="connsiteX5" fmla="*/ 2128963 w 4822059"/>
              <a:gd name="connsiteY5" fmla="*/ 2793304 h 4233797"/>
              <a:gd name="connsiteX6" fmla="*/ 3068415 w 4822059"/>
              <a:gd name="connsiteY6" fmla="*/ 2793304 h 4233797"/>
              <a:gd name="connsiteX7" fmla="*/ 3995341 w 4822059"/>
              <a:gd name="connsiteY7" fmla="*/ 2455101 h 4233797"/>
              <a:gd name="connsiteX8" fmla="*/ 4471330 w 4822059"/>
              <a:gd name="connsiteY8" fmla="*/ 1478071 h 4233797"/>
              <a:gd name="connsiteX9" fmla="*/ 4822059 w 4822059"/>
              <a:gd name="connsiteY9" fmla="*/ 475989 h 4233797"/>
              <a:gd name="connsiteX0" fmla="*/ 5423309 w 5423309"/>
              <a:gd name="connsiteY0" fmla="*/ 3244241 h 3514039"/>
              <a:gd name="connsiteX1" fmla="*/ 49643 w 5423309"/>
              <a:gd name="connsiteY1" fmla="*/ 3231715 h 3514039"/>
              <a:gd name="connsiteX2" fmla="*/ 49643 w 5423309"/>
              <a:gd name="connsiteY2" fmla="*/ 0 h 3514039"/>
              <a:gd name="connsiteX3" fmla="*/ 726048 w 5423309"/>
              <a:gd name="connsiteY3" fmla="*/ 1215024 h 3514039"/>
              <a:gd name="connsiteX4" fmla="*/ 1389927 w 5423309"/>
              <a:gd name="connsiteY4" fmla="*/ 2091846 h 3514039"/>
              <a:gd name="connsiteX5" fmla="*/ 2128963 w 5423309"/>
              <a:gd name="connsiteY5" fmla="*/ 2793304 h 3514039"/>
              <a:gd name="connsiteX6" fmla="*/ 3068415 w 5423309"/>
              <a:gd name="connsiteY6" fmla="*/ 2793304 h 3514039"/>
              <a:gd name="connsiteX7" fmla="*/ 3995341 w 5423309"/>
              <a:gd name="connsiteY7" fmla="*/ 2455101 h 3514039"/>
              <a:gd name="connsiteX8" fmla="*/ 4471330 w 5423309"/>
              <a:gd name="connsiteY8" fmla="*/ 1478071 h 3514039"/>
              <a:gd name="connsiteX9" fmla="*/ 4822059 w 5423309"/>
              <a:gd name="connsiteY9" fmla="*/ 475989 h 3514039"/>
              <a:gd name="connsiteX0" fmla="*/ 5423309 w 5423309"/>
              <a:gd name="connsiteY0" fmla="*/ 3244241 h 3244241"/>
              <a:gd name="connsiteX1" fmla="*/ 49643 w 5423309"/>
              <a:gd name="connsiteY1" fmla="*/ 3231715 h 3244241"/>
              <a:gd name="connsiteX2" fmla="*/ 49643 w 5423309"/>
              <a:gd name="connsiteY2" fmla="*/ 0 h 3244241"/>
              <a:gd name="connsiteX3" fmla="*/ 726048 w 5423309"/>
              <a:gd name="connsiteY3" fmla="*/ 1215024 h 3244241"/>
              <a:gd name="connsiteX4" fmla="*/ 1389927 w 5423309"/>
              <a:gd name="connsiteY4" fmla="*/ 2091846 h 3244241"/>
              <a:gd name="connsiteX5" fmla="*/ 2128963 w 5423309"/>
              <a:gd name="connsiteY5" fmla="*/ 2793304 h 3244241"/>
              <a:gd name="connsiteX6" fmla="*/ 3068415 w 5423309"/>
              <a:gd name="connsiteY6" fmla="*/ 2793304 h 3244241"/>
              <a:gd name="connsiteX7" fmla="*/ 3995341 w 5423309"/>
              <a:gd name="connsiteY7" fmla="*/ 2455101 h 3244241"/>
              <a:gd name="connsiteX8" fmla="*/ 4471330 w 5423309"/>
              <a:gd name="connsiteY8" fmla="*/ 1478071 h 3244241"/>
              <a:gd name="connsiteX9" fmla="*/ 4822059 w 5423309"/>
              <a:gd name="connsiteY9" fmla="*/ 475989 h 3244241"/>
              <a:gd name="connsiteX0" fmla="*/ 5423309 w 5438365"/>
              <a:gd name="connsiteY0" fmla="*/ 3244241 h 3458521"/>
              <a:gd name="connsiteX1" fmla="*/ 4847112 w 5438365"/>
              <a:gd name="connsiteY1" fmla="*/ 3194137 h 3458521"/>
              <a:gd name="connsiteX2" fmla="*/ 49643 w 5438365"/>
              <a:gd name="connsiteY2" fmla="*/ 3231715 h 3458521"/>
              <a:gd name="connsiteX3" fmla="*/ 49643 w 5438365"/>
              <a:gd name="connsiteY3" fmla="*/ 0 h 3458521"/>
              <a:gd name="connsiteX4" fmla="*/ 726048 w 5438365"/>
              <a:gd name="connsiteY4" fmla="*/ 1215024 h 3458521"/>
              <a:gd name="connsiteX5" fmla="*/ 1389927 w 5438365"/>
              <a:gd name="connsiteY5" fmla="*/ 2091846 h 3458521"/>
              <a:gd name="connsiteX6" fmla="*/ 2128963 w 5438365"/>
              <a:gd name="connsiteY6" fmla="*/ 2793304 h 3458521"/>
              <a:gd name="connsiteX7" fmla="*/ 3068415 w 5438365"/>
              <a:gd name="connsiteY7" fmla="*/ 2793304 h 3458521"/>
              <a:gd name="connsiteX8" fmla="*/ 3995341 w 5438365"/>
              <a:gd name="connsiteY8" fmla="*/ 2455101 h 3458521"/>
              <a:gd name="connsiteX9" fmla="*/ 4471330 w 5438365"/>
              <a:gd name="connsiteY9" fmla="*/ 1478071 h 3458521"/>
              <a:gd name="connsiteX10" fmla="*/ 4822059 w 5438365"/>
              <a:gd name="connsiteY10" fmla="*/ 475989 h 3458521"/>
              <a:gd name="connsiteX0" fmla="*/ 5423309 w 5438365"/>
              <a:gd name="connsiteY0" fmla="*/ 3244241 h 3458521"/>
              <a:gd name="connsiteX1" fmla="*/ 4847112 w 5438365"/>
              <a:gd name="connsiteY1" fmla="*/ 3194137 h 3458521"/>
              <a:gd name="connsiteX2" fmla="*/ 49643 w 5438365"/>
              <a:gd name="connsiteY2" fmla="*/ 3231715 h 3458521"/>
              <a:gd name="connsiteX3" fmla="*/ 49643 w 5438365"/>
              <a:gd name="connsiteY3" fmla="*/ 0 h 3458521"/>
              <a:gd name="connsiteX4" fmla="*/ 726048 w 5438365"/>
              <a:gd name="connsiteY4" fmla="*/ 1215024 h 3458521"/>
              <a:gd name="connsiteX5" fmla="*/ 1389927 w 5438365"/>
              <a:gd name="connsiteY5" fmla="*/ 2091846 h 3458521"/>
              <a:gd name="connsiteX6" fmla="*/ 2128963 w 5438365"/>
              <a:gd name="connsiteY6" fmla="*/ 2793304 h 3458521"/>
              <a:gd name="connsiteX7" fmla="*/ 3068415 w 5438365"/>
              <a:gd name="connsiteY7" fmla="*/ 2793304 h 3458521"/>
              <a:gd name="connsiteX8" fmla="*/ 3995341 w 5438365"/>
              <a:gd name="connsiteY8" fmla="*/ 2455101 h 3458521"/>
              <a:gd name="connsiteX9" fmla="*/ 4471330 w 5438365"/>
              <a:gd name="connsiteY9" fmla="*/ 1478071 h 3458521"/>
              <a:gd name="connsiteX10" fmla="*/ 4822059 w 5438365"/>
              <a:gd name="connsiteY10" fmla="*/ 475989 h 3458521"/>
              <a:gd name="connsiteX0" fmla="*/ 5423309 w 5423309"/>
              <a:gd name="connsiteY0" fmla="*/ 3244241 h 3458521"/>
              <a:gd name="connsiteX1" fmla="*/ 4847112 w 5423309"/>
              <a:gd name="connsiteY1" fmla="*/ 3194137 h 3458521"/>
              <a:gd name="connsiteX2" fmla="*/ 49643 w 5423309"/>
              <a:gd name="connsiteY2" fmla="*/ 3231715 h 3458521"/>
              <a:gd name="connsiteX3" fmla="*/ 49643 w 5423309"/>
              <a:gd name="connsiteY3" fmla="*/ 0 h 3458521"/>
              <a:gd name="connsiteX4" fmla="*/ 726048 w 5423309"/>
              <a:gd name="connsiteY4" fmla="*/ 1215024 h 3458521"/>
              <a:gd name="connsiteX5" fmla="*/ 1389927 w 5423309"/>
              <a:gd name="connsiteY5" fmla="*/ 2091846 h 3458521"/>
              <a:gd name="connsiteX6" fmla="*/ 2128963 w 5423309"/>
              <a:gd name="connsiteY6" fmla="*/ 2793304 h 3458521"/>
              <a:gd name="connsiteX7" fmla="*/ 3068415 w 5423309"/>
              <a:gd name="connsiteY7" fmla="*/ 2793304 h 3458521"/>
              <a:gd name="connsiteX8" fmla="*/ 3995341 w 5423309"/>
              <a:gd name="connsiteY8" fmla="*/ 2455101 h 3458521"/>
              <a:gd name="connsiteX9" fmla="*/ 4471330 w 5423309"/>
              <a:gd name="connsiteY9" fmla="*/ 1478071 h 3458521"/>
              <a:gd name="connsiteX10" fmla="*/ 4822059 w 5423309"/>
              <a:gd name="connsiteY10" fmla="*/ 475989 h 3458521"/>
              <a:gd name="connsiteX0" fmla="*/ 5423309 w 5423309"/>
              <a:gd name="connsiteY0" fmla="*/ 3244241 h 3458521"/>
              <a:gd name="connsiteX1" fmla="*/ 4847112 w 5423309"/>
              <a:gd name="connsiteY1" fmla="*/ 3194137 h 3458521"/>
              <a:gd name="connsiteX2" fmla="*/ 49643 w 5423309"/>
              <a:gd name="connsiteY2" fmla="*/ 3231715 h 3458521"/>
              <a:gd name="connsiteX3" fmla="*/ 49643 w 5423309"/>
              <a:gd name="connsiteY3" fmla="*/ 0 h 3458521"/>
              <a:gd name="connsiteX4" fmla="*/ 726048 w 5423309"/>
              <a:gd name="connsiteY4" fmla="*/ 1215024 h 3458521"/>
              <a:gd name="connsiteX5" fmla="*/ 1389927 w 5423309"/>
              <a:gd name="connsiteY5" fmla="*/ 2091846 h 3458521"/>
              <a:gd name="connsiteX6" fmla="*/ 2128963 w 5423309"/>
              <a:gd name="connsiteY6" fmla="*/ 2793304 h 3458521"/>
              <a:gd name="connsiteX7" fmla="*/ 3068415 w 5423309"/>
              <a:gd name="connsiteY7" fmla="*/ 2793304 h 3458521"/>
              <a:gd name="connsiteX8" fmla="*/ 3995341 w 5423309"/>
              <a:gd name="connsiteY8" fmla="*/ 2455101 h 3458521"/>
              <a:gd name="connsiteX9" fmla="*/ 4471330 w 5423309"/>
              <a:gd name="connsiteY9" fmla="*/ 1478071 h 3458521"/>
              <a:gd name="connsiteX10" fmla="*/ 4822059 w 5423309"/>
              <a:gd name="connsiteY10" fmla="*/ 475989 h 3458521"/>
              <a:gd name="connsiteX11" fmla="*/ 5423309 w 5423309"/>
              <a:gd name="connsiteY11" fmla="*/ 3244241 h 3458521"/>
              <a:gd name="connsiteX0" fmla="*/ 4822059 w 4847112"/>
              <a:gd name="connsiteY0" fmla="*/ 475989 h 3458521"/>
              <a:gd name="connsiteX1" fmla="*/ 4847112 w 4847112"/>
              <a:gd name="connsiteY1" fmla="*/ 3194137 h 3458521"/>
              <a:gd name="connsiteX2" fmla="*/ 49643 w 4847112"/>
              <a:gd name="connsiteY2" fmla="*/ 3231715 h 3458521"/>
              <a:gd name="connsiteX3" fmla="*/ 49643 w 4847112"/>
              <a:gd name="connsiteY3" fmla="*/ 0 h 3458521"/>
              <a:gd name="connsiteX4" fmla="*/ 726048 w 4847112"/>
              <a:gd name="connsiteY4" fmla="*/ 1215024 h 3458521"/>
              <a:gd name="connsiteX5" fmla="*/ 1389927 w 4847112"/>
              <a:gd name="connsiteY5" fmla="*/ 2091846 h 3458521"/>
              <a:gd name="connsiteX6" fmla="*/ 2128963 w 4847112"/>
              <a:gd name="connsiteY6" fmla="*/ 2793304 h 3458521"/>
              <a:gd name="connsiteX7" fmla="*/ 3068415 w 4847112"/>
              <a:gd name="connsiteY7" fmla="*/ 2793304 h 3458521"/>
              <a:gd name="connsiteX8" fmla="*/ 3995341 w 4847112"/>
              <a:gd name="connsiteY8" fmla="*/ 2455101 h 3458521"/>
              <a:gd name="connsiteX9" fmla="*/ 4471330 w 4847112"/>
              <a:gd name="connsiteY9" fmla="*/ 1478071 h 3458521"/>
              <a:gd name="connsiteX10" fmla="*/ 4822059 w 4847112"/>
              <a:gd name="connsiteY10" fmla="*/ 475989 h 3458521"/>
              <a:gd name="connsiteX0" fmla="*/ 4822059 w 4822060"/>
              <a:gd name="connsiteY0" fmla="*/ 475989 h 3467854"/>
              <a:gd name="connsiteX1" fmla="*/ 4822060 w 4822060"/>
              <a:gd name="connsiteY1" fmla="*/ 3231715 h 3467854"/>
              <a:gd name="connsiteX2" fmla="*/ 49643 w 4822060"/>
              <a:gd name="connsiteY2" fmla="*/ 3231715 h 3467854"/>
              <a:gd name="connsiteX3" fmla="*/ 49643 w 4822060"/>
              <a:gd name="connsiteY3" fmla="*/ 0 h 3467854"/>
              <a:gd name="connsiteX4" fmla="*/ 726048 w 4822060"/>
              <a:gd name="connsiteY4" fmla="*/ 1215024 h 3467854"/>
              <a:gd name="connsiteX5" fmla="*/ 1389927 w 4822060"/>
              <a:gd name="connsiteY5" fmla="*/ 2091846 h 3467854"/>
              <a:gd name="connsiteX6" fmla="*/ 2128963 w 4822060"/>
              <a:gd name="connsiteY6" fmla="*/ 2793304 h 3467854"/>
              <a:gd name="connsiteX7" fmla="*/ 3068415 w 4822060"/>
              <a:gd name="connsiteY7" fmla="*/ 2793304 h 3467854"/>
              <a:gd name="connsiteX8" fmla="*/ 3995341 w 4822060"/>
              <a:gd name="connsiteY8" fmla="*/ 2455101 h 3467854"/>
              <a:gd name="connsiteX9" fmla="*/ 4471330 w 4822060"/>
              <a:gd name="connsiteY9" fmla="*/ 1478071 h 3467854"/>
              <a:gd name="connsiteX10" fmla="*/ 4822059 w 4822060"/>
              <a:gd name="connsiteY10" fmla="*/ 475989 h 3467854"/>
              <a:gd name="connsiteX0" fmla="*/ 4822059 w 4822060"/>
              <a:gd name="connsiteY0" fmla="*/ 475989 h 3231715"/>
              <a:gd name="connsiteX1" fmla="*/ 4822060 w 4822060"/>
              <a:gd name="connsiteY1" fmla="*/ 3231715 h 3231715"/>
              <a:gd name="connsiteX2" fmla="*/ 49643 w 4822060"/>
              <a:gd name="connsiteY2" fmla="*/ 3231715 h 3231715"/>
              <a:gd name="connsiteX3" fmla="*/ 49643 w 4822060"/>
              <a:gd name="connsiteY3" fmla="*/ 0 h 3231715"/>
              <a:gd name="connsiteX4" fmla="*/ 726048 w 4822060"/>
              <a:gd name="connsiteY4" fmla="*/ 1215024 h 3231715"/>
              <a:gd name="connsiteX5" fmla="*/ 1389927 w 4822060"/>
              <a:gd name="connsiteY5" fmla="*/ 2091846 h 3231715"/>
              <a:gd name="connsiteX6" fmla="*/ 2128963 w 4822060"/>
              <a:gd name="connsiteY6" fmla="*/ 2793304 h 3231715"/>
              <a:gd name="connsiteX7" fmla="*/ 3068415 w 4822060"/>
              <a:gd name="connsiteY7" fmla="*/ 2793304 h 3231715"/>
              <a:gd name="connsiteX8" fmla="*/ 3995341 w 4822060"/>
              <a:gd name="connsiteY8" fmla="*/ 2455101 h 3231715"/>
              <a:gd name="connsiteX9" fmla="*/ 4471330 w 4822060"/>
              <a:gd name="connsiteY9" fmla="*/ 1478071 h 3231715"/>
              <a:gd name="connsiteX10" fmla="*/ 4822059 w 4822060"/>
              <a:gd name="connsiteY10" fmla="*/ 475989 h 3231715"/>
              <a:gd name="connsiteX0" fmla="*/ 4772416 w 4772417"/>
              <a:gd name="connsiteY0" fmla="*/ 475989 h 3231715"/>
              <a:gd name="connsiteX1" fmla="*/ 4772417 w 4772417"/>
              <a:gd name="connsiteY1" fmla="*/ 3231715 h 3231715"/>
              <a:gd name="connsiteX2" fmla="*/ 0 w 4772417"/>
              <a:gd name="connsiteY2" fmla="*/ 3231715 h 3231715"/>
              <a:gd name="connsiteX3" fmla="*/ 0 w 4772417"/>
              <a:gd name="connsiteY3" fmla="*/ 0 h 3231715"/>
              <a:gd name="connsiteX4" fmla="*/ 676405 w 4772417"/>
              <a:gd name="connsiteY4" fmla="*/ 1215024 h 3231715"/>
              <a:gd name="connsiteX5" fmla="*/ 1340284 w 4772417"/>
              <a:gd name="connsiteY5" fmla="*/ 2091846 h 3231715"/>
              <a:gd name="connsiteX6" fmla="*/ 2079320 w 4772417"/>
              <a:gd name="connsiteY6" fmla="*/ 2793304 h 3231715"/>
              <a:gd name="connsiteX7" fmla="*/ 3018772 w 4772417"/>
              <a:gd name="connsiteY7" fmla="*/ 2793304 h 3231715"/>
              <a:gd name="connsiteX8" fmla="*/ 3945698 w 4772417"/>
              <a:gd name="connsiteY8" fmla="*/ 2455101 h 3231715"/>
              <a:gd name="connsiteX9" fmla="*/ 4421687 w 4772417"/>
              <a:gd name="connsiteY9" fmla="*/ 1478071 h 3231715"/>
              <a:gd name="connsiteX10" fmla="*/ 4772416 w 4772417"/>
              <a:gd name="connsiteY10" fmla="*/ 475989 h 323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2417" h="3231715">
                <a:moveTo>
                  <a:pt x="4772416" y="475989"/>
                </a:moveTo>
                <a:cubicBezTo>
                  <a:pt x="4772416" y="1394564"/>
                  <a:pt x="4772417" y="2313140"/>
                  <a:pt x="4772417" y="3231715"/>
                </a:cubicBezTo>
                <a:lnTo>
                  <a:pt x="0" y="3231715"/>
                </a:lnTo>
                <a:cubicBezTo>
                  <a:pt x="2088" y="2526082"/>
                  <a:pt x="1" y="1087677"/>
                  <a:pt x="0" y="0"/>
                </a:cubicBezTo>
                <a:cubicBezTo>
                  <a:pt x="104384" y="210855"/>
                  <a:pt x="453024" y="866383"/>
                  <a:pt x="676405" y="1215024"/>
                </a:cubicBezTo>
                <a:cubicBezTo>
                  <a:pt x="899786" y="1563665"/>
                  <a:pt x="1106465" y="1828799"/>
                  <a:pt x="1340284" y="2091846"/>
                </a:cubicBezTo>
                <a:cubicBezTo>
                  <a:pt x="1574103" y="2354893"/>
                  <a:pt x="1799572" y="2676394"/>
                  <a:pt x="2079320" y="2793304"/>
                </a:cubicBezTo>
                <a:cubicBezTo>
                  <a:pt x="2359068" y="2910214"/>
                  <a:pt x="2707709" y="2849671"/>
                  <a:pt x="3018772" y="2793304"/>
                </a:cubicBezTo>
                <a:cubicBezTo>
                  <a:pt x="3329835" y="2736937"/>
                  <a:pt x="3711879" y="2674306"/>
                  <a:pt x="3945698" y="2455101"/>
                </a:cubicBezTo>
                <a:cubicBezTo>
                  <a:pt x="4179517" y="2235896"/>
                  <a:pt x="4283901" y="1807923"/>
                  <a:pt x="4421687" y="1478071"/>
                </a:cubicBezTo>
                <a:cubicBezTo>
                  <a:pt x="4559473" y="1148219"/>
                  <a:pt x="4665944" y="812104"/>
                  <a:pt x="4772416" y="4759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903D87-D048-8657-0E71-DE74984FE933}"/>
              </a:ext>
            </a:extLst>
          </p:cNvPr>
          <p:cNvSpPr txBox="1"/>
          <p:nvPr/>
        </p:nvSpPr>
        <p:spPr>
          <a:xfrm>
            <a:off x="8204549" y="3886293"/>
            <a:ext cx="2521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U-shaped Valley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DBE9A-CA67-2172-E60C-05EDBD864703}"/>
              </a:ext>
            </a:extLst>
          </p:cNvPr>
          <p:cNvSpPr txBox="1"/>
          <p:nvPr/>
        </p:nvSpPr>
        <p:spPr>
          <a:xfrm>
            <a:off x="6739004" y="4850797"/>
            <a:ext cx="1371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Bedrock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E87229-2040-E440-37B9-466B84FFC8B5}"/>
              </a:ext>
            </a:extLst>
          </p:cNvPr>
          <p:cNvSpPr txBox="1"/>
          <p:nvPr/>
        </p:nvSpPr>
        <p:spPr>
          <a:xfrm>
            <a:off x="6910268" y="2007203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8B8282-F6DA-C1B8-9F5F-C50B83C8AAE5}"/>
              </a:ext>
            </a:extLst>
          </p:cNvPr>
          <p:cNvSpPr txBox="1"/>
          <p:nvPr/>
        </p:nvSpPr>
        <p:spPr>
          <a:xfrm>
            <a:off x="6191250" y="154213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B689D-5BC5-8359-91CE-26CB9102FA09}"/>
              </a:ext>
            </a:extLst>
          </p:cNvPr>
          <p:cNvSpPr txBox="1"/>
          <p:nvPr/>
        </p:nvSpPr>
        <p:spPr>
          <a:xfrm>
            <a:off x="5918426" y="4995594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C4AB5-8074-E7F0-2DEB-A83500503056}"/>
              </a:ext>
            </a:extLst>
          </p:cNvPr>
          <p:cNvSpPr txBox="1"/>
          <p:nvPr/>
        </p:nvSpPr>
        <p:spPr>
          <a:xfrm rot="16200000">
            <a:off x="5525687" y="3397013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depth (m)</a:t>
            </a:r>
          </a:p>
        </p:txBody>
      </p:sp>
    </p:spTree>
    <p:extLst>
      <p:ext uri="{BB962C8B-B14F-4D97-AF65-F5344CB8AC3E}">
        <p14:creationId xmlns:p14="http://schemas.microsoft.com/office/powerpoint/2010/main" val="308864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E1B5A-CF48-3061-C93B-5A09B65D4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92" y="0"/>
            <a:ext cx="1094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05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F1C05-324E-2577-23BC-44AF7FEA4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4A67CC-505C-0E91-F9F8-F3094D92EE01}"/>
                  </a:ext>
                </a:extLst>
              </p:cNvPr>
              <p:cNvSpPr txBox="1"/>
              <p:nvPr/>
            </p:nvSpPr>
            <p:spPr>
              <a:xfrm>
                <a:off x="2917702" y="2123161"/>
                <a:ext cx="4472655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l-GR" sz="5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sz="5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4A67CC-505C-0E91-F9F8-F3094D92E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702" y="2123161"/>
                <a:ext cx="4472655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90550B-6F1D-441F-D345-163B2482C249}"/>
                  </a:ext>
                </a:extLst>
              </p:cNvPr>
              <p:cNvSpPr txBox="1"/>
              <p:nvPr/>
            </p:nvSpPr>
            <p:spPr>
              <a:xfrm>
                <a:off x="502266" y="3654468"/>
                <a:ext cx="10783683" cy="1611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4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48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25×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8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=1.2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90550B-6F1D-441F-D345-163B2482C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6" y="3654468"/>
                <a:ext cx="10783683" cy="16117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C59F2F1-B819-F077-88AB-8882A620F7AB}"/>
              </a:ext>
            </a:extLst>
          </p:cNvPr>
          <p:cNvSpPr txBox="1"/>
          <p:nvPr/>
        </p:nvSpPr>
        <p:spPr>
          <a:xfrm>
            <a:off x="3620668" y="5633748"/>
            <a:ext cx="3642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about a millimeter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FCF2E2-8969-970D-E821-83B1C5A44C5C}"/>
                  </a:ext>
                </a:extLst>
              </p:cNvPr>
              <p:cNvSpPr txBox="1"/>
              <p:nvPr/>
            </p:nvSpPr>
            <p:spPr>
              <a:xfrm>
                <a:off x="2806476" y="803510"/>
                <a:ext cx="54826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wavelength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3600" dirty="0"/>
                  <a:t> of radio waves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FCF2E2-8969-970D-E821-83B1C5A44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476" y="803510"/>
                <a:ext cx="5482655" cy="646331"/>
              </a:xfrm>
              <a:prstGeom prst="rect">
                <a:avLst/>
              </a:prstGeom>
              <a:blipFill>
                <a:blip r:embed="rId4"/>
                <a:stretch>
                  <a:fillRect l="-3333" t="-15094" r="-2333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90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7A3738-FE6D-6936-6692-EF18FE67C7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61" y="0"/>
            <a:ext cx="9953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67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3A5DC-F310-9DBB-E2BF-6FE7D3EA89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396" y="679938"/>
            <a:ext cx="11188738" cy="48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8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C8AE4-C4A9-CC9B-A5F6-FFA62289A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6CB327-6F33-F696-BEC0-C3F59DCE67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38" y="193245"/>
            <a:ext cx="7164888" cy="647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24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E22513-6F69-241F-7836-52B968451E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67" y="-124691"/>
            <a:ext cx="1037132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9B34E8-B7BA-0094-96F0-5F38911A4DE4}"/>
              </a:ext>
            </a:extLst>
          </p:cNvPr>
          <p:cNvSpPr/>
          <p:nvPr/>
        </p:nvSpPr>
        <p:spPr>
          <a:xfrm rot="2427872">
            <a:off x="4101496" y="3885372"/>
            <a:ext cx="439158" cy="4717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2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EB8A04-9A9B-F930-1382-FAF20D5AAA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898946">
            <a:off x="-209724" y="-1639095"/>
            <a:ext cx="8545739" cy="91647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450703-F6F8-A791-2E66-FB7B2423D6FF}"/>
              </a:ext>
            </a:extLst>
          </p:cNvPr>
          <p:cNvSpPr/>
          <p:nvPr/>
        </p:nvSpPr>
        <p:spPr>
          <a:xfrm>
            <a:off x="120316" y="84221"/>
            <a:ext cx="7062537" cy="656924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C7BD79-89EC-2896-53BE-492990C7AB20}"/>
              </a:ext>
            </a:extLst>
          </p:cNvPr>
          <p:cNvSpPr/>
          <p:nvPr/>
        </p:nvSpPr>
        <p:spPr>
          <a:xfrm>
            <a:off x="7243011" y="0"/>
            <a:ext cx="312821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ECEB04-BC29-44B0-654F-C32EA10E0316}"/>
              </a:ext>
            </a:extLst>
          </p:cNvPr>
          <p:cNvSpPr/>
          <p:nvPr/>
        </p:nvSpPr>
        <p:spPr>
          <a:xfrm>
            <a:off x="-20054" y="-60158"/>
            <a:ext cx="7347285" cy="12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577C8C-4D6E-AE8C-77BF-307131675B68}"/>
              </a:ext>
            </a:extLst>
          </p:cNvPr>
          <p:cNvSpPr/>
          <p:nvPr/>
        </p:nvSpPr>
        <p:spPr>
          <a:xfrm>
            <a:off x="0" y="6701589"/>
            <a:ext cx="7347285" cy="12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FB12BF-5942-4C37-55A9-64E84D11A1FF}"/>
              </a:ext>
            </a:extLst>
          </p:cNvPr>
          <p:cNvSpPr/>
          <p:nvPr/>
        </p:nvSpPr>
        <p:spPr>
          <a:xfrm rot="16200000">
            <a:off x="-3633538" y="2883119"/>
            <a:ext cx="7347285" cy="12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27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0AFC52-8CD2-D1C2-8692-DB9CE6FAECB8}"/>
              </a:ext>
            </a:extLst>
          </p:cNvPr>
          <p:cNvSpPr txBox="1"/>
          <p:nvPr/>
        </p:nvSpPr>
        <p:spPr>
          <a:xfrm>
            <a:off x="2377672" y="1521145"/>
            <a:ext cx="77391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0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Glacial Feature in Pics from Social Media</a:t>
            </a:r>
          </a:p>
        </p:txBody>
      </p:sp>
    </p:spTree>
    <p:extLst>
      <p:ext uri="{BB962C8B-B14F-4D97-AF65-F5344CB8AC3E}">
        <p14:creationId xmlns:p14="http://schemas.microsoft.com/office/powerpoint/2010/main" val="1982440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AD0F61-3864-5143-3333-A6D0BA34BF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37507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203C1-F670-08C7-7C18-EFE634744C6A}"/>
              </a:ext>
            </a:extLst>
          </p:cNvPr>
          <p:cNvSpPr/>
          <p:nvPr/>
        </p:nvSpPr>
        <p:spPr>
          <a:xfrm>
            <a:off x="120316" y="84221"/>
            <a:ext cx="7062537" cy="656924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40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02A73A-CF0D-AA3C-0F93-6EF8D893C8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243" y="1620858"/>
            <a:ext cx="4596063" cy="3616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6896B-3DED-9443-1D44-64AECFCCCE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620857"/>
            <a:ext cx="4596063" cy="36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6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A8FD96-99CB-3CE0-6CB8-C47C663021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674" y="0"/>
            <a:ext cx="9422674" cy="68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9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F5E0C5-C9B9-58EE-1735-7B1BDCF2148C}"/>
              </a:ext>
            </a:extLst>
          </p:cNvPr>
          <p:cNvSpPr txBox="1"/>
          <p:nvPr/>
        </p:nvSpPr>
        <p:spPr>
          <a:xfrm>
            <a:off x="753329" y="2433710"/>
            <a:ext cx="93644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2</a:t>
            </a:r>
          </a:p>
          <a:p>
            <a:pPr algn="ctr"/>
            <a:r>
              <a:rPr lang="en-US" sz="3600" dirty="0"/>
              <a:t>Erosional Features Formed During Glacial Retreat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66397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9B4E0-9DCD-CDAE-DBFC-58DEA5CBC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251"/>
            <a:ext cx="7955775" cy="6910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C811A8-4683-A775-F8F8-C891B702D612}"/>
                  </a:ext>
                </a:extLst>
              </p:cNvPr>
              <p:cNvSpPr txBox="1"/>
              <p:nvPr/>
            </p:nvSpPr>
            <p:spPr>
              <a:xfrm>
                <a:off x="8543108" y="5956662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18,000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C811A8-4683-A775-F8F8-C891B702D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108" y="5956662"/>
                <a:ext cx="3415807" cy="615553"/>
              </a:xfrm>
              <a:prstGeom prst="rect">
                <a:avLst/>
              </a:prstGeom>
              <a:blipFill>
                <a:blip r:embed="rId3"/>
                <a:stretch>
                  <a:fillRect t="-24752" r="-8021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C4801680-3E32-36E1-7FEF-87CC62535E98}"/>
              </a:ext>
            </a:extLst>
          </p:cNvPr>
          <p:cNvSpPr/>
          <p:nvPr/>
        </p:nvSpPr>
        <p:spPr>
          <a:xfrm>
            <a:off x="4650365" y="5852167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4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20F0-956A-BD51-D6F9-D22093B02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D85BB9-ED3F-A27F-9329-7C8BF2DEF3A4}"/>
                  </a:ext>
                </a:extLst>
              </p:cNvPr>
              <p:cNvSpPr txBox="1"/>
              <p:nvPr/>
            </p:nvSpPr>
            <p:spPr>
              <a:xfrm>
                <a:off x="8543108" y="5956662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16,000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D85BB9-ED3F-A27F-9329-7C8BF2DEF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108" y="5956662"/>
                <a:ext cx="3415807" cy="615553"/>
              </a:xfrm>
              <a:prstGeom prst="rect">
                <a:avLst/>
              </a:prstGeom>
              <a:blipFill>
                <a:blip r:embed="rId2"/>
                <a:stretch>
                  <a:fillRect t="-24752" r="-8021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9AE8871-82FC-2021-8AE7-E02512CF96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20003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FDFF82-C005-6516-ADFF-B954DE890EF6}"/>
              </a:ext>
            </a:extLst>
          </p:cNvPr>
          <p:cNvSpPr/>
          <p:nvPr/>
        </p:nvSpPr>
        <p:spPr>
          <a:xfrm>
            <a:off x="4702617" y="5969734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00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3CA8D-E9C3-8041-1F80-ABE75FB44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494C4A-9A38-3237-A232-4724BA90A2D3}"/>
                  </a:ext>
                </a:extLst>
              </p:cNvPr>
              <p:cNvSpPr txBox="1"/>
              <p:nvPr/>
            </p:nvSpPr>
            <p:spPr>
              <a:xfrm>
                <a:off x="8386354" y="5995851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14,000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494C4A-9A38-3237-A232-4724BA90A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354" y="5995851"/>
                <a:ext cx="3415807" cy="615553"/>
              </a:xfrm>
              <a:prstGeom prst="rect">
                <a:avLst/>
              </a:prstGeom>
              <a:blipFill>
                <a:blip r:embed="rId2"/>
                <a:stretch>
                  <a:fillRect t="-25743" r="-8036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98C4A4D-C9E3-DC45-9299-F706DDFB47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31298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BDEEF51-D10D-EF92-0FE8-F713EC581E13}"/>
              </a:ext>
            </a:extLst>
          </p:cNvPr>
          <p:cNvSpPr/>
          <p:nvPr/>
        </p:nvSpPr>
        <p:spPr>
          <a:xfrm>
            <a:off x="4650365" y="5878293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23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3C898-4504-1B4D-BCAC-8A47730A1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8EFD93-FC94-3AA0-FD4E-E4B1BEE9B680}"/>
                  </a:ext>
                </a:extLst>
              </p:cNvPr>
              <p:cNvSpPr txBox="1"/>
              <p:nvPr/>
            </p:nvSpPr>
            <p:spPr>
              <a:xfrm>
                <a:off x="8386354" y="5995851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12,000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8EFD93-FC94-3AA0-FD4E-E4B1BEE9B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354" y="5995851"/>
                <a:ext cx="3415807" cy="615553"/>
              </a:xfrm>
              <a:prstGeom prst="rect">
                <a:avLst/>
              </a:prstGeom>
              <a:blipFill>
                <a:blip r:embed="rId2"/>
                <a:stretch>
                  <a:fillRect t="-25743" r="-8036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F91FE2E-8249-7616-62CD-E4403AE642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036929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C21C9A4-E854-1B76-168C-AE0772A43330}"/>
              </a:ext>
            </a:extLst>
          </p:cNvPr>
          <p:cNvSpPr/>
          <p:nvPr/>
        </p:nvSpPr>
        <p:spPr>
          <a:xfrm>
            <a:off x="4637302" y="5943608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01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B2D73-7CA9-3C7E-FC1B-F936C289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810FFB-7E12-B4E2-4EED-64080CDBD5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31337" cy="7013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D32903-6C0E-D5A0-5F28-61A57E063394}"/>
                  </a:ext>
                </a:extLst>
              </p:cNvPr>
              <p:cNvSpPr txBox="1"/>
              <p:nvPr/>
            </p:nvSpPr>
            <p:spPr>
              <a:xfrm>
                <a:off x="8543108" y="6178733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18,000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D32903-6C0E-D5A0-5F28-61A57E06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108" y="6178733"/>
                <a:ext cx="3415807" cy="615553"/>
              </a:xfrm>
              <a:prstGeom prst="rect">
                <a:avLst/>
              </a:prstGeom>
              <a:blipFill>
                <a:blip r:embed="rId3"/>
                <a:stretch>
                  <a:fillRect t="-25743" r="-8021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F2DE0074-8EC4-445C-4896-C3721CC611F8}"/>
              </a:ext>
            </a:extLst>
          </p:cNvPr>
          <p:cNvSpPr/>
          <p:nvPr/>
        </p:nvSpPr>
        <p:spPr>
          <a:xfrm>
            <a:off x="2285985" y="4127867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74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1A19-97EE-DBCF-F6CC-38194FAE6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8EFF0-3D84-A278-D589-DF6C48C41F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602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87A090-5FE5-2A69-8838-A864684FE0A8}"/>
                  </a:ext>
                </a:extLst>
              </p:cNvPr>
              <p:cNvSpPr txBox="1"/>
              <p:nvPr/>
            </p:nvSpPr>
            <p:spPr>
              <a:xfrm>
                <a:off x="8543108" y="6178733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16,000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87A090-5FE5-2A69-8838-A864684FE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108" y="6178733"/>
                <a:ext cx="3415807" cy="615553"/>
              </a:xfrm>
              <a:prstGeom prst="rect">
                <a:avLst/>
              </a:prstGeom>
              <a:blipFill>
                <a:blip r:embed="rId3"/>
                <a:stretch>
                  <a:fillRect t="-25743" r="-8021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D2CE1A01-6265-78CE-796A-66923409EF3E}"/>
              </a:ext>
            </a:extLst>
          </p:cNvPr>
          <p:cNvSpPr/>
          <p:nvPr/>
        </p:nvSpPr>
        <p:spPr>
          <a:xfrm>
            <a:off x="2285985" y="4127867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49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DB7AC-AA2E-BF90-84CA-14CDD39C85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177" y="0"/>
            <a:ext cx="5510823" cy="6886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0F52CE-7CBD-3F87-0356-69F38F9EFF42}"/>
              </a:ext>
            </a:extLst>
          </p:cNvPr>
          <p:cNvSpPr txBox="1"/>
          <p:nvPr/>
        </p:nvSpPr>
        <p:spPr>
          <a:xfrm>
            <a:off x="7712765" y="1252330"/>
            <a:ext cx="278121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Glacial Valley</a:t>
            </a:r>
          </a:p>
          <a:p>
            <a:endParaRPr lang="en-US" sz="3600" b="1" dirty="0"/>
          </a:p>
          <a:p>
            <a:r>
              <a:rPr lang="en-US" sz="3600" b="1" dirty="0"/>
              <a:t>Arête</a:t>
            </a:r>
          </a:p>
          <a:p>
            <a:endParaRPr lang="en-US" sz="3600" b="1" dirty="0"/>
          </a:p>
          <a:p>
            <a:r>
              <a:rPr lang="en-US" sz="3600" b="1" dirty="0"/>
              <a:t>Moraine</a:t>
            </a:r>
          </a:p>
          <a:p>
            <a:endParaRPr lang="en-US" sz="3600" b="1" dirty="0"/>
          </a:p>
          <a:p>
            <a:r>
              <a:rPr lang="en-US" sz="3600" b="1" dirty="0"/>
              <a:t>Moraine Lake</a:t>
            </a:r>
          </a:p>
          <a:p>
            <a:endParaRPr lang="en-US" sz="3600" b="1" dirty="0"/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45830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0E44A-2888-98F3-CCF5-3DDFF080E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0E59D9-07BB-FE01-2807-16C6284BAD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917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738F40-9C06-67E5-F270-B224F8822705}"/>
                  </a:ext>
                </a:extLst>
              </p:cNvPr>
              <p:cNvSpPr txBox="1"/>
              <p:nvPr/>
            </p:nvSpPr>
            <p:spPr>
              <a:xfrm>
                <a:off x="8386354" y="6244048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14,000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738F40-9C06-67E5-F270-B224F882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354" y="6244048"/>
                <a:ext cx="3415807" cy="615553"/>
              </a:xfrm>
              <a:prstGeom prst="rect">
                <a:avLst/>
              </a:prstGeom>
              <a:blipFill>
                <a:blip r:embed="rId3"/>
                <a:stretch>
                  <a:fillRect t="-24752" r="-8036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B52C9EB3-590B-A730-9787-FEBAA5E2F65D}"/>
              </a:ext>
            </a:extLst>
          </p:cNvPr>
          <p:cNvSpPr/>
          <p:nvPr/>
        </p:nvSpPr>
        <p:spPr>
          <a:xfrm>
            <a:off x="2285985" y="4127867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4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2ADA9-6C8C-331C-CB2E-7DB204359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A0E144-9C7D-C468-8624-0D0668C23A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-1"/>
            <a:ext cx="12061371" cy="6678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6FCB6B-C6BB-66A6-F78A-50A420B080D7}"/>
                  </a:ext>
                </a:extLst>
              </p:cNvPr>
              <p:cNvSpPr txBox="1"/>
              <p:nvPr/>
            </p:nvSpPr>
            <p:spPr>
              <a:xfrm>
                <a:off x="8386354" y="6191796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12,000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6FCB6B-C6BB-66A6-F78A-50A420B08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354" y="6191796"/>
                <a:ext cx="3415807" cy="615553"/>
              </a:xfrm>
              <a:prstGeom prst="rect">
                <a:avLst/>
              </a:prstGeom>
              <a:blipFill>
                <a:blip r:embed="rId4"/>
                <a:stretch>
                  <a:fillRect t="-25743" r="-8036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01B8D2FA-015F-5678-FAA6-A2B86D922E06}"/>
              </a:ext>
            </a:extLst>
          </p:cNvPr>
          <p:cNvSpPr/>
          <p:nvPr/>
        </p:nvSpPr>
        <p:spPr>
          <a:xfrm>
            <a:off x="2285985" y="4127867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7C069-7399-ECD7-2CEE-A96A9111E7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5989" y="5408021"/>
            <a:ext cx="509452" cy="4833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3B93F8-EC81-E970-E6F6-65887EC158B7}"/>
              </a:ext>
            </a:extLst>
          </p:cNvPr>
          <p:cNvSpPr txBox="1"/>
          <p:nvPr/>
        </p:nvSpPr>
        <p:spPr>
          <a:xfrm>
            <a:off x="9384334" y="5341105"/>
            <a:ext cx="273902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/>
              <a:t>lake / marine</a:t>
            </a:r>
          </a:p>
        </p:txBody>
      </p:sp>
    </p:spTree>
    <p:extLst>
      <p:ext uri="{BB962C8B-B14F-4D97-AF65-F5344CB8AC3E}">
        <p14:creationId xmlns:p14="http://schemas.microsoft.com/office/powerpoint/2010/main" val="3355811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B77BDD-7F40-1D5C-679E-4E64C36E3C50}"/>
              </a:ext>
            </a:extLst>
          </p:cNvPr>
          <p:cNvSpPr txBox="1"/>
          <p:nvPr/>
        </p:nvSpPr>
        <p:spPr>
          <a:xfrm>
            <a:off x="1045028" y="509450"/>
            <a:ext cx="86214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18,000 Ice Front at Ronkonkoma Moraine, Fast flow in Hudson Valley</a:t>
            </a:r>
          </a:p>
          <a:p>
            <a:pPr marL="342900" indent="-342900">
              <a:buAutoNum type="arabicPlain" startAt="18000"/>
            </a:pPr>
            <a:endParaRPr lang="en-US" sz="4400" dirty="0"/>
          </a:p>
          <a:p>
            <a:r>
              <a:rPr lang="en-US" sz="4400" dirty="0"/>
              <a:t>steady retreat</a:t>
            </a:r>
          </a:p>
          <a:p>
            <a:pPr marL="342900" indent="-342900">
              <a:buAutoNum type="arabicPlain" startAt="18000"/>
            </a:pPr>
            <a:endParaRPr lang="en-US" sz="4400" dirty="0"/>
          </a:p>
          <a:p>
            <a:r>
              <a:rPr lang="en-US" sz="4400" dirty="0"/>
              <a:t>12,000 has melted back to St Laurence River, large flooded regions</a:t>
            </a:r>
          </a:p>
        </p:txBody>
      </p:sp>
    </p:spTree>
    <p:extLst>
      <p:ext uri="{BB962C8B-B14F-4D97-AF65-F5344CB8AC3E}">
        <p14:creationId xmlns:p14="http://schemas.microsoft.com/office/powerpoint/2010/main" val="4094420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1A19-97EE-DBCF-F6CC-38194FAE6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8EFF0-3D84-A278-D589-DF6C48C41F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602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87A090-5FE5-2A69-8838-A864684FE0A8}"/>
                  </a:ext>
                </a:extLst>
              </p:cNvPr>
              <p:cNvSpPr txBox="1"/>
              <p:nvPr/>
            </p:nvSpPr>
            <p:spPr>
              <a:xfrm>
                <a:off x="8543108" y="6178733"/>
                <a:ext cx="34158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16,000</m:t>
                    </m:r>
                  </m:oMath>
                </a14:m>
                <a:r>
                  <a:rPr lang="en-US" sz="4000" dirty="0"/>
                  <a:t> year ago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87A090-5FE5-2A69-8838-A864684FE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108" y="6178733"/>
                <a:ext cx="3415807" cy="615553"/>
              </a:xfrm>
              <a:prstGeom prst="rect">
                <a:avLst/>
              </a:prstGeom>
              <a:blipFill>
                <a:blip r:embed="rId3"/>
                <a:stretch>
                  <a:fillRect t="-25743" r="-8021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D2CE1A01-6265-78CE-796A-66923409EF3E}"/>
              </a:ext>
            </a:extLst>
          </p:cNvPr>
          <p:cNvSpPr/>
          <p:nvPr/>
        </p:nvSpPr>
        <p:spPr>
          <a:xfrm>
            <a:off x="2285985" y="4127867"/>
            <a:ext cx="104503" cy="10450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BA2C4-BF2E-C704-6B94-EB67E28B0EEF}"/>
              </a:ext>
            </a:extLst>
          </p:cNvPr>
          <p:cNvSpPr/>
          <p:nvPr/>
        </p:nvSpPr>
        <p:spPr>
          <a:xfrm rot="20072543">
            <a:off x="184728" y="3055611"/>
            <a:ext cx="822960" cy="4376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5372B-E6BF-AC7B-FED4-26F59BB5BEAD}"/>
              </a:ext>
            </a:extLst>
          </p:cNvPr>
          <p:cNvSpPr txBox="1"/>
          <p:nvPr/>
        </p:nvSpPr>
        <p:spPr>
          <a:xfrm rot="19979892">
            <a:off x="530679" y="3389203"/>
            <a:ext cx="1062214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Finger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Lake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region</a:t>
            </a:r>
          </a:p>
        </p:txBody>
      </p:sp>
      <p:sp>
        <p:nvSpPr>
          <p:cNvPr id="8" name="Freeform: Shape 8">
            <a:extLst>
              <a:ext uri="{FF2B5EF4-FFF2-40B4-BE49-F238E27FC236}">
                <a16:creationId xmlns:a16="http://schemas.microsoft.com/office/drawing/2014/main" id="{2E54CE04-03F8-7C3B-BDD3-1938456CB2CD}"/>
              </a:ext>
            </a:extLst>
          </p:cNvPr>
          <p:cNvSpPr/>
          <p:nvPr/>
        </p:nvSpPr>
        <p:spPr>
          <a:xfrm>
            <a:off x="1084218" y="3030789"/>
            <a:ext cx="248194" cy="339428"/>
          </a:xfrm>
          <a:custGeom>
            <a:avLst/>
            <a:gdLst>
              <a:gd name="connsiteX0" fmla="*/ 248194 w 248194"/>
              <a:gd name="connsiteY0" fmla="*/ 339428 h 339428"/>
              <a:gd name="connsiteX1" fmla="*/ 169817 w 248194"/>
              <a:gd name="connsiteY1" fmla="*/ 38982 h 339428"/>
              <a:gd name="connsiteX2" fmla="*/ 0 w 248194"/>
              <a:gd name="connsiteY2" fmla="*/ 12857 h 33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194" h="339428">
                <a:moveTo>
                  <a:pt x="248194" y="339428"/>
                </a:moveTo>
                <a:cubicBezTo>
                  <a:pt x="229688" y="216419"/>
                  <a:pt x="211183" y="93410"/>
                  <a:pt x="169817" y="38982"/>
                </a:cubicBezTo>
                <a:cubicBezTo>
                  <a:pt x="128451" y="-15447"/>
                  <a:pt x="64225" y="-1295"/>
                  <a:pt x="0" y="1285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36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30DC6-D805-67C5-EE6C-E610170A5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1DB0EC-84BF-B37C-AA2D-B3D969FA3D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22" y="0"/>
            <a:ext cx="10909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26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16A4B0-1282-9CDE-5705-A98C147DE6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6138"/>
            <a:ext cx="8648475" cy="4781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26E28-13A9-14AC-2E17-D0A827CA41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648475" cy="3942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7EB1A9-642C-A6F4-B4DE-F9D11D7D41C4}"/>
              </a:ext>
            </a:extLst>
          </p:cNvPr>
          <p:cNvSpPr txBox="1"/>
          <p:nvPr/>
        </p:nvSpPr>
        <p:spPr>
          <a:xfrm>
            <a:off x="8994591" y="216400"/>
            <a:ext cx="253284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/>
              <a:t>valleys bigger than modern lakes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B515C6-E488-D4CA-6CA5-72173B33EE5F}"/>
              </a:ext>
            </a:extLst>
          </p:cNvPr>
          <p:cNvSpPr txBox="1"/>
          <p:nvPr/>
        </p:nvSpPr>
        <p:spPr>
          <a:xfrm>
            <a:off x="8994591" y="3546715"/>
            <a:ext cx="253284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/>
              <a:t>not all are north-south</a:t>
            </a:r>
          </a:p>
        </p:txBody>
      </p:sp>
    </p:spTree>
    <p:extLst>
      <p:ext uri="{BB962C8B-B14F-4D97-AF65-F5344CB8AC3E}">
        <p14:creationId xmlns:p14="http://schemas.microsoft.com/office/powerpoint/2010/main" val="3694720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43C9C-51DE-F209-7B26-0E1EA48B0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F9D835-0DBE-438F-122A-0968A099DA52}"/>
              </a:ext>
            </a:extLst>
          </p:cNvPr>
          <p:cNvGrpSpPr/>
          <p:nvPr/>
        </p:nvGrpSpPr>
        <p:grpSpPr>
          <a:xfrm>
            <a:off x="-18106" y="-18106"/>
            <a:ext cx="8666580" cy="6749364"/>
            <a:chOff x="-18106" y="0"/>
            <a:chExt cx="8666580" cy="67493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EDFC45-6851-4E1E-5CC4-C6F813BAE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8106" y="1967502"/>
              <a:ext cx="8648475" cy="47818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31D92F-9317-B6A6-2F34-0729A21A4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8648475" cy="394241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E6378B2-39DC-1126-A646-C317C4FF74A2}"/>
              </a:ext>
            </a:extLst>
          </p:cNvPr>
          <p:cNvSpPr txBox="1"/>
          <p:nvPr/>
        </p:nvSpPr>
        <p:spPr>
          <a:xfrm>
            <a:off x="9000146" y="2479243"/>
            <a:ext cx="30435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/>
              <a:t>valleys bigger than modern lakes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1333BA-21BB-7842-0EE0-1D665AB21231}"/>
              </a:ext>
            </a:extLst>
          </p:cNvPr>
          <p:cNvSpPr txBox="1"/>
          <p:nvPr/>
        </p:nvSpPr>
        <p:spPr>
          <a:xfrm>
            <a:off x="9013288" y="5045982"/>
            <a:ext cx="253284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/>
              <a:t>not all are north-south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2AA3A3D-6805-29DB-5F99-AE9260A99B2F}"/>
              </a:ext>
            </a:extLst>
          </p:cNvPr>
          <p:cNvSpPr/>
          <p:nvPr/>
        </p:nvSpPr>
        <p:spPr>
          <a:xfrm>
            <a:off x="9053" y="497941"/>
            <a:ext cx="2743200" cy="4626320"/>
          </a:xfrm>
          <a:custGeom>
            <a:avLst/>
            <a:gdLst>
              <a:gd name="connsiteX0" fmla="*/ 0 w 2969537"/>
              <a:gd name="connsiteY0" fmla="*/ 0 h 5278170"/>
              <a:gd name="connsiteX1" fmla="*/ 289711 w 2969537"/>
              <a:gd name="connsiteY1" fmla="*/ 778598 h 5278170"/>
              <a:gd name="connsiteX2" fmla="*/ 552262 w 2969537"/>
              <a:gd name="connsiteY2" fmla="*/ 1249378 h 5278170"/>
              <a:gd name="connsiteX3" fmla="*/ 1176951 w 2969537"/>
              <a:gd name="connsiteY3" fmla="*/ 1738265 h 5278170"/>
              <a:gd name="connsiteX4" fmla="*/ 1711105 w 2969537"/>
              <a:gd name="connsiteY4" fmla="*/ 2317687 h 5278170"/>
              <a:gd name="connsiteX5" fmla="*/ 1982709 w 2969537"/>
              <a:gd name="connsiteY5" fmla="*/ 2697932 h 5278170"/>
              <a:gd name="connsiteX6" fmla="*/ 2055137 w 2969537"/>
              <a:gd name="connsiteY6" fmla="*/ 3241140 h 5278170"/>
              <a:gd name="connsiteX7" fmla="*/ 2118511 w 2969537"/>
              <a:gd name="connsiteY7" fmla="*/ 3711920 h 5278170"/>
              <a:gd name="connsiteX8" fmla="*/ 2362955 w 2969537"/>
              <a:gd name="connsiteY8" fmla="*/ 3992578 h 5278170"/>
              <a:gd name="connsiteX9" fmla="*/ 2544024 w 2969537"/>
              <a:gd name="connsiteY9" fmla="*/ 4309449 h 5278170"/>
              <a:gd name="connsiteX10" fmla="*/ 2743200 w 2969537"/>
              <a:gd name="connsiteY10" fmla="*/ 4626320 h 5278170"/>
              <a:gd name="connsiteX11" fmla="*/ 2815628 w 2969537"/>
              <a:gd name="connsiteY11" fmla="*/ 4952245 h 5278170"/>
              <a:gd name="connsiteX12" fmla="*/ 2969537 w 2969537"/>
              <a:gd name="connsiteY12" fmla="*/ 5278170 h 5278170"/>
              <a:gd name="connsiteX0" fmla="*/ 0 w 2969537"/>
              <a:gd name="connsiteY0" fmla="*/ 0 h 5278170"/>
              <a:gd name="connsiteX1" fmla="*/ 289711 w 2969537"/>
              <a:gd name="connsiteY1" fmla="*/ 778598 h 5278170"/>
              <a:gd name="connsiteX2" fmla="*/ 552262 w 2969537"/>
              <a:gd name="connsiteY2" fmla="*/ 1249378 h 5278170"/>
              <a:gd name="connsiteX3" fmla="*/ 1176951 w 2969537"/>
              <a:gd name="connsiteY3" fmla="*/ 1738265 h 5278170"/>
              <a:gd name="connsiteX4" fmla="*/ 1711105 w 2969537"/>
              <a:gd name="connsiteY4" fmla="*/ 2317687 h 5278170"/>
              <a:gd name="connsiteX5" fmla="*/ 1982709 w 2969537"/>
              <a:gd name="connsiteY5" fmla="*/ 2697932 h 5278170"/>
              <a:gd name="connsiteX6" fmla="*/ 2055137 w 2969537"/>
              <a:gd name="connsiteY6" fmla="*/ 3241140 h 5278170"/>
              <a:gd name="connsiteX7" fmla="*/ 2118511 w 2969537"/>
              <a:gd name="connsiteY7" fmla="*/ 3711920 h 5278170"/>
              <a:gd name="connsiteX8" fmla="*/ 2362955 w 2969537"/>
              <a:gd name="connsiteY8" fmla="*/ 3992578 h 5278170"/>
              <a:gd name="connsiteX9" fmla="*/ 2544024 w 2969537"/>
              <a:gd name="connsiteY9" fmla="*/ 4309449 h 5278170"/>
              <a:gd name="connsiteX10" fmla="*/ 2743200 w 2969537"/>
              <a:gd name="connsiteY10" fmla="*/ 4626320 h 5278170"/>
              <a:gd name="connsiteX11" fmla="*/ 2969537 w 2969537"/>
              <a:gd name="connsiteY11" fmla="*/ 5278170 h 5278170"/>
              <a:gd name="connsiteX0" fmla="*/ 0 w 2743200"/>
              <a:gd name="connsiteY0" fmla="*/ 0 h 4626320"/>
              <a:gd name="connsiteX1" fmla="*/ 289711 w 2743200"/>
              <a:gd name="connsiteY1" fmla="*/ 778598 h 4626320"/>
              <a:gd name="connsiteX2" fmla="*/ 552262 w 2743200"/>
              <a:gd name="connsiteY2" fmla="*/ 1249378 h 4626320"/>
              <a:gd name="connsiteX3" fmla="*/ 1176951 w 2743200"/>
              <a:gd name="connsiteY3" fmla="*/ 1738265 h 4626320"/>
              <a:gd name="connsiteX4" fmla="*/ 1711105 w 2743200"/>
              <a:gd name="connsiteY4" fmla="*/ 2317687 h 4626320"/>
              <a:gd name="connsiteX5" fmla="*/ 1982709 w 2743200"/>
              <a:gd name="connsiteY5" fmla="*/ 2697932 h 4626320"/>
              <a:gd name="connsiteX6" fmla="*/ 2055137 w 2743200"/>
              <a:gd name="connsiteY6" fmla="*/ 3241140 h 4626320"/>
              <a:gd name="connsiteX7" fmla="*/ 2118511 w 2743200"/>
              <a:gd name="connsiteY7" fmla="*/ 3711920 h 4626320"/>
              <a:gd name="connsiteX8" fmla="*/ 2362955 w 2743200"/>
              <a:gd name="connsiteY8" fmla="*/ 3992578 h 4626320"/>
              <a:gd name="connsiteX9" fmla="*/ 2544024 w 2743200"/>
              <a:gd name="connsiteY9" fmla="*/ 4309449 h 4626320"/>
              <a:gd name="connsiteX10" fmla="*/ 2743200 w 2743200"/>
              <a:gd name="connsiteY10" fmla="*/ 4626320 h 462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3200" h="4626320">
                <a:moveTo>
                  <a:pt x="0" y="0"/>
                </a:moveTo>
                <a:cubicBezTo>
                  <a:pt x="98833" y="285184"/>
                  <a:pt x="197667" y="570368"/>
                  <a:pt x="289711" y="778598"/>
                </a:cubicBezTo>
                <a:cubicBezTo>
                  <a:pt x="381755" y="986828"/>
                  <a:pt x="404389" y="1089434"/>
                  <a:pt x="552262" y="1249378"/>
                </a:cubicBezTo>
                <a:cubicBezTo>
                  <a:pt x="700135" y="1409322"/>
                  <a:pt x="983811" y="1560214"/>
                  <a:pt x="1176951" y="1738265"/>
                </a:cubicBezTo>
                <a:cubicBezTo>
                  <a:pt x="1370091" y="1916316"/>
                  <a:pt x="1576812" y="2157742"/>
                  <a:pt x="1711105" y="2317687"/>
                </a:cubicBezTo>
                <a:cubicBezTo>
                  <a:pt x="1845398" y="2477632"/>
                  <a:pt x="1925370" y="2544023"/>
                  <a:pt x="1982709" y="2697932"/>
                </a:cubicBezTo>
                <a:cubicBezTo>
                  <a:pt x="2040048" y="2851841"/>
                  <a:pt x="2032503" y="3072142"/>
                  <a:pt x="2055137" y="3241140"/>
                </a:cubicBezTo>
                <a:cubicBezTo>
                  <a:pt x="2077771" y="3410138"/>
                  <a:pt x="2067208" y="3586680"/>
                  <a:pt x="2118511" y="3711920"/>
                </a:cubicBezTo>
                <a:cubicBezTo>
                  <a:pt x="2169814" y="3837160"/>
                  <a:pt x="2292036" y="3892990"/>
                  <a:pt x="2362955" y="3992578"/>
                </a:cubicBezTo>
                <a:cubicBezTo>
                  <a:pt x="2433874" y="4092166"/>
                  <a:pt x="2480650" y="4203825"/>
                  <a:pt x="2544024" y="4309449"/>
                </a:cubicBezTo>
                <a:cubicBezTo>
                  <a:pt x="2607398" y="4415073"/>
                  <a:pt x="2672281" y="4464867"/>
                  <a:pt x="2743200" y="462632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E461D8-1D5D-15AC-CD2E-026B61C72585}"/>
              </a:ext>
            </a:extLst>
          </p:cNvPr>
          <p:cNvSpPr/>
          <p:nvPr/>
        </p:nvSpPr>
        <p:spPr>
          <a:xfrm>
            <a:off x="153909" y="217283"/>
            <a:ext cx="2679826" cy="4843604"/>
          </a:xfrm>
          <a:custGeom>
            <a:avLst/>
            <a:gdLst>
              <a:gd name="connsiteX0" fmla="*/ 0 w 2679826"/>
              <a:gd name="connsiteY0" fmla="*/ 0 h 4843604"/>
              <a:gd name="connsiteX1" fmla="*/ 470780 w 2679826"/>
              <a:gd name="connsiteY1" fmla="*/ 977774 h 4843604"/>
              <a:gd name="connsiteX2" fmla="*/ 1023041 w 2679826"/>
              <a:gd name="connsiteY2" fmla="*/ 1665838 h 4843604"/>
              <a:gd name="connsiteX3" fmla="*/ 1765426 w 2679826"/>
              <a:gd name="connsiteY3" fmla="*/ 2435382 h 4843604"/>
              <a:gd name="connsiteX4" fmla="*/ 2027976 w 2679826"/>
              <a:gd name="connsiteY4" fmla="*/ 2915216 h 4843604"/>
              <a:gd name="connsiteX5" fmla="*/ 2127564 w 2679826"/>
              <a:gd name="connsiteY5" fmla="*/ 3358836 h 4843604"/>
              <a:gd name="connsiteX6" fmla="*/ 2127564 w 2679826"/>
              <a:gd name="connsiteY6" fmla="*/ 3702867 h 4843604"/>
              <a:gd name="connsiteX7" fmla="*/ 2444436 w 2679826"/>
              <a:gd name="connsiteY7" fmla="*/ 4101220 h 4843604"/>
              <a:gd name="connsiteX8" fmla="*/ 2625505 w 2679826"/>
              <a:gd name="connsiteY8" fmla="*/ 4481466 h 4843604"/>
              <a:gd name="connsiteX9" fmla="*/ 2679826 w 2679826"/>
              <a:gd name="connsiteY9" fmla="*/ 4843604 h 484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9826" h="4843604">
                <a:moveTo>
                  <a:pt x="0" y="0"/>
                </a:moveTo>
                <a:cubicBezTo>
                  <a:pt x="150136" y="350067"/>
                  <a:pt x="300273" y="700134"/>
                  <a:pt x="470780" y="977774"/>
                </a:cubicBezTo>
                <a:cubicBezTo>
                  <a:pt x="641287" y="1255414"/>
                  <a:pt x="807267" y="1422903"/>
                  <a:pt x="1023041" y="1665838"/>
                </a:cubicBezTo>
                <a:cubicBezTo>
                  <a:pt x="1238815" y="1908773"/>
                  <a:pt x="1597937" y="2227152"/>
                  <a:pt x="1765426" y="2435382"/>
                </a:cubicBezTo>
                <a:cubicBezTo>
                  <a:pt x="1932915" y="2643612"/>
                  <a:pt x="1967620" y="2761307"/>
                  <a:pt x="2027976" y="2915216"/>
                </a:cubicBezTo>
                <a:cubicBezTo>
                  <a:pt x="2088332" y="3069125"/>
                  <a:pt x="2110966" y="3227561"/>
                  <a:pt x="2127564" y="3358836"/>
                </a:cubicBezTo>
                <a:cubicBezTo>
                  <a:pt x="2144162" y="3490111"/>
                  <a:pt x="2074752" y="3579137"/>
                  <a:pt x="2127564" y="3702867"/>
                </a:cubicBezTo>
                <a:cubicBezTo>
                  <a:pt x="2180376" y="3826597"/>
                  <a:pt x="2361446" y="3971454"/>
                  <a:pt x="2444436" y="4101220"/>
                </a:cubicBezTo>
                <a:cubicBezTo>
                  <a:pt x="2527426" y="4230987"/>
                  <a:pt x="2586273" y="4357735"/>
                  <a:pt x="2625505" y="4481466"/>
                </a:cubicBezTo>
                <a:cubicBezTo>
                  <a:pt x="2664737" y="4605197"/>
                  <a:pt x="2672281" y="4724400"/>
                  <a:pt x="2679826" y="484360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E2CD264-6A6E-6647-25FE-921E40946DC7}"/>
              </a:ext>
            </a:extLst>
          </p:cNvPr>
          <p:cNvSpPr/>
          <p:nvPr/>
        </p:nvSpPr>
        <p:spPr>
          <a:xfrm>
            <a:off x="1131683" y="36214"/>
            <a:ext cx="2489703" cy="5260063"/>
          </a:xfrm>
          <a:custGeom>
            <a:avLst/>
            <a:gdLst>
              <a:gd name="connsiteX0" fmla="*/ 0 w 2489703"/>
              <a:gd name="connsiteY0" fmla="*/ 0 h 5260063"/>
              <a:gd name="connsiteX1" fmla="*/ 72428 w 2489703"/>
              <a:gd name="connsiteY1" fmla="*/ 488887 h 5260063"/>
              <a:gd name="connsiteX2" fmla="*/ 371192 w 2489703"/>
              <a:gd name="connsiteY2" fmla="*/ 1059255 h 5260063"/>
              <a:gd name="connsiteX3" fmla="*/ 642796 w 2489703"/>
              <a:gd name="connsiteY3" fmla="*/ 1511929 h 5260063"/>
              <a:gd name="connsiteX4" fmla="*/ 977774 w 2489703"/>
              <a:gd name="connsiteY4" fmla="*/ 1810693 h 5260063"/>
              <a:gd name="connsiteX5" fmla="*/ 1312753 w 2489703"/>
              <a:gd name="connsiteY5" fmla="*/ 2127564 h 5260063"/>
              <a:gd name="connsiteX6" fmla="*/ 1448555 w 2489703"/>
              <a:gd name="connsiteY6" fmla="*/ 2462542 h 5260063"/>
              <a:gd name="connsiteX7" fmla="*/ 1756372 w 2489703"/>
              <a:gd name="connsiteY7" fmla="*/ 2697933 h 5260063"/>
              <a:gd name="connsiteX8" fmla="*/ 1991763 w 2489703"/>
              <a:gd name="connsiteY8" fmla="*/ 3195873 h 5260063"/>
              <a:gd name="connsiteX9" fmla="*/ 2163778 w 2489703"/>
              <a:gd name="connsiteY9" fmla="*/ 3621386 h 5260063"/>
              <a:gd name="connsiteX10" fmla="*/ 2372008 w 2489703"/>
              <a:gd name="connsiteY10" fmla="*/ 3956364 h 5260063"/>
              <a:gd name="connsiteX11" fmla="*/ 2489703 w 2489703"/>
              <a:gd name="connsiteY11" fmla="*/ 4237022 h 5260063"/>
              <a:gd name="connsiteX12" fmla="*/ 2372008 w 2489703"/>
              <a:gd name="connsiteY12" fmla="*/ 4517679 h 5260063"/>
              <a:gd name="connsiteX13" fmla="*/ 2263367 w 2489703"/>
              <a:gd name="connsiteY13" fmla="*/ 4798336 h 5260063"/>
              <a:gd name="connsiteX14" fmla="*/ 2082297 w 2489703"/>
              <a:gd name="connsiteY14" fmla="*/ 5260063 h 526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9703" h="5260063">
                <a:moveTo>
                  <a:pt x="0" y="0"/>
                </a:moveTo>
                <a:cubicBezTo>
                  <a:pt x="5281" y="156172"/>
                  <a:pt x="10563" y="312345"/>
                  <a:pt x="72428" y="488887"/>
                </a:cubicBezTo>
                <a:cubicBezTo>
                  <a:pt x="134293" y="665429"/>
                  <a:pt x="276131" y="888748"/>
                  <a:pt x="371192" y="1059255"/>
                </a:cubicBezTo>
                <a:cubicBezTo>
                  <a:pt x="466253" y="1229762"/>
                  <a:pt x="541699" y="1386689"/>
                  <a:pt x="642796" y="1511929"/>
                </a:cubicBezTo>
                <a:cubicBezTo>
                  <a:pt x="743893" y="1637169"/>
                  <a:pt x="866115" y="1708087"/>
                  <a:pt x="977774" y="1810693"/>
                </a:cubicBezTo>
                <a:cubicBezTo>
                  <a:pt x="1089433" y="1913299"/>
                  <a:pt x="1234290" y="2018923"/>
                  <a:pt x="1312753" y="2127564"/>
                </a:cubicBezTo>
                <a:cubicBezTo>
                  <a:pt x="1391217" y="2236206"/>
                  <a:pt x="1374619" y="2367481"/>
                  <a:pt x="1448555" y="2462542"/>
                </a:cubicBezTo>
                <a:cubicBezTo>
                  <a:pt x="1522492" y="2557604"/>
                  <a:pt x="1665837" y="2575711"/>
                  <a:pt x="1756372" y="2697933"/>
                </a:cubicBezTo>
                <a:cubicBezTo>
                  <a:pt x="1846907" y="2820155"/>
                  <a:pt x="1923862" y="3041964"/>
                  <a:pt x="1991763" y="3195873"/>
                </a:cubicBezTo>
                <a:cubicBezTo>
                  <a:pt x="2059664" y="3349782"/>
                  <a:pt x="2100404" y="3494638"/>
                  <a:pt x="2163778" y="3621386"/>
                </a:cubicBezTo>
                <a:cubicBezTo>
                  <a:pt x="2227152" y="3748134"/>
                  <a:pt x="2317687" y="3853758"/>
                  <a:pt x="2372008" y="3956364"/>
                </a:cubicBezTo>
                <a:cubicBezTo>
                  <a:pt x="2426329" y="4058970"/>
                  <a:pt x="2489703" y="4143470"/>
                  <a:pt x="2489703" y="4237022"/>
                </a:cubicBezTo>
                <a:cubicBezTo>
                  <a:pt x="2489703" y="4330574"/>
                  <a:pt x="2409731" y="4424127"/>
                  <a:pt x="2372008" y="4517679"/>
                </a:cubicBezTo>
                <a:cubicBezTo>
                  <a:pt x="2334285" y="4611231"/>
                  <a:pt x="2311652" y="4674605"/>
                  <a:pt x="2263367" y="4798336"/>
                </a:cubicBezTo>
                <a:cubicBezTo>
                  <a:pt x="2215082" y="4922067"/>
                  <a:pt x="2148689" y="5091065"/>
                  <a:pt x="2082297" y="526006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3FA1A3-0770-6F83-0473-D91CE707F9DE}"/>
              </a:ext>
            </a:extLst>
          </p:cNvPr>
          <p:cNvSpPr/>
          <p:nvPr/>
        </p:nvSpPr>
        <p:spPr>
          <a:xfrm>
            <a:off x="1430448" y="117695"/>
            <a:ext cx="2390642" cy="3800467"/>
          </a:xfrm>
          <a:custGeom>
            <a:avLst/>
            <a:gdLst>
              <a:gd name="connsiteX0" fmla="*/ 0 w 2390642"/>
              <a:gd name="connsiteY0" fmla="*/ 226337 h 3800467"/>
              <a:gd name="connsiteX1" fmla="*/ 226336 w 2390642"/>
              <a:gd name="connsiteY1" fmla="*/ 860079 h 3800467"/>
              <a:gd name="connsiteX2" fmla="*/ 669956 w 2390642"/>
              <a:gd name="connsiteY2" fmla="*/ 1457608 h 3800467"/>
              <a:gd name="connsiteX3" fmla="*/ 1122629 w 2390642"/>
              <a:gd name="connsiteY3" fmla="*/ 1865014 h 3800467"/>
              <a:gd name="connsiteX4" fmla="*/ 1267485 w 2390642"/>
              <a:gd name="connsiteY4" fmla="*/ 2009869 h 3800467"/>
              <a:gd name="connsiteX5" fmla="*/ 1348966 w 2390642"/>
              <a:gd name="connsiteY5" fmla="*/ 2209046 h 3800467"/>
              <a:gd name="connsiteX6" fmla="*/ 1765425 w 2390642"/>
              <a:gd name="connsiteY6" fmla="*/ 2607398 h 3800467"/>
              <a:gd name="connsiteX7" fmla="*/ 1991762 w 2390642"/>
              <a:gd name="connsiteY7" fmla="*/ 3304515 h 3800467"/>
              <a:gd name="connsiteX8" fmla="*/ 2145671 w 2390642"/>
              <a:gd name="connsiteY8" fmla="*/ 3684760 h 3800467"/>
              <a:gd name="connsiteX9" fmla="*/ 2308633 w 2390642"/>
              <a:gd name="connsiteY9" fmla="*/ 3793402 h 3800467"/>
              <a:gd name="connsiteX10" fmla="*/ 2390114 w 2390642"/>
              <a:gd name="connsiteY10" fmla="*/ 3521798 h 3800467"/>
              <a:gd name="connsiteX11" fmla="*/ 2272419 w 2390642"/>
              <a:gd name="connsiteY11" fmla="*/ 3051018 h 3800467"/>
              <a:gd name="connsiteX12" fmla="*/ 2236205 w 2390642"/>
              <a:gd name="connsiteY12" fmla="*/ 2489703 h 3800467"/>
              <a:gd name="connsiteX13" fmla="*/ 2281473 w 2390642"/>
              <a:gd name="connsiteY13" fmla="*/ 1955549 h 3800467"/>
              <a:gd name="connsiteX14" fmla="*/ 2281473 w 2390642"/>
              <a:gd name="connsiteY14" fmla="*/ 1511929 h 3800467"/>
              <a:gd name="connsiteX15" fmla="*/ 2127564 w 2390642"/>
              <a:gd name="connsiteY15" fmla="*/ 1095469 h 3800467"/>
              <a:gd name="connsiteX16" fmla="*/ 1819746 w 2390642"/>
              <a:gd name="connsiteY16" fmla="*/ 715224 h 3800467"/>
              <a:gd name="connsiteX17" fmla="*/ 1439501 w 2390642"/>
              <a:gd name="connsiteY17" fmla="*/ 443620 h 3800467"/>
              <a:gd name="connsiteX18" fmla="*/ 1122629 w 2390642"/>
              <a:gd name="connsiteY18" fmla="*/ 181069 h 3800467"/>
              <a:gd name="connsiteX19" fmla="*/ 968720 w 2390642"/>
              <a:gd name="connsiteY19" fmla="*/ 0 h 380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90642" h="3800467">
                <a:moveTo>
                  <a:pt x="0" y="226337"/>
                </a:moveTo>
                <a:cubicBezTo>
                  <a:pt x="57338" y="440602"/>
                  <a:pt x="114677" y="654867"/>
                  <a:pt x="226336" y="860079"/>
                </a:cubicBezTo>
                <a:cubicBezTo>
                  <a:pt x="337995" y="1065291"/>
                  <a:pt x="520574" y="1290119"/>
                  <a:pt x="669956" y="1457608"/>
                </a:cubicBezTo>
                <a:cubicBezTo>
                  <a:pt x="819338" y="1625097"/>
                  <a:pt x="1023041" y="1772971"/>
                  <a:pt x="1122629" y="1865014"/>
                </a:cubicBezTo>
                <a:cubicBezTo>
                  <a:pt x="1222217" y="1957057"/>
                  <a:pt x="1229762" y="1952530"/>
                  <a:pt x="1267485" y="2009869"/>
                </a:cubicBezTo>
                <a:cubicBezTo>
                  <a:pt x="1305208" y="2067208"/>
                  <a:pt x="1265976" y="2109458"/>
                  <a:pt x="1348966" y="2209046"/>
                </a:cubicBezTo>
                <a:cubicBezTo>
                  <a:pt x="1431956" y="2308634"/>
                  <a:pt x="1658292" y="2424820"/>
                  <a:pt x="1765425" y="2607398"/>
                </a:cubicBezTo>
                <a:cubicBezTo>
                  <a:pt x="1872558" y="2789976"/>
                  <a:pt x="1928388" y="3124955"/>
                  <a:pt x="1991762" y="3304515"/>
                </a:cubicBezTo>
                <a:cubicBezTo>
                  <a:pt x="2055136" y="3484075"/>
                  <a:pt x="2092859" y="3603279"/>
                  <a:pt x="2145671" y="3684760"/>
                </a:cubicBezTo>
                <a:cubicBezTo>
                  <a:pt x="2198483" y="3766241"/>
                  <a:pt x="2267893" y="3820562"/>
                  <a:pt x="2308633" y="3793402"/>
                </a:cubicBezTo>
                <a:cubicBezTo>
                  <a:pt x="2349374" y="3766242"/>
                  <a:pt x="2396150" y="3645529"/>
                  <a:pt x="2390114" y="3521798"/>
                </a:cubicBezTo>
                <a:cubicBezTo>
                  <a:pt x="2384078" y="3398067"/>
                  <a:pt x="2298070" y="3223034"/>
                  <a:pt x="2272419" y="3051018"/>
                </a:cubicBezTo>
                <a:cubicBezTo>
                  <a:pt x="2246768" y="2879002"/>
                  <a:pt x="2234696" y="2672281"/>
                  <a:pt x="2236205" y="2489703"/>
                </a:cubicBezTo>
                <a:cubicBezTo>
                  <a:pt x="2237714" y="2307125"/>
                  <a:pt x="2273928" y="2118511"/>
                  <a:pt x="2281473" y="1955549"/>
                </a:cubicBezTo>
                <a:cubicBezTo>
                  <a:pt x="2289018" y="1792587"/>
                  <a:pt x="2307125" y="1655276"/>
                  <a:pt x="2281473" y="1511929"/>
                </a:cubicBezTo>
                <a:cubicBezTo>
                  <a:pt x="2255821" y="1368582"/>
                  <a:pt x="2204518" y="1228253"/>
                  <a:pt x="2127564" y="1095469"/>
                </a:cubicBezTo>
                <a:cubicBezTo>
                  <a:pt x="2050610" y="962685"/>
                  <a:pt x="1934423" y="823866"/>
                  <a:pt x="1819746" y="715224"/>
                </a:cubicBezTo>
                <a:cubicBezTo>
                  <a:pt x="1705069" y="606583"/>
                  <a:pt x="1555687" y="532646"/>
                  <a:pt x="1439501" y="443620"/>
                </a:cubicBezTo>
                <a:cubicBezTo>
                  <a:pt x="1323315" y="354594"/>
                  <a:pt x="1201092" y="255006"/>
                  <a:pt x="1122629" y="181069"/>
                </a:cubicBezTo>
                <a:cubicBezTo>
                  <a:pt x="1044166" y="107132"/>
                  <a:pt x="1018514" y="51303"/>
                  <a:pt x="96872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A8A7C6-F58F-02F8-4210-398EB967CF89}"/>
              </a:ext>
            </a:extLst>
          </p:cNvPr>
          <p:cNvSpPr/>
          <p:nvPr/>
        </p:nvSpPr>
        <p:spPr>
          <a:xfrm>
            <a:off x="2700605" y="9053"/>
            <a:ext cx="631070" cy="271604"/>
          </a:xfrm>
          <a:custGeom>
            <a:avLst/>
            <a:gdLst>
              <a:gd name="connsiteX0" fmla="*/ 69755 w 631070"/>
              <a:gd name="connsiteY0" fmla="*/ 9054 h 271604"/>
              <a:gd name="connsiteX1" fmla="*/ 15435 w 631070"/>
              <a:gd name="connsiteY1" fmla="*/ 244444 h 271604"/>
              <a:gd name="connsiteX2" fmla="*/ 314199 w 631070"/>
              <a:gd name="connsiteY2" fmla="*/ 262551 h 271604"/>
              <a:gd name="connsiteX3" fmla="*/ 495268 w 631070"/>
              <a:gd name="connsiteY3" fmla="*/ 208230 h 271604"/>
              <a:gd name="connsiteX4" fmla="*/ 631070 w 631070"/>
              <a:gd name="connsiteY4" fmla="*/ 0 h 27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70" h="271604">
                <a:moveTo>
                  <a:pt x="69755" y="9054"/>
                </a:moveTo>
                <a:cubicBezTo>
                  <a:pt x="22224" y="105624"/>
                  <a:pt x="-25306" y="202195"/>
                  <a:pt x="15435" y="244444"/>
                </a:cubicBezTo>
                <a:cubicBezTo>
                  <a:pt x="56176" y="286693"/>
                  <a:pt x="234227" y="268587"/>
                  <a:pt x="314199" y="262551"/>
                </a:cubicBezTo>
                <a:cubicBezTo>
                  <a:pt x="394171" y="256515"/>
                  <a:pt x="442456" y="251988"/>
                  <a:pt x="495268" y="208230"/>
                </a:cubicBezTo>
                <a:cubicBezTo>
                  <a:pt x="548080" y="164472"/>
                  <a:pt x="589575" y="82236"/>
                  <a:pt x="63107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363BDE-798C-05D4-64E8-76C0C0153A18}"/>
              </a:ext>
            </a:extLst>
          </p:cNvPr>
          <p:cNvSpPr/>
          <p:nvPr/>
        </p:nvSpPr>
        <p:spPr>
          <a:xfrm>
            <a:off x="3307864" y="9053"/>
            <a:ext cx="2061915" cy="6175116"/>
          </a:xfrm>
          <a:custGeom>
            <a:avLst/>
            <a:gdLst>
              <a:gd name="connsiteX0" fmla="*/ 358789 w 2061915"/>
              <a:gd name="connsiteY0" fmla="*/ 0 h 6175116"/>
              <a:gd name="connsiteX1" fmla="*/ 141506 w 2061915"/>
              <a:gd name="connsiteY1" fmla="*/ 516048 h 6175116"/>
              <a:gd name="connsiteX2" fmla="*/ 494591 w 2061915"/>
              <a:gd name="connsiteY2" fmla="*/ 1050202 h 6175116"/>
              <a:gd name="connsiteX3" fmla="*/ 603233 w 2061915"/>
              <a:gd name="connsiteY3" fmla="*/ 1502876 h 6175116"/>
              <a:gd name="connsiteX4" fmla="*/ 675661 w 2061915"/>
              <a:gd name="connsiteY4" fmla="*/ 1892175 h 6175116"/>
              <a:gd name="connsiteX5" fmla="*/ 666607 w 2061915"/>
              <a:gd name="connsiteY5" fmla="*/ 2408222 h 6175116"/>
              <a:gd name="connsiteX6" fmla="*/ 820516 w 2061915"/>
              <a:gd name="connsiteY6" fmla="*/ 2679826 h 6175116"/>
              <a:gd name="connsiteX7" fmla="*/ 974425 w 2061915"/>
              <a:gd name="connsiteY7" fmla="*/ 2933323 h 6175116"/>
              <a:gd name="connsiteX8" fmla="*/ 829570 w 2061915"/>
              <a:gd name="connsiteY8" fmla="*/ 3413157 h 6175116"/>
              <a:gd name="connsiteX9" fmla="*/ 748088 w 2061915"/>
              <a:gd name="connsiteY9" fmla="*/ 3902044 h 6175116"/>
              <a:gd name="connsiteX10" fmla="*/ 367843 w 2061915"/>
              <a:gd name="connsiteY10" fmla="*/ 4734963 h 6175116"/>
              <a:gd name="connsiteX11" fmla="*/ 60025 w 2061915"/>
              <a:gd name="connsiteY11" fmla="*/ 5540721 h 6175116"/>
              <a:gd name="connsiteX12" fmla="*/ 14758 w 2061915"/>
              <a:gd name="connsiteY12" fmla="*/ 6002448 h 6175116"/>
              <a:gd name="connsiteX13" fmla="*/ 241094 w 2061915"/>
              <a:gd name="connsiteY13" fmla="*/ 6156357 h 6175116"/>
              <a:gd name="connsiteX14" fmla="*/ 585126 w 2061915"/>
              <a:gd name="connsiteY14" fmla="*/ 5613149 h 6175116"/>
              <a:gd name="connsiteX15" fmla="*/ 983479 w 2061915"/>
              <a:gd name="connsiteY15" fmla="*/ 5187636 h 6175116"/>
              <a:gd name="connsiteX16" fmla="*/ 1472366 w 2061915"/>
              <a:gd name="connsiteY16" fmla="*/ 4952246 h 6175116"/>
              <a:gd name="connsiteX17" fmla="*/ 1852611 w 2061915"/>
              <a:gd name="connsiteY17" fmla="*/ 4526733 h 6175116"/>
              <a:gd name="connsiteX18" fmla="*/ 2060841 w 2061915"/>
              <a:gd name="connsiteY18" fmla="*/ 4001632 h 6175116"/>
              <a:gd name="connsiteX19" fmla="*/ 1934092 w 2061915"/>
              <a:gd name="connsiteY19" fmla="*/ 3530852 h 6175116"/>
              <a:gd name="connsiteX20" fmla="*/ 1934092 w 2061915"/>
              <a:gd name="connsiteY20" fmla="*/ 3367890 h 6175116"/>
              <a:gd name="connsiteX21" fmla="*/ 1644382 w 2061915"/>
              <a:gd name="connsiteY21" fmla="*/ 2960484 h 6175116"/>
              <a:gd name="connsiteX22" fmla="*/ 1544793 w 2061915"/>
              <a:gd name="connsiteY22" fmla="*/ 2797521 h 617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61915" h="6175116">
                <a:moveTo>
                  <a:pt x="358789" y="0"/>
                </a:moveTo>
                <a:cubicBezTo>
                  <a:pt x="238830" y="170507"/>
                  <a:pt x="118872" y="341014"/>
                  <a:pt x="141506" y="516048"/>
                </a:cubicBezTo>
                <a:cubicBezTo>
                  <a:pt x="164140" y="691082"/>
                  <a:pt x="417637" y="885731"/>
                  <a:pt x="494591" y="1050202"/>
                </a:cubicBezTo>
                <a:cubicBezTo>
                  <a:pt x="571545" y="1214673"/>
                  <a:pt x="573055" y="1362547"/>
                  <a:pt x="603233" y="1502876"/>
                </a:cubicBezTo>
                <a:cubicBezTo>
                  <a:pt x="633411" y="1643205"/>
                  <a:pt x="665099" y="1741284"/>
                  <a:pt x="675661" y="1892175"/>
                </a:cubicBezTo>
                <a:cubicBezTo>
                  <a:pt x="686223" y="2043066"/>
                  <a:pt x="642465" y="2276947"/>
                  <a:pt x="666607" y="2408222"/>
                </a:cubicBezTo>
                <a:cubicBezTo>
                  <a:pt x="690749" y="2539497"/>
                  <a:pt x="769213" y="2592309"/>
                  <a:pt x="820516" y="2679826"/>
                </a:cubicBezTo>
                <a:cubicBezTo>
                  <a:pt x="871819" y="2767343"/>
                  <a:pt x="972916" y="2811101"/>
                  <a:pt x="974425" y="2933323"/>
                </a:cubicBezTo>
                <a:cubicBezTo>
                  <a:pt x="975934" y="3055545"/>
                  <a:pt x="867293" y="3251704"/>
                  <a:pt x="829570" y="3413157"/>
                </a:cubicBezTo>
                <a:cubicBezTo>
                  <a:pt x="791847" y="3574610"/>
                  <a:pt x="825042" y="3681743"/>
                  <a:pt x="748088" y="3902044"/>
                </a:cubicBezTo>
                <a:cubicBezTo>
                  <a:pt x="671134" y="4122345"/>
                  <a:pt x="482520" y="4461850"/>
                  <a:pt x="367843" y="4734963"/>
                </a:cubicBezTo>
                <a:cubicBezTo>
                  <a:pt x="253166" y="5008076"/>
                  <a:pt x="118873" y="5329473"/>
                  <a:pt x="60025" y="5540721"/>
                </a:cubicBezTo>
                <a:cubicBezTo>
                  <a:pt x="1177" y="5751969"/>
                  <a:pt x="-15420" y="5899842"/>
                  <a:pt x="14758" y="6002448"/>
                </a:cubicBezTo>
                <a:cubicBezTo>
                  <a:pt x="44936" y="6105054"/>
                  <a:pt x="146033" y="6221240"/>
                  <a:pt x="241094" y="6156357"/>
                </a:cubicBezTo>
                <a:cubicBezTo>
                  <a:pt x="336155" y="6091474"/>
                  <a:pt x="461395" y="5774603"/>
                  <a:pt x="585126" y="5613149"/>
                </a:cubicBezTo>
                <a:cubicBezTo>
                  <a:pt x="708857" y="5451696"/>
                  <a:pt x="835606" y="5297787"/>
                  <a:pt x="983479" y="5187636"/>
                </a:cubicBezTo>
                <a:cubicBezTo>
                  <a:pt x="1131352" y="5077486"/>
                  <a:pt x="1327511" y="5062396"/>
                  <a:pt x="1472366" y="4952246"/>
                </a:cubicBezTo>
                <a:cubicBezTo>
                  <a:pt x="1617221" y="4842096"/>
                  <a:pt x="1754532" y="4685169"/>
                  <a:pt x="1852611" y="4526733"/>
                </a:cubicBezTo>
                <a:cubicBezTo>
                  <a:pt x="1950690" y="4368297"/>
                  <a:pt x="2047261" y="4167612"/>
                  <a:pt x="2060841" y="4001632"/>
                </a:cubicBezTo>
                <a:cubicBezTo>
                  <a:pt x="2074421" y="3835652"/>
                  <a:pt x="1955217" y="3636476"/>
                  <a:pt x="1934092" y="3530852"/>
                </a:cubicBezTo>
                <a:cubicBezTo>
                  <a:pt x="1912967" y="3425228"/>
                  <a:pt x="1982377" y="3462951"/>
                  <a:pt x="1934092" y="3367890"/>
                </a:cubicBezTo>
                <a:cubicBezTo>
                  <a:pt x="1885807" y="3272829"/>
                  <a:pt x="1709265" y="3055545"/>
                  <a:pt x="1644382" y="2960484"/>
                </a:cubicBezTo>
                <a:cubicBezTo>
                  <a:pt x="1579499" y="2865423"/>
                  <a:pt x="1562146" y="2831472"/>
                  <a:pt x="1544793" y="279752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340A15-1E82-FD59-EF28-813DB29BE43E}"/>
              </a:ext>
            </a:extLst>
          </p:cNvPr>
          <p:cNvSpPr/>
          <p:nvPr/>
        </p:nvSpPr>
        <p:spPr>
          <a:xfrm>
            <a:off x="5060887" y="2372008"/>
            <a:ext cx="1236325" cy="1878991"/>
          </a:xfrm>
          <a:custGeom>
            <a:avLst/>
            <a:gdLst>
              <a:gd name="connsiteX0" fmla="*/ 0 w 1236325"/>
              <a:gd name="connsiteY0" fmla="*/ 380245 h 1878991"/>
              <a:gd name="connsiteX1" fmla="*/ 298764 w 1236325"/>
              <a:gd name="connsiteY1" fmla="*/ 887240 h 1878991"/>
              <a:gd name="connsiteX2" fmla="*/ 371192 w 1236325"/>
              <a:gd name="connsiteY2" fmla="*/ 1104523 h 1878991"/>
              <a:gd name="connsiteX3" fmla="*/ 407406 w 1236325"/>
              <a:gd name="connsiteY3" fmla="*/ 1430447 h 1878991"/>
              <a:gd name="connsiteX4" fmla="*/ 434566 w 1236325"/>
              <a:gd name="connsiteY4" fmla="*/ 1801640 h 1878991"/>
              <a:gd name="connsiteX5" fmla="*/ 760491 w 1236325"/>
              <a:gd name="connsiteY5" fmla="*/ 1865014 h 1878991"/>
              <a:gd name="connsiteX6" fmla="*/ 1068309 w 1236325"/>
              <a:gd name="connsiteY6" fmla="*/ 1611517 h 1878991"/>
              <a:gd name="connsiteX7" fmla="*/ 1231271 w 1236325"/>
              <a:gd name="connsiteY7" fmla="*/ 1294645 h 1878991"/>
              <a:gd name="connsiteX8" fmla="*/ 1186004 w 1236325"/>
              <a:gd name="connsiteY8" fmla="*/ 1032095 h 1878991"/>
              <a:gd name="connsiteX9" fmla="*/ 1095469 w 1236325"/>
              <a:gd name="connsiteY9" fmla="*/ 552261 h 1878991"/>
              <a:gd name="connsiteX10" fmla="*/ 1095469 w 1236325"/>
              <a:gd name="connsiteY10" fmla="*/ 271604 h 1878991"/>
              <a:gd name="connsiteX11" fmla="*/ 778598 w 1236325"/>
              <a:gd name="connsiteY11" fmla="*/ 0 h 187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325" h="1878991">
                <a:moveTo>
                  <a:pt x="0" y="380245"/>
                </a:moveTo>
                <a:cubicBezTo>
                  <a:pt x="118449" y="573386"/>
                  <a:pt x="236899" y="766527"/>
                  <a:pt x="298764" y="887240"/>
                </a:cubicBezTo>
                <a:cubicBezTo>
                  <a:pt x="360629" y="1007953"/>
                  <a:pt x="353085" y="1013989"/>
                  <a:pt x="371192" y="1104523"/>
                </a:cubicBezTo>
                <a:cubicBezTo>
                  <a:pt x="389299" y="1195057"/>
                  <a:pt x="396844" y="1314261"/>
                  <a:pt x="407406" y="1430447"/>
                </a:cubicBezTo>
                <a:cubicBezTo>
                  <a:pt x="417968" y="1546633"/>
                  <a:pt x="375718" y="1729212"/>
                  <a:pt x="434566" y="1801640"/>
                </a:cubicBezTo>
                <a:cubicBezTo>
                  <a:pt x="493414" y="1874068"/>
                  <a:pt x="654867" y="1896701"/>
                  <a:pt x="760491" y="1865014"/>
                </a:cubicBezTo>
                <a:cubicBezTo>
                  <a:pt x="866115" y="1833327"/>
                  <a:pt x="989846" y="1706578"/>
                  <a:pt x="1068309" y="1611517"/>
                </a:cubicBezTo>
                <a:cubicBezTo>
                  <a:pt x="1146772" y="1516456"/>
                  <a:pt x="1211655" y="1391215"/>
                  <a:pt x="1231271" y="1294645"/>
                </a:cubicBezTo>
                <a:cubicBezTo>
                  <a:pt x="1250887" y="1198075"/>
                  <a:pt x="1208638" y="1155825"/>
                  <a:pt x="1186004" y="1032095"/>
                </a:cubicBezTo>
                <a:cubicBezTo>
                  <a:pt x="1163370" y="908365"/>
                  <a:pt x="1110558" y="679009"/>
                  <a:pt x="1095469" y="552261"/>
                </a:cubicBezTo>
                <a:cubicBezTo>
                  <a:pt x="1080380" y="425513"/>
                  <a:pt x="1148281" y="363647"/>
                  <a:pt x="1095469" y="271604"/>
                </a:cubicBezTo>
                <a:cubicBezTo>
                  <a:pt x="1042657" y="179561"/>
                  <a:pt x="910627" y="89780"/>
                  <a:pt x="77859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4EE70-6711-B33E-A81F-5E133210A02E}"/>
              </a:ext>
            </a:extLst>
          </p:cNvPr>
          <p:cNvSpPr/>
          <p:nvPr/>
        </p:nvSpPr>
        <p:spPr>
          <a:xfrm>
            <a:off x="6011501" y="2154725"/>
            <a:ext cx="253497" cy="371302"/>
          </a:xfrm>
          <a:custGeom>
            <a:avLst/>
            <a:gdLst>
              <a:gd name="connsiteX0" fmla="*/ 0 w 253497"/>
              <a:gd name="connsiteY0" fmla="*/ 126748 h 371302"/>
              <a:gd name="connsiteX1" fmla="*/ 99588 w 253497"/>
              <a:gd name="connsiteY1" fmla="*/ 199176 h 371302"/>
              <a:gd name="connsiteX2" fmla="*/ 217283 w 253497"/>
              <a:gd name="connsiteY2" fmla="*/ 371192 h 371302"/>
              <a:gd name="connsiteX3" fmla="*/ 226337 w 253497"/>
              <a:gd name="connsiteY3" fmla="*/ 172016 h 371302"/>
              <a:gd name="connsiteX4" fmla="*/ 253497 w 253497"/>
              <a:gd name="connsiteY4" fmla="*/ 0 h 37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497" h="371302">
                <a:moveTo>
                  <a:pt x="0" y="126748"/>
                </a:moveTo>
                <a:cubicBezTo>
                  <a:pt x="31687" y="142591"/>
                  <a:pt x="63374" y="158435"/>
                  <a:pt x="99588" y="199176"/>
                </a:cubicBezTo>
                <a:cubicBezTo>
                  <a:pt x="135802" y="239917"/>
                  <a:pt x="196158" y="375719"/>
                  <a:pt x="217283" y="371192"/>
                </a:cubicBezTo>
                <a:cubicBezTo>
                  <a:pt x="238408" y="366665"/>
                  <a:pt x="220301" y="233881"/>
                  <a:pt x="226337" y="172016"/>
                </a:cubicBezTo>
                <a:cubicBezTo>
                  <a:pt x="232373" y="110151"/>
                  <a:pt x="242935" y="55075"/>
                  <a:pt x="253497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EFB505-0B23-1073-DB2C-E383DBE433DA}"/>
              </a:ext>
            </a:extLst>
          </p:cNvPr>
          <p:cNvSpPr/>
          <p:nvPr/>
        </p:nvSpPr>
        <p:spPr>
          <a:xfrm>
            <a:off x="6329839" y="2000816"/>
            <a:ext cx="740917" cy="1557247"/>
          </a:xfrm>
          <a:custGeom>
            <a:avLst/>
            <a:gdLst>
              <a:gd name="connsiteX0" fmla="*/ 70961 w 740917"/>
              <a:gd name="connsiteY0" fmla="*/ 172016 h 1557247"/>
              <a:gd name="connsiteX1" fmla="*/ 52854 w 740917"/>
              <a:gd name="connsiteY1" fmla="*/ 760491 h 1557247"/>
              <a:gd name="connsiteX2" fmla="*/ 16640 w 740917"/>
              <a:gd name="connsiteY2" fmla="*/ 1312752 h 1557247"/>
              <a:gd name="connsiteX3" fmla="*/ 351618 w 740917"/>
              <a:gd name="connsiteY3" fmla="*/ 1557196 h 1557247"/>
              <a:gd name="connsiteX4" fmla="*/ 659436 w 740917"/>
              <a:gd name="connsiteY4" fmla="*/ 1330859 h 1557247"/>
              <a:gd name="connsiteX5" fmla="*/ 704704 w 740917"/>
              <a:gd name="connsiteY5" fmla="*/ 959667 h 1557247"/>
              <a:gd name="connsiteX6" fmla="*/ 731864 w 740917"/>
              <a:gd name="connsiteY6" fmla="*/ 479834 h 1557247"/>
              <a:gd name="connsiteX7" fmla="*/ 650383 w 740917"/>
              <a:gd name="connsiteY7" fmla="*/ 144855 h 1557247"/>
              <a:gd name="connsiteX8" fmla="*/ 740917 w 740917"/>
              <a:gd name="connsiteY8" fmla="*/ 0 h 155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917" h="1557247">
                <a:moveTo>
                  <a:pt x="70961" y="172016"/>
                </a:moveTo>
                <a:cubicBezTo>
                  <a:pt x="66434" y="371192"/>
                  <a:pt x="61907" y="570368"/>
                  <a:pt x="52854" y="760491"/>
                </a:cubicBezTo>
                <a:cubicBezTo>
                  <a:pt x="43801" y="950614"/>
                  <a:pt x="-33154" y="1179968"/>
                  <a:pt x="16640" y="1312752"/>
                </a:cubicBezTo>
                <a:cubicBezTo>
                  <a:pt x="66434" y="1445536"/>
                  <a:pt x="244485" y="1554178"/>
                  <a:pt x="351618" y="1557196"/>
                </a:cubicBezTo>
                <a:cubicBezTo>
                  <a:pt x="458751" y="1560214"/>
                  <a:pt x="600588" y="1430447"/>
                  <a:pt x="659436" y="1330859"/>
                </a:cubicBezTo>
                <a:cubicBezTo>
                  <a:pt x="718284" y="1231271"/>
                  <a:pt x="692633" y="1101504"/>
                  <a:pt x="704704" y="959667"/>
                </a:cubicBezTo>
                <a:cubicBezTo>
                  <a:pt x="716775" y="817830"/>
                  <a:pt x="740918" y="615636"/>
                  <a:pt x="731864" y="479834"/>
                </a:cubicBezTo>
                <a:cubicBezTo>
                  <a:pt x="722811" y="344032"/>
                  <a:pt x="648874" y="224827"/>
                  <a:pt x="650383" y="144855"/>
                </a:cubicBezTo>
                <a:cubicBezTo>
                  <a:pt x="651892" y="64883"/>
                  <a:pt x="696404" y="32441"/>
                  <a:pt x="74091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9FD9783-CFCD-2F3F-9B8E-5C443ECA41E7}"/>
              </a:ext>
            </a:extLst>
          </p:cNvPr>
          <p:cNvSpPr/>
          <p:nvPr/>
        </p:nvSpPr>
        <p:spPr>
          <a:xfrm>
            <a:off x="7246105" y="2100404"/>
            <a:ext cx="1399954" cy="1430337"/>
          </a:xfrm>
          <a:custGeom>
            <a:avLst/>
            <a:gdLst>
              <a:gd name="connsiteX0" fmla="*/ 96255 w 1399954"/>
              <a:gd name="connsiteY0" fmla="*/ 0 h 1430337"/>
              <a:gd name="connsiteX1" fmla="*/ 96255 w 1399954"/>
              <a:gd name="connsiteY1" fmla="*/ 561315 h 1430337"/>
              <a:gd name="connsiteX2" fmla="*/ 87202 w 1399954"/>
              <a:gd name="connsiteY2" fmla="*/ 923453 h 1430337"/>
              <a:gd name="connsiteX3" fmla="*/ 23828 w 1399954"/>
              <a:gd name="connsiteY3" fmla="*/ 1367073 h 1430337"/>
              <a:gd name="connsiteX4" fmla="*/ 539875 w 1399954"/>
              <a:gd name="connsiteY4" fmla="*/ 1412341 h 1430337"/>
              <a:gd name="connsiteX5" fmla="*/ 992548 w 1399954"/>
              <a:gd name="connsiteY5" fmla="*/ 1222218 h 1430337"/>
              <a:gd name="connsiteX6" fmla="*/ 1146457 w 1399954"/>
              <a:gd name="connsiteY6" fmla="*/ 1068309 h 1430337"/>
              <a:gd name="connsiteX7" fmla="*/ 1399954 w 1399954"/>
              <a:gd name="connsiteY7" fmla="*/ 959667 h 143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9954" h="1430337">
                <a:moveTo>
                  <a:pt x="96255" y="0"/>
                </a:moveTo>
                <a:cubicBezTo>
                  <a:pt x="97009" y="203703"/>
                  <a:pt x="97764" y="407406"/>
                  <a:pt x="96255" y="561315"/>
                </a:cubicBezTo>
                <a:cubicBezTo>
                  <a:pt x="94746" y="715224"/>
                  <a:pt x="99273" y="789160"/>
                  <a:pt x="87202" y="923453"/>
                </a:cubicBezTo>
                <a:cubicBezTo>
                  <a:pt x="75131" y="1057746"/>
                  <a:pt x="-51617" y="1285592"/>
                  <a:pt x="23828" y="1367073"/>
                </a:cubicBezTo>
                <a:cubicBezTo>
                  <a:pt x="99273" y="1448554"/>
                  <a:pt x="378422" y="1436484"/>
                  <a:pt x="539875" y="1412341"/>
                </a:cubicBezTo>
                <a:cubicBezTo>
                  <a:pt x="701328" y="1388199"/>
                  <a:pt x="891451" y="1279557"/>
                  <a:pt x="992548" y="1222218"/>
                </a:cubicBezTo>
                <a:cubicBezTo>
                  <a:pt x="1093645" y="1164879"/>
                  <a:pt x="1078556" y="1112067"/>
                  <a:pt x="1146457" y="1068309"/>
                </a:cubicBezTo>
                <a:cubicBezTo>
                  <a:pt x="1214358" y="1024551"/>
                  <a:pt x="1307156" y="992109"/>
                  <a:pt x="1399954" y="95966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7604F20-250B-01D6-98FE-6D030044620E}"/>
              </a:ext>
            </a:extLst>
          </p:cNvPr>
          <p:cNvSpPr/>
          <p:nvPr/>
        </p:nvSpPr>
        <p:spPr>
          <a:xfrm>
            <a:off x="3828922" y="4993086"/>
            <a:ext cx="2725787" cy="1706478"/>
          </a:xfrm>
          <a:custGeom>
            <a:avLst/>
            <a:gdLst>
              <a:gd name="connsiteX0" fmla="*/ 1974349 w 2725787"/>
              <a:gd name="connsiteY0" fmla="*/ 1706478 h 1706478"/>
              <a:gd name="connsiteX1" fmla="*/ 1793280 w 2725787"/>
              <a:gd name="connsiteY1" fmla="*/ 1498249 h 1706478"/>
              <a:gd name="connsiteX2" fmla="*/ 1231965 w 2725787"/>
              <a:gd name="connsiteY2" fmla="*/ 1326233 h 1706478"/>
              <a:gd name="connsiteX3" fmla="*/ 724971 w 2725787"/>
              <a:gd name="connsiteY3" fmla="*/ 1425821 h 1706478"/>
              <a:gd name="connsiteX4" fmla="*/ 45961 w 2725787"/>
              <a:gd name="connsiteY4" fmla="*/ 1389607 h 1706478"/>
              <a:gd name="connsiteX5" fmla="*/ 127442 w 2725787"/>
              <a:gd name="connsiteY5" fmla="*/ 1072736 h 1706478"/>
              <a:gd name="connsiteX6" fmla="*/ 661597 w 2725787"/>
              <a:gd name="connsiteY6" fmla="*/ 312245 h 1706478"/>
              <a:gd name="connsiteX7" fmla="*/ 1041842 w 2725787"/>
              <a:gd name="connsiteY7" fmla="*/ 203603 h 1706478"/>
              <a:gd name="connsiteX8" fmla="*/ 1168591 w 2725787"/>
              <a:gd name="connsiteY8" fmla="*/ 140229 h 1706478"/>
              <a:gd name="connsiteX9" fmla="*/ 1313446 w 2725787"/>
              <a:gd name="connsiteY9" fmla="*/ 4427 h 1706478"/>
              <a:gd name="connsiteX10" fmla="*/ 1748013 w 2725787"/>
              <a:gd name="connsiteY10" fmla="*/ 321298 h 1706478"/>
              <a:gd name="connsiteX11" fmla="*/ 2291221 w 2725787"/>
              <a:gd name="connsiteY11" fmla="*/ 773971 h 1706478"/>
              <a:gd name="connsiteX12" fmla="*/ 2345541 w 2725787"/>
              <a:gd name="connsiteY12" fmla="*/ 936934 h 1706478"/>
              <a:gd name="connsiteX13" fmla="*/ 2499450 w 2725787"/>
              <a:gd name="connsiteY13" fmla="*/ 1344340 h 1706478"/>
              <a:gd name="connsiteX14" fmla="*/ 2535664 w 2725787"/>
              <a:gd name="connsiteY14" fmla="*/ 1561623 h 1706478"/>
              <a:gd name="connsiteX15" fmla="*/ 2725787 w 2725787"/>
              <a:gd name="connsiteY15" fmla="*/ 1688371 h 17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7" h="1706478">
                <a:moveTo>
                  <a:pt x="1974349" y="1706478"/>
                </a:moveTo>
                <a:cubicBezTo>
                  <a:pt x="1945680" y="1634050"/>
                  <a:pt x="1917011" y="1561623"/>
                  <a:pt x="1793280" y="1498249"/>
                </a:cubicBezTo>
                <a:cubicBezTo>
                  <a:pt x="1669549" y="1434875"/>
                  <a:pt x="1410016" y="1338304"/>
                  <a:pt x="1231965" y="1326233"/>
                </a:cubicBezTo>
                <a:cubicBezTo>
                  <a:pt x="1053914" y="1314162"/>
                  <a:pt x="922638" y="1415259"/>
                  <a:pt x="724971" y="1425821"/>
                </a:cubicBezTo>
                <a:cubicBezTo>
                  <a:pt x="527304" y="1436383"/>
                  <a:pt x="145549" y="1448454"/>
                  <a:pt x="45961" y="1389607"/>
                </a:cubicBezTo>
                <a:cubicBezTo>
                  <a:pt x="-53627" y="1330759"/>
                  <a:pt x="24836" y="1252296"/>
                  <a:pt x="127442" y="1072736"/>
                </a:cubicBezTo>
                <a:cubicBezTo>
                  <a:pt x="230048" y="893176"/>
                  <a:pt x="509197" y="457100"/>
                  <a:pt x="661597" y="312245"/>
                </a:cubicBezTo>
                <a:cubicBezTo>
                  <a:pt x="813997" y="167390"/>
                  <a:pt x="957343" y="232272"/>
                  <a:pt x="1041842" y="203603"/>
                </a:cubicBezTo>
                <a:cubicBezTo>
                  <a:pt x="1126341" y="174934"/>
                  <a:pt x="1123324" y="173425"/>
                  <a:pt x="1168591" y="140229"/>
                </a:cubicBezTo>
                <a:cubicBezTo>
                  <a:pt x="1213858" y="107033"/>
                  <a:pt x="1216876" y="-25751"/>
                  <a:pt x="1313446" y="4427"/>
                </a:cubicBezTo>
                <a:cubicBezTo>
                  <a:pt x="1410016" y="34605"/>
                  <a:pt x="1585051" y="193041"/>
                  <a:pt x="1748013" y="321298"/>
                </a:cubicBezTo>
                <a:cubicBezTo>
                  <a:pt x="1910975" y="449555"/>
                  <a:pt x="2191633" y="671365"/>
                  <a:pt x="2291221" y="773971"/>
                </a:cubicBezTo>
                <a:cubicBezTo>
                  <a:pt x="2390809" y="876577"/>
                  <a:pt x="2310836" y="841873"/>
                  <a:pt x="2345541" y="936934"/>
                </a:cubicBezTo>
                <a:cubicBezTo>
                  <a:pt x="2380246" y="1031995"/>
                  <a:pt x="2467763" y="1240225"/>
                  <a:pt x="2499450" y="1344340"/>
                </a:cubicBezTo>
                <a:cubicBezTo>
                  <a:pt x="2531137" y="1448455"/>
                  <a:pt x="2497941" y="1504285"/>
                  <a:pt x="2535664" y="1561623"/>
                </a:cubicBezTo>
                <a:cubicBezTo>
                  <a:pt x="2573387" y="1618961"/>
                  <a:pt x="2649587" y="1653666"/>
                  <a:pt x="2725787" y="168837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0B0C056-DCDE-E096-5992-0D7504F35770}"/>
              </a:ext>
            </a:extLst>
          </p:cNvPr>
          <p:cNvSpPr/>
          <p:nvPr/>
        </p:nvSpPr>
        <p:spPr>
          <a:xfrm>
            <a:off x="5323438" y="4013888"/>
            <a:ext cx="2110554" cy="2577035"/>
          </a:xfrm>
          <a:custGeom>
            <a:avLst/>
            <a:gdLst>
              <a:gd name="connsiteX0" fmla="*/ 0 w 2110554"/>
              <a:gd name="connsiteY0" fmla="*/ 696341 h 2579462"/>
              <a:gd name="connsiteX1" fmla="*/ 425512 w 2110554"/>
              <a:gd name="connsiteY1" fmla="*/ 361363 h 2579462"/>
              <a:gd name="connsiteX2" fmla="*/ 977774 w 2110554"/>
              <a:gd name="connsiteY2" fmla="*/ 35438 h 2579462"/>
              <a:gd name="connsiteX3" fmla="*/ 1484768 w 2110554"/>
              <a:gd name="connsiteY3" fmla="*/ 53545 h 2579462"/>
              <a:gd name="connsiteX4" fmla="*/ 1982709 w 2110554"/>
              <a:gd name="connsiteY4" fmla="*/ 433790 h 2579462"/>
              <a:gd name="connsiteX5" fmla="*/ 2109457 w 2110554"/>
              <a:gd name="connsiteY5" fmla="*/ 687288 h 2579462"/>
              <a:gd name="connsiteX6" fmla="*/ 1937441 w 2110554"/>
              <a:gd name="connsiteY6" fmla="*/ 931731 h 2579462"/>
              <a:gd name="connsiteX7" fmla="*/ 2027976 w 2110554"/>
              <a:gd name="connsiteY7" fmla="*/ 1474939 h 2579462"/>
              <a:gd name="connsiteX8" fmla="*/ 1855960 w 2110554"/>
              <a:gd name="connsiteY8" fmla="*/ 1800864 h 2579462"/>
              <a:gd name="connsiteX9" fmla="*/ 1865013 w 2110554"/>
              <a:gd name="connsiteY9" fmla="*/ 2262590 h 2579462"/>
              <a:gd name="connsiteX10" fmla="*/ 1937441 w 2110554"/>
              <a:gd name="connsiteY10" fmla="*/ 2579462 h 2579462"/>
              <a:gd name="connsiteX0" fmla="*/ 0 w 2110554"/>
              <a:gd name="connsiteY0" fmla="*/ 693914 h 2577035"/>
              <a:gd name="connsiteX1" fmla="*/ 633742 w 2110554"/>
              <a:gd name="connsiteY1" fmla="*/ 322722 h 2577035"/>
              <a:gd name="connsiteX2" fmla="*/ 977774 w 2110554"/>
              <a:gd name="connsiteY2" fmla="*/ 33011 h 2577035"/>
              <a:gd name="connsiteX3" fmla="*/ 1484768 w 2110554"/>
              <a:gd name="connsiteY3" fmla="*/ 51118 h 2577035"/>
              <a:gd name="connsiteX4" fmla="*/ 1982709 w 2110554"/>
              <a:gd name="connsiteY4" fmla="*/ 431363 h 2577035"/>
              <a:gd name="connsiteX5" fmla="*/ 2109457 w 2110554"/>
              <a:gd name="connsiteY5" fmla="*/ 684861 h 2577035"/>
              <a:gd name="connsiteX6" fmla="*/ 1937441 w 2110554"/>
              <a:gd name="connsiteY6" fmla="*/ 929304 h 2577035"/>
              <a:gd name="connsiteX7" fmla="*/ 2027976 w 2110554"/>
              <a:gd name="connsiteY7" fmla="*/ 1472512 h 2577035"/>
              <a:gd name="connsiteX8" fmla="*/ 1855960 w 2110554"/>
              <a:gd name="connsiteY8" fmla="*/ 1798437 h 2577035"/>
              <a:gd name="connsiteX9" fmla="*/ 1865013 w 2110554"/>
              <a:gd name="connsiteY9" fmla="*/ 2260163 h 2577035"/>
              <a:gd name="connsiteX10" fmla="*/ 1937441 w 2110554"/>
              <a:gd name="connsiteY10" fmla="*/ 2577035 h 25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0554" h="2577035">
                <a:moveTo>
                  <a:pt x="0" y="693914"/>
                </a:moveTo>
                <a:cubicBezTo>
                  <a:pt x="131275" y="581500"/>
                  <a:pt x="470780" y="432872"/>
                  <a:pt x="633742" y="322722"/>
                </a:cubicBezTo>
                <a:cubicBezTo>
                  <a:pt x="796704" y="212572"/>
                  <a:pt x="835936" y="78278"/>
                  <a:pt x="977774" y="33011"/>
                </a:cubicBezTo>
                <a:cubicBezTo>
                  <a:pt x="1119612" y="-12256"/>
                  <a:pt x="1317279" y="-15274"/>
                  <a:pt x="1484768" y="51118"/>
                </a:cubicBezTo>
                <a:cubicBezTo>
                  <a:pt x="1652257" y="117510"/>
                  <a:pt x="1878594" y="325739"/>
                  <a:pt x="1982709" y="431363"/>
                </a:cubicBezTo>
                <a:cubicBezTo>
                  <a:pt x="2086824" y="536987"/>
                  <a:pt x="2117002" y="601871"/>
                  <a:pt x="2109457" y="684861"/>
                </a:cubicBezTo>
                <a:cubicBezTo>
                  <a:pt x="2101912" y="767851"/>
                  <a:pt x="1951021" y="798029"/>
                  <a:pt x="1937441" y="929304"/>
                </a:cubicBezTo>
                <a:cubicBezTo>
                  <a:pt x="1923861" y="1060579"/>
                  <a:pt x="2041556" y="1327657"/>
                  <a:pt x="2027976" y="1472512"/>
                </a:cubicBezTo>
                <a:cubicBezTo>
                  <a:pt x="2014396" y="1617367"/>
                  <a:pt x="1883120" y="1667162"/>
                  <a:pt x="1855960" y="1798437"/>
                </a:cubicBezTo>
                <a:cubicBezTo>
                  <a:pt x="1828800" y="1929712"/>
                  <a:pt x="1851433" y="2130397"/>
                  <a:pt x="1865013" y="2260163"/>
                </a:cubicBezTo>
                <a:cubicBezTo>
                  <a:pt x="1878593" y="2389929"/>
                  <a:pt x="1908017" y="2483482"/>
                  <a:pt x="1937441" y="257703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F6F6A1F-328A-6598-45A8-3B5BC418E996}"/>
              </a:ext>
            </a:extLst>
          </p:cNvPr>
          <p:cNvSpPr/>
          <p:nvPr/>
        </p:nvSpPr>
        <p:spPr>
          <a:xfrm>
            <a:off x="5234373" y="4671008"/>
            <a:ext cx="1311282" cy="1910861"/>
          </a:xfrm>
          <a:custGeom>
            <a:avLst/>
            <a:gdLst>
              <a:gd name="connsiteX0" fmla="*/ 89065 w 1311282"/>
              <a:gd name="connsiteY0" fmla="*/ 18687 h 1910861"/>
              <a:gd name="connsiteX1" fmla="*/ 34744 w 1311282"/>
              <a:gd name="connsiteY1" fmla="*/ 73008 h 1910861"/>
              <a:gd name="connsiteX2" fmla="*/ 550791 w 1311282"/>
              <a:gd name="connsiteY2" fmla="*/ 607162 h 1910861"/>
              <a:gd name="connsiteX3" fmla="*/ 921983 w 1311282"/>
              <a:gd name="connsiteY3" fmla="*/ 969301 h 1910861"/>
              <a:gd name="connsiteX4" fmla="*/ 1166427 w 1311282"/>
              <a:gd name="connsiteY4" fmla="*/ 1421974 h 1910861"/>
              <a:gd name="connsiteX5" fmla="*/ 1229801 w 1311282"/>
              <a:gd name="connsiteY5" fmla="*/ 1775059 h 1910861"/>
              <a:gd name="connsiteX6" fmla="*/ 1311282 w 1311282"/>
              <a:gd name="connsiteY6" fmla="*/ 1910861 h 191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1282" h="1910861">
                <a:moveTo>
                  <a:pt x="89065" y="18687"/>
                </a:moveTo>
                <a:cubicBezTo>
                  <a:pt x="23427" y="-3192"/>
                  <a:pt x="-42210" y="-25071"/>
                  <a:pt x="34744" y="73008"/>
                </a:cubicBezTo>
                <a:cubicBezTo>
                  <a:pt x="111698" y="171087"/>
                  <a:pt x="402918" y="457780"/>
                  <a:pt x="550791" y="607162"/>
                </a:cubicBezTo>
                <a:cubicBezTo>
                  <a:pt x="698664" y="756544"/>
                  <a:pt x="819377" y="833499"/>
                  <a:pt x="921983" y="969301"/>
                </a:cubicBezTo>
                <a:cubicBezTo>
                  <a:pt x="1024589" y="1105103"/>
                  <a:pt x="1115124" y="1287681"/>
                  <a:pt x="1166427" y="1421974"/>
                </a:cubicBezTo>
                <a:cubicBezTo>
                  <a:pt x="1217730" y="1556267"/>
                  <a:pt x="1205659" y="1693578"/>
                  <a:pt x="1229801" y="1775059"/>
                </a:cubicBezTo>
                <a:cubicBezTo>
                  <a:pt x="1253943" y="1856540"/>
                  <a:pt x="1282612" y="1883700"/>
                  <a:pt x="1311282" y="191086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B07F05F-90BE-0354-0642-415EC3E4978D}"/>
              </a:ext>
            </a:extLst>
          </p:cNvPr>
          <p:cNvSpPr/>
          <p:nvPr/>
        </p:nvSpPr>
        <p:spPr>
          <a:xfrm>
            <a:off x="1620570" y="4173648"/>
            <a:ext cx="1113577" cy="941560"/>
          </a:xfrm>
          <a:custGeom>
            <a:avLst/>
            <a:gdLst>
              <a:gd name="connsiteX0" fmla="*/ 0 w 1113577"/>
              <a:gd name="connsiteY0" fmla="*/ 0 h 941560"/>
              <a:gd name="connsiteX1" fmla="*/ 108642 w 1113577"/>
              <a:gd name="connsiteY1" fmla="*/ 525101 h 941560"/>
              <a:gd name="connsiteX2" fmla="*/ 579422 w 1113577"/>
              <a:gd name="connsiteY2" fmla="*/ 860079 h 941560"/>
              <a:gd name="connsiteX3" fmla="*/ 1113577 w 1113577"/>
              <a:gd name="connsiteY3" fmla="*/ 941560 h 9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577" h="941560">
                <a:moveTo>
                  <a:pt x="0" y="0"/>
                </a:moveTo>
                <a:cubicBezTo>
                  <a:pt x="6036" y="190877"/>
                  <a:pt x="12072" y="381755"/>
                  <a:pt x="108642" y="525101"/>
                </a:cubicBezTo>
                <a:cubicBezTo>
                  <a:pt x="205212" y="668448"/>
                  <a:pt x="411933" y="790669"/>
                  <a:pt x="579422" y="860079"/>
                </a:cubicBezTo>
                <a:cubicBezTo>
                  <a:pt x="746911" y="929489"/>
                  <a:pt x="930244" y="935524"/>
                  <a:pt x="1113577" y="94156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3665587-3B2E-0A02-C556-C6A1E647B264}"/>
              </a:ext>
            </a:extLst>
          </p:cNvPr>
          <p:cNvSpPr/>
          <p:nvPr/>
        </p:nvSpPr>
        <p:spPr>
          <a:xfrm>
            <a:off x="1086416" y="4200808"/>
            <a:ext cx="917685" cy="1475715"/>
          </a:xfrm>
          <a:custGeom>
            <a:avLst/>
            <a:gdLst>
              <a:gd name="connsiteX0" fmla="*/ 0 w 917685"/>
              <a:gd name="connsiteY0" fmla="*/ 0 h 1475715"/>
              <a:gd name="connsiteX1" fmla="*/ 461727 w 917685"/>
              <a:gd name="connsiteY1" fmla="*/ 706170 h 1475715"/>
              <a:gd name="connsiteX2" fmla="*/ 851026 w 917685"/>
              <a:gd name="connsiteY2" fmla="*/ 1258432 h 1475715"/>
              <a:gd name="connsiteX3" fmla="*/ 914400 w 917685"/>
              <a:gd name="connsiteY3" fmla="*/ 1475715 h 147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685" h="1475715">
                <a:moveTo>
                  <a:pt x="0" y="0"/>
                </a:moveTo>
                <a:cubicBezTo>
                  <a:pt x="159944" y="248215"/>
                  <a:pt x="319889" y="496431"/>
                  <a:pt x="461727" y="706170"/>
                </a:cubicBezTo>
                <a:cubicBezTo>
                  <a:pt x="603565" y="915909"/>
                  <a:pt x="775581" y="1130175"/>
                  <a:pt x="851026" y="1258432"/>
                </a:cubicBezTo>
                <a:cubicBezTo>
                  <a:pt x="926471" y="1386689"/>
                  <a:pt x="920435" y="1431202"/>
                  <a:pt x="914400" y="147571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48C10B3-CEE2-BF29-E466-425F1E6C9203}"/>
              </a:ext>
            </a:extLst>
          </p:cNvPr>
          <p:cNvSpPr/>
          <p:nvPr/>
        </p:nvSpPr>
        <p:spPr>
          <a:xfrm>
            <a:off x="27160" y="5504507"/>
            <a:ext cx="751438" cy="1240325"/>
          </a:xfrm>
          <a:custGeom>
            <a:avLst/>
            <a:gdLst>
              <a:gd name="connsiteX0" fmla="*/ 0 w 751438"/>
              <a:gd name="connsiteY0" fmla="*/ 0 h 1240325"/>
              <a:gd name="connsiteX1" fmla="*/ 407406 w 751438"/>
              <a:gd name="connsiteY1" fmla="*/ 434566 h 1240325"/>
              <a:gd name="connsiteX2" fmla="*/ 651850 w 751438"/>
              <a:gd name="connsiteY2" fmla="*/ 1068309 h 1240325"/>
              <a:gd name="connsiteX3" fmla="*/ 751438 w 751438"/>
              <a:gd name="connsiteY3" fmla="*/ 1240325 h 124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438" h="1240325">
                <a:moveTo>
                  <a:pt x="0" y="0"/>
                </a:moveTo>
                <a:cubicBezTo>
                  <a:pt x="149382" y="128257"/>
                  <a:pt x="298764" y="256515"/>
                  <a:pt x="407406" y="434566"/>
                </a:cubicBezTo>
                <a:cubicBezTo>
                  <a:pt x="516048" y="612617"/>
                  <a:pt x="594511" y="934016"/>
                  <a:pt x="651850" y="1068309"/>
                </a:cubicBezTo>
                <a:cubicBezTo>
                  <a:pt x="709189" y="1202602"/>
                  <a:pt x="730313" y="1221463"/>
                  <a:pt x="751438" y="124032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E4AEBA1-0BEC-12FA-1412-86635E11AB2C}"/>
              </a:ext>
            </a:extLst>
          </p:cNvPr>
          <p:cNvSpPr/>
          <p:nvPr/>
        </p:nvSpPr>
        <p:spPr>
          <a:xfrm>
            <a:off x="153909" y="5377758"/>
            <a:ext cx="805758" cy="1348967"/>
          </a:xfrm>
          <a:custGeom>
            <a:avLst/>
            <a:gdLst>
              <a:gd name="connsiteX0" fmla="*/ 0 w 805758"/>
              <a:gd name="connsiteY0" fmla="*/ 0 h 1348967"/>
              <a:gd name="connsiteX1" fmla="*/ 389299 w 805758"/>
              <a:gd name="connsiteY1" fmla="*/ 389299 h 1348967"/>
              <a:gd name="connsiteX2" fmla="*/ 543208 w 805758"/>
              <a:gd name="connsiteY2" fmla="*/ 814812 h 1348967"/>
              <a:gd name="connsiteX3" fmla="*/ 651849 w 805758"/>
              <a:gd name="connsiteY3" fmla="*/ 1149791 h 1348967"/>
              <a:gd name="connsiteX4" fmla="*/ 805758 w 805758"/>
              <a:gd name="connsiteY4" fmla="*/ 1348967 h 134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758" h="1348967">
                <a:moveTo>
                  <a:pt x="0" y="0"/>
                </a:moveTo>
                <a:cubicBezTo>
                  <a:pt x="149382" y="126748"/>
                  <a:pt x="298764" y="253497"/>
                  <a:pt x="389299" y="389299"/>
                </a:cubicBezTo>
                <a:cubicBezTo>
                  <a:pt x="479834" y="525101"/>
                  <a:pt x="499450" y="688063"/>
                  <a:pt x="543208" y="814812"/>
                </a:cubicBezTo>
                <a:cubicBezTo>
                  <a:pt x="586966" y="941561"/>
                  <a:pt x="608091" y="1060765"/>
                  <a:pt x="651849" y="1149791"/>
                </a:cubicBezTo>
                <a:cubicBezTo>
                  <a:pt x="695607" y="1238817"/>
                  <a:pt x="750682" y="1293892"/>
                  <a:pt x="805758" y="134896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2CA9833-9342-791C-27D9-731EC91B9C04}"/>
              </a:ext>
            </a:extLst>
          </p:cNvPr>
          <p:cNvSpPr/>
          <p:nvPr/>
        </p:nvSpPr>
        <p:spPr>
          <a:xfrm>
            <a:off x="6521563" y="3621280"/>
            <a:ext cx="1434935" cy="953087"/>
          </a:xfrm>
          <a:custGeom>
            <a:avLst/>
            <a:gdLst>
              <a:gd name="connsiteX0" fmla="*/ 1010920 w 1434935"/>
              <a:gd name="connsiteY0" fmla="*/ 941667 h 953087"/>
              <a:gd name="connsiteX1" fmla="*/ 721209 w 1434935"/>
              <a:gd name="connsiteY1" fmla="*/ 552368 h 953087"/>
              <a:gd name="connsiteX2" fmla="*/ 277589 w 1434935"/>
              <a:gd name="connsiteY2" fmla="*/ 335084 h 953087"/>
              <a:gd name="connsiteX3" fmla="*/ 5986 w 1434935"/>
              <a:gd name="connsiteY3" fmla="*/ 244550 h 953087"/>
              <a:gd name="connsiteX4" fmla="*/ 150841 w 1434935"/>
              <a:gd name="connsiteY4" fmla="*/ 99694 h 953087"/>
              <a:gd name="connsiteX5" fmla="*/ 811744 w 1434935"/>
              <a:gd name="connsiteY5" fmla="*/ 106 h 953087"/>
              <a:gd name="connsiteX6" fmla="*/ 1382112 w 1434935"/>
              <a:gd name="connsiteY6" fmla="*/ 117801 h 953087"/>
              <a:gd name="connsiteX7" fmla="*/ 1382112 w 1434935"/>
              <a:gd name="connsiteY7" fmla="*/ 479940 h 953087"/>
              <a:gd name="connsiteX8" fmla="*/ 1137669 w 1434935"/>
              <a:gd name="connsiteY8" fmla="*/ 814918 h 953087"/>
              <a:gd name="connsiteX9" fmla="*/ 1010920 w 1434935"/>
              <a:gd name="connsiteY9" fmla="*/ 941667 h 9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4935" h="953087">
                <a:moveTo>
                  <a:pt x="1010920" y="941667"/>
                </a:moveTo>
                <a:cubicBezTo>
                  <a:pt x="941510" y="897909"/>
                  <a:pt x="843431" y="653465"/>
                  <a:pt x="721209" y="552368"/>
                </a:cubicBezTo>
                <a:cubicBezTo>
                  <a:pt x="598987" y="451271"/>
                  <a:pt x="396793" y="386387"/>
                  <a:pt x="277589" y="335084"/>
                </a:cubicBezTo>
                <a:cubicBezTo>
                  <a:pt x="158385" y="283781"/>
                  <a:pt x="27111" y="283782"/>
                  <a:pt x="5986" y="244550"/>
                </a:cubicBezTo>
                <a:cubicBezTo>
                  <a:pt x="-15139" y="205318"/>
                  <a:pt x="16548" y="140435"/>
                  <a:pt x="150841" y="99694"/>
                </a:cubicBezTo>
                <a:cubicBezTo>
                  <a:pt x="285134" y="58953"/>
                  <a:pt x="606532" y="-2912"/>
                  <a:pt x="811744" y="106"/>
                </a:cubicBezTo>
                <a:cubicBezTo>
                  <a:pt x="1016956" y="3124"/>
                  <a:pt x="1287051" y="37829"/>
                  <a:pt x="1382112" y="117801"/>
                </a:cubicBezTo>
                <a:cubicBezTo>
                  <a:pt x="1477173" y="197773"/>
                  <a:pt x="1422852" y="363754"/>
                  <a:pt x="1382112" y="479940"/>
                </a:cubicBezTo>
                <a:cubicBezTo>
                  <a:pt x="1341372" y="596126"/>
                  <a:pt x="1207079" y="734946"/>
                  <a:pt x="1137669" y="814918"/>
                </a:cubicBezTo>
                <a:cubicBezTo>
                  <a:pt x="1068259" y="894890"/>
                  <a:pt x="1080330" y="985425"/>
                  <a:pt x="1010920" y="94166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D2A5EF-54BE-3512-FCC7-B6BCE07FDD60}"/>
              </a:ext>
            </a:extLst>
          </p:cNvPr>
          <p:cNvSpPr/>
          <p:nvPr/>
        </p:nvSpPr>
        <p:spPr>
          <a:xfrm>
            <a:off x="7386950" y="3657600"/>
            <a:ext cx="1213842" cy="2834924"/>
          </a:xfrm>
          <a:custGeom>
            <a:avLst/>
            <a:gdLst>
              <a:gd name="connsiteX0" fmla="*/ 842650 w 1213842"/>
              <a:gd name="connsiteY0" fmla="*/ 0 h 2834924"/>
              <a:gd name="connsiteX1" fmla="*/ 688741 w 1213842"/>
              <a:gd name="connsiteY1" fmla="*/ 669956 h 2834924"/>
              <a:gd name="connsiteX2" fmla="*/ 172694 w 1213842"/>
              <a:gd name="connsiteY2" fmla="*/ 1204111 h 2834924"/>
              <a:gd name="connsiteX3" fmla="*/ 118373 w 1213842"/>
              <a:gd name="connsiteY3" fmla="*/ 1520982 h 2834924"/>
              <a:gd name="connsiteX4" fmla="*/ 163640 w 1213842"/>
              <a:gd name="connsiteY4" fmla="*/ 1991762 h 2834924"/>
              <a:gd name="connsiteX5" fmla="*/ 27838 w 1213842"/>
              <a:gd name="connsiteY5" fmla="*/ 2308634 h 2834924"/>
              <a:gd name="connsiteX6" fmla="*/ 9731 w 1213842"/>
              <a:gd name="connsiteY6" fmla="*/ 2661719 h 2834924"/>
              <a:gd name="connsiteX7" fmla="*/ 145533 w 1213842"/>
              <a:gd name="connsiteY7" fmla="*/ 2824681 h 2834924"/>
              <a:gd name="connsiteX8" fmla="*/ 661581 w 1213842"/>
              <a:gd name="connsiteY8" fmla="*/ 2381061 h 2834924"/>
              <a:gd name="connsiteX9" fmla="*/ 951292 w 1213842"/>
              <a:gd name="connsiteY9" fmla="*/ 2018923 h 2834924"/>
              <a:gd name="connsiteX10" fmla="*/ 1213842 w 1213842"/>
              <a:gd name="connsiteY10" fmla="*/ 1865014 h 283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842" h="2834924">
                <a:moveTo>
                  <a:pt x="842650" y="0"/>
                </a:moveTo>
                <a:cubicBezTo>
                  <a:pt x="821525" y="234635"/>
                  <a:pt x="800400" y="469271"/>
                  <a:pt x="688741" y="669956"/>
                </a:cubicBezTo>
                <a:cubicBezTo>
                  <a:pt x="577082" y="870641"/>
                  <a:pt x="267755" y="1062273"/>
                  <a:pt x="172694" y="1204111"/>
                </a:cubicBezTo>
                <a:cubicBezTo>
                  <a:pt x="77633" y="1345949"/>
                  <a:pt x="119882" y="1389707"/>
                  <a:pt x="118373" y="1520982"/>
                </a:cubicBezTo>
                <a:cubicBezTo>
                  <a:pt x="116864" y="1652257"/>
                  <a:pt x="178729" y="1860487"/>
                  <a:pt x="163640" y="1991762"/>
                </a:cubicBezTo>
                <a:cubicBezTo>
                  <a:pt x="148551" y="2123037"/>
                  <a:pt x="53489" y="2196975"/>
                  <a:pt x="27838" y="2308634"/>
                </a:cubicBezTo>
                <a:cubicBezTo>
                  <a:pt x="2186" y="2420294"/>
                  <a:pt x="-9885" y="2575711"/>
                  <a:pt x="9731" y="2661719"/>
                </a:cubicBezTo>
                <a:cubicBezTo>
                  <a:pt x="29347" y="2747727"/>
                  <a:pt x="36891" y="2871457"/>
                  <a:pt x="145533" y="2824681"/>
                </a:cubicBezTo>
                <a:cubicBezTo>
                  <a:pt x="254175" y="2777905"/>
                  <a:pt x="527288" y="2515354"/>
                  <a:pt x="661581" y="2381061"/>
                </a:cubicBezTo>
                <a:cubicBezTo>
                  <a:pt x="795874" y="2246768"/>
                  <a:pt x="859249" y="2104931"/>
                  <a:pt x="951292" y="2018923"/>
                </a:cubicBezTo>
                <a:cubicBezTo>
                  <a:pt x="1043335" y="1932915"/>
                  <a:pt x="1128588" y="1898964"/>
                  <a:pt x="1213842" y="186501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2896A27-72E0-0C0C-A885-4D9BB49C7D39}"/>
              </a:ext>
            </a:extLst>
          </p:cNvPr>
          <p:cNvSpPr/>
          <p:nvPr/>
        </p:nvSpPr>
        <p:spPr>
          <a:xfrm>
            <a:off x="2281473" y="5640309"/>
            <a:ext cx="389299" cy="579422"/>
          </a:xfrm>
          <a:custGeom>
            <a:avLst/>
            <a:gdLst>
              <a:gd name="connsiteX0" fmla="*/ 0 w 389299"/>
              <a:gd name="connsiteY0" fmla="*/ 0 h 579422"/>
              <a:gd name="connsiteX1" fmla="*/ 135802 w 389299"/>
              <a:gd name="connsiteY1" fmla="*/ 235390 h 579422"/>
              <a:gd name="connsiteX2" fmla="*/ 289711 w 389299"/>
              <a:gd name="connsiteY2" fmla="*/ 452673 h 579422"/>
              <a:gd name="connsiteX3" fmla="*/ 389299 w 389299"/>
              <a:gd name="connsiteY3" fmla="*/ 579422 h 57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299" h="579422">
                <a:moveTo>
                  <a:pt x="0" y="0"/>
                </a:moveTo>
                <a:cubicBezTo>
                  <a:pt x="43758" y="79972"/>
                  <a:pt x="87517" y="159945"/>
                  <a:pt x="135802" y="235390"/>
                </a:cubicBezTo>
                <a:cubicBezTo>
                  <a:pt x="184087" y="310835"/>
                  <a:pt x="247462" y="395334"/>
                  <a:pt x="289711" y="452673"/>
                </a:cubicBezTo>
                <a:cubicBezTo>
                  <a:pt x="331960" y="510012"/>
                  <a:pt x="360629" y="544717"/>
                  <a:pt x="389299" y="57942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FE15DD6-46B3-3644-E7EE-C4D4D7C87B9B}"/>
              </a:ext>
            </a:extLst>
          </p:cNvPr>
          <p:cNvSpPr/>
          <p:nvPr/>
        </p:nvSpPr>
        <p:spPr>
          <a:xfrm>
            <a:off x="4475989" y="27160"/>
            <a:ext cx="446601" cy="2444436"/>
          </a:xfrm>
          <a:custGeom>
            <a:avLst/>
            <a:gdLst>
              <a:gd name="connsiteX0" fmla="*/ 313294 w 446601"/>
              <a:gd name="connsiteY0" fmla="*/ 0 h 2444436"/>
              <a:gd name="connsiteX1" fmla="*/ 430989 w 446601"/>
              <a:gd name="connsiteY1" fmla="*/ 525101 h 2444436"/>
              <a:gd name="connsiteX2" fmla="*/ 5476 w 446601"/>
              <a:gd name="connsiteY2" fmla="*/ 1077363 h 2444436"/>
              <a:gd name="connsiteX3" fmla="*/ 186546 w 446601"/>
              <a:gd name="connsiteY3" fmla="*/ 1511929 h 2444436"/>
              <a:gd name="connsiteX4" fmla="*/ 141278 w 446601"/>
              <a:gd name="connsiteY4" fmla="*/ 2091351 h 2444436"/>
              <a:gd name="connsiteX5" fmla="*/ 132225 w 446601"/>
              <a:gd name="connsiteY5" fmla="*/ 2444436 h 2444436"/>
              <a:gd name="connsiteX6" fmla="*/ 132225 w 446601"/>
              <a:gd name="connsiteY6" fmla="*/ 2444436 h 244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601" h="2444436">
                <a:moveTo>
                  <a:pt x="313294" y="0"/>
                </a:moveTo>
                <a:cubicBezTo>
                  <a:pt x="397793" y="172770"/>
                  <a:pt x="482292" y="345541"/>
                  <a:pt x="430989" y="525101"/>
                </a:cubicBezTo>
                <a:cubicBezTo>
                  <a:pt x="379686" y="704661"/>
                  <a:pt x="46216" y="912892"/>
                  <a:pt x="5476" y="1077363"/>
                </a:cubicBezTo>
                <a:cubicBezTo>
                  <a:pt x="-35265" y="1241834"/>
                  <a:pt x="163912" y="1342931"/>
                  <a:pt x="186546" y="1511929"/>
                </a:cubicBezTo>
                <a:cubicBezTo>
                  <a:pt x="209180" y="1680927"/>
                  <a:pt x="150331" y="1935933"/>
                  <a:pt x="141278" y="2091351"/>
                </a:cubicBezTo>
                <a:cubicBezTo>
                  <a:pt x="132225" y="2246769"/>
                  <a:pt x="132225" y="2444436"/>
                  <a:pt x="132225" y="2444436"/>
                </a:cubicBezTo>
                <a:lnTo>
                  <a:pt x="132225" y="244443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DA9521-72EC-F95C-F24E-4FFF0CE0DA86}"/>
              </a:ext>
            </a:extLst>
          </p:cNvPr>
          <p:cNvSpPr/>
          <p:nvPr/>
        </p:nvSpPr>
        <p:spPr>
          <a:xfrm>
            <a:off x="5852808" y="558053"/>
            <a:ext cx="324777" cy="1438840"/>
          </a:xfrm>
          <a:custGeom>
            <a:avLst/>
            <a:gdLst>
              <a:gd name="connsiteX0" fmla="*/ 238710 w 324777"/>
              <a:gd name="connsiteY0" fmla="*/ 67235 h 1438840"/>
              <a:gd name="connsiteX1" fmla="*/ 319392 w 324777"/>
              <a:gd name="connsiteY1" fmla="*/ 396688 h 1438840"/>
              <a:gd name="connsiteX2" fmla="*/ 104239 w 324777"/>
              <a:gd name="connsiteY2" fmla="*/ 907676 h 1438840"/>
              <a:gd name="connsiteX3" fmla="*/ 137857 w 324777"/>
              <a:gd name="connsiteY3" fmla="*/ 1129553 h 1438840"/>
              <a:gd name="connsiteX4" fmla="*/ 104239 w 324777"/>
              <a:gd name="connsiteY4" fmla="*/ 1438835 h 1438840"/>
              <a:gd name="connsiteX5" fmla="*/ 10110 w 324777"/>
              <a:gd name="connsiteY5" fmla="*/ 1136276 h 1438840"/>
              <a:gd name="connsiteX6" fmla="*/ 3386 w 324777"/>
              <a:gd name="connsiteY6" fmla="*/ 658906 h 1438840"/>
              <a:gd name="connsiteX7" fmla="*/ 16833 w 324777"/>
              <a:gd name="connsiteY7" fmla="*/ 174812 h 1438840"/>
              <a:gd name="connsiteX8" fmla="*/ 16833 w 324777"/>
              <a:gd name="connsiteY8" fmla="*/ 0 h 143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77" h="1438840">
                <a:moveTo>
                  <a:pt x="238710" y="67235"/>
                </a:moveTo>
                <a:cubicBezTo>
                  <a:pt x="290257" y="161925"/>
                  <a:pt x="341804" y="256615"/>
                  <a:pt x="319392" y="396688"/>
                </a:cubicBezTo>
                <a:cubicBezTo>
                  <a:pt x="296980" y="536762"/>
                  <a:pt x="134495" y="785532"/>
                  <a:pt x="104239" y="907676"/>
                </a:cubicBezTo>
                <a:cubicBezTo>
                  <a:pt x="73983" y="1029820"/>
                  <a:pt x="137857" y="1041027"/>
                  <a:pt x="137857" y="1129553"/>
                </a:cubicBezTo>
                <a:cubicBezTo>
                  <a:pt x="137857" y="1218079"/>
                  <a:pt x="125530" y="1437715"/>
                  <a:pt x="104239" y="1438835"/>
                </a:cubicBezTo>
                <a:cubicBezTo>
                  <a:pt x="82948" y="1439955"/>
                  <a:pt x="26919" y="1266264"/>
                  <a:pt x="10110" y="1136276"/>
                </a:cubicBezTo>
                <a:cubicBezTo>
                  <a:pt x="-6699" y="1006288"/>
                  <a:pt x="2266" y="819150"/>
                  <a:pt x="3386" y="658906"/>
                </a:cubicBezTo>
                <a:cubicBezTo>
                  <a:pt x="4506" y="498662"/>
                  <a:pt x="14592" y="284630"/>
                  <a:pt x="16833" y="174812"/>
                </a:cubicBezTo>
                <a:cubicBezTo>
                  <a:pt x="19074" y="64994"/>
                  <a:pt x="17953" y="32497"/>
                  <a:pt x="1683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6F99A56-4A51-A71F-3099-5DD442999365}"/>
              </a:ext>
            </a:extLst>
          </p:cNvPr>
          <p:cNvSpPr/>
          <p:nvPr/>
        </p:nvSpPr>
        <p:spPr>
          <a:xfrm>
            <a:off x="5123329" y="551329"/>
            <a:ext cx="578224" cy="1647265"/>
          </a:xfrm>
          <a:custGeom>
            <a:avLst/>
            <a:gdLst>
              <a:gd name="connsiteX0" fmla="*/ 578224 w 578224"/>
              <a:gd name="connsiteY0" fmla="*/ 0 h 1647265"/>
              <a:gd name="connsiteX1" fmla="*/ 517712 w 578224"/>
              <a:gd name="connsiteY1" fmla="*/ 1129553 h 1647265"/>
              <a:gd name="connsiteX2" fmla="*/ 551330 w 578224"/>
              <a:gd name="connsiteY2" fmla="*/ 1432112 h 1647265"/>
              <a:gd name="connsiteX3" fmla="*/ 403412 w 578224"/>
              <a:gd name="connsiteY3" fmla="*/ 1600200 h 1647265"/>
              <a:gd name="connsiteX4" fmla="*/ 0 w 578224"/>
              <a:gd name="connsiteY4" fmla="*/ 1647265 h 164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224" h="1647265">
                <a:moveTo>
                  <a:pt x="578224" y="0"/>
                </a:moveTo>
                <a:cubicBezTo>
                  <a:pt x="550209" y="445434"/>
                  <a:pt x="522194" y="890868"/>
                  <a:pt x="517712" y="1129553"/>
                </a:cubicBezTo>
                <a:cubicBezTo>
                  <a:pt x="513230" y="1368238"/>
                  <a:pt x="570380" y="1353671"/>
                  <a:pt x="551330" y="1432112"/>
                </a:cubicBezTo>
                <a:cubicBezTo>
                  <a:pt x="532280" y="1510553"/>
                  <a:pt x="495300" y="1564341"/>
                  <a:pt x="403412" y="1600200"/>
                </a:cubicBezTo>
                <a:cubicBezTo>
                  <a:pt x="311524" y="1636059"/>
                  <a:pt x="155762" y="1641662"/>
                  <a:pt x="0" y="164726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E5DC124-676D-6B11-B3FB-C9721F50FF88}"/>
              </a:ext>
            </a:extLst>
          </p:cNvPr>
          <p:cNvSpPr/>
          <p:nvPr/>
        </p:nvSpPr>
        <p:spPr>
          <a:xfrm>
            <a:off x="6302317" y="558053"/>
            <a:ext cx="528789" cy="1244189"/>
          </a:xfrm>
          <a:custGeom>
            <a:avLst/>
            <a:gdLst>
              <a:gd name="connsiteX0" fmla="*/ 528789 w 528789"/>
              <a:gd name="connsiteY0" fmla="*/ 0 h 1244189"/>
              <a:gd name="connsiteX1" fmla="*/ 468277 w 528789"/>
              <a:gd name="connsiteY1" fmla="*/ 705971 h 1244189"/>
              <a:gd name="connsiteX2" fmla="*/ 360701 w 528789"/>
              <a:gd name="connsiteY2" fmla="*/ 1169894 h 1244189"/>
              <a:gd name="connsiteX3" fmla="*/ 111930 w 528789"/>
              <a:gd name="connsiteY3" fmla="*/ 1230406 h 1244189"/>
              <a:gd name="connsiteX4" fmla="*/ 4354 w 528789"/>
              <a:gd name="connsiteY4" fmla="*/ 1035423 h 1244189"/>
              <a:gd name="connsiteX5" fmla="*/ 31248 w 528789"/>
              <a:gd name="connsiteY5" fmla="*/ 948018 h 124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789" h="1244189">
                <a:moveTo>
                  <a:pt x="528789" y="0"/>
                </a:moveTo>
                <a:cubicBezTo>
                  <a:pt x="512540" y="255494"/>
                  <a:pt x="496292" y="510989"/>
                  <a:pt x="468277" y="705971"/>
                </a:cubicBezTo>
                <a:cubicBezTo>
                  <a:pt x="440262" y="900953"/>
                  <a:pt x="420092" y="1082488"/>
                  <a:pt x="360701" y="1169894"/>
                </a:cubicBezTo>
                <a:cubicBezTo>
                  <a:pt x="301310" y="1257300"/>
                  <a:pt x="171321" y="1252818"/>
                  <a:pt x="111930" y="1230406"/>
                </a:cubicBezTo>
                <a:cubicBezTo>
                  <a:pt x="52539" y="1207994"/>
                  <a:pt x="17801" y="1082488"/>
                  <a:pt x="4354" y="1035423"/>
                </a:cubicBezTo>
                <a:cubicBezTo>
                  <a:pt x="-9093" y="988358"/>
                  <a:pt x="11077" y="968188"/>
                  <a:pt x="31248" y="94801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4568D0-21F3-2662-6F6A-879ADA02F235}"/>
              </a:ext>
            </a:extLst>
          </p:cNvPr>
          <p:cNvSpPr txBox="1"/>
          <p:nvPr/>
        </p:nvSpPr>
        <p:spPr>
          <a:xfrm>
            <a:off x="8925692" y="492300"/>
            <a:ext cx="30435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/>
              <a:t>most valleys have no lakes</a:t>
            </a:r>
          </a:p>
        </p:txBody>
      </p:sp>
    </p:spTree>
    <p:extLst>
      <p:ext uri="{BB962C8B-B14F-4D97-AF65-F5344CB8AC3E}">
        <p14:creationId xmlns:p14="http://schemas.microsoft.com/office/powerpoint/2010/main" val="3739628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A0D7B1-3E18-F03F-55E9-85206C93B9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54" y="284871"/>
            <a:ext cx="7943925" cy="6288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41C58-0662-BC24-9FDE-5161CECC8DBB}"/>
              </a:ext>
            </a:extLst>
          </p:cNvPr>
          <p:cNvSpPr txBox="1"/>
          <p:nvPr/>
        </p:nvSpPr>
        <p:spPr>
          <a:xfrm>
            <a:off x="8314654" y="1213008"/>
            <a:ext cx="3314640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/>
              <a:t>seismic</a:t>
            </a:r>
          </a:p>
          <a:p>
            <a:r>
              <a:rPr lang="en-US" sz="3200" dirty="0"/>
              <a:t>echo sounding</a:t>
            </a:r>
          </a:p>
          <a:p>
            <a:r>
              <a:rPr lang="en-US" sz="3200" dirty="0"/>
              <a:t>indicates</a:t>
            </a:r>
          </a:p>
          <a:p>
            <a:r>
              <a:rPr lang="en-US" sz="3200" dirty="0"/>
              <a:t>valleys are</a:t>
            </a:r>
          </a:p>
          <a:p>
            <a:r>
              <a:rPr lang="en-US" sz="3200" dirty="0"/>
              <a:t>substantially</a:t>
            </a:r>
          </a:p>
          <a:p>
            <a:r>
              <a:rPr lang="en-US" sz="3200" dirty="0"/>
              <a:t>deeper than they appear and are filled with sediments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1DA22-3D00-895B-D112-91D1377813CE}"/>
              </a:ext>
            </a:extLst>
          </p:cNvPr>
          <p:cNvSpPr txBox="1"/>
          <p:nvPr/>
        </p:nvSpPr>
        <p:spPr>
          <a:xfrm>
            <a:off x="2469247" y="505749"/>
            <a:ext cx="2792070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/>
              <a:t>Lake Cayuga</a:t>
            </a:r>
          </a:p>
        </p:txBody>
      </p:sp>
    </p:spTree>
    <p:extLst>
      <p:ext uri="{BB962C8B-B14F-4D97-AF65-F5344CB8AC3E}">
        <p14:creationId xmlns:p14="http://schemas.microsoft.com/office/powerpoint/2010/main" val="903222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C7DF69-D6B4-68C0-E4C0-6F1A00935770}"/>
              </a:ext>
            </a:extLst>
          </p:cNvPr>
          <p:cNvSpPr txBox="1"/>
          <p:nvPr/>
        </p:nvSpPr>
        <p:spPr>
          <a:xfrm>
            <a:off x="1005193" y="689317"/>
            <a:ext cx="980550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Tunnel Valley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Valley formed under the ice sheet when it its rapidly melting back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very broad infiltration of ice from surface melts</a:t>
            </a:r>
          </a:p>
          <a:p>
            <a:pPr algn="ctr"/>
            <a:r>
              <a:rPr lang="en-US" sz="2800" dirty="0"/>
              <a:t>(lots of moulins)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flow of water along glacial bed, concentrated in large tunnels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erosion of bedrock beneath glacier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not known if flow is steady or sudden floods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134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490" y="491612"/>
            <a:ext cx="5328470" cy="5653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443"/>
          <a:stretch/>
        </p:blipFill>
        <p:spPr>
          <a:xfrm>
            <a:off x="993806" y="491612"/>
            <a:ext cx="3605317" cy="526335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37705" y="2399072"/>
            <a:ext cx="226142" cy="2064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72234" y="2192593"/>
            <a:ext cx="501445" cy="540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3806" y="5969876"/>
            <a:ext cx="386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Modern tunnel valleys beneath</a:t>
            </a:r>
          </a:p>
          <a:p>
            <a:pPr algn="ctr"/>
            <a:r>
              <a:rPr lang="en-US" dirty="0" err="1"/>
              <a:t>Humbolt</a:t>
            </a:r>
            <a:r>
              <a:rPr lang="en-US" dirty="0"/>
              <a:t> Glacier, Greenland</a:t>
            </a:r>
          </a:p>
        </p:txBody>
      </p:sp>
    </p:spTree>
    <p:extLst>
      <p:ext uri="{BB962C8B-B14F-4D97-AF65-F5344CB8AC3E}">
        <p14:creationId xmlns:p14="http://schemas.microsoft.com/office/powerpoint/2010/main" val="102105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9F742-F278-6821-D973-0863A9984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30DE79B-4AD4-16B8-AD7A-2733E09990CE}"/>
              </a:ext>
            </a:extLst>
          </p:cNvPr>
          <p:cNvSpPr txBox="1"/>
          <p:nvPr/>
        </p:nvSpPr>
        <p:spPr>
          <a:xfrm>
            <a:off x="9410789" y="800391"/>
            <a:ext cx="237943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Two Glacial</a:t>
            </a:r>
          </a:p>
          <a:p>
            <a:r>
              <a:rPr lang="en-US" sz="3600" b="1" dirty="0"/>
              <a:t>Valleys</a:t>
            </a:r>
          </a:p>
          <a:p>
            <a:endParaRPr lang="en-US" sz="3600" b="1" dirty="0"/>
          </a:p>
          <a:p>
            <a:r>
              <a:rPr lang="en-US" sz="3600" b="1" dirty="0"/>
              <a:t>Arête</a:t>
            </a:r>
          </a:p>
          <a:p>
            <a:endParaRPr lang="en-US" sz="3600" b="1" dirty="0"/>
          </a:p>
          <a:p>
            <a:r>
              <a:rPr lang="en-US" sz="3600" b="1" dirty="0"/>
              <a:t>Horn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47F8D-B47E-CA79-6B20-85D0C5B8B8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16780" cy="66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34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3AFE2-7951-9C9F-73D1-B5982838D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F63ED-835B-6D6D-40DE-870AB65A6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21305" cy="68470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1160AB-733D-3BA7-60BC-0A4DCFCFF46E}"/>
              </a:ext>
            </a:extLst>
          </p:cNvPr>
          <p:cNvSpPr/>
          <p:nvPr/>
        </p:nvSpPr>
        <p:spPr>
          <a:xfrm>
            <a:off x="5359791" y="6471138"/>
            <a:ext cx="1294227" cy="22508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024F9-9170-E3D3-3717-214804A18650}"/>
              </a:ext>
            </a:extLst>
          </p:cNvPr>
          <p:cNvSpPr txBox="1"/>
          <p:nvPr/>
        </p:nvSpPr>
        <p:spPr>
          <a:xfrm>
            <a:off x="5181891" y="5897789"/>
            <a:ext cx="1565617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/>
              <a:t>1.6 km</a:t>
            </a:r>
          </a:p>
        </p:txBody>
      </p:sp>
    </p:spTree>
    <p:extLst>
      <p:ext uri="{BB962C8B-B14F-4D97-AF65-F5344CB8AC3E}">
        <p14:creationId xmlns:p14="http://schemas.microsoft.com/office/powerpoint/2010/main" val="976159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5A2FB-7137-74F8-60D5-B9B90E554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6BB75-8DC7-F033-ED84-902EDF845E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21305" cy="6847042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75ABFA9-3A7A-6905-ACD8-742110F80F6C}"/>
              </a:ext>
            </a:extLst>
          </p:cNvPr>
          <p:cNvSpPr/>
          <p:nvPr/>
        </p:nvSpPr>
        <p:spPr>
          <a:xfrm>
            <a:off x="520504" y="-1"/>
            <a:ext cx="2589051" cy="825027"/>
          </a:xfrm>
          <a:custGeom>
            <a:avLst/>
            <a:gdLst>
              <a:gd name="connsiteX0" fmla="*/ 0 w 2388399"/>
              <a:gd name="connsiteY0" fmla="*/ 28136 h 781513"/>
              <a:gd name="connsiteX1" fmla="*/ 506437 w 2388399"/>
              <a:gd name="connsiteY1" fmla="*/ 633046 h 781513"/>
              <a:gd name="connsiteX2" fmla="*/ 914400 w 2388399"/>
              <a:gd name="connsiteY2" fmla="*/ 731520 h 781513"/>
              <a:gd name="connsiteX3" fmla="*/ 1758462 w 2388399"/>
              <a:gd name="connsiteY3" fmla="*/ 773723 h 781513"/>
              <a:gd name="connsiteX4" fmla="*/ 2278967 w 2388399"/>
              <a:gd name="connsiteY4" fmla="*/ 576776 h 781513"/>
              <a:gd name="connsiteX5" fmla="*/ 2349305 w 2388399"/>
              <a:gd name="connsiteY5" fmla="*/ 464234 h 781513"/>
              <a:gd name="connsiteX6" fmla="*/ 1800665 w 2388399"/>
              <a:gd name="connsiteY6" fmla="*/ 267286 h 781513"/>
              <a:gd name="connsiteX7" fmla="*/ 1406770 w 2388399"/>
              <a:gd name="connsiteY7" fmla="*/ 112542 h 781513"/>
              <a:gd name="connsiteX8" fmla="*/ 1097280 w 2388399"/>
              <a:gd name="connsiteY8" fmla="*/ 225083 h 781513"/>
              <a:gd name="connsiteX9" fmla="*/ 998807 w 2388399"/>
              <a:gd name="connsiteY9" fmla="*/ 112542 h 781513"/>
              <a:gd name="connsiteX10" fmla="*/ 1280160 w 2388399"/>
              <a:gd name="connsiteY10" fmla="*/ 0 h 78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8399" h="781513">
                <a:moveTo>
                  <a:pt x="0" y="28136"/>
                </a:moveTo>
                <a:cubicBezTo>
                  <a:pt x="177018" y="271975"/>
                  <a:pt x="354037" y="515815"/>
                  <a:pt x="506437" y="633046"/>
                </a:cubicBezTo>
                <a:cubicBezTo>
                  <a:pt x="658837" y="750277"/>
                  <a:pt x="705729" y="708074"/>
                  <a:pt x="914400" y="731520"/>
                </a:cubicBezTo>
                <a:cubicBezTo>
                  <a:pt x="1123071" y="754966"/>
                  <a:pt x="1531034" y="799514"/>
                  <a:pt x="1758462" y="773723"/>
                </a:cubicBezTo>
                <a:cubicBezTo>
                  <a:pt x="1985890" y="747932"/>
                  <a:pt x="2180493" y="628358"/>
                  <a:pt x="2278967" y="576776"/>
                </a:cubicBezTo>
                <a:cubicBezTo>
                  <a:pt x="2377441" y="525195"/>
                  <a:pt x="2429022" y="515816"/>
                  <a:pt x="2349305" y="464234"/>
                </a:cubicBezTo>
                <a:cubicBezTo>
                  <a:pt x="2269588" y="412652"/>
                  <a:pt x="1957754" y="325901"/>
                  <a:pt x="1800665" y="267286"/>
                </a:cubicBezTo>
                <a:cubicBezTo>
                  <a:pt x="1643576" y="208671"/>
                  <a:pt x="1524001" y="119576"/>
                  <a:pt x="1406770" y="112542"/>
                </a:cubicBezTo>
                <a:cubicBezTo>
                  <a:pt x="1289539" y="105508"/>
                  <a:pt x="1165274" y="225083"/>
                  <a:pt x="1097280" y="225083"/>
                </a:cubicBezTo>
                <a:cubicBezTo>
                  <a:pt x="1029286" y="225083"/>
                  <a:pt x="968327" y="150056"/>
                  <a:pt x="998807" y="112542"/>
                </a:cubicBezTo>
                <a:cubicBezTo>
                  <a:pt x="1029287" y="75028"/>
                  <a:pt x="1154723" y="37514"/>
                  <a:pt x="12801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B127BC-358E-6F3C-F27F-64E27B72910E}"/>
              </a:ext>
            </a:extLst>
          </p:cNvPr>
          <p:cNvSpPr/>
          <p:nvPr/>
        </p:nvSpPr>
        <p:spPr>
          <a:xfrm>
            <a:off x="5359791" y="6471138"/>
            <a:ext cx="1294227" cy="22508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7535E-A3F3-9E22-5BD6-C6A08FFBD1F8}"/>
              </a:ext>
            </a:extLst>
          </p:cNvPr>
          <p:cNvSpPr txBox="1"/>
          <p:nvPr/>
        </p:nvSpPr>
        <p:spPr>
          <a:xfrm>
            <a:off x="5181891" y="5897789"/>
            <a:ext cx="1565617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/>
              <a:t>1.6 km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4B55F0F-F4B1-F5D9-1697-97E499BAE6E1}"/>
              </a:ext>
            </a:extLst>
          </p:cNvPr>
          <p:cNvSpPr/>
          <p:nvPr/>
        </p:nvSpPr>
        <p:spPr>
          <a:xfrm>
            <a:off x="70338" y="772455"/>
            <a:ext cx="4058555" cy="2069670"/>
          </a:xfrm>
          <a:custGeom>
            <a:avLst/>
            <a:gdLst>
              <a:gd name="connsiteX0" fmla="*/ 520505 w 4058555"/>
              <a:gd name="connsiteY0" fmla="*/ 2068013 h 2068464"/>
              <a:gd name="connsiteX1" fmla="*/ 1223890 w 4058555"/>
              <a:gd name="connsiteY1" fmla="*/ 2039877 h 2068464"/>
              <a:gd name="connsiteX2" fmla="*/ 1856936 w 4058555"/>
              <a:gd name="connsiteY2" fmla="*/ 1885133 h 2068464"/>
              <a:gd name="connsiteX3" fmla="*/ 2307102 w 4058555"/>
              <a:gd name="connsiteY3" fmla="*/ 1871065 h 2068464"/>
              <a:gd name="connsiteX4" fmla="*/ 2883877 w 4058555"/>
              <a:gd name="connsiteY4" fmla="*/ 2053945 h 2068464"/>
              <a:gd name="connsiteX5" fmla="*/ 3108960 w 4058555"/>
              <a:gd name="connsiteY5" fmla="*/ 1856997 h 2068464"/>
              <a:gd name="connsiteX6" fmla="*/ 3418450 w 4058555"/>
              <a:gd name="connsiteY6" fmla="*/ 1871065 h 2068464"/>
              <a:gd name="connsiteX7" fmla="*/ 3530991 w 4058555"/>
              <a:gd name="connsiteY7" fmla="*/ 1913268 h 2068464"/>
              <a:gd name="connsiteX8" fmla="*/ 3840480 w 4058555"/>
              <a:gd name="connsiteY8" fmla="*/ 1631914 h 2068464"/>
              <a:gd name="connsiteX9" fmla="*/ 4023360 w 4058555"/>
              <a:gd name="connsiteY9" fmla="*/ 1336493 h 2068464"/>
              <a:gd name="connsiteX10" fmla="*/ 4023360 w 4058555"/>
              <a:gd name="connsiteY10" fmla="*/ 1139545 h 2068464"/>
              <a:gd name="connsiteX11" fmla="*/ 3657600 w 4058555"/>
              <a:gd name="connsiteY11" fmla="*/ 1041071 h 2068464"/>
              <a:gd name="connsiteX12" fmla="*/ 3108960 w 4058555"/>
              <a:gd name="connsiteY12" fmla="*/ 1083274 h 2068464"/>
              <a:gd name="connsiteX13" fmla="*/ 2658794 w 4058555"/>
              <a:gd name="connsiteY13" fmla="*/ 1083274 h 2068464"/>
              <a:gd name="connsiteX14" fmla="*/ 2602524 w 4058555"/>
              <a:gd name="connsiteY14" fmla="*/ 942597 h 2068464"/>
              <a:gd name="connsiteX15" fmla="*/ 3066757 w 4058555"/>
              <a:gd name="connsiteY15" fmla="*/ 886327 h 2068464"/>
              <a:gd name="connsiteX16" fmla="*/ 3699804 w 4058555"/>
              <a:gd name="connsiteY16" fmla="*/ 717514 h 2068464"/>
              <a:gd name="connsiteX17" fmla="*/ 3727939 w 4058555"/>
              <a:gd name="connsiteY17" fmla="*/ 337687 h 2068464"/>
              <a:gd name="connsiteX18" fmla="*/ 3179299 w 4058555"/>
              <a:gd name="connsiteY18" fmla="*/ 168874 h 2068464"/>
              <a:gd name="connsiteX19" fmla="*/ 2349305 w 4058555"/>
              <a:gd name="connsiteY19" fmla="*/ 520567 h 2068464"/>
              <a:gd name="connsiteX20" fmla="*/ 1997613 w 4058555"/>
              <a:gd name="connsiteY20" fmla="*/ 590905 h 2068464"/>
              <a:gd name="connsiteX21" fmla="*/ 1941342 w 4058555"/>
              <a:gd name="connsiteY21" fmla="*/ 464296 h 2068464"/>
              <a:gd name="connsiteX22" fmla="*/ 1744394 w 4058555"/>
              <a:gd name="connsiteY22" fmla="*/ 393957 h 2068464"/>
              <a:gd name="connsiteX23" fmla="*/ 1659988 w 4058555"/>
              <a:gd name="connsiteY23" fmla="*/ 295484 h 2068464"/>
              <a:gd name="connsiteX24" fmla="*/ 1139484 w 4058555"/>
              <a:gd name="connsiteY24" fmla="*/ 337687 h 2068464"/>
              <a:gd name="connsiteX25" fmla="*/ 787791 w 4058555"/>
              <a:gd name="connsiteY25" fmla="*/ 140739 h 2068464"/>
              <a:gd name="connsiteX26" fmla="*/ 576776 w 4058555"/>
              <a:gd name="connsiteY26" fmla="*/ 62 h 2068464"/>
              <a:gd name="connsiteX27" fmla="*/ 0 w 4058555"/>
              <a:gd name="connsiteY27" fmla="*/ 126671 h 2068464"/>
              <a:gd name="connsiteX0" fmla="*/ 520505 w 4058555"/>
              <a:gd name="connsiteY0" fmla="*/ 2068013 h 2068464"/>
              <a:gd name="connsiteX1" fmla="*/ 1223890 w 4058555"/>
              <a:gd name="connsiteY1" fmla="*/ 2039877 h 2068464"/>
              <a:gd name="connsiteX2" fmla="*/ 1856936 w 4058555"/>
              <a:gd name="connsiteY2" fmla="*/ 1885133 h 2068464"/>
              <a:gd name="connsiteX3" fmla="*/ 2307102 w 4058555"/>
              <a:gd name="connsiteY3" fmla="*/ 1871065 h 2068464"/>
              <a:gd name="connsiteX4" fmla="*/ 2883877 w 4058555"/>
              <a:gd name="connsiteY4" fmla="*/ 2053945 h 2068464"/>
              <a:gd name="connsiteX5" fmla="*/ 3108960 w 4058555"/>
              <a:gd name="connsiteY5" fmla="*/ 1856997 h 2068464"/>
              <a:gd name="connsiteX6" fmla="*/ 3418450 w 4058555"/>
              <a:gd name="connsiteY6" fmla="*/ 1871065 h 2068464"/>
              <a:gd name="connsiteX7" fmla="*/ 3530991 w 4058555"/>
              <a:gd name="connsiteY7" fmla="*/ 1913268 h 2068464"/>
              <a:gd name="connsiteX8" fmla="*/ 3840480 w 4058555"/>
              <a:gd name="connsiteY8" fmla="*/ 1631914 h 2068464"/>
              <a:gd name="connsiteX9" fmla="*/ 4023360 w 4058555"/>
              <a:gd name="connsiteY9" fmla="*/ 1336493 h 2068464"/>
              <a:gd name="connsiteX10" fmla="*/ 4023360 w 4058555"/>
              <a:gd name="connsiteY10" fmla="*/ 1139545 h 2068464"/>
              <a:gd name="connsiteX11" fmla="*/ 3657600 w 4058555"/>
              <a:gd name="connsiteY11" fmla="*/ 1041071 h 2068464"/>
              <a:gd name="connsiteX12" fmla="*/ 3108960 w 4058555"/>
              <a:gd name="connsiteY12" fmla="*/ 1083274 h 2068464"/>
              <a:gd name="connsiteX13" fmla="*/ 2658794 w 4058555"/>
              <a:gd name="connsiteY13" fmla="*/ 1083274 h 2068464"/>
              <a:gd name="connsiteX14" fmla="*/ 2602524 w 4058555"/>
              <a:gd name="connsiteY14" fmla="*/ 942597 h 2068464"/>
              <a:gd name="connsiteX15" fmla="*/ 3066757 w 4058555"/>
              <a:gd name="connsiteY15" fmla="*/ 886327 h 2068464"/>
              <a:gd name="connsiteX16" fmla="*/ 3699804 w 4058555"/>
              <a:gd name="connsiteY16" fmla="*/ 717514 h 2068464"/>
              <a:gd name="connsiteX17" fmla="*/ 3727939 w 4058555"/>
              <a:gd name="connsiteY17" fmla="*/ 337687 h 2068464"/>
              <a:gd name="connsiteX18" fmla="*/ 3165232 w 4058555"/>
              <a:gd name="connsiteY18" fmla="*/ 28198 h 2068464"/>
              <a:gd name="connsiteX19" fmla="*/ 2349305 w 4058555"/>
              <a:gd name="connsiteY19" fmla="*/ 520567 h 2068464"/>
              <a:gd name="connsiteX20" fmla="*/ 1997613 w 4058555"/>
              <a:gd name="connsiteY20" fmla="*/ 590905 h 2068464"/>
              <a:gd name="connsiteX21" fmla="*/ 1941342 w 4058555"/>
              <a:gd name="connsiteY21" fmla="*/ 464296 h 2068464"/>
              <a:gd name="connsiteX22" fmla="*/ 1744394 w 4058555"/>
              <a:gd name="connsiteY22" fmla="*/ 393957 h 2068464"/>
              <a:gd name="connsiteX23" fmla="*/ 1659988 w 4058555"/>
              <a:gd name="connsiteY23" fmla="*/ 295484 h 2068464"/>
              <a:gd name="connsiteX24" fmla="*/ 1139484 w 4058555"/>
              <a:gd name="connsiteY24" fmla="*/ 337687 h 2068464"/>
              <a:gd name="connsiteX25" fmla="*/ 787791 w 4058555"/>
              <a:gd name="connsiteY25" fmla="*/ 140739 h 2068464"/>
              <a:gd name="connsiteX26" fmla="*/ 576776 w 4058555"/>
              <a:gd name="connsiteY26" fmla="*/ 62 h 2068464"/>
              <a:gd name="connsiteX27" fmla="*/ 0 w 4058555"/>
              <a:gd name="connsiteY27" fmla="*/ 126671 h 2068464"/>
              <a:gd name="connsiteX0" fmla="*/ 520505 w 4058555"/>
              <a:gd name="connsiteY0" fmla="*/ 2069219 h 2069670"/>
              <a:gd name="connsiteX1" fmla="*/ 1223890 w 4058555"/>
              <a:gd name="connsiteY1" fmla="*/ 2041083 h 2069670"/>
              <a:gd name="connsiteX2" fmla="*/ 1856936 w 4058555"/>
              <a:gd name="connsiteY2" fmla="*/ 1886339 h 2069670"/>
              <a:gd name="connsiteX3" fmla="*/ 2307102 w 4058555"/>
              <a:gd name="connsiteY3" fmla="*/ 1872271 h 2069670"/>
              <a:gd name="connsiteX4" fmla="*/ 2883877 w 4058555"/>
              <a:gd name="connsiteY4" fmla="*/ 2055151 h 2069670"/>
              <a:gd name="connsiteX5" fmla="*/ 3108960 w 4058555"/>
              <a:gd name="connsiteY5" fmla="*/ 1858203 h 2069670"/>
              <a:gd name="connsiteX6" fmla="*/ 3418450 w 4058555"/>
              <a:gd name="connsiteY6" fmla="*/ 1872271 h 2069670"/>
              <a:gd name="connsiteX7" fmla="*/ 3530991 w 4058555"/>
              <a:gd name="connsiteY7" fmla="*/ 1914474 h 2069670"/>
              <a:gd name="connsiteX8" fmla="*/ 3840480 w 4058555"/>
              <a:gd name="connsiteY8" fmla="*/ 1633120 h 2069670"/>
              <a:gd name="connsiteX9" fmla="*/ 4023360 w 4058555"/>
              <a:gd name="connsiteY9" fmla="*/ 1337699 h 2069670"/>
              <a:gd name="connsiteX10" fmla="*/ 4023360 w 4058555"/>
              <a:gd name="connsiteY10" fmla="*/ 1140751 h 2069670"/>
              <a:gd name="connsiteX11" fmla="*/ 3657600 w 4058555"/>
              <a:gd name="connsiteY11" fmla="*/ 1042277 h 2069670"/>
              <a:gd name="connsiteX12" fmla="*/ 3108960 w 4058555"/>
              <a:gd name="connsiteY12" fmla="*/ 1084480 h 2069670"/>
              <a:gd name="connsiteX13" fmla="*/ 2658794 w 4058555"/>
              <a:gd name="connsiteY13" fmla="*/ 1084480 h 2069670"/>
              <a:gd name="connsiteX14" fmla="*/ 2602524 w 4058555"/>
              <a:gd name="connsiteY14" fmla="*/ 943803 h 2069670"/>
              <a:gd name="connsiteX15" fmla="*/ 3066757 w 4058555"/>
              <a:gd name="connsiteY15" fmla="*/ 887533 h 2069670"/>
              <a:gd name="connsiteX16" fmla="*/ 3699804 w 4058555"/>
              <a:gd name="connsiteY16" fmla="*/ 718720 h 2069670"/>
              <a:gd name="connsiteX17" fmla="*/ 3699804 w 4058555"/>
              <a:gd name="connsiteY17" fmla="*/ 127877 h 2069670"/>
              <a:gd name="connsiteX18" fmla="*/ 3165232 w 4058555"/>
              <a:gd name="connsiteY18" fmla="*/ 29404 h 2069670"/>
              <a:gd name="connsiteX19" fmla="*/ 2349305 w 4058555"/>
              <a:gd name="connsiteY19" fmla="*/ 521773 h 2069670"/>
              <a:gd name="connsiteX20" fmla="*/ 1997613 w 4058555"/>
              <a:gd name="connsiteY20" fmla="*/ 592111 h 2069670"/>
              <a:gd name="connsiteX21" fmla="*/ 1941342 w 4058555"/>
              <a:gd name="connsiteY21" fmla="*/ 465502 h 2069670"/>
              <a:gd name="connsiteX22" fmla="*/ 1744394 w 4058555"/>
              <a:gd name="connsiteY22" fmla="*/ 395163 h 2069670"/>
              <a:gd name="connsiteX23" fmla="*/ 1659988 w 4058555"/>
              <a:gd name="connsiteY23" fmla="*/ 296690 h 2069670"/>
              <a:gd name="connsiteX24" fmla="*/ 1139484 w 4058555"/>
              <a:gd name="connsiteY24" fmla="*/ 338893 h 2069670"/>
              <a:gd name="connsiteX25" fmla="*/ 787791 w 4058555"/>
              <a:gd name="connsiteY25" fmla="*/ 141945 h 2069670"/>
              <a:gd name="connsiteX26" fmla="*/ 576776 w 4058555"/>
              <a:gd name="connsiteY26" fmla="*/ 1268 h 2069670"/>
              <a:gd name="connsiteX27" fmla="*/ 0 w 4058555"/>
              <a:gd name="connsiteY27" fmla="*/ 127877 h 20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58555" h="2069670">
                <a:moveTo>
                  <a:pt x="520505" y="2069219"/>
                </a:moveTo>
                <a:cubicBezTo>
                  <a:pt x="760828" y="2070391"/>
                  <a:pt x="1001152" y="2071563"/>
                  <a:pt x="1223890" y="2041083"/>
                </a:cubicBezTo>
                <a:cubicBezTo>
                  <a:pt x="1446629" y="2010603"/>
                  <a:pt x="1676401" y="1914474"/>
                  <a:pt x="1856936" y="1886339"/>
                </a:cubicBezTo>
                <a:cubicBezTo>
                  <a:pt x="2037471" y="1858204"/>
                  <a:pt x="2135945" y="1844136"/>
                  <a:pt x="2307102" y="1872271"/>
                </a:cubicBezTo>
                <a:cubicBezTo>
                  <a:pt x="2478259" y="1900406"/>
                  <a:pt x="2750234" y="2057496"/>
                  <a:pt x="2883877" y="2055151"/>
                </a:cubicBezTo>
                <a:cubicBezTo>
                  <a:pt x="3017520" y="2052806"/>
                  <a:pt x="3019865" y="1888683"/>
                  <a:pt x="3108960" y="1858203"/>
                </a:cubicBezTo>
                <a:cubicBezTo>
                  <a:pt x="3198056" y="1827723"/>
                  <a:pt x="3348112" y="1862892"/>
                  <a:pt x="3418450" y="1872271"/>
                </a:cubicBezTo>
                <a:cubicBezTo>
                  <a:pt x="3488789" y="1881649"/>
                  <a:pt x="3460653" y="1954332"/>
                  <a:pt x="3530991" y="1914474"/>
                </a:cubicBezTo>
                <a:cubicBezTo>
                  <a:pt x="3601329" y="1874616"/>
                  <a:pt x="3758419" y="1729249"/>
                  <a:pt x="3840480" y="1633120"/>
                </a:cubicBezTo>
                <a:cubicBezTo>
                  <a:pt x="3922541" y="1536991"/>
                  <a:pt x="3992880" y="1419760"/>
                  <a:pt x="4023360" y="1337699"/>
                </a:cubicBezTo>
                <a:cubicBezTo>
                  <a:pt x="4053840" y="1255637"/>
                  <a:pt x="4084320" y="1189988"/>
                  <a:pt x="4023360" y="1140751"/>
                </a:cubicBezTo>
                <a:cubicBezTo>
                  <a:pt x="3962400" y="1091514"/>
                  <a:pt x="3810000" y="1051655"/>
                  <a:pt x="3657600" y="1042277"/>
                </a:cubicBezTo>
                <a:cubicBezTo>
                  <a:pt x="3505200" y="1032899"/>
                  <a:pt x="3275428" y="1077446"/>
                  <a:pt x="3108960" y="1084480"/>
                </a:cubicBezTo>
                <a:cubicBezTo>
                  <a:pt x="2942492" y="1091514"/>
                  <a:pt x="2743200" y="1107926"/>
                  <a:pt x="2658794" y="1084480"/>
                </a:cubicBezTo>
                <a:cubicBezTo>
                  <a:pt x="2574388" y="1061034"/>
                  <a:pt x="2534530" y="976627"/>
                  <a:pt x="2602524" y="943803"/>
                </a:cubicBezTo>
                <a:cubicBezTo>
                  <a:pt x="2670518" y="910979"/>
                  <a:pt x="2883877" y="925047"/>
                  <a:pt x="3066757" y="887533"/>
                </a:cubicBezTo>
                <a:cubicBezTo>
                  <a:pt x="3249637" y="850019"/>
                  <a:pt x="3594296" y="845329"/>
                  <a:pt x="3699804" y="718720"/>
                </a:cubicBezTo>
                <a:cubicBezTo>
                  <a:pt x="3805312" y="592111"/>
                  <a:pt x="3788899" y="242763"/>
                  <a:pt x="3699804" y="127877"/>
                </a:cubicBezTo>
                <a:cubicBezTo>
                  <a:pt x="3610709" y="12991"/>
                  <a:pt x="3390315" y="-36245"/>
                  <a:pt x="3165232" y="29404"/>
                </a:cubicBezTo>
                <a:cubicBezTo>
                  <a:pt x="2940149" y="95053"/>
                  <a:pt x="2543908" y="427989"/>
                  <a:pt x="2349305" y="521773"/>
                </a:cubicBezTo>
                <a:cubicBezTo>
                  <a:pt x="2154702" y="615557"/>
                  <a:pt x="2065607" y="601489"/>
                  <a:pt x="1997613" y="592111"/>
                </a:cubicBezTo>
                <a:cubicBezTo>
                  <a:pt x="1929619" y="582732"/>
                  <a:pt x="1983545" y="498327"/>
                  <a:pt x="1941342" y="465502"/>
                </a:cubicBezTo>
                <a:cubicBezTo>
                  <a:pt x="1899139" y="432677"/>
                  <a:pt x="1791286" y="423298"/>
                  <a:pt x="1744394" y="395163"/>
                </a:cubicBezTo>
                <a:cubicBezTo>
                  <a:pt x="1697502" y="367028"/>
                  <a:pt x="1760806" y="306068"/>
                  <a:pt x="1659988" y="296690"/>
                </a:cubicBezTo>
                <a:cubicBezTo>
                  <a:pt x="1559170" y="287312"/>
                  <a:pt x="1284850" y="364684"/>
                  <a:pt x="1139484" y="338893"/>
                </a:cubicBezTo>
                <a:cubicBezTo>
                  <a:pt x="994118" y="313102"/>
                  <a:pt x="881576" y="198216"/>
                  <a:pt x="787791" y="141945"/>
                </a:cubicBezTo>
                <a:cubicBezTo>
                  <a:pt x="694006" y="85674"/>
                  <a:pt x="708074" y="3613"/>
                  <a:pt x="576776" y="1268"/>
                </a:cubicBezTo>
                <a:cubicBezTo>
                  <a:pt x="445478" y="-1077"/>
                  <a:pt x="222739" y="63400"/>
                  <a:pt x="0" y="1278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050E8A-B016-7F0D-D27C-A2178584AC29}"/>
              </a:ext>
            </a:extLst>
          </p:cNvPr>
          <p:cNvSpPr/>
          <p:nvPr/>
        </p:nvSpPr>
        <p:spPr>
          <a:xfrm>
            <a:off x="1252025" y="2935842"/>
            <a:ext cx="1746373" cy="2578693"/>
          </a:xfrm>
          <a:custGeom>
            <a:avLst/>
            <a:gdLst>
              <a:gd name="connsiteX0" fmla="*/ 0 w 1746373"/>
              <a:gd name="connsiteY0" fmla="*/ 46509 h 2578693"/>
              <a:gd name="connsiteX1" fmla="*/ 407963 w 1746373"/>
              <a:gd name="connsiteY1" fmla="*/ 18373 h 2578693"/>
              <a:gd name="connsiteX2" fmla="*/ 801858 w 1746373"/>
              <a:gd name="connsiteY2" fmla="*/ 46509 h 2578693"/>
              <a:gd name="connsiteX3" fmla="*/ 787790 w 1746373"/>
              <a:gd name="connsiteY3" fmla="*/ 524810 h 2578693"/>
              <a:gd name="connsiteX4" fmla="*/ 1041009 w 1746373"/>
              <a:gd name="connsiteY4" fmla="*/ 778029 h 2578693"/>
              <a:gd name="connsiteX5" fmla="*/ 1364566 w 1746373"/>
              <a:gd name="connsiteY5" fmla="*/ 946841 h 2578693"/>
              <a:gd name="connsiteX6" fmla="*/ 1631852 w 1746373"/>
              <a:gd name="connsiteY6" fmla="*/ 1397007 h 2578693"/>
              <a:gd name="connsiteX7" fmla="*/ 1744393 w 1746373"/>
              <a:gd name="connsiteY7" fmla="*/ 1678361 h 2578693"/>
              <a:gd name="connsiteX8" fmla="*/ 1547446 w 1746373"/>
              <a:gd name="connsiteY8" fmla="*/ 1903444 h 2578693"/>
              <a:gd name="connsiteX9" fmla="*/ 1477107 w 1746373"/>
              <a:gd name="connsiteY9" fmla="*/ 2142595 h 2578693"/>
              <a:gd name="connsiteX10" fmla="*/ 1575581 w 1746373"/>
              <a:gd name="connsiteY10" fmla="*/ 2395813 h 2578693"/>
              <a:gd name="connsiteX11" fmla="*/ 1448972 w 1746373"/>
              <a:gd name="connsiteY11" fmla="*/ 2578693 h 257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6373" h="2578693">
                <a:moveTo>
                  <a:pt x="0" y="46509"/>
                </a:moveTo>
                <a:cubicBezTo>
                  <a:pt x="137160" y="32441"/>
                  <a:pt x="274320" y="18373"/>
                  <a:pt x="407963" y="18373"/>
                </a:cubicBezTo>
                <a:cubicBezTo>
                  <a:pt x="541606" y="18373"/>
                  <a:pt x="738554" y="-37897"/>
                  <a:pt x="801858" y="46509"/>
                </a:cubicBezTo>
                <a:cubicBezTo>
                  <a:pt x="865163" y="130915"/>
                  <a:pt x="747932" y="402890"/>
                  <a:pt x="787790" y="524810"/>
                </a:cubicBezTo>
                <a:cubicBezTo>
                  <a:pt x="827648" y="646730"/>
                  <a:pt x="944880" y="707690"/>
                  <a:pt x="1041009" y="778029"/>
                </a:cubicBezTo>
                <a:cubicBezTo>
                  <a:pt x="1137138" y="848368"/>
                  <a:pt x="1266092" y="843678"/>
                  <a:pt x="1364566" y="946841"/>
                </a:cubicBezTo>
                <a:cubicBezTo>
                  <a:pt x="1463040" y="1050004"/>
                  <a:pt x="1568548" y="1275087"/>
                  <a:pt x="1631852" y="1397007"/>
                </a:cubicBezTo>
                <a:cubicBezTo>
                  <a:pt x="1695156" y="1518927"/>
                  <a:pt x="1758461" y="1593955"/>
                  <a:pt x="1744393" y="1678361"/>
                </a:cubicBezTo>
                <a:cubicBezTo>
                  <a:pt x="1730325" y="1762767"/>
                  <a:pt x="1591994" y="1826072"/>
                  <a:pt x="1547446" y="1903444"/>
                </a:cubicBezTo>
                <a:cubicBezTo>
                  <a:pt x="1502898" y="1980816"/>
                  <a:pt x="1472418" y="2060534"/>
                  <a:pt x="1477107" y="2142595"/>
                </a:cubicBezTo>
                <a:cubicBezTo>
                  <a:pt x="1481796" y="2224656"/>
                  <a:pt x="1580270" y="2323130"/>
                  <a:pt x="1575581" y="2395813"/>
                </a:cubicBezTo>
                <a:cubicBezTo>
                  <a:pt x="1570892" y="2468496"/>
                  <a:pt x="1509932" y="2523594"/>
                  <a:pt x="1448972" y="257869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A14E2A-006F-FCD9-C432-495BC15D4F28}"/>
              </a:ext>
            </a:extLst>
          </p:cNvPr>
          <p:cNvSpPr/>
          <p:nvPr/>
        </p:nvSpPr>
        <p:spPr>
          <a:xfrm>
            <a:off x="2180492" y="3010486"/>
            <a:ext cx="644191" cy="610121"/>
          </a:xfrm>
          <a:custGeom>
            <a:avLst/>
            <a:gdLst>
              <a:gd name="connsiteX0" fmla="*/ 0 w 644191"/>
              <a:gd name="connsiteY0" fmla="*/ 168812 h 610121"/>
              <a:gd name="connsiteX1" fmla="*/ 239151 w 644191"/>
              <a:gd name="connsiteY1" fmla="*/ 520505 h 610121"/>
              <a:gd name="connsiteX2" fmla="*/ 506437 w 644191"/>
              <a:gd name="connsiteY2" fmla="*/ 604911 h 610121"/>
              <a:gd name="connsiteX3" fmla="*/ 633046 w 644191"/>
              <a:gd name="connsiteY3" fmla="*/ 576776 h 610121"/>
              <a:gd name="connsiteX4" fmla="*/ 633046 w 644191"/>
              <a:gd name="connsiteY4" fmla="*/ 379828 h 610121"/>
              <a:gd name="connsiteX5" fmla="*/ 590843 w 644191"/>
              <a:gd name="connsiteY5" fmla="*/ 98474 h 610121"/>
              <a:gd name="connsiteX6" fmla="*/ 478302 w 644191"/>
              <a:gd name="connsiteY6" fmla="*/ 0 h 610121"/>
              <a:gd name="connsiteX7" fmla="*/ 14068 w 644191"/>
              <a:gd name="connsiteY7" fmla="*/ 98474 h 61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191" h="610121">
                <a:moveTo>
                  <a:pt x="0" y="168812"/>
                </a:moveTo>
                <a:cubicBezTo>
                  <a:pt x="77372" y="308317"/>
                  <a:pt x="154745" y="447822"/>
                  <a:pt x="239151" y="520505"/>
                </a:cubicBezTo>
                <a:cubicBezTo>
                  <a:pt x="323557" y="593188"/>
                  <a:pt x="440788" y="595532"/>
                  <a:pt x="506437" y="604911"/>
                </a:cubicBezTo>
                <a:cubicBezTo>
                  <a:pt x="572086" y="614290"/>
                  <a:pt x="611945" y="614290"/>
                  <a:pt x="633046" y="576776"/>
                </a:cubicBezTo>
                <a:cubicBezTo>
                  <a:pt x="654148" y="539262"/>
                  <a:pt x="640080" y="459545"/>
                  <a:pt x="633046" y="379828"/>
                </a:cubicBezTo>
                <a:cubicBezTo>
                  <a:pt x="626012" y="300111"/>
                  <a:pt x="616634" y="161779"/>
                  <a:pt x="590843" y="98474"/>
                </a:cubicBezTo>
                <a:cubicBezTo>
                  <a:pt x="565052" y="35169"/>
                  <a:pt x="574431" y="0"/>
                  <a:pt x="478302" y="0"/>
                </a:cubicBezTo>
                <a:cubicBezTo>
                  <a:pt x="382173" y="0"/>
                  <a:pt x="198120" y="49237"/>
                  <a:pt x="14068" y="9847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66625B-47B9-E027-6639-190657D09757}"/>
              </a:ext>
            </a:extLst>
          </p:cNvPr>
          <p:cNvSpPr/>
          <p:nvPr/>
        </p:nvSpPr>
        <p:spPr>
          <a:xfrm>
            <a:off x="3138907" y="2996940"/>
            <a:ext cx="1123604" cy="3671146"/>
          </a:xfrm>
          <a:custGeom>
            <a:avLst/>
            <a:gdLst>
              <a:gd name="connsiteX0" fmla="*/ 138865 w 1123604"/>
              <a:gd name="connsiteY0" fmla="*/ 1012352 h 3671146"/>
              <a:gd name="connsiteX1" fmla="*/ 54459 w 1123604"/>
              <a:gd name="connsiteY1" fmla="*/ 519983 h 3671146"/>
              <a:gd name="connsiteX2" fmla="*/ 12256 w 1123604"/>
              <a:gd name="connsiteY2" fmla="*/ 126088 h 3671146"/>
              <a:gd name="connsiteX3" fmla="*/ 279542 w 1123604"/>
              <a:gd name="connsiteY3" fmla="*/ 69817 h 3671146"/>
              <a:gd name="connsiteX4" fmla="*/ 715641 w 1123604"/>
              <a:gd name="connsiteY4" fmla="*/ 1040488 h 3671146"/>
              <a:gd name="connsiteX5" fmla="*/ 673438 w 1123604"/>
              <a:gd name="connsiteY5" fmla="*/ 1645398 h 3671146"/>
              <a:gd name="connsiteX6" fmla="*/ 842250 w 1123604"/>
              <a:gd name="connsiteY6" fmla="*/ 2672340 h 3671146"/>
              <a:gd name="connsiteX7" fmla="*/ 1067333 w 1123604"/>
              <a:gd name="connsiteY7" fmla="*/ 3066235 h 3671146"/>
              <a:gd name="connsiteX8" fmla="*/ 1123604 w 1123604"/>
              <a:gd name="connsiteY8" fmla="*/ 3671146 h 367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604" h="3671146">
                <a:moveTo>
                  <a:pt x="138865" y="1012352"/>
                </a:moveTo>
                <a:cubicBezTo>
                  <a:pt x="107212" y="840023"/>
                  <a:pt x="75560" y="667694"/>
                  <a:pt x="54459" y="519983"/>
                </a:cubicBezTo>
                <a:cubicBezTo>
                  <a:pt x="33358" y="372272"/>
                  <a:pt x="-25258" y="201115"/>
                  <a:pt x="12256" y="126088"/>
                </a:cubicBezTo>
                <a:cubicBezTo>
                  <a:pt x="49770" y="51061"/>
                  <a:pt x="162311" y="-82583"/>
                  <a:pt x="279542" y="69817"/>
                </a:cubicBezTo>
                <a:cubicBezTo>
                  <a:pt x="396773" y="222217"/>
                  <a:pt x="649992" y="777891"/>
                  <a:pt x="715641" y="1040488"/>
                </a:cubicBezTo>
                <a:cubicBezTo>
                  <a:pt x="781290" y="1303085"/>
                  <a:pt x="652336" y="1373423"/>
                  <a:pt x="673438" y="1645398"/>
                </a:cubicBezTo>
                <a:cubicBezTo>
                  <a:pt x="694540" y="1917373"/>
                  <a:pt x="776601" y="2435534"/>
                  <a:pt x="842250" y="2672340"/>
                </a:cubicBezTo>
                <a:cubicBezTo>
                  <a:pt x="907899" y="2909146"/>
                  <a:pt x="1020441" y="2899767"/>
                  <a:pt x="1067333" y="3066235"/>
                </a:cubicBezTo>
                <a:cubicBezTo>
                  <a:pt x="1114225" y="3232703"/>
                  <a:pt x="1118914" y="3451924"/>
                  <a:pt x="1123604" y="367114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14B27C-F05F-1C4C-88BD-41C5377FA26A}"/>
              </a:ext>
            </a:extLst>
          </p:cNvPr>
          <p:cNvSpPr/>
          <p:nvPr/>
        </p:nvSpPr>
        <p:spPr>
          <a:xfrm>
            <a:off x="4135902" y="594688"/>
            <a:ext cx="2658793" cy="519896"/>
          </a:xfrm>
          <a:custGeom>
            <a:avLst/>
            <a:gdLst>
              <a:gd name="connsiteX0" fmla="*/ 0 w 2658793"/>
              <a:gd name="connsiteY0" fmla="*/ 52426 h 519896"/>
              <a:gd name="connsiteX1" fmla="*/ 478301 w 2658793"/>
              <a:gd name="connsiteY1" fmla="*/ 10223 h 519896"/>
              <a:gd name="connsiteX2" fmla="*/ 815926 w 2658793"/>
              <a:gd name="connsiteY2" fmla="*/ 221238 h 519896"/>
              <a:gd name="connsiteX3" fmla="*/ 1069144 w 2658793"/>
              <a:gd name="connsiteY3" fmla="*/ 263441 h 519896"/>
              <a:gd name="connsiteX4" fmla="*/ 1294227 w 2658793"/>
              <a:gd name="connsiteY4" fmla="*/ 277509 h 519896"/>
              <a:gd name="connsiteX5" fmla="*/ 1575581 w 2658793"/>
              <a:gd name="connsiteY5" fmla="*/ 390050 h 519896"/>
              <a:gd name="connsiteX6" fmla="*/ 1800664 w 2658793"/>
              <a:gd name="connsiteY6" fmla="*/ 446321 h 519896"/>
              <a:gd name="connsiteX7" fmla="*/ 1997612 w 2658793"/>
              <a:gd name="connsiteY7" fmla="*/ 516660 h 519896"/>
              <a:gd name="connsiteX8" fmla="*/ 2250830 w 2658793"/>
              <a:gd name="connsiteY8" fmla="*/ 333780 h 519896"/>
              <a:gd name="connsiteX9" fmla="*/ 2658793 w 2658793"/>
              <a:gd name="connsiteY9" fmla="*/ 291577 h 51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8793" h="519896">
                <a:moveTo>
                  <a:pt x="0" y="52426"/>
                </a:moveTo>
                <a:cubicBezTo>
                  <a:pt x="171156" y="17257"/>
                  <a:pt x="342313" y="-17912"/>
                  <a:pt x="478301" y="10223"/>
                </a:cubicBezTo>
                <a:cubicBezTo>
                  <a:pt x="614289" y="38358"/>
                  <a:pt x="717452" y="179035"/>
                  <a:pt x="815926" y="221238"/>
                </a:cubicBezTo>
                <a:cubicBezTo>
                  <a:pt x="914400" y="263441"/>
                  <a:pt x="989427" y="254063"/>
                  <a:pt x="1069144" y="263441"/>
                </a:cubicBezTo>
                <a:cubicBezTo>
                  <a:pt x="1148861" y="272820"/>
                  <a:pt x="1209821" y="256408"/>
                  <a:pt x="1294227" y="277509"/>
                </a:cubicBezTo>
                <a:cubicBezTo>
                  <a:pt x="1378633" y="298611"/>
                  <a:pt x="1491175" y="361915"/>
                  <a:pt x="1575581" y="390050"/>
                </a:cubicBezTo>
                <a:cubicBezTo>
                  <a:pt x="1659987" y="418185"/>
                  <a:pt x="1730326" y="425219"/>
                  <a:pt x="1800664" y="446321"/>
                </a:cubicBezTo>
                <a:cubicBezTo>
                  <a:pt x="1871003" y="467423"/>
                  <a:pt x="1922584" y="535417"/>
                  <a:pt x="1997612" y="516660"/>
                </a:cubicBezTo>
                <a:cubicBezTo>
                  <a:pt x="2072640" y="497903"/>
                  <a:pt x="2140633" y="371294"/>
                  <a:pt x="2250830" y="333780"/>
                </a:cubicBezTo>
                <a:cubicBezTo>
                  <a:pt x="2361027" y="296266"/>
                  <a:pt x="2509910" y="293921"/>
                  <a:pt x="2658793" y="2915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48C61-F963-5E99-ADB3-2D67CAB0AA93}"/>
              </a:ext>
            </a:extLst>
          </p:cNvPr>
          <p:cNvSpPr/>
          <p:nvPr/>
        </p:nvSpPr>
        <p:spPr>
          <a:xfrm>
            <a:off x="5162843" y="-42203"/>
            <a:ext cx="1679347" cy="580317"/>
          </a:xfrm>
          <a:custGeom>
            <a:avLst/>
            <a:gdLst>
              <a:gd name="connsiteX0" fmla="*/ 0 w 1679347"/>
              <a:gd name="connsiteY0" fmla="*/ 281354 h 580317"/>
              <a:gd name="connsiteX1" fmla="*/ 562708 w 1679347"/>
              <a:gd name="connsiteY1" fmla="*/ 548640 h 580317"/>
              <a:gd name="connsiteX2" fmla="*/ 1083212 w 1679347"/>
              <a:gd name="connsiteY2" fmla="*/ 548640 h 580317"/>
              <a:gd name="connsiteX3" fmla="*/ 1617785 w 1679347"/>
              <a:gd name="connsiteY3" fmla="*/ 309489 h 580317"/>
              <a:gd name="connsiteX4" fmla="*/ 1645920 w 1679347"/>
              <a:gd name="connsiteY4" fmla="*/ 0 h 58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347" h="580317">
                <a:moveTo>
                  <a:pt x="0" y="281354"/>
                </a:moveTo>
                <a:cubicBezTo>
                  <a:pt x="191086" y="392723"/>
                  <a:pt x="382173" y="504092"/>
                  <a:pt x="562708" y="548640"/>
                </a:cubicBezTo>
                <a:cubicBezTo>
                  <a:pt x="743243" y="593188"/>
                  <a:pt x="907366" y="588499"/>
                  <a:pt x="1083212" y="548640"/>
                </a:cubicBezTo>
                <a:cubicBezTo>
                  <a:pt x="1259058" y="508782"/>
                  <a:pt x="1524000" y="400929"/>
                  <a:pt x="1617785" y="309489"/>
                </a:cubicBezTo>
                <a:cubicBezTo>
                  <a:pt x="1711570" y="218049"/>
                  <a:pt x="1678745" y="109024"/>
                  <a:pt x="164592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66E7272-3530-40DA-B569-790DCB3481D5}"/>
              </a:ext>
            </a:extLst>
          </p:cNvPr>
          <p:cNvSpPr/>
          <p:nvPr/>
        </p:nvSpPr>
        <p:spPr>
          <a:xfrm>
            <a:off x="4079631" y="1350498"/>
            <a:ext cx="1266092" cy="717453"/>
          </a:xfrm>
          <a:custGeom>
            <a:avLst/>
            <a:gdLst>
              <a:gd name="connsiteX0" fmla="*/ 0 w 1266092"/>
              <a:gd name="connsiteY0" fmla="*/ 0 h 717453"/>
              <a:gd name="connsiteX1" fmla="*/ 239151 w 1266092"/>
              <a:gd name="connsiteY1" fmla="*/ 295422 h 717453"/>
              <a:gd name="connsiteX2" fmla="*/ 633046 w 1266092"/>
              <a:gd name="connsiteY2" fmla="*/ 604911 h 717453"/>
              <a:gd name="connsiteX3" fmla="*/ 1266092 w 1266092"/>
              <a:gd name="connsiteY3" fmla="*/ 717453 h 71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6092" h="717453">
                <a:moveTo>
                  <a:pt x="0" y="0"/>
                </a:moveTo>
                <a:cubicBezTo>
                  <a:pt x="66821" y="97302"/>
                  <a:pt x="133643" y="194604"/>
                  <a:pt x="239151" y="295422"/>
                </a:cubicBezTo>
                <a:cubicBezTo>
                  <a:pt x="344659" y="396240"/>
                  <a:pt x="461889" y="534573"/>
                  <a:pt x="633046" y="604911"/>
                </a:cubicBezTo>
                <a:cubicBezTo>
                  <a:pt x="804203" y="675250"/>
                  <a:pt x="1035147" y="696351"/>
                  <a:pt x="1266092" y="71745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E82F2-E941-5D23-147B-238B207F218F}"/>
              </a:ext>
            </a:extLst>
          </p:cNvPr>
          <p:cNvSpPr txBox="1"/>
          <p:nvPr/>
        </p:nvSpPr>
        <p:spPr>
          <a:xfrm>
            <a:off x="7684683" y="1074551"/>
            <a:ext cx="4015704" cy="38779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are the channels really subglacial</a:t>
            </a:r>
          </a:p>
          <a:p>
            <a:pPr algn="ctr"/>
            <a:r>
              <a:rPr lang="en-US" sz="3600" dirty="0"/>
              <a:t>(below the glacier),</a:t>
            </a:r>
          </a:p>
          <a:p>
            <a:pPr algn="ctr"/>
            <a:r>
              <a:rPr lang="en-US" sz="3600" dirty="0"/>
              <a:t>or might they be</a:t>
            </a:r>
          </a:p>
          <a:p>
            <a:pPr algn="ctr"/>
            <a:r>
              <a:rPr lang="en-US" sz="3600" dirty="0"/>
              <a:t>proglacial</a:t>
            </a:r>
          </a:p>
          <a:p>
            <a:pPr algn="ctr"/>
            <a:r>
              <a:rPr lang="en-US" sz="3600" dirty="0"/>
              <a:t>(in front of glacier)</a:t>
            </a:r>
          </a:p>
          <a:p>
            <a:pPr algn="ctr"/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1373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4491A-DC06-9BE0-195C-AC6396CF2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074A0-72B2-9F79-4988-0086F0F7DD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21305" cy="6847042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4496D8F-F49A-2A92-99A9-7AC791148D21}"/>
              </a:ext>
            </a:extLst>
          </p:cNvPr>
          <p:cNvSpPr/>
          <p:nvPr/>
        </p:nvSpPr>
        <p:spPr>
          <a:xfrm>
            <a:off x="520504" y="-1"/>
            <a:ext cx="2589051" cy="825027"/>
          </a:xfrm>
          <a:custGeom>
            <a:avLst/>
            <a:gdLst>
              <a:gd name="connsiteX0" fmla="*/ 0 w 2388399"/>
              <a:gd name="connsiteY0" fmla="*/ 28136 h 781513"/>
              <a:gd name="connsiteX1" fmla="*/ 506437 w 2388399"/>
              <a:gd name="connsiteY1" fmla="*/ 633046 h 781513"/>
              <a:gd name="connsiteX2" fmla="*/ 914400 w 2388399"/>
              <a:gd name="connsiteY2" fmla="*/ 731520 h 781513"/>
              <a:gd name="connsiteX3" fmla="*/ 1758462 w 2388399"/>
              <a:gd name="connsiteY3" fmla="*/ 773723 h 781513"/>
              <a:gd name="connsiteX4" fmla="*/ 2278967 w 2388399"/>
              <a:gd name="connsiteY4" fmla="*/ 576776 h 781513"/>
              <a:gd name="connsiteX5" fmla="*/ 2349305 w 2388399"/>
              <a:gd name="connsiteY5" fmla="*/ 464234 h 781513"/>
              <a:gd name="connsiteX6" fmla="*/ 1800665 w 2388399"/>
              <a:gd name="connsiteY6" fmla="*/ 267286 h 781513"/>
              <a:gd name="connsiteX7" fmla="*/ 1406770 w 2388399"/>
              <a:gd name="connsiteY7" fmla="*/ 112542 h 781513"/>
              <a:gd name="connsiteX8" fmla="*/ 1097280 w 2388399"/>
              <a:gd name="connsiteY8" fmla="*/ 225083 h 781513"/>
              <a:gd name="connsiteX9" fmla="*/ 998807 w 2388399"/>
              <a:gd name="connsiteY9" fmla="*/ 112542 h 781513"/>
              <a:gd name="connsiteX10" fmla="*/ 1280160 w 2388399"/>
              <a:gd name="connsiteY10" fmla="*/ 0 h 78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8399" h="781513">
                <a:moveTo>
                  <a:pt x="0" y="28136"/>
                </a:moveTo>
                <a:cubicBezTo>
                  <a:pt x="177018" y="271975"/>
                  <a:pt x="354037" y="515815"/>
                  <a:pt x="506437" y="633046"/>
                </a:cubicBezTo>
                <a:cubicBezTo>
                  <a:pt x="658837" y="750277"/>
                  <a:pt x="705729" y="708074"/>
                  <a:pt x="914400" y="731520"/>
                </a:cubicBezTo>
                <a:cubicBezTo>
                  <a:pt x="1123071" y="754966"/>
                  <a:pt x="1531034" y="799514"/>
                  <a:pt x="1758462" y="773723"/>
                </a:cubicBezTo>
                <a:cubicBezTo>
                  <a:pt x="1985890" y="747932"/>
                  <a:pt x="2180493" y="628358"/>
                  <a:pt x="2278967" y="576776"/>
                </a:cubicBezTo>
                <a:cubicBezTo>
                  <a:pt x="2377441" y="525195"/>
                  <a:pt x="2429022" y="515816"/>
                  <a:pt x="2349305" y="464234"/>
                </a:cubicBezTo>
                <a:cubicBezTo>
                  <a:pt x="2269588" y="412652"/>
                  <a:pt x="1957754" y="325901"/>
                  <a:pt x="1800665" y="267286"/>
                </a:cubicBezTo>
                <a:cubicBezTo>
                  <a:pt x="1643576" y="208671"/>
                  <a:pt x="1524001" y="119576"/>
                  <a:pt x="1406770" y="112542"/>
                </a:cubicBezTo>
                <a:cubicBezTo>
                  <a:pt x="1289539" y="105508"/>
                  <a:pt x="1165274" y="225083"/>
                  <a:pt x="1097280" y="225083"/>
                </a:cubicBezTo>
                <a:cubicBezTo>
                  <a:pt x="1029286" y="225083"/>
                  <a:pt x="968327" y="150056"/>
                  <a:pt x="998807" y="112542"/>
                </a:cubicBezTo>
                <a:cubicBezTo>
                  <a:pt x="1029287" y="75028"/>
                  <a:pt x="1154723" y="37514"/>
                  <a:pt x="12801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8F7FDB-F972-B1DB-2D01-FF85C0FA4AA7}"/>
              </a:ext>
            </a:extLst>
          </p:cNvPr>
          <p:cNvSpPr/>
          <p:nvPr/>
        </p:nvSpPr>
        <p:spPr>
          <a:xfrm>
            <a:off x="5359791" y="6471138"/>
            <a:ext cx="1294227" cy="22508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A3DAA-1DCE-8B0C-A8D4-1C80AAA9B077}"/>
              </a:ext>
            </a:extLst>
          </p:cNvPr>
          <p:cNvSpPr txBox="1"/>
          <p:nvPr/>
        </p:nvSpPr>
        <p:spPr>
          <a:xfrm>
            <a:off x="5181891" y="5897789"/>
            <a:ext cx="1565617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/>
              <a:t>1.6 km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ED9890-85B4-A9B6-3972-C194A060846B}"/>
              </a:ext>
            </a:extLst>
          </p:cNvPr>
          <p:cNvSpPr/>
          <p:nvPr/>
        </p:nvSpPr>
        <p:spPr>
          <a:xfrm>
            <a:off x="70338" y="772455"/>
            <a:ext cx="4058555" cy="2069670"/>
          </a:xfrm>
          <a:custGeom>
            <a:avLst/>
            <a:gdLst>
              <a:gd name="connsiteX0" fmla="*/ 520505 w 4058555"/>
              <a:gd name="connsiteY0" fmla="*/ 2068013 h 2068464"/>
              <a:gd name="connsiteX1" fmla="*/ 1223890 w 4058555"/>
              <a:gd name="connsiteY1" fmla="*/ 2039877 h 2068464"/>
              <a:gd name="connsiteX2" fmla="*/ 1856936 w 4058555"/>
              <a:gd name="connsiteY2" fmla="*/ 1885133 h 2068464"/>
              <a:gd name="connsiteX3" fmla="*/ 2307102 w 4058555"/>
              <a:gd name="connsiteY3" fmla="*/ 1871065 h 2068464"/>
              <a:gd name="connsiteX4" fmla="*/ 2883877 w 4058555"/>
              <a:gd name="connsiteY4" fmla="*/ 2053945 h 2068464"/>
              <a:gd name="connsiteX5" fmla="*/ 3108960 w 4058555"/>
              <a:gd name="connsiteY5" fmla="*/ 1856997 h 2068464"/>
              <a:gd name="connsiteX6" fmla="*/ 3418450 w 4058555"/>
              <a:gd name="connsiteY6" fmla="*/ 1871065 h 2068464"/>
              <a:gd name="connsiteX7" fmla="*/ 3530991 w 4058555"/>
              <a:gd name="connsiteY7" fmla="*/ 1913268 h 2068464"/>
              <a:gd name="connsiteX8" fmla="*/ 3840480 w 4058555"/>
              <a:gd name="connsiteY8" fmla="*/ 1631914 h 2068464"/>
              <a:gd name="connsiteX9" fmla="*/ 4023360 w 4058555"/>
              <a:gd name="connsiteY9" fmla="*/ 1336493 h 2068464"/>
              <a:gd name="connsiteX10" fmla="*/ 4023360 w 4058555"/>
              <a:gd name="connsiteY10" fmla="*/ 1139545 h 2068464"/>
              <a:gd name="connsiteX11" fmla="*/ 3657600 w 4058555"/>
              <a:gd name="connsiteY11" fmla="*/ 1041071 h 2068464"/>
              <a:gd name="connsiteX12" fmla="*/ 3108960 w 4058555"/>
              <a:gd name="connsiteY12" fmla="*/ 1083274 h 2068464"/>
              <a:gd name="connsiteX13" fmla="*/ 2658794 w 4058555"/>
              <a:gd name="connsiteY13" fmla="*/ 1083274 h 2068464"/>
              <a:gd name="connsiteX14" fmla="*/ 2602524 w 4058555"/>
              <a:gd name="connsiteY14" fmla="*/ 942597 h 2068464"/>
              <a:gd name="connsiteX15" fmla="*/ 3066757 w 4058555"/>
              <a:gd name="connsiteY15" fmla="*/ 886327 h 2068464"/>
              <a:gd name="connsiteX16" fmla="*/ 3699804 w 4058555"/>
              <a:gd name="connsiteY16" fmla="*/ 717514 h 2068464"/>
              <a:gd name="connsiteX17" fmla="*/ 3727939 w 4058555"/>
              <a:gd name="connsiteY17" fmla="*/ 337687 h 2068464"/>
              <a:gd name="connsiteX18" fmla="*/ 3179299 w 4058555"/>
              <a:gd name="connsiteY18" fmla="*/ 168874 h 2068464"/>
              <a:gd name="connsiteX19" fmla="*/ 2349305 w 4058555"/>
              <a:gd name="connsiteY19" fmla="*/ 520567 h 2068464"/>
              <a:gd name="connsiteX20" fmla="*/ 1997613 w 4058555"/>
              <a:gd name="connsiteY20" fmla="*/ 590905 h 2068464"/>
              <a:gd name="connsiteX21" fmla="*/ 1941342 w 4058555"/>
              <a:gd name="connsiteY21" fmla="*/ 464296 h 2068464"/>
              <a:gd name="connsiteX22" fmla="*/ 1744394 w 4058555"/>
              <a:gd name="connsiteY22" fmla="*/ 393957 h 2068464"/>
              <a:gd name="connsiteX23" fmla="*/ 1659988 w 4058555"/>
              <a:gd name="connsiteY23" fmla="*/ 295484 h 2068464"/>
              <a:gd name="connsiteX24" fmla="*/ 1139484 w 4058555"/>
              <a:gd name="connsiteY24" fmla="*/ 337687 h 2068464"/>
              <a:gd name="connsiteX25" fmla="*/ 787791 w 4058555"/>
              <a:gd name="connsiteY25" fmla="*/ 140739 h 2068464"/>
              <a:gd name="connsiteX26" fmla="*/ 576776 w 4058555"/>
              <a:gd name="connsiteY26" fmla="*/ 62 h 2068464"/>
              <a:gd name="connsiteX27" fmla="*/ 0 w 4058555"/>
              <a:gd name="connsiteY27" fmla="*/ 126671 h 2068464"/>
              <a:gd name="connsiteX0" fmla="*/ 520505 w 4058555"/>
              <a:gd name="connsiteY0" fmla="*/ 2068013 h 2068464"/>
              <a:gd name="connsiteX1" fmla="*/ 1223890 w 4058555"/>
              <a:gd name="connsiteY1" fmla="*/ 2039877 h 2068464"/>
              <a:gd name="connsiteX2" fmla="*/ 1856936 w 4058555"/>
              <a:gd name="connsiteY2" fmla="*/ 1885133 h 2068464"/>
              <a:gd name="connsiteX3" fmla="*/ 2307102 w 4058555"/>
              <a:gd name="connsiteY3" fmla="*/ 1871065 h 2068464"/>
              <a:gd name="connsiteX4" fmla="*/ 2883877 w 4058555"/>
              <a:gd name="connsiteY4" fmla="*/ 2053945 h 2068464"/>
              <a:gd name="connsiteX5" fmla="*/ 3108960 w 4058555"/>
              <a:gd name="connsiteY5" fmla="*/ 1856997 h 2068464"/>
              <a:gd name="connsiteX6" fmla="*/ 3418450 w 4058555"/>
              <a:gd name="connsiteY6" fmla="*/ 1871065 h 2068464"/>
              <a:gd name="connsiteX7" fmla="*/ 3530991 w 4058555"/>
              <a:gd name="connsiteY7" fmla="*/ 1913268 h 2068464"/>
              <a:gd name="connsiteX8" fmla="*/ 3840480 w 4058555"/>
              <a:gd name="connsiteY8" fmla="*/ 1631914 h 2068464"/>
              <a:gd name="connsiteX9" fmla="*/ 4023360 w 4058555"/>
              <a:gd name="connsiteY9" fmla="*/ 1336493 h 2068464"/>
              <a:gd name="connsiteX10" fmla="*/ 4023360 w 4058555"/>
              <a:gd name="connsiteY10" fmla="*/ 1139545 h 2068464"/>
              <a:gd name="connsiteX11" fmla="*/ 3657600 w 4058555"/>
              <a:gd name="connsiteY11" fmla="*/ 1041071 h 2068464"/>
              <a:gd name="connsiteX12" fmla="*/ 3108960 w 4058555"/>
              <a:gd name="connsiteY12" fmla="*/ 1083274 h 2068464"/>
              <a:gd name="connsiteX13" fmla="*/ 2658794 w 4058555"/>
              <a:gd name="connsiteY13" fmla="*/ 1083274 h 2068464"/>
              <a:gd name="connsiteX14" fmla="*/ 2602524 w 4058555"/>
              <a:gd name="connsiteY14" fmla="*/ 942597 h 2068464"/>
              <a:gd name="connsiteX15" fmla="*/ 3066757 w 4058555"/>
              <a:gd name="connsiteY15" fmla="*/ 886327 h 2068464"/>
              <a:gd name="connsiteX16" fmla="*/ 3699804 w 4058555"/>
              <a:gd name="connsiteY16" fmla="*/ 717514 h 2068464"/>
              <a:gd name="connsiteX17" fmla="*/ 3727939 w 4058555"/>
              <a:gd name="connsiteY17" fmla="*/ 337687 h 2068464"/>
              <a:gd name="connsiteX18" fmla="*/ 3165232 w 4058555"/>
              <a:gd name="connsiteY18" fmla="*/ 28198 h 2068464"/>
              <a:gd name="connsiteX19" fmla="*/ 2349305 w 4058555"/>
              <a:gd name="connsiteY19" fmla="*/ 520567 h 2068464"/>
              <a:gd name="connsiteX20" fmla="*/ 1997613 w 4058555"/>
              <a:gd name="connsiteY20" fmla="*/ 590905 h 2068464"/>
              <a:gd name="connsiteX21" fmla="*/ 1941342 w 4058555"/>
              <a:gd name="connsiteY21" fmla="*/ 464296 h 2068464"/>
              <a:gd name="connsiteX22" fmla="*/ 1744394 w 4058555"/>
              <a:gd name="connsiteY22" fmla="*/ 393957 h 2068464"/>
              <a:gd name="connsiteX23" fmla="*/ 1659988 w 4058555"/>
              <a:gd name="connsiteY23" fmla="*/ 295484 h 2068464"/>
              <a:gd name="connsiteX24" fmla="*/ 1139484 w 4058555"/>
              <a:gd name="connsiteY24" fmla="*/ 337687 h 2068464"/>
              <a:gd name="connsiteX25" fmla="*/ 787791 w 4058555"/>
              <a:gd name="connsiteY25" fmla="*/ 140739 h 2068464"/>
              <a:gd name="connsiteX26" fmla="*/ 576776 w 4058555"/>
              <a:gd name="connsiteY26" fmla="*/ 62 h 2068464"/>
              <a:gd name="connsiteX27" fmla="*/ 0 w 4058555"/>
              <a:gd name="connsiteY27" fmla="*/ 126671 h 2068464"/>
              <a:gd name="connsiteX0" fmla="*/ 520505 w 4058555"/>
              <a:gd name="connsiteY0" fmla="*/ 2069219 h 2069670"/>
              <a:gd name="connsiteX1" fmla="*/ 1223890 w 4058555"/>
              <a:gd name="connsiteY1" fmla="*/ 2041083 h 2069670"/>
              <a:gd name="connsiteX2" fmla="*/ 1856936 w 4058555"/>
              <a:gd name="connsiteY2" fmla="*/ 1886339 h 2069670"/>
              <a:gd name="connsiteX3" fmla="*/ 2307102 w 4058555"/>
              <a:gd name="connsiteY3" fmla="*/ 1872271 h 2069670"/>
              <a:gd name="connsiteX4" fmla="*/ 2883877 w 4058555"/>
              <a:gd name="connsiteY4" fmla="*/ 2055151 h 2069670"/>
              <a:gd name="connsiteX5" fmla="*/ 3108960 w 4058555"/>
              <a:gd name="connsiteY5" fmla="*/ 1858203 h 2069670"/>
              <a:gd name="connsiteX6" fmla="*/ 3418450 w 4058555"/>
              <a:gd name="connsiteY6" fmla="*/ 1872271 h 2069670"/>
              <a:gd name="connsiteX7" fmla="*/ 3530991 w 4058555"/>
              <a:gd name="connsiteY7" fmla="*/ 1914474 h 2069670"/>
              <a:gd name="connsiteX8" fmla="*/ 3840480 w 4058555"/>
              <a:gd name="connsiteY8" fmla="*/ 1633120 h 2069670"/>
              <a:gd name="connsiteX9" fmla="*/ 4023360 w 4058555"/>
              <a:gd name="connsiteY9" fmla="*/ 1337699 h 2069670"/>
              <a:gd name="connsiteX10" fmla="*/ 4023360 w 4058555"/>
              <a:gd name="connsiteY10" fmla="*/ 1140751 h 2069670"/>
              <a:gd name="connsiteX11" fmla="*/ 3657600 w 4058555"/>
              <a:gd name="connsiteY11" fmla="*/ 1042277 h 2069670"/>
              <a:gd name="connsiteX12" fmla="*/ 3108960 w 4058555"/>
              <a:gd name="connsiteY12" fmla="*/ 1084480 h 2069670"/>
              <a:gd name="connsiteX13" fmla="*/ 2658794 w 4058555"/>
              <a:gd name="connsiteY13" fmla="*/ 1084480 h 2069670"/>
              <a:gd name="connsiteX14" fmla="*/ 2602524 w 4058555"/>
              <a:gd name="connsiteY14" fmla="*/ 943803 h 2069670"/>
              <a:gd name="connsiteX15" fmla="*/ 3066757 w 4058555"/>
              <a:gd name="connsiteY15" fmla="*/ 887533 h 2069670"/>
              <a:gd name="connsiteX16" fmla="*/ 3699804 w 4058555"/>
              <a:gd name="connsiteY16" fmla="*/ 718720 h 2069670"/>
              <a:gd name="connsiteX17" fmla="*/ 3699804 w 4058555"/>
              <a:gd name="connsiteY17" fmla="*/ 127877 h 2069670"/>
              <a:gd name="connsiteX18" fmla="*/ 3165232 w 4058555"/>
              <a:gd name="connsiteY18" fmla="*/ 29404 h 2069670"/>
              <a:gd name="connsiteX19" fmla="*/ 2349305 w 4058555"/>
              <a:gd name="connsiteY19" fmla="*/ 521773 h 2069670"/>
              <a:gd name="connsiteX20" fmla="*/ 1997613 w 4058555"/>
              <a:gd name="connsiteY20" fmla="*/ 592111 h 2069670"/>
              <a:gd name="connsiteX21" fmla="*/ 1941342 w 4058555"/>
              <a:gd name="connsiteY21" fmla="*/ 465502 h 2069670"/>
              <a:gd name="connsiteX22" fmla="*/ 1744394 w 4058555"/>
              <a:gd name="connsiteY22" fmla="*/ 395163 h 2069670"/>
              <a:gd name="connsiteX23" fmla="*/ 1659988 w 4058555"/>
              <a:gd name="connsiteY23" fmla="*/ 296690 h 2069670"/>
              <a:gd name="connsiteX24" fmla="*/ 1139484 w 4058555"/>
              <a:gd name="connsiteY24" fmla="*/ 338893 h 2069670"/>
              <a:gd name="connsiteX25" fmla="*/ 787791 w 4058555"/>
              <a:gd name="connsiteY25" fmla="*/ 141945 h 2069670"/>
              <a:gd name="connsiteX26" fmla="*/ 576776 w 4058555"/>
              <a:gd name="connsiteY26" fmla="*/ 1268 h 2069670"/>
              <a:gd name="connsiteX27" fmla="*/ 0 w 4058555"/>
              <a:gd name="connsiteY27" fmla="*/ 127877 h 20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58555" h="2069670">
                <a:moveTo>
                  <a:pt x="520505" y="2069219"/>
                </a:moveTo>
                <a:cubicBezTo>
                  <a:pt x="760828" y="2070391"/>
                  <a:pt x="1001152" y="2071563"/>
                  <a:pt x="1223890" y="2041083"/>
                </a:cubicBezTo>
                <a:cubicBezTo>
                  <a:pt x="1446629" y="2010603"/>
                  <a:pt x="1676401" y="1914474"/>
                  <a:pt x="1856936" y="1886339"/>
                </a:cubicBezTo>
                <a:cubicBezTo>
                  <a:pt x="2037471" y="1858204"/>
                  <a:pt x="2135945" y="1844136"/>
                  <a:pt x="2307102" y="1872271"/>
                </a:cubicBezTo>
                <a:cubicBezTo>
                  <a:pt x="2478259" y="1900406"/>
                  <a:pt x="2750234" y="2057496"/>
                  <a:pt x="2883877" y="2055151"/>
                </a:cubicBezTo>
                <a:cubicBezTo>
                  <a:pt x="3017520" y="2052806"/>
                  <a:pt x="3019865" y="1888683"/>
                  <a:pt x="3108960" y="1858203"/>
                </a:cubicBezTo>
                <a:cubicBezTo>
                  <a:pt x="3198056" y="1827723"/>
                  <a:pt x="3348112" y="1862892"/>
                  <a:pt x="3418450" y="1872271"/>
                </a:cubicBezTo>
                <a:cubicBezTo>
                  <a:pt x="3488789" y="1881649"/>
                  <a:pt x="3460653" y="1954332"/>
                  <a:pt x="3530991" y="1914474"/>
                </a:cubicBezTo>
                <a:cubicBezTo>
                  <a:pt x="3601329" y="1874616"/>
                  <a:pt x="3758419" y="1729249"/>
                  <a:pt x="3840480" y="1633120"/>
                </a:cubicBezTo>
                <a:cubicBezTo>
                  <a:pt x="3922541" y="1536991"/>
                  <a:pt x="3992880" y="1419760"/>
                  <a:pt x="4023360" y="1337699"/>
                </a:cubicBezTo>
                <a:cubicBezTo>
                  <a:pt x="4053840" y="1255637"/>
                  <a:pt x="4084320" y="1189988"/>
                  <a:pt x="4023360" y="1140751"/>
                </a:cubicBezTo>
                <a:cubicBezTo>
                  <a:pt x="3962400" y="1091514"/>
                  <a:pt x="3810000" y="1051655"/>
                  <a:pt x="3657600" y="1042277"/>
                </a:cubicBezTo>
                <a:cubicBezTo>
                  <a:pt x="3505200" y="1032899"/>
                  <a:pt x="3275428" y="1077446"/>
                  <a:pt x="3108960" y="1084480"/>
                </a:cubicBezTo>
                <a:cubicBezTo>
                  <a:pt x="2942492" y="1091514"/>
                  <a:pt x="2743200" y="1107926"/>
                  <a:pt x="2658794" y="1084480"/>
                </a:cubicBezTo>
                <a:cubicBezTo>
                  <a:pt x="2574388" y="1061034"/>
                  <a:pt x="2534530" y="976627"/>
                  <a:pt x="2602524" y="943803"/>
                </a:cubicBezTo>
                <a:cubicBezTo>
                  <a:pt x="2670518" y="910979"/>
                  <a:pt x="2883877" y="925047"/>
                  <a:pt x="3066757" y="887533"/>
                </a:cubicBezTo>
                <a:cubicBezTo>
                  <a:pt x="3249637" y="850019"/>
                  <a:pt x="3594296" y="845329"/>
                  <a:pt x="3699804" y="718720"/>
                </a:cubicBezTo>
                <a:cubicBezTo>
                  <a:pt x="3805312" y="592111"/>
                  <a:pt x="3788899" y="242763"/>
                  <a:pt x="3699804" y="127877"/>
                </a:cubicBezTo>
                <a:cubicBezTo>
                  <a:pt x="3610709" y="12991"/>
                  <a:pt x="3390315" y="-36245"/>
                  <a:pt x="3165232" y="29404"/>
                </a:cubicBezTo>
                <a:cubicBezTo>
                  <a:pt x="2940149" y="95053"/>
                  <a:pt x="2543908" y="427989"/>
                  <a:pt x="2349305" y="521773"/>
                </a:cubicBezTo>
                <a:cubicBezTo>
                  <a:pt x="2154702" y="615557"/>
                  <a:pt x="2065607" y="601489"/>
                  <a:pt x="1997613" y="592111"/>
                </a:cubicBezTo>
                <a:cubicBezTo>
                  <a:pt x="1929619" y="582732"/>
                  <a:pt x="1983545" y="498327"/>
                  <a:pt x="1941342" y="465502"/>
                </a:cubicBezTo>
                <a:cubicBezTo>
                  <a:pt x="1899139" y="432677"/>
                  <a:pt x="1791286" y="423298"/>
                  <a:pt x="1744394" y="395163"/>
                </a:cubicBezTo>
                <a:cubicBezTo>
                  <a:pt x="1697502" y="367028"/>
                  <a:pt x="1760806" y="306068"/>
                  <a:pt x="1659988" y="296690"/>
                </a:cubicBezTo>
                <a:cubicBezTo>
                  <a:pt x="1559170" y="287312"/>
                  <a:pt x="1284850" y="364684"/>
                  <a:pt x="1139484" y="338893"/>
                </a:cubicBezTo>
                <a:cubicBezTo>
                  <a:pt x="994118" y="313102"/>
                  <a:pt x="881576" y="198216"/>
                  <a:pt x="787791" y="141945"/>
                </a:cubicBezTo>
                <a:cubicBezTo>
                  <a:pt x="694006" y="85674"/>
                  <a:pt x="708074" y="3613"/>
                  <a:pt x="576776" y="1268"/>
                </a:cubicBezTo>
                <a:cubicBezTo>
                  <a:pt x="445478" y="-1077"/>
                  <a:pt x="222739" y="63400"/>
                  <a:pt x="0" y="1278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1DAD98-9396-2134-2E7F-2EBCFEE5CDC5}"/>
              </a:ext>
            </a:extLst>
          </p:cNvPr>
          <p:cNvSpPr/>
          <p:nvPr/>
        </p:nvSpPr>
        <p:spPr>
          <a:xfrm>
            <a:off x="2743200" y="1688123"/>
            <a:ext cx="253218" cy="1688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561277-254D-BBF3-EBD6-D64DEE5EFFE5}"/>
              </a:ext>
            </a:extLst>
          </p:cNvPr>
          <p:cNvSpPr/>
          <p:nvPr/>
        </p:nvSpPr>
        <p:spPr>
          <a:xfrm>
            <a:off x="1252025" y="2935842"/>
            <a:ext cx="1746373" cy="2578693"/>
          </a:xfrm>
          <a:custGeom>
            <a:avLst/>
            <a:gdLst>
              <a:gd name="connsiteX0" fmla="*/ 0 w 1746373"/>
              <a:gd name="connsiteY0" fmla="*/ 46509 h 2578693"/>
              <a:gd name="connsiteX1" fmla="*/ 407963 w 1746373"/>
              <a:gd name="connsiteY1" fmla="*/ 18373 h 2578693"/>
              <a:gd name="connsiteX2" fmla="*/ 801858 w 1746373"/>
              <a:gd name="connsiteY2" fmla="*/ 46509 h 2578693"/>
              <a:gd name="connsiteX3" fmla="*/ 787790 w 1746373"/>
              <a:gd name="connsiteY3" fmla="*/ 524810 h 2578693"/>
              <a:gd name="connsiteX4" fmla="*/ 1041009 w 1746373"/>
              <a:gd name="connsiteY4" fmla="*/ 778029 h 2578693"/>
              <a:gd name="connsiteX5" fmla="*/ 1364566 w 1746373"/>
              <a:gd name="connsiteY5" fmla="*/ 946841 h 2578693"/>
              <a:gd name="connsiteX6" fmla="*/ 1631852 w 1746373"/>
              <a:gd name="connsiteY6" fmla="*/ 1397007 h 2578693"/>
              <a:gd name="connsiteX7" fmla="*/ 1744393 w 1746373"/>
              <a:gd name="connsiteY7" fmla="*/ 1678361 h 2578693"/>
              <a:gd name="connsiteX8" fmla="*/ 1547446 w 1746373"/>
              <a:gd name="connsiteY8" fmla="*/ 1903444 h 2578693"/>
              <a:gd name="connsiteX9" fmla="*/ 1477107 w 1746373"/>
              <a:gd name="connsiteY9" fmla="*/ 2142595 h 2578693"/>
              <a:gd name="connsiteX10" fmla="*/ 1575581 w 1746373"/>
              <a:gd name="connsiteY10" fmla="*/ 2395813 h 2578693"/>
              <a:gd name="connsiteX11" fmla="*/ 1448972 w 1746373"/>
              <a:gd name="connsiteY11" fmla="*/ 2578693 h 257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6373" h="2578693">
                <a:moveTo>
                  <a:pt x="0" y="46509"/>
                </a:moveTo>
                <a:cubicBezTo>
                  <a:pt x="137160" y="32441"/>
                  <a:pt x="274320" y="18373"/>
                  <a:pt x="407963" y="18373"/>
                </a:cubicBezTo>
                <a:cubicBezTo>
                  <a:pt x="541606" y="18373"/>
                  <a:pt x="738554" y="-37897"/>
                  <a:pt x="801858" y="46509"/>
                </a:cubicBezTo>
                <a:cubicBezTo>
                  <a:pt x="865163" y="130915"/>
                  <a:pt x="747932" y="402890"/>
                  <a:pt x="787790" y="524810"/>
                </a:cubicBezTo>
                <a:cubicBezTo>
                  <a:pt x="827648" y="646730"/>
                  <a:pt x="944880" y="707690"/>
                  <a:pt x="1041009" y="778029"/>
                </a:cubicBezTo>
                <a:cubicBezTo>
                  <a:pt x="1137138" y="848368"/>
                  <a:pt x="1266092" y="843678"/>
                  <a:pt x="1364566" y="946841"/>
                </a:cubicBezTo>
                <a:cubicBezTo>
                  <a:pt x="1463040" y="1050004"/>
                  <a:pt x="1568548" y="1275087"/>
                  <a:pt x="1631852" y="1397007"/>
                </a:cubicBezTo>
                <a:cubicBezTo>
                  <a:pt x="1695156" y="1518927"/>
                  <a:pt x="1758461" y="1593955"/>
                  <a:pt x="1744393" y="1678361"/>
                </a:cubicBezTo>
                <a:cubicBezTo>
                  <a:pt x="1730325" y="1762767"/>
                  <a:pt x="1591994" y="1826072"/>
                  <a:pt x="1547446" y="1903444"/>
                </a:cubicBezTo>
                <a:cubicBezTo>
                  <a:pt x="1502898" y="1980816"/>
                  <a:pt x="1472418" y="2060534"/>
                  <a:pt x="1477107" y="2142595"/>
                </a:cubicBezTo>
                <a:cubicBezTo>
                  <a:pt x="1481796" y="2224656"/>
                  <a:pt x="1580270" y="2323130"/>
                  <a:pt x="1575581" y="2395813"/>
                </a:cubicBezTo>
                <a:cubicBezTo>
                  <a:pt x="1570892" y="2468496"/>
                  <a:pt x="1509932" y="2523594"/>
                  <a:pt x="1448972" y="257869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039B13-A3D6-A1C6-CD8A-21EBAB3D06F4}"/>
              </a:ext>
            </a:extLst>
          </p:cNvPr>
          <p:cNvSpPr/>
          <p:nvPr/>
        </p:nvSpPr>
        <p:spPr>
          <a:xfrm>
            <a:off x="2180492" y="3010486"/>
            <a:ext cx="644191" cy="610121"/>
          </a:xfrm>
          <a:custGeom>
            <a:avLst/>
            <a:gdLst>
              <a:gd name="connsiteX0" fmla="*/ 0 w 644191"/>
              <a:gd name="connsiteY0" fmla="*/ 168812 h 610121"/>
              <a:gd name="connsiteX1" fmla="*/ 239151 w 644191"/>
              <a:gd name="connsiteY1" fmla="*/ 520505 h 610121"/>
              <a:gd name="connsiteX2" fmla="*/ 506437 w 644191"/>
              <a:gd name="connsiteY2" fmla="*/ 604911 h 610121"/>
              <a:gd name="connsiteX3" fmla="*/ 633046 w 644191"/>
              <a:gd name="connsiteY3" fmla="*/ 576776 h 610121"/>
              <a:gd name="connsiteX4" fmla="*/ 633046 w 644191"/>
              <a:gd name="connsiteY4" fmla="*/ 379828 h 610121"/>
              <a:gd name="connsiteX5" fmla="*/ 590843 w 644191"/>
              <a:gd name="connsiteY5" fmla="*/ 98474 h 610121"/>
              <a:gd name="connsiteX6" fmla="*/ 478302 w 644191"/>
              <a:gd name="connsiteY6" fmla="*/ 0 h 610121"/>
              <a:gd name="connsiteX7" fmla="*/ 14068 w 644191"/>
              <a:gd name="connsiteY7" fmla="*/ 98474 h 61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191" h="610121">
                <a:moveTo>
                  <a:pt x="0" y="168812"/>
                </a:moveTo>
                <a:cubicBezTo>
                  <a:pt x="77372" y="308317"/>
                  <a:pt x="154745" y="447822"/>
                  <a:pt x="239151" y="520505"/>
                </a:cubicBezTo>
                <a:cubicBezTo>
                  <a:pt x="323557" y="593188"/>
                  <a:pt x="440788" y="595532"/>
                  <a:pt x="506437" y="604911"/>
                </a:cubicBezTo>
                <a:cubicBezTo>
                  <a:pt x="572086" y="614290"/>
                  <a:pt x="611945" y="614290"/>
                  <a:pt x="633046" y="576776"/>
                </a:cubicBezTo>
                <a:cubicBezTo>
                  <a:pt x="654148" y="539262"/>
                  <a:pt x="640080" y="459545"/>
                  <a:pt x="633046" y="379828"/>
                </a:cubicBezTo>
                <a:cubicBezTo>
                  <a:pt x="626012" y="300111"/>
                  <a:pt x="616634" y="161779"/>
                  <a:pt x="590843" y="98474"/>
                </a:cubicBezTo>
                <a:cubicBezTo>
                  <a:pt x="565052" y="35169"/>
                  <a:pt x="574431" y="0"/>
                  <a:pt x="478302" y="0"/>
                </a:cubicBezTo>
                <a:cubicBezTo>
                  <a:pt x="382173" y="0"/>
                  <a:pt x="198120" y="49237"/>
                  <a:pt x="14068" y="9847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65D8F7-30D9-672F-CC95-A5440A6FC976}"/>
              </a:ext>
            </a:extLst>
          </p:cNvPr>
          <p:cNvSpPr/>
          <p:nvPr/>
        </p:nvSpPr>
        <p:spPr>
          <a:xfrm>
            <a:off x="3138907" y="2996940"/>
            <a:ext cx="1123604" cy="3671146"/>
          </a:xfrm>
          <a:custGeom>
            <a:avLst/>
            <a:gdLst>
              <a:gd name="connsiteX0" fmla="*/ 138865 w 1123604"/>
              <a:gd name="connsiteY0" fmla="*/ 1012352 h 3671146"/>
              <a:gd name="connsiteX1" fmla="*/ 54459 w 1123604"/>
              <a:gd name="connsiteY1" fmla="*/ 519983 h 3671146"/>
              <a:gd name="connsiteX2" fmla="*/ 12256 w 1123604"/>
              <a:gd name="connsiteY2" fmla="*/ 126088 h 3671146"/>
              <a:gd name="connsiteX3" fmla="*/ 279542 w 1123604"/>
              <a:gd name="connsiteY3" fmla="*/ 69817 h 3671146"/>
              <a:gd name="connsiteX4" fmla="*/ 715641 w 1123604"/>
              <a:gd name="connsiteY4" fmla="*/ 1040488 h 3671146"/>
              <a:gd name="connsiteX5" fmla="*/ 673438 w 1123604"/>
              <a:gd name="connsiteY5" fmla="*/ 1645398 h 3671146"/>
              <a:gd name="connsiteX6" fmla="*/ 842250 w 1123604"/>
              <a:gd name="connsiteY6" fmla="*/ 2672340 h 3671146"/>
              <a:gd name="connsiteX7" fmla="*/ 1067333 w 1123604"/>
              <a:gd name="connsiteY7" fmla="*/ 3066235 h 3671146"/>
              <a:gd name="connsiteX8" fmla="*/ 1123604 w 1123604"/>
              <a:gd name="connsiteY8" fmla="*/ 3671146 h 367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604" h="3671146">
                <a:moveTo>
                  <a:pt x="138865" y="1012352"/>
                </a:moveTo>
                <a:cubicBezTo>
                  <a:pt x="107212" y="840023"/>
                  <a:pt x="75560" y="667694"/>
                  <a:pt x="54459" y="519983"/>
                </a:cubicBezTo>
                <a:cubicBezTo>
                  <a:pt x="33358" y="372272"/>
                  <a:pt x="-25258" y="201115"/>
                  <a:pt x="12256" y="126088"/>
                </a:cubicBezTo>
                <a:cubicBezTo>
                  <a:pt x="49770" y="51061"/>
                  <a:pt x="162311" y="-82583"/>
                  <a:pt x="279542" y="69817"/>
                </a:cubicBezTo>
                <a:cubicBezTo>
                  <a:pt x="396773" y="222217"/>
                  <a:pt x="649992" y="777891"/>
                  <a:pt x="715641" y="1040488"/>
                </a:cubicBezTo>
                <a:cubicBezTo>
                  <a:pt x="781290" y="1303085"/>
                  <a:pt x="652336" y="1373423"/>
                  <a:pt x="673438" y="1645398"/>
                </a:cubicBezTo>
                <a:cubicBezTo>
                  <a:pt x="694540" y="1917373"/>
                  <a:pt x="776601" y="2435534"/>
                  <a:pt x="842250" y="2672340"/>
                </a:cubicBezTo>
                <a:cubicBezTo>
                  <a:pt x="907899" y="2909146"/>
                  <a:pt x="1020441" y="2899767"/>
                  <a:pt x="1067333" y="3066235"/>
                </a:cubicBezTo>
                <a:cubicBezTo>
                  <a:pt x="1114225" y="3232703"/>
                  <a:pt x="1118914" y="3451924"/>
                  <a:pt x="1123604" y="367114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5030A54-6618-74B3-85BF-D799CDDC93D2}"/>
              </a:ext>
            </a:extLst>
          </p:cNvPr>
          <p:cNvSpPr/>
          <p:nvPr/>
        </p:nvSpPr>
        <p:spPr>
          <a:xfrm>
            <a:off x="4135902" y="594688"/>
            <a:ext cx="2658793" cy="519896"/>
          </a:xfrm>
          <a:custGeom>
            <a:avLst/>
            <a:gdLst>
              <a:gd name="connsiteX0" fmla="*/ 0 w 2658793"/>
              <a:gd name="connsiteY0" fmla="*/ 52426 h 519896"/>
              <a:gd name="connsiteX1" fmla="*/ 478301 w 2658793"/>
              <a:gd name="connsiteY1" fmla="*/ 10223 h 519896"/>
              <a:gd name="connsiteX2" fmla="*/ 815926 w 2658793"/>
              <a:gd name="connsiteY2" fmla="*/ 221238 h 519896"/>
              <a:gd name="connsiteX3" fmla="*/ 1069144 w 2658793"/>
              <a:gd name="connsiteY3" fmla="*/ 263441 h 519896"/>
              <a:gd name="connsiteX4" fmla="*/ 1294227 w 2658793"/>
              <a:gd name="connsiteY4" fmla="*/ 277509 h 519896"/>
              <a:gd name="connsiteX5" fmla="*/ 1575581 w 2658793"/>
              <a:gd name="connsiteY5" fmla="*/ 390050 h 519896"/>
              <a:gd name="connsiteX6" fmla="*/ 1800664 w 2658793"/>
              <a:gd name="connsiteY6" fmla="*/ 446321 h 519896"/>
              <a:gd name="connsiteX7" fmla="*/ 1997612 w 2658793"/>
              <a:gd name="connsiteY7" fmla="*/ 516660 h 519896"/>
              <a:gd name="connsiteX8" fmla="*/ 2250830 w 2658793"/>
              <a:gd name="connsiteY8" fmla="*/ 333780 h 519896"/>
              <a:gd name="connsiteX9" fmla="*/ 2658793 w 2658793"/>
              <a:gd name="connsiteY9" fmla="*/ 291577 h 51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8793" h="519896">
                <a:moveTo>
                  <a:pt x="0" y="52426"/>
                </a:moveTo>
                <a:cubicBezTo>
                  <a:pt x="171156" y="17257"/>
                  <a:pt x="342313" y="-17912"/>
                  <a:pt x="478301" y="10223"/>
                </a:cubicBezTo>
                <a:cubicBezTo>
                  <a:pt x="614289" y="38358"/>
                  <a:pt x="717452" y="179035"/>
                  <a:pt x="815926" y="221238"/>
                </a:cubicBezTo>
                <a:cubicBezTo>
                  <a:pt x="914400" y="263441"/>
                  <a:pt x="989427" y="254063"/>
                  <a:pt x="1069144" y="263441"/>
                </a:cubicBezTo>
                <a:cubicBezTo>
                  <a:pt x="1148861" y="272820"/>
                  <a:pt x="1209821" y="256408"/>
                  <a:pt x="1294227" y="277509"/>
                </a:cubicBezTo>
                <a:cubicBezTo>
                  <a:pt x="1378633" y="298611"/>
                  <a:pt x="1491175" y="361915"/>
                  <a:pt x="1575581" y="390050"/>
                </a:cubicBezTo>
                <a:cubicBezTo>
                  <a:pt x="1659987" y="418185"/>
                  <a:pt x="1730326" y="425219"/>
                  <a:pt x="1800664" y="446321"/>
                </a:cubicBezTo>
                <a:cubicBezTo>
                  <a:pt x="1871003" y="467423"/>
                  <a:pt x="1922584" y="535417"/>
                  <a:pt x="1997612" y="516660"/>
                </a:cubicBezTo>
                <a:cubicBezTo>
                  <a:pt x="2072640" y="497903"/>
                  <a:pt x="2140633" y="371294"/>
                  <a:pt x="2250830" y="333780"/>
                </a:cubicBezTo>
                <a:cubicBezTo>
                  <a:pt x="2361027" y="296266"/>
                  <a:pt x="2509910" y="293921"/>
                  <a:pt x="2658793" y="29157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070F4B-02BA-6D37-00C7-72C1634B9DF0}"/>
              </a:ext>
            </a:extLst>
          </p:cNvPr>
          <p:cNvSpPr/>
          <p:nvPr/>
        </p:nvSpPr>
        <p:spPr>
          <a:xfrm>
            <a:off x="5162843" y="-42203"/>
            <a:ext cx="1679347" cy="580317"/>
          </a:xfrm>
          <a:custGeom>
            <a:avLst/>
            <a:gdLst>
              <a:gd name="connsiteX0" fmla="*/ 0 w 1679347"/>
              <a:gd name="connsiteY0" fmla="*/ 281354 h 580317"/>
              <a:gd name="connsiteX1" fmla="*/ 562708 w 1679347"/>
              <a:gd name="connsiteY1" fmla="*/ 548640 h 580317"/>
              <a:gd name="connsiteX2" fmla="*/ 1083212 w 1679347"/>
              <a:gd name="connsiteY2" fmla="*/ 548640 h 580317"/>
              <a:gd name="connsiteX3" fmla="*/ 1617785 w 1679347"/>
              <a:gd name="connsiteY3" fmla="*/ 309489 h 580317"/>
              <a:gd name="connsiteX4" fmla="*/ 1645920 w 1679347"/>
              <a:gd name="connsiteY4" fmla="*/ 0 h 58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347" h="580317">
                <a:moveTo>
                  <a:pt x="0" y="281354"/>
                </a:moveTo>
                <a:cubicBezTo>
                  <a:pt x="191086" y="392723"/>
                  <a:pt x="382173" y="504092"/>
                  <a:pt x="562708" y="548640"/>
                </a:cubicBezTo>
                <a:cubicBezTo>
                  <a:pt x="743243" y="593188"/>
                  <a:pt x="907366" y="588499"/>
                  <a:pt x="1083212" y="548640"/>
                </a:cubicBezTo>
                <a:cubicBezTo>
                  <a:pt x="1259058" y="508782"/>
                  <a:pt x="1524000" y="400929"/>
                  <a:pt x="1617785" y="309489"/>
                </a:cubicBezTo>
                <a:cubicBezTo>
                  <a:pt x="1711570" y="218049"/>
                  <a:pt x="1678745" y="109024"/>
                  <a:pt x="164592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71B8ED-695B-5146-EFFC-C381FA2D1EB6}"/>
              </a:ext>
            </a:extLst>
          </p:cNvPr>
          <p:cNvSpPr/>
          <p:nvPr/>
        </p:nvSpPr>
        <p:spPr>
          <a:xfrm>
            <a:off x="4079631" y="1350498"/>
            <a:ext cx="1266092" cy="717453"/>
          </a:xfrm>
          <a:custGeom>
            <a:avLst/>
            <a:gdLst>
              <a:gd name="connsiteX0" fmla="*/ 0 w 1266092"/>
              <a:gd name="connsiteY0" fmla="*/ 0 h 717453"/>
              <a:gd name="connsiteX1" fmla="*/ 239151 w 1266092"/>
              <a:gd name="connsiteY1" fmla="*/ 295422 h 717453"/>
              <a:gd name="connsiteX2" fmla="*/ 633046 w 1266092"/>
              <a:gd name="connsiteY2" fmla="*/ 604911 h 717453"/>
              <a:gd name="connsiteX3" fmla="*/ 1266092 w 1266092"/>
              <a:gd name="connsiteY3" fmla="*/ 717453 h 71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6092" h="717453">
                <a:moveTo>
                  <a:pt x="0" y="0"/>
                </a:moveTo>
                <a:cubicBezTo>
                  <a:pt x="66821" y="97302"/>
                  <a:pt x="133643" y="194604"/>
                  <a:pt x="239151" y="295422"/>
                </a:cubicBezTo>
                <a:cubicBezTo>
                  <a:pt x="344659" y="396240"/>
                  <a:pt x="461889" y="534573"/>
                  <a:pt x="633046" y="604911"/>
                </a:cubicBezTo>
                <a:cubicBezTo>
                  <a:pt x="804203" y="675250"/>
                  <a:pt x="1035147" y="696351"/>
                  <a:pt x="1266092" y="71745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F77BCD-B833-F5A1-733E-29F9D21E4E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545" y="580317"/>
            <a:ext cx="6430747" cy="357144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AB2391-873C-63AB-C20F-3FBB4DBF847C}"/>
              </a:ext>
            </a:extLst>
          </p:cNvPr>
          <p:cNvSpPr/>
          <p:nvPr/>
        </p:nvSpPr>
        <p:spPr>
          <a:xfrm>
            <a:off x="2896304" y="592737"/>
            <a:ext cx="4063117" cy="1089884"/>
          </a:xfrm>
          <a:custGeom>
            <a:avLst/>
            <a:gdLst>
              <a:gd name="connsiteX0" fmla="*/ 0 w 4023360"/>
              <a:gd name="connsiteY0" fmla="*/ 891916 h 1792249"/>
              <a:gd name="connsiteX1" fmla="*/ 1012874 w 4023360"/>
              <a:gd name="connsiteY1" fmla="*/ 258870 h 1792249"/>
              <a:gd name="connsiteX2" fmla="*/ 2222695 w 4023360"/>
              <a:gd name="connsiteY2" fmla="*/ 104126 h 1792249"/>
              <a:gd name="connsiteX3" fmla="*/ 4023360 w 4023360"/>
              <a:gd name="connsiteY3" fmla="*/ 1792249 h 1792249"/>
              <a:gd name="connsiteX0" fmla="*/ 0 w 4063117"/>
              <a:gd name="connsiteY0" fmla="*/ 891916 h 1089884"/>
              <a:gd name="connsiteX1" fmla="*/ 1012874 w 4063117"/>
              <a:gd name="connsiteY1" fmla="*/ 258870 h 1089884"/>
              <a:gd name="connsiteX2" fmla="*/ 2222695 w 4063117"/>
              <a:gd name="connsiteY2" fmla="*/ 104126 h 1089884"/>
              <a:gd name="connsiteX3" fmla="*/ 4063117 w 4063117"/>
              <a:gd name="connsiteY3" fmla="*/ 1089884 h 108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117" h="1089884">
                <a:moveTo>
                  <a:pt x="0" y="891916"/>
                </a:moveTo>
                <a:cubicBezTo>
                  <a:pt x="321212" y="641042"/>
                  <a:pt x="642425" y="390168"/>
                  <a:pt x="1012874" y="258870"/>
                </a:cubicBezTo>
                <a:cubicBezTo>
                  <a:pt x="1383323" y="127572"/>
                  <a:pt x="1720947" y="-151437"/>
                  <a:pt x="2222695" y="104126"/>
                </a:cubicBezTo>
                <a:cubicBezTo>
                  <a:pt x="2724443" y="359689"/>
                  <a:pt x="3413658" y="373604"/>
                  <a:pt x="4063117" y="1089884"/>
                </a:cubicBezTo>
              </a:path>
            </a:pathLst>
          </a:custGeom>
          <a:noFill/>
          <a:ln w="127000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F4BDD-4699-DF31-63FB-E68A7524C8BE}"/>
              </a:ext>
            </a:extLst>
          </p:cNvPr>
          <p:cNvSpPr txBox="1"/>
          <p:nvPr/>
        </p:nvSpPr>
        <p:spPr>
          <a:xfrm>
            <a:off x="6300696" y="552904"/>
            <a:ext cx="2141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Plunge Pool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146" y="3891459"/>
            <a:ext cx="4036313" cy="269222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3160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32E82F2-E941-5D23-147B-238B207F218F}"/>
              </a:ext>
            </a:extLst>
          </p:cNvPr>
          <p:cNvSpPr txBox="1"/>
          <p:nvPr/>
        </p:nvSpPr>
        <p:spPr>
          <a:xfrm>
            <a:off x="9003246" y="1581052"/>
            <a:ext cx="3340665" cy="38779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/>
              <a:t>presence of</a:t>
            </a:r>
          </a:p>
          <a:p>
            <a:pPr algn="ctr"/>
            <a:r>
              <a:rPr lang="en-US" sz="3600" dirty="0"/>
              <a:t>two pools</a:t>
            </a:r>
          </a:p>
          <a:p>
            <a:pPr algn="ctr"/>
            <a:r>
              <a:rPr lang="en-US" sz="3600" dirty="0"/>
              <a:t>suggestive</a:t>
            </a:r>
          </a:p>
          <a:p>
            <a:pPr algn="ctr"/>
            <a:r>
              <a:rPr lang="en-US" sz="3600" dirty="0"/>
              <a:t>of change in</a:t>
            </a:r>
          </a:p>
          <a:p>
            <a:pPr algn="ctr"/>
            <a:r>
              <a:rPr lang="en-US" sz="3600" dirty="0"/>
              <a:t>pathway</a:t>
            </a:r>
          </a:p>
          <a:p>
            <a:pPr algn="ctr"/>
            <a:r>
              <a:rPr lang="en-US" sz="3600" dirty="0"/>
              <a:t>of subglacial</a:t>
            </a:r>
          </a:p>
          <a:p>
            <a:pPr algn="ctr"/>
            <a:r>
              <a:rPr lang="en-US" sz="3600" dirty="0"/>
              <a:t>water flow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19D7D-84C7-8B61-2497-4BA10DBD1B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57" y="1308295"/>
            <a:ext cx="8873789" cy="50573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31B9DE-B9C1-869C-DA25-9B8CC6ADD5B1}"/>
              </a:ext>
            </a:extLst>
          </p:cNvPr>
          <p:cNvSpPr/>
          <p:nvPr/>
        </p:nvSpPr>
        <p:spPr>
          <a:xfrm>
            <a:off x="7823402" y="6035039"/>
            <a:ext cx="1294227" cy="22508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16E9D-0C56-3CB2-FEB5-BBACE431D584}"/>
              </a:ext>
            </a:extLst>
          </p:cNvPr>
          <p:cNvSpPr txBox="1"/>
          <p:nvPr/>
        </p:nvSpPr>
        <p:spPr>
          <a:xfrm>
            <a:off x="7552012" y="5389547"/>
            <a:ext cx="1565617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/>
              <a:t>300 m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0167987-27FC-E3A7-6A54-17EE3E42AA1B}"/>
              </a:ext>
            </a:extLst>
          </p:cNvPr>
          <p:cNvSpPr/>
          <p:nvPr/>
        </p:nvSpPr>
        <p:spPr>
          <a:xfrm rot="2098301">
            <a:off x="2595399" y="813046"/>
            <a:ext cx="450167" cy="15360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430DF1F-2ADE-6EB9-461E-29763241579D}"/>
              </a:ext>
            </a:extLst>
          </p:cNvPr>
          <p:cNvSpPr/>
          <p:nvPr/>
        </p:nvSpPr>
        <p:spPr>
          <a:xfrm rot="2098301">
            <a:off x="2057074" y="-23472"/>
            <a:ext cx="450167" cy="2267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7E988-0807-7F0E-DAA9-F7F3C0C5ED36}"/>
              </a:ext>
            </a:extLst>
          </p:cNvPr>
          <p:cNvSpPr txBox="1"/>
          <p:nvPr/>
        </p:nvSpPr>
        <p:spPr>
          <a:xfrm>
            <a:off x="3390553" y="692742"/>
            <a:ext cx="2601964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/>
              <a:t>older pool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46B23-DBB7-F5F3-F1A3-CE6EE9037BAE}"/>
              </a:ext>
            </a:extLst>
          </p:cNvPr>
          <p:cNvSpPr txBox="1"/>
          <p:nvPr/>
        </p:nvSpPr>
        <p:spPr>
          <a:xfrm>
            <a:off x="3461775" y="655952"/>
            <a:ext cx="2601964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/>
              <a:t>older pool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EF88A-AB49-3DD3-F5D5-B7F6FF09694D}"/>
              </a:ext>
            </a:extLst>
          </p:cNvPr>
          <p:cNvSpPr txBox="1"/>
          <p:nvPr/>
        </p:nvSpPr>
        <p:spPr>
          <a:xfrm>
            <a:off x="3090118" y="-51135"/>
            <a:ext cx="3340665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/>
              <a:t>younger pool ?</a:t>
            </a:r>
          </a:p>
        </p:txBody>
      </p:sp>
    </p:spTree>
    <p:extLst>
      <p:ext uri="{BB962C8B-B14F-4D97-AF65-F5344CB8AC3E}">
        <p14:creationId xmlns:p14="http://schemas.microsoft.com/office/powerpoint/2010/main" val="3081923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"/>
          <a:stretch/>
        </p:blipFill>
        <p:spPr>
          <a:xfrm>
            <a:off x="22508" y="669235"/>
            <a:ext cx="12169492" cy="4909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52DA42-35AC-C0A6-B8A4-F4A8D303A170}"/>
              </a:ext>
            </a:extLst>
          </p:cNvPr>
          <p:cNvSpPr txBox="1"/>
          <p:nvPr/>
        </p:nvSpPr>
        <p:spPr>
          <a:xfrm>
            <a:off x="2320359" y="5859366"/>
            <a:ext cx="7035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waterfall off of ice shelf in Antarctica</a:t>
            </a:r>
          </a:p>
        </p:txBody>
      </p:sp>
    </p:spTree>
    <p:extLst>
      <p:ext uri="{BB962C8B-B14F-4D97-AF65-F5344CB8AC3E}">
        <p14:creationId xmlns:p14="http://schemas.microsoft.com/office/powerpoint/2010/main" val="39218232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756567-0BCE-DA55-675F-FE14AAA14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59" y="160261"/>
            <a:ext cx="6199332" cy="6537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B751D8-7FD8-9A91-1DA7-1643EFBD1756}"/>
              </a:ext>
            </a:extLst>
          </p:cNvPr>
          <p:cNvSpPr txBox="1"/>
          <p:nvPr/>
        </p:nvSpPr>
        <p:spPr>
          <a:xfrm>
            <a:off x="7537467" y="1540363"/>
            <a:ext cx="3891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Pothole</a:t>
            </a:r>
          </a:p>
          <a:p>
            <a:r>
              <a:rPr lang="en-US" sz="3600" dirty="0"/>
              <a:t>swirling water causes stones to erode cylindrical holes in river bottom</a:t>
            </a:r>
          </a:p>
        </p:txBody>
      </p:sp>
    </p:spTree>
    <p:extLst>
      <p:ext uri="{BB962C8B-B14F-4D97-AF65-F5344CB8AC3E}">
        <p14:creationId xmlns:p14="http://schemas.microsoft.com/office/powerpoint/2010/main" val="3598171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24A6C-9B5B-5A97-9180-B3337F1502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707" y="182880"/>
            <a:ext cx="3137095" cy="6338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52DA42-35AC-C0A6-B8A4-F4A8D303A170}"/>
              </a:ext>
            </a:extLst>
          </p:cNvPr>
          <p:cNvSpPr txBox="1"/>
          <p:nvPr/>
        </p:nvSpPr>
        <p:spPr>
          <a:xfrm>
            <a:off x="8045299" y="1207853"/>
            <a:ext cx="358399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Glacial Pothole</a:t>
            </a:r>
          </a:p>
          <a:p>
            <a:r>
              <a:rPr lang="en-US" sz="3600" dirty="0"/>
              <a:t>(Inwood Park)</a:t>
            </a:r>
          </a:p>
          <a:p>
            <a:endParaRPr lang="en-US" sz="3600" dirty="0"/>
          </a:p>
          <a:p>
            <a:r>
              <a:rPr lang="en-US" sz="3600" dirty="0"/>
              <a:t>Pothole not near</a:t>
            </a:r>
          </a:p>
          <a:p>
            <a:r>
              <a:rPr lang="en-US" sz="3600" dirty="0"/>
              <a:t>present-day river</a:t>
            </a:r>
          </a:p>
          <a:p>
            <a:r>
              <a:rPr lang="en-US" sz="3600" dirty="0"/>
              <a:t>formed from</a:t>
            </a:r>
          </a:p>
          <a:p>
            <a:r>
              <a:rPr lang="en-US" sz="3600" dirty="0"/>
              <a:t>Ice Age meltwater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D282C-F1B1-E927-FCAE-7739EF3585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270" y="182879"/>
            <a:ext cx="2841675" cy="63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51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930" cy="6457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31B9DE-B9C1-869C-DA25-9B8CC6ADD5B1}"/>
              </a:ext>
            </a:extLst>
          </p:cNvPr>
          <p:cNvSpPr/>
          <p:nvPr/>
        </p:nvSpPr>
        <p:spPr>
          <a:xfrm>
            <a:off x="11456751" y="6320547"/>
            <a:ext cx="601063" cy="10737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C16E9D-0C56-3CB2-FEB5-BBACE431D584}"/>
              </a:ext>
            </a:extLst>
          </p:cNvPr>
          <p:cNvSpPr txBox="1"/>
          <p:nvPr/>
        </p:nvSpPr>
        <p:spPr>
          <a:xfrm>
            <a:off x="11394926" y="5981272"/>
            <a:ext cx="72471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300 m</a:t>
            </a:r>
          </a:p>
        </p:txBody>
      </p:sp>
      <p:sp>
        <p:nvSpPr>
          <p:cNvPr id="7" name="Oval 6"/>
          <p:cNvSpPr/>
          <p:nvPr/>
        </p:nvSpPr>
        <p:spPr>
          <a:xfrm>
            <a:off x="5203625" y="3315956"/>
            <a:ext cx="142098" cy="14402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16E9D-0C56-3CB2-FEB5-BBACE431D584}"/>
              </a:ext>
            </a:extLst>
          </p:cNvPr>
          <p:cNvSpPr txBox="1"/>
          <p:nvPr/>
        </p:nvSpPr>
        <p:spPr>
          <a:xfrm>
            <a:off x="3498595" y="2921198"/>
            <a:ext cx="86238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pothole</a:t>
            </a:r>
          </a:p>
        </p:txBody>
      </p:sp>
      <p:sp>
        <p:nvSpPr>
          <p:cNvPr id="10" name="Freeform 9"/>
          <p:cNvSpPr/>
          <p:nvPr/>
        </p:nvSpPr>
        <p:spPr>
          <a:xfrm>
            <a:off x="4129873" y="2676871"/>
            <a:ext cx="1135463" cy="639085"/>
          </a:xfrm>
          <a:custGeom>
            <a:avLst/>
            <a:gdLst>
              <a:gd name="connsiteX0" fmla="*/ 0 w 1135463"/>
              <a:gd name="connsiteY0" fmla="*/ 66329 h 639085"/>
              <a:gd name="connsiteX1" fmla="*/ 442127 w 1135463"/>
              <a:gd name="connsiteY1" fmla="*/ 6039 h 639085"/>
              <a:gd name="connsiteX2" fmla="*/ 884254 w 1135463"/>
              <a:gd name="connsiteY2" fmla="*/ 196958 h 639085"/>
              <a:gd name="connsiteX3" fmla="*/ 1135463 w 1135463"/>
              <a:gd name="connsiteY3" fmla="*/ 639085 h 63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463" h="639085">
                <a:moveTo>
                  <a:pt x="0" y="66329"/>
                </a:moveTo>
                <a:cubicBezTo>
                  <a:pt x="147375" y="25298"/>
                  <a:pt x="294751" y="-15732"/>
                  <a:pt x="442127" y="6039"/>
                </a:cubicBezTo>
                <a:cubicBezTo>
                  <a:pt x="589503" y="27810"/>
                  <a:pt x="768698" y="91450"/>
                  <a:pt x="884254" y="196958"/>
                </a:cubicBezTo>
                <a:cubicBezTo>
                  <a:pt x="999810" y="302466"/>
                  <a:pt x="1067636" y="470775"/>
                  <a:pt x="1135463" y="639085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65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18939" y="1490230"/>
            <a:ext cx="22840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Glacial Pothole</a:t>
            </a:r>
          </a:p>
          <a:p>
            <a:endParaRPr lang="en-US" sz="2700" dirty="0"/>
          </a:p>
          <a:p>
            <a:r>
              <a:rPr lang="en-US" sz="2700" dirty="0"/>
              <a:t>near</a:t>
            </a:r>
          </a:p>
          <a:p>
            <a:r>
              <a:rPr lang="en-US" sz="2700" dirty="0"/>
              <a:t>Hurst</a:t>
            </a:r>
          </a:p>
          <a:p>
            <a:r>
              <a:rPr lang="en-US" sz="2700" dirty="0"/>
              <a:t>Trailhead</a:t>
            </a:r>
          </a:p>
          <a:p>
            <a:r>
              <a:rPr lang="en-US" sz="2700" dirty="0"/>
              <a:t>Harriman</a:t>
            </a:r>
          </a:p>
          <a:p>
            <a:r>
              <a:rPr lang="en-US" sz="2700" dirty="0"/>
              <a:t>State</a:t>
            </a:r>
          </a:p>
          <a:p>
            <a:r>
              <a:rPr lang="en-US" sz="2700" dirty="0"/>
              <a:t>Park)</a:t>
            </a:r>
          </a:p>
        </p:txBody>
      </p:sp>
    </p:spTree>
    <p:extLst>
      <p:ext uri="{BB962C8B-B14F-4D97-AF65-F5344CB8AC3E}">
        <p14:creationId xmlns:p14="http://schemas.microsoft.com/office/powerpoint/2010/main" val="2532294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811E92-0034-613E-958B-0FF6FAB66F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7826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4C84728-C316-A0E1-F605-C441884315BF}"/>
              </a:ext>
            </a:extLst>
          </p:cNvPr>
          <p:cNvSpPr/>
          <p:nvPr/>
        </p:nvSpPr>
        <p:spPr>
          <a:xfrm>
            <a:off x="4485395" y="1891145"/>
            <a:ext cx="187036" cy="192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D580D4-458C-F81B-3152-26B9E8065D20}"/>
              </a:ext>
            </a:extLst>
          </p:cNvPr>
          <p:cNvSpPr/>
          <p:nvPr/>
        </p:nvSpPr>
        <p:spPr>
          <a:xfrm>
            <a:off x="8007820" y="6473029"/>
            <a:ext cx="905660" cy="25818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9E1E5F-5C57-CB3A-D3DA-B650D7B751A7}"/>
              </a:ext>
            </a:extLst>
          </p:cNvPr>
          <p:cNvSpPr txBox="1"/>
          <p:nvPr/>
        </p:nvSpPr>
        <p:spPr>
          <a:xfrm>
            <a:off x="7814495" y="5853799"/>
            <a:ext cx="129231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/>
              <a:t>600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081F1-5018-8D11-2815-2179E26AC533}"/>
              </a:ext>
            </a:extLst>
          </p:cNvPr>
          <p:cNvSpPr txBox="1"/>
          <p:nvPr/>
        </p:nvSpPr>
        <p:spPr>
          <a:xfrm>
            <a:off x="3034174" y="1644923"/>
            <a:ext cx="129231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/>
              <a:t>pothole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BC2E3-DB74-4265-40B6-64E28BBDDA50}"/>
              </a:ext>
            </a:extLst>
          </p:cNvPr>
          <p:cNvSpPr txBox="1"/>
          <p:nvPr/>
        </p:nvSpPr>
        <p:spPr>
          <a:xfrm>
            <a:off x="7307262" y="906259"/>
            <a:ext cx="1292310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/>
              <a:t>lake made by dam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3ED227-F629-E8AD-3008-B9E3CE36167E}"/>
              </a:ext>
            </a:extLst>
          </p:cNvPr>
          <p:cNvSpPr/>
          <p:nvPr/>
        </p:nvSpPr>
        <p:spPr>
          <a:xfrm>
            <a:off x="5955957" y="899202"/>
            <a:ext cx="1458097" cy="262333"/>
          </a:xfrm>
          <a:custGeom>
            <a:avLst/>
            <a:gdLst>
              <a:gd name="connsiteX0" fmla="*/ 0 w 1458097"/>
              <a:gd name="connsiteY0" fmla="*/ 262333 h 262333"/>
              <a:gd name="connsiteX1" fmla="*/ 568411 w 1458097"/>
              <a:gd name="connsiteY1" fmla="*/ 2841 h 262333"/>
              <a:gd name="connsiteX2" fmla="*/ 790832 w 1458097"/>
              <a:gd name="connsiteY2" fmla="*/ 126409 h 262333"/>
              <a:gd name="connsiteX3" fmla="*/ 1458097 w 1458097"/>
              <a:gd name="connsiteY3" fmla="*/ 163479 h 26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8097" h="262333">
                <a:moveTo>
                  <a:pt x="0" y="262333"/>
                </a:moveTo>
                <a:cubicBezTo>
                  <a:pt x="218303" y="143914"/>
                  <a:pt x="436606" y="25495"/>
                  <a:pt x="568411" y="2841"/>
                </a:cubicBezTo>
                <a:cubicBezTo>
                  <a:pt x="700216" y="-19813"/>
                  <a:pt x="642551" y="99636"/>
                  <a:pt x="790832" y="126409"/>
                </a:cubicBezTo>
                <a:cubicBezTo>
                  <a:pt x="939113" y="153182"/>
                  <a:pt x="1198605" y="158330"/>
                  <a:pt x="1458097" y="163479"/>
                </a:cubicBezTo>
              </a:path>
            </a:pathLst>
          </a:custGeom>
          <a:noFill/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30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A25CA-45FC-58F3-EF1C-E5705D979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E1CAC6F-C651-6EDD-D301-210A24571D40}"/>
              </a:ext>
            </a:extLst>
          </p:cNvPr>
          <p:cNvSpPr txBox="1"/>
          <p:nvPr/>
        </p:nvSpPr>
        <p:spPr>
          <a:xfrm>
            <a:off x="7502476" y="1225689"/>
            <a:ext cx="232403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Watch It!</a:t>
            </a:r>
          </a:p>
          <a:p>
            <a:endParaRPr lang="en-US" sz="3600" b="1" dirty="0"/>
          </a:p>
          <a:p>
            <a:r>
              <a:rPr lang="en-US" sz="3600" b="1" dirty="0"/>
              <a:t>Crater</a:t>
            </a:r>
          </a:p>
          <a:p>
            <a:endParaRPr lang="en-US" sz="3600" b="1" dirty="0"/>
          </a:p>
          <a:p>
            <a:r>
              <a:rPr lang="en-US" sz="3600" b="1" dirty="0"/>
              <a:t>Crater Rim</a:t>
            </a:r>
          </a:p>
          <a:p>
            <a:endParaRPr lang="en-US" sz="3600" b="1" dirty="0"/>
          </a:p>
          <a:p>
            <a:r>
              <a:rPr lang="en-US" sz="3600" b="1" dirty="0"/>
              <a:t>Crater Lake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9C33D-48F7-1FAB-183E-45D30A761B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516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44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BE603-A211-9E8A-9110-387F9F190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3E81E-65CC-3CE5-D55C-34FA1B6E63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7826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48693C4-C037-5B16-BDF9-FCE543DF66B4}"/>
              </a:ext>
            </a:extLst>
          </p:cNvPr>
          <p:cNvSpPr/>
          <p:nvPr/>
        </p:nvSpPr>
        <p:spPr>
          <a:xfrm>
            <a:off x="4485395" y="1891145"/>
            <a:ext cx="187036" cy="192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91BAB9-B0E2-F22D-AF7E-18628AAB621D}"/>
              </a:ext>
            </a:extLst>
          </p:cNvPr>
          <p:cNvSpPr/>
          <p:nvPr/>
        </p:nvSpPr>
        <p:spPr>
          <a:xfrm>
            <a:off x="8007820" y="6473029"/>
            <a:ext cx="905660" cy="25818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CD2FA-2C19-DFD0-3452-382CFB4E98B0}"/>
              </a:ext>
            </a:extLst>
          </p:cNvPr>
          <p:cNvSpPr txBox="1"/>
          <p:nvPr/>
        </p:nvSpPr>
        <p:spPr>
          <a:xfrm>
            <a:off x="7814495" y="5853799"/>
            <a:ext cx="129231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/>
              <a:t>600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A2EDF6-C221-DB78-8BD8-E600F35DDAF2}"/>
              </a:ext>
            </a:extLst>
          </p:cNvPr>
          <p:cNvSpPr txBox="1"/>
          <p:nvPr/>
        </p:nvSpPr>
        <p:spPr>
          <a:xfrm>
            <a:off x="3034174" y="1644923"/>
            <a:ext cx="129231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/>
              <a:t>pothole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39854-F3C1-86CF-B903-EC1B09B300C6}"/>
              </a:ext>
            </a:extLst>
          </p:cNvPr>
          <p:cNvSpPr txBox="1"/>
          <p:nvPr/>
        </p:nvSpPr>
        <p:spPr>
          <a:xfrm>
            <a:off x="7307262" y="906259"/>
            <a:ext cx="1292310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/>
              <a:t>lake made by dam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00ED412-C16A-82AB-CA34-6EE651E02EEA}"/>
              </a:ext>
            </a:extLst>
          </p:cNvPr>
          <p:cNvSpPr/>
          <p:nvPr/>
        </p:nvSpPr>
        <p:spPr>
          <a:xfrm>
            <a:off x="5955957" y="899202"/>
            <a:ext cx="1458097" cy="262333"/>
          </a:xfrm>
          <a:custGeom>
            <a:avLst/>
            <a:gdLst>
              <a:gd name="connsiteX0" fmla="*/ 0 w 1458097"/>
              <a:gd name="connsiteY0" fmla="*/ 262333 h 262333"/>
              <a:gd name="connsiteX1" fmla="*/ 568411 w 1458097"/>
              <a:gd name="connsiteY1" fmla="*/ 2841 h 262333"/>
              <a:gd name="connsiteX2" fmla="*/ 790832 w 1458097"/>
              <a:gd name="connsiteY2" fmla="*/ 126409 h 262333"/>
              <a:gd name="connsiteX3" fmla="*/ 1458097 w 1458097"/>
              <a:gd name="connsiteY3" fmla="*/ 163479 h 26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8097" h="262333">
                <a:moveTo>
                  <a:pt x="0" y="262333"/>
                </a:moveTo>
                <a:cubicBezTo>
                  <a:pt x="218303" y="143914"/>
                  <a:pt x="436606" y="25495"/>
                  <a:pt x="568411" y="2841"/>
                </a:cubicBezTo>
                <a:cubicBezTo>
                  <a:pt x="700216" y="-19813"/>
                  <a:pt x="642551" y="99636"/>
                  <a:pt x="790832" y="126409"/>
                </a:cubicBezTo>
                <a:cubicBezTo>
                  <a:pt x="939113" y="153182"/>
                  <a:pt x="1198605" y="158330"/>
                  <a:pt x="1458097" y="163479"/>
                </a:cubicBezTo>
              </a:path>
            </a:pathLst>
          </a:custGeom>
          <a:noFill/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6BCF32-26C4-ADE1-7829-939C834E7857}"/>
              </a:ext>
            </a:extLst>
          </p:cNvPr>
          <p:cNvSpPr/>
          <p:nvPr/>
        </p:nvSpPr>
        <p:spPr>
          <a:xfrm>
            <a:off x="4226011" y="2718486"/>
            <a:ext cx="383059" cy="1915298"/>
          </a:xfrm>
          <a:custGeom>
            <a:avLst/>
            <a:gdLst>
              <a:gd name="connsiteX0" fmla="*/ 383059 w 383059"/>
              <a:gd name="connsiteY0" fmla="*/ 0 h 1915298"/>
              <a:gd name="connsiteX1" fmla="*/ 49427 w 383059"/>
              <a:gd name="connsiteY1" fmla="*/ 617838 h 1915298"/>
              <a:gd name="connsiteX2" fmla="*/ 37070 w 383059"/>
              <a:gd name="connsiteY2" fmla="*/ 1087395 h 1915298"/>
              <a:gd name="connsiteX3" fmla="*/ 49427 w 383059"/>
              <a:gd name="connsiteY3" fmla="*/ 1556952 h 1915298"/>
              <a:gd name="connsiteX4" fmla="*/ 0 w 383059"/>
              <a:gd name="connsiteY4" fmla="*/ 1915298 h 191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59" h="1915298">
                <a:moveTo>
                  <a:pt x="383059" y="0"/>
                </a:moveTo>
                <a:cubicBezTo>
                  <a:pt x="245075" y="218303"/>
                  <a:pt x="107092" y="436606"/>
                  <a:pt x="49427" y="617838"/>
                </a:cubicBezTo>
                <a:cubicBezTo>
                  <a:pt x="-8238" y="799070"/>
                  <a:pt x="37070" y="930876"/>
                  <a:pt x="37070" y="1087395"/>
                </a:cubicBezTo>
                <a:cubicBezTo>
                  <a:pt x="37070" y="1243914"/>
                  <a:pt x="55605" y="1418968"/>
                  <a:pt x="49427" y="1556952"/>
                </a:cubicBezTo>
                <a:cubicBezTo>
                  <a:pt x="43249" y="1694936"/>
                  <a:pt x="21624" y="1805117"/>
                  <a:pt x="0" y="191529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01EB46-9C03-EF30-6B13-5FE46B8B84E7}"/>
              </a:ext>
            </a:extLst>
          </p:cNvPr>
          <p:cNvSpPr/>
          <p:nvPr/>
        </p:nvSpPr>
        <p:spPr>
          <a:xfrm>
            <a:off x="4475364" y="2854411"/>
            <a:ext cx="306701" cy="1865870"/>
          </a:xfrm>
          <a:custGeom>
            <a:avLst/>
            <a:gdLst>
              <a:gd name="connsiteX0" fmla="*/ 306701 w 306701"/>
              <a:gd name="connsiteY0" fmla="*/ 0 h 1865870"/>
              <a:gd name="connsiteX1" fmla="*/ 34852 w 306701"/>
              <a:gd name="connsiteY1" fmla="*/ 333632 h 1865870"/>
              <a:gd name="connsiteX2" fmla="*/ 10139 w 306701"/>
              <a:gd name="connsiteY2" fmla="*/ 753762 h 1865870"/>
              <a:gd name="connsiteX3" fmla="*/ 10139 w 306701"/>
              <a:gd name="connsiteY3" fmla="*/ 1186248 h 1865870"/>
              <a:gd name="connsiteX4" fmla="*/ 133706 w 306701"/>
              <a:gd name="connsiteY4" fmla="*/ 1655805 h 1865870"/>
              <a:gd name="connsiteX5" fmla="*/ 257274 w 306701"/>
              <a:gd name="connsiteY5" fmla="*/ 1865870 h 186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701" h="1865870">
                <a:moveTo>
                  <a:pt x="306701" y="0"/>
                </a:moveTo>
                <a:cubicBezTo>
                  <a:pt x="195490" y="104002"/>
                  <a:pt x="84279" y="208005"/>
                  <a:pt x="34852" y="333632"/>
                </a:cubicBezTo>
                <a:cubicBezTo>
                  <a:pt x="-14575" y="459259"/>
                  <a:pt x="14258" y="611659"/>
                  <a:pt x="10139" y="753762"/>
                </a:cubicBezTo>
                <a:cubicBezTo>
                  <a:pt x="6020" y="895865"/>
                  <a:pt x="-10456" y="1035907"/>
                  <a:pt x="10139" y="1186248"/>
                </a:cubicBezTo>
                <a:cubicBezTo>
                  <a:pt x="30734" y="1336589"/>
                  <a:pt x="92517" y="1542535"/>
                  <a:pt x="133706" y="1655805"/>
                </a:cubicBezTo>
                <a:cubicBezTo>
                  <a:pt x="174895" y="1769075"/>
                  <a:pt x="216084" y="1817472"/>
                  <a:pt x="257274" y="186587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3459BA4-A67D-5C58-B611-61BE98C38713}"/>
              </a:ext>
            </a:extLst>
          </p:cNvPr>
          <p:cNvSpPr/>
          <p:nvPr/>
        </p:nvSpPr>
        <p:spPr>
          <a:xfrm>
            <a:off x="4272212" y="4281617"/>
            <a:ext cx="306701" cy="79083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D51AF9-6520-06DA-C51E-4503861A6523}"/>
              </a:ext>
            </a:extLst>
          </p:cNvPr>
          <p:cNvSpPr txBox="1"/>
          <p:nvPr/>
        </p:nvSpPr>
        <p:spPr>
          <a:xfrm>
            <a:off x="4357384" y="5158804"/>
            <a:ext cx="1738616" cy="9848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/>
              <a:t>outflow channel?</a:t>
            </a:r>
          </a:p>
        </p:txBody>
      </p:sp>
    </p:spTree>
    <p:extLst>
      <p:ext uri="{BB962C8B-B14F-4D97-AF65-F5344CB8AC3E}">
        <p14:creationId xmlns:p14="http://schemas.microsoft.com/office/powerpoint/2010/main" val="2456656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1E015-4C48-46B0-395A-759AC4283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5" y="786384"/>
            <a:ext cx="7424929" cy="5285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83EEB-29B5-8602-6C85-CC99D17D556E}"/>
              </a:ext>
            </a:extLst>
          </p:cNvPr>
          <p:cNvSpPr txBox="1"/>
          <p:nvPr/>
        </p:nvSpPr>
        <p:spPr>
          <a:xfrm>
            <a:off x="8205671" y="1443841"/>
            <a:ext cx="3583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Glacial Flute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1853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1E015-4C48-46B0-395A-759AC4283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5" y="786384"/>
            <a:ext cx="7424929" cy="5285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83EEB-29B5-8602-6C85-CC99D17D556E}"/>
              </a:ext>
            </a:extLst>
          </p:cNvPr>
          <p:cNvSpPr txBox="1"/>
          <p:nvPr/>
        </p:nvSpPr>
        <p:spPr>
          <a:xfrm>
            <a:off x="8205671" y="1443841"/>
            <a:ext cx="35839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Glacial Flute</a:t>
            </a:r>
          </a:p>
          <a:p>
            <a:endParaRPr lang="en-US" sz="3600" dirty="0"/>
          </a:p>
          <a:p>
            <a:r>
              <a:rPr lang="en-US" sz="3600" dirty="0"/>
              <a:t>subglacial water may have played</a:t>
            </a:r>
          </a:p>
          <a:p>
            <a:r>
              <a:rPr lang="en-US" sz="3600" dirty="0"/>
              <a:t>a role in its formation</a:t>
            </a:r>
          </a:p>
        </p:txBody>
      </p:sp>
      <p:sp>
        <p:nvSpPr>
          <p:cNvPr id="2" name="Freeform 1"/>
          <p:cNvSpPr/>
          <p:nvPr/>
        </p:nvSpPr>
        <p:spPr>
          <a:xfrm>
            <a:off x="622998" y="1808703"/>
            <a:ext cx="5305529" cy="2391508"/>
          </a:xfrm>
          <a:custGeom>
            <a:avLst/>
            <a:gdLst>
              <a:gd name="connsiteX0" fmla="*/ 5305529 w 5305529"/>
              <a:gd name="connsiteY0" fmla="*/ 0 h 2391508"/>
              <a:gd name="connsiteX1" fmla="*/ 3326004 w 5305529"/>
              <a:gd name="connsiteY1" fmla="*/ 633046 h 2391508"/>
              <a:gd name="connsiteX2" fmla="*/ 1587639 w 5305529"/>
              <a:gd name="connsiteY2" fmla="*/ 1446963 h 2391508"/>
              <a:gd name="connsiteX3" fmla="*/ 0 w 5305529"/>
              <a:gd name="connsiteY3" fmla="*/ 2391508 h 23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5529" h="2391508">
                <a:moveTo>
                  <a:pt x="5305529" y="0"/>
                </a:moveTo>
                <a:cubicBezTo>
                  <a:pt x="4625590" y="195943"/>
                  <a:pt x="3945652" y="391886"/>
                  <a:pt x="3326004" y="633046"/>
                </a:cubicBezTo>
                <a:cubicBezTo>
                  <a:pt x="2706356" y="874206"/>
                  <a:pt x="2141973" y="1153886"/>
                  <a:pt x="1587639" y="1446963"/>
                </a:cubicBezTo>
                <a:cubicBezTo>
                  <a:pt x="1033305" y="1740040"/>
                  <a:pt x="516652" y="2065774"/>
                  <a:pt x="0" y="2391508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83EEB-29B5-8602-6C85-CC99D17D556E}"/>
              </a:ext>
            </a:extLst>
          </p:cNvPr>
          <p:cNvSpPr txBox="1"/>
          <p:nvPr/>
        </p:nvSpPr>
        <p:spPr>
          <a:xfrm rot="20110392">
            <a:off x="2265571" y="2561815"/>
            <a:ext cx="2382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water flow</a:t>
            </a:r>
          </a:p>
        </p:txBody>
      </p:sp>
    </p:spTree>
    <p:extLst>
      <p:ext uri="{BB962C8B-B14F-4D97-AF65-F5344CB8AC3E}">
        <p14:creationId xmlns:p14="http://schemas.microsoft.com/office/powerpoint/2010/main" val="2151894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1E015-4C48-46B0-395A-759AC4283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5" y="786384"/>
            <a:ext cx="7424929" cy="5285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83EEB-29B5-8602-6C85-CC99D17D556E}"/>
              </a:ext>
            </a:extLst>
          </p:cNvPr>
          <p:cNvSpPr txBox="1"/>
          <p:nvPr/>
        </p:nvSpPr>
        <p:spPr>
          <a:xfrm>
            <a:off x="8205671" y="1443841"/>
            <a:ext cx="35839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Glacial Flute</a:t>
            </a:r>
          </a:p>
          <a:p>
            <a:endParaRPr lang="en-US" sz="3600" dirty="0"/>
          </a:p>
          <a:p>
            <a:r>
              <a:rPr lang="en-US" sz="3600" dirty="0"/>
              <a:t>don’t confuse</a:t>
            </a:r>
          </a:p>
          <a:p>
            <a:r>
              <a:rPr lang="en-US" sz="3600" dirty="0"/>
              <a:t>metamorphic</a:t>
            </a:r>
          </a:p>
          <a:p>
            <a:r>
              <a:rPr lang="en-US" sz="3600" dirty="0"/>
              <a:t>banding</a:t>
            </a:r>
          </a:p>
          <a:p>
            <a:r>
              <a:rPr lang="en-US" sz="3600" dirty="0"/>
              <a:t>with </a:t>
            </a:r>
          </a:p>
          <a:p>
            <a:r>
              <a:rPr lang="en-US" sz="3600" dirty="0"/>
              <a:t>flutes</a:t>
            </a:r>
          </a:p>
        </p:txBody>
      </p:sp>
      <p:sp>
        <p:nvSpPr>
          <p:cNvPr id="3" name="Freeform 2"/>
          <p:cNvSpPr/>
          <p:nvPr/>
        </p:nvSpPr>
        <p:spPr>
          <a:xfrm>
            <a:off x="3496826" y="2017388"/>
            <a:ext cx="3245618" cy="347456"/>
          </a:xfrm>
          <a:custGeom>
            <a:avLst/>
            <a:gdLst>
              <a:gd name="connsiteX0" fmla="*/ 0 w 3245618"/>
              <a:gd name="connsiteY0" fmla="*/ 293733 h 347456"/>
              <a:gd name="connsiteX1" fmla="*/ 371789 w 3245618"/>
              <a:gd name="connsiteY1" fmla="*/ 293733 h 347456"/>
              <a:gd name="connsiteX2" fmla="*/ 643095 w 3245618"/>
              <a:gd name="connsiteY2" fmla="*/ 343975 h 347456"/>
              <a:gd name="connsiteX3" fmla="*/ 1185706 w 3245618"/>
              <a:gd name="connsiteY3" fmla="*/ 183201 h 347456"/>
              <a:gd name="connsiteX4" fmla="*/ 1969477 w 3245618"/>
              <a:gd name="connsiteY4" fmla="*/ 12379 h 347456"/>
              <a:gd name="connsiteX5" fmla="*/ 2612572 w 3245618"/>
              <a:gd name="connsiteY5" fmla="*/ 12379 h 347456"/>
              <a:gd name="connsiteX6" fmla="*/ 2903974 w 3245618"/>
              <a:gd name="connsiteY6" fmla="*/ 2331 h 347456"/>
              <a:gd name="connsiteX7" fmla="*/ 3245618 w 3245618"/>
              <a:gd name="connsiteY7" fmla="*/ 62621 h 34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5618" h="347456">
                <a:moveTo>
                  <a:pt x="0" y="293733"/>
                </a:moveTo>
                <a:cubicBezTo>
                  <a:pt x="132303" y="289546"/>
                  <a:pt x="264607" y="285359"/>
                  <a:pt x="371789" y="293733"/>
                </a:cubicBezTo>
                <a:cubicBezTo>
                  <a:pt x="478972" y="302107"/>
                  <a:pt x="507442" y="362397"/>
                  <a:pt x="643095" y="343975"/>
                </a:cubicBezTo>
                <a:cubicBezTo>
                  <a:pt x="778748" y="325553"/>
                  <a:pt x="964642" y="238467"/>
                  <a:pt x="1185706" y="183201"/>
                </a:cubicBezTo>
                <a:cubicBezTo>
                  <a:pt x="1406770" y="127935"/>
                  <a:pt x="1731666" y="40849"/>
                  <a:pt x="1969477" y="12379"/>
                </a:cubicBezTo>
                <a:cubicBezTo>
                  <a:pt x="2207288" y="-16091"/>
                  <a:pt x="2456823" y="14054"/>
                  <a:pt x="2612572" y="12379"/>
                </a:cubicBezTo>
                <a:cubicBezTo>
                  <a:pt x="2768321" y="10704"/>
                  <a:pt x="2798467" y="-6043"/>
                  <a:pt x="2903974" y="2331"/>
                </a:cubicBezTo>
                <a:cubicBezTo>
                  <a:pt x="3009481" y="10705"/>
                  <a:pt x="3127549" y="36663"/>
                  <a:pt x="3245618" y="6262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954215" y="2490233"/>
            <a:ext cx="3637504" cy="431082"/>
          </a:xfrm>
          <a:custGeom>
            <a:avLst/>
            <a:gdLst>
              <a:gd name="connsiteX0" fmla="*/ 0 w 3637504"/>
              <a:gd name="connsiteY0" fmla="*/ 383596 h 431082"/>
              <a:gd name="connsiteX1" fmla="*/ 622998 w 3637504"/>
              <a:gd name="connsiteY1" fmla="*/ 423789 h 431082"/>
              <a:gd name="connsiteX2" fmla="*/ 1195754 w 3637504"/>
              <a:gd name="connsiteY2" fmla="*/ 252967 h 431082"/>
              <a:gd name="connsiteX3" fmla="*/ 1617785 w 3637504"/>
              <a:gd name="connsiteY3" fmla="*/ 232870 h 431082"/>
              <a:gd name="connsiteX4" fmla="*/ 2120203 w 3637504"/>
              <a:gd name="connsiteY4" fmla="*/ 92193 h 431082"/>
              <a:gd name="connsiteX5" fmla="*/ 2823587 w 3637504"/>
              <a:gd name="connsiteY5" fmla="*/ 31903 h 431082"/>
              <a:gd name="connsiteX6" fmla="*/ 3326005 w 3637504"/>
              <a:gd name="connsiteY6" fmla="*/ 1758 h 431082"/>
              <a:gd name="connsiteX7" fmla="*/ 3637504 w 3637504"/>
              <a:gd name="connsiteY7" fmla="*/ 82145 h 43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7504" h="431082">
                <a:moveTo>
                  <a:pt x="0" y="383596"/>
                </a:moveTo>
                <a:cubicBezTo>
                  <a:pt x="211853" y="414578"/>
                  <a:pt x="423706" y="445560"/>
                  <a:pt x="622998" y="423789"/>
                </a:cubicBezTo>
                <a:cubicBezTo>
                  <a:pt x="822290" y="402018"/>
                  <a:pt x="1029956" y="284787"/>
                  <a:pt x="1195754" y="252967"/>
                </a:cubicBezTo>
                <a:cubicBezTo>
                  <a:pt x="1361552" y="221147"/>
                  <a:pt x="1463710" y="259666"/>
                  <a:pt x="1617785" y="232870"/>
                </a:cubicBezTo>
                <a:cubicBezTo>
                  <a:pt x="1771860" y="206074"/>
                  <a:pt x="1919236" y="125687"/>
                  <a:pt x="2120203" y="92193"/>
                </a:cubicBezTo>
                <a:cubicBezTo>
                  <a:pt x="2321170" y="58698"/>
                  <a:pt x="2622620" y="46975"/>
                  <a:pt x="2823587" y="31903"/>
                </a:cubicBezTo>
                <a:cubicBezTo>
                  <a:pt x="3024554" y="16830"/>
                  <a:pt x="3190352" y="-6616"/>
                  <a:pt x="3326005" y="1758"/>
                </a:cubicBezTo>
                <a:cubicBezTo>
                  <a:pt x="3461658" y="10132"/>
                  <a:pt x="3549581" y="46138"/>
                  <a:pt x="3637504" y="8214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481943" y="2994409"/>
            <a:ext cx="4411226" cy="482492"/>
          </a:xfrm>
          <a:custGeom>
            <a:avLst/>
            <a:gdLst>
              <a:gd name="connsiteX0" fmla="*/ 0 w 4411226"/>
              <a:gd name="connsiteY0" fmla="*/ 462224 h 482492"/>
              <a:gd name="connsiteX1" fmla="*/ 914400 w 4411226"/>
              <a:gd name="connsiteY1" fmla="*/ 482321 h 482492"/>
              <a:gd name="connsiteX2" fmla="*/ 1446962 w 4411226"/>
              <a:gd name="connsiteY2" fmla="*/ 452176 h 482492"/>
              <a:gd name="connsiteX3" fmla="*/ 1507253 w 4411226"/>
              <a:gd name="connsiteY3" fmla="*/ 351692 h 482492"/>
              <a:gd name="connsiteX4" fmla="*/ 2170444 w 4411226"/>
              <a:gd name="connsiteY4" fmla="*/ 241160 h 482492"/>
              <a:gd name="connsiteX5" fmla="*/ 2381459 w 4411226"/>
              <a:gd name="connsiteY5" fmla="*/ 180870 h 482492"/>
              <a:gd name="connsiteX6" fmla="*/ 2672861 w 4411226"/>
              <a:gd name="connsiteY6" fmla="*/ 20096 h 482492"/>
              <a:gd name="connsiteX7" fmla="*/ 2994409 w 4411226"/>
              <a:gd name="connsiteY7" fmla="*/ 10048 h 482492"/>
              <a:gd name="connsiteX8" fmla="*/ 3717890 w 4411226"/>
              <a:gd name="connsiteY8" fmla="*/ 30145 h 482492"/>
              <a:gd name="connsiteX9" fmla="*/ 4411226 w 4411226"/>
              <a:gd name="connsiteY9" fmla="*/ 0 h 48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1226" h="482492">
                <a:moveTo>
                  <a:pt x="0" y="462224"/>
                </a:moveTo>
                <a:cubicBezTo>
                  <a:pt x="336620" y="473110"/>
                  <a:pt x="673240" y="483996"/>
                  <a:pt x="914400" y="482321"/>
                </a:cubicBezTo>
                <a:cubicBezTo>
                  <a:pt x="1155560" y="480646"/>
                  <a:pt x="1348153" y="473947"/>
                  <a:pt x="1446962" y="452176"/>
                </a:cubicBezTo>
                <a:cubicBezTo>
                  <a:pt x="1545771" y="430405"/>
                  <a:pt x="1386673" y="386861"/>
                  <a:pt x="1507253" y="351692"/>
                </a:cubicBezTo>
                <a:cubicBezTo>
                  <a:pt x="1627833" y="316523"/>
                  <a:pt x="2024743" y="269630"/>
                  <a:pt x="2170444" y="241160"/>
                </a:cubicBezTo>
                <a:cubicBezTo>
                  <a:pt x="2316145" y="212690"/>
                  <a:pt x="2297723" y="217714"/>
                  <a:pt x="2381459" y="180870"/>
                </a:cubicBezTo>
                <a:cubicBezTo>
                  <a:pt x="2465195" y="144026"/>
                  <a:pt x="2570703" y="48566"/>
                  <a:pt x="2672861" y="20096"/>
                </a:cubicBezTo>
                <a:cubicBezTo>
                  <a:pt x="2775019" y="-8374"/>
                  <a:pt x="2820238" y="8373"/>
                  <a:pt x="2994409" y="10048"/>
                </a:cubicBezTo>
                <a:cubicBezTo>
                  <a:pt x="3168580" y="11723"/>
                  <a:pt x="3481754" y="31820"/>
                  <a:pt x="3717890" y="30145"/>
                </a:cubicBezTo>
                <a:cubicBezTo>
                  <a:pt x="3954026" y="28470"/>
                  <a:pt x="4182626" y="14235"/>
                  <a:pt x="441122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090057" y="3429549"/>
            <a:ext cx="5395965" cy="259299"/>
          </a:xfrm>
          <a:custGeom>
            <a:avLst/>
            <a:gdLst>
              <a:gd name="connsiteX0" fmla="*/ 0 w 5395965"/>
              <a:gd name="connsiteY0" fmla="*/ 147664 h 259299"/>
              <a:gd name="connsiteX1" fmla="*/ 1517301 w 5395965"/>
              <a:gd name="connsiteY1" fmla="*/ 258196 h 259299"/>
              <a:gd name="connsiteX2" fmla="*/ 2361363 w 5395965"/>
              <a:gd name="connsiteY2" fmla="*/ 87374 h 259299"/>
              <a:gd name="connsiteX3" fmla="*/ 2903974 w 5395965"/>
              <a:gd name="connsiteY3" fmla="*/ 6987 h 259299"/>
              <a:gd name="connsiteX4" fmla="*/ 3356150 w 5395965"/>
              <a:gd name="connsiteY4" fmla="*/ 147664 h 259299"/>
              <a:gd name="connsiteX5" fmla="*/ 3928906 w 5395965"/>
              <a:gd name="connsiteY5" fmla="*/ 6987 h 259299"/>
              <a:gd name="connsiteX6" fmla="*/ 4582048 w 5395965"/>
              <a:gd name="connsiteY6" fmla="*/ 27084 h 259299"/>
              <a:gd name="connsiteX7" fmla="*/ 5395965 w 5395965"/>
              <a:gd name="connsiteY7" fmla="*/ 77326 h 2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5965" h="259299">
                <a:moveTo>
                  <a:pt x="0" y="147664"/>
                </a:moveTo>
                <a:cubicBezTo>
                  <a:pt x="561870" y="207954"/>
                  <a:pt x="1123741" y="268244"/>
                  <a:pt x="1517301" y="258196"/>
                </a:cubicBezTo>
                <a:cubicBezTo>
                  <a:pt x="1910861" y="248148"/>
                  <a:pt x="2130251" y="129242"/>
                  <a:pt x="2361363" y="87374"/>
                </a:cubicBezTo>
                <a:cubicBezTo>
                  <a:pt x="2592475" y="45506"/>
                  <a:pt x="2738176" y="-3061"/>
                  <a:pt x="2903974" y="6987"/>
                </a:cubicBezTo>
                <a:cubicBezTo>
                  <a:pt x="3069772" y="17035"/>
                  <a:pt x="3185328" y="147664"/>
                  <a:pt x="3356150" y="147664"/>
                </a:cubicBezTo>
                <a:cubicBezTo>
                  <a:pt x="3526972" y="147664"/>
                  <a:pt x="3724590" y="27084"/>
                  <a:pt x="3928906" y="6987"/>
                </a:cubicBezTo>
                <a:cubicBezTo>
                  <a:pt x="4133222" y="-13110"/>
                  <a:pt x="4337538" y="15361"/>
                  <a:pt x="4582048" y="27084"/>
                </a:cubicBezTo>
                <a:cubicBezTo>
                  <a:pt x="4826558" y="38807"/>
                  <a:pt x="5111261" y="58066"/>
                  <a:pt x="5395965" y="7732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949380" y="3918773"/>
            <a:ext cx="5215095" cy="494742"/>
          </a:xfrm>
          <a:custGeom>
            <a:avLst/>
            <a:gdLst>
              <a:gd name="connsiteX0" fmla="*/ 0 w 5215095"/>
              <a:gd name="connsiteY0" fmla="*/ 301535 h 494742"/>
              <a:gd name="connsiteX1" fmla="*/ 964642 w 5215095"/>
              <a:gd name="connsiteY1" fmla="*/ 492453 h 494742"/>
              <a:gd name="connsiteX2" fmla="*/ 2080009 w 5215095"/>
              <a:gd name="connsiteY2" fmla="*/ 412067 h 494742"/>
              <a:gd name="connsiteX3" fmla="*/ 3145134 w 5215095"/>
              <a:gd name="connsiteY3" fmla="*/ 321631 h 494742"/>
              <a:gd name="connsiteX4" fmla="*/ 4059534 w 5215095"/>
              <a:gd name="connsiteY4" fmla="*/ 201051 h 494742"/>
              <a:gd name="connsiteX5" fmla="*/ 4200211 w 5215095"/>
              <a:gd name="connsiteY5" fmla="*/ 30229 h 494742"/>
              <a:gd name="connsiteX6" fmla="*/ 4501662 w 5215095"/>
              <a:gd name="connsiteY6" fmla="*/ 10132 h 494742"/>
              <a:gd name="connsiteX7" fmla="*/ 5215095 w 5215095"/>
              <a:gd name="connsiteY7" fmla="*/ 140761 h 49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15095" h="494742">
                <a:moveTo>
                  <a:pt x="0" y="301535"/>
                </a:moveTo>
                <a:cubicBezTo>
                  <a:pt x="308987" y="387783"/>
                  <a:pt x="617974" y="474031"/>
                  <a:pt x="964642" y="492453"/>
                </a:cubicBezTo>
                <a:cubicBezTo>
                  <a:pt x="1311310" y="510875"/>
                  <a:pt x="2080009" y="412067"/>
                  <a:pt x="2080009" y="412067"/>
                </a:cubicBezTo>
                <a:lnTo>
                  <a:pt x="3145134" y="321631"/>
                </a:lnTo>
                <a:cubicBezTo>
                  <a:pt x="3475055" y="286462"/>
                  <a:pt x="3883688" y="249618"/>
                  <a:pt x="4059534" y="201051"/>
                </a:cubicBezTo>
                <a:cubicBezTo>
                  <a:pt x="4235380" y="152484"/>
                  <a:pt x="4126523" y="62049"/>
                  <a:pt x="4200211" y="30229"/>
                </a:cubicBezTo>
                <a:cubicBezTo>
                  <a:pt x="4273899" y="-1591"/>
                  <a:pt x="4332515" y="-8290"/>
                  <a:pt x="4501662" y="10132"/>
                </a:cubicBezTo>
                <a:cubicBezTo>
                  <a:pt x="4670809" y="28554"/>
                  <a:pt x="4942952" y="84657"/>
                  <a:pt x="5215095" y="14076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57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131FC-BA94-930C-5C91-97089CBC0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3F6424-AE8E-5361-C649-2ADB64DBB0D2}"/>
              </a:ext>
            </a:extLst>
          </p:cNvPr>
          <p:cNvSpPr txBox="1"/>
          <p:nvPr/>
        </p:nvSpPr>
        <p:spPr>
          <a:xfrm>
            <a:off x="3341047" y="2250830"/>
            <a:ext cx="59447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3</a:t>
            </a:r>
          </a:p>
          <a:p>
            <a:pPr algn="ctr"/>
            <a:r>
              <a:rPr lang="en-US" sz="3600" dirty="0"/>
              <a:t>Small-Scale Erosional Features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95721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1ECA8-1A42-03FC-4422-23A03BB9D6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3" y="0"/>
            <a:ext cx="4242817" cy="6877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B60BF4-D499-8334-F26D-D9C8E36F37D6}"/>
              </a:ext>
            </a:extLst>
          </p:cNvPr>
          <p:cNvSpPr txBox="1"/>
          <p:nvPr/>
        </p:nvSpPr>
        <p:spPr>
          <a:xfrm>
            <a:off x="6888212" y="476894"/>
            <a:ext cx="32029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glacial scratches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“striae”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2102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E700A-5BF0-CE41-2D4D-1E72383F8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84458-98B4-4637-7B81-84F97675F4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3" y="0"/>
            <a:ext cx="4242817" cy="6877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96BD6-CDDC-1539-2A99-849FD696EF69}"/>
              </a:ext>
            </a:extLst>
          </p:cNvPr>
          <p:cNvSpPr txBox="1"/>
          <p:nvPr/>
        </p:nvSpPr>
        <p:spPr>
          <a:xfrm>
            <a:off x="6888212" y="476894"/>
            <a:ext cx="32029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glacial scratches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“striae”</a:t>
            </a:r>
          </a:p>
          <a:p>
            <a:pPr algn="ctr"/>
            <a:endParaRPr lang="en-US" sz="36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C5E8F1-42F7-9F67-5F98-FBA9FBD8AB2D}"/>
              </a:ext>
            </a:extLst>
          </p:cNvPr>
          <p:cNvCxnSpPr>
            <a:cxnSpLocks/>
          </p:cNvCxnSpPr>
          <p:nvPr/>
        </p:nvCxnSpPr>
        <p:spPr>
          <a:xfrm flipH="1">
            <a:off x="2100860" y="347472"/>
            <a:ext cx="276580" cy="137160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D8FAA9-A560-4164-64EB-00A36B37CB44}"/>
              </a:ext>
            </a:extLst>
          </p:cNvPr>
          <p:cNvCxnSpPr>
            <a:cxnSpLocks/>
          </p:cNvCxnSpPr>
          <p:nvPr/>
        </p:nvCxnSpPr>
        <p:spPr>
          <a:xfrm flipH="1">
            <a:off x="1631468" y="2950464"/>
            <a:ext cx="276580" cy="137160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9974BE-47DB-EC58-8400-836A683FBA82}"/>
              </a:ext>
            </a:extLst>
          </p:cNvPr>
          <p:cNvCxnSpPr>
            <a:cxnSpLocks/>
          </p:cNvCxnSpPr>
          <p:nvPr/>
        </p:nvCxnSpPr>
        <p:spPr>
          <a:xfrm flipH="1">
            <a:off x="1143788" y="5114544"/>
            <a:ext cx="276580" cy="137160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DBF284-FDEF-1220-B952-2F8237726AAB}"/>
              </a:ext>
            </a:extLst>
          </p:cNvPr>
          <p:cNvCxnSpPr>
            <a:cxnSpLocks/>
          </p:cNvCxnSpPr>
          <p:nvPr/>
        </p:nvCxnSpPr>
        <p:spPr>
          <a:xfrm flipH="1">
            <a:off x="2993286" y="1830935"/>
            <a:ext cx="292457" cy="1445665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C364B2-5A5B-84FE-0CCC-49F1CAF78222}"/>
              </a:ext>
            </a:extLst>
          </p:cNvPr>
          <p:cNvCxnSpPr>
            <a:cxnSpLocks/>
          </p:cNvCxnSpPr>
          <p:nvPr/>
        </p:nvCxnSpPr>
        <p:spPr>
          <a:xfrm flipH="1">
            <a:off x="2347415" y="1033272"/>
            <a:ext cx="292457" cy="1445665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74FD92-6A3C-36C6-8E5B-51608E6F0C8E}"/>
              </a:ext>
            </a:extLst>
          </p:cNvPr>
          <p:cNvCxnSpPr>
            <a:cxnSpLocks/>
          </p:cNvCxnSpPr>
          <p:nvPr/>
        </p:nvCxnSpPr>
        <p:spPr>
          <a:xfrm flipH="1">
            <a:off x="3079720" y="3099930"/>
            <a:ext cx="292457" cy="1445665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1DBE84-0284-44AA-32B6-792AC41F3910}"/>
              </a:ext>
            </a:extLst>
          </p:cNvPr>
          <p:cNvCxnSpPr>
            <a:cxnSpLocks/>
          </p:cNvCxnSpPr>
          <p:nvPr/>
        </p:nvCxnSpPr>
        <p:spPr>
          <a:xfrm flipH="1">
            <a:off x="3622265" y="3931805"/>
            <a:ext cx="292457" cy="1445665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028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BFA76-CE11-5560-30A2-DBF7304F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F8F20-B3E0-0BB7-47FA-143087351E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3" y="0"/>
            <a:ext cx="4242817" cy="68770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4CE18-805F-58E8-F7AC-6789D5AB6746}"/>
              </a:ext>
            </a:extLst>
          </p:cNvPr>
          <p:cNvSpPr txBox="1"/>
          <p:nvPr/>
        </p:nvSpPr>
        <p:spPr>
          <a:xfrm>
            <a:off x="5934592" y="476894"/>
            <a:ext cx="511018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careful observation</a:t>
            </a:r>
          </a:p>
          <a:p>
            <a:pPr algn="ctr"/>
            <a:r>
              <a:rPr lang="en-US" sz="3600" dirty="0"/>
              <a:t>needed to distinguish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striae</a:t>
            </a:r>
          </a:p>
          <a:p>
            <a:pPr algn="ctr"/>
            <a:r>
              <a:rPr lang="en-US" sz="3600" dirty="0"/>
              <a:t>(on surface of rock)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from sedimentary layering</a:t>
            </a:r>
          </a:p>
          <a:p>
            <a:pPr algn="ctr"/>
            <a:r>
              <a:rPr lang="en-US" sz="3600" dirty="0"/>
              <a:t>or metamorphic banding</a:t>
            </a:r>
          </a:p>
          <a:p>
            <a:pPr algn="ctr"/>
            <a:r>
              <a:rPr lang="en-US" sz="3600" dirty="0"/>
              <a:t>(internal to the rock)</a:t>
            </a:r>
          </a:p>
          <a:p>
            <a:pPr algn="ctr"/>
            <a:endParaRPr lang="en-US" sz="3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E6A092-9207-0D44-D46D-4FAEEF2DA026}"/>
              </a:ext>
            </a:extLst>
          </p:cNvPr>
          <p:cNvCxnSpPr>
            <a:cxnSpLocks/>
          </p:cNvCxnSpPr>
          <p:nvPr/>
        </p:nvCxnSpPr>
        <p:spPr>
          <a:xfrm flipH="1">
            <a:off x="1143788" y="2478937"/>
            <a:ext cx="3112018" cy="2066658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8A3515-17DE-ED26-6495-253A596D978E}"/>
              </a:ext>
            </a:extLst>
          </p:cNvPr>
          <p:cNvCxnSpPr>
            <a:cxnSpLocks/>
          </p:cNvCxnSpPr>
          <p:nvPr/>
        </p:nvCxnSpPr>
        <p:spPr>
          <a:xfrm flipH="1">
            <a:off x="1143788" y="3512266"/>
            <a:ext cx="3112018" cy="2066658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C06A54-CD4F-5821-36BF-7976EA68E7B2}"/>
              </a:ext>
            </a:extLst>
          </p:cNvPr>
          <p:cNvCxnSpPr>
            <a:cxnSpLocks/>
          </p:cNvCxnSpPr>
          <p:nvPr/>
        </p:nvCxnSpPr>
        <p:spPr>
          <a:xfrm flipH="1">
            <a:off x="783440" y="1362342"/>
            <a:ext cx="3112018" cy="2066658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8F6704-47D2-ACD9-B094-0658C66CB63E}"/>
              </a:ext>
            </a:extLst>
          </p:cNvPr>
          <p:cNvCxnSpPr>
            <a:cxnSpLocks/>
          </p:cNvCxnSpPr>
          <p:nvPr/>
        </p:nvCxnSpPr>
        <p:spPr>
          <a:xfrm flipH="1">
            <a:off x="1369492" y="257114"/>
            <a:ext cx="1462736" cy="747045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9571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014128-5C9F-2A91-C3D2-9EFCEF34E6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650473" cy="6202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DB6EF-01E4-BC47-5340-877E106A69BB}"/>
              </a:ext>
            </a:extLst>
          </p:cNvPr>
          <p:cNvSpPr txBox="1"/>
          <p:nvPr/>
        </p:nvSpPr>
        <p:spPr>
          <a:xfrm>
            <a:off x="3200401" y="6088559"/>
            <a:ext cx="7374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/>
              <a:t>roche</a:t>
            </a:r>
            <a:r>
              <a:rPr lang="en-US" sz="4400" dirty="0"/>
              <a:t> moutonnée with striae</a:t>
            </a:r>
          </a:p>
        </p:txBody>
      </p:sp>
    </p:spTree>
    <p:extLst>
      <p:ext uri="{BB962C8B-B14F-4D97-AF65-F5344CB8AC3E}">
        <p14:creationId xmlns:p14="http://schemas.microsoft.com/office/powerpoint/2010/main" val="11946257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014128-5C9F-2A91-C3D2-9EFCEF34E6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650473" cy="6202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DB6EF-01E4-BC47-5340-877E106A69BB}"/>
              </a:ext>
            </a:extLst>
          </p:cNvPr>
          <p:cNvSpPr txBox="1"/>
          <p:nvPr/>
        </p:nvSpPr>
        <p:spPr>
          <a:xfrm>
            <a:off x="3200401" y="6088559"/>
            <a:ext cx="7374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/>
              <a:t>roche</a:t>
            </a:r>
            <a:r>
              <a:rPr lang="en-US" sz="4400" dirty="0"/>
              <a:t> moutonnée with striae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9B4D741-BC5B-BDB1-7C13-6CB47E465F68}"/>
              </a:ext>
            </a:extLst>
          </p:cNvPr>
          <p:cNvSpPr/>
          <p:nvPr/>
        </p:nvSpPr>
        <p:spPr>
          <a:xfrm>
            <a:off x="1351722" y="2754375"/>
            <a:ext cx="10952921" cy="624929"/>
          </a:xfrm>
          <a:custGeom>
            <a:avLst/>
            <a:gdLst>
              <a:gd name="connsiteX0" fmla="*/ 0 w 10952921"/>
              <a:gd name="connsiteY0" fmla="*/ 624929 h 624929"/>
              <a:gd name="connsiteX1" fmla="*/ 1311965 w 10952921"/>
              <a:gd name="connsiteY1" fmla="*/ 28582 h 624929"/>
              <a:gd name="connsiteX2" fmla="*/ 4015408 w 10952921"/>
              <a:gd name="connsiteY2" fmla="*/ 88216 h 624929"/>
              <a:gd name="connsiteX3" fmla="*/ 8567530 w 10952921"/>
              <a:gd name="connsiteY3" fmla="*/ 267121 h 624929"/>
              <a:gd name="connsiteX4" fmla="*/ 10952921 w 10952921"/>
              <a:gd name="connsiteY4" fmla="*/ 366512 h 6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2921" h="624929">
                <a:moveTo>
                  <a:pt x="0" y="624929"/>
                </a:moveTo>
                <a:cubicBezTo>
                  <a:pt x="321365" y="371481"/>
                  <a:pt x="642730" y="118034"/>
                  <a:pt x="1311965" y="28582"/>
                </a:cubicBezTo>
                <a:cubicBezTo>
                  <a:pt x="1981200" y="-60870"/>
                  <a:pt x="4015408" y="88216"/>
                  <a:pt x="4015408" y="88216"/>
                </a:cubicBezTo>
                <a:lnTo>
                  <a:pt x="8567530" y="267121"/>
                </a:lnTo>
                <a:lnTo>
                  <a:pt x="10952921" y="36651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45332-77BD-BC2E-09A3-2FC8833BE203}"/>
              </a:ext>
            </a:extLst>
          </p:cNvPr>
          <p:cNvSpPr txBox="1"/>
          <p:nvPr/>
        </p:nvSpPr>
        <p:spPr>
          <a:xfrm>
            <a:off x="10092947" y="3478697"/>
            <a:ext cx="221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gentle slope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267FEC-4375-6888-F047-57223563D5A3}"/>
              </a:ext>
            </a:extLst>
          </p:cNvPr>
          <p:cNvSpPr txBox="1"/>
          <p:nvPr/>
        </p:nvSpPr>
        <p:spPr>
          <a:xfrm rot="19998031">
            <a:off x="1400254" y="2945443"/>
            <a:ext cx="14779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steep</a:t>
            </a:r>
          </a:p>
          <a:p>
            <a:r>
              <a:rPr lang="en-US" sz="3200" dirty="0">
                <a:solidFill>
                  <a:schemeClr val="bg1"/>
                </a:solidFill>
              </a:rPr>
              <a:t>plucked</a:t>
            </a:r>
          </a:p>
          <a:p>
            <a:r>
              <a:rPr lang="en-US" sz="3200" dirty="0">
                <a:solidFill>
                  <a:schemeClr val="bg1"/>
                </a:solidFill>
              </a:rPr>
              <a:t>slope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68342F-BD1F-C854-4DA4-2993AE0E6CF1}"/>
              </a:ext>
            </a:extLst>
          </p:cNvPr>
          <p:cNvCxnSpPr>
            <a:cxnSpLocks/>
          </p:cNvCxnSpPr>
          <p:nvPr/>
        </p:nvCxnSpPr>
        <p:spPr>
          <a:xfrm>
            <a:off x="4114800" y="3478697"/>
            <a:ext cx="5029200" cy="31473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CCCC49-BDF3-85DC-973F-8798E8BF1454}"/>
              </a:ext>
            </a:extLst>
          </p:cNvPr>
          <p:cNvCxnSpPr>
            <a:cxnSpLocks/>
          </p:cNvCxnSpPr>
          <p:nvPr/>
        </p:nvCxnSpPr>
        <p:spPr>
          <a:xfrm>
            <a:off x="4566011" y="4350783"/>
            <a:ext cx="4975554" cy="10834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60C88D-4840-281D-AA90-D9AE3ED3BDA1}"/>
              </a:ext>
            </a:extLst>
          </p:cNvPr>
          <p:cNvCxnSpPr>
            <a:cxnSpLocks/>
          </p:cNvCxnSpPr>
          <p:nvPr/>
        </p:nvCxnSpPr>
        <p:spPr>
          <a:xfrm>
            <a:off x="4566011" y="3116190"/>
            <a:ext cx="4975554" cy="25863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52BBF8-CD1F-37B6-12FA-BFAD1B9B5693}"/>
              </a:ext>
            </a:extLst>
          </p:cNvPr>
          <p:cNvSpPr txBox="1"/>
          <p:nvPr/>
        </p:nvSpPr>
        <p:spPr>
          <a:xfrm rot="217736">
            <a:off x="6216358" y="3625166"/>
            <a:ext cx="1116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striae</a:t>
            </a:r>
          </a:p>
        </p:txBody>
      </p:sp>
    </p:spTree>
    <p:extLst>
      <p:ext uri="{BB962C8B-B14F-4D97-AF65-F5344CB8AC3E}">
        <p14:creationId xmlns:p14="http://schemas.microsoft.com/office/powerpoint/2010/main" val="1584642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5620F-AA23-290B-6C13-845ECA301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390B80-596B-F910-4DE1-0D636BD77A3C}"/>
              </a:ext>
            </a:extLst>
          </p:cNvPr>
          <p:cNvSpPr txBox="1"/>
          <p:nvPr/>
        </p:nvSpPr>
        <p:spPr>
          <a:xfrm>
            <a:off x="9251763" y="612844"/>
            <a:ext cx="142936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Cirque</a:t>
            </a:r>
          </a:p>
          <a:p>
            <a:endParaRPr lang="en-US" sz="3600" b="1" dirty="0"/>
          </a:p>
          <a:p>
            <a:r>
              <a:rPr lang="en-US" sz="3600" b="1" dirty="0"/>
              <a:t>Arête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71544E-A267-87EF-8A84-D7850E9D37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18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89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176" y="1165516"/>
            <a:ext cx="6566876" cy="4486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77625" y="5717879"/>
            <a:ext cx="518117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dirty="0"/>
              <a:t>Roche </a:t>
            </a:r>
            <a:r>
              <a:rPr lang="en-US" sz="4050" dirty="0" err="1"/>
              <a:t>Moutonnée</a:t>
            </a:r>
            <a:r>
              <a:rPr lang="en-US" sz="405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EFBBA6-60FB-E66C-BEE5-F3D10719ADE9}"/>
              </a:ext>
            </a:extLst>
          </p:cNvPr>
          <p:cNvSpPr/>
          <p:nvPr/>
        </p:nvSpPr>
        <p:spPr>
          <a:xfrm>
            <a:off x="0" y="742122"/>
            <a:ext cx="51811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dirty="0"/>
              <a:t>“plucking” or “quarrying” implies ice is in a freezing – not melting - </a:t>
            </a:r>
            <a:r>
              <a:rPr lang="en-US" sz="4050" dirty="0" err="1"/>
              <a:t>regeim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10636895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28463-020D-67B4-E9E2-5A07C3CC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D46307-95E2-53F2-C0CF-DBB9A0C7F7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650473" cy="6202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F2CDE-D1BF-6CAD-EC19-B75CC428781B}"/>
              </a:ext>
            </a:extLst>
          </p:cNvPr>
          <p:cNvSpPr txBox="1"/>
          <p:nvPr/>
        </p:nvSpPr>
        <p:spPr>
          <a:xfrm>
            <a:off x="3200401" y="6088559"/>
            <a:ext cx="7374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/>
              <a:t>roche</a:t>
            </a:r>
            <a:r>
              <a:rPr lang="en-US" sz="4400" dirty="0"/>
              <a:t> moutonnée with striae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880D98-DA09-50A0-4990-9F1D7EEFD921}"/>
              </a:ext>
            </a:extLst>
          </p:cNvPr>
          <p:cNvSpPr/>
          <p:nvPr/>
        </p:nvSpPr>
        <p:spPr>
          <a:xfrm>
            <a:off x="1351722" y="2754375"/>
            <a:ext cx="10952921" cy="624929"/>
          </a:xfrm>
          <a:custGeom>
            <a:avLst/>
            <a:gdLst>
              <a:gd name="connsiteX0" fmla="*/ 0 w 10952921"/>
              <a:gd name="connsiteY0" fmla="*/ 624929 h 624929"/>
              <a:gd name="connsiteX1" fmla="*/ 1311965 w 10952921"/>
              <a:gd name="connsiteY1" fmla="*/ 28582 h 624929"/>
              <a:gd name="connsiteX2" fmla="*/ 4015408 w 10952921"/>
              <a:gd name="connsiteY2" fmla="*/ 88216 h 624929"/>
              <a:gd name="connsiteX3" fmla="*/ 8567530 w 10952921"/>
              <a:gd name="connsiteY3" fmla="*/ 267121 h 624929"/>
              <a:gd name="connsiteX4" fmla="*/ 10952921 w 10952921"/>
              <a:gd name="connsiteY4" fmla="*/ 366512 h 62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2921" h="624929">
                <a:moveTo>
                  <a:pt x="0" y="624929"/>
                </a:moveTo>
                <a:cubicBezTo>
                  <a:pt x="321365" y="371481"/>
                  <a:pt x="642730" y="118034"/>
                  <a:pt x="1311965" y="28582"/>
                </a:cubicBezTo>
                <a:cubicBezTo>
                  <a:pt x="1981200" y="-60870"/>
                  <a:pt x="4015408" y="88216"/>
                  <a:pt x="4015408" y="88216"/>
                </a:cubicBezTo>
                <a:lnTo>
                  <a:pt x="8567530" y="267121"/>
                </a:lnTo>
                <a:lnTo>
                  <a:pt x="10952921" y="36651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2708B-938B-1BBA-FED7-E440BD13D0A0}"/>
              </a:ext>
            </a:extLst>
          </p:cNvPr>
          <p:cNvSpPr txBox="1"/>
          <p:nvPr/>
        </p:nvSpPr>
        <p:spPr>
          <a:xfrm>
            <a:off x="10092947" y="3478697"/>
            <a:ext cx="221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gentle slope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2252A-999E-6D4F-06CB-903F0B1995BD}"/>
              </a:ext>
            </a:extLst>
          </p:cNvPr>
          <p:cNvSpPr txBox="1"/>
          <p:nvPr/>
        </p:nvSpPr>
        <p:spPr>
          <a:xfrm rot="19998031">
            <a:off x="1098408" y="3437885"/>
            <a:ext cx="2081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steep slope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75497-F36B-6B7B-FB33-AA40D4B82826}"/>
              </a:ext>
            </a:extLst>
          </p:cNvPr>
          <p:cNvSpPr txBox="1"/>
          <p:nvPr/>
        </p:nvSpPr>
        <p:spPr>
          <a:xfrm rot="233576">
            <a:off x="4917672" y="3582220"/>
            <a:ext cx="3069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Ice flow direction</a:t>
            </a:r>
          </a:p>
        </p:txBody>
      </p:sp>
      <p:sp>
        <p:nvSpPr>
          <p:cNvPr id="2" name="Right Arrow 4">
            <a:extLst>
              <a:ext uri="{FF2B5EF4-FFF2-40B4-BE49-F238E27FC236}">
                <a16:creationId xmlns:a16="http://schemas.microsoft.com/office/drawing/2014/main" id="{38B090E1-7E73-8389-15CA-8B8F14FC192B}"/>
              </a:ext>
            </a:extLst>
          </p:cNvPr>
          <p:cNvSpPr/>
          <p:nvPr/>
        </p:nvSpPr>
        <p:spPr>
          <a:xfrm rot="11020938">
            <a:off x="5361233" y="2994671"/>
            <a:ext cx="2182372" cy="64982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58258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C902F-8472-A74D-6C1B-CBC0F3E80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706658-7C61-4AFA-C2DF-CAC8A83E9094}"/>
              </a:ext>
            </a:extLst>
          </p:cNvPr>
          <p:cNvSpPr txBox="1"/>
          <p:nvPr/>
        </p:nvSpPr>
        <p:spPr>
          <a:xfrm>
            <a:off x="0" y="6088559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/>
              <a:t>roche</a:t>
            </a:r>
            <a:r>
              <a:rPr lang="en-US" sz="4400" dirty="0"/>
              <a:t> moutonnée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39F4F-930D-0121-D6DF-B4D0313232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96" y="218662"/>
            <a:ext cx="11913704" cy="5625548"/>
          </a:xfrm>
          <a:prstGeom prst="rect">
            <a:avLst/>
          </a:prstGeom>
        </p:spPr>
      </p:pic>
      <p:sp>
        <p:nvSpPr>
          <p:cNvPr id="6" name="Right Arrow 4">
            <a:extLst>
              <a:ext uri="{FF2B5EF4-FFF2-40B4-BE49-F238E27FC236}">
                <a16:creationId xmlns:a16="http://schemas.microsoft.com/office/drawing/2014/main" id="{6EB317A4-6CC7-670C-94A8-BFE1437224CB}"/>
              </a:ext>
            </a:extLst>
          </p:cNvPr>
          <p:cNvSpPr/>
          <p:nvPr/>
        </p:nvSpPr>
        <p:spPr>
          <a:xfrm rot="20642260">
            <a:off x="6127223" y="4339835"/>
            <a:ext cx="962025" cy="3619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08955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8652" y="988056"/>
            <a:ext cx="6525548" cy="5206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5052" y="6194231"/>
            <a:ext cx="69927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18</a:t>
            </a:r>
            <a:r>
              <a:rPr lang="en-US" sz="3000" baseline="30000" dirty="0"/>
              <a:t>th</a:t>
            </a:r>
            <a:r>
              <a:rPr lang="en-US" sz="3000" dirty="0"/>
              <a:t> Century French Wig “The </a:t>
            </a:r>
            <a:r>
              <a:rPr lang="en-US" sz="3000" dirty="0" err="1"/>
              <a:t>Moutonnée</a:t>
            </a:r>
            <a:r>
              <a:rPr lang="en-US" sz="3000" dirty="0"/>
              <a:t>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5462" y="0"/>
            <a:ext cx="24511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“Roche”</a:t>
            </a:r>
          </a:p>
          <a:p>
            <a:r>
              <a:rPr lang="en-US" sz="3000" dirty="0"/>
              <a:t>Rock in French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665A60-2282-FA3F-4867-A7F4EF3F50F1}"/>
              </a:ext>
            </a:extLst>
          </p:cNvPr>
          <p:cNvSpPr/>
          <p:nvPr/>
        </p:nvSpPr>
        <p:spPr>
          <a:xfrm>
            <a:off x="6251426" y="0"/>
            <a:ext cx="32859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/>
              <a:t>“Moutonnée”</a:t>
            </a:r>
          </a:p>
          <a:p>
            <a:r>
              <a:rPr lang="en-US" sz="3000" dirty="0"/>
              <a:t>Sheepskin in French</a:t>
            </a:r>
          </a:p>
        </p:txBody>
      </p:sp>
    </p:spTree>
    <p:extLst>
      <p:ext uri="{BB962C8B-B14F-4D97-AF65-F5344CB8AC3E}">
        <p14:creationId xmlns:p14="http://schemas.microsoft.com/office/powerpoint/2010/main" val="6585721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725" y="2111221"/>
            <a:ext cx="8905875" cy="400764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1827844" y="4638009"/>
            <a:ext cx="962025" cy="3619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991140" y="6226333"/>
            <a:ext cx="76104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Dunning Trail near the Bowling Alley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56098" y="328122"/>
            <a:ext cx="2213128" cy="16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85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4864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873980">
            <a:off x="5106246" y="2857898"/>
            <a:ext cx="962025" cy="3619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2290762" y="5716880"/>
            <a:ext cx="76104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Suffern Bear Mt Trail near Stone Memorial Shelter</a:t>
            </a:r>
          </a:p>
        </p:txBody>
      </p:sp>
    </p:spTree>
    <p:extLst>
      <p:ext uri="{BB962C8B-B14F-4D97-AF65-F5344CB8AC3E}">
        <p14:creationId xmlns:p14="http://schemas.microsoft.com/office/powerpoint/2010/main" val="34117447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16"/>
            <a:ext cx="12026348" cy="541185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017683" y="4343434"/>
            <a:ext cx="962025" cy="3619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2241274" y="5963288"/>
            <a:ext cx="7543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Ramapo </a:t>
            </a:r>
            <a:r>
              <a:rPr lang="en-US" sz="2100" dirty="0" err="1"/>
              <a:t>Dunderburg</a:t>
            </a:r>
            <a:r>
              <a:rPr lang="en-US" sz="2100" dirty="0"/>
              <a:t> Trail at the Bald Rocks</a:t>
            </a:r>
          </a:p>
        </p:txBody>
      </p:sp>
    </p:spTree>
    <p:extLst>
      <p:ext uri="{BB962C8B-B14F-4D97-AF65-F5344CB8AC3E}">
        <p14:creationId xmlns:p14="http://schemas.microsoft.com/office/powerpoint/2010/main" val="16967870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8"/>
            <a:ext cx="12180958" cy="548143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20810890">
            <a:off x="4206196" y="2930728"/>
            <a:ext cx="962025" cy="3619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097232" y="5864495"/>
            <a:ext cx="7986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Woods road north of Little Long Pond</a:t>
            </a:r>
          </a:p>
        </p:txBody>
      </p:sp>
    </p:spTree>
    <p:extLst>
      <p:ext uri="{BB962C8B-B14F-4D97-AF65-F5344CB8AC3E}">
        <p14:creationId xmlns:p14="http://schemas.microsoft.com/office/powerpoint/2010/main" val="25962377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635FA7-46C5-D1CB-ED79-79698A408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067" y="278295"/>
            <a:ext cx="11992933" cy="5406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5966D-DFE7-F6F4-63F1-E87A37947B56}"/>
              </a:ext>
            </a:extLst>
          </p:cNvPr>
          <p:cNvSpPr txBox="1"/>
          <p:nvPr/>
        </p:nvSpPr>
        <p:spPr>
          <a:xfrm>
            <a:off x="725698" y="5685182"/>
            <a:ext cx="1093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 lot of plucked material from this </a:t>
            </a:r>
            <a:r>
              <a:rPr lang="en-US" sz="3600" dirty="0" err="1"/>
              <a:t>roche</a:t>
            </a:r>
            <a:r>
              <a:rPr lang="en-US" sz="3600" dirty="0"/>
              <a:t> moutonnée</a:t>
            </a:r>
          </a:p>
          <a:p>
            <a:pPr algn="ctr"/>
            <a:r>
              <a:rPr lang="en-US" sz="3600" dirty="0"/>
              <a:t> was left nearby </a:t>
            </a:r>
          </a:p>
        </p:txBody>
      </p:sp>
      <p:sp>
        <p:nvSpPr>
          <p:cNvPr id="7" name="Right Arrow 2">
            <a:extLst>
              <a:ext uri="{FF2B5EF4-FFF2-40B4-BE49-F238E27FC236}">
                <a16:creationId xmlns:a16="http://schemas.microsoft.com/office/drawing/2014/main" id="{7E88133B-E995-200A-E98C-37FBEE18106C}"/>
              </a:ext>
            </a:extLst>
          </p:cNvPr>
          <p:cNvSpPr/>
          <p:nvPr/>
        </p:nvSpPr>
        <p:spPr>
          <a:xfrm rot="1724088">
            <a:off x="3888144" y="1877181"/>
            <a:ext cx="962025" cy="3619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336273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25966D-DFE7-F6F4-63F1-E87A37947B56}"/>
              </a:ext>
            </a:extLst>
          </p:cNvPr>
          <p:cNvSpPr txBox="1"/>
          <p:nvPr/>
        </p:nvSpPr>
        <p:spPr>
          <a:xfrm>
            <a:off x="649498" y="6211669"/>
            <a:ext cx="109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giant </a:t>
            </a:r>
            <a:r>
              <a:rPr lang="en-US" sz="3600" dirty="0" err="1"/>
              <a:t>roche</a:t>
            </a:r>
            <a:r>
              <a:rPr lang="en-US" sz="3600" dirty="0"/>
              <a:t> </a:t>
            </a:r>
            <a:r>
              <a:rPr lang="en-US" sz="3600" dirty="0" err="1"/>
              <a:t>moutonnées</a:t>
            </a:r>
            <a:r>
              <a:rPr lang="en-US" sz="3600" dirty="0"/>
              <a:t> and glacially-plucked cliffs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0" y="239704"/>
            <a:ext cx="4305300" cy="6035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550" y="392104"/>
            <a:ext cx="6836140" cy="55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5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D62E18C-2582-8547-6ED8-DFA69C8025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5" y="-139149"/>
            <a:ext cx="5534354" cy="70226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91510-AF88-A02B-52D7-82C90881C5CD}"/>
              </a:ext>
            </a:extLst>
          </p:cNvPr>
          <p:cNvSpPr txBox="1"/>
          <p:nvPr/>
        </p:nvSpPr>
        <p:spPr>
          <a:xfrm>
            <a:off x="7860285" y="1050166"/>
            <a:ext cx="278121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Cirque</a:t>
            </a:r>
          </a:p>
          <a:p>
            <a:endParaRPr lang="en-US" sz="3600" b="1" dirty="0"/>
          </a:p>
          <a:p>
            <a:r>
              <a:rPr lang="en-US" sz="3600" b="1" dirty="0"/>
              <a:t>Moraine</a:t>
            </a:r>
          </a:p>
          <a:p>
            <a:endParaRPr lang="en-US" sz="3600" b="1" dirty="0"/>
          </a:p>
          <a:p>
            <a:r>
              <a:rPr lang="en-US" sz="3600" b="1" dirty="0"/>
              <a:t>Moraine Lake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60710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2C163-13DE-4FB7-54E4-05BD711346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81" y="0"/>
            <a:ext cx="3717236" cy="6838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EC7EF-88B4-9C21-A65B-E42BD00E46F6}"/>
              </a:ext>
            </a:extLst>
          </p:cNvPr>
          <p:cNvSpPr txBox="1"/>
          <p:nvPr/>
        </p:nvSpPr>
        <p:spPr>
          <a:xfrm>
            <a:off x="6096000" y="1025610"/>
            <a:ext cx="4340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An elongated, glacially-smoothed rock outcrop lacking  plucking is called a </a:t>
            </a:r>
          </a:p>
          <a:p>
            <a:pPr algn="ctr"/>
            <a:r>
              <a:rPr lang="en-US" sz="3600" dirty="0"/>
              <a:t>“whaleback”</a:t>
            </a:r>
          </a:p>
        </p:txBody>
      </p:sp>
    </p:spTree>
    <p:extLst>
      <p:ext uri="{BB962C8B-B14F-4D97-AF65-F5344CB8AC3E}">
        <p14:creationId xmlns:p14="http://schemas.microsoft.com/office/powerpoint/2010/main" val="2270723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B518D-C54B-50B3-DBD3-02EA84A36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5BCD3F-0C95-8563-FF5B-1EA0B8051D9E}"/>
              </a:ext>
            </a:extLst>
          </p:cNvPr>
          <p:cNvSpPr txBox="1"/>
          <p:nvPr/>
        </p:nvSpPr>
        <p:spPr>
          <a:xfrm>
            <a:off x="6096000" y="1025610"/>
            <a:ext cx="4340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An elongated, glacially-smoothed rock outcrop lacking  plucking is called a </a:t>
            </a:r>
          </a:p>
          <a:p>
            <a:pPr algn="ctr"/>
            <a:r>
              <a:rPr lang="en-US" sz="3600" dirty="0"/>
              <a:t>“whaleback”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C2CD8-9D27-2F3D-CA48-18435A5EB8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661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A9770C-E078-F442-D5E7-8A7D71B957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712" y="6430770"/>
            <a:ext cx="2361395" cy="319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7C1D78-2D15-C2D2-C09E-74C974110F3B}"/>
              </a:ext>
            </a:extLst>
          </p:cNvPr>
          <p:cNvSpPr/>
          <p:nvPr/>
        </p:nvSpPr>
        <p:spPr>
          <a:xfrm>
            <a:off x="10078278" y="6430770"/>
            <a:ext cx="1630018" cy="1489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133A2-9B46-F622-6859-EE435A26BD4D}"/>
              </a:ext>
            </a:extLst>
          </p:cNvPr>
          <p:cNvSpPr txBox="1"/>
          <p:nvPr/>
        </p:nvSpPr>
        <p:spPr>
          <a:xfrm>
            <a:off x="10078278" y="6062870"/>
            <a:ext cx="1630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km</a:t>
            </a:r>
          </a:p>
        </p:txBody>
      </p:sp>
    </p:spTree>
    <p:extLst>
      <p:ext uri="{BB962C8B-B14F-4D97-AF65-F5344CB8AC3E}">
        <p14:creationId xmlns:p14="http://schemas.microsoft.com/office/powerpoint/2010/main" val="37346651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A4BB7-F431-B335-0877-7B29F28BB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DB7054-6D47-0A4C-5D94-1D73B72A860F}"/>
              </a:ext>
            </a:extLst>
          </p:cNvPr>
          <p:cNvSpPr txBox="1"/>
          <p:nvPr/>
        </p:nvSpPr>
        <p:spPr>
          <a:xfrm>
            <a:off x="6096000" y="1025610"/>
            <a:ext cx="4340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An elongated, glacially-smoothed rock outcrop lacking  plucking is called a </a:t>
            </a:r>
          </a:p>
          <a:p>
            <a:pPr algn="ctr"/>
            <a:r>
              <a:rPr lang="en-US" sz="3600" dirty="0"/>
              <a:t>“whaleback”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5A2F9-5151-9B3A-EE3E-A9498BFF5E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661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E40FA-6219-8E8F-5438-AE06F56020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712" y="6430770"/>
            <a:ext cx="2361395" cy="319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0FA36B-CA6A-0FC8-657A-D9884C1A6742}"/>
              </a:ext>
            </a:extLst>
          </p:cNvPr>
          <p:cNvSpPr/>
          <p:nvPr/>
        </p:nvSpPr>
        <p:spPr>
          <a:xfrm>
            <a:off x="10078278" y="6430770"/>
            <a:ext cx="1630018" cy="1489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5BD2A-1231-07EA-B481-7E495E1A8C33}"/>
              </a:ext>
            </a:extLst>
          </p:cNvPr>
          <p:cNvSpPr txBox="1"/>
          <p:nvPr/>
        </p:nvSpPr>
        <p:spPr>
          <a:xfrm>
            <a:off x="10078278" y="6062870"/>
            <a:ext cx="1630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km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BFE4BB-3619-7E52-8E53-22AA55F00B63}"/>
              </a:ext>
            </a:extLst>
          </p:cNvPr>
          <p:cNvCxnSpPr/>
          <p:nvPr/>
        </p:nvCxnSpPr>
        <p:spPr>
          <a:xfrm flipH="1">
            <a:off x="6718852" y="2922104"/>
            <a:ext cx="417444" cy="3508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C20B44-85B5-8302-8285-4B74BC4A8D70}"/>
              </a:ext>
            </a:extLst>
          </p:cNvPr>
          <p:cNvCxnSpPr>
            <a:cxnSpLocks/>
          </p:cNvCxnSpPr>
          <p:nvPr/>
        </p:nvCxnSpPr>
        <p:spPr>
          <a:xfrm>
            <a:off x="4833731" y="2633870"/>
            <a:ext cx="0" cy="944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63B13A-1E6A-8D6E-9C6A-ABC22ABDD30B}"/>
              </a:ext>
            </a:extLst>
          </p:cNvPr>
          <p:cNvCxnSpPr>
            <a:cxnSpLocks/>
          </p:cNvCxnSpPr>
          <p:nvPr/>
        </p:nvCxnSpPr>
        <p:spPr>
          <a:xfrm flipH="1">
            <a:off x="8042814" y="3429000"/>
            <a:ext cx="223229" cy="32617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2302B2-B8E3-DA2D-9327-C07E28FC52BF}"/>
              </a:ext>
            </a:extLst>
          </p:cNvPr>
          <p:cNvCxnSpPr>
            <a:cxnSpLocks/>
          </p:cNvCxnSpPr>
          <p:nvPr/>
        </p:nvCxnSpPr>
        <p:spPr>
          <a:xfrm>
            <a:off x="7292009" y="298174"/>
            <a:ext cx="0" cy="9991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4EEC2A2-C3DB-A3C6-9986-D8B502A60450}"/>
              </a:ext>
            </a:extLst>
          </p:cNvPr>
          <p:cNvSpPr txBox="1"/>
          <p:nvPr/>
        </p:nvSpPr>
        <p:spPr>
          <a:xfrm>
            <a:off x="149892" y="278296"/>
            <a:ext cx="47500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Are these ridges big whalebacks?</a:t>
            </a:r>
          </a:p>
        </p:txBody>
      </p:sp>
    </p:spTree>
    <p:extLst>
      <p:ext uri="{BB962C8B-B14F-4D97-AF65-F5344CB8AC3E}">
        <p14:creationId xmlns:p14="http://schemas.microsoft.com/office/powerpoint/2010/main" val="29574879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EACA8F-4E73-9A8E-5B4B-4C2141792C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591" y="2285999"/>
            <a:ext cx="6539948" cy="4341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9684A4-B246-B84C-C672-8DBFC903FEDC}"/>
              </a:ext>
            </a:extLst>
          </p:cNvPr>
          <p:cNvSpPr txBox="1"/>
          <p:nvPr/>
        </p:nvSpPr>
        <p:spPr>
          <a:xfrm>
            <a:off x="5579139" y="230590"/>
            <a:ext cx="5638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Glacial Polish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glacier buffed the rock to a shine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5D2668-165E-18F1-F32D-68C0C03593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52" y="-1140"/>
            <a:ext cx="4591878" cy="68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339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84679E-D944-AC3E-33D9-71C18A0F58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74" y="-49580"/>
            <a:ext cx="10376452" cy="6907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F339FC-EBA1-2BD9-F11F-FB625F0D5BCA}"/>
              </a:ext>
            </a:extLst>
          </p:cNvPr>
          <p:cNvSpPr txBox="1"/>
          <p:nvPr/>
        </p:nvSpPr>
        <p:spPr>
          <a:xfrm>
            <a:off x="5875570" y="230590"/>
            <a:ext cx="50459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Glacial Pavement</a:t>
            </a:r>
          </a:p>
          <a:p>
            <a:pPr algn="ctr"/>
            <a:r>
              <a:rPr lang="en-US" sz="3200" dirty="0"/>
              <a:t>rock surface smoothed by ice</a:t>
            </a:r>
          </a:p>
        </p:txBody>
      </p:sp>
    </p:spTree>
    <p:extLst>
      <p:ext uri="{BB962C8B-B14F-4D97-AF65-F5344CB8AC3E}">
        <p14:creationId xmlns:p14="http://schemas.microsoft.com/office/powerpoint/2010/main" val="22584207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751C5C-F91F-C78F-A7B9-46174A92C466}"/>
              </a:ext>
            </a:extLst>
          </p:cNvPr>
          <p:cNvGrpSpPr/>
          <p:nvPr/>
        </p:nvGrpSpPr>
        <p:grpSpPr>
          <a:xfrm>
            <a:off x="875009" y="0"/>
            <a:ext cx="10441981" cy="6581494"/>
            <a:chOff x="351915" y="415654"/>
            <a:chExt cx="8458200" cy="509311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F1E753E-6520-A623-1FEA-57A18164CBB8}"/>
                </a:ext>
              </a:extLst>
            </p:cNvPr>
            <p:cNvSpPr/>
            <p:nvPr/>
          </p:nvSpPr>
          <p:spPr bwMode="auto">
            <a:xfrm>
              <a:off x="715617" y="1444488"/>
              <a:ext cx="7792279" cy="40419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9355DF2-6560-340B-F474-8F8C628454EE}"/>
                </a:ext>
              </a:extLst>
            </p:cNvPr>
            <p:cNvSpPr/>
            <p:nvPr/>
          </p:nvSpPr>
          <p:spPr bwMode="auto">
            <a:xfrm>
              <a:off x="715617" y="3716946"/>
              <a:ext cx="7792279" cy="1791824"/>
            </a:xfrm>
            <a:custGeom>
              <a:avLst/>
              <a:gdLst>
                <a:gd name="connsiteX0" fmla="*/ 628231 w 8754100"/>
                <a:gd name="connsiteY0" fmla="*/ 602500 h 1964563"/>
                <a:gd name="connsiteX1" fmla="*/ 3053379 w 8754100"/>
                <a:gd name="connsiteY1" fmla="*/ 72413 h 1964563"/>
                <a:gd name="connsiteX2" fmla="*/ 6233901 w 8754100"/>
                <a:gd name="connsiteY2" fmla="*/ 45908 h 1964563"/>
                <a:gd name="connsiteX3" fmla="*/ 8049449 w 8754100"/>
                <a:gd name="connsiteY3" fmla="*/ 456726 h 1964563"/>
                <a:gd name="connsiteX4" fmla="*/ 8168718 w 8754100"/>
                <a:gd name="connsiteY4" fmla="*/ 1755439 h 1964563"/>
                <a:gd name="connsiteX5" fmla="*/ 720996 w 8754100"/>
                <a:gd name="connsiteY5" fmla="*/ 1848204 h 1964563"/>
                <a:gd name="connsiteX6" fmla="*/ 707744 w 8754100"/>
                <a:gd name="connsiteY6" fmla="*/ 615752 h 1964563"/>
                <a:gd name="connsiteX0" fmla="*/ 0 w 8125869"/>
                <a:gd name="connsiteY0" fmla="*/ 602500 h 1964563"/>
                <a:gd name="connsiteX1" fmla="*/ 2425148 w 8125869"/>
                <a:gd name="connsiteY1" fmla="*/ 72413 h 1964563"/>
                <a:gd name="connsiteX2" fmla="*/ 5605670 w 8125869"/>
                <a:gd name="connsiteY2" fmla="*/ 45908 h 1964563"/>
                <a:gd name="connsiteX3" fmla="*/ 7421218 w 8125869"/>
                <a:gd name="connsiteY3" fmla="*/ 456726 h 1964563"/>
                <a:gd name="connsiteX4" fmla="*/ 7540487 w 8125869"/>
                <a:gd name="connsiteY4" fmla="*/ 1755439 h 1964563"/>
                <a:gd name="connsiteX5" fmla="*/ 92765 w 8125869"/>
                <a:gd name="connsiteY5" fmla="*/ 1848204 h 1964563"/>
                <a:gd name="connsiteX0" fmla="*/ 26505 w 8033104"/>
                <a:gd name="connsiteY0" fmla="*/ 602500 h 1964563"/>
                <a:gd name="connsiteX1" fmla="*/ 2332383 w 8033104"/>
                <a:gd name="connsiteY1" fmla="*/ 72413 h 1964563"/>
                <a:gd name="connsiteX2" fmla="*/ 5512905 w 8033104"/>
                <a:gd name="connsiteY2" fmla="*/ 45908 h 1964563"/>
                <a:gd name="connsiteX3" fmla="*/ 7328453 w 8033104"/>
                <a:gd name="connsiteY3" fmla="*/ 456726 h 1964563"/>
                <a:gd name="connsiteX4" fmla="*/ 7447722 w 8033104"/>
                <a:gd name="connsiteY4" fmla="*/ 1755439 h 1964563"/>
                <a:gd name="connsiteX5" fmla="*/ 0 w 8033104"/>
                <a:gd name="connsiteY5" fmla="*/ 1848204 h 1964563"/>
                <a:gd name="connsiteX0" fmla="*/ 0 w 8033104"/>
                <a:gd name="connsiteY0" fmla="*/ 616515 h 1965326"/>
                <a:gd name="connsiteX1" fmla="*/ 2332383 w 8033104"/>
                <a:gd name="connsiteY1" fmla="*/ 73176 h 1965326"/>
                <a:gd name="connsiteX2" fmla="*/ 5512905 w 8033104"/>
                <a:gd name="connsiteY2" fmla="*/ 46671 h 1965326"/>
                <a:gd name="connsiteX3" fmla="*/ 7328453 w 8033104"/>
                <a:gd name="connsiteY3" fmla="*/ 457489 h 1965326"/>
                <a:gd name="connsiteX4" fmla="*/ 7447722 w 8033104"/>
                <a:gd name="connsiteY4" fmla="*/ 1756202 h 1965326"/>
                <a:gd name="connsiteX5" fmla="*/ 0 w 8033104"/>
                <a:gd name="connsiteY5" fmla="*/ 1848967 h 1965326"/>
                <a:gd name="connsiteX0" fmla="*/ 0 w 8033104"/>
                <a:gd name="connsiteY0" fmla="*/ 616515 h 1965326"/>
                <a:gd name="connsiteX1" fmla="*/ 2332383 w 8033104"/>
                <a:gd name="connsiteY1" fmla="*/ 73176 h 1965326"/>
                <a:gd name="connsiteX2" fmla="*/ 5512905 w 8033104"/>
                <a:gd name="connsiteY2" fmla="*/ 46671 h 1965326"/>
                <a:gd name="connsiteX3" fmla="*/ 7328453 w 8033104"/>
                <a:gd name="connsiteY3" fmla="*/ 457489 h 1965326"/>
                <a:gd name="connsiteX4" fmla="*/ 7447722 w 8033104"/>
                <a:gd name="connsiteY4" fmla="*/ 1756202 h 1965326"/>
                <a:gd name="connsiteX5" fmla="*/ 0 w 8033104"/>
                <a:gd name="connsiteY5" fmla="*/ 1848967 h 1965326"/>
                <a:gd name="connsiteX0" fmla="*/ 0 w 7954227"/>
                <a:gd name="connsiteY0" fmla="*/ 616515 h 1965326"/>
                <a:gd name="connsiteX1" fmla="*/ 2332383 w 7954227"/>
                <a:gd name="connsiteY1" fmla="*/ 73176 h 1965326"/>
                <a:gd name="connsiteX2" fmla="*/ 5512905 w 7954227"/>
                <a:gd name="connsiteY2" fmla="*/ 46671 h 1965326"/>
                <a:gd name="connsiteX3" fmla="*/ 7328453 w 7954227"/>
                <a:gd name="connsiteY3" fmla="*/ 457489 h 1965326"/>
                <a:gd name="connsiteX4" fmla="*/ 7447722 w 7954227"/>
                <a:gd name="connsiteY4" fmla="*/ 1756202 h 1965326"/>
                <a:gd name="connsiteX5" fmla="*/ 0 w 7954227"/>
                <a:gd name="connsiteY5" fmla="*/ 1848967 h 1965326"/>
                <a:gd name="connsiteX0" fmla="*/ 0 w 7954227"/>
                <a:gd name="connsiteY0" fmla="*/ 616515 h 1965326"/>
                <a:gd name="connsiteX1" fmla="*/ 2332383 w 7954227"/>
                <a:gd name="connsiteY1" fmla="*/ 73176 h 1965326"/>
                <a:gd name="connsiteX2" fmla="*/ 5512905 w 7954227"/>
                <a:gd name="connsiteY2" fmla="*/ 46671 h 1965326"/>
                <a:gd name="connsiteX3" fmla="*/ 7328453 w 7954227"/>
                <a:gd name="connsiteY3" fmla="*/ 457489 h 1965326"/>
                <a:gd name="connsiteX4" fmla="*/ 7447722 w 7954227"/>
                <a:gd name="connsiteY4" fmla="*/ 1756202 h 1965326"/>
                <a:gd name="connsiteX5" fmla="*/ 0 w 7954227"/>
                <a:gd name="connsiteY5" fmla="*/ 1848967 h 1965326"/>
                <a:gd name="connsiteX0" fmla="*/ 0 w 7457036"/>
                <a:gd name="connsiteY0" fmla="*/ 616515 h 1965326"/>
                <a:gd name="connsiteX1" fmla="*/ 2332383 w 7457036"/>
                <a:gd name="connsiteY1" fmla="*/ 73176 h 1965326"/>
                <a:gd name="connsiteX2" fmla="*/ 5512905 w 7457036"/>
                <a:gd name="connsiteY2" fmla="*/ 46671 h 1965326"/>
                <a:gd name="connsiteX3" fmla="*/ 7328453 w 7457036"/>
                <a:gd name="connsiteY3" fmla="*/ 457489 h 1965326"/>
                <a:gd name="connsiteX4" fmla="*/ 7447722 w 7457036"/>
                <a:gd name="connsiteY4" fmla="*/ 1756202 h 1965326"/>
                <a:gd name="connsiteX5" fmla="*/ 0 w 7457036"/>
                <a:gd name="connsiteY5" fmla="*/ 1848967 h 1965326"/>
                <a:gd name="connsiteX0" fmla="*/ 0 w 7792279"/>
                <a:gd name="connsiteY0" fmla="*/ 616515 h 1965326"/>
                <a:gd name="connsiteX1" fmla="*/ 2332383 w 7792279"/>
                <a:gd name="connsiteY1" fmla="*/ 73176 h 1965326"/>
                <a:gd name="connsiteX2" fmla="*/ 5512905 w 7792279"/>
                <a:gd name="connsiteY2" fmla="*/ 46671 h 1965326"/>
                <a:gd name="connsiteX3" fmla="*/ 7792279 w 7792279"/>
                <a:gd name="connsiteY3" fmla="*/ 457489 h 1965326"/>
                <a:gd name="connsiteX4" fmla="*/ 7447722 w 7792279"/>
                <a:gd name="connsiteY4" fmla="*/ 1756202 h 1965326"/>
                <a:gd name="connsiteX5" fmla="*/ 0 w 7792279"/>
                <a:gd name="connsiteY5" fmla="*/ 1848967 h 1965326"/>
                <a:gd name="connsiteX0" fmla="*/ 0 w 7792279"/>
                <a:gd name="connsiteY0" fmla="*/ 616515 h 1975855"/>
                <a:gd name="connsiteX1" fmla="*/ 2332383 w 7792279"/>
                <a:gd name="connsiteY1" fmla="*/ 73176 h 1975855"/>
                <a:gd name="connsiteX2" fmla="*/ 5512905 w 7792279"/>
                <a:gd name="connsiteY2" fmla="*/ 46671 h 1975855"/>
                <a:gd name="connsiteX3" fmla="*/ 7792279 w 7792279"/>
                <a:gd name="connsiteY3" fmla="*/ 457489 h 1975855"/>
                <a:gd name="connsiteX4" fmla="*/ 7752522 w 7792279"/>
                <a:gd name="connsiteY4" fmla="*/ 1782706 h 1975855"/>
                <a:gd name="connsiteX5" fmla="*/ 0 w 7792279"/>
                <a:gd name="connsiteY5" fmla="*/ 1848967 h 1975855"/>
                <a:gd name="connsiteX0" fmla="*/ 0 w 7792279"/>
                <a:gd name="connsiteY0" fmla="*/ 616515 h 1924724"/>
                <a:gd name="connsiteX1" fmla="*/ 2332383 w 7792279"/>
                <a:gd name="connsiteY1" fmla="*/ 73176 h 1924724"/>
                <a:gd name="connsiteX2" fmla="*/ 5512905 w 7792279"/>
                <a:gd name="connsiteY2" fmla="*/ 46671 h 1924724"/>
                <a:gd name="connsiteX3" fmla="*/ 7792279 w 7792279"/>
                <a:gd name="connsiteY3" fmla="*/ 457489 h 1924724"/>
                <a:gd name="connsiteX4" fmla="*/ 7752522 w 7792279"/>
                <a:gd name="connsiteY4" fmla="*/ 1782706 h 1924724"/>
                <a:gd name="connsiteX5" fmla="*/ 0 w 7792279"/>
                <a:gd name="connsiteY5" fmla="*/ 1848967 h 1924724"/>
                <a:gd name="connsiteX0" fmla="*/ 0 w 7792279"/>
                <a:gd name="connsiteY0" fmla="*/ 616515 h 1848967"/>
                <a:gd name="connsiteX1" fmla="*/ 2332383 w 7792279"/>
                <a:gd name="connsiteY1" fmla="*/ 73176 h 1848967"/>
                <a:gd name="connsiteX2" fmla="*/ 5512905 w 7792279"/>
                <a:gd name="connsiteY2" fmla="*/ 46671 h 1848967"/>
                <a:gd name="connsiteX3" fmla="*/ 7792279 w 7792279"/>
                <a:gd name="connsiteY3" fmla="*/ 457489 h 1848967"/>
                <a:gd name="connsiteX4" fmla="*/ 7752522 w 7792279"/>
                <a:gd name="connsiteY4" fmla="*/ 1782706 h 1848967"/>
                <a:gd name="connsiteX5" fmla="*/ 0 w 7792279"/>
                <a:gd name="connsiteY5" fmla="*/ 1848967 h 1848967"/>
                <a:gd name="connsiteX0" fmla="*/ 0 w 7792279"/>
                <a:gd name="connsiteY0" fmla="*/ 616515 h 1787549"/>
                <a:gd name="connsiteX1" fmla="*/ 2332383 w 7792279"/>
                <a:gd name="connsiteY1" fmla="*/ 73176 h 1787549"/>
                <a:gd name="connsiteX2" fmla="*/ 5512905 w 7792279"/>
                <a:gd name="connsiteY2" fmla="*/ 46671 h 1787549"/>
                <a:gd name="connsiteX3" fmla="*/ 7792279 w 7792279"/>
                <a:gd name="connsiteY3" fmla="*/ 457489 h 1787549"/>
                <a:gd name="connsiteX4" fmla="*/ 7752522 w 7792279"/>
                <a:gd name="connsiteY4" fmla="*/ 1782706 h 1787549"/>
                <a:gd name="connsiteX5" fmla="*/ 39756 w 7792279"/>
                <a:gd name="connsiteY5" fmla="*/ 1676688 h 1787549"/>
                <a:gd name="connsiteX0" fmla="*/ 0 w 7792279"/>
                <a:gd name="connsiteY0" fmla="*/ 616515 h 1791824"/>
                <a:gd name="connsiteX1" fmla="*/ 2332383 w 7792279"/>
                <a:gd name="connsiteY1" fmla="*/ 73176 h 1791824"/>
                <a:gd name="connsiteX2" fmla="*/ 5512905 w 7792279"/>
                <a:gd name="connsiteY2" fmla="*/ 46671 h 1791824"/>
                <a:gd name="connsiteX3" fmla="*/ 7792279 w 7792279"/>
                <a:gd name="connsiteY3" fmla="*/ 457489 h 1791824"/>
                <a:gd name="connsiteX4" fmla="*/ 7752522 w 7792279"/>
                <a:gd name="connsiteY4" fmla="*/ 1782706 h 1791824"/>
                <a:gd name="connsiteX5" fmla="*/ 0 w 7792279"/>
                <a:gd name="connsiteY5" fmla="*/ 1756201 h 179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279" h="1791824">
                  <a:moveTo>
                    <a:pt x="0" y="616515"/>
                  </a:moveTo>
                  <a:cubicBezTo>
                    <a:pt x="745435" y="397854"/>
                    <a:pt x="1413566" y="168150"/>
                    <a:pt x="2332383" y="73176"/>
                  </a:cubicBezTo>
                  <a:cubicBezTo>
                    <a:pt x="3251200" y="-21798"/>
                    <a:pt x="4602922" y="-17381"/>
                    <a:pt x="5512905" y="46671"/>
                  </a:cubicBezTo>
                  <a:cubicBezTo>
                    <a:pt x="6422888" y="110723"/>
                    <a:pt x="7469809" y="172567"/>
                    <a:pt x="7792279" y="457489"/>
                  </a:cubicBezTo>
                  <a:cubicBezTo>
                    <a:pt x="7756940" y="1060463"/>
                    <a:pt x="7807740" y="1245993"/>
                    <a:pt x="7752522" y="1782706"/>
                  </a:cubicBezTo>
                  <a:cubicBezTo>
                    <a:pt x="6517861" y="1815836"/>
                    <a:pt x="1323008" y="1747367"/>
                    <a:pt x="0" y="1756201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C550BC-BA65-1959-7D8D-ED22CC113AC3}"/>
                </a:ext>
              </a:extLst>
            </p:cNvPr>
            <p:cNvSpPr txBox="1"/>
            <p:nvPr/>
          </p:nvSpPr>
          <p:spPr>
            <a:xfrm>
              <a:off x="2514600" y="4435756"/>
              <a:ext cx="441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Rock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C55130-581F-3D87-B399-4798A5CDD0F4}"/>
                </a:ext>
              </a:extLst>
            </p:cNvPr>
            <p:cNvSpPr txBox="1"/>
            <p:nvPr/>
          </p:nvSpPr>
          <p:spPr>
            <a:xfrm>
              <a:off x="2514600" y="2226774"/>
              <a:ext cx="441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Ice and Sand</a:t>
              </a: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07CEAEA-8E4B-8D0C-1429-64BC09483B46}"/>
                </a:ext>
              </a:extLst>
            </p:cNvPr>
            <p:cNvSpPr/>
            <p:nvPr/>
          </p:nvSpPr>
          <p:spPr bwMode="auto">
            <a:xfrm>
              <a:off x="901148" y="3657600"/>
              <a:ext cx="1378226" cy="331304"/>
            </a:xfrm>
            <a:custGeom>
              <a:avLst/>
              <a:gdLst>
                <a:gd name="connsiteX0" fmla="*/ 0 w 1378226"/>
                <a:gd name="connsiteY0" fmla="*/ 331304 h 331304"/>
                <a:gd name="connsiteX1" fmla="*/ 914400 w 1378226"/>
                <a:gd name="connsiteY1" fmla="*/ 79513 h 331304"/>
                <a:gd name="connsiteX2" fmla="*/ 1378226 w 1378226"/>
                <a:gd name="connsiteY2" fmla="*/ 0 h 3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8226" h="331304">
                  <a:moveTo>
                    <a:pt x="0" y="331304"/>
                  </a:moveTo>
                  <a:cubicBezTo>
                    <a:pt x="342348" y="233017"/>
                    <a:pt x="684696" y="134730"/>
                    <a:pt x="914400" y="79513"/>
                  </a:cubicBezTo>
                  <a:cubicBezTo>
                    <a:pt x="1144104" y="24296"/>
                    <a:pt x="1261165" y="12148"/>
                    <a:pt x="1378226" y="0"/>
                  </a:cubicBez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98869D5-DD65-7E43-B797-F30F59A55302}"/>
                </a:ext>
              </a:extLst>
            </p:cNvPr>
            <p:cNvSpPr/>
            <p:nvPr/>
          </p:nvSpPr>
          <p:spPr bwMode="auto">
            <a:xfrm rot="542594">
              <a:off x="2491409" y="3361922"/>
              <a:ext cx="1378226" cy="331304"/>
            </a:xfrm>
            <a:custGeom>
              <a:avLst/>
              <a:gdLst>
                <a:gd name="connsiteX0" fmla="*/ 0 w 1378226"/>
                <a:gd name="connsiteY0" fmla="*/ 331304 h 331304"/>
                <a:gd name="connsiteX1" fmla="*/ 914400 w 1378226"/>
                <a:gd name="connsiteY1" fmla="*/ 79513 h 331304"/>
                <a:gd name="connsiteX2" fmla="*/ 1378226 w 1378226"/>
                <a:gd name="connsiteY2" fmla="*/ 0 h 3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8226" h="331304">
                  <a:moveTo>
                    <a:pt x="0" y="331304"/>
                  </a:moveTo>
                  <a:cubicBezTo>
                    <a:pt x="342348" y="233017"/>
                    <a:pt x="684696" y="134730"/>
                    <a:pt x="914400" y="79513"/>
                  </a:cubicBezTo>
                  <a:cubicBezTo>
                    <a:pt x="1144104" y="24296"/>
                    <a:pt x="1261165" y="12148"/>
                    <a:pt x="1378226" y="0"/>
                  </a:cubicBez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9E92A1A-F542-64CE-F8DF-4A12DA9FBD44}"/>
                </a:ext>
              </a:extLst>
            </p:cNvPr>
            <p:cNvSpPr/>
            <p:nvPr/>
          </p:nvSpPr>
          <p:spPr bwMode="auto">
            <a:xfrm rot="916465">
              <a:off x="4100967" y="3316259"/>
              <a:ext cx="1378226" cy="331304"/>
            </a:xfrm>
            <a:custGeom>
              <a:avLst/>
              <a:gdLst>
                <a:gd name="connsiteX0" fmla="*/ 0 w 1378226"/>
                <a:gd name="connsiteY0" fmla="*/ 331304 h 331304"/>
                <a:gd name="connsiteX1" fmla="*/ 914400 w 1378226"/>
                <a:gd name="connsiteY1" fmla="*/ 79513 h 331304"/>
                <a:gd name="connsiteX2" fmla="*/ 1378226 w 1378226"/>
                <a:gd name="connsiteY2" fmla="*/ 0 h 3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8226" h="331304">
                  <a:moveTo>
                    <a:pt x="0" y="331304"/>
                  </a:moveTo>
                  <a:cubicBezTo>
                    <a:pt x="342348" y="233017"/>
                    <a:pt x="684696" y="134730"/>
                    <a:pt x="914400" y="79513"/>
                  </a:cubicBezTo>
                  <a:cubicBezTo>
                    <a:pt x="1144104" y="24296"/>
                    <a:pt x="1261165" y="12148"/>
                    <a:pt x="1378226" y="0"/>
                  </a:cubicBez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2E2B68B-4695-B024-ED17-5125E50330AD}"/>
                </a:ext>
              </a:extLst>
            </p:cNvPr>
            <p:cNvSpPr/>
            <p:nvPr/>
          </p:nvSpPr>
          <p:spPr bwMode="auto">
            <a:xfrm rot="1664170">
              <a:off x="6965246" y="3566729"/>
              <a:ext cx="1378226" cy="331304"/>
            </a:xfrm>
            <a:custGeom>
              <a:avLst/>
              <a:gdLst>
                <a:gd name="connsiteX0" fmla="*/ 0 w 1378226"/>
                <a:gd name="connsiteY0" fmla="*/ 331304 h 331304"/>
                <a:gd name="connsiteX1" fmla="*/ 914400 w 1378226"/>
                <a:gd name="connsiteY1" fmla="*/ 79513 h 331304"/>
                <a:gd name="connsiteX2" fmla="*/ 1378226 w 1378226"/>
                <a:gd name="connsiteY2" fmla="*/ 0 h 3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8226" h="331304">
                  <a:moveTo>
                    <a:pt x="0" y="331304"/>
                  </a:moveTo>
                  <a:cubicBezTo>
                    <a:pt x="342348" y="233017"/>
                    <a:pt x="684696" y="134730"/>
                    <a:pt x="914400" y="79513"/>
                  </a:cubicBezTo>
                  <a:cubicBezTo>
                    <a:pt x="1144104" y="24296"/>
                    <a:pt x="1261165" y="12148"/>
                    <a:pt x="1378226" y="0"/>
                  </a:cubicBez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D24CABFB-63FE-B140-7762-184BBCED2F55}"/>
                </a:ext>
              </a:extLst>
            </p:cNvPr>
            <p:cNvSpPr/>
            <p:nvPr/>
          </p:nvSpPr>
          <p:spPr bwMode="auto">
            <a:xfrm rot="1391102">
              <a:off x="5742790" y="3371643"/>
              <a:ext cx="1038581" cy="311862"/>
            </a:xfrm>
            <a:custGeom>
              <a:avLst/>
              <a:gdLst>
                <a:gd name="connsiteX0" fmla="*/ 0 w 1378226"/>
                <a:gd name="connsiteY0" fmla="*/ 331304 h 331304"/>
                <a:gd name="connsiteX1" fmla="*/ 914400 w 1378226"/>
                <a:gd name="connsiteY1" fmla="*/ 79513 h 331304"/>
                <a:gd name="connsiteX2" fmla="*/ 1378226 w 1378226"/>
                <a:gd name="connsiteY2" fmla="*/ 0 h 33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8226" h="331304">
                  <a:moveTo>
                    <a:pt x="0" y="331304"/>
                  </a:moveTo>
                  <a:cubicBezTo>
                    <a:pt x="342348" y="233017"/>
                    <a:pt x="684696" y="134730"/>
                    <a:pt x="914400" y="79513"/>
                  </a:cubicBezTo>
                  <a:cubicBezTo>
                    <a:pt x="1144104" y="24296"/>
                    <a:pt x="1261165" y="12148"/>
                    <a:pt x="1378226" y="0"/>
                  </a:cubicBez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  <a:miter lim="800000"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5-Point Star 18">
              <a:extLst>
                <a:ext uri="{FF2B5EF4-FFF2-40B4-BE49-F238E27FC236}">
                  <a16:creationId xmlns:a16="http://schemas.microsoft.com/office/drawing/2014/main" id="{2DD9B763-6962-029F-775A-DD9EF77EAF21}"/>
                </a:ext>
              </a:extLst>
            </p:cNvPr>
            <p:cNvSpPr/>
            <p:nvPr/>
          </p:nvSpPr>
          <p:spPr bwMode="auto">
            <a:xfrm>
              <a:off x="7239000" y="1911246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5-Point Star 19">
              <a:extLst>
                <a:ext uri="{FF2B5EF4-FFF2-40B4-BE49-F238E27FC236}">
                  <a16:creationId xmlns:a16="http://schemas.microsoft.com/office/drawing/2014/main" id="{AF2892D7-7E12-C169-825E-A54203B02782}"/>
                </a:ext>
              </a:extLst>
            </p:cNvPr>
            <p:cNvSpPr/>
            <p:nvPr/>
          </p:nvSpPr>
          <p:spPr bwMode="auto">
            <a:xfrm>
              <a:off x="7641725" y="2342134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5-Point Star 20">
              <a:extLst>
                <a:ext uri="{FF2B5EF4-FFF2-40B4-BE49-F238E27FC236}">
                  <a16:creationId xmlns:a16="http://schemas.microsoft.com/office/drawing/2014/main" id="{165CBEF0-0570-7D64-9B70-24A5E1AF689A}"/>
                </a:ext>
              </a:extLst>
            </p:cNvPr>
            <p:cNvSpPr/>
            <p:nvPr/>
          </p:nvSpPr>
          <p:spPr bwMode="auto">
            <a:xfrm>
              <a:off x="990600" y="1738245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5-Point Star 21">
              <a:extLst>
                <a:ext uri="{FF2B5EF4-FFF2-40B4-BE49-F238E27FC236}">
                  <a16:creationId xmlns:a16="http://schemas.microsoft.com/office/drawing/2014/main" id="{A287B9AD-1B24-C82A-BB92-F1E0B43267EF}"/>
                </a:ext>
              </a:extLst>
            </p:cNvPr>
            <p:cNvSpPr/>
            <p:nvPr/>
          </p:nvSpPr>
          <p:spPr bwMode="auto">
            <a:xfrm>
              <a:off x="2057400" y="1580234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5-Point Star 22">
              <a:extLst>
                <a:ext uri="{FF2B5EF4-FFF2-40B4-BE49-F238E27FC236}">
                  <a16:creationId xmlns:a16="http://schemas.microsoft.com/office/drawing/2014/main" id="{F38212C2-72AC-E74F-ABA4-5EF3562FAAAB}"/>
                </a:ext>
              </a:extLst>
            </p:cNvPr>
            <p:cNvSpPr/>
            <p:nvPr/>
          </p:nvSpPr>
          <p:spPr bwMode="auto">
            <a:xfrm>
              <a:off x="3180522" y="1534405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5-Point Star 23">
              <a:extLst>
                <a:ext uri="{FF2B5EF4-FFF2-40B4-BE49-F238E27FC236}">
                  <a16:creationId xmlns:a16="http://schemas.microsoft.com/office/drawing/2014/main" id="{6FEBA2CE-9D48-4DD5-A20C-CAF33423FDAE}"/>
                </a:ext>
              </a:extLst>
            </p:cNvPr>
            <p:cNvSpPr/>
            <p:nvPr/>
          </p:nvSpPr>
          <p:spPr bwMode="auto">
            <a:xfrm>
              <a:off x="2743200" y="2050947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5-Point Star 25">
              <a:extLst>
                <a:ext uri="{FF2B5EF4-FFF2-40B4-BE49-F238E27FC236}">
                  <a16:creationId xmlns:a16="http://schemas.microsoft.com/office/drawing/2014/main" id="{170F186C-CFBF-1A5A-1A0D-A029D2153C31}"/>
                </a:ext>
              </a:extLst>
            </p:cNvPr>
            <p:cNvSpPr/>
            <p:nvPr/>
          </p:nvSpPr>
          <p:spPr bwMode="auto">
            <a:xfrm>
              <a:off x="1752600" y="2057400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5-Point Star 26">
              <a:extLst>
                <a:ext uri="{FF2B5EF4-FFF2-40B4-BE49-F238E27FC236}">
                  <a16:creationId xmlns:a16="http://schemas.microsoft.com/office/drawing/2014/main" id="{ACA1C9E6-78F9-C791-A113-B7D95D1C7818}"/>
                </a:ext>
              </a:extLst>
            </p:cNvPr>
            <p:cNvSpPr/>
            <p:nvPr/>
          </p:nvSpPr>
          <p:spPr bwMode="auto">
            <a:xfrm>
              <a:off x="2057400" y="2711346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5-Point Star 27">
              <a:extLst>
                <a:ext uri="{FF2B5EF4-FFF2-40B4-BE49-F238E27FC236}">
                  <a16:creationId xmlns:a16="http://schemas.microsoft.com/office/drawing/2014/main" id="{6F1A34B3-0573-48F5-39DD-CE8829CB140A}"/>
                </a:ext>
              </a:extLst>
            </p:cNvPr>
            <p:cNvSpPr/>
            <p:nvPr/>
          </p:nvSpPr>
          <p:spPr bwMode="auto">
            <a:xfrm>
              <a:off x="1635795" y="2484465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5-Point Star 28">
              <a:extLst>
                <a:ext uri="{FF2B5EF4-FFF2-40B4-BE49-F238E27FC236}">
                  <a16:creationId xmlns:a16="http://schemas.microsoft.com/office/drawing/2014/main" id="{79072093-DC80-0838-E603-4E2EE3F5B53B}"/>
                </a:ext>
              </a:extLst>
            </p:cNvPr>
            <p:cNvSpPr/>
            <p:nvPr/>
          </p:nvSpPr>
          <p:spPr bwMode="auto">
            <a:xfrm>
              <a:off x="1567776" y="3302365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5-Point Star 29">
              <a:extLst>
                <a:ext uri="{FF2B5EF4-FFF2-40B4-BE49-F238E27FC236}">
                  <a16:creationId xmlns:a16="http://schemas.microsoft.com/office/drawing/2014/main" id="{F7E7A9C0-33CE-1F04-B4CD-81B6364B7883}"/>
                </a:ext>
              </a:extLst>
            </p:cNvPr>
            <p:cNvSpPr/>
            <p:nvPr/>
          </p:nvSpPr>
          <p:spPr bwMode="auto">
            <a:xfrm>
              <a:off x="2823392" y="3033566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5-Point Star 30">
              <a:extLst>
                <a:ext uri="{FF2B5EF4-FFF2-40B4-BE49-F238E27FC236}">
                  <a16:creationId xmlns:a16="http://schemas.microsoft.com/office/drawing/2014/main" id="{855BEC25-9CCB-E127-AE9C-8DDEEFA50B05}"/>
                </a:ext>
              </a:extLst>
            </p:cNvPr>
            <p:cNvSpPr/>
            <p:nvPr/>
          </p:nvSpPr>
          <p:spPr bwMode="auto">
            <a:xfrm>
              <a:off x="3340037" y="2951949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5-Point Star 31">
              <a:extLst>
                <a:ext uri="{FF2B5EF4-FFF2-40B4-BE49-F238E27FC236}">
                  <a16:creationId xmlns:a16="http://schemas.microsoft.com/office/drawing/2014/main" id="{BCDB0481-B30A-BEDF-2352-0D30D1D04D22}"/>
                </a:ext>
              </a:extLst>
            </p:cNvPr>
            <p:cNvSpPr/>
            <p:nvPr/>
          </p:nvSpPr>
          <p:spPr bwMode="auto">
            <a:xfrm>
              <a:off x="2196307" y="3430188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5-Point Star 32">
              <a:extLst>
                <a:ext uri="{FF2B5EF4-FFF2-40B4-BE49-F238E27FC236}">
                  <a16:creationId xmlns:a16="http://schemas.microsoft.com/office/drawing/2014/main" id="{A37C546D-2801-3FB2-6470-F701C52456EF}"/>
                </a:ext>
              </a:extLst>
            </p:cNvPr>
            <p:cNvSpPr/>
            <p:nvPr/>
          </p:nvSpPr>
          <p:spPr bwMode="auto">
            <a:xfrm>
              <a:off x="5559328" y="3150181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5-Point Star 33">
              <a:extLst>
                <a:ext uri="{FF2B5EF4-FFF2-40B4-BE49-F238E27FC236}">
                  <a16:creationId xmlns:a16="http://schemas.microsoft.com/office/drawing/2014/main" id="{BE86BC4A-F783-F93E-D1F4-457C3705DD47}"/>
                </a:ext>
              </a:extLst>
            </p:cNvPr>
            <p:cNvSpPr/>
            <p:nvPr/>
          </p:nvSpPr>
          <p:spPr bwMode="auto">
            <a:xfrm>
              <a:off x="3609371" y="2080620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5-Point Star 34">
              <a:extLst>
                <a:ext uri="{FF2B5EF4-FFF2-40B4-BE49-F238E27FC236}">
                  <a16:creationId xmlns:a16="http://schemas.microsoft.com/office/drawing/2014/main" id="{6A0A23F8-341C-7507-C3F4-FD9919D97919}"/>
                </a:ext>
              </a:extLst>
            </p:cNvPr>
            <p:cNvSpPr/>
            <p:nvPr/>
          </p:nvSpPr>
          <p:spPr bwMode="auto">
            <a:xfrm>
              <a:off x="2413099" y="3653328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5-Point Star 35">
              <a:extLst>
                <a:ext uri="{FF2B5EF4-FFF2-40B4-BE49-F238E27FC236}">
                  <a16:creationId xmlns:a16="http://schemas.microsoft.com/office/drawing/2014/main" id="{AF7A925B-6687-61BF-4DD4-CAA7A70A8921}"/>
                </a:ext>
              </a:extLst>
            </p:cNvPr>
            <p:cNvSpPr/>
            <p:nvPr/>
          </p:nvSpPr>
          <p:spPr bwMode="auto">
            <a:xfrm>
              <a:off x="3894968" y="3191464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5-Point Star 36">
              <a:extLst>
                <a:ext uri="{FF2B5EF4-FFF2-40B4-BE49-F238E27FC236}">
                  <a16:creationId xmlns:a16="http://schemas.microsoft.com/office/drawing/2014/main" id="{2C11E2EA-FB32-7113-D352-CB28054733D3}"/>
                </a:ext>
              </a:extLst>
            </p:cNvPr>
            <p:cNvSpPr/>
            <p:nvPr/>
          </p:nvSpPr>
          <p:spPr bwMode="auto">
            <a:xfrm>
              <a:off x="4465636" y="3527574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5-Point Star 37">
              <a:extLst>
                <a:ext uri="{FF2B5EF4-FFF2-40B4-BE49-F238E27FC236}">
                  <a16:creationId xmlns:a16="http://schemas.microsoft.com/office/drawing/2014/main" id="{9FD5FE82-D39A-5BBE-8287-3C7504751FFF}"/>
                </a:ext>
              </a:extLst>
            </p:cNvPr>
            <p:cNvSpPr/>
            <p:nvPr/>
          </p:nvSpPr>
          <p:spPr bwMode="auto">
            <a:xfrm>
              <a:off x="5666297" y="3538983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5-Point Star 38">
              <a:extLst>
                <a:ext uri="{FF2B5EF4-FFF2-40B4-BE49-F238E27FC236}">
                  <a16:creationId xmlns:a16="http://schemas.microsoft.com/office/drawing/2014/main" id="{C741D287-24D6-B44E-F5EF-6B3457C63A7E}"/>
                </a:ext>
              </a:extLst>
            </p:cNvPr>
            <p:cNvSpPr/>
            <p:nvPr/>
          </p:nvSpPr>
          <p:spPr bwMode="auto">
            <a:xfrm>
              <a:off x="6888007" y="3614064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5-Point Star 39">
              <a:extLst>
                <a:ext uri="{FF2B5EF4-FFF2-40B4-BE49-F238E27FC236}">
                  <a16:creationId xmlns:a16="http://schemas.microsoft.com/office/drawing/2014/main" id="{DA8F0FE6-6598-9278-ABA4-96E0F48B7B6C}"/>
                </a:ext>
              </a:extLst>
            </p:cNvPr>
            <p:cNvSpPr/>
            <p:nvPr/>
          </p:nvSpPr>
          <p:spPr bwMode="auto">
            <a:xfrm>
              <a:off x="7798524" y="3519351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5-Point Star 40">
              <a:extLst>
                <a:ext uri="{FF2B5EF4-FFF2-40B4-BE49-F238E27FC236}">
                  <a16:creationId xmlns:a16="http://schemas.microsoft.com/office/drawing/2014/main" id="{0A275B18-9069-4B1A-837D-C6E6BF336A29}"/>
                </a:ext>
              </a:extLst>
            </p:cNvPr>
            <p:cNvSpPr/>
            <p:nvPr/>
          </p:nvSpPr>
          <p:spPr bwMode="auto">
            <a:xfrm>
              <a:off x="6857864" y="3057987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5-Point Star 41">
              <a:extLst>
                <a:ext uri="{FF2B5EF4-FFF2-40B4-BE49-F238E27FC236}">
                  <a16:creationId xmlns:a16="http://schemas.microsoft.com/office/drawing/2014/main" id="{2AD5FCEE-2819-B06C-ED84-CE8CB396C58D}"/>
                </a:ext>
              </a:extLst>
            </p:cNvPr>
            <p:cNvSpPr/>
            <p:nvPr/>
          </p:nvSpPr>
          <p:spPr bwMode="auto">
            <a:xfrm>
              <a:off x="8349249" y="3915827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5-Point Star 42">
              <a:extLst>
                <a:ext uri="{FF2B5EF4-FFF2-40B4-BE49-F238E27FC236}">
                  <a16:creationId xmlns:a16="http://schemas.microsoft.com/office/drawing/2014/main" id="{9D20A0C5-7DC7-3179-7F64-078E0ABE159E}"/>
                </a:ext>
              </a:extLst>
            </p:cNvPr>
            <p:cNvSpPr/>
            <p:nvPr/>
          </p:nvSpPr>
          <p:spPr bwMode="auto">
            <a:xfrm>
              <a:off x="7654359" y="2934660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5-Point Star 43">
              <a:extLst>
                <a:ext uri="{FF2B5EF4-FFF2-40B4-BE49-F238E27FC236}">
                  <a16:creationId xmlns:a16="http://schemas.microsoft.com/office/drawing/2014/main" id="{98F82199-9094-F796-445A-7EFABF7C20B7}"/>
                </a:ext>
              </a:extLst>
            </p:cNvPr>
            <p:cNvSpPr/>
            <p:nvPr/>
          </p:nvSpPr>
          <p:spPr bwMode="auto">
            <a:xfrm>
              <a:off x="4786479" y="2818179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5-Point Star 44">
              <a:extLst>
                <a:ext uri="{FF2B5EF4-FFF2-40B4-BE49-F238E27FC236}">
                  <a16:creationId xmlns:a16="http://schemas.microsoft.com/office/drawing/2014/main" id="{97BC082E-8EFF-EFFE-E79A-0D81D8CFF077}"/>
                </a:ext>
              </a:extLst>
            </p:cNvPr>
            <p:cNvSpPr/>
            <p:nvPr/>
          </p:nvSpPr>
          <p:spPr bwMode="auto">
            <a:xfrm>
              <a:off x="5498490" y="1678246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5-Point Star 45">
              <a:extLst>
                <a:ext uri="{FF2B5EF4-FFF2-40B4-BE49-F238E27FC236}">
                  <a16:creationId xmlns:a16="http://schemas.microsoft.com/office/drawing/2014/main" id="{24D43EA6-F452-08BB-B272-BF437CAEFC21}"/>
                </a:ext>
              </a:extLst>
            </p:cNvPr>
            <p:cNvSpPr/>
            <p:nvPr/>
          </p:nvSpPr>
          <p:spPr bwMode="auto">
            <a:xfrm>
              <a:off x="8190603" y="1580234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5-Point Star 46">
              <a:extLst>
                <a:ext uri="{FF2B5EF4-FFF2-40B4-BE49-F238E27FC236}">
                  <a16:creationId xmlns:a16="http://schemas.microsoft.com/office/drawing/2014/main" id="{9099239D-F456-6204-1747-C2A2A33C11B7}"/>
                </a:ext>
              </a:extLst>
            </p:cNvPr>
            <p:cNvSpPr/>
            <p:nvPr/>
          </p:nvSpPr>
          <p:spPr bwMode="auto">
            <a:xfrm>
              <a:off x="7661975" y="1546537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5-Point Star 47">
              <a:extLst>
                <a:ext uri="{FF2B5EF4-FFF2-40B4-BE49-F238E27FC236}">
                  <a16:creationId xmlns:a16="http://schemas.microsoft.com/office/drawing/2014/main" id="{F26117C6-1B92-33BA-EECF-1AF4A08AA113}"/>
                </a:ext>
              </a:extLst>
            </p:cNvPr>
            <p:cNvSpPr/>
            <p:nvPr/>
          </p:nvSpPr>
          <p:spPr bwMode="auto">
            <a:xfrm>
              <a:off x="4180860" y="1618729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5-Point Star 48">
              <a:extLst>
                <a:ext uri="{FF2B5EF4-FFF2-40B4-BE49-F238E27FC236}">
                  <a16:creationId xmlns:a16="http://schemas.microsoft.com/office/drawing/2014/main" id="{FCD5E743-1F4E-A26A-7063-CAB62F3E8D49}"/>
                </a:ext>
              </a:extLst>
            </p:cNvPr>
            <p:cNvSpPr/>
            <p:nvPr/>
          </p:nvSpPr>
          <p:spPr bwMode="auto">
            <a:xfrm>
              <a:off x="6171038" y="3515819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5-Point Star 49">
              <a:extLst>
                <a:ext uri="{FF2B5EF4-FFF2-40B4-BE49-F238E27FC236}">
                  <a16:creationId xmlns:a16="http://schemas.microsoft.com/office/drawing/2014/main" id="{6F36F707-BD84-893F-A3FB-722DA11EC36B}"/>
                </a:ext>
              </a:extLst>
            </p:cNvPr>
            <p:cNvSpPr/>
            <p:nvPr/>
          </p:nvSpPr>
          <p:spPr bwMode="auto">
            <a:xfrm>
              <a:off x="4422369" y="2102256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5-Point Star 50">
              <a:extLst>
                <a:ext uri="{FF2B5EF4-FFF2-40B4-BE49-F238E27FC236}">
                  <a16:creationId xmlns:a16="http://schemas.microsoft.com/office/drawing/2014/main" id="{6DFB2103-0C77-9572-D8D6-877ECA8EF6C1}"/>
                </a:ext>
              </a:extLst>
            </p:cNvPr>
            <p:cNvSpPr/>
            <p:nvPr/>
          </p:nvSpPr>
          <p:spPr bwMode="auto">
            <a:xfrm>
              <a:off x="7950924" y="3671751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1400BA2-6ACA-EE58-ABFE-3E46A47A0A39}"/>
                </a:ext>
              </a:extLst>
            </p:cNvPr>
            <p:cNvSpPr txBox="1"/>
            <p:nvPr/>
          </p:nvSpPr>
          <p:spPr>
            <a:xfrm>
              <a:off x="351915" y="415654"/>
              <a:ext cx="845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Glacial movement “sandpapers” rock pavement</a:t>
              </a:r>
            </a:p>
          </p:txBody>
        </p:sp>
        <p:sp>
          <p:nvSpPr>
            <p:cNvPr id="95" name="Right Arrow 52">
              <a:extLst>
                <a:ext uri="{FF2B5EF4-FFF2-40B4-BE49-F238E27FC236}">
                  <a16:creationId xmlns:a16="http://schemas.microsoft.com/office/drawing/2014/main" id="{CD0C5595-A2E5-DC47-3EF2-714269BF8F32}"/>
                </a:ext>
              </a:extLst>
            </p:cNvPr>
            <p:cNvSpPr/>
            <p:nvPr/>
          </p:nvSpPr>
          <p:spPr bwMode="auto">
            <a:xfrm>
              <a:off x="883852" y="2088137"/>
              <a:ext cx="381000" cy="1499161"/>
            </a:xfrm>
            <a:prstGeom prst="rightArrow">
              <a:avLst>
                <a:gd name="adj1" fmla="val 50000"/>
                <a:gd name="adj2" fmla="val 59836"/>
              </a:avLst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ight Arrow 53">
              <a:extLst>
                <a:ext uri="{FF2B5EF4-FFF2-40B4-BE49-F238E27FC236}">
                  <a16:creationId xmlns:a16="http://schemas.microsoft.com/office/drawing/2014/main" id="{7FDCA213-1FB0-43E2-3A38-C0D7FDFE2C14}"/>
                </a:ext>
              </a:extLst>
            </p:cNvPr>
            <p:cNvSpPr/>
            <p:nvPr/>
          </p:nvSpPr>
          <p:spPr bwMode="auto">
            <a:xfrm>
              <a:off x="8043642" y="1980737"/>
              <a:ext cx="381000" cy="1499161"/>
            </a:xfrm>
            <a:prstGeom prst="rightArrow">
              <a:avLst>
                <a:gd name="adj1" fmla="val 50000"/>
                <a:gd name="adj2" fmla="val 59836"/>
              </a:avLst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5-Point Star 54">
              <a:extLst>
                <a:ext uri="{FF2B5EF4-FFF2-40B4-BE49-F238E27FC236}">
                  <a16:creationId xmlns:a16="http://schemas.microsoft.com/office/drawing/2014/main" id="{01486E7B-BC47-7D1A-78C7-389CC9A40E5B}"/>
                </a:ext>
              </a:extLst>
            </p:cNvPr>
            <p:cNvSpPr/>
            <p:nvPr/>
          </p:nvSpPr>
          <p:spPr bwMode="auto">
            <a:xfrm>
              <a:off x="6329684" y="2280132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5-Point Star 55">
              <a:extLst>
                <a:ext uri="{FF2B5EF4-FFF2-40B4-BE49-F238E27FC236}">
                  <a16:creationId xmlns:a16="http://schemas.microsoft.com/office/drawing/2014/main" id="{7EDD3840-AC27-0901-8F8F-42482C676D3A}"/>
                </a:ext>
              </a:extLst>
            </p:cNvPr>
            <p:cNvSpPr/>
            <p:nvPr/>
          </p:nvSpPr>
          <p:spPr bwMode="auto">
            <a:xfrm>
              <a:off x="6485967" y="1588780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5-Point Star 56">
              <a:extLst>
                <a:ext uri="{FF2B5EF4-FFF2-40B4-BE49-F238E27FC236}">
                  <a16:creationId xmlns:a16="http://schemas.microsoft.com/office/drawing/2014/main" id="{91BA5C8A-4A27-7C19-06DD-5232CFCF8DA2}"/>
                </a:ext>
              </a:extLst>
            </p:cNvPr>
            <p:cNvSpPr/>
            <p:nvPr/>
          </p:nvSpPr>
          <p:spPr bwMode="auto">
            <a:xfrm>
              <a:off x="6638367" y="1741180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5-Point Star 57">
              <a:extLst>
                <a:ext uri="{FF2B5EF4-FFF2-40B4-BE49-F238E27FC236}">
                  <a16:creationId xmlns:a16="http://schemas.microsoft.com/office/drawing/2014/main" id="{BE49F1FA-2CED-0881-DEBF-D3AAB623510B}"/>
                </a:ext>
              </a:extLst>
            </p:cNvPr>
            <p:cNvSpPr/>
            <p:nvPr/>
          </p:nvSpPr>
          <p:spPr bwMode="auto">
            <a:xfrm>
              <a:off x="831954" y="4051831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5-Point Star 58">
              <a:extLst>
                <a:ext uri="{FF2B5EF4-FFF2-40B4-BE49-F238E27FC236}">
                  <a16:creationId xmlns:a16="http://schemas.microsoft.com/office/drawing/2014/main" id="{397EE15E-90CA-B221-D4E3-C605D9C0CDFE}"/>
                </a:ext>
              </a:extLst>
            </p:cNvPr>
            <p:cNvSpPr/>
            <p:nvPr/>
          </p:nvSpPr>
          <p:spPr bwMode="auto">
            <a:xfrm>
              <a:off x="1127657" y="3495084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5-Point Star 59">
              <a:extLst>
                <a:ext uri="{FF2B5EF4-FFF2-40B4-BE49-F238E27FC236}">
                  <a16:creationId xmlns:a16="http://schemas.microsoft.com/office/drawing/2014/main" id="{66684EC2-6352-2561-E60A-25EC31641BC2}"/>
                </a:ext>
              </a:extLst>
            </p:cNvPr>
            <p:cNvSpPr/>
            <p:nvPr/>
          </p:nvSpPr>
          <p:spPr bwMode="auto">
            <a:xfrm>
              <a:off x="1437989" y="3909799"/>
              <a:ext cx="158646" cy="146154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5180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204545-7DCA-B19E-D6E8-C41053D94974}"/>
              </a:ext>
            </a:extLst>
          </p:cNvPr>
          <p:cNvSpPr txBox="1"/>
          <p:nvPr/>
        </p:nvSpPr>
        <p:spPr>
          <a:xfrm>
            <a:off x="2763078" y="1729408"/>
            <a:ext cx="71043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/>
              <a:t>How Thick was the Ice</a:t>
            </a:r>
          </a:p>
          <a:p>
            <a:pPr algn="ctr"/>
            <a:r>
              <a:rPr lang="en-US" sz="6000" dirty="0"/>
              <a:t>near Manhattan?</a:t>
            </a:r>
          </a:p>
        </p:txBody>
      </p:sp>
    </p:spTree>
    <p:extLst>
      <p:ext uri="{BB962C8B-B14F-4D97-AF65-F5344CB8AC3E}">
        <p14:creationId xmlns:p14="http://schemas.microsoft.com/office/powerpoint/2010/main" val="18052705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316890-FA21-A7B2-F314-CE82FE5472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39"/>
            <a:ext cx="5923722" cy="68491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877F806-2ADA-BF44-A64B-C3C13F90CE47}"/>
              </a:ext>
            </a:extLst>
          </p:cNvPr>
          <p:cNvSpPr/>
          <p:nvPr/>
        </p:nvSpPr>
        <p:spPr>
          <a:xfrm>
            <a:off x="1669774" y="983973"/>
            <a:ext cx="775253" cy="1292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67F38-9BAF-D8C5-F5E0-65A4C7D9E3D9}"/>
              </a:ext>
            </a:extLst>
          </p:cNvPr>
          <p:cNvSpPr txBox="1"/>
          <p:nvPr/>
        </p:nvSpPr>
        <p:spPr>
          <a:xfrm>
            <a:off x="7593496" y="260698"/>
            <a:ext cx="35134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/>
              <a:t>Schunemunk</a:t>
            </a:r>
            <a:r>
              <a:rPr lang="en-US" sz="4400" dirty="0"/>
              <a:t> Mountain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B2C6C-8AD2-6AF9-26A3-E1F20848F796}"/>
              </a:ext>
            </a:extLst>
          </p:cNvPr>
          <p:cNvSpPr txBox="1"/>
          <p:nvPr/>
        </p:nvSpPr>
        <p:spPr>
          <a:xfrm>
            <a:off x="7434470" y="3170582"/>
            <a:ext cx="35134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elevation</a:t>
            </a:r>
          </a:p>
          <a:p>
            <a:pPr algn="ctr"/>
            <a:r>
              <a:rPr lang="en-US" sz="4400" dirty="0"/>
              <a:t>507 m</a:t>
            </a:r>
          </a:p>
        </p:txBody>
      </p:sp>
    </p:spTree>
    <p:extLst>
      <p:ext uri="{BB962C8B-B14F-4D97-AF65-F5344CB8AC3E}">
        <p14:creationId xmlns:p14="http://schemas.microsoft.com/office/powerpoint/2010/main" val="18872463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65" y="-529335"/>
            <a:ext cx="10757647" cy="7387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9206" y="5564778"/>
            <a:ext cx="2205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meta</a:t>
            </a:r>
          </a:p>
        </p:txBody>
      </p:sp>
      <p:sp>
        <p:nvSpPr>
          <p:cNvPr id="6" name="Freeform 5"/>
          <p:cNvSpPr/>
          <p:nvPr/>
        </p:nvSpPr>
        <p:spPr>
          <a:xfrm>
            <a:off x="4611189" y="6607356"/>
            <a:ext cx="365760" cy="433524"/>
          </a:xfrm>
          <a:custGeom>
            <a:avLst/>
            <a:gdLst>
              <a:gd name="connsiteX0" fmla="*/ 0 w 365760"/>
              <a:gd name="connsiteY0" fmla="*/ 433524 h 433524"/>
              <a:gd name="connsiteX1" fmla="*/ 117565 w 365760"/>
              <a:gd name="connsiteY1" fmla="*/ 2450 h 433524"/>
              <a:gd name="connsiteX2" fmla="*/ 365760 w 365760"/>
              <a:gd name="connsiteY2" fmla="*/ 289833 h 43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" h="433524">
                <a:moveTo>
                  <a:pt x="0" y="433524"/>
                </a:moveTo>
                <a:cubicBezTo>
                  <a:pt x="28302" y="229961"/>
                  <a:pt x="56605" y="26398"/>
                  <a:pt x="117565" y="2450"/>
                </a:cubicBezTo>
                <a:cubicBezTo>
                  <a:pt x="178525" y="-21498"/>
                  <a:pt x="272142" y="134167"/>
                  <a:pt x="365760" y="28983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40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7E2FFF-F5A9-3699-1C33-692289B50B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02417" cy="6210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A48A1-65EE-BA97-2B3F-6A39D572159B}"/>
              </a:ext>
            </a:extLst>
          </p:cNvPr>
          <p:cNvSpPr txBox="1"/>
          <p:nvPr/>
        </p:nvSpPr>
        <p:spPr>
          <a:xfrm>
            <a:off x="9581323" y="596694"/>
            <a:ext cx="23456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purple quartzite with white pebbles</a:t>
            </a:r>
          </a:p>
          <a:p>
            <a:endParaRPr lang="en-US" sz="4000" dirty="0"/>
          </a:p>
          <a:p>
            <a:r>
              <a:rPr lang="en-US" sz="4000" dirty="0"/>
              <a:t>“pudding-</a:t>
            </a:r>
          </a:p>
          <a:p>
            <a:r>
              <a:rPr lang="en-US" sz="4000" dirty="0"/>
              <a:t>stone”</a:t>
            </a:r>
          </a:p>
        </p:txBody>
      </p:sp>
    </p:spTree>
    <p:extLst>
      <p:ext uri="{BB962C8B-B14F-4D97-AF65-F5344CB8AC3E}">
        <p14:creationId xmlns:p14="http://schemas.microsoft.com/office/powerpoint/2010/main" val="159098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E21923E-05B4-7F29-A2B9-C7D808A438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416" y="-113543"/>
            <a:ext cx="6599583" cy="69715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020927B-A87E-EF4E-5CAD-E44EE910EAE1}"/>
              </a:ext>
            </a:extLst>
          </p:cNvPr>
          <p:cNvSpPr txBox="1"/>
          <p:nvPr/>
        </p:nvSpPr>
        <p:spPr>
          <a:xfrm>
            <a:off x="7712765" y="1252330"/>
            <a:ext cx="14293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Cirque</a:t>
            </a:r>
          </a:p>
          <a:p>
            <a:endParaRPr lang="en-US" sz="3600" b="1" dirty="0"/>
          </a:p>
          <a:p>
            <a:r>
              <a:rPr lang="en-US" sz="3600" b="1" dirty="0"/>
              <a:t>Arête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690323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4AF7-B1D9-2067-E28C-099316C0F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DB91F-E996-224D-8E71-0BBA2F7E28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02417" cy="6210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1014F-D459-7D4C-8CB1-11EE01F9ADA5}"/>
              </a:ext>
            </a:extLst>
          </p:cNvPr>
          <p:cNvSpPr txBox="1"/>
          <p:nvPr/>
        </p:nvSpPr>
        <p:spPr>
          <a:xfrm>
            <a:off x="9621079" y="1570729"/>
            <a:ext cx="2345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glacial</a:t>
            </a:r>
          </a:p>
          <a:p>
            <a:r>
              <a:rPr lang="en-US" sz="4000" dirty="0"/>
              <a:t>pavement with faint</a:t>
            </a:r>
          </a:p>
          <a:p>
            <a:r>
              <a:rPr lang="en-US" sz="4000" dirty="0"/>
              <a:t>striae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A3397E-E260-181B-2A05-D4FD32545BAB}"/>
              </a:ext>
            </a:extLst>
          </p:cNvPr>
          <p:cNvCxnSpPr/>
          <p:nvPr/>
        </p:nvCxnSpPr>
        <p:spPr>
          <a:xfrm>
            <a:off x="2981739" y="3105073"/>
            <a:ext cx="1719469" cy="32392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F8591E-445C-6D7C-CCDC-BA7BA54309A4}"/>
              </a:ext>
            </a:extLst>
          </p:cNvPr>
          <p:cNvCxnSpPr>
            <a:cxnSpLocks/>
          </p:cNvCxnSpPr>
          <p:nvPr/>
        </p:nvCxnSpPr>
        <p:spPr>
          <a:xfrm>
            <a:off x="2537791" y="3870921"/>
            <a:ext cx="1676400" cy="25435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1261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031" y="0"/>
            <a:ext cx="10318569" cy="683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8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031" y="0"/>
            <a:ext cx="10318569" cy="683715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5104682" y="3084022"/>
            <a:ext cx="315216" cy="275359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880488" y="4538749"/>
            <a:ext cx="143767" cy="144018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761041" y="5137265"/>
            <a:ext cx="57868" cy="84166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550750" y="3418577"/>
            <a:ext cx="107745" cy="17186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98575" y="3358342"/>
            <a:ext cx="215226" cy="91957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935701" y="3901440"/>
            <a:ext cx="215226" cy="91957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9378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BB990F-FFDD-1845-2EE6-6854E5B35B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26" y="238539"/>
            <a:ext cx="9540101" cy="6380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ED936-4B8D-231F-2CDB-5442B3334D2C}"/>
              </a:ext>
            </a:extLst>
          </p:cNvPr>
          <p:cNvSpPr txBox="1"/>
          <p:nvPr/>
        </p:nvSpPr>
        <p:spPr>
          <a:xfrm>
            <a:off x="9846366" y="1729755"/>
            <a:ext cx="23456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pebbles all cut flat</a:t>
            </a:r>
          </a:p>
          <a:p>
            <a:endParaRPr lang="en-US" sz="4000" dirty="0"/>
          </a:p>
          <a:p>
            <a:r>
              <a:rPr lang="en-US" sz="4000" dirty="0"/>
              <a:t>by glacial</a:t>
            </a:r>
          </a:p>
          <a:p>
            <a:r>
              <a:rPr lang="en-US" sz="4000" dirty="0"/>
              <a:t>polishing</a:t>
            </a:r>
          </a:p>
        </p:txBody>
      </p:sp>
    </p:spTree>
    <p:extLst>
      <p:ext uri="{BB962C8B-B14F-4D97-AF65-F5344CB8AC3E}">
        <p14:creationId xmlns:p14="http://schemas.microsoft.com/office/powerpoint/2010/main" val="22664165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BED936-4B8D-231F-2CDB-5442B3334D2C}"/>
              </a:ext>
            </a:extLst>
          </p:cNvPr>
          <p:cNvSpPr txBox="1"/>
          <p:nvPr/>
        </p:nvSpPr>
        <p:spPr>
          <a:xfrm>
            <a:off x="8383326" y="2113616"/>
            <a:ext cx="23456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pebbles all cut flat</a:t>
            </a:r>
          </a:p>
          <a:p>
            <a:r>
              <a:rPr lang="en-US" sz="4000" dirty="0"/>
              <a:t>by glacial</a:t>
            </a:r>
          </a:p>
          <a:p>
            <a:r>
              <a:rPr lang="en-US" sz="4000" dirty="0"/>
              <a:t>polishing</a:t>
            </a:r>
          </a:p>
          <a:p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303" y="16110"/>
            <a:ext cx="4573077" cy="68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098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0F4A04-53FA-BC1E-734A-69F276D09F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-1"/>
            <a:ext cx="5546035" cy="687258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2A793F-F0EA-6A1D-2B9C-970B8A44BC8C}"/>
              </a:ext>
            </a:extLst>
          </p:cNvPr>
          <p:cNvSpPr/>
          <p:nvPr/>
        </p:nvSpPr>
        <p:spPr>
          <a:xfrm>
            <a:off x="2107094" y="2144206"/>
            <a:ext cx="775253" cy="1292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CE7C6-CE90-9ACE-9AE4-C8F7BF397CA2}"/>
              </a:ext>
            </a:extLst>
          </p:cNvPr>
          <p:cNvSpPr txBox="1"/>
          <p:nvPr/>
        </p:nvSpPr>
        <p:spPr>
          <a:xfrm>
            <a:off x="7593496" y="260698"/>
            <a:ext cx="35134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/>
              <a:t>Englewoods</a:t>
            </a:r>
            <a:r>
              <a:rPr lang="en-US" sz="4400" dirty="0"/>
              <a:t> Cliffs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8842C-F03B-704E-5420-8590654AFDEF}"/>
              </a:ext>
            </a:extLst>
          </p:cNvPr>
          <p:cNvSpPr txBox="1"/>
          <p:nvPr/>
        </p:nvSpPr>
        <p:spPr>
          <a:xfrm>
            <a:off x="7434470" y="3170582"/>
            <a:ext cx="35134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elevation</a:t>
            </a:r>
          </a:p>
          <a:p>
            <a:pPr algn="ctr"/>
            <a:r>
              <a:rPr lang="en-US" sz="4400" dirty="0"/>
              <a:t>102 m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A752654-EC9B-77CB-6CC4-ED350D746B8F}"/>
              </a:ext>
            </a:extLst>
          </p:cNvPr>
          <p:cNvSpPr/>
          <p:nvPr/>
        </p:nvSpPr>
        <p:spPr>
          <a:xfrm>
            <a:off x="2107094" y="5049078"/>
            <a:ext cx="556592" cy="5764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03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10CC5D-25CA-9C2A-4F47-AA57F27966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4730" y="0"/>
            <a:ext cx="9382540" cy="685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963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467D7-A540-A5BB-D2CE-F890B030A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FA40E6-9643-522A-0F00-C1ABEF276B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-1"/>
            <a:ext cx="5546035" cy="6872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EA1F3-3E53-B8D5-B375-87E7FE4AC8E3}"/>
              </a:ext>
            </a:extLst>
          </p:cNvPr>
          <p:cNvSpPr txBox="1"/>
          <p:nvPr/>
        </p:nvSpPr>
        <p:spPr>
          <a:xfrm>
            <a:off x="7434470" y="0"/>
            <a:ext cx="351348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Glacial Features in Morningside Park, too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CD6B5-DEA4-29DB-1186-22B68CEB9FFE}"/>
              </a:ext>
            </a:extLst>
          </p:cNvPr>
          <p:cNvSpPr txBox="1"/>
          <p:nvPr/>
        </p:nvSpPr>
        <p:spPr>
          <a:xfrm>
            <a:off x="7434470" y="3602528"/>
            <a:ext cx="35134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elevation</a:t>
            </a:r>
          </a:p>
          <a:p>
            <a:pPr algn="ctr"/>
            <a:r>
              <a:rPr lang="en-US" sz="4400" dirty="0"/>
              <a:t>36 m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B1C642E-27AF-60F8-F259-F5B6E14853F7}"/>
              </a:ext>
            </a:extLst>
          </p:cNvPr>
          <p:cNvSpPr/>
          <p:nvPr/>
        </p:nvSpPr>
        <p:spPr>
          <a:xfrm>
            <a:off x="2107094" y="5049078"/>
            <a:ext cx="556592" cy="57646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212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7" y="2682765"/>
            <a:ext cx="7561607" cy="3402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75207" y="1899088"/>
            <a:ext cx="6858000" cy="30861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9169832">
            <a:off x="9890235" y="3048000"/>
            <a:ext cx="346842" cy="51500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9169832">
            <a:off x="9330785" y="3047999"/>
            <a:ext cx="346842" cy="51500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9773184">
            <a:off x="8243677" y="843954"/>
            <a:ext cx="346842" cy="51500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9769888">
            <a:off x="8670974" y="534080"/>
            <a:ext cx="346842" cy="51500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79394" y="6224807"/>
            <a:ext cx="1231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striae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9169832">
            <a:off x="9483185" y="3200399"/>
            <a:ext cx="346842" cy="51500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06332" y="5439157"/>
            <a:ext cx="3340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glacial pavement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4EA1F3-3E53-B8D5-B375-87E7FE4AC8E3}"/>
              </a:ext>
            </a:extLst>
          </p:cNvPr>
          <p:cNvSpPr txBox="1"/>
          <p:nvPr/>
        </p:nvSpPr>
        <p:spPr>
          <a:xfrm>
            <a:off x="1232361" y="791583"/>
            <a:ext cx="5409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Morningside Park</a:t>
            </a:r>
          </a:p>
        </p:txBody>
      </p:sp>
    </p:spTree>
    <p:extLst>
      <p:ext uri="{BB962C8B-B14F-4D97-AF65-F5344CB8AC3E}">
        <p14:creationId xmlns:p14="http://schemas.microsoft.com/office/powerpoint/2010/main" val="34732054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E4A1FF-B527-0966-97A7-40CF92D1025D}"/>
              </a:ext>
            </a:extLst>
          </p:cNvPr>
          <p:cNvCxnSpPr/>
          <p:nvPr/>
        </p:nvCxnSpPr>
        <p:spPr>
          <a:xfrm>
            <a:off x="1086678" y="4850296"/>
            <a:ext cx="100186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23AB1F-E58A-6FC8-DF5D-F06D231F8620}"/>
              </a:ext>
            </a:extLst>
          </p:cNvPr>
          <p:cNvCxnSpPr>
            <a:cxnSpLocks/>
          </p:cNvCxnSpPr>
          <p:nvPr/>
        </p:nvCxnSpPr>
        <p:spPr>
          <a:xfrm>
            <a:off x="9345281" y="4655487"/>
            <a:ext cx="0" cy="3935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58C8DA-1701-B17E-87B0-FFB0F5073453}"/>
              </a:ext>
            </a:extLst>
          </p:cNvPr>
          <p:cNvCxnSpPr>
            <a:cxnSpLocks/>
          </p:cNvCxnSpPr>
          <p:nvPr/>
        </p:nvCxnSpPr>
        <p:spPr>
          <a:xfrm flipH="1">
            <a:off x="2279374" y="2107096"/>
            <a:ext cx="1" cy="294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9BAD8A-E82A-B3D6-2826-B0682E81C8DE}"/>
              </a:ext>
            </a:extLst>
          </p:cNvPr>
          <p:cNvSpPr txBox="1"/>
          <p:nvPr/>
        </p:nvSpPr>
        <p:spPr>
          <a:xfrm>
            <a:off x="1142590" y="5196174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68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06981-3978-2C44-B4F2-51FB4952BA76}"/>
              </a:ext>
            </a:extLst>
          </p:cNvPr>
          <p:cNvSpPr txBox="1"/>
          <p:nvPr/>
        </p:nvSpPr>
        <p:spPr>
          <a:xfrm>
            <a:off x="7753156" y="5212999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DDD0A4-F6CA-4E2B-6911-D89F414202A9}"/>
              </a:ext>
            </a:extLst>
          </p:cNvPr>
          <p:cNvCxnSpPr>
            <a:cxnSpLocks/>
          </p:cNvCxnSpPr>
          <p:nvPr/>
        </p:nvCxnSpPr>
        <p:spPr>
          <a:xfrm>
            <a:off x="8891394" y="4301654"/>
            <a:ext cx="0" cy="894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9F7126-43EA-E5CF-8D73-0055A28E7DC8}"/>
              </a:ext>
            </a:extLst>
          </p:cNvPr>
          <p:cNvCxnSpPr/>
          <p:nvPr/>
        </p:nvCxnSpPr>
        <p:spPr>
          <a:xfrm>
            <a:off x="1086677" y="2107095"/>
            <a:ext cx="10018643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8B5CAE-C166-D17E-4ED0-D39B9A6AF4C3}"/>
              </a:ext>
            </a:extLst>
          </p:cNvPr>
          <p:cNvSpPr txBox="1"/>
          <p:nvPr/>
        </p:nvSpPr>
        <p:spPr>
          <a:xfrm>
            <a:off x="8207043" y="5212998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D8D9BD-C6DB-9E92-0C08-745F41158DF5}"/>
              </a:ext>
            </a:extLst>
          </p:cNvPr>
          <p:cNvCxnSpPr>
            <a:cxnSpLocks/>
          </p:cNvCxnSpPr>
          <p:nvPr/>
        </p:nvCxnSpPr>
        <p:spPr>
          <a:xfrm>
            <a:off x="10029632" y="4818464"/>
            <a:ext cx="0" cy="3458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693663-9C76-60D3-87E4-C976B3670E14}"/>
              </a:ext>
            </a:extLst>
          </p:cNvPr>
          <p:cNvSpPr txBox="1"/>
          <p:nvPr/>
        </p:nvSpPr>
        <p:spPr>
          <a:xfrm>
            <a:off x="9481116" y="5227966"/>
            <a:ext cx="9841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6FB14D-5ADC-362B-AC72-56C689834F82}"/>
              </a:ext>
            </a:extLst>
          </p:cNvPr>
          <p:cNvSpPr txBox="1"/>
          <p:nvPr/>
        </p:nvSpPr>
        <p:spPr>
          <a:xfrm>
            <a:off x="2740521" y="5982492"/>
            <a:ext cx="63132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distance from CU in km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BC51A6-D1B6-20F1-21FD-435DD2A8B1D9}"/>
              </a:ext>
            </a:extLst>
          </p:cNvPr>
          <p:cNvCxnSpPr/>
          <p:nvPr/>
        </p:nvCxnSpPr>
        <p:spPr>
          <a:xfrm>
            <a:off x="1086677" y="4275149"/>
            <a:ext cx="10018643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03E5F6-7225-6FE1-B31A-AF33725EB8D8}"/>
              </a:ext>
            </a:extLst>
          </p:cNvPr>
          <p:cNvSpPr txBox="1"/>
          <p:nvPr/>
        </p:nvSpPr>
        <p:spPr>
          <a:xfrm>
            <a:off x="-593450" y="1722374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26CB0C-5951-A576-A28F-41792A5F9E0F}"/>
              </a:ext>
            </a:extLst>
          </p:cNvPr>
          <p:cNvSpPr txBox="1"/>
          <p:nvPr/>
        </p:nvSpPr>
        <p:spPr>
          <a:xfrm>
            <a:off x="-593450" y="3806534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100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88B0E8-B6E7-C326-7BFE-ACD0424F4E6E}"/>
              </a:ext>
            </a:extLst>
          </p:cNvPr>
          <p:cNvSpPr txBox="1"/>
          <p:nvPr/>
        </p:nvSpPr>
        <p:spPr>
          <a:xfrm rot="16200000">
            <a:off x="-1876511" y="2771901"/>
            <a:ext cx="63132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/>
              <a:t>elev</a:t>
            </a:r>
            <a:r>
              <a:rPr lang="en-US" sz="4400" dirty="0"/>
              <a:t> in m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6E25542-438F-61BB-25E4-1565D00BA322}"/>
              </a:ext>
            </a:extLst>
          </p:cNvPr>
          <p:cNvSpPr/>
          <p:nvPr/>
        </p:nvSpPr>
        <p:spPr>
          <a:xfrm>
            <a:off x="-64368" y="-39755"/>
            <a:ext cx="10083011" cy="4870174"/>
          </a:xfrm>
          <a:custGeom>
            <a:avLst/>
            <a:gdLst>
              <a:gd name="connsiteX0" fmla="*/ 924957 w 9219347"/>
              <a:gd name="connsiteY0" fmla="*/ 1887254 h 5299078"/>
              <a:gd name="connsiteX1" fmla="*/ 2157409 w 9219347"/>
              <a:gd name="connsiteY1" fmla="*/ 2443845 h 5299078"/>
              <a:gd name="connsiteX2" fmla="*/ 8299792 w 9219347"/>
              <a:gd name="connsiteY2" fmla="*/ 4411793 h 5299078"/>
              <a:gd name="connsiteX3" fmla="*/ 9174435 w 9219347"/>
              <a:gd name="connsiteY3" fmla="*/ 5107532 h 5299078"/>
              <a:gd name="connsiteX4" fmla="*/ 8140766 w 9219347"/>
              <a:gd name="connsiteY4" fmla="*/ 1032488 h 5299078"/>
              <a:gd name="connsiteX5" fmla="*/ 7047462 w 9219347"/>
              <a:gd name="connsiteY5" fmla="*/ 118088 h 5299078"/>
              <a:gd name="connsiteX6" fmla="*/ 606905 w 9219347"/>
              <a:gd name="connsiteY6" fmla="*/ 197602 h 5299078"/>
              <a:gd name="connsiteX7" fmla="*/ 646662 w 9219347"/>
              <a:gd name="connsiteY7" fmla="*/ 1807741 h 5299078"/>
              <a:gd name="connsiteX0" fmla="*/ 924957 w 9219347"/>
              <a:gd name="connsiteY0" fmla="*/ 1887254 h 5299078"/>
              <a:gd name="connsiteX1" fmla="*/ 2157409 w 9219347"/>
              <a:gd name="connsiteY1" fmla="*/ 2443845 h 5299078"/>
              <a:gd name="connsiteX2" fmla="*/ 8299792 w 9219347"/>
              <a:gd name="connsiteY2" fmla="*/ 4411793 h 5299078"/>
              <a:gd name="connsiteX3" fmla="*/ 9174435 w 9219347"/>
              <a:gd name="connsiteY3" fmla="*/ 5107532 h 5299078"/>
              <a:gd name="connsiteX4" fmla="*/ 8140766 w 9219347"/>
              <a:gd name="connsiteY4" fmla="*/ 1032488 h 5299078"/>
              <a:gd name="connsiteX5" fmla="*/ 7047462 w 9219347"/>
              <a:gd name="connsiteY5" fmla="*/ 118088 h 5299078"/>
              <a:gd name="connsiteX6" fmla="*/ 606905 w 9219347"/>
              <a:gd name="connsiteY6" fmla="*/ 197602 h 5299078"/>
              <a:gd name="connsiteX7" fmla="*/ 646662 w 9219347"/>
              <a:gd name="connsiteY7" fmla="*/ 1807741 h 5299078"/>
              <a:gd name="connsiteX8" fmla="*/ 924957 w 9219347"/>
              <a:gd name="connsiteY8" fmla="*/ 1887254 h 5299078"/>
              <a:gd name="connsiteX0" fmla="*/ 748529 w 9042919"/>
              <a:gd name="connsiteY0" fmla="*/ 1887254 h 5299078"/>
              <a:gd name="connsiteX1" fmla="*/ 1980981 w 9042919"/>
              <a:gd name="connsiteY1" fmla="*/ 2443845 h 5299078"/>
              <a:gd name="connsiteX2" fmla="*/ 8123364 w 9042919"/>
              <a:gd name="connsiteY2" fmla="*/ 4411793 h 5299078"/>
              <a:gd name="connsiteX3" fmla="*/ 8998007 w 9042919"/>
              <a:gd name="connsiteY3" fmla="*/ 5107532 h 5299078"/>
              <a:gd name="connsiteX4" fmla="*/ 7964338 w 9042919"/>
              <a:gd name="connsiteY4" fmla="*/ 1032488 h 5299078"/>
              <a:gd name="connsiteX5" fmla="*/ 6871034 w 9042919"/>
              <a:gd name="connsiteY5" fmla="*/ 118088 h 5299078"/>
              <a:gd name="connsiteX6" fmla="*/ 430477 w 9042919"/>
              <a:gd name="connsiteY6" fmla="*/ 197602 h 5299078"/>
              <a:gd name="connsiteX7" fmla="*/ 748529 w 9042919"/>
              <a:gd name="connsiteY7" fmla="*/ 1887254 h 5299078"/>
              <a:gd name="connsiteX0" fmla="*/ 628910 w 9082326"/>
              <a:gd name="connsiteY0" fmla="*/ 1887254 h 5299078"/>
              <a:gd name="connsiteX1" fmla="*/ 2020388 w 9082326"/>
              <a:gd name="connsiteY1" fmla="*/ 2443845 h 5299078"/>
              <a:gd name="connsiteX2" fmla="*/ 8162771 w 9082326"/>
              <a:gd name="connsiteY2" fmla="*/ 4411793 h 5299078"/>
              <a:gd name="connsiteX3" fmla="*/ 9037414 w 9082326"/>
              <a:gd name="connsiteY3" fmla="*/ 5107532 h 5299078"/>
              <a:gd name="connsiteX4" fmla="*/ 8003745 w 9082326"/>
              <a:gd name="connsiteY4" fmla="*/ 1032488 h 5299078"/>
              <a:gd name="connsiteX5" fmla="*/ 6910441 w 9082326"/>
              <a:gd name="connsiteY5" fmla="*/ 118088 h 5299078"/>
              <a:gd name="connsiteX6" fmla="*/ 469884 w 9082326"/>
              <a:gd name="connsiteY6" fmla="*/ 197602 h 5299078"/>
              <a:gd name="connsiteX7" fmla="*/ 628910 w 9082326"/>
              <a:gd name="connsiteY7" fmla="*/ 1887254 h 5299078"/>
              <a:gd name="connsiteX0" fmla="*/ 582397 w 9035813"/>
              <a:gd name="connsiteY0" fmla="*/ 1887254 h 5299078"/>
              <a:gd name="connsiteX1" fmla="*/ 1973875 w 9035813"/>
              <a:gd name="connsiteY1" fmla="*/ 2443845 h 5299078"/>
              <a:gd name="connsiteX2" fmla="*/ 8116258 w 9035813"/>
              <a:gd name="connsiteY2" fmla="*/ 4411793 h 5299078"/>
              <a:gd name="connsiteX3" fmla="*/ 8990901 w 9035813"/>
              <a:gd name="connsiteY3" fmla="*/ 5107532 h 5299078"/>
              <a:gd name="connsiteX4" fmla="*/ 7957232 w 9035813"/>
              <a:gd name="connsiteY4" fmla="*/ 1032488 h 5299078"/>
              <a:gd name="connsiteX5" fmla="*/ 6863928 w 9035813"/>
              <a:gd name="connsiteY5" fmla="*/ 118088 h 5299078"/>
              <a:gd name="connsiteX6" fmla="*/ 423371 w 9035813"/>
              <a:gd name="connsiteY6" fmla="*/ 197602 h 5299078"/>
              <a:gd name="connsiteX7" fmla="*/ 582397 w 9035813"/>
              <a:gd name="connsiteY7" fmla="*/ 1887254 h 5299078"/>
              <a:gd name="connsiteX0" fmla="*/ 159026 w 8612442"/>
              <a:gd name="connsiteY0" fmla="*/ 1887254 h 5299078"/>
              <a:gd name="connsiteX1" fmla="*/ 1550504 w 8612442"/>
              <a:gd name="connsiteY1" fmla="*/ 2443845 h 5299078"/>
              <a:gd name="connsiteX2" fmla="*/ 7692887 w 8612442"/>
              <a:gd name="connsiteY2" fmla="*/ 4411793 h 5299078"/>
              <a:gd name="connsiteX3" fmla="*/ 8567530 w 8612442"/>
              <a:gd name="connsiteY3" fmla="*/ 5107532 h 5299078"/>
              <a:gd name="connsiteX4" fmla="*/ 7533861 w 8612442"/>
              <a:gd name="connsiteY4" fmla="*/ 1032488 h 5299078"/>
              <a:gd name="connsiteX5" fmla="*/ 6440557 w 8612442"/>
              <a:gd name="connsiteY5" fmla="*/ 118088 h 5299078"/>
              <a:gd name="connsiteX6" fmla="*/ 0 w 8612442"/>
              <a:gd name="connsiteY6" fmla="*/ 197602 h 5299078"/>
              <a:gd name="connsiteX7" fmla="*/ 159026 w 8612442"/>
              <a:gd name="connsiteY7" fmla="*/ 1887254 h 5299078"/>
              <a:gd name="connsiteX0" fmla="*/ 159026 w 8612442"/>
              <a:gd name="connsiteY0" fmla="*/ 1829068 h 5240892"/>
              <a:gd name="connsiteX1" fmla="*/ 1550504 w 8612442"/>
              <a:gd name="connsiteY1" fmla="*/ 2385659 h 5240892"/>
              <a:gd name="connsiteX2" fmla="*/ 7692887 w 8612442"/>
              <a:gd name="connsiteY2" fmla="*/ 4353607 h 5240892"/>
              <a:gd name="connsiteX3" fmla="*/ 8567530 w 8612442"/>
              <a:gd name="connsiteY3" fmla="*/ 5049346 h 5240892"/>
              <a:gd name="connsiteX4" fmla="*/ 7533861 w 8612442"/>
              <a:gd name="connsiteY4" fmla="*/ 974302 h 5240892"/>
              <a:gd name="connsiteX5" fmla="*/ 6440557 w 8612442"/>
              <a:gd name="connsiteY5" fmla="*/ 59902 h 5240892"/>
              <a:gd name="connsiteX6" fmla="*/ 0 w 8612442"/>
              <a:gd name="connsiteY6" fmla="*/ 139416 h 5240892"/>
              <a:gd name="connsiteX7" fmla="*/ 159026 w 8612442"/>
              <a:gd name="connsiteY7" fmla="*/ 1829068 h 5240892"/>
              <a:gd name="connsiteX0" fmla="*/ 159026 w 8612442"/>
              <a:gd name="connsiteY0" fmla="*/ 1769185 h 5181009"/>
              <a:gd name="connsiteX1" fmla="*/ 1550504 w 8612442"/>
              <a:gd name="connsiteY1" fmla="*/ 2325776 h 5181009"/>
              <a:gd name="connsiteX2" fmla="*/ 7692887 w 8612442"/>
              <a:gd name="connsiteY2" fmla="*/ 4293724 h 5181009"/>
              <a:gd name="connsiteX3" fmla="*/ 8567530 w 8612442"/>
              <a:gd name="connsiteY3" fmla="*/ 4989463 h 5181009"/>
              <a:gd name="connsiteX4" fmla="*/ 7533861 w 8612442"/>
              <a:gd name="connsiteY4" fmla="*/ 914419 h 5181009"/>
              <a:gd name="connsiteX5" fmla="*/ 6440557 w 8612442"/>
              <a:gd name="connsiteY5" fmla="*/ 19 h 5181009"/>
              <a:gd name="connsiteX6" fmla="*/ 0 w 8612442"/>
              <a:gd name="connsiteY6" fmla="*/ 79533 h 5181009"/>
              <a:gd name="connsiteX7" fmla="*/ 159026 w 8612442"/>
              <a:gd name="connsiteY7" fmla="*/ 1769185 h 5181009"/>
              <a:gd name="connsiteX0" fmla="*/ 159026 w 8715144"/>
              <a:gd name="connsiteY0" fmla="*/ 1769185 h 5224030"/>
              <a:gd name="connsiteX1" fmla="*/ 1550504 w 8715144"/>
              <a:gd name="connsiteY1" fmla="*/ 2325776 h 5224030"/>
              <a:gd name="connsiteX2" fmla="*/ 7931426 w 8715144"/>
              <a:gd name="connsiteY2" fmla="*/ 4472629 h 5224030"/>
              <a:gd name="connsiteX3" fmla="*/ 8567530 w 8715144"/>
              <a:gd name="connsiteY3" fmla="*/ 4989463 h 5224030"/>
              <a:gd name="connsiteX4" fmla="*/ 7533861 w 8715144"/>
              <a:gd name="connsiteY4" fmla="*/ 914419 h 5224030"/>
              <a:gd name="connsiteX5" fmla="*/ 6440557 w 8715144"/>
              <a:gd name="connsiteY5" fmla="*/ 19 h 5224030"/>
              <a:gd name="connsiteX6" fmla="*/ 0 w 8715144"/>
              <a:gd name="connsiteY6" fmla="*/ 79533 h 5224030"/>
              <a:gd name="connsiteX7" fmla="*/ 159026 w 8715144"/>
              <a:gd name="connsiteY7" fmla="*/ 1769185 h 5224030"/>
              <a:gd name="connsiteX0" fmla="*/ 159026 w 8715144"/>
              <a:gd name="connsiteY0" fmla="*/ 1769185 h 5242059"/>
              <a:gd name="connsiteX1" fmla="*/ 1550504 w 8715144"/>
              <a:gd name="connsiteY1" fmla="*/ 2325776 h 5242059"/>
              <a:gd name="connsiteX2" fmla="*/ 7931426 w 8715144"/>
              <a:gd name="connsiteY2" fmla="*/ 4472629 h 5242059"/>
              <a:gd name="connsiteX3" fmla="*/ 8567530 w 8715144"/>
              <a:gd name="connsiteY3" fmla="*/ 4989463 h 5242059"/>
              <a:gd name="connsiteX4" fmla="*/ 7533861 w 8715144"/>
              <a:gd name="connsiteY4" fmla="*/ 914419 h 5242059"/>
              <a:gd name="connsiteX5" fmla="*/ 6440557 w 8715144"/>
              <a:gd name="connsiteY5" fmla="*/ 19 h 5242059"/>
              <a:gd name="connsiteX6" fmla="*/ 0 w 8715144"/>
              <a:gd name="connsiteY6" fmla="*/ 79533 h 5242059"/>
              <a:gd name="connsiteX7" fmla="*/ 159026 w 8715144"/>
              <a:gd name="connsiteY7" fmla="*/ 1769185 h 5242059"/>
              <a:gd name="connsiteX0" fmla="*/ 159026 w 8573458"/>
              <a:gd name="connsiteY0" fmla="*/ 1769185 h 5178023"/>
              <a:gd name="connsiteX1" fmla="*/ 1550504 w 8573458"/>
              <a:gd name="connsiteY1" fmla="*/ 2325776 h 5178023"/>
              <a:gd name="connsiteX2" fmla="*/ 7394712 w 8573458"/>
              <a:gd name="connsiteY2" fmla="*/ 4234088 h 5178023"/>
              <a:gd name="connsiteX3" fmla="*/ 7931426 w 8573458"/>
              <a:gd name="connsiteY3" fmla="*/ 4472629 h 5178023"/>
              <a:gd name="connsiteX4" fmla="*/ 8567530 w 8573458"/>
              <a:gd name="connsiteY4" fmla="*/ 4989463 h 5178023"/>
              <a:gd name="connsiteX5" fmla="*/ 7533861 w 8573458"/>
              <a:gd name="connsiteY5" fmla="*/ 914419 h 5178023"/>
              <a:gd name="connsiteX6" fmla="*/ 6440557 w 8573458"/>
              <a:gd name="connsiteY6" fmla="*/ 19 h 5178023"/>
              <a:gd name="connsiteX7" fmla="*/ 0 w 8573458"/>
              <a:gd name="connsiteY7" fmla="*/ 79533 h 5178023"/>
              <a:gd name="connsiteX8" fmla="*/ 159026 w 8573458"/>
              <a:gd name="connsiteY8" fmla="*/ 1769185 h 5178023"/>
              <a:gd name="connsiteX0" fmla="*/ 159026 w 8572748"/>
              <a:gd name="connsiteY0" fmla="*/ 1769185 h 5208266"/>
              <a:gd name="connsiteX1" fmla="*/ 1550504 w 8572748"/>
              <a:gd name="connsiteY1" fmla="*/ 2325776 h 5208266"/>
              <a:gd name="connsiteX2" fmla="*/ 7394712 w 8572748"/>
              <a:gd name="connsiteY2" fmla="*/ 4234088 h 5208266"/>
              <a:gd name="connsiteX3" fmla="*/ 7911547 w 8572748"/>
              <a:gd name="connsiteY3" fmla="*/ 4611777 h 5208266"/>
              <a:gd name="connsiteX4" fmla="*/ 8567530 w 8572748"/>
              <a:gd name="connsiteY4" fmla="*/ 4989463 h 5208266"/>
              <a:gd name="connsiteX5" fmla="*/ 7533861 w 8572748"/>
              <a:gd name="connsiteY5" fmla="*/ 914419 h 5208266"/>
              <a:gd name="connsiteX6" fmla="*/ 6440557 w 8572748"/>
              <a:gd name="connsiteY6" fmla="*/ 19 h 5208266"/>
              <a:gd name="connsiteX7" fmla="*/ 0 w 8572748"/>
              <a:gd name="connsiteY7" fmla="*/ 79533 h 5208266"/>
              <a:gd name="connsiteX8" fmla="*/ 159026 w 8572748"/>
              <a:gd name="connsiteY8" fmla="*/ 1769185 h 5208266"/>
              <a:gd name="connsiteX0" fmla="*/ 159026 w 8572748"/>
              <a:gd name="connsiteY0" fmla="*/ 1769185 h 5107053"/>
              <a:gd name="connsiteX1" fmla="*/ 1550504 w 8572748"/>
              <a:gd name="connsiteY1" fmla="*/ 2325776 h 5107053"/>
              <a:gd name="connsiteX2" fmla="*/ 7394712 w 8572748"/>
              <a:gd name="connsiteY2" fmla="*/ 4234088 h 5107053"/>
              <a:gd name="connsiteX3" fmla="*/ 7911547 w 8572748"/>
              <a:gd name="connsiteY3" fmla="*/ 4611777 h 5107053"/>
              <a:gd name="connsiteX4" fmla="*/ 8567530 w 8572748"/>
              <a:gd name="connsiteY4" fmla="*/ 4870193 h 5107053"/>
              <a:gd name="connsiteX5" fmla="*/ 7533861 w 8572748"/>
              <a:gd name="connsiteY5" fmla="*/ 914419 h 5107053"/>
              <a:gd name="connsiteX6" fmla="*/ 6440557 w 8572748"/>
              <a:gd name="connsiteY6" fmla="*/ 19 h 5107053"/>
              <a:gd name="connsiteX7" fmla="*/ 0 w 8572748"/>
              <a:gd name="connsiteY7" fmla="*/ 79533 h 5107053"/>
              <a:gd name="connsiteX8" fmla="*/ 159026 w 8572748"/>
              <a:gd name="connsiteY8" fmla="*/ 1769185 h 5107053"/>
              <a:gd name="connsiteX0" fmla="*/ 159026 w 8594234"/>
              <a:gd name="connsiteY0" fmla="*/ 1769185 h 5141766"/>
              <a:gd name="connsiteX1" fmla="*/ 1550504 w 8594234"/>
              <a:gd name="connsiteY1" fmla="*/ 2325776 h 5141766"/>
              <a:gd name="connsiteX2" fmla="*/ 7394712 w 8594234"/>
              <a:gd name="connsiteY2" fmla="*/ 4234088 h 5141766"/>
              <a:gd name="connsiteX3" fmla="*/ 7911547 w 8594234"/>
              <a:gd name="connsiteY3" fmla="*/ 4611777 h 5141766"/>
              <a:gd name="connsiteX4" fmla="*/ 8567530 w 8594234"/>
              <a:gd name="connsiteY4" fmla="*/ 4870193 h 5141766"/>
              <a:gd name="connsiteX5" fmla="*/ 7533861 w 8594234"/>
              <a:gd name="connsiteY5" fmla="*/ 914419 h 5141766"/>
              <a:gd name="connsiteX6" fmla="*/ 6440557 w 8594234"/>
              <a:gd name="connsiteY6" fmla="*/ 19 h 5141766"/>
              <a:gd name="connsiteX7" fmla="*/ 0 w 8594234"/>
              <a:gd name="connsiteY7" fmla="*/ 79533 h 5141766"/>
              <a:gd name="connsiteX8" fmla="*/ 159026 w 8594234"/>
              <a:gd name="connsiteY8" fmla="*/ 1769185 h 5141766"/>
              <a:gd name="connsiteX0" fmla="*/ 159026 w 8594234"/>
              <a:gd name="connsiteY0" fmla="*/ 1769185 h 5141766"/>
              <a:gd name="connsiteX1" fmla="*/ 1550504 w 8594234"/>
              <a:gd name="connsiteY1" fmla="*/ 2325776 h 5141766"/>
              <a:gd name="connsiteX2" fmla="*/ 7394712 w 8594234"/>
              <a:gd name="connsiteY2" fmla="*/ 4234088 h 5141766"/>
              <a:gd name="connsiteX3" fmla="*/ 7911547 w 8594234"/>
              <a:gd name="connsiteY3" fmla="*/ 4611777 h 5141766"/>
              <a:gd name="connsiteX4" fmla="*/ 8567530 w 8594234"/>
              <a:gd name="connsiteY4" fmla="*/ 4870193 h 5141766"/>
              <a:gd name="connsiteX5" fmla="*/ 7533861 w 8594234"/>
              <a:gd name="connsiteY5" fmla="*/ 914419 h 5141766"/>
              <a:gd name="connsiteX6" fmla="*/ 6440557 w 8594234"/>
              <a:gd name="connsiteY6" fmla="*/ 19 h 5141766"/>
              <a:gd name="connsiteX7" fmla="*/ 0 w 8594234"/>
              <a:gd name="connsiteY7" fmla="*/ 79533 h 5141766"/>
              <a:gd name="connsiteX8" fmla="*/ 159026 w 8594234"/>
              <a:gd name="connsiteY8" fmla="*/ 1769185 h 5141766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7394712 w 8567530"/>
              <a:gd name="connsiteY2" fmla="*/ 4234088 h 4870193"/>
              <a:gd name="connsiteX3" fmla="*/ 7911547 w 8567530"/>
              <a:gd name="connsiteY3" fmla="*/ 4611777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8090"/>
              <a:gd name="connsiteY0" fmla="*/ 1769185 h 5063854"/>
              <a:gd name="connsiteX1" fmla="*/ 1550504 w 8568090"/>
              <a:gd name="connsiteY1" fmla="*/ 2325776 h 5063854"/>
              <a:gd name="connsiteX2" fmla="*/ 7394712 w 8568090"/>
              <a:gd name="connsiteY2" fmla="*/ 4234088 h 5063854"/>
              <a:gd name="connsiteX3" fmla="*/ 8567530 w 8568090"/>
              <a:gd name="connsiteY3" fmla="*/ 4870193 h 5063854"/>
              <a:gd name="connsiteX4" fmla="*/ 7533861 w 8568090"/>
              <a:gd name="connsiteY4" fmla="*/ 914419 h 5063854"/>
              <a:gd name="connsiteX5" fmla="*/ 6440557 w 8568090"/>
              <a:gd name="connsiteY5" fmla="*/ 19 h 5063854"/>
              <a:gd name="connsiteX6" fmla="*/ 0 w 8568090"/>
              <a:gd name="connsiteY6" fmla="*/ 79533 h 5063854"/>
              <a:gd name="connsiteX7" fmla="*/ 159026 w 8568090"/>
              <a:gd name="connsiteY7" fmla="*/ 1769185 h 5063854"/>
              <a:gd name="connsiteX0" fmla="*/ 159026 w 8582054"/>
              <a:gd name="connsiteY0" fmla="*/ 1769185 h 5107052"/>
              <a:gd name="connsiteX1" fmla="*/ 1550504 w 8582054"/>
              <a:gd name="connsiteY1" fmla="*/ 2325776 h 5107052"/>
              <a:gd name="connsiteX2" fmla="*/ 7394712 w 8582054"/>
              <a:gd name="connsiteY2" fmla="*/ 4234088 h 5107052"/>
              <a:gd name="connsiteX3" fmla="*/ 8090451 w 8582054"/>
              <a:gd name="connsiteY3" fmla="*/ 4611774 h 5107052"/>
              <a:gd name="connsiteX4" fmla="*/ 8567530 w 8582054"/>
              <a:gd name="connsiteY4" fmla="*/ 4870193 h 5107052"/>
              <a:gd name="connsiteX5" fmla="*/ 7533861 w 8582054"/>
              <a:gd name="connsiteY5" fmla="*/ 914419 h 5107052"/>
              <a:gd name="connsiteX6" fmla="*/ 6440557 w 8582054"/>
              <a:gd name="connsiteY6" fmla="*/ 19 h 5107052"/>
              <a:gd name="connsiteX7" fmla="*/ 0 w 8582054"/>
              <a:gd name="connsiteY7" fmla="*/ 79533 h 5107052"/>
              <a:gd name="connsiteX8" fmla="*/ 159026 w 8582054"/>
              <a:gd name="connsiteY8" fmla="*/ 1769185 h 5107052"/>
              <a:gd name="connsiteX0" fmla="*/ 159026 w 8578630"/>
              <a:gd name="connsiteY0" fmla="*/ 1769185 h 5114940"/>
              <a:gd name="connsiteX1" fmla="*/ 1550504 w 8578630"/>
              <a:gd name="connsiteY1" fmla="*/ 2325776 h 5114940"/>
              <a:gd name="connsiteX2" fmla="*/ 7394712 w 8578630"/>
              <a:gd name="connsiteY2" fmla="*/ 4234088 h 5114940"/>
              <a:gd name="connsiteX3" fmla="*/ 7951303 w 8578630"/>
              <a:gd name="connsiteY3" fmla="*/ 4651531 h 5114940"/>
              <a:gd name="connsiteX4" fmla="*/ 8567530 w 8578630"/>
              <a:gd name="connsiteY4" fmla="*/ 4870193 h 5114940"/>
              <a:gd name="connsiteX5" fmla="*/ 7533861 w 8578630"/>
              <a:gd name="connsiteY5" fmla="*/ 914419 h 5114940"/>
              <a:gd name="connsiteX6" fmla="*/ 6440557 w 8578630"/>
              <a:gd name="connsiteY6" fmla="*/ 19 h 5114940"/>
              <a:gd name="connsiteX7" fmla="*/ 0 w 8578630"/>
              <a:gd name="connsiteY7" fmla="*/ 79533 h 5114940"/>
              <a:gd name="connsiteX8" fmla="*/ 159026 w 8578630"/>
              <a:gd name="connsiteY8" fmla="*/ 1769185 h 5114940"/>
              <a:gd name="connsiteX0" fmla="*/ 159026 w 8576262"/>
              <a:gd name="connsiteY0" fmla="*/ 1769185 h 5086098"/>
              <a:gd name="connsiteX1" fmla="*/ 1550504 w 8576262"/>
              <a:gd name="connsiteY1" fmla="*/ 2325776 h 5086098"/>
              <a:gd name="connsiteX2" fmla="*/ 7394712 w 8576262"/>
              <a:gd name="connsiteY2" fmla="*/ 4234088 h 5086098"/>
              <a:gd name="connsiteX3" fmla="*/ 7792277 w 8576262"/>
              <a:gd name="connsiteY3" fmla="*/ 4492505 h 5086098"/>
              <a:gd name="connsiteX4" fmla="*/ 8567530 w 8576262"/>
              <a:gd name="connsiteY4" fmla="*/ 4870193 h 5086098"/>
              <a:gd name="connsiteX5" fmla="*/ 7533861 w 8576262"/>
              <a:gd name="connsiteY5" fmla="*/ 914419 h 5086098"/>
              <a:gd name="connsiteX6" fmla="*/ 6440557 w 8576262"/>
              <a:gd name="connsiteY6" fmla="*/ 19 h 5086098"/>
              <a:gd name="connsiteX7" fmla="*/ 0 w 8576262"/>
              <a:gd name="connsiteY7" fmla="*/ 79533 h 5086098"/>
              <a:gd name="connsiteX8" fmla="*/ 159026 w 8576262"/>
              <a:gd name="connsiteY8" fmla="*/ 1769185 h 5086098"/>
              <a:gd name="connsiteX0" fmla="*/ 159026 w 8582936"/>
              <a:gd name="connsiteY0" fmla="*/ 1769185 h 5125492"/>
              <a:gd name="connsiteX1" fmla="*/ 1550504 w 8582936"/>
              <a:gd name="connsiteY1" fmla="*/ 2325776 h 5125492"/>
              <a:gd name="connsiteX2" fmla="*/ 7394712 w 8582936"/>
              <a:gd name="connsiteY2" fmla="*/ 4234088 h 5125492"/>
              <a:gd name="connsiteX3" fmla="*/ 7792277 w 8582936"/>
              <a:gd name="connsiteY3" fmla="*/ 4492505 h 5125492"/>
              <a:gd name="connsiteX4" fmla="*/ 8567530 w 8582936"/>
              <a:gd name="connsiteY4" fmla="*/ 4870193 h 5125492"/>
              <a:gd name="connsiteX5" fmla="*/ 7533861 w 8582936"/>
              <a:gd name="connsiteY5" fmla="*/ 914419 h 5125492"/>
              <a:gd name="connsiteX6" fmla="*/ 6440557 w 8582936"/>
              <a:gd name="connsiteY6" fmla="*/ 19 h 5125492"/>
              <a:gd name="connsiteX7" fmla="*/ 0 w 8582936"/>
              <a:gd name="connsiteY7" fmla="*/ 79533 h 5125492"/>
              <a:gd name="connsiteX8" fmla="*/ 159026 w 8582936"/>
              <a:gd name="connsiteY8" fmla="*/ 1769185 h 5125492"/>
              <a:gd name="connsiteX0" fmla="*/ 159026 w 8588443"/>
              <a:gd name="connsiteY0" fmla="*/ 1769185 h 5143659"/>
              <a:gd name="connsiteX1" fmla="*/ 1550504 w 8588443"/>
              <a:gd name="connsiteY1" fmla="*/ 2325776 h 5143659"/>
              <a:gd name="connsiteX2" fmla="*/ 7394712 w 8588443"/>
              <a:gd name="connsiteY2" fmla="*/ 4234088 h 5143659"/>
              <a:gd name="connsiteX3" fmla="*/ 7911547 w 8588443"/>
              <a:gd name="connsiteY3" fmla="*/ 4572018 h 5143659"/>
              <a:gd name="connsiteX4" fmla="*/ 8567530 w 8588443"/>
              <a:gd name="connsiteY4" fmla="*/ 4870193 h 5143659"/>
              <a:gd name="connsiteX5" fmla="*/ 7533861 w 8588443"/>
              <a:gd name="connsiteY5" fmla="*/ 914419 h 5143659"/>
              <a:gd name="connsiteX6" fmla="*/ 6440557 w 8588443"/>
              <a:gd name="connsiteY6" fmla="*/ 19 h 5143659"/>
              <a:gd name="connsiteX7" fmla="*/ 0 w 8588443"/>
              <a:gd name="connsiteY7" fmla="*/ 79533 h 5143659"/>
              <a:gd name="connsiteX8" fmla="*/ 159026 w 8588443"/>
              <a:gd name="connsiteY8" fmla="*/ 1769185 h 5143659"/>
              <a:gd name="connsiteX0" fmla="*/ 159026 w 8579303"/>
              <a:gd name="connsiteY0" fmla="*/ 1769185 h 5118626"/>
              <a:gd name="connsiteX1" fmla="*/ 1550504 w 8579303"/>
              <a:gd name="connsiteY1" fmla="*/ 2325776 h 5118626"/>
              <a:gd name="connsiteX2" fmla="*/ 7394712 w 8579303"/>
              <a:gd name="connsiteY2" fmla="*/ 4234088 h 5118626"/>
              <a:gd name="connsiteX3" fmla="*/ 7911547 w 8579303"/>
              <a:gd name="connsiteY3" fmla="*/ 4572018 h 5118626"/>
              <a:gd name="connsiteX4" fmla="*/ 8567530 w 8579303"/>
              <a:gd name="connsiteY4" fmla="*/ 4870193 h 5118626"/>
              <a:gd name="connsiteX5" fmla="*/ 7533861 w 8579303"/>
              <a:gd name="connsiteY5" fmla="*/ 914419 h 5118626"/>
              <a:gd name="connsiteX6" fmla="*/ 6440557 w 8579303"/>
              <a:gd name="connsiteY6" fmla="*/ 19 h 5118626"/>
              <a:gd name="connsiteX7" fmla="*/ 0 w 8579303"/>
              <a:gd name="connsiteY7" fmla="*/ 79533 h 5118626"/>
              <a:gd name="connsiteX8" fmla="*/ 159026 w 8579303"/>
              <a:gd name="connsiteY8" fmla="*/ 1769185 h 5118626"/>
              <a:gd name="connsiteX0" fmla="*/ 159026 w 8579303"/>
              <a:gd name="connsiteY0" fmla="*/ 1769185 h 5118626"/>
              <a:gd name="connsiteX1" fmla="*/ 1550504 w 8579303"/>
              <a:gd name="connsiteY1" fmla="*/ 2325776 h 5118626"/>
              <a:gd name="connsiteX2" fmla="*/ 7394712 w 8579303"/>
              <a:gd name="connsiteY2" fmla="*/ 4234088 h 5118626"/>
              <a:gd name="connsiteX3" fmla="*/ 7911547 w 8579303"/>
              <a:gd name="connsiteY3" fmla="*/ 4572018 h 5118626"/>
              <a:gd name="connsiteX4" fmla="*/ 8567530 w 8579303"/>
              <a:gd name="connsiteY4" fmla="*/ 4870193 h 5118626"/>
              <a:gd name="connsiteX5" fmla="*/ 7533861 w 8579303"/>
              <a:gd name="connsiteY5" fmla="*/ 914419 h 5118626"/>
              <a:gd name="connsiteX6" fmla="*/ 6440557 w 8579303"/>
              <a:gd name="connsiteY6" fmla="*/ 19 h 5118626"/>
              <a:gd name="connsiteX7" fmla="*/ 0 w 8579303"/>
              <a:gd name="connsiteY7" fmla="*/ 79533 h 5118626"/>
              <a:gd name="connsiteX8" fmla="*/ 159026 w 8579303"/>
              <a:gd name="connsiteY8" fmla="*/ 1769185 h 5118626"/>
              <a:gd name="connsiteX0" fmla="*/ 159026 w 8568090"/>
              <a:gd name="connsiteY0" fmla="*/ 1769185 h 5063854"/>
              <a:gd name="connsiteX1" fmla="*/ 1550504 w 8568090"/>
              <a:gd name="connsiteY1" fmla="*/ 2325776 h 5063854"/>
              <a:gd name="connsiteX2" fmla="*/ 7394712 w 8568090"/>
              <a:gd name="connsiteY2" fmla="*/ 4234088 h 5063854"/>
              <a:gd name="connsiteX3" fmla="*/ 8567530 w 8568090"/>
              <a:gd name="connsiteY3" fmla="*/ 4870193 h 5063854"/>
              <a:gd name="connsiteX4" fmla="*/ 7533861 w 8568090"/>
              <a:gd name="connsiteY4" fmla="*/ 914419 h 5063854"/>
              <a:gd name="connsiteX5" fmla="*/ 6440557 w 8568090"/>
              <a:gd name="connsiteY5" fmla="*/ 19 h 5063854"/>
              <a:gd name="connsiteX6" fmla="*/ 0 w 8568090"/>
              <a:gd name="connsiteY6" fmla="*/ 79533 h 5063854"/>
              <a:gd name="connsiteX7" fmla="*/ 159026 w 8568090"/>
              <a:gd name="connsiteY7" fmla="*/ 1769185 h 5063854"/>
              <a:gd name="connsiteX0" fmla="*/ 159026 w 8574391"/>
              <a:gd name="connsiteY0" fmla="*/ 1769185 h 5078821"/>
              <a:gd name="connsiteX1" fmla="*/ 1550504 w 8574391"/>
              <a:gd name="connsiteY1" fmla="*/ 2325776 h 5078821"/>
              <a:gd name="connsiteX2" fmla="*/ 7394712 w 8574391"/>
              <a:gd name="connsiteY2" fmla="*/ 4234088 h 5078821"/>
              <a:gd name="connsiteX3" fmla="*/ 7955104 w 8574391"/>
              <a:gd name="connsiteY3" fmla="*/ 4497474 h 5078821"/>
              <a:gd name="connsiteX4" fmla="*/ 8567530 w 8574391"/>
              <a:gd name="connsiteY4" fmla="*/ 4870193 h 5078821"/>
              <a:gd name="connsiteX5" fmla="*/ 7533861 w 8574391"/>
              <a:gd name="connsiteY5" fmla="*/ 914419 h 5078821"/>
              <a:gd name="connsiteX6" fmla="*/ 6440557 w 8574391"/>
              <a:gd name="connsiteY6" fmla="*/ 19 h 5078821"/>
              <a:gd name="connsiteX7" fmla="*/ 0 w 8574391"/>
              <a:gd name="connsiteY7" fmla="*/ 79533 h 5078821"/>
              <a:gd name="connsiteX8" fmla="*/ 159026 w 8574391"/>
              <a:gd name="connsiteY8" fmla="*/ 1769185 h 5078821"/>
              <a:gd name="connsiteX0" fmla="*/ 159026 w 8574391"/>
              <a:gd name="connsiteY0" fmla="*/ 1769185 h 5078821"/>
              <a:gd name="connsiteX1" fmla="*/ 1550504 w 8574391"/>
              <a:gd name="connsiteY1" fmla="*/ 2325776 h 5078821"/>
              <a:gd name="connsiteX2" fmla="*/ 7394712 w 8574391"/>
              <a:gd name="connsiteY2" fmla="*/ 4234088 h 5078821"/>
              <a:gd name="connsiteX3" fmla="*/ 7955104 w 8574391"/>
              <a:gd name="connsiteY3" fmla="*/ 4497474 h 5078821"/>
              <a:gd name="connsiteX4" fmla="*/ 8567530 w 8574391"/>
              <a:gd name="connsiteY4" fmla="*/ 4870193 h 5078821"/>
              <a:gd name="connsiteX5" fmla="*/ 7533861 w 8574391"/>
              <a:gd name="connsiteY5" fmla="*/ 914419 h 5078821"/>
              <a:gd name="connsiteX6" fmla="*/ 6440557 w 8574391"/>
              <a:gd name="connsiteY6" fmla="*/ 19 h 5078821"/>
              <a:gd name="connsiteX7" fmla="*/ 0 w 8574391"/>
              <a:gd name="connsiteY7" fmla="*/ 79533 h 5078821"/>
              <a:gd name="connsiteX8" fmla="*/ 159026 w 8574391"/>
              <a:gd name="connsiteY8" fmla="*/ 1769185 h 5078821"/>
              <a:gd name="connsiteX0" fmla="*/ 159026 w 8574391"/>
              <a:gd name="connsiteY0" fmla="*/ 1769185 h 5078821"/>
              <a:gd name="connsiteX1" fmla="*/ 1550504 w 8574391"/>
              <a:gd name="connsiteY1" fmla="*/ 2325776 h 5078821"/>
              <a:gd name="connsiteX2" fmla="*/ 7394712 w 8574391"/>
              <a:gd name="connsiteY2" fmla="*/ 4234088 h 5078821"/>
              <a:gd name="connsiteX3" fmla="*/ 7955104 w 8574391"/>
              <a:gd name="connsiteY3" fmla="*/ 4497474 h 5078821"/>
              <a:gd name="connsiteX4" fmla="*/ 8567530 w 8574391"/>
              <a:gd name="connsiteY4" fmla="*/ 4870193 h 5078821"/>
              <a:gd name="connsiteX5" fmla="*/ 7533861 w 8574391"/>
              <a:gd name="connsiteY5" fmla="*/ 914419 h 5078821"/>
              <a:gd name="connsiteX6" fmla="*/ 6440557 w 8574391"/>
              <a:gd name="connsiteY6" fmla="*/ 19 h 5078821"/>
              <a:gd name="connsiteX7" fmla="*/ 0 w 8574391"/>
              <a:gd name="connsiteY7" fmla="*/ 79533 h 5078821"/>
              <a:gd name="connsiteX8" fmla="*/ 159026 w 8574391"/>
              <a:gd name="connsiteY8" fmla="*/ 1769185 h 5078821"/>
              <a:gd name="connsiteX0" fmla="*/ 159026 w 8574391"/>
              <a:gd name="connsiteY0" fmla="*/ 1769185 h 5078821"/>
              <a:gd name="connsiteX1" fmla="*/ 1550504 w 8574391"/>
              <a:gd name="connsiteY1" fmla="*/ 2325776 h 5078821"/>
              <a:gd name="connsiteX2" fmla="*/ 6661847 w 8574391"/>
              <a:gd name="connsiteY2" fmla="*/ 3944977 h 5078821"/>
              <a:gd name="connsiteX3" fmla="*/ 7955104 w 8574391"/>
              <a:gd name="connsiteY3" fmla="*/ 4497474 h 5078821"/>
              <a:gd name="connsiteX4" fmla="*/ 8567530 w 8574391"/>
              <a:gd name="connsiteY4" fmla="*/ 4870193 h 5078821"/>
              <a:gd name="connsiteX5" fmla="*/ 7533861 w 8574391"/>
              <a:gd name="connsiteY5" fmla="*/ 914419 h 5078821"/>
              <a:gd name="connsiteX6" fmla="*/ 6440557 w 8574391"/>
              <a:gd name="connsiteY6" fmla="*/ 19 h 5078821"/>
              <a:gd name="connsiteX7" fmla="*/ 0 w 8574391"/>
              <a:gd name="connsiteY7" fmla="*/ 79533 h 5078821"/>
              <a:gd name="connsiteX8" fmla="*/ 159026 w 8574391"/>
              <a:gd name="connsiteY8" fmla="*/ 1769185 h 5078821"/>
              <a:gd name="connsiteX0" fmla="*/ 159026 w 8574391"/>
              <a:gd name="connsiteY0" fmla="*/ 1769185 h 5078821"/>
              <a:gd name="connsiteX1" fmla="*/ 1550504 w 8574391"/>
              <a:gd name="connsiteY1" fmla="*/ 2325776 h 5078821"/>
              <a:gd name="connsiteX2" fmla="*/ 6634953 w 8574391"/>
              <a:gd name="connsiteY2" fmla="*/ 4025659 h 5078821"/>
              <a:gd name="connsiteX3" fmla="*/ 7955104 w 8574391"/>
              <a:gd name="connsiteY3" fmla="*/ 4497474 h 5078821"/>
              <a:gd name="connsiteX4" fmla="*/ 8567530 w 8574391"/>
              <a:gd name="connsiteY4" fmla="*/ 4870193 h 5078821"/>
              <a:gd name="connsiteX5" fmla="*/ 7533861 w 8574391"/>
              <a:gd name="connsiteY5" fmla="*/ 914419 h 5078821"/>
              <a:gd name="connsiteX6" fmla="*/ 6440557 w 8574391"/>
              <a:gd name="connsiteY6" fmla="*/ 19 h 5078821"/>
              <a:gd name="connsiteX7" fmla="*/ 0 w 8574391"/>
              <a:gd name="connsiteY7" fmla="*/ 79533 h 5078821"/>
              <a:gd name="connsiteX8" fmla="*/ 159026 w 8574391"/>
              <a:gd name="connsiteY8" fmla="*/ 1769185 h 5078821"/>
              <a:gd name="connsiteX0" fmla="*/ 159026 w 8573991"/>
              <a:gd name="connsiteY0" fmla="*/ 1769185 h 5106702"/>
              <a:gd name="connsiteX1" fmla="*/ 1550504 w 8573991"/>
              <a:gd name="connsiteY1" fmla="*/ 2325776 h 5106702"/>
              <a:gd name="connsiteX2" fmla="*/ 6634953 w 8573991"/>
              <a:gd name="connsiteY2" fmla="*/ 4025659 h 5106702"/>
              <a:gd name="connsiteX3" fmla="*/ 7921487 w 8573991"/>
              <a:gd name="connsiteY3" fmla="*/ 4652115 h 5106702"/>
              <a:gd name="connsiteX4" fmla="*/ 8567530 w 8573991"/>
              <a:gd name="connsiteY4" fmla="*/ 4870193 h 5106702"/>
              <a:gd name="connsiteX5" fmla="*/ 7533861 w 8573991"/>
              <a:gd name="connsiteY5" fmla="*/ 914419 h 5106702"/>
              <a:gd name="connsiteX6" fmla="*/ 6440557 w 8573991"/>
              <a:gd name="connsiteY6" fmla="*/ 19 h 5106702"/>
              <a:gd name="connsiteX7" fmla="*/ 0 w 8573991"/>
              <a:gd name="connsiteY7" fmla="*/ 79533 h 5106702"/>
              <a:gd name="connsiteX8" fmla="*/ 159026 w 8573991"/>
              <a:gd name="connsiteY8" fmla="*/ 1769185 h 5106702"/>
              <a:gd name="connsiteX0" fmla="*/ 159026 w 8573991"/>
              <a:gd name="connsiteY0" fmla="*/ 1769185 h 5106702"/>
              <a:gd name="connsiteX1" fmla="*/ 1550504 w 8573991"/>
              <a:gd name="connsiteY1" fmla="*/ 2325776 h 5106702"/>
              <a:gd name="connsiteX2" fmla="*/ 6634953 w 8573991"/>
              <a:gd name="connsiteY2" fmla="*/ 4025659 h 5106702"/>
              <a:gd name="connsiteX3" fmla="*/ 7921487 w 8573991"/>
              <a:gd name="connsiteY3" fmla="*/ 4652115 h 5106702"/>
              <a:gd name="connsiteX4" fmla="*/ 8567530 w 8573991"/>
              <a:gd name="connsiteY4" fmla="*/ 4870193 h 5106702"/>
              <a:gd name="connsiteX5" fmla="*/ 7533861 w 8573991"/>
              <a:gd name="connsiteY5" fmla="*/ 914419 h 5106702"/>
              <a:gd name="connsiteX6" fmla="*/ 6440557 w 8573991"/>
              <a:gd name="connsiteY6" fmla="*/ 19 h 5106702"/>
              <a:gd name="connsiteX7" fmla="*/ 0 w 8573991"/>
              <a:gd name="connsiteY7" fmla="*/ 79533 h 5106702"/>
              <a:gd name="connsiteX8" fmla="*/ 159026 w 8573991"/>
              <a:gd name="connsiteY8" fmla="*/ 1769185 h 5106702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6634953 w 8567530"/>
              <a:gd name="connsiteY2" fmla="*/ 4025659 h 4870193"/>
              <a:gd name="connsiteX3" fmla="*/ 792148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6634953 w 8567530"/>
              <a:gd name="connsiteY2" fmla="*/ 4025659 h 4870193"/>
              <a:gd name="connsiteX3" fmla="*/ 792148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6634953 w 8567530"/>
              <a:gd name="connsiteY2" fmla="*/ 4025659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6634953 w 8567530"/>
              <a:gd name="connsiteY2" fmla="*/ 4025659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6634953 w 8567530"/>
              <a:gd name="connsiteY2" fmla="*/ 4025659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6634953 w 8567530"/>
              <a:gd name="connsiteY2" fmla="*/ 4025659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7435053 w 8567530"/>
              <a:gd name="connsiteY2" fmla="*/ 4341665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7441777 w 8567530"/>
              <a:gd name="connsiteY2" fmla="*/ 4267707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7428330 w 8567530"/>
              <a:gd name="connsiteY2" fmla="*/ 4294601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7428330 w 8567530"/>
              <a:gd name="connsiteY2" fmla="*/ 4294601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7428330 w 8567530"/>
              <a:gd name="connsiteY2" fmla="*/ 4294601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7428330 w 8567530"/>
              <a:gd name="connsiteY2" fmla="*/ 4294601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69185 h 4870193"/>
              <a:gd name="connsiteX1" fmla="*/ 1550504 w 8567530"/>
              <a:gd name="connsiteY1" fmla="*/ 2325776 h 4870193"/>
              <a:gd name="connsiteX2" fmla="*/ 7428330 w 8567530"/>
              <a:gd name="connsiteY2" fmla="*/ 4294601 h 4870193"/>
              <a:gd name="connsiteX3" fmla="*/ 7901317 w 8567530"/>
              <a:gd name="connsiteY3" fmla="*/ 4652115 h 4870193"/>
              <a:gd name="connsiteX4" fmla="*/ 8567530 w 8567530"/>
              <a:gd name="connsiteY4" fmla="*/ 4870193 h 4870193"/>
              <a:gd name="connsiteX5" fmla="*/ 7533861 w 8567530"/>
              <a:gd name="connsiteY5" fmla="*/ 914419 h 4870193"/>
              <a:gd name="connsiteX6" fmla="*/ 6440557 w 8567530"/>
              <a:gd name="connsiteY6" fmla="*/ 19 h 4870193"/>
              <a:gd name="connsiteX7" fmla="*/ 0 w 8567530"/>
              <a:gd name="connsiteY7" fmla="*/ 79533 h 4870193"/>
              <a:gd name="connsiteX8" fmla="*/ 159026 w 8567530"/>
              <a:gd name="connsiteY8" fmla="*/ 1769185 h 4870193"/>
              <a:gd name="connsiteX0" fmla="*/ 159026 w 8567530"/>
              <a:gd name="connsiteY0" fmla="*/ 1770480 h 4871488"/>
              <a:gd name="connsiteX1" fmla="*/ 1550504 w 8567530"/>
              <a:gd name="connsiteY1" fmla="*/ 2327071 h 4871488"/>
              <a:gd name="connsiteX2" fmla="*/ 7428330 w 8567530"/>
              <a:gd name="connsiteY2" fmla="*/ 4295896 h 4871488"/>
              <a:gd name="connsiteX3" fmla="*/ 7901317 w 8567530"/>
              <a:gd name="connsiteY3" fmla="*/ 4653410 h 4871488"/>
              <a:gd name="connsiteX4" fmla="*/ 8567530 w 8567530"/>
              <a:gd name="connsiteY4" fmla="*/ 4871488 h 4871488"/>
              <a:gd name="connsiteX5" fmla="*/ 7533861 w 8567530"/>
              <a:gd name="connsiteY5" fmla="*/ 915714 h 4871488"/>
              <a:gd name="connsiteX6" fmla="*/ 6440557 w 8567530"/>
              <a:gd name="connsiteY6" fmla="*/ 1314 h 4871488"/>
              <a:gd name="connsiteX7" fmla="*/ 0 w 8567530"/>
              <a:gd name="connsiteY7" fmla="*/ 67765 h 4871488"/>
              <a:gd name="connsiteX8" fmla="*/ 159026 w 8567530"/>
              <a:gd name="connsiteY8" fmla="*/ 1770480 h 4871488"/>
              <a:gd name="connsiteX0" fmla="*/ 750 w 10068236"/>
              <a:gd name="connsiteY0" fmla="*/ 1104275 h 4871488"/>
              <a:gd name="connsiteX1" fmla="*/ 3051210 w 10068236"/>
              <a:gd name="connsiteY1" fmla="*/ 2327071 h 4871488"/>
              <a:gd name="connsiteX2" fmla="*/ 8929036 w 10068236"/>
              <a:gd name="connsiteY2" fmla="*/ 4295896 h 4871488"/>
              <a:gd name="connsiteX3" fmla="*/ 9402023 w 10068236"/>
              <a:gd name="connsiteY3" fmla="*/ 4653410 h 4871488"/>
              <a:gd name="connsiteX4" fmla="*/ 10068236 w 10068236"/>
              <a:gd name="connsiteY4" fmla="*/ 4871488 h 4871488"/>
              <a:gd name="connsiteX5" fmla="*/ 9034567 w 10068236"/>
              <a:gd name="connsiteY5" fmla="*/ 915714 h 4871488"/>
              <a:gd name="connsiteX6" fmla="*/ 7941263 w 10068236"/>
              <a:gd name="connsiteY6" fmla="*/ 1314 h 4871488"/>
              <a:gd name="connsiteX7" fmla="*/ 1500706 w 10068236"/>
              <a:gd name="connsiteY7" fmla="*/ 67765 h 4871488"/>
              <a:gd name="connsiteX8" fmla="*/ 750 w 10068236"/>
              <a:gd name="connsiteY8" fmla="*/ 1104275 h 4871488"/>
              <a:gd name="connsiteX0" fmla="*/ 11532 w 10079018"/>
              <a:gd name="connsiteY0" fmla="*/ 1102961 h 4870174"/>
              <a:gd name="connsiteX1" fmla="*/ 3061992 w 10079018"/>
              <a:gd name="connsiteY1" fmla="*/ 2325757 h 4870174"/>
              <a:gd name="connsiteX2" fmla="*/ 8939818 w 10079018"/>
              <a:gd name="connsiteY2" fmla="*/ 4294582 h 4870174"/>
              <a:gd name="connsiteX3" fmla="*/ 9412805 w 10079018"/>
              <a:gd name="connsiteY3" fmla="*/ 4652096 h 4870174"/>
              <a:gd name="connsiteX4" fmla="*/ 10079018 w 10079018"/>
              <a:gd name="connsiteY4" fmla="*/ 4870174 h 4870174"/>
              <a:gd name="connsiteX5" fmla="*/ 9045349 w 10079018"/>
              <a:gd name="connsiteY5" fmla="*/ 914400 h 4870174"/>
              <a:gd name="connsiteX6" fmla="*/ 7952045 w 10079018"/>
              <a:gd name="connsiteY6" fmla="*/ 0 h 4870174"/>
              <a:gd name="connsiteX7" fmla="*/ 35385 w 10079018"/>
              <a:gd name="connsiteY7" fmla="*/ 105640 h 4870174"/>
              <a:gd name="connsiteX8" fmla="*/ 11532 w 10079018"/>
              <a:gd name="connsiteY8" fmla="*/ 1102961 h 4870174"/>
              <a:gd name="connsiteX0" fmla="*/ 11532 w 10079018"/>
              <a:gd name="connsiteY0" fmla="*/ 1102961 h 4870174"/>
              <a:gd name="connsiteX1" fmla="*/ 3061992 w 10079018"/>
              <a:gd name="connsiteY1" fmla="*/ 2325757 h 4870174"/>
              <a:gd name="connsiteX2" fmla="*/ 8939818 w 10079018"/>
              <a:gd name="connsiteY2" fmla="*/ 4294582 h 4870174"/>
              <a:gd name="connsiteX3" fmla="*/ 9412805 w 10079018"/>
              <a:gd name="connsiteY3" fmla="*/ 4652096 h 4870174"/>
              <a:gd name="connsiteX4" fmla="*/ 10079018 w 10079018"/>
              <a:gd name="connsiteY4" fmla="*/ 4870174 h 4870174"/>
              <a:gd name="connsiteX5" fmla="*/ 9045349 w 10079018"/>
              <a:gd name="connsiteY5" fmla="*/ 914400 h 4870174"/>
              <a:gd name="connsiteX6" fmla="*/ 7952045 w 10079018"/>
              <a:gd name="connsiteY6" fmla="*/ 0 h 4870174"/>
              <a:gd name="connsiteX7" fmla="*/ 35385 w 10079018"/>
              <a:gd name="connsiteY7" fmla="*/ 105640 h 4870174"/>
              <a:gd name="connsiteX8" fmla="*/ 11532 w 10079018"/>
              <a:gd name="connsiteY8" fmla="*/ 1102961 h 4870174"/>
              <a:gd name="connsiteX0" fmla="*/ 15525 w 10083011"/>
              <a:gd name="connsiteY0" fmla="*/ 1102961 h 4870174"/>
              <a:gd name="connsiteX1" fmla="*/ 3065985 w 10083011"/>
              <a:gd name="connsiteY1" fmla="*/ 2325757 h 4870174"/>
              <a:gd name="connsiteX2" fmla="*/ 8943811 w 10083011"/>
              <a:gd name="connsiteY2" fmla="*/ 4294582 h 4870174"/>
              <a:gd name="connsiteX3" fmla="*/ 9416798 w 10083011"/>
              <a:gd name="connsiteY3" fmla="*/ 4652096 h 4870174"/>
              <a:gd name="connsiteX4" fmla="*/ 10083011 w 10083011"/>
              <a:gd name="connsiteY4" fmla="*/ 4870174 h 4870174"/>
              <a:gd name="connsiteX5" fmla="*/ 9049342 w 10083011"/>
              <a:gd name="connsiteY5" fmla="*/ 914400 h 4870174"/>
              <a:gd name="connsiteX6" fmla="*/ 7956038 w 10083011"/>
              <a:gd name="connsiteY6" fmla="*/ 0 h 4870174"/>
              <a:gd name="connsiteX7" fmla="*/ 13252 w 10083011"/>
              <a:gd name="connsiteY7" fmla="*/ 53389 h 4870174"/>
              <a:gd name="connsiteX8" fmla="*/ 15525 w 10083011"/>
              <a:gd name="connsiteY8" fmla="*/ 1102961 h 4870174"/>
              <a:gd name="connsiteX0" fmla="*/ 15525 w 10083011"/>
              <a:gd name="connsiteY0" fmla="*/ 1102961 h 4870174"/>
              <a:gd name="connsiteX1" fmla="*/ 3065985 w 10083011"/>
              <a:gd name="connsiteY1" fmla="*/ 2325757 h 4870174"/>
              <a:gd name="connsiteX2" fmla="*/ 8943811 w 10083011"/>
              <a:gd name="connsiteY2" fmla="*/ 4294582 h 4870174"/>
              <a:gd name="connsiteX3" fmla="*/ 9416798 w 10083011"/>
              <a:gd name="connsiteY3" fmla="*/ 4652096 h 4870174"/>
              <a:gd name="connsiteX4" fmla="*/ 10083011 w 10083011"/>
              <a:gd name="connsiteY4" fmla="*/ 4870174 h 4870174"/>
              <a:gd name="connsiteX5" fmla="*/ 9049342 w 10083011"/>
              <a:gd name="connsiteY5" fmla="*/ 914400 h 4870174"/>
              <a:gd name="connsiteX6" fmla="*/ 7956038 w 10083011"/>
              <a:gd name="connsiteY6" fmla="*/ 0 h 4870174"/>
              <a:gd name="connsiteX7" fmla="*/ 13252 w 10083011"/>
              <a:gd name="connsiteY7" fmla="*/ 53389 h 4870174"/>
              <a:gd name="connsiteX8" fmla="*/ 15525 w 10083011"/>
              <a:gd name="connsiteY8" fmla="*/ 1102961 h 487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83011" h="4870174">
                <a:moveTo>
                  <a:pt x="15525" y="1102961"/>
                </a:moveTo>
                <a:cubicBezTo>
                  <a:pt x="509073" y="1372832"/>
                  <a:pt x="1577937" y="1793820"/>
                  <a:pt x="3065985" y="2325757"/>
                </a:cubicBezTo>
                <a:cubicBezTo>
                  <a:pt x="4554033" y="2857694"/>
                  <a:pt x="8782837" y="4233584"/>
                  <a:pt x="8943811" y="4294582"/>
                </a:cubicBezTo>
                <a:cubicBezTo>
                  <a:pt x="9071792" y="4349049"/>
                  <a:pt x="9372713" y="4631644"/>
                  <a:pt x="9416798" y="4652096"/>
                </a:cubicBezTo>
                <a:cubicBezTo>
                  <a:pt x="9612268" y="4758113"/>
                  <a:pt x="9790147" y="4774826"/>
                  <a:pt x="10083011" y="4870174"/>
                </a:cubicBezTo>
                <a:cubicBezTo>
                  <a:pt x="10012804" y="4272998"/>
                  <a:pt x="9403837" y="1726096"/>
                  <a:pt x="9049342" y="914400"/>
                </a:cubicBezTo>
                <a:cubicBezTo>
                  <a:pt x="8694847" y="102704"/>
                  <a:pt x="9251439" y="0"/>
                  <a:pt x="7956038" y="0"/>
                </a:cubicBezTo>
                <a:lnTo>
                  <a:pt x="13252" y="53389"/>
                </a:lnTo>
                <a:cubicBezTo>
                  <a:pt x="26503" y="725937"/>
                  <a:pt x="-24231" y="668952"/>
                  <a:pt x="15525" y="110296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>
              <a:solidFill>
                <a:schemeClr val="tx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352A81-181C-D6F1-B951-FFFC5F942E03}"/>
              </a:ext>
            </a:extLst>
          </p:cNvPr>
          <p:cNvCxnSpPr/>
          <p:nvPr/>
        </p:nvCxnSpPr>
        <p:spPr>
          <a:xfrm>
            <a:off x="1142590" y="4655487"/>
            <a:ext cx="10018643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F7EDC33-50CF-206E-E76B-1CC722F75249}"/>
              </a:ext>
            </a:extLst>
          </p:cNvPr>
          <p:cNvSpPr txBox="1"/>
          <p:nvPr/>
        </p:nvSpPr>
        <p:spPr>
          <a:xfrm>
            <a:off x="-576488" y="4330936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36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9F1D42-3691-C16C-6BEE-E5B3280D4538}"/>
              </a:ext>
            </a:extLst>
          </p:cNvPr>
          <p:cNvSpPr txBox="1"/>
          <p:nvPr/>
        </p:nvSpPr>
        <p:spPr>
          <a:xfrm rot="16200000">
            <a:off x="1082319" y="683937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Sch Mt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E4C44A-03AF-BD3C-17E7-E167D5FB35BB}"/>
              </a:ext>
            </a:extLst>
          </p:cNvPr>
          <p:cNvSpPr txBox="1"/>
          <p:nvPr/>
        </p:nvSpPr>
        <p:spPr>
          <a:xfrm rot="16200000">
            <a:off x="8808032" y="579827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moraine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B6B618-2DC2-59F8-F8DB-A0557FE5E64F}"/>
              </a:ext>
            </a:extLst>
          </p:cNvPr>
          <p:cNvSpPr txBox="1"/>
          <p:nvPr/>
        </p:nvSpPr>
        <p:spPr>
          <a:xfrm rot="16200000">
            <a:off x="8137876" y="594638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CU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EBC8D0-B976-B578-009C-2C75107522BE}"/>
              </a:ext>
            </a:extLst>
          </p:cNvPr>
          <p:cNvSpPr txBox="1"/>
          <p:nvPr/>
        </p:nvSpPr>
        <p:spPr>
          <a:xfrm rot="16200000">
            <a:off x="7598893" y="593833"/>
            <a:ext cx="22764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Eng Cl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0774C1-0CD6-5410-0BDC-C6BB0B49B343}"/>
              </a:ext>
            </a:extLst>
          </p:cNvPr>
          <p:cNvSpPr txBox="1"/>
          <p:nvPr/>
        </p:nvSpPr>
        <p:spPr>
          <a:xfrm>
            <a:off x="2400277" y="538959"/>
            <a:ext cx="63908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208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21BD-77E0-EAFC-E85E-D5080E4C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613889-4AA8-0D54-5028-E317E7F75BDC}"/>
              </a:ext>
            </a:extLst>
          </p:cNvPr>
          <p:cNvSpPr txBox="1"/>
          <p:nvPr/>
        </p:nvSpPr>
        <p:spPr>
          <a:xfrm>
            <a:off x="1519311" y="1322363"/>
            <a:ext cx="794506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1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Mapping what’s beneath modern glaciers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“The Present is the Key to the Past”</a:t>
            </a:r>
          </a:p>
        </p:txBody>
      </p:sp>
    </p:spTree>
    <p:extLst>
      <p:ext uri="{BB962C8B-B14F-4D97-AF65-F5344CB8AC3E}">
        <p14:creationId xmlns:p14="http://schemas.microsoft.com/office/powerpoint/2010/main" val="27597783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0"/>
            <a:ext cx="10619509" cy="6915744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6650182" y="4738255"/>
            <a:ext cx="311727" cy="332509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104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443" y="0"/>
            <a:ext cx="9568070" cy="68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33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724</Words>
  <Application>Microsoft Office PowerPoint</Application>
  <PresentationFormat>Widescreen</PresentationFormat>
  <Paragraphs>279</Paragraphs>
  <Slides>91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Calibri</vt:lpstr>
      <vt:lpstr>Calibri Light</vt:lpstr>
      <vt:lpstr>Cambria Math</vt:lpstr>
      <vt:lpstr>Office Theme</vt:lpstr>
      <vt:lpstr>Erosional Glacial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Erosional Glacial Features</dc:title>
  <dc:creator>AU</dc:creator>
  <cp:lastModifiedBy>AU</cp:lastModifiedBy>
  <cp:revision>72</cp:revision>
  <dcterms:created xsi:type="dcterms:W3CDTF">2025-02-21T17:13:37Z</dcterms:created>
  <dcterms:modified xsi:type="dcterms:W3CDTF">2025-04-21T18:55:30Z</dcterms:modified>
</cp:coreProperties>
</file>