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539" r:id="rId2"/>
    <p:sldId id="291" r:id="rId3"/>
    <p:sldId id="541" r:id="rId4"/>
    <p:sldId id="542" r:id="rId5"/>
    <p:sldId id="543" r:id="rId6"/>
    <p:sldId id="545" r:id="rId7"/>
    <p:sldId id="546" r:id="rId8"/>
    <p:sldId id="540" r:id="rId9"/>
    <p:sldId id="547" r:id="rId10"/>
    <p:sldId id="266" r:id="rId11"/>
    <p:sldId id="548" r:id="rId12"/>
    <p:sldId id="555" r:id="rId13"/>
    <p:sldId id="549" r:id="rId14"/>
    <p:sldId id="550" r:id="rId15"/>
    <p:sldId id="551" r:id="rId16"/>
    <p:sldId id="552" r:id="rId17"/>
    <p:sldId id="553" r:id="rId18"/>
    <p:sldId id="554" r:id="rId19"/>
    <p:sldId id="604" r:id="rId20"/>
    <p:sldId id="557" r:id="rId21"/>
    <p:sldId id="608" r:id="rId22"/>
    <p:sldId id="558" r:id="rId23"/>
    <p:sldId id="560" r:id="rId24"/>
    <p:sldId id="628" r:id="rId25"/>
    <p:sldId id="559" r:id="rId26"/>
    <p:sldId id="561" r:id="rId27"/>
    <p:sldId id="605" r:id="rId28"/>
    <p:sldId id="607" r:id="rId29"/>
    <p:sldId id="606" r:id="rId30"/>
    <p:sldId id="562" r:id="rId31"/>
    <p:sldId id="563" r:id="rId32"/>
    <p:sldId id="564" r:id="rId33"/>
    <p:sldId id="565" r:id="rId34"/>
    <p:sldId id="610" r:id="rId35"/>
    <p:sldId id="567" r:id="rId36"/>
    <p:sldId id="611" r:id="rId37"/>
    <p:sldId id="568" r:id="rId38"/>
    <p:sldId id="566" r:id="rId39"/>
    <p:sldId id="459" r:id="rId40"/>
    <p:sldId id="496" r:id="rId41"/>
    <p:sldId id="613" r:id="rId42"/>
    <p:sldId id="570" r:id="rId43"/>
    <p:sldId id="571" r:id="rId44"/>
    <p:sldId id="572" r:id="rId45"/>
    <p:sldId id="573" r:id="rId46"/>
    <p:sldId id="584" r:id="rId47"/>
    <p:sldId id="583" r:id="rId48"/>
    <p:sldId id="582" r:id="rId49"/>
    <p:sldId id="581" r:id="rId50"/>
    <p:sldId id="615" r:id="rId51"/>
    <p:sldId id="576" r:id="rId52"/>
    <p:sldId id="579" r:id="rId53"/>
    <p:sldId id="587" r:id="rId54"/>
    <p:sldId id="588" r:id="rId55"/>
    <p:sldId id="589" r:id="rId56"/>
    <p:sldId id="574" r:id="rId57"/>
    <p:sldId id="575" r:id="rId58"/>
    <p:sldId id="577" r:id="rId59"/>
    <p:sldId id="578" r:id="rId60"/>
    <p:sldId id="617" r:id="rId61"/>
    <p:sldId id="616" r:id="rId62"/>
    <p:sldId id="625" r:id="rId63"/>
    <p:sldId id="580" r:id="rId64"/>
    <p:sldId id="586" r:id="rId65"/>
    <p:sldId id="592" r:id="rId66"/>
    <p:sldId id="619" r:id="rId67"/>
    <p:sldId id="593" r:id="rId68"/>
    <p:sldId id="594" r:id="rId69"/>
    <p:sldId id="585" r:id="rId70"/>
    <p:sldId id="599" r:id="rId71"/>
    <p:sldId id="600" r:id="rId72"/>
    <p:sldId id="595" r:id="rId73"/>
    <p:sldId id="596" r:id="rId74"/>
    <p:sldId id="602" r:id="rId75"/>
    <p:sldId id="603" r:id="rId76"/>
    <p:sldId id="601" r:id="rId77"/>
    <p:sldId id="622" r:id="rId78"/>
    <p:sldId id="620" r:id="rId79"/>
    <p:sldId id="621" r:id="rId80"/>
    <p:sldId id="623" r:id="rId81"/>
    <p:sldId id="624" r:id="rId82"/>
    <p:sldId id="626" r:id="rId83"/>
    <p:sldId id="627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8358"/>
    <a:srgbClr val="668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C0D00-B68F-4EA8-B6DD-76A6280EE83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DCFA6-5AE3-40E3-ADB9-1B500FE30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93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9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4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8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C8337-297A-1F37-DDAC-184DCB17C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2FBEAF-23C2-2AB9-52D7-522C8A3C8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E3443E-1691-48F8-7E29-588D7CB74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5A437-2B8A-7AC3-C6B6-4C7AD95452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54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C52B5-FC70-4CE2-F4AC-49AD2DDC7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6E4228-CD8E-82BE-D239-4A50577CD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2717FE-ED0D-C7DB-BF5A-65EA1671D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78F24-524A-DEF4-4463-A4164E2CE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DCFA6-5AE3-40E3-ADB9-1B500FE30E9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0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0E0E0-5156-F974-65EC-E61287325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0D31E-7DC4-0AE7-02F8-BAAEF5262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A9089-4C42-9F82-18E3-D532702E4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F026D-683F-A37A-B212-587313BE7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2DB0E-7913-9597-074E-7B7A64DE4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2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BE327-1EEC-EA7B-5A3D-FEBB5158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D122F-BDE8-E5DB-315D-4257990BF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684CA-BA25-F480-B634-98E01427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ECF3A-AD38-5AB9-04F4-0BD9F107F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A0B54-5101-FEDB-8D32-69643CB8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8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F1530-FD37-EBCD-4AAA-8F6AFBD19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9AD59-6686-6C59-AC4A-0A85A1474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82734-BC18-0B57-18C4-5F1DF249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BE3F8-1EDB-7CD4-0CC5-7E7DAF26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5C1A1-70F1-C73A-F0F3-E8E19D05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8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1669-D250-23FB-E518-49798CF07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E5EFD-30EC-DECA-D763-85EFFBC79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A8FA3-8F37-EB70-539A-7559F1E22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FE2C0-1955-72B3-0F57-85DB70575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0394E-2CA1-3A4A-4EB8-2D1ACD59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0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ADC3B-913C-20D3-98AD-990631E5A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1E87D-B3AE-43D0-6092-88AD1121A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ADE58-A3FD-D94D-41AF-0384F1BA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88709-D79C-4CDF-2C6C-41CAB800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D4249-735A-B68F-744C-E6C43E34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7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75FF9-DF6C-68EE-2140-17798DBD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996B2-E287-341C-3471-2E939CFF0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5733C-8D96-0ADF-DD40-26ABCC947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98DC2-32D7-6656-97A3-4BB40BB6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C229C-E38A-A4D7-B806-3A6926A37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44B8A-6A44-C76C-BC5C-2F3AFA1A3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AD41E-D1CF-8622-923A-8A82DF1FE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451B9-1E91-D3ED-E1FD-19AF196E3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C3147-918A-3EAB-9837-453271468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CCEA5-4BA8-E82C-C2AB-729F2D526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C78AFB-199A-18C0-2A49-CB73B0626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DFDCB2-4480-A619-C67C-A46DF6A3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03A74D-484E-9559-A0BB-E5982275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E6F8C4-08F2-2FF6-D37D-52C6E560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6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05CE-0F5E-843A-7B7B-34FEB0F33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B7CA4-49F2-A447-C607-00F0936FF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A8FDC-8E34-C68B-7596-D4D6903B2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CDB1C-7D3D-64F6-0919-369F4C967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8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743C2-C893-B564-999A-CFE72F199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B2F494-3B00-882A-28E2-6485B975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77404-204F-5493-3BC9-2AE58080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2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A826-307E-8AD3-7F33-D862D17A9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8CEDA-FD58-894D-C2F8-C2948C1E5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F1630-5247-F093-5AA6-27B678D59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1DAA0-3F8E-389C-4527-995E22AF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BF7D9-E168-65C3-B370-1A4E3BEA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B7CA3-5C57-0ECC-4950-B5E38FED7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9F64-50FA-33DC-746A-995906B96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5A22D5-4B60-A6C2-7077-E4930B7F6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270C6-0AD9-4B9D-5319-2A8B7F35E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C3CA6-5B57-5E21-94F9-622FDD8B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08CBD-228E-D8CC-F8DF-06241BC8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F13AF-93EE-CF57-10F2-DEE357E3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4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EB907-73E3-1EF6-665B-7DF32BF82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098F7-7694-CC9F-EA23-FD100F7CF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B23A1-871E-D1C5-84B7-0D51F73F19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9FAE1-8DFF-4988-9D5A-35A3E27A789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55D7D-EF7B-FD29-6B87-DE6A14403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86DF8-0532-25D5-D24C-6C30538FC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E7E19-3A3E-4CF8-BB1D-408EF2EC4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6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eb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eb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ebp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7E872F-37F7-4569-BA10-A5C39D386D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134" y="0"/>
            <a:ext cx="9706240" cy="69494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ED1447-D621-43B9-A7F9-7A782B018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720437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Depositional Glacial Features</a:t>
            </a:r>
            <a:br>
              <a:rPr lang="en-US" dirty="0"/>
            </a:br>
            <a:r>
              <a:rPr lang="en-US" dirty="0"/>
              <a:t>on Land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ED1447-D621-43B9-A7F9-7A782B018159}"/>
              </a:ext>
            </a:extLst>
          </p:cNvPr>
          <p:cNvSpPr txBox="1">
            <a:spLocks/>
          </p:cNvSpPr>
          <p:nvPr/>
        </p:nvSpPr>
        <p:spPr>
          <a:xfrm>
            <a:off x="8846854" y="5287206"/>
            <a:ext cx="2360121" cy="1038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</a:rPr>
              <a:t>Lecture 7</a:t>
            </a:r>
          </a:p>
        </p:txBody>
      </p:sp>
    </p:spTree>
    <p:extLst>
      <p:ext uri="{BB962C8B-B14F-4D97-AF65-F5344CB8AC3E}">
        <p14:creationId xmlns:p14="http://schemas.microsoft.com/office/powerpoint/2010/main" val="7644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E0E53E-4AF0-2B20-0D89-08CDAB159355}"/>
              </a:ext>
            </a:extLst>
          </p:cNvPr>
          <p:cNvSpPr txBox="1"/>
          <p:nvPr/>
        </p:nvSpPr>
        <p:spPr>
          <a:xfrm>
            <a:off x="1160544" y="393753"/>
            <a:ext cx="34424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Produced by neutrons from cosmic rays</a:t>
            </a:r>
          </a:p>
          <a:p>
            <a:pPr algn="ctr"/>
            <a:r>
              <a:rPr lang="en-US" sz="4800" dirty="0"/>
              <a:t>interacting with oxygen in rocks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DF00216-18AF-98BA-C826-13F34D261C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165412"/>
            <a:ext cx="5181600" cy="557973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67637BE-48F2-7463-74E2-DC6DC34B0731}"/>
              </a:ext>
            </a:extLst>
          </p:cNvPr>
          <p:cNvSpPr/>
          <p:nvPr/>
        </p:nvSpPr>
        <p:spPr>
          <a:xfrm>
            <a:off x="6096000" y="5560956"/>
            <a:ext cx="1308848" cy="926651"/>
          </a:xfrm>
          <a:prstGeom prst="rect">
            <a:avLst/>
          </a:prstGeom>
          <a:solidFill>
            <a:srgbClr val="CC83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C7D3AA0-5043-E07D-C1BE-74EC77AA9C36}"/>
              </a:ext>
            </a:extLst>
          </p:cNvPr>
          <p:cNvSpPr/>
          <p:nvPr/>
        </p:nvSpPr>
        <p:spPr>
          <a:xfrm>
            <a:off x="9268691" y="105497"/>
            <a:ext cx="358588" cy="2882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114E3B-57B5-DF0F-0F2C-718F9F544FD9}"/>
              </a:ext>
            </a:extLst>
          </p:cNvPr>
          <p:cNvSpPr txBox="1"/>
          <p:nvPr/>
        </p:nvSpPr>
        <p:spPr>
          <a:xfrm>
            <a:off x="9447985" y="-165874"/>
            <a:ext cx="9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n</a:t>
            </a:r>
          </a:p>
        </p:txBody>
      </p:sp>
      <p:sp>
        <p:nvSpPr>
          <p:cNvPr id="38" name="Arrow: Left 37">
            <a:extLst>
              <a:ext uri="{FF2B5EF4-FFF2-40B4-BE49-F238E27FC236}">
                <a16:creationId xmlns:a16="http://schemas.microsoft.com/office/drawing/2014/main" id="{E1A942F3-5E2C-CC65-BD86-61F0CD21EEEF}"/>
              </a:ext>
            </a:extLst>
          </p:cNvPr>
          <p:cNvSpPr/>
          <p:nvPr/>
        </p:nvSpPr>
        <p:spPr>
          <a:xfrm rot="16953142">
            <a:off x="9018064" y="604535"/>
            <a:ext cx="655245" cy="39435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37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21FB62-4414-B8FE-FD3C-9D1DD1F41209}"/>
              </a:ext>
            </a:extLst>
          </p:cNvPr>
          <p:cNvSpPr txBox="1"/>
          <p:nvPr/>
        </p:nvSpPr>
        <p:spPr>
          <a:xfrm>
            <a:off x="2319425" y="1326082"/>
            <a:ext cx="75531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production rate is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/>
              <a:t>3.6 atoms per year per gram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/>
              <a:t>in quartz </a:t>
            </a:r>
          </a:p>
        </p:txBody>
      </p:sp>
    </p:spTree>
    <p:extLst>
      <p:ext uri="{BB962C8B-B14F-4D97-AF65-F5344CB8AC3E}">
        <p14:creationId xmlns:p14="http://schemas.microsoft.com/office/powerpoint/2010/main" val="1776237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C6D00-1A16-AA7C-23C5-EC46AB529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E76335-1A45-5FD3-4158-BE7B8BE050CB}"/>
              </a:ext>
            </a:extLst>
          </p:cNvPr>
          <p:cNvSpPr txBox="1"/>
          <p:nvPr/>
        </p:nvSpPr>
        <p:spPr>
          <a:xfrm>
            <a:off x="2296583" y="847883"/>
            <a:ext cx="75531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production rate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/>
              <a:t>thought to be fairly constant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/>
              <a:t>when averaged over hundreds of years</a:t>
            </a:r>
          </a:p>
        </p:txBody>
      </p:sp>
    </p:spTree>
    <p:extLst>
      <p:ext uri="{BB962C8B-B14F-4D97-AF65-F5344CB8AC3E}">
        <p14:creationId xmlns:p14="http://schemas.microsoft.com/office/powerpoint/2010/main" val="2744668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B503D8-183B-67B6-C5BF-789D8ACF10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871" y="0"/>
            <a:ext cx="5629835" cy="687753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59E93A9-B172-34D1-4D9A-0BE22453F668}"/>
              </a:ext>
            </a:extLst>
          </p:cNvPr>
          <p:cNvSpPr/>
          <p:nvPr/>
        </p:nvSpPr>
        <p:spPr>
          <a:xfrm>
            <a:off x="3585882" y="2777490"/>
            <a:ext cx="3466428" cy="1382134"/>
          </a:xfrm>
          <a:custGeom>
            <a:avLst/>
            <a:gdLst>
              <a:gd name="connsiteX0" fmla="*/ 0 w 3908612"/>
              <a:gd name="connsiteY0" fmla="*/ 2330824 h 2330824"/>
              <a:gd name="connsiteX1" fmla="*/ 1255059 w 3908612"/>
              <a:gd name="connsiteY1" fmla="*/ 1039906 h 2330824"/>
              <a:gd name="connsiteX2" fmla="*/ 2366682 w 3908612"/>
              <a:gd name="connsiteY2" fmla="*/ 1667436 h 2330824"/>
              <a:gd name="connsiteX3" fmla="*/ 3908612 w 3908612"/>
              <a:gd name="connsiteY3" fmla="*/ 0 h 233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8612" h="2330824">
                <a:moveTo>
                  <a:pt x="0" y="2330824"/>
                </a:moveTo>
                <a:cubicBezTo>
                  <a:pt x="430306" y="1740647"/>
                  <a:pt x="860612" y="1150471"/>
                  <a:pt x="1255059" y="1039906"/>
                </a:cubicBezTo>
                <a:cubicBezTo>
                  <a:pt x="1649506" y="929341"/>
                  <a:pt x="1924423" y="1840754"/>
                  <a:pt x="2366682" y="1667436"/>
                </a:cubicBezTo>
                <a:cubicBezTo>
                  <a:pt x="2808941" y="1494118"/>
                  <a:pt x="3358776" y="747059"/>
                  <a:pt x="3908612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B7020-091D-8CE5-19CC-5D4BAC20CC3D}"/>
              </a:ext>
            </a:extLst>
          </p:cNvPr>
          <p:cNvSpPr txBox="1"/>
          <p:nvPr/>
        </p:nvSpPr>
        <p:spPr>
          <a:xfrm>
            <a:off x="5753996" y="1207830"/>
            <a:ext cx="6681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432,000 atoms of </a:t>
            </a:r>
            <a:r>
              <a:rPr lang="en-US" sz="4800" baseline="30000" dirty="0"/>
              <a:t>10</a:t>
            </a:r>
            <a:r>
              <a:rPr lang="en-US" sz="4800" dirty="0"/>
              <a:t>Be</a:t>
            </a:r>
          </a:p>
          <a:p>
            <a:pPr algn="ctr"/>
            <a:r>
              <a:rPr lang="en-US" sz="4800" dirty="0"/>
              <a:t>since end of Ice 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4B7020-091D-8CE5-19CC-5D4BAC20CC3D}"/>
              </a:ext>
            </a:extLst>
          </p:cNvPr>
          <p:cNvSpPr txBox="1"/>
          <p:nvPr/>
        </p:nvSpPr>
        <p:spPr>
          <a:xfrm>
            <a:off x="5510156" y="188417"/>
            <a:ext cx="6681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10 grams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4B7020-091D-8CE5-19CC-5D4BAC20CC3D}"/>
              </a:ext>
            </a:extLst>
          </p:cNvPr>
          <p:cNvSpPr txBox="1"/>
          <p:nvPr/>
        </p:nvSpPr>
        <p:spPr>
          <a:xfrm>
            <a:off x="5510156" y="3762914"/>
            <a:ext cx="6681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mixed with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B7020-091D-8CE5-19CC-5D4BAC20CC3D}"/>
              </a:ext>
            </a:extLst>
          </p:cNvPr>
          <p:cNvSpPr txBox="1"/>
          <p:nvPr/>
        </p:nvSpPr>
        <p:spPr>
          <a:xfrm>
            <a:off x="5713431" y="4989734"/>
            <a:ext cx="6681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4x10</a:t>
            </a:r>
            <a:r>
              <a:rPr lang="en-US" sz="4800" baseline="30000" dirty="0"/>
              <a:t>23</a:t>
            </a:r>
            <a:r>
              <a:rPr lang="en-US" sz="4800" dirty="0"/>
              <a:t> atoms of oxygen</a:t>
            </a:r>
          </a:p>
        </p:txBody>
      </p:sp>
    </p:spTree>
    <p:extLst>
      <p:ext uri="{BB962C8B-B14F-4D97-AF65-F5344CB8AC3E}">
        <p14:creationId xmlns:p14="http://schemas.microsoft.com/office/powerpoint/2010/main" val="3145281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D8D8E5-B2B2-908F-2024-C3306957B640}"/>
              </a:ext>
            </a:extLst>
          </p:cNvPr>
          <p:cNvSpPr txBox="1"/>
          <p:nvPr/>
        </p:nvSpPr>
        <p:spPr>
          <a:xfrm>
            <a:off x="2534578" y="1720530"/>
            <a:ext cx="7553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penetration depth of neutrons into rock is a few centimeters</a:t>
            </a:r>
          </a:p>
        </p:txBody>
      </p:sp>
    </p:spTree>
    <p:extLst>
      <p:ext uri="{BB962C8B-B14F-4D97-AF65-F5344CB8AC3E}">
        <p14:creationId xmlns:p14="http://schemas.microsoft.com/office/powerpoint/2010/main" val="3653280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4D957E3-F374-DC2B-30A7-A538B6242D23}"/>
              </a:ext>
            </a:extLst>
          </p:cNvPr>
          <p:cNvSpPr/>
          <p:nvPr/>
        </p:nvSpPr>
        <p:spPr>
          <a:xfrm>
            <a:off x="-28247" y="1165416"/>
            <a:ext cx="11126551" cy="5743460"/>
          </a:xfrm>
          <a:custGeom>
            <a:avLst/>
            <a:gdLst>
              <a:gd name="connsiteX0" fmla="*/ 772938 w 9044755"/>
              <a:gd name="connsiteY0" fmla="*/ 502024 h 5476580"/>
              <a:gd name="connsiteX1" fmla="*/ 790867 w 9044755"/>
              <a:gd name="connsiteY1" fmla="*/ 4930588 h 5476580"/>
              <a:gd name="connsiteX2" fmla="*/ 8948750 w 9044755"/>
              <a:gd name="connsiteY2" fmla="*/ 5163671 h 5476580"/>
              <a:gd name="connsiteX3" fmla="*/ 5129785 w 9044755"/>
              <a:gd name="connsiteY3" fmla="*/ 2725271 h 5476580"/>
              <a:gd name="connsiteX4" fmla="*/ 3103761 w 9044755"/>
              <a:gd name="connsiteY4" fmla="*/ 1093694 h 5476580"/>
              <a:gd name="connsiteX5" fmla="*/ 1705267 w 9044755"/>
              <a:gd name="connsiteY5" fmla="*/ 0 h 5476580"/>
              <a:gd name="connsiteX0" fmla="*/ 772938 w 9044755"/>
              <a:gd name="connsiteY0" fmla="*/ 502024 h 5476580"/>
              <a:gd name="connsiteX1" fmla="*/ 790867 w 9044755"/>
              <a:gd name="connsiteY1" fmla="*/ 4930588 h 5476580"/>
              <a:gd name="connsiteX2" fmla="*/ 8948750 w 9044755"/>
              <a:gd name="connsiteY2" fmla="*/ 5163671 h 5476580"/>
              <a:gd name="connsiteX3" fmla="*/ 5129785 w 9044755"/>
              <a:gd name="connsiteY3" fmla="*/ 2725271 h 5476580"/>
              <a:gd name="connsiteX4" fmla="*/ 3103761 w 9044755"/>
              <a:gd name="connsiteY4" fmla="*/ 1093694 h 5476580"/>
              <a:gd name="connsiteX5" fmla="*/ 1705267 w 9044755"/>
              <a:gd name="connsiteY5" fmla="*/ 0 h 5476580"/>
              <a:gd name="connsiteX6" fmla="*/ 772938 w 9044755"/>
              <a:gd name="connsiteY6" fmla="*/ 502024 h 5476580"/>
              <a:gd name="connsiteX0" fmla="*/ 772938 w 9044755"/>
              <a:gd name="connsiteY0" fmla="*/ 524507 h 5499063"/>
              <a:gd name="connsiteX1" fmla="*/ 790867 w 9044755"/>
              <a:gd name="connsiteY1" fmla="*/ 4953071 h 5499063"/>
              <a:gd name="connsiteX2" fmla="*/ 8948750 w 9044755"/>
              <a:gd name="connsiteY2" fmla="*/ 5186154 h 5499063"/>
              <a:gd name="connsiteX3" fmla="*/ 5129785 w 9044755"/>
              <a:gd name="connsiteY3" fmla="*/ 2747754 h 5499063"/>
              <a:gd name="connsiteX4" fmla="*/ 3103761 w 9044755"/>
              <a:gd name="connsiteY4" fmla="*/ 1116177 h 5499063"/>
              <a:gd name="connsiteX5" fmla="*/ 1705267 w 9044755"/>
              <a:gd name="connsiteY5" fmla="*/ 22483 h 5499063"/>
              <a:gd name="connsiteX6" fmla="*/ 772938 w 9044755"/>
              <a:gd name="connsiteY6" fmla="*/ 524507 h 5499063"/>
              <a:gd name="connsiteX0" fmla="*/ 772938 w 9044755"/>
              <a:gd name="connsiteY0" fmla="*/ 247228 h 5221784"/>
              <a:gd name="connsiteX1" fmla="*/ 790867 w 9044755"/>
              <a:gd name="connsiteY1" fmla="*/ 4675792 h 5221784"/>
              <a:gd name="connsiteX2" fmla="*/ 8948750 w 9044755"/>
              <a:gd name="connsiteY2" fmla="*/ 4908875 h 5221784"/>
              <a:gd name="connsiteX3" fmla="*/ 5129785 w 9044755"/>
              <a:gd name="connsiteY3" fmla="*/ 2470475 h 5221784"/>
              <a:gd name="connsiteX4" fmla="*/ 3103761 w 9044755"/>
              <a:gd name="connsiteY4" fmla="*/ 838898 h 5221784"/>
              <a:gd name="connsiteX5" fmla="*/ 2279008 w 9044755"/>
              <a:gd name="connsiteY5" fmla="*/ 32074 h 5221784"/>
              <a:gd name="connsiteX6" fmla="*/ 772938 w 9044755"/>
              <a:gd name="connsiteY6" fmla="*/ 247228 h 5221784"/>
              <a:gd name="connsiteX0" fmla="*/ 863743 w 8974195"/>
              <a:gd name="connsiteY0" fmla="*/ 1097583 h 5142346"/>
              <a:gd name="connsiteX1" fmla="*/ 720307 w 8974195"/>
              <a:gd name="connsiteY1" fmla="*/ 4647606 h 5142346"/>
              <a:gd name="connsiteX2" fmla="*/ 8878190 w 8974195"/>
              <a:gd name="connsiteY2" fmla="*/ 4880689 h 5142346"/>
              <a:gd name="connsiteX3" fmla="*/ 5059225 w 8974195"/>
              <a:gd name="connsiteY3" fmla="*/ 2442289 h 5142346"/>
              <a:gd name="connsiteX4" fmla="*/ 3033201 w 8974195"/>
              <a:gd name="connsiteY4" fmla="*/ 810712 h 5142346"/>
              <a:gd name="connsiteX5" fmla="*/ 2208448 w 8974195"/>
              <a:gd name="connsiteY5" fmla="*/ 3888 h 5142346"/>
              <a:gd name="connsiteX6" fmla="*/ 863743 w 8974195"/>
              <a:gd name="connsiteY6" fmla="*/ 1097583 h 5142346"/>
              <a:gd name="connsiteX0" fmla="*/ 803590 w 8914042"/>
              <a:gd name="connsiteY0" fmla="*/ 1097583 h 5142346"/>
              <a:gd name="connsiteX1" fmla="*/ 660154 w 8914042"/>
              <a:gd name="connsiteY1" fmla="*/ 4647606 h 5142346"/>
              <a:gd name="connsiteX2" fmla="*/ 8818037 w 8914042"/>
              <a:gd name="connsiteY2" fmla="*/ 4880689 h 5142346"/>
              <a:gd name="connsiteX3" fmla="*/ 4999072 w 8914042"/>
              <a:gd name="connsiteY3" fmla="*/ 2442289 h 5142346"/>
              <a:gd name="connsiteX4" fmla="*/ 2973048 w 8914042"/>
              <a:gd name="connsiteY4" fmla="*/ 810712 h 5142346"/>
              <a:gd name="connsiteX5" fmla="*/ 2148295 w 8914042"/>
              <a:gd name="connsiteY5" fmla="*/ 3888 h 5142346"/>
              <a:gd name="connsiteX6" fmla="*/ 803590 w 8914042"/>
              <a:gd name="connsiteY6" fmla="*/ 1097583 h 5142346"/>
              <a:gd name="connsiteX0" fmla="*/ 482250 w 9184372"/>
              <a:gd name="connsiteY0" fmla="*/ 153141 h 5546537"/>
              <a:gd name="connsiteX1" fmla="*/ 930484 w 9184372"/>
              <a:gd name="connsiteY1" fmla="*/ 4976152 h 5546537"/>
              <a:gd name="connsiteX2" fmla="*/ 9088367 w 9184372"/>
              <a:gd name="connsiteY2" fmla="*/ 5209235 h 5546537"/>
              <a:gd name="connsiteX3" fmla="*/ 5269402 w 9184372"/>
              <a:gd name="connsiteY3" fmla="*/ 2770835 h 5546537"/>
              <a:gd name="connsiteX4" fmla="*/ 3243378 w 9184372"/>
              <a:gd name="connsiteY4" fmla="*/ 1139258 h 5546537"/>
              <a:gd name="connsiteX5" fmla="*/ 2418625 w 9184372"/>
              <a:gd name="connsiteY5" fmla="*/ 332434 h 5546537"/>
              <a:gd name="connsiteX6" fmla="*/ 482250 w 9184372"/>
              <a:gd name="connsiteY6" fmla="*/ 153141 h 5546537"/>
              <a:gd name="connsiteX0" fmla="*/ 482250 w 9184372"/>
              <a:gd name="connsiteY0" fmla="*/ 153141 h 5546537"/>
              <a:gd name="connsiteX1" fmla="*/ 930484 w 9184372"/>
              <a:gd name="connsiteY1" fmla="*/ 4976152 h 5546537"/>
              <a:gd name="connsiteX2" fmla="*/ 9088367 w 9184372"/>
              <a:gd name="connsiteY2" fmla="*/ 5209235 h 5546537"/>
              <a:gd name="connsiteX3" fmla="*/ 5269402 w 9184372"/>
              <a:gd name="connsiteY3" fmla="*/ 2770835 h 5546537"/>
              <a:gd name="connsiteX4" fmla="*/ 3243378 w 9184372"/>
              <a:gd name="connsiteY4" fmla="*/ 1139258 h 5546537"/>
              <a:gd name="connsiteX5" fmla="*/ 2418625 w 9184372"/>
              <a:gd name="connsiteY5" fmla="*/ 332434 h 5546537"/>
              <a:gd name="connsiteX6" fmla="*/ 482250 w 9184372"/>
              <a:gd name="connsiteY6" fmla="*/ 153141 h 5546537"/>
              <a:gd name="connsiteX0" fmla="*/ 325031 w 9027153"/>
              <a:gd name="connsiteY0" fmla="*/ 153141 h 5546537"/>
              <a:gd name="connsiteX1" fmla="*/ 773265 w 9027153"/>
              <a:gd name="connsiteY1" fmla="*/ 4976152 h 5546537"/>
              <a:gd name="connsiteX2" fmla="*/ 8931148 w 9027153"/>
              <a:gd name="connsiteY2" fmla="*/ 5209235 h 5546537"/>
              <a:gd name="connsiteX3" fmla="*/ 5112183 w 9027153"/>
              <a:gd name="connsiteY3" fmla="*/ 2770835 h 5546537"/>
              <a:gd name="connsiteX4" fmla="*/ 3086159 w 9027153"/>
              <a:gd name="connsiteY4" fmla="*/ 1139258 h 5546537"/>
              <a:gd name="connsiteX5" fmla="*/ 2261406 w 9027153"/>
              <a:gd name="connsiteY5" fmla="*/ 332434 h 5546537"/>
              <a:gd name="connsiteX6" fmla="*/ 325031 w 9027153"/>
              <a:gd name="connsiteY6" fmla="*/ 153141 h 5546537"/>
              <a:gd name="connsiteX0" fmla="*/ 325031 w 9027153"/>
              <a:gd name="connsiteY0" fmla="*/ 0 h 5393396"/>
              <a:gd name="connsiteX1" fmla="*/ 773265 w 9027153"/>
              <a:gd name="connsiteY1" fmla="*/ 4823011 h 5393396"/>
              <a:gd name="connsiteX2" fmla="*/ 8931148 w 9027153"/>
              <a:gd name="connsiteY2" fmla="*/ 5056094 h 5393396"/>
              <a:gd name="connsiteX3" fmla="*/ 5112183 w 9027153"/>
              <a:gd name="connsiteY3" fmla="*/ 2617694 h 5393396"/>
              <a:gd name="connsiteX4" fmla="*/ 3086159 w 9027153"/>
              <a:gd name="connsiteY4" fmla="*/ 986117 h 5393396"/>
              <a:gd name="connsiteX5" fmla="*/ 2261406 w 9027153"/>
              <a:gd name="connsiteY5" fmla="*/ 179293 h 5393396"/>
              <a:gd name="connsiteX6" fmla="*/ 325031 w 9027153"/>
              <a:gd name="connsiteY6" fmla="*/ 0 h 5393396"/>
              <a:gd name="connsiteX0" fmla="*/ 325031 w 9027153"/>
              <a:gd name="connsiteY0" fmla="*/ 0 h 5393396"/>
              <a:gd name="connsiteX1" fmla="*/ 773265 w 9027153"/>
              <a:gd name="connsiteY1" fmla="*/ 4823011 h 5393396"/>
              <a:gd name="connsiteX2" fmla="*/ 8931148 w 9027153"/>
              <a:gd name="connsiteY2" fmla="*/ 5056094 h 5393396"/>
              <a:gd name="connsiteX3" fmla="*/ 5112183 w 9027153"/>
              <a:gd name="connsiteY3" fmla="*/ 2617694 h 5393396"/>
              <a:gd name="connsiteX4" fmla="*/ 3086159 w 9027153"/>
              <a:gd name="connsiteY4" fmla="*/ 986117 h 5393396"/>
              <a:gd name="connsiteX5" fmla="*/ 1956606 w 9027153"/>
              <a:gd name="connsiteY5" fmla="*/ 663387 h 5393396"/>
              <a:gd name="connsiteX6" fmla="*/ 325031 w 9027153"/>
              <a:gd name="connsiteY6" fmla="*/ 0 h 5393396"/>
              <a:gd name="connsiteX0" fmla="*/ 325031 w 9026021"/>
              <a:gd name="connsiteY0" fmla="*/ 0 h 5393396"/>
              <a:gd name="connsiteX1" fmla="*/ 773265 w 9026021"/>
              <a:gd name="connsiteY1" fmla="*/ 4823011 h 5393396"/>
              <a:gd name="connsiteX2" fmla="*/ 8931148 w 9026021"/>
              <a:gd name="connsiteY2" fmla="*/ 5056094 h 5393396"/>
              <a:gd name="connsiteX3" fmla="*/ 5112183 w 9026021"/>
              <a:gd name="connsiteY3" fmla="*/ 2617694 h 5393396"/>
              <a:gd name="connsiteX4" fmla="*/ 3390959 w 9026021"/>
              <a:gd name="connsiteY4" fmla="*/ 1703293 h 5393396"/>
              <a:gd name="connsiteX5" fmla="*/ 1956606 w 9026021"/>
              <a:gd name="connsiteY5" fmla="*/ 663387 h 5393396"/>
              <a:gd name="connsiteX6" fmla="*/ 325031 w 9026021"/>
              <a:gd name="connsiteY6" fmla="*/ 0 h 5393396"/>
              <a:gd name="connsiteX0" fmla="*/ 325031 w 9026021"/>
              <a:gd name="connsiteY0" fmla="*/ 0 h 5393396"/>
              <a:gd name="connsiteX1" fmla="*/ 773265 w 9026021"/>
              <a:gd name="connsiteY1" fmla="*/ 4823011 h 5393396"/>
              <a:gd name="connsiteX2" fmla="*/ 8931148 w 9026021"/>
              <a:gd name="connsiteY2" fmla="*/ 5056094 h 5393396"/>
              <a:gd name="connsiteX3" fmla="*/ 5112183 w 9026021"/>
              <a:gd name="connsiteY3" fmla="*/ 2617694 h 5393396"/>
              <a:gd name="connsiteX4" fmla="*/ 3390959 w 9026021"/>
              <a:gd name="connsiteY4" fmla="*/ 1703293 h 5393396"/>
              <a:gd name="connsiteX5" fmla="*/ 1956606 w 9026021"/>
              <a:gd name="connsiteY5" fmla="*/ 663387 h 5393396"/>
              <a:gd name="connsiteX6" fmla="*/ 325031 w 9026021"/>
              <a:gd name="connsiteY6" fmla="*/ 0 h 5393396"/>
              <a:gd name="connsiteX0" fmla="*/ 0 w 8700990"/>
              <a:gd name="connsiteY0" fmla="*/ 0 h 5393396"/>
              <a:gd name="connsiteX1" fmla="*/ 448234 w 8700990"/>
              <a:gd name="connsiteY1" fmla="*/ 4823011 h 5393396"/>
              <a:gd name="connsiteX2" fmla="*/ 8606117 w 8700990"/>
              <a:gd name="connsiteY2" fmla="*/ 5056094 h 5393396"/>
              <a:gd name="connsiteX3" fmla="*/ 4787152 w 8700990"/>
              <a:gd name="connsiteY3" fmla="*/ 2617694 h 5393396"/>
              <a:gd name="connsiteX4" fmla="*/ 3065928 w 8700990"/>
              <a:gd name="connsiteY4" fmla="*/ 1703293 h 5393396"/>
              <a:gd name="connsiteX5" fmla="*/ 1631575 w 8700990"/>
              <a:gd name="connsiteY5" fmla="*/ 663387 h 5393396"/>
              <a:gd name="connsiteX6" fmla="*/ 0 w 8700990"/>
              <a:gd name="connsiteY6" fmla="*/ 0 h 5393396"/>
              <a:gd name="connsiteX0" fmla="*/ 47818 w 8759681"/>
              <a:gd name="connsiteY0" fmla="*/ 0 h 5870683"/>
              <a:gd name="connsiteX1" fmla="*/ 209181 w 8759681"/>
              <a:gd name="connsiteY1" fmla="*/ 5504328 h 5870683"/>
              <a:gd name="connsiteX2" fmla="*/ 8653935 w 8759681"/>
              <a:gd name="connsiteY2" fmla="*/ 5056094 h 5870683"/>
              <a:gd name="connsiteX3" fmla="*/ 4834970 w 8759681"/>
              <a:gd name="connsiteY3" fmla="*/ 2617694 h 5870683"/>
              <a:gd name="connsiteX4" fmla="*/ 3113746 w 8759681"/>
              <a:gd name="connsiteY4" fmla="*/ 1703293 h 5870683"/>
              <a:gd name="connsiteX5" fmla="*/ 1679393 w 8759681"/>
              <a:gd name="connsiteY5" fmla="*/ 663387 h 5870683"/>
              <a:gd name="connsiteX6" fmla="*/ 47818 w 8759681"/>
              <a:gd name="connsiteY6" fmla="*/ 0 h 5870683"/>
              <a:gd name="connsiteX0" fmla="*/ 0 w 8711863"/>
              <a:gd name="connsiteY0" fmla="*/ 0 h 5870683"/>
              <a:gd name="connsiteX1" fmla="*/ 161363 w 8711863"/>
              <a:gd name="connsiteY1" fmla="*/ 5504328 h 5870683"/>
              <a:gd name="connsiteX2" fmla="*/ 8606117 w 8711863"/>
              <a:gd name="connsiteY2" fmla="*/ 5056094 h 5870683"/>
              <a:gd name="connsiteX3" fmla="*/ 4787152 w 8711863"/>
              <a:gd name="connsiteY3" fmla="*/ 2617694 h 5870683"/>
              <a:gd name="connsiteX4" fmla="*/ 3065928 w 8711863"/>
              <a:gd name="connsiteY4" fmla="*/ 1703293 h 5870683"/>
              <a:gd name="connsiteX5" fmla="*/ 1631575 w 8711863"/>
              <a:gd name="connsiteY5" fmla="*/ 663387 h 5870683"/>
              <a:gd name="connsiteX6" fmla="*/ 0 w 8711863"/>
              <a:gd name="connsiteY6" fmla="*/ 0 h 5870683"/>
              <a:gd name="connsiteX0" fmla="*/ 0 w 8711863"/>
              <a:gd name="connsiteY0" fmla="*/ 0 h 5532274"/>
              <a:gd name="connsiteX1" fmla="*/ 161363 w 8711863"/>
              <a:gd name="connsiteY1" fmla="*/ 5504328 h 5532274"/>
              <a:gd name="connsiteX2" fmla="*/ 8606117 w 8711863"/>
              <a:gd name="connsiteY2" fmla="*/ 5056094 h 5532274"/>
              <a:gd name="connsiteX3" fmla="*/ 4787152 w 8711863"/>
              <a:gd name="connsiteY3" fmla="*/ 2617694 h 5532274"/>
              <a:gd name="connsiteX4" fmla="*/ 3065928 w 8711863"/>
              <a:gd name="connsiteY4" fmla="*/ 1703293 h 5532274"/>
              <a:gd name="connsiteX5" fmla="*/ 1631575 w 8711863"/>
              <a:gd name="connsiteY5" fmla="*/ 663387 h 5532274"/>
              <a:gd name="connsiteX6" fmla="*/ 0 w 8711863"/>
              <a:gd name="connsiteY6" fmla="*/ 0 h 5532274"/>
              <a:gd name="connsiteX0" fmla="*/ 0 w 8746978"/>
              <a:gd name="connsiteY0" fmla="*/ 0 h 5613063"/>
              <a:gd name="connsiteX1" fmla="*/ 161363 w 8746978"/>
              <a:gd name="connsiteY1" fmla="*/ 5504328 h 5613063"/>
              <a:gd name="connsiteX2" fmla="*/ 8641975 w 8746978"/>
              <a:gd name="connsiteY2" fmla="*/ 5307106 h 5613063"/>
              <a:gd name="connsiteX3" fmla="*/ 4787152 w 8746978"/>
              <a:gd name="connsiteY3" fmla="*/ 2617694 h 5613063"/>
              <a:gd name="connsiteX4" fmla="*/ 3065928 w 8746978"/>
              <a:gd name="connsiteY4" fmla="*/ 1703293 h 5613063"/>
              <a:gd name="connsiteX5" fmla="*/ 1631575 w 8746978"/>
              <a:gd name="connsiteY5" fmla="*/ 663387 h 5613063"/>
              <a:gd name="connsiteX6" fmla="*/ 0 w 8746978"/>
              <a:gd name="connsiteY6" fmla="*/ 0 h 5613063"/>
              <a:gd name="connsiteX0" fmla="*/ 0 w 8746978"/>
              <a:gd name="connsiteY0" fmla="*/ 0 h 5613063"/>
              <a:gd name="connsiteX1" fmla="*/ 161363 w 8746978"/>
              <a:gd name="connsiteY1" fmla="*/ 5504328 h 5613063"/>
              <a:gd name="connsiteX2" fmla="*/ 8641975 w 8746978"/>
              <a:gd name="connsiteY2" fmla="*/ 5307106 h 5613063"/>
              <a:gd name="connsiteX3" fmla="*/ 4787152 w 8746978"/>
              <a:gd name="connsiteY3" fmla="*/ 2617694 h 5613063"/>
              <a:gd name="connsiteX4" fmla="*/ 3065928 w 8746978"/>
              <a:gd name="connsiteY4" fmla="*/ 1703293 h 5613063"/>
              <a:gd name="connsiteX5" fmla="*/ 1631575 w 8746978"/>
              <a:gd name="connsiteY5" fmla="*/ 663387 h 5613063"/>
              <a:gd name="connsiteX6" fmla="*/ 0 w 8746978"/>
              <a:gd name="connsiteY6" fmla="*/ 0 h 5613063"/>
              <a:gd name="connsiteX0" fmla="*/ 0 w 8746978"/>
              <a:gd name="connsiteY0" fmla="*/ 0 h 5517059"/>
              <a:gd name="connsiteX1" fmla="*/ 161363 w 8746978"/>
              <a:gd name="connsiteY1" fmla="*/ 5504328 h 5517059"/>
              <a:gd name="connsiteX2" fmla="*/ 8641975 w 8746978"/>
              <a:gd name="connsiteY2" fmla="*/ 5307106 h 5517059"/>
              <a:gd name="connsiteX3" fmla="*/ 4787152 w 8746978"/>
              <a:gd name="connsiteY3" fmla="*/ 2617694 h 5517059"/>
              <a:gd name="connsiteX4" fmla="*/ 3065928 w 8746978"/>
              <a:gd name="connsiteY4" fmla="*/ 1703293 h 5517059"/>
              <a:gd name="connsiteX5" fmla="*/ 1631575 w 8746978"/>
              <a:gd name="connsiteY5" fmla="*/ 663387 h 5517059"/>
              <a:gd name="connsiteX6" fmla="*/ 0 w 8746978"/>
              <a:gd name="connsiteY6" fmla="*/ 0 h 5517059"/>
              <a:gd name="connsiteX0" fmla="*/ 0 w 8782104"/>
              <a:gd name="connsiteY0" fmla="*/ 0 h 5539790"/>
              <a:gd name="connsiteX1" fmla="*/ 161363 w 8782104"/>
              <a:gd name="connsiteY1" fmla="*/ 5504328 h 5539790"/>
              <a:gd name="connsiteX2" fmla="*/ 8677833 w 8782104"/>
              <a:gd name="connsiteY2" fmla="*/ 5504330 h 5539790"/>
              <a:gd name="connsiteX3" fmla="*/ 4787152 w 8782104"/>
              <a:gd name="connsiteY3" fmla="*/ 2617694 h 5539790"/>
              <a:gd name="connsiteX4" fmla="*/ 3065928 w 8782104"/>
              <a:gd name="connsiteY4" fmla="*/ 1703293 h 5539790"/>
              <a:gd name="connsiteX5" fmla="*/ 1631575 w 8782104"/>
              <a:gd name="connsiteY5" fmla="*/ 663387 h 5539790"/>
              <a:gd name="connsiteX6" fmla="*/ 0 w 8782104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787152 w 8677833"/>
              <a:gd name="connsiteY3" fmla="*/ 2617694 h 5539790"/>
              <a:gd name="connsiteX4" fmla="*/ 3065928 w 8677833"/>
              <a:gd name="connsiteY4" fmla="*/ 1703293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3065928 w 8677833"/>
              <a:gd name="connsiteY4" fmla="*/ 1703293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2420469 w 8677833"/>
              <a:gd name="connsiteY4" fmla="*/ 2043951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1631575 w 8677833"/>
              <a:gd name="connsiteY4" fmla="*/ 663387 h 5539790"/>
              <a:gd name="connsiteX5" fmla="*/ 0 w 8677833"/>
              <a:gd name="connsiteY5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231340 w 8677833"/>
              <a:gd name="connsiteY3" fmla="*/ 3352800 h 5539790"/>
              <a:gd name="connsiteX4" fmla="*/ 1631575 w 8677833"/>
              <a:gd name="connsiteY4" fmla="*/ 663387 h 5539790"/>
              <a:gd name="connsiteX5" fmla="*/ 0 w 8677833"/>
              <a:gd name="connsiteY5" fmla="*/ 0 h 5539790"/>
              <a:gd name="connsiteX0" fmla="*/ 0 w 6992468"/>
              <a:gd name="connsiteY0" fmla="*/ 0 h 5546237"/>
              <a:gd name="connsiteX1" fmla="*/ 161363 w 6992468"/>
              <a:gd name="connsiteY1" fmla="*/ 5504328 h 5546237"/>
              <a:gd name="connsiteX2" fmla="*/ 6992468 w 6992468"/>
              <a:gd name="connsiteY2" fmla="*/ 5522260 h 5546237"/>
              <a:gd name="connsiteX3" fmla="*/ 4231340 w 6992468"/>
              <a:gd name="connsiteY3" fmla="*/ 3352800 h 5546237"/>
              <a:gd name="connsiteX4" fmla="*/ 1631575 w 6992468"/>
              <a:gd name="connsiteY4" fmla="*/ 663387 h 5546237"/>
              <a:gd name="connsiteX5" fmla="*/ 0 w 6992468"/>
              <a:gd name="connsiteY5" fmla="*/ 0 h 5546237"/>
              <a:gd name="connsiteX0" fmla="*/ 28247 w 7020715"/>
              <a:gd name="connsiteY0" fmla="*/ 0 h 5715079"/>
              <a:gd name="connsiteX1" fmla="*/ 28246 w 7020715"/>
              <a:gd name="connsiteY1" fmla="*/ 5701551 h 5715079"/>
              <a:gd name="connsiteX2" fmla="*/ 7020715 w 7020715"/>
              <a:gd name="connsiteY2" fmla="*/ 5522260 h 5715079"/>
              <a:gd name="connsiteX3" fmla="*/ 4259587 w 7020715"/>
              <a:gd name="connsiteY3" fmla="*/ 3352800 h 5715079"/>
              <a:gd name="connsiteX4" fmla="*/ 1659822 w 7020715"/>
              <a:gd name="connsiteY4" fmla="*/ 663387 h 5715079"/>
              <a:gd name="connsiteX5" fmla="*/ 28247 w 7020715"/>
              <a:gd name="connsiteY5" fmla="*/ 0 h 5715079"/>
              <a:gd name="connsiteX0" fmla="*/ 28247 w 6859351"/>
              <a:gd name="connsiteY0" fmla="*/ 0 h 5732182"/>
              <a:gd name="connsiteX1" fmla="*/ 28246 w 6859351"/>
              <a:gd name="connsiteY1" fmla="*/ 5701551 h 5732182"/>
              <a:gd name="connsiteX2" fmla="*/ 6859351 w 6859351"/>
              <a:gd name="connsiteY2" fmla="*/ 5683624 h 5732182"/>
              <a:gd name="connsiteX3" fmla="*/ 4259587 w 6859351"/>
              <a:gd name="connsiteY3" fmla="*/ 3352800 h 5732182"/>
              <a:gd name="connsiteX4" fmla="*/ 1659822 w 6859351"/>
              <a:gd name="connsiteY4" fmla="*/ 663387 h 5732182"/>
              <a:gd name="connsiteX5" fmla="*/ 28247 w 6859351"/>
              <a:gd name="connsiteY5" fmla="*/ 0 h 5732182"/>
              <a:gd name="connsiteX0" fmla="*/ 28247 w 7277581"/>
              <a:gd name="connsiteY0" fmla="*/ 0 h 5732182"/>
              <a:gd name="connsiteX1" fmla="*/ 28246 w 7277581"/>
              <a:gd name="connsiteY1" fmla="*/ 5701551 h 5732182"/>
              <a:gd name="connsiteX2" fmla="*/ 6859351 w 7277581"/>
              <a:gd name="connsiteY2" fmla="*/ 5683624 h 5732182"/>
              <a:gd name="connsiteX3" fmla="*/ 6285613 w 7277581"/>
              <a:gd name="connsiteY3" fmla="*/ 5163667 h 5732182"/>
              <a:gd name="connsiteX4" fmla="*/ 4259587 w 7277581"/>
              <a:gd name="connsiteY4" fmla="*/ 3352800 h 5732182"/>
              <a:gd name="connsiteX5" fmla="*/ 1659822 w 7277581"/>
              <a:gd name="connsiteY5" fmla="*/ 663387 h 5732182"/>
              <a:gd name="connsiteX6" fmla="*/ 28247 w 7277581"/>
              <a:gd name="connsiteY6" fmla="*/ 0 h 5732182"/>
              <a:gd name="connsiteX0" fmla="*/ 28247 w 8973925"/>
              <a:gd name="connsiteY0" fmla="*/ 0 h 5732182"/>
              <a:gd name="connsiteX1" fmla="*/ 28246 w 8973925"/>
              <a:gd name="connsiteY1" fmla="*/ 5701551 h 5732182"/>
              <a:gd name="connsiteX2" fmla="*/ 8759869 w 8973925"/>
              <a:gd name="connsiteY2" fmla="*/ 5683624 h 5732182"/>
              <a:gd name="connsiteX3" fmla="*/ 6285613 w 8973925"/>
              <a:gd name="connsiteY3" fmla="*/ 5163667 h 5732182"/>
              <a:gd name="connsiteX4" fmla="*/ 4259587 w 8973925"/>
              <a:gd name="connsiteY4" fmla="*/ 3352800 h 5732182"/>
              <a:gd name="connsiteX5" fmla="*/ 1659822 w 8973925"/>
              <a:gd name="connsiteY5" fmla="*/ 663387 h 5732182"/>
              <a:gd name="connsiteX6" fmla="*/ 28247 w 8973925"/>
              <a:gd name="connsiteY6" fmla="*/ 0 h 5732182"/>
              <a:gd name="connsiteX0" fmla="*/ 28247 w 9008478"/>
              <a:gd name="connsiteY0" fmla="*/ 0 h 5732182"/>
              <a:gd name="connsiteX1" fmla="*/ 28246 w 9008478"/>
              <a:gd name="connsiteY1" fmla="*/ 5701551 h 5732182"/>
              <a:gd name="connsiteX2" fmla="*/ 8759869 w 9008478"/>
              <a:gd name="connsiteY2" fmla="*/ 5683624 h 5732182"/>
              <a:gd name="connsiteX3" fmla="*/ 6285613 w 9008478"/>
              <a:gd name="connsiteY3" fmla="*/ 5163667 h 5732182"/>
              <a:gd name="connsiteX4" fmla="*/ 4259587 w 9008478"/>
              <a:gd name="connsiteY4" fmla="*/ 3352800 h 5732182"/>
              <a:gd name="connsiteX5" fmla="*/ 1659822 w 9008478"/>
              <a:gd name="connsiteY5" fmla="*/ 663387 h 5732182"/>
              <a:gd name="connsiteX6" fmla="*/ 28247 w 9008478"/>
              <a:gd name="connsiteY6" fmla="*/ 0 h 5732182"/>
              <a:gd name="connsiteX0" fmla="*/ 28247 w 10238989"/>
              <a:gd name="connsiteY0" fmla="*/ 0 h 5737013"/>
              <a:gd name="connsiteX1" fmla="*/ 28246 w 10238989"/>
              <a:gd name="connsiteY1" fmla="*/ 5701551 h 5737013"/>
              <a:gd name="connsiteX2" fmla="*/ 10050786 w 10238989"/>
              <a:gd name="connsiteY2" fmla="*/ 5701553 h 5737013"/>
              <a:gd name="connsiteX3" fmla="*/ 6285613 w 10238989"/>
              <a:gd name="connsiteY3" fmla="*/ 5163667 h 5737013"/>
              <a:gd name="connsiteX4" fmla="*/ 4259587 w 10238989"/>
              <a:gd name="connsiteY4" fmla="*/ 3352800 h 5737013"/>
              <a:gd name="connsiteX5" fmla="*/ 1659822 w 10238989"/>
              <a:gd name="connsiteY5" fmla="*/ 663387 h 5737013"/>
              <a:gd name="connsiteX6" fmla="*/ 28247 w 10238989"/>
              <a:gd name="connsiteY6" fmla="*/ 0 h 5737013"/>
              <a:gd name="connsiteX0" fmla="*/ 28247 w 10448565"/>
              <a:gd name="connsiteY0" fmla="*/ 0 h 5737013"/>
              <a:gd name="connsiteX1" fmla="*/ 28246 w 10448565"/>
              <a:gd name="connsiteY1" fmla="*/ 5701551 h 5737013"/>
              <a:gd name="connsiteX2" fmla="*/ 10050786 w 10448565"/>
              <a:gd name="connsiteY2" fmla="*/ 5701553 h 5737013"/>
              <a:gd name="connsiteX3" fmla="*/ 8239918 w 10448565"/>
              <a:gd name="connsiteY3" fmla="*/ 5522256 h 5737013"/>
              <a:gd name="connsiteX4" fmla="*/ 6285613 w 10448565"/>
              <a:gd name="connsiteY4" fmla="*/ 5163667 h 5737013"/>
              <a:gd name="connsiteX5" fmla="*/ 4259587 w 10448565"/>
              <a:gd name="connsiteY5" fmla="*/ 3352800 h 5737013"/>
              <a:gd name="connsiteX6" fmla="*/ 1659822 w 10448565"/>
              <a:gd name="connsiteY6" fmla="*/ 663387 h 5737013"/>
              <a:gd name="connsiteX7" fmla="*/ 28247 w 10448565"/>
              <a:gd name="connsiteY7" fmla="*/ 0 h 5737013"/>
              <a:gd name="connsiteX0" fmla="*/ 28247 w 10564890"/>
              <a:gd name="connsiteY0" fmla="*/ 0 h 5737013"/>
              <a:gd name="connsiteX1" fmla="*/ 28246 w 10564890"/>
              <a:gd name="connsiteY1" fmla="*/ 5701551 h 5737013"/>
              <a:gd name="connsiteX2" fmla="*/ 10050786 w 10564890"/>
              <a:gd name="connsiteY2" fmla="*/ 5701553 h 5737013"/>
              <a:gd name="connsiteX3" fmla="*/ 9064671 w 10564890"/>
              <a:gd name="connsiteY3" fmla="*/ 5163668 h 5737013"/>
              <a:gd name="connsiteX4" fmla="*/ 6285613 w 10564890"/>
              <a:gd name="connsiteY4" fmla="*/ 5163667 h 5737013"/>
              <a:gd name="connsiteX5" fmla="*/ 4259587 w 10564890"/>
              <a:gd name="connsiteY5" fmla="*/ 3352800 h 5737013"/>
              <a:gd name="connsiteX6" fmla="*/ 1659822 w 10564890"/>
              <a:gd name="connsiteY6" fmla="*/ 663387 h 5737013"/>
              <a:gd name="connsiteX7" fmla="*/ 28247 w 10564890"/>
              <a:gd name="connsiteY7" fmla="*/ 0 h 5737013"/>
              <a:gd name="connsiteX0" fmla="*/ 28247 w 11498452"/>
              <a:gd name="connsiteY0" fmla="*/ 0 h 5743460"/>
              <a:gd name="connsiteX1" fmla="*/ 28246 w 11498452"/>
              <a:gd name="connsiteY1" fmla="*/ 5701551 h 5743460"/>
              <a:gd name="connsiteX2" fmla="*/ 11126551 w 11498452"/>
              <a:gd name="connsiteY2" fmla="*/ 5719483 h 5743460"/>
              <a:gd name="connsiteX3" fmla="*/ 9064671 w 11498452"/>
              <a:gd name="connsiteY3" fmla="*/ 5163668 h 5743460"/>
              <a:gd name="connsiteX4" fmla="*/ 6285613 w 11498452"/>
              <a:gd name="connsiteY4" fmla="*/ 5163667 h 5743460"/>
              <a:gd name="connsiteX5" fmla="*/ 4259587 w 11498452"/>
              <a:gd name="connsiteY5" fmla="*/ 3352800 h 5743460"/>
              <a:gd name="connsiteX6" fmla="*/ 1659822 w 11498452"/>
              <a:gd name="connsiteY6" fmla="*/ 663387 h 5743460"/>
              <a:gd name="connsiteX7" fmla="*/ 28247 w 11498452"/>
              <a:gd name="connsiteY7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6285613 w 11126551"/>
              <a:gd name="connsiteY4" fmla="*/ 5163667 h 5743460"/>
              <a:gd name="connsiteX5" fmla="*/ 4259587 w 11126551"/>
              <a:gd name="connsiteY5" fmla="*/ 3352800 h 5743460"/>
              <a:gd name="connsiteX6" fmla="*/ 1659822 w 11126551"/>
              <a:gd name="connsiteY6" fmla="*/ 663387 h 5743460"/>
              <a:gd name="connsiteX7" fmla="*/ 28247 w 11126551"/>
              <a:gd name="connsiteY7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7558600 w 11126551"/>
              <a:gd name="connsiteY4" fmla="*/ 5289172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26551" h="5743460">
                <a:moveTo>
                  <a:pt x="28247" y="0"/>
                </a:moveTo>
                <a:cubicBezTo>
                  <a:pt x="46176" y="1422400"/>
                  <a:pt x="-43472" y="3926540"/>
                  <a:pt x="28246" y="5701551"/>
                </a:cubicBezTo>
                <a:cubicBezTo>
                  <a:pt x="2000481" y="5773268"/>
                  <a:pt x="10104574" y="5734424"/>
                  <a:pt x="11126551" y="5719483"/>
                </a:cubicBezTo>
                <a:cubicBezTo>
                  <a:pt x="10648433" y="5420660"/>
                  <a:pt x="10104576" y="5127810"/>
                  <a:pt x="9477047" y="5038162"/>
                </a:cubicBezTo>
                <a:cubicBezTo>
                  <a:pt x="8882389" y="4966444"/>
                  <a:pt x="8254859" y="5450536"/>
                  <a:pt x="7791683" y="5450536"/>
                </a:cubicBezTo>
                <a:cubicBezTo>
                  <a:pt x="7328507" y="5450536"/>
                  <a:pt x="6835448" y="5486396"/>
                  <a:pt x="6285613" y="5163667"/>
                </a:cubicBezTo>
                <a:cubicBezTo>
                  <a:pt x="5735778" y="4840938"/>
                  <a:pt x="5030552" y="4102847"/>
                  <a:pt x="4259587" y="3352800"/>
                </a:cubicBezTo>
                <a:cubicBezTo>
                  <a:pt x="3488622" y="2602753"/>
                  <a:pt x="2365045" y="1222187"/>
                  <a:pt x="1659822" y="663387"/>
                </a:cubicBezTo>
                <a:cubicBezTo>
                  <a:pt x="954599" y="104587"/>
                  <a:pt x="619917" y="11952"/>
                  <a:pt x="2824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6E7AE2-DC00-5520-98BD-ACD18A13B58F}"/>
              </a:ext>
            </a:extLst>
          </p:cNvPr>
          <p:cNvSpPr/>
          <p:nvPr/>
        </p:nvSpPr>
        <p:spPr>
          <a:xfrm>
            <a:off x="2617692" y="3836894"/>
            <a:ext cx="484095" cy="4123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C9F29A5-B2C0-E428-BE83-83295A3E258B}"/>
              </a:ext>
            </a:extLst>
          </p:cNvPr>
          <p:cNvSpPr/>
          <p:nvPr/>
        </p:nvSpPr>
        <p:spPr>
          <a:xfrm>
            <a:off x="3092823" y="1506070"/>
            <a:ext cx="3245224" cy="2330824"/>
          </a:xfrm>
          <a:custGeom>
            <a:avLst/>
            <a:gdLst>
              <a:gd name="connsiteX0" fmla="*/ 0 w 3908612"/>
              <a:gd name="connsiteY0" fmla="*/ 2330824 h 2330824"/>
              <a:gd name="connsiteX1" fmla="*/ 1255059 w 3908612"/>
              <a:gd name="connsiteY1" fmla="*/ 1039906 h 2330824"/>
              <a:gd name="connsiteX2" fmla="*/ 2366682 w 3908612"/>
              <a:gd name="connsiteY2" fmla="*/ 1667436 h 2330824"/>
              <a:gd name="connsiteX3" fmla="*/ 3908612 w 3908612"/>
              <a:gd name="connsiteY3" fmla="*/ 0 h 233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8612" h="2330824">
                <a:moveTo>
                  <a:pt x="0" y="2330824"/>
                </a:moveTo>
                <a:cubicBezTo>
                  <a:pt x="430306" y="1740647"/>
                  <a:pt x="860612" y="1150471"/>
                  <a:pt x="1255059" y="1039906"/>
                </a:cubicBezTo>
                <a:cubicBezTo>
                  <a:pt x="1649506" y="929341"/>
                  <a:pt x="1924423" y="1840754"/>
                  <a:pt x="2366682" y="1667436"/>
                </a:cubicBezTo>
                <a:cubicBezTo>
                  <a:pt x="2808941" y="1494118"/>
                  <a:pt x="3358776" y="747059"/>
                  <a:pt x="3908612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3701D-CF39-780B-5ACA-D163B5130782}"/>
              </a:ext>
            </a:extLst>
          </p:cNvPr>
          <p:cNvSpPr txBox="1"/>
          <p:nvPr/>
        </p:nvSpPr>
        <p:spPr>
          <a:xfrm>
            <a:off x="5475001" y="382012"/>
            <a:ext cx="75531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rock buried</a:t>
            </a:r>
          </a:p>
          <a:p>
            <a:pPr algn="ctr"/>
            <a:r>
              <a:rPr lang="en-US" sz="4800" dirty="0"/>
              <a:t>more than a meter</a:t>
            </a:r>
          </a:p>
          <a:p>
            <a:pPr algn="ctr"/>
            <a:r>
              <a:rPr lang="en-US" sz="4800" dirty="0"/>
              <a:t>for more than 10 million years has no </a:t>
            </a:r>
            <a:r>
              <a:rPr lang="en-US" sz="4800" baseline="30000" dirty="0"/>
              <a:t>10</a:t>
            </a:r>
            <a:r>
              <a:rPr lang="en-US" sz="4800" dirty="0"/>
              <a:t>Be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060C84-EB74-11DF-E325-A17367462A43}"/>
              </a:ext>
            </a:extLst>
          </p:cNvPr>
          <p:cNvSpPr txBox="1"/>
          <p:nvPr/>
        </p:nvSpPr>
        <p:spPr>
          <a:xfrm>
            <a:off x="6115050" y="4212403"/>
            <a:ext cx="5383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no production</a:t>
            </a:r>
          </a:p>
          <a:p>
            <a:pPr algn="ctr"/>
            <a:r>
              <a:rPr lang="en-US" sz="3600" i="1" dirty="0"/>
              <a:t>and slow radioactive decay</a:t>
            </a:r>
          </a:p>
        </p:txBody>
      </p:sp>
    </p:spTree>
    <p:extLst>
      <p:ext uri="{BB962C8B-B14F-4D97-AF65-F5344CB8AC3E}">
        <p14:creationId xmlns:p14="http://schemas.microsoft.com/office/powerpoint/2010/main" val="3920083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F9CBA-3CF8-93BC-7059-DCF2D5807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6D8D0E-924F-764D-0BD2-40050C9D3B03}"/>
              </a:ext>
            </a:extLst>
          </p:cNvPr>
          <p:cNvSpPr txBox="1"/>
          <p:nvPr/>
        </p:nvSpPr>
        <p:spPr>
          <a:xfrm>
            <a:off x="5475001" y="382012"/>
            <a:ext cx="7553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rock quarried</a:t>
            </a:r>
          </a:p>
          <a:p>
            <a:pPr algn="ctr"/>
            <a:r>
              <a:rPr lang="en-US" sz="4800" dirty="0"/>
              <a:t>by glacier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E3A27E2-3DB7-7352-094A-C2EA98040CED}"/>
              </a:ext>
            </a:extLst>
          </p:cNvPr>
          <p:cNvSpPr/>
          <p:nvPr/>
        </p:nvSpPr>
        <p:spPr>
          <a:xfrm>
            <a:off x="161364" y="1272989"/>
            <a:ext cx="11901564" cy="5593977"/>
          </a:xfrm>
          <a:custGeom>
            <a:avLst/>
            <a:gdLst>
              <a:gd name="connsiteX0" fmla="*/ 268941 w 7568642"/>
              <a:gd name="connsiteY0" fmla="*/ 0 h 5592125"/>
              <a:gd name="connsiteX1" fmla="*/ 2133600 w 7568642"/>
              <a:gd name="connsiteY1" fmla="*/ 878541 h 5592125"/>
              <a:gd name="connsiteX2" fmla="*/ 4303059 w 7568642"/>
              <a:gd name="connsiteY2" fmla="*/ 2994212 h 5592125"/>
              <a:gd name="connsiteX3" fmla="*/ 6795247 w 7568642"/>
              <a:gd name="connsiteY3" fmla="*/ 4984377 h 5592125"/>
              <a:gd name="connsiteX4" fmla="*/ 7512423 w 7568642"/>
              <a:gd name="connsiteY4" fmla="*/ 5468471 h 5592125"/>
              <a:gd name="connsiteX5" fmla="*/ 5558117 w 7568642"/>
              <a:gd name="connsiteY5" fmla="*/ 5486400 h 5592125"/>
              <a:gd name="connsiteX6" fmla="*/ 3065929 w 7568642"/>
              <a:gd name="connsiteY6" fmla="*/ 4249271 h 5592125"/>
              <a:gd name="connsiteX7" fmla="*/ 1559859 w 7568642"/>
              <a:gd name="connsiteY7" fmla="*/ 3227294 h 5592125"/>
              <a:gd name="connsiteX8" fmla="*/ 914400 w 7568642"/>
              <a:gd name="connsiteY8" fmla="*/ 1990165 h 5592125"/>
              <a:gd name="connsiteX9" fmla="*/ 161364 w 7568642"/>
              <a:gd name="connsiteY9" fmla="*/ 430306 h 5592125"/>
              <a:gd name="connsiteX10" fmla="*/ 0 w 7568642"/>
              <a:gd name="connsiteY10" fmla="*/ 107577 h 5592125"/>
              <a:gd name="connsiteX0" fmla="*/ 268941 w 7568642"/>
              <a:gd name="connsiteY0" fmla="*/ 0 h 5592125"/>
              <a:gd name="connsiteX1" fmla="*/ 2133600 w 7568642"/>
              <a:gd name="connsiteY1" fmla="*/ 878541 h 5592125"/>
              <a:gd name="connsiteX2" fmla="*/ 4303059 w 7568642"/>
              <a:gd name="connsiteY2" fmla="*/ 2994212 h 5592125"/>
              <a:gd name="connsiteX3" fmla="*/ 6795247 w 7568642"/>
              <a:gd name="connsiteY3" fmla="*/ 4984377 h 5592125"/>
              <a:gd name="connsiteX4" fmla="*/ 7512423 w 7568642"/>
              <a:gd name="connsiteY4" fmla="*/ 5468471 h 5592125"/>
              <a:gd name="connsiteX5" fmla="*/ 5558117 w 7568642"/>
              <a:gd name="connsiteY5" fmla="*/ 5486400 h 5592125"/>
              <a:gd name="connsiteX6" fmla="*/ 3065929 w 7568642"/>
              <a:gd name="connsiteY6" fmla="*/ 4249271 h 5592125"/>
              <a:gd name="connsiteX7" fmla="*/ 1559859 w 7568642"/>
              <a:gd name="connsiteY7" fmla="*/ 3227294 h 5592125"/>
              <a:gd name="connsiteX8" fmla="*/ 914400 w 7568642"/>
              <a:gd name="connsiteY8" fmla="*/ 1990165 h 5592125"/>
              <a:gd name="connsiteX9" fmla="*/ 161364 w 7568642"/>
              <a:gd name="connsiteY9" fmla="*/ 430306 h 5592125"/>
              <a:gd name="connsiteX10" fmla="*/ 0 w 7568642"/>
              <a:gd name="connsiteY10" fmla="*/ 107577 h 5592125"/>
              <a:gd name="connsiteX11" fmla="*/ 268941 w 7568642"/>
              <a:gd name="connsiteY11" fmla="*/ 0 h 5592125"/>
              <a:gd name="connsiteX0" fmla="*/ 842682 w 8142383"/>
              <a:gd name="connsiteY0" fmla="*/ 125506 h 5717631"/>
              <a:gd name="connsiteX1" fmla="*/ 2707341 w 8142383"/>
              <a:gd name="connsiteY1" fmla="*/ 1004047 h 5717631"/>
              <a:gd name="connsiteX2" fmla="*/ 4876800 w 8142383"/>
              <a:gd name="connsiteY2" fmla="*/ 3119718 h 5717631"/>
              <a:gd name="connsiteX3" fmla="*/ 7368988 w 8142383"/>
              <a:gd name="connsiteY3" fmla="*/ 5109883 h 5717631"/>
              <a:gd name="connsiteX4" fmla="*/ 8086164 w 8142383"/>
              <a:gd name="connsiteY4" fmla="*/ 5593977 h 5717631"/>
              <a:gd name="connsiteX5" fmla="*/ 6131858 w 8142383"/>
              <a:gd name="connsiteY5" fmla="*/ 5611906 h 5717631"/>
              <a:gd name="connsiteX6" fmla="*/ 3639670 w 8142383"/>
              <a:gd name="connsiteY6" fmla="*/ 4374777 h 5717631"/>
              <a:gd name="connsiteX7" fmla="*/ 2133600 w 8142383"/>
              <a:gd name="connsiteY7" fmla="*/ 3352800 h 5717631"/>
              <a:gd name="connsiteX8" fmla="*/ 1488141 w 8142383"/>
              <a:gd name="connsiteY8" fmla="*/ 2115671 h 5717631"/>
              <a:gd name="connsiteX9" fmla="*/ 735105 w 8142383"/>
              <a:gd name="connsiteY9" fmla="*/ 555812 h 5717631"/>
              <a:gd name="connsiteX10" fmla="*/ 0 w 8142383"/>
              <a:gd name="connsiteY10" fmla="*/ 0 h 5717631"/>
              <a:gd name="connsiteX11" fmla="*/ 842682 w 8142383"/>
              <a:gd name="connsiteY11" fmla="*/ 125506 h 5717631"/>
              <a:gd name="connsiteX0" fmla="*/ 842682 w 8142383"/>
              <a:gd name="connsiteY0" fmla="*/ 125506 h 5717631"/>
              <a:gd name="connsiteX1" fmla="*/ 2707341 w 8142383"/>
              <a:gd name="connsiteY1" fmla="*/ 1004047 h 5717631"/>
              <a:gd name="connsiteX2" fmla="*/ 4876800 w 8142383"/>
              <a:gd name="connsiteY2" fmla="*/ 3119718 h 5717631"/>
              <a:gd name="connsiteX3" fmla="*/ 7368988 w 8142383"/>
              <a:gd name="connsiteY3" fmla="*/ 5109883 h 5717631"/>
              <a:gd name="connsiteX4" fmla="*/ 8086164 w 8142383"/>
              <a:gd name="connsiteY4" fmla="*/ 5593977 h 5717631"/>
              <a:gd name="connsiteX5" fmla="*/ 6131858 w 8142383"/>
              <a:gd name="connsiteY5" fmla="*/ 5611906 h 5717631"/>
              <a:gd name="connsiteX6" fmla="*/ 3639670 w 8142383"/>
              <a:gd name="connsiteY6" fmla="*/ 4374777 h 5717631"/>
              <a:gd name="connsiteX7" fmla="*/ 2133600 w 8142383"/>
              <a:gd name="connsiteY7" fmla="*/ 3352800 h 5717631"/>
              <a:gd name="connsiteX8" fmla="*/ 1488141 w 8142383"/>
              <a:gd name="connsiteY8" fmla="*/ 2115671 h 5717631"/>
              <a:gd name="connsiteX9" fmla="*/ 735105 w 8142383"/>
              <a:gd name="connsiteY9" fmla="*/ 555812 h 5717631"/>
              <a:gd name="connsiteX10" fmla="*/ 0 w 8142383"/>
              <a:gd name="connsiteY10" fmla="*/ 0 h 5717631"/>
              <a:gd name="connsiteX11" fmla="*/ 842682 w 8142383"/>
              <a:gd name="connsiteY11" fmla="*/ 125506 h 5717631"/>
              <a:gd name="connsiteX0" fmla="*/ 842682 w 8142383"/>
              <a:gd name="connsiteY0" fmla="*/ 125506 h 5704223"/>
              <a:gd name="connsiteX1" fmla="*/ 2707341 w 8142383"/>
              <a:gd name="connsiteY1" fmla="*/ 1004047 h 5704223"/>
              <a:gd name="connsiteX2" fmla="*/ 4876800 w 8142383"/>
              <a:gd name="connsiteY2" fmla="*/ 3119718 h 5704223"/>
              <a:gd name="connsiteX3" fmla="*/ 7368988 w 8142383"/>
              <a:gd name="connsiteY3" fmla="*/ 5109883 h 5704223"/>
              <a:gd name="connsiteX4" fmla="*/ 8086164 w 8142383"/>
              <a:gd name="connsiteY4" fmla="*/ 5593977 h 5704223"/>
              <a:gd name="connsiteX5" fmla="*/ 6131858 w 8142383"/>
              <a:gd name="connsiteY5" fmla="*/ 5611906 h 5704223"/>
              <a:gd name="connsiteX6" fmla="*/ 3639670 w 8142383"/>
              <a:gd name="connsiteY6" fmla="*/ 4374777 h 5704223"/>
              <a:gd name="connsiteX7" fmla="*/ 2133600 w 8142383"/>
              <a:gd name="connsiteY7" fmla="*/ 3352800 h 5704223"/>
              <a:gd name="connsiteX8" fmla="*/ 1488141 w 8142383"/>
              <a:gd name="connsiteY8" fmla="*/ 2115671 h 5704223"/>
              <a:gd name="connsiteX9" fmla="*/ 735105 w 8142383"/>
              <a:gd name="connsiteY9" fmla="*/ 555812 h 5704223"/>
              <a:gd name="connsiteX10" fmla="*/ 0 w 8142383"/>
              <a:gd name="connsiteY10" fmla="*/ 0 h 5704223"/>
              <a:gd name="connsiteX11" fmla="*/ 842682 w 8142383"/>
              <a:gd name="connsiteY11" fmla="*/ 125506 h 5704223"/>
              <a:gd name="connsiteX0" fmla="*/ 842682 w 8142383"/>
              <a:gd name="connsiteY0" fmla="*/ 125506 h 5700281"/>
              <a:gd name="connsiteX1" fmla="*/ 2707341 w 8142383"/>
              <a:gd name="connsiteY1" fmla="*/ 1004047 h 5700281"/>
              <a:gd name="connsiteX2" fmla="*/ 4876800 w 8142383"/>
              <a:gd name="connsiteY2" fmla="*/ 3119718 h 5700281"/>
              <a:gd name="connsiteX3" fmla="*/ 7368988 w 8142383"/>
              <a:gd name="connsiteY3" fmla="*/ 5109883 h 5700281"/>
              <a:gd name="connsiteX4" fmla="*/ 8086164 w 8142383"/>
              <a:gd name="connsiteY4" fmla="*/ 5593977 h 5700281"/>
              <a:gd name="connsiteX5" fmla="*/ 6131858 w 8142383"/>
              <a:gd name="connsiteY5" fmla="*/ 5611906 h 5700281"/>
              <a:gd name="connsiteX6" fmla="*/ 3639670 w 8142383"/>
              <a:gd name="connsiteY6" fmla="*/ 4374777 h 5700281"/>
              <a:gd name="connsiteX7" fmla="*/ 2133600 w 8142383"/>
              <a:gd name="connsiteY7" fmla="*/ 3352800 h 5700281"/>
              <a:gd name="connsiteX8" fmla="*/ 1488141 w 8142383"/>
              <a:gd name="connsiteY8" fmla="*/ 2115671 h 5700281"/>
              <a:gd name="connsiteX9" fmla="*/ 735105 w 8142383"/>
              <a:gd name="connsiteY9" fmla="*/ 555812 h 5700281"/>
              <a:gd name="connsiteX10" fmla="*/ 0 w 8142383"/>
              <a:gd name="connsiteY10" fmla="*/ 0 h 5700281"/>
              <a:gd name="connsiteX11" fmla="*/ 842682 w 8142383"/>
              <a:gd name="connsiteY11" fmla="*/ 125506 h 5700281"/>
              <a:gd name="connsiteX0" fmla="*/ 842682 w 8142383"/>
              <a:gd name="connsiteY0" fmla="*/ 125506 h 5700281"/>
              <a:gd name="connsiteX1" fmla="*/ 2707341 w 8142383"/>
              <a:gd name="connsiteY1" fmla="*/ 1004047 h 5700281"/>
              <a:gd name="connsiteX2" fmla="*/ 4876800 w 8142383"/>
              <a:gd name="connsiteY2" fmla="*/ 3119718 h 5700281"/>
              <a:gd name="connsiteX3" fmla="*/ 7368988 w 8142383"/>
              <a:gd name="connsiteY3" fmla="*/ 5109883 h 5700281"/>
              <a:gd name="connsiteX4" fmla="*/ 8086164 w 8142383"/>
              <a:gd name="connsiteY4" fmla="*/ 5593977 h 5700281"/>
              <a:gd name="connsiteX5" fmla="*/ 6131858 w 8142383"/>
              <a:gd name="connsiteY5" fmla="*/ 5611906 h 5700281"/>
              <a:gd name="connsiteX6" fmla="*/ 3639670 w 8142383"/>
              <a:gd name="connsiteY6" fmla="*/ 4374777 h 5700281"/>
              <a:gd name="connsiteX7" fmla="*/ 2133600 w 8142383"/>
              <a:gd name="connsiteY7" fmla="*/ 3352800 h 5700281"/>
              <a:gd name="connsiteX8" fmla="*/ 1488141 w 8142383"/>
              <a:gd name="connsiteY8" fmla="*/ 2115671 h 5700281"/>
              <a:gd name="connsiteX9" fmla="*/ 735105 w 8142383"/>
              <a:gd name="connsiteY9" fmla="*/ 555812 h 5700281"/>
              <a:gd name="connsiteX10" fmla="*/ 0 w 8142383"/>
              <a:gd name="connsiteY10" fmla="*/ 0 h 5700281"/>
              <a:gd name="connsiteX11" fmla="*/ 842682 w 8142383"/>
              <a:gd name="connsiteY11" fmla="*/ 125506 h 5700281"/>
              <a:gd name="connsiteX0" fmla="*/ 842682 w 8142383"/>
              <a:gd name="connsiteY0" fmla="*/ 125506 h 5613495"/>
              <a:gd name="connsiteX1" fmla="*/ 2707341 w 8142383"/>
              <a:gd name="connsiteY1" fmla="*/ 1004047 h 5613495"/>
              <a:gd name="connsiteX2" fmla="*/ 4876800 w 8142383"/>
              <a:gd name="connsiteY2" fmla="*/ 3119718 h 5613495"/>
              <a:gd name="connsiteX3" fmla="*/ 7368988 w 8142383"/>
              <a:gd name="connsiteY3" fmla="*/ 5109883 h 5613495"/>
              <a:gd name="connsiteX4" fmla="*/ 8086164 w 8142383"/>
              <a:gd name="connsiteY4" fmla="*/ 5593977 h 5613495"/>
              <a:gd name="connsiteX5" fmla="*/ 6131858 w 8142383"/>
              <a:gd name="connsiteY5" fmla="*/ 5611906 h 5613495"/>
              <a:gd name="connsiteX6" fmla="*/ 3639670 w 8142383"/>
              <a:gd name="connsiteY6" fmla="*/ 4374777 h 5613495"/>
              <a:gd name="connsiteX7" fmla="*/ 2133600 w 8142383"/>
              <a:gd name="connsiteY7" fmla="*/ 3352800 h 5613495"/>
              <a:gd name="connsiteX8" fmla="*/ 1488141 w 8142383"/>
              <a:gd name="connsiteY8" fmla="*/ 2115671 h 5613495"/>
              <a:gd name="connsiteX9" fmla="*/ 735105 w 8142383"/>
              <a:gd name="connsiteY9" fmla="*/ 555812 h 5613495"/>
              <a:gd name="connsiteX10" fmla="*/ 0 w 8142383"/>
              <a:gd name="connsiteY10" fmla="*/ 0 h 5613495"/>
              <a:gd name="connsiteX11" fmla="*/ 842682 w 8142383"/>
              <a:gd name="connsiteY11" fmla="*/ 125506 h 5613495"/>
              <a:gd name="connsiteX0" fmla="*/ 842682 w 10965755"/>
              <a:gd name="connsiteY0" fmla="*/ 125506 h 5629836"/>
              <a:gd name="connsiteX1" fmla="*/ 2707341 w 10965755"/>
              <a:gd name="connsiteY1" fmla="*/ 1004047 h 5629836"/>
              <a:gd name="connsiteX2" fmla="*/ 4876800 w 10965755"/>
              <a:gd name="connsiteY2" fmla="*/ 3119718 h 5629836"/>
              <a:gd name="connsiteX3" fmla="*/ 7368988 w 10965755"/>
              <a:gd name="connsiteY3" fmla="*/ 5109883 h 5629836"/>
              <a:gd name="connsiteX4" fmla="*/ 10954870 w 10965755"/>
              <a:gd name="connsiteY4" fmla="*/ 5629836 h 5629836"/>
              <a:gd name="connsiteX5" fmla="*/ 6131858 w 10965755"/>
              <a:gd name="connsiteY5" fmla="*/ 5611906 h 5629836"/>
              <a:gd name="connsiteX6" fmla="*/ 3639670 w 10965755"/>
              <a:gd name="connsiteY6" fmla="*/ 4374777 h 5629836"/>
              <a:gd name="connsiteX7" fmla="*/ 2133600 w 10965755"/>
              <a:gd name="connsiteY7" fmla="*/ 3352800 h 5629836"/>
              <a:gd name="connsiteX8" fmla="*/ 1488141 w 10965755"/>
              <a:gd name="connsiteY8" fmla="*/ 2115671 h 5629836"/>
              <a:gd name="connsiteX9" fmla="*/ 735105 w 10965755"/>
              <a:gd name="connsiteY9" fmla="*/ 555812 h 5629836"/>
              <a:gd name="connsiteX10" fmla="*/ 0 w 10965755"/>
              <a:gd name="connsiteY10" fmla="*/ 0 h 5629836"/>
              <a:gd name="connsiteX11" fmla="*/ 842682 w 10965755"/>
              <a:gd name="connsiteY11" fmla="*/ 125506 h 5629836"/>
              <a:gd name="connsiteX0" fmla="*/ 842682 w 10971525"/>
              <a:gd name="connsiteY0" fmla="*/ 125506 h 5629836"/>
              <a:gd name="connsiteX1" fmla="*/ 2707341 w 10971525"/>
              <a:gd name="connsiteY1" fmla="*/ 1004047 h 5629836"/>
              <a:gd name="connsiteX2" fmla="*/ 4876800 w 10971525"/>
              <a:gd name="connsiteY2" fmla="*/ 3119718 h 5629836"/>
              <a:gd name="connsiteX3" fmla="*/ 8390964 w 10971525"/>
              <a:gd name="connsiteY3" fmla="*/ 4392707 h 5629836"/>
              <a:gd name="connsiteX4" fmla="*/ 10954870 w 10971525"/>
              <a:gd name="connsiteY4" fmla="*/ 5629836 h 5629836"/>
              <a:gd name="connsiteX5" fmla="*/ 6131858 w 10971525"/>
              <a:gd name="connsiteY5" fmla="*/ 5611906 h 5629836"/>
              <a:gd name="connsiteX6" fmla="*/ 3639670 w 10971525"/>
              <a:gd name="connsiteY6" fmla="*/ 4374777 h 5629836"/>
              <a:gd name="connsiteX7" fmla="*/ 2133600 w 10971525"/>
              <a:gd name="connsiteY7" fmla="*/ 3352800 h 5629836"/>
              <a:gd name="connsiteX8" fmla="*/ 1488141 w 10971525"/>
              <a:gd name="connsiteY8" fmla="*/ 2115671 h 5629836"/>
              <a:gd name="connsiteX9" fmla="*/ 735105 w 10971525"/>
              <a:gd name="connsiteY9" fmla="*/ 555812 h 5629836"/>
              <a:gd name="connsiteX10" fmla="*/ 0 w 10971525"/>
              <a:gd name="connsiteY10" fmla="*/ 0 h 5629836"/>
              <a:gd name="connsiteX11" fmla="*/ 842682 w 10971525"/>
              <a:gd name="connsiteY11" fmla="*/ 125506 h 5629836"/>
              <a:gd name="connsiteX0" fmla="*/ 842682 w 10970964"/>
              <a:gd name="connsiteY0" fmla="*/ 125506 h 5629836"/>
              <a:gd name="connsiteX1" fmla="*/ 2707341 w 10970964"/>
              <a:gd name="connsiteY1" fmla="*/ 1004047 h 5629836"/>
              <a:gd name="connsiteX2" fmla="*/ 5289176 w 10970964"/>
              <a:gd name="connsiteY2" fmla="*/ 2779059 h 5629836"/>
              <a:gd name="connsiteX3" fmla="*/ 8390964 w 10970964"/>
              <a:gd name="connsiteY3" fmla="*/ 4392707 h 5629836"/>
              <a:gd name="connsiteX4" fmla="*/ 10954870 w 10970964"/>
              <a:gd name="connsiteY4" fmla="*/ 5629836 h 5629836"/>
              <a:gd name="connsiteX5" fmla="*/ 6131858 w 10970964"/>
              <a:gd name="connsiteY5" fmla="*/ 5611906 h 5629836"/>
              <a:gd name="connsiteX6" fmla="*/ 3639670 w 10970964"/>
              <a:gd name="connsiteY6" fmla="*/ 4374777 h 5629836"/>
              <a:gd name="connsiteX7" fmla="*/ 2133600 w 10970964"/>
              <a:gd name="connsiteY7" fmla="*/ 3352800 h 5629836"/>
              <a:gd name="connsiteX8" fmla="*/ 1488141 w 10970964"/>
              <a:gd name="connsiteY8" fmla="*/ 2115671 h 5629836"/>
              <a:gd name="connsiteX9" fmla="*/ 735105 w 10970964"/>
              <a:gd name="connsiteY9" fmla="*/ 555812 h 5629836"/>
              <a:gd name="connsiteX10" fmla="*/ 0 w 10970964"/>
              <a:gd name="connsiteY10" fmla="*/ 0 h 5629836"/>
              <a:gd name="connsiteX11" fmla="*/ 842682 w 10970964"/>
              <a:gd name="connsiteY11" fmla="*/ 125506 h 5629836"/>
              <a:gd name="connsiteX0" fmla="*/ 842682 w 11470192"/>
              <a:gd name="connsiteY0" fmla="*/ 125506 h 5629836"/>
              <a:gd name="connsiteX1" fmla="*/ 2707341 w 11470192"/>
              <a:gd name="connsiteY1" fmla="*/ 1004047 h 5629836"/>
              <a:gd name="connsiteX2" fmla="*/ 5289176 w 11470192"/>
              <a:gd name="connsiteY2" fmla="*/ 2779059 h 5629836"/>
              <a:gd name="connsiteX3" fmla="*/ 8390964 w 11470192"/>
              <a:gd name="connsiteY3" fmla="*/ 4392707 h 5629836"/>
              <a:gd name="connsiteX4" fmla="*/ 11456893 w 11470192"/>
              <a:gd name="connsiteY4" fmla="*/ 5629836 h 5629836"/>
              <a:gd name="connsiteX5" fmla="*/ 6131858 w 11470192"/>
              <a:gd name="connsiteY5" fmla="*/ 5611906 h 5629836"/>
              <a:gd name="connsiteX6" fmla="*/ 3639670 w 11470192"/>
              <a:gd name="connsiteY6" fmla="*/ 4374777 h 5629836"/>
              <a:gd name="connsiteX7" fmla="*/ 2133600 w 11470192"/>
              <a:gd name="connsiteY7" fmla="*/ 3352800 h 5629836"/>
              <a:gd name="connsiteX8" fmla="*/ 1488141 w 11470192"/>
              <a:gd name="connsiteY8" fmla="*/ 2115671 h 5629836"/>
              <a:gd name="connsiteX9" fmla="*/ 735105 w 11470192"/>
              <a:gd name="connsiteY9" fmla="*/ 555812 h 5629836"/>
              <a:gd name="connsiteX10" fmla="*/ 0 w 11470192"/>
              <a:gd name="connsiteY10" fmla="*/ 0 h 5629836"/>
              <a:gd name="connsiteX11" fmla="*/ 842682 w 11470192"/>
              <a:gd name="connsiteY11" fmla="*/ 125506 h 5629836"/>
              <a:gd name="connsiteX0" fmla="*/ 1272988 w 11900498"/>
              <a:gd name="connsiteY0" fmla="*/ 89647 h 5593977"/>
              <a:gd name="connsiteX1" fmla="*/ 3137647 w 11900498"/>
              <a:gd name="connsiteY1" fmla="*/ 968188 h 5593977"/>
              <a:gd name="connsiteX2" fmla="*/ 5719482 w 11900498"/>
              <a:gd name="connsiteY2" fmla="*/ 2743200 h 5593977"/>
              <a:gd name="connsiteX3" fmla="*/ 8821270 w 11900498"/>
              <a:gd name="connsiteY3" fmla="*/ 4356848 h 5593977"/>
              <a:gd name="connsiteX4" fmla="*/ 11887199 w 11900498"/>
              <a:gd name="connsiteY4" fmla="*/ 5593977 h 5593977"/>
              <a:gd name="connsiteX5" fmla="*/ 6562164 w 11900498"/>
              <a:gd name="connsiteY5" fmla="*/ 5576047 h 5593977"/>
              <a:gd name="connsiteX6" fmla="*/ 4069976 w 11900498"/>
              <a:gd name="connsiteY6" fmla="*/ 4338918 h 5593977"/>
              <a:gd name="connsiteX7" fmla="*/ 2563906 w 11900498"/>
              <a:gd name="connsiteY7" fmla="*/ 3316941 h 5593977"/>
              <a:gd name="connsiteX8" fmla="*/ 1918447 w 11900498"/>
              <a:gd name="connsiteY8" fmla="*/ 2079812 h 5593977"/>
              <a:gd name="connsiteX9" fmla="*/ 1165411 w 11900498"/>
              <a:gd name="connsiteY9" fmla="*/ 519953 h 5593977"/>
              <a:gd name="connsiteX10" fmla="*/ 0 w 11900498"/>
              <a:gd name="connsiteY10" fmla="*/ 0 h 5593977"/>
              <a:gd name="connsiteX11" fmla="*/ 1272988 w 11900498"/>
              <a:gd name="connsiteY11" fmla="*/ 89647 h 5593977"/>
              <a:gd name="connsiteX0" fmla="*/ 1272988 w 11900498"/>
              <a:gd name="connsiteY0" fmla="*/ 89647 h 5593977"/>
              <a:gd name="connsiteX1" fmla="*/ 3137647 w 11900498"/>
              <a:gd name="connsiteY1" fmla="*/ 968188 h 5593977"/>
              <a:gd name="connsiteX2" fmla="*/ 5719482 w 11900498"/>
              <a:gd name="connsiteY2" fmla="*/ 2743200 h 5593977"/>
              <a:gd name="connsiteX3" fmla="*/ 8821270 w 11900498"/>
              <a:gd name="connsiteY3" fmla="*/ 4356848 h 5593977"/>
              <a:gd name="connsiteX4" fmla="*/ 11887199 w 11900498"/>
              <a:gd name="connsiteY4" fmla="*/ 5593977 h 5593977"/>
              <a:gd name="connsiteX5" fmla="*/ 6562164 w 11900498"/>
              <a:gd name="connsiteY5" fmla="*/ 5576047 h 5593977"/>
              <a:gd name="connsiteX6" fmla="*/ 4069976 w 11900498"/>
              <a:gd name="connsiteY6" fmla="*/ 4338918 h 5593977"/>
              <a:gd name="connsiteX7" fmla="*/ 2563906 w 11900498"/>
              <a:gd name="connsiteY7" fmla="*/ 3316941 h 5593977"/>
              <a:gd name="connsiteX8" fmla="*/ 1918447 w 11900498"/>
              <a:gd name="connsiteY8" fmla="*/ 2079812 h 5593977"/>
              <a:gd name="connsiteX9" fmla="*/ 466164 w 11900498"/>
              <a:gd name="connsiteY9" fmla="*/ 896471 h 5593977"/>
              <a:gd name="connsiteX10" fmla="*/ 0 w 11900498"/>
              <a:gd name="connsiteY10" fmla="*/ 0 h 5593977"/>
              <a:gd name="connsiteX11" fmla="*/ 1272988 w 11900498"/>
              <a:gd name="connsiteY11" fmla="*/ 89647 h 5593977"/>
              <a:gd name="connsiteX0" fmla="*/ 1272988 w 11900498"/>
              <a:gd name="connsiteY0" fmla="*/ 89647 h 5593977"/>
              <a:gd name="connsiteX1" fmla="*/ 3137647 w 11900498"/>
              <a:gd name="connsiteY1" fmla="*/ 968188 h 5593977"/>
              <a:gd name="connsiteX2" fmla="*/ 5719482 w 11900498"/>
              <a:gd name="connsiteY2" fmla="*/ 2743200 h 5593977"/>
              <a:gd name="connsiteX3" fmla="*/ 8821270 w 11900498"/>
              <a:gd name="connsiteY3" fmla="*/ 4356848 h 5593977"/>
              <a:gd name="connsiteX4" fmla="*/ 11887199 w 11900498"/>
              <a:gd name="connsiteY4" fmla="*/ 5593977 h 5593977"/>
              <a:gd name="connsiteX5" fmla="*/ 6562164 w 11900498"/>
              <a:gd name="connsiteY5" fmla="*/ 5576047 h 5593977"/>
              <a:gd name="connsiteX6" fmla="*/ 4069976 w 11900498"/>
              <a:gd name="connsiteY6" fmla="*/ 4338918 h 5593977"/>
              <a:gd name="connsiteX7" fmla="*/ 2563906 w 11900498"/>
              <a:gd name="connsiteY7" fmla="*/ 3316941 h 5593977"/>
              <a:gd name="connsiteX8" fmla="*/ 1685365 w 11900498"/>
              <a:gd name="connsiteY8" fmla="*/ 2312894 h 5593977"/>
              <a:gd name="connsiteX9" fmla="*/ 466164 w 11900498"/>
              <a:gd name="connsiteY9" fmla="*/ 896471 h 5593977"/>
              <a:gd name="connsiteX10" fmla="*/ 0 w 11900498"/>
              <a:gd name="connsiteY10" fmla="*/ 0 h 5593977"/>
              <a:gd name="connsiteX11" fmla="*/ 1272988 w 11900498"/>
              <a:gd name="connsiteY11" fmla="*/ 89647 h 5593977"/>
              <a:gd name="connsiteX0" fmla="*/ 1272988 w 11901564"/>
              <a:gd name="connsiteY0" fmla="*/ 89647 h 5593977"/>
              <a:gd name="connsiteX1" fmla="*/ 3137647 w 11901564"/>
              <a:gd name="connsiteY1" fmla="*/ 968188 h 5593977"/>
              <a:gd name="connsiteX2" fmla="*/ 5719482 w 11901564"/>
              <a:gd name="connsiteY2" fmla="*/ 2743200 h 5593977"/>
              <a:gd name="connsiteX3" fmla="*/ 9000564 w 11901564"/>
              <a:gd name="connsiteY3" fmla="*/ 4177554 h 5593977"/>
              <a:gd name="connsiteX4" fmla="*/ 11887199 w 11901564"/>
              <a:gd name="connsiteY4" fmla="*/ 5593977 h 5593977"/>
              <a:gd name="connsiteX5" fmla="*/ 6562164 w 11901564"/>
              <a:gd name="connsiteY5" fmla="*/ 5576047 h 5593977"/>
              <a:gd name="connsiteX6" fmla="*/ 4069976 w 11901564"/>
              <a:gd name="connsiteY6" fmla="*/ 4338918 h 5593977"/>
              <a:gd name="connsiteX7" fmla="*/ 2563906 w 11901564"/>
              <a:gd name="connsiteY7" fmla="*/ 3316941 h 5593977"/>
              <a:gd name="connsiteX8" fmla="*/ 1685365 w 11901564"/>
              <a:gd name="connsiteY8" fmla="*/ 2312894 h 5593977"/>
              <a:gd name="connsiteX9" fmla="*/ 466164 w 11901564"/>
              <a:gd name="connsiteY9" fmla="*/ 896471 h 5593977"/>
              <a:gd name="connsiteX10" fmla="*/ 0 w 11901564"/>
              <a:gd name="connsiteY10" fmla="*/ 0 h 5593977"/>
              <a:gd name="connsiteX11" fmla="*/ 1272988 w 11901564"/>
              <a:gd name="connsiteY11" fmla="*/ 89647 h 5593977"/>
              <a:gd name="connsiteX0" fmla="*/ 1272988 w 11901564"/>
              <a:gd name="connsiteY0" fmla="*/ 89647 h 5593977"/>
              <a:gd name="connsiteX1" fmla="*/ 3137647 w 11901564"/>
              <a:gd name="connsiteY1" fmla="*/ 968188 h 5593977"/>
              <a:gd name="connsiteX2" fmla="*/ 5719482 w 11901564"/>
              <a:gd name="connsiteY2" fmla="*/ 2743200 h 5593977"/>
              <a:gd name="connsiteX3" fmla="*/ 9000564 w 11901564"/>
              <a:gd name="connsiteY3" fmla="*/ 4177554 h 5593977"/>
              <a:gd name="connsiteX4" fmla="*/ 11887199 w 11901564"/>
              <a:gd name="connsiteY4" fmla="*/ 5593977 h 5593977"/>
              <a:gd name="connsiteX5" fmla="*/ 6562164 w 11901564"/>
              <a:gd name="connsiteY5" fmla="*/ 5576047 h 5593977"/>
              <a:gd name="connsiteX6" fmla="*/ 4016188 w 11901564"/>
              <a:gd name="connsiteY6" fmla="*/ 4446494 h 5593977"/>
              <a:gd name="connsiteX7" fmla="*/ 2563906 w 11901564"/>
              <a:gd name="connsiteY7" fmla="*/ 3316941 h 5593977"/>
              <a:gd name="connsiteX8" fmla="*/ 1685365 w 11901564"/>
              <a:gd name="connsiteY8" fmla="*/ 2312894 h 5593977"/>
              <a:gd name="connsiteX9" fmla="*/ 466164 w 11901564"/>
              <a:gd name="connsiteY9" fmla="*/ 896471 h 5593977"/>
              <a:gd name="connsiteX10" fmla="*/ 0 w 11901564"/>
              <a:gd name="connsiteY10" fmla="*/ 0 h 5593977"/>
              <a:gd name="connsiteX11" fmla="*/ 1272988 w 11901564"/>
              <a:gd name="connsiteY11" fmla="*/ 89647 h 559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01564" h="5593977">
                <a:moveTo>
                  <a:pt x="1272988" y="89647"/>
                </a:moveTo>
                <a:cubicBezTo>
                  <a:pt x="1869141" y="279400"/>
                  <a:pt x="2396565" y="525929"/>
                  <a:pt x="3137647" y="968188"/>
                </a:cubicBezTo>
                <a:cubicBezTo>
                  <a:pt x="3878729" y="1410447"/>
                  <a:pt x="4742329" y="2208306"/>
                  <a:pt x="5719482" y="2743200"/>
                </a:cubicBezTo>
                <a:cubicBezTo>
                  <a:pt x="6696635" y="3278094"/>
                  <a:pt x="7972611" y="3702425"/>
                  <a:pt x="9000564" y="4177554"/>
                </a:cubicBezTo>
                <a:cubicBezTo>
                  <a:pt x="10028517" y="4652684"/>
                  <a:pt x="12093387" y="5510307"/>
                  <a:pt x="11887199" y="5593977"/>
                </a:cubicBezTo>
                <a:lnTo>
                  <a:pt x="6562164" y="5576047"/>
                </a:lnTo>
                <a:cubicBezTo>
                  <a:pt x="5821082" y="5372847"/>
                  <a:pt x="4682564" y="4823012"/>
                  <a:pt x="4016188" y="4446494"/>
                </a:cubicBezTo>
                <a:cubicBezTo>
                  <a:pt x="3349812" y="4069976"/>
                  <a:pt x="2952377" y="3672541"/>
                  <a:pt x="2563906" y="3316941"/>
                </a:cubicBezTo>
                <a:cubicBezTo>
                  <a:pt x="2175436" y="2961341"/>
                  <a:pt x="2034989" y="2716306"/>
                  <a:pt x="1685365" y="2312894"/>
                </a:cubicBezTo>
                <a:cubicBezTo>
                  <a:pt x="1335741" y="1909482"/>
                  <a:pt x="618564" y="1210236"/>
                  <a:pt x="466164" y="896471"/>
                </a:cubicBezTo>
                <a:cubicBezTo>
                  <a:pt x="313764" y="582706"/>
                  <a:pt x="4482" y="4482"/>
                  <a:pt x="0" y="0"/>
                </a:cubicBezTo>
                <a:lnTo>
                  <a:pt x="1272988" y="89647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4F0942A-9129-E71E-B36C-14EE23D8F12E}"/>
              </a:ext>
            </a:extLst>
          </p:cNvPr>
          <p:cNvSpPr/>
          <p:nvPr/>
        </p:nvSpPr>
        <p:spPr>
          <a:xfrm>
            <a:off x="-28247" y="1165416"/>
            <a:ext cx="11126551" cy="5743460"/>
          </a:xfrm>
          <a:custGeom>
            <a:avLst/>
            <a:gdLst>
              <a:gd name="connsiteX0" fmla="*/ 772938 w 9044755"/>
              <a:gd name="connsiteY0" fmla="*/ 502024 h 5476580"/>
              <a:gd name="connsiteX1" fmla="*/ 790867 w 9044755"/>
              <a:gd name="connsiteY1" fmla="*/ 4930588 h 5476580"/>
              <a:gd name="connsiteX2" fmla="*/ 8948750 w 9044755"/>
              <a:gd name="connsiteY2" fmla="*/ 5163671 h 5476580"/>
              <a:gd name="connsiteX3" fmla="*/ 5129785 w 9044755"/>
              <a:gd name="connsiteY3" fmla="*/ 2725271 h 5476580"/>
              <a:gd name="connsiteX4" fmla="*/ 3103761 w 9044755"/>
              <a:gd name="connsiteY4" fmla="*/ 1093694 h 5476580"/>
              <a:gd name="connsiteX5" fmla="*/ 1705267 w 9044755"/>
              <a:gd name="connsiteY5" fmla="*/ 0 h 5476580"/>
              <a:gd name="connsiteX0" fmla="*/ 772938 w 9044755"/>
              <a:gd name="connsiteY0" fmla="*/ 502024 h 5476580"/>
              <a:gd name="connsiteX1" fmla="*/ 790867 w 9044755"/>
              <a:gd name="connsiteY1" fmla="*/ 4930588 h 5476580"/>
              <a:gd name="connsiteX2" fmla="*/ 8948750 w 9044755"/>
              <a:gd name="connsiteY2" fmla="*/ 5163671 h 5476580"/>
              <a:gd name="connsiteX3" fmla="*/ 5129785 w 9044755"/>
              <a:gd name="connsiteY3" fmla="*/ 2725271 h 5476580"/>
              <a:gd name="connsiteX4" fmla="*/ 3103761 w 9044755"/>
              <a:gd name="connsiteY4" fmla="*/ 1093694 h 5476580"/>
              <a:gd name="connsiteX5" fmla="*/ 1705267 w 9044755"/>
              <a:gd name="connsiteY5" fmla="*/ 0 h 5476580"/>
              <a:gd name="connsiteX6" fmla="*/ 772938 w 9044755"/>
              <a:gd name="connsiteY6" fmla="*/ 502024 h 5476580"/>
              <a:gd name="connsiteX0" fmla="*/ 772938 w 9044755"/>
              <a:gd name="connsiteY0" fmla="*/ 524507 h 5499063"/>
              <a:gd name="connsiteX1" fmla="*/ 790867 w 9044755"/>
              <a:gd name="connsiteY1" fmla="*/ 4953071 h 5499063"/>
              <a:gd name="connsiteX2" fmla="*/ 8948750 w 9044755"/>
              <a:gd name="connsiteY2" fmla="*/ 5186154 h 5499063"/>
              <a:gd name="connsiteX3" fmla="*/ 5129785 w 9044755"/>
              <a:gd name="connsiteY3" fmla="*/ 2747754 h 5499063"/>
              <a:gd name="connsiteX4" fmla="*/ 3103761 w 9044755"/>
              <a:gd name="connsiteY4" fmla="*/ 1116177 h 5499063"/>
              <a:gd name="connsiteX5" fmla="*/ 1705267 w 9044755"/>
              <a:gd name="connsiteY5" fmla="*/ 22483 h 5499063"/>
              <a:gd name="connsiteX6" fmla="*/ 772938 w 9044755"/>
              <a:gd name="connsiteY6" fmla="*/ 524507 h 5499063"/>
              <a:gd name="connsiteX0" fmla="*/ 772938 w 9044755"/>
              <a:gd name="connsiteY0" fmla="*/ 247228 h 5221784"/>
              <a:gd name="connsiteX1" fmla="*/ 790867 w 9044755"/>
              <a:gd name="connsiteY1" fmla="*/ 4675792 h 5221784"/>
              <a:gd name="connsiteX2" fmla="*/ 8948750 w 9044755"/>
              <a:gd name="connsiteY2" fmla="*/ 4908875 h 5221784"/>
              <a:gd name="connsiteX3" fmla="*/ 5129785 w 9044755"/>
              <a:gd name="connsiteY3" fmla="*/ 2470475 h 5221784"/>
              <a:gd name="connsiteX4" fmla="*/ 3103761 w 9044755"/>
              <a:gd name="connsiteY4" fmla="*/ 838898 h 5221784"/>
              <a:gd name="connsiteX5" fmla="*/ 2279008 w 9044755"/>
              <a:gd name="connsiteY5" fmla="*/ 32074 h 5221784"/>
              <a:gd name="connsiteX6" fmla="*/ 772938 w 9044755"/>
              <a:gd name="connsiteY6" fmla="*/ 247228 h 5221784"/>
              <a:gd name="connsiteX0" fmla="*/ 863743 w 8974195"/>
              <a:gd name="connsiteY0" fmla="*/ 1097583 h 5142346"/>
              <a:gd name="connsiteX1" fmla="*/ 720307 w 8974195"/>
              <a:gd name="connsiteY1" fmla="*/ 4647606 h 5142346"/>
              <a:gd name="connsiteX2" fmla="*/ 8878190 w 8974195"/>
              <a:gd name="connsiteY2" fmla="*/ 4880689 h 5142346"/>
              <a:gd name="connsiteX3" fmla="*/ 5059225 w 8974195"/>
              <a:gd name="connsiteY3" fmla="*/ 2442289 h 5142346"/>
              <a:gd name="connsiteX4" fmla="*/ 3033201 w 8974195"/>
              <a:gd name="connsiteY4" fmla="*/ 810712 h 5142346"/>
              <a:gd name="connsiteX5" fmla="*/ 2208448 w 8974195"/>
              <a:gd name="connsiteY5" fmla="*/ 3888 h 5142346"/>
              <a:gd name="connsiteX6" fmla="*/ 863743 w 8974195"/>
              <a:gd name="connsiteY6" fmla="*/ 1097583 h 5142346"/>
              <a:gd name="connsiteX0" fmla="*/ 803590 w 8914042"/>
              <a:gd name="connsiteY0" fmla="*/ 1097583 h 5142346"/>
              <a:gd name="connsiteX1" fmla="*/ 660154 w 8914042"/>
              <a:gd name="connsiteY1" fmla="*/ 4647606 h 5142346"/>
              <a:gd name="connsiteX2" fmla="*/ 8818037 w 8914042"/>
              <a:gd name="connsiteY2" fmla="*/ 4880689 h 5142346"/>
              <a:gd name="connsiteX3" fmla="*/ 4999072 w 8914042"/>
              <a:gd name="connsiteY3" fmla="*/ 2442289 h 5142346"/>
              <a:gd name="connsiteX4" fmla="*/ 2973048 w 8914042"/>
              <a:gd name="connsiteY4" fmla="*/ 810712 h 5142346"/>
              <a:gd name="connsiteX5" fmla="*/ 2148295 w 8914042"/>
              <a:gd name="connsiteY5" fmla="*/ 3888 h 5142346"/>
              <a:gd name="connsiteX6" fmla="*/ 803590 w 8914042"/>
              <a:gd name="connsiteY6" fmla="*/ 1097583 h 5142346"/>
              <a:gd name="connsiteX0" fmla="*/ 482250 w 9184372"/>
              <a:gd name="connsiteY0" fmla="*/ 153141 h 5546537"/>
              <a:gd name="connsiteX1" fmla="*/ 930484 w 9184372"/>
              <a:gd name="connsiteY1" fmla="*/ 4976152 h 5546537"/>
              <a:gd name="connsiteX2" fmla="*/ 9088367 w 9184372"/>
              <a:gd name="connsiteY2" fmla="*/ 5209235 h 5546537"/>
              <a:gd name="connsiteX3" fmla="*/ 5269402 w 9184372"/>
              <a:gd name="connsiteY3" fmla="*/ 2770835 h 5546537"/>
              <a:gd name="connsiteX4" fmla="*/ 3243378 w 9184372"/>
              <a:gd name="connsiteY4" fmla="*/ 1139258 h 5546537"/>
              <a:gd name="connsiteX5" fmla="*/ 2418625 w 9184372"/>
              <a:gd name="connsiteY5" fmla="*/ 332434 h 5546537"/>
              <a:gd name="connsiteX6" fmla="*/ 482250 w 9184372"/>
              <a:gd name="connsiteY6" fmla="*/ 153141 h 5546537"/>
              <a:gd name="connsiteX0" fmla="*/ 482250 w 9184372"/>
              <a:gd name="connsiteY0" fmla="*/ 153141 h 5546537"/>
              <a:gd name="connsiteX1" fmla="*/ 930484 w 9184372"/>
              <a:gd name="connsiteY1" fmla="*/ 4976152 h 5546537"/>
              <a:gd name="connsiteX2" fmla="*/ 9088367 w 9184372"/>
              <a:gd name="connsiteY2" fmla="*/ 5209235 h 5546537"/>
              <a:gd name="connsiteX3" fmla="*/ 5269402 w 9184372"/>
              <a:gd name="connsiteY3" fmla="*/ 2770835 h 5546537"/>
              <a:gd name="connsiteX4" fmla="*/ 3243378 w 9184372"/>
              <a:gd name="connsiteY4" fmla="*/ 1139258 h 5546537"/>
              <a:gd name="connsiteX5" fmla="*/ 2418625 w 9184372"/>
              <a:gd name="connsiteY5" fmla="*/ 332434 h 5546537"/>
              <a:gd name="connsiteX6" fmla="*/ 482250 w 9184372"/>
              <a:gd name="connsiteY6" fmla="*/ 153141 h 5546537"/>
              <a:gd name="connsiteX0" fmla="*/ 325031 w 9027153"/>
              <a:gd name="connsiteY0" fmla="*/ 153141 h 5546537"/>
              <a:gd name="connsiteX1" fmla="*/ 773265 w 9027153"/>
              <a:gd name="connsiteY1" fmla="*/ 4976152 h 5546537"/>
              <a:gd name="connsiteX2" fmla="*/ 8931148 w 9027153"/>
              <a:gd name="connsiteY2" fmla="*/ 5209235 h 5546537"/>
              <a:gd name="connsiteX3" fmla="*/ 5112183 w 9027153"/>
              <a:gd name="connsiteY3" fmla="*/ 2770835 h 5546537"/>
              <a:gd name="connsiteX4" fmla="*/ 3086159 w 9027153"/>
              <a:gd name="connsiteY4" fmla="*/ 1139258 h 5546537"/>
              <a:gd name="connsiteX5" fmla="*/ 2261406 w 9027153"/>
              <a:gd name="connsiteY5" fmla="*/ 332434 h 5546537"/>
              <a:gd name="connsiteX6" fmla="*/ 325031 w 9027153"/>
              <a:gd name="connsiteY6" fmla="*/ 153141 h 5546537"/>
              <a:gd name="connsiteX0" fmla="*/ 325031 w 9027153"/>
              <a:gd name="connsiteY0" fmla="*/ 0 h 5393396"/>
              <a:gd name="connsiteX1" fmla="*/ 773265 w 9027153"/>
              <a:gd name="connsiteY1" fmla="*/ 4823011 h 5393396"/>
              <a:gd name="connsiteX2" fmla="*/ 8931148 w 9027153"/>
              <a:gd name="connsiteY2" fmla="*/ 5056094 h 5393396"/>
              <a:gd name="connsiteX3" fmla="*/ 5112183 w 9027153"/>
              <a:gd name="connsiteY3" fmla="*/ 2617694 h 5393396"/>
              <a:gd name="connsiteX4" fmla="*/ 3086159 w 9027153"/>
              <a:gd name="connsiteY4" fmla="*/ 986117 h 5393396"/>
              <a:gd name="connsiteX5" fmla="*/ 2261406 w 9027153"/>
              <a:gd name="connsiteY5" fmla="*/ 179293 h 5393396"/>
              <a:gd name="connsiteX6" fmla="*/ 325031 w 9027153"/>
              <a:gd name="connsiteY6" fmla="*/ 0 h 5393396"/>
              <a:gd name="connsiteX0" fmla="*/ 325031 w 9027153"/>
              <a:gd name="connsiteY0" fmla="*/ 0 h 5393396"/>
              <a:gd name="connsiteX1" fmla="*/ 773265 w 9027153"/>
              <a:gd name="connsiteY1" fmla="*/ 4823011 h 5393396"/>
              <a:gd name="connsiteX2" fmla="*/ 8931148 w 9027153"/>
              <a:gd name="connsiteY2" fmla="*/ 5056094 h 5393396"/>
              <a:gd name="connsiteX3" fmla="*/ 5112183 w 9027153"/>
              <a:gd name="connsiteY3" fmla="*/ 2617694 h 5393396"/>
              <a:gd name="connsiteX4" fmla="*/ 3086159 w 9027153"/>
              <a:gd name="connsiteY4" fmla="*/ 986117 h 5393396"/>
              <a:gd name="connsiteX5" fmla="*/ 1956606 w 9027153"/>
              <a:gd name="connsiteY5" fmla="*/ 663387 h 5393396"/>
              <a:gd name="connsiteX6" fmla="*/ 325031 w 9027153"/>
              <a:gd name="connsiteY6" fmla="*/ 0 h 5393396"/>
              <a:gd name="connsiteX0" fmla="*/ 325031 w 9026021"/>
              <a:gd name="connsiteY0" fmla="*/ 0 h 5393396"/>
              <a:gd name="connsiteX1" fmla="*/ 773265 w 9026021"/>
              <a:gd name="connsiteY1" fmla="*/ 4823011 h 5393396"/>
              <a:gd name="connsiteX2" fmla="*/ 8931148 w 9026021"/>
              <a:gd name="connsiteY2" fmla="*/ 5056094 h 5393396"/>
              <a:gd name="connsiteX3" fmla="*/ 5112183 w 9026021"/>
              <a:gd name="connsiteY3" fmla="*/ 2617694 h 5393396"/>
              <a:gd name="connsiteX4" fmla="*/ 3390959 w 9026021"/>
              <a:gd name="connsiteY4" fmla="*/ 1703293 h 5393396"/>
              <a:gd name="connsiteX5" fmla="*/ 1956606 w 9026021"/>
              <a:gd name="connsiteY5" fmla="*/ 663387 h 5393396"/>
              <a:gd name="connsiteX6" fmla="*/ 325031 w 9026021"/>
              <a:gd name="connsiteY6" fmla="*/ 0 h 5393396"/>
              <a:gd name="connsiteX0" fmla="*/ 325031 w 9026021"/>
              <a:gd name="connsiteY0" fmla="*/ 0 h 5393396"/>
              <a:gd name="connsiteX1" fmla="*/ 773265 w 9026021"/>
              <a:gd name="connsiteY1" fmla="*/ 4823011 h 5393396"/>
              <a:gd name="connsiteX2" fmla="*/ 8931148 w 9026021"/>
              <a:gd name="connsiteY2" fmla="*/ 5056094 h 5393396"/>
              <a:gd name="connsiteX3" fmla="*/ 5112183 w 9026021"/>
              <a:gd name="connsiteY3" fmla="*/ 2617694 h 5393396"/>
              <a:gd name="connsiteX4" fmla="*/ 3390959 w 9026021"/>
              <a:gd name="connsiteY4" fmla="*/ 1703293 h 5393396"/>
              <a:gd name="connsiteX5" fmla="*/ 1956606 w 9026021"/>
              <a:gd name="connsiteY5" fmla="*/ 663387 h 5393396"/>
              <a:gd name="connsiteX6" fmla="*/ 325031 w 9026021"/>
              <a:gd name="connsiteY6" fmla="*/ 0 h 5393396"/>
              <a:gd name="connsiteX0" fmla="*/ 0 w 8700990"/>
              <a:gd name="connsiteY0" fmla="*/ 0 h 5393396"/>
              <a:gd name="connsiteX1" fmla="*/ 448234 w 8700990"/>
              <a:gd name="connsiteY1" fmla="*/ 4823011 h 5393396"/>
              <a:gd name="connsiteX2" fmla="*/ 8606117 w 8700990"/>
              <a:gd name="connsiteY2" fmla="*/ 5056094 h 5393396"/>
              <a:gd name="connsiteX3" fmla="*/ 4787152 w 8700990"/>
              <a:gd name="connsiteY3" fmla="*/ 2617694 h 5393396"/>
              <a:gd name="connsiteX4" fmla="*/ 3065928 w 8700990"/>
              <a:gd name="connsiteY4" fmla="*/ 1703293 h 5393396"/>
              <a:gd name="connsiteX5" fmla="*/ 1631575 w 8700990"/>
              <a:gd name="connsiteY5" fmla="*/ 663387 h 5393396"/>
              <a:gd name="connsiteX6" fmla="*/ 0 w 8700990"/>
              <a:gd name="connsiteY6" fmla="*/ 0 h 5393396"/>
              <a:gd name="connsiteX0" fmla="*/ 47818 w 8759681"/>
              <a:gd name="connsiteY0" fmla="*/ 0 h 5870683"/>
              <a:gd name="connsiteX1" fmla="*/ 209181 w 8759681"/>
              <a:gd name="connsiteY1" fmla="*/ 5504328 h 5870683"/>
              <a:gd name="connsiteX2" fmla="*/ 8653935 w 8759681"/>
              <a:gd name="connsiteY2" fmla="*/ 5056094 h 5870683"/>
              <a:gd name="connsiteX3" fmla="*/ 4834970 w 8759681"/>
              <a:gd name="connsiteY3" fmla="*/ 2617694 h 5870683"/>
              <a:gd name="connsiteX4" fmla="*/ 3113746 w 8759681"/>
              <a:gd name="connsiteY4" fmla="*/ 1703293 h 5870683"/>
              <a:gd name="connsiteX5" fmla="*/ 1679393 w 8759681"/>
              <a:gd name="connsiteY5" fmla="*/ 663387 h 5870683"/>
              <a:gd name="connsiteX6" fmla="*/ 47818 w 8759681"/>
              <a:gd name="connsiteY6" fmla="*/ 0 h 5870683"/>
              <a:gd name="connsiteX0" fmla="*/ 0 w 8711863"/>
              <a:gd name="connsiteY0" fmla="*/ 0 h 5870683"/>
              <a:gd name="connsiteX1" fmla="*/ 161363 w 8711863"/>
              <a:gd name="connsiteY1" fmla="*/ 5504328 h 5870683"/>
              <a:gd name="connsiteX2" fmla="*/ 8606117 w 8711863"/>
              <a:gd name="connsiteY2" fmla="*/ 5056094 h 5870683"/>
              <a:gd name="connsiteX3" fmla="*/ 4787152 w 8711863"/>
              <a:gd name="connsiteY3" fmla="*/ 2617694 h 5870683"/>
              <a:gd name="connsiteX4" fmla="*/ 3065928 w 8711863"/>
              <a:gd name="connsiteY4" fmla="*/ 1703293 h 5870683"/>
              <a:gd name="connsiteX5" fmla="*/ 1631575 w 8711863"/>
              <a:gd name="connsiteY5" fmla="*/ 663387 h 5870683"/>
              <a:gd name="connsiteX6" fmla="*/ 0 w 8711863"/>
              <a:gd name="connsiteY6" fmla="*/ 0 h 5870683"/>
              <a:gd name="connsiteX0" fmla="*/ 0 w 8711863"/>
              <a:gd name="connsiteY0" fmla="*/ 0 h 5532274"/>
              <a:gd name="connsiteX1" fmla="*/ 161363 w 8711863"/>
              <a:gd name="connsiteY1" fmla="*/ 5504328 h 5532274"/>
              <a:gd name="connsiteX2" fmla="*/ 8606117 w 8711863"/>
              <a:gd name="connsiteY2" fmla="*/ 5056094 h 5532274"/>
              <a:gd name="connsiteX3" fmla="*/ 4787152 w 8711863"/>
              <a:gd name="connsiteY3" fmla="*/ 2617694 h 5532274"/>
              <a:gd name="connsiteX4" fmla="*/ 3065928 w 8711863"/>
              <a:gd name="connsiteY4" fmla="*/ 1703293 h 5532274"/>
              <a:gd name="connsiteX5" fmla="*/ 1631575 w 8711863"/>
              <a:gd name="connsiteY5" fmla="*/ 663387 h 5532274"/>
              <a:gd name="connsiteX6" fmla="*/ 0 w 8711863"/>
              <a:gd name="connsiteY6" fmla="*/ 0 h 5532274"/>
              <a:gd name="connsiteX0" fmla="*/ 0 w 8746978"/>
              <a:gd name="connsiteY0" fmla="*/ 0 h 5613063"/>
              <a:gd name="connsiteX1" fmla="*/ 161363 w 8746978"/>
              <a:gd name="connsiteY1" fmla="*/ 5504328 h 5613063"/>
              <a:gd name="connsiteX2" fmla="*/ 8641975 w 8746978"/>
              <a:gd name="connsiteY2" fmla="*/ 5307106 h 5613063"/>
              <a:gd name="connsiteX3" fmla="*/ 4787152 w 8746978"/>
              <a:gd name="connsiteY3" fmla="*/ 2617694 h 5613063"/>
              <a:gd name="connsiteX4" fmla="*/ 3065928 w 8746978"/>
              <a:gd name="connsiteY4" fmla="*/ 1703293 h 5613063"/>
              <a:gd name="connsiteX5" fmla="*/ 1631575 w 8746978"/>
              <a:gd name="connsiteY5" fmla="*/ 663387 h 5613063"/>
              <a:gd name="connsiteX6" fmla="*/ 0 w 8746978"/>
              <a:gd name="connsiteY6" fmla="*/ 0 h 5613063"/>
              <a:gd name="connsiteX0" fmla="*/ 0 w 8746978"/>
              <a:gd name="connsiteY0" fmla="*/ 0 h 5613063"/>
              <a:gd name="connsiteX1" fmla="*/ 161363 w 8746978"/>
              <a:gd name="connsiteY1" fmla="*/ 5504328 h 5613063"/>
              <a:gd name="connsiteX2" fmla="*/ 8641975 w 8746978"/>
              <a:gd name="connsiteY2" fmla="*/ 5307106 h 5613063"/>
              <a:gd name="connsiteX3" fmla="*/ 4787152 w 8746978"/>
              <a:gd name="connsiteY3" fmla="*/ 2617694 h 5613063"/>
              <a:gd name="connsiteX4" fmla="*/ 3065928 w 8746978"/>
              <a:gd name="connsiteY4" fmla="*/ 1703293 h 5613063"/>
              <a:gd name="connsiteX5" fmla="*/ 1631575 w 8746978"/>
              <a:gd name="connsiteY5" fmla="*/ 663387 h 5613063"/>
              <a:gd name="connsiteX6" fmla="*/ 0 w 8746978"/>
              <a:gd name="connsiteY6" fmla="*/ 0 h 5613063"/>
              <a:gd name="connsiteX0" fmla="*/ 0 w 8746978"/>
              <a:gd name="connsiteY0" fmla="*/ 0 h 5517059"/>
              <a:gd name="connsiteX1" fmla="*/ 161363 w 8746978"/>
              <a:gd name="connsiteY1" fmla="*/ 5504328 h 5517059"/>
              <a:gd name="connsiteX2" fmla="*/ 8641975 w 8746978"/>
              <a:gd name="connsiteY2" fmla="*/ 5307106 h 5517059"/>
              <a:gd name="connsiteX3" fmla="*/ 4787152 w 8746978"/>
              <a:gd name="connsiteY3" fmla="*/ 2617694 h 5517059"/>
              <a:gd name="connsiteX4" fmla="*/ 3065928 w 8746978"/>
              <a:gd name="connsiteY4" fmla="*/ 1703293 h 5517059"/>
              <a:gd name="connsiteX5" fmla="*/ 1631575 w 8746978"/>
              <a:gd name="connsiteY5" fmla="*/ 663387 h 5517059"/>
              <a:gd name="connsiteX6" fmla="*/ 0 w 8746978"/>
              <a:gd name="connsiteY6" fmla="*/ 0 h 5517059"/>
              <a:gd name="connsiteX0" fmla="*/ 0 w 8782104"/>
              <a:gd name="connsiteY0" fmla="*/ 0 h 5539790"/>
              <a:gd name="connsiteX1" fmla="*/ 161363 w 8782104"/>
              <a:gd name="connsiteY1" fmla="*/ 5504328 h 5539790"/>
              <a:gd name="connsiteX2" fmla="*/ 8677833 w 8782104"/>
              <a:gd name="connsiteY2" fmla="*/ 5504330 h 5539790"/>
              <a:gd name="connsiteX3" fmla="*/ 4787152 w 8782104"/>
              <a:gd name="connsiteY3" fmla="*/ 2617694 h 5539790"/>
              <a:gd name="connsiteX4" fmla="*/ 3065928 w 8782104"/>
              <a:gd name="connsiteY4" fmla="*/ 1703293 h 5539790"/>
              <a:gd name="connsiteX5" fmla="*/ 1631575 w 8782104"/>
              <a:gd name="connsiteY5" fmla="*/ 663387 h 5539790"/>
              <a:gd name="connsiteX6" fmla="*/ 0 w 8782104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787152 w 8677833"/>
              <a:gd name="connsiteY3" fmla="*/ 2617694 h 5539790"/>
              <a:gd name="connsiteX4" fmla="*/ 3065928 w 8677833"/>
              <a:gd name="connsiteY4" fmla="*/ 1703293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3065928 w 8677833"/>
              <a:gd name="connsiteY4" fmla="*/ 1703293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2420469 w 8677833"/>
              <a:gd name="connsiteY4" fmla="*/ 2043951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1631575 w 8677833"/>
              <a:gd name="connsiteY4" fmla="*/ 663387 h 5539790"/>
              <a:gd name="connsiteX5" fmla="*/ 0 w 8677833"/>
              <a:gd name="connsiteY5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231340 w 8677833"/>
              <a:gd name="connsiteY3" fmla="*/ 3352800 h 5539790"/>
              <a:gd name="connsiteX4" fmla="*/ 1631575 w 8677833"/>
              <a:gd name="connsiteY4" fmla="*/ 663387 h 5539790"/>
              <a:gd name="connsiteX5" fmla="*/ 0 w 8677833"/>
              <a:gd name="connsiteY5" fmla="*/ 0 h 5539790"/>
              <a:gd name="connsiteX0" fmla="*/ 0 w 6992468"/>
              <a:gd name="connsiteY0" fmla="*/ 0 h 5546237"/>
              <a:gd name="connsiteX1" fmla="*/ 161363 w 6992468"/>
              <a:gd name="connsiteY1" fmla="*/ 5504328 h 5546237"/>
              <a:gd name="connsiteX2" fmla="*/ 6992468 w 6992468"/>
              <a:gd name="connsiteY2" fmla="*/ 5522260 h 5546237"/>
              <a:gd name="connsiteX3" fmla="*/ 4231340 w 6992468"/>
              <a:gd name="connsiteY3" fmla="*/ 3352800 h 5546237"/>
              <a:gd name="connsiteX4" fmla="*/ 1631575 w 6992468"/>
              <a:gd name="connsiteY4" fmla="*/ 663387 h 5546237"/>
              <a:gd name="connsiteX5" fmla="*/ 0 w 6992468"/>
              <a:gd name="connsiteY5" fmla="*/ 0 h 5546237"/>
              <a:gd name="connsiteX0" fmla="*/ 28247 w 7020715"/>
              <a:gd name="connsiteY0" fmla="*/ 0 h 5715079"/>
              <a:gd name="connsiteX1" fmla="*/ 28246 w 7020715"/>
              <a:gd name="connsiteY1" fmla="*/ 5701551 h 5715079"/>
              <a:gd name="connsiteX2" fmla="*/ 7020715 w 7020715"/>
              <a:gd name="connsiteY2" fmla="*/ 5522260 h 5715079"/>
              <a:gd name="connsiteX3" fmla="*/ 4259587 w 7020715"/>
              <a:gd name="connsiteY3" fmla="*/ 3352800 h 5715079"/>
              <a:gd name="connsiteX4" fmla="*/ 1659822 w 7020715"/>
              <a:gd name="connsiteY4" fmla="*/ 663387 h 5715079"/>
              <a:gd name="connsiteX5" fmla="*/ 28247 w 7020715"/>
              <a:gd name="connsiteY5" fmla="*/ 0 h 5715079"/>
              <a:gd name="connsiteX0" fmla="*/ 28247 w 6859351"/>
              <a:gd name="connsiteY0" fmla="*/ 0 h 5732182"/>
              <a:gd name="connsiteX1" fmla="*/ 28246 w 6859351"/>
              <a:gd name="connsiteY1" fmla="*/ 5701551 h 5732182"/>
              <a:gd name="connsiteX2" fmla="*/ 6859351 w 6859351"/>
              <a:gd name="connsiteY2" fmla="*/ 5683624 h 5732182"/>
              <a:gd name="connsiteX3" fmla="*/ 4259587 w 6859351"/>
              <a:gd name="connsiteY3" fmla="*/ 3352800 h 5732182"/>
              <a:gd name="connsiteX4" fmla="*/ 1659822 w 6859351"/>
              <a:gd name="connsiteY4" fmla="*/ 663387 h 5732182"/>
              <a:gd name="connsiteX5" fmla="*/ 28247 w 6859351"/>
              <a:gd name="connsiteY5" fmla="*/ 0 h 5732182"/>
              <a:gd name="connsiteX0" fmla="*/ 28247 w 7277581"/>
              <a:gd name="connsiteY0" fmla="*/ 0 h 5732182"/>
              <a:gd name="connsiteX1" fmla="*/ 28246 w 7277581"/>
              <a:gd name="connsiteY1" fmla="*/ 5701551 h 5732182"/>
              <a:gd name="connsiteX2" fmla="*/ 6859351 w 7277581"/>
              <a:gd name="connsiteY2" fmla="*/ 5683624 h 5732182"/>
              <a:gd name="connsiteX3" fmla="*/ 6285613 w 7277581"/>
              <a:gd name="connsiteY3" fmla="*/ 5163667 h 5732182"/>
              <a:gd name="connsiteX4" fmla="*/ 4259587 w 7277581"/>
              <a:gd name="connsiteY4" fmla="*/ 3352800 h 5732182"/>
              <a:gd name="connsiteX5" fmla="*/ 1659822 w 7277581"/>
              <a:gd name="connsiteY5" fmla="*/ 663387 h 5732182"/>
              <a:gd name="connsiteX6" fmla="*/ 28247 w 7277581"/>
              <a:gd name="connsiteY6" fmla="*/ 0 h 5732182"/>
              <a:gd name="connsiteX0" fmla="*/ 28247 w 8973925"/>
              <a:gd name="connsiteY0" fmla="*/ 0 h 5732182"/>
              <a:gd name="connsiteX1" fmla="*/ 28246 w 8973925"/>
              <a:gd name="connsiteY1" fmla="*/ 5701551 h 5732182"/>
              <a:gd name="connsiteX2" fmla="*/ 8759869 w 8973925"/>
              <a:gd name="connsiteY2" fmla="*/ 5683624 h 5732182"/>
              <a:gd name="connsiteX3" fmla="*/ 6285613 w 8973925"/>
              <a:gd name="connsiteY3" fmla="*/ 5163667 h 5732182"/>
              <a:gd name="connsiteX4" fmla="*/ 4259587 w 8973925"/>
              <a:gd name="connsiteY4" fmla="*/ 3352800 h 5732182"/>
              <a:gd name="connsiteX5" fmla="*/ 1659822 w 8973925"/>
              <a:gd name="connsiteY5" fmla="*/ 663387 h 5732182"/>
              <a:gd name="connsiteX6" fmla="*/ 28247 w 8973925"/>
              <a:gd name="connsiteY6" fmla="*/ 0 h 5732182"/>
              <a:gd name="connsiteX0" fmla="*/ 28247 w 9008478"/>
              <a:gd name="connsiteY0" fmla="*/ 0 h 5732182"/>
              <a:gd name="connsiteX1" fmla="*/ 28246 w 9008478"/>
              <a:gd name="connsiteY1" fmla="*/ 5701551 h 5732182"/>
              <a:gd name="connsiteX2" fmla="*/ 8759869 w 9008478"/>
              <a:gd name="connsiteY2" fmla="*/ 5683624 h 5732182"/>
              <a:gd name="connsiteX3" fmla="*/ 6285613 w 9008478"/>
              <a:gd name="connsiteY3" fmla="*/ 5163667 h 5732182"/>
              <a:gd name="connsiteX4" fmla="*/ 4259587 w 9008478"/>
              <a:gd name="connsiteY4" fmla="*/ 3352800 h 5732182"/>
              <a:gd name="connsiteX5" fmla="*/ 1659822 w 9008478"/>
              <a:gd name="connsiteY5" fmla="*/ 663387 h 5732182"/>
              <a:gd name="connsiteX6" fmla="*/ 28247 w 9008478"/>
              <a:gd name="connsiteY6" fmla="*/ 0 h 5732182"/>
              <a:gd name="connsiteX0" fmla="*/ 28247 w 10238989"/>
              <a:gd name="connsiteY0" fmla="*/ 0 h 5737013"/>
              <a:gd name="connsiteX1" fmla="*/ 28246 w 10238989"/>
              <a:gd name="connsiteY1" fmla="*/ 5701551 h 5737013"/>
              <a:gd name="connsiteX2" fmla="*/ 10050786 w 10238989"/>
              <a:gd name="connsiteY2" fmla="*/ 5701553 h 5737013"/>
              <a:gd name="connsiteX3" fmla="*/ 6285613 w 10238989"/>
              <a:gd name="connsiteY3" fmla="*/ 5163667 h 5737013"/>
              <a:gd name="connsiteX4" fmla="*/ 4259587 w 10238989"/>
              <a:gd name="connsiteY4" fmla="*/ 3352800 h 5737013"/>
              <a:gd name="connsiteX5" fmla="*/ 1659822 w 10238989"/>
              <a:gd name="connsiteY5" fmla="*/ 663387 h 5737013"/>
              <a:gd name="connsiteX6" fmla="*/ 28247 w 10238989"/>
              <a:gd name="connsiteY6" fmla="*/ 0 h 5737013"/>
              <a:gd name="connsiteX0" fmla="*/ 28247 w 10448565"/>
              <a:gd name="connsiteY0" fmla="*/ 0 h 5737013"/>
              <a:gd name="connsiteX1" fmla="*/ 28246 w 10448565"/>
              <a:gd name="connsiteY1" fmla="*/ 5701551 h 5737013"/>
              <a:gd name="connsiteX2" fmla="*/ 10050786 w 10448565"/>
              <a:gd name="connsiteY2" fmla="*/ 5701553 h 5737013"/>
              <a:gd name="connsiteX3" fmla="*/ 8239918 w 10448565"/>
              <a:gd name="connsiteY3" fmla="*/ 5522256 h 5737013"/>
              <a:gd name="connsiteX4" fmla="*/ 6285613 w 10448565"/>
              <a:gd name="connsiteY4" fmla="*/ 5163667 h 5737013"/>
              <a:gd name="connsiteX5" fmla="*/ 4259587 w 10448565"/>
              <a:gd name="connsiteY5" fmla="*/ 3352800 h 5737013"/>
              <a:gd name="connsiteX6" fmla="*/ 1659822 w 10448565"/>
              <a:gd name="connsiteY6" fmla="*/ 663387 h 5737013"/>
              <a:gd name="connsiteX7" fmla="*/ 28247 w 10448565"/>
              <a:gd name="connsiteY7" fmla="*/ 0 h 5737013"/>
              <a:gd name="connsiteX0" fmla="*/ 28247 w 10564890"/>
              <a:gd name="connsiteY0" fmla="*/ 0 h 5737013"/>
              <a:gd name="connsiteX1" fmla="*/ 28246 w 10564890"/>
              <a:gd name="connsiteY1" fmla="*/ 5701551 h 5737013"/>
              <a:gd name="connsiteX2" fmla="*/ 10050786 w 10564890"/>
              <a:gd name="connsiteY2" fmla="*/ 5701553 h 5737013"/>
              <a:gd name="connsiteX3" fmla="*/ 9064671 w 10564890"/>
              <a:gd name="connsiteY3" fmla="*/ 5163668 h 5737013"/>
              <a:gd name="connsiteX4" fmla="*/ 6285613 w 10564890"/>
              <a:gd name="connsiteY4" fmla="*/ 5163667 h 5737013"/>
              <a:gd name="connsiteX5" fmla="*/ 4259587 w 10564890"/>
              <a:gd name="connsiteY5" fmla="*/ 3352800 h 5737013"/>
              <a:gd name="connsiteX6" fmla="*/ 1659822 w 10564890"/>
              <a:gd name="connsiteY6" fmla="*/ 663387 h 5737013"/>
              <a:gd name="connsiteX7" fmla="*/ 28247 w 10564890"/>
              <a:gd name="connsiteY7" fmla="*/ 0 h 5737013"/>
              <a:gd name="connsiteX0" fmla="*/ 28247 w 11498452"/>
              <a:gd name="connsiteY0" fmla="*/ 0 h 5743460"/>
              <a:gd name="connsiteX1" fmla="*/ 28246 w 11498452"/>
              <a:gd name="connsiteY1" fmla="*/ 5701551 h 5743460"/>
              <a:gd name="connsiteX2" fmla="*/ 11126551 w 11498452"/>
              <a:gd name="connsiteY2" fmla="*/ 5719483 h 5743460"/>
              <a:gd name="connsiteX3" fmla="*/ 9064671 w 11498452"/>
              <a:gd name="connsiteY3" fmla="*/ 5163668 h 5743460"/>
              <a:gd name="connsiteX4" fmla="*/ 6285613 w 11498452"/>
              <a:gd name="connsiteY4" fmla="*/ 5163667 h 5743460"/>
              <a:gd name="connsiteX5" fmla="*/ 4259587 w 11498452"/>
              <a:gd name="connsiteY5" fmla="*/ 3352800 h 5743460"/>
              <a:gd name="connsiteX6" fmla="*/ 1659822 w 11498452"/>
              <a:gd name="connsiteY6" fmla="*/ 663387 h 5743460"/>
              <a:gd name="connsiteX7" fmla="*/ 28247 w 11498452"/>
              <a:gd name="connsiteY7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6285613 w 11126551"/>
              <a:gd name="connsiteY4" fmla="*/ 5163667 h 5743460"/>
              <a:gd name="connsiteX5" fmla="*/ 4259587 w 11126551"/>
              <a:gd name="connsiteY5" fmla="*/ 3352800 h 5743460"/>
              <a:gd name="connsiteX6" fmla="*/ 1659822 w 11126551"/>
              <a:gd name="connsiteY6" fmla="*/ 663387 h 5743460"/>
              <a:gd name="connsiteX7" fmla="*/ 28247 w 11126551"/>
              <a:gd name="connsiteY7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7558600 w 11126551"/>
              <a:gd name="connsiteY4" fmla="*/ 5289172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2448718 w 11126551"/>
              <a:gd name="connsiteY7" fmla="*/ 1362631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26551" h="5743460">
                <a:moveTo>
                  <a:pt x="28247" y="0"/>
                </a:moveTo>
                <a:cubicBezTo>
                  <a:pt x="46176" y="1422400"/>
                  <a:pt x="-43472" y="3926540"/>
                  <a:pt x="28246" y="5701551"/>
                </a:cubicBezTo>
                <a:cubicBezTo>
                  <a:pt x="2000481" y="5773268"/>
                  <a:pt x="10104574" y="5734424"/>
                  <a:pt x="11126551" y="5719483"/>
                </a:cubicBezTo>
                <a:cubicBezTo>
                  <a:pt x="10648433" y="5420660"/>
                  <a:pt x="10086646" y="5217457"/>
                  <a:pt x="9459117" y="5127809"/>
                </a:cubicBezTo>
                <a:cubicBezTo>
                  <a:pt x="8864459" y="5056091"/>
                  <a:pt x="8254859" y="5450536"/>
                  <a:pt x="7791683" y="5450536"/>
                </a:cubicBezTo>
                <a:cubicBezTo>
                  <a:pt x="7328507" y="5450536"/>
                  <a:pt x="6781659" y="5629831"/>
                  <a:pt x="6231824" y="5307102"/>
                </a:cubicBezTo>
                <a:cubicBezTo>
                  <a:pt x="5681989" y="4984373"/>
                  <a:pt x="4116152" y="4503271"/>
                  <a:pt x="3398976" y="3980330"/>
                </a:cubicBezTo>
                <a:cubicBezTo>
                  <a:pt x="2681800" y="3457389"/>
                  <a:pt x="2362059" y="2617691"/>
                  <a:pt x="1928765" y="2169455"/>
                </a:cubicBezTo>
                <a:cubicBezTo>
                  <a:pt x="1495471" y="1721220"/>
                  <a:pt x="1223540" y="1258046"/>
                  <a:pt x="906787" y="896470"/>
                </a:cubicBezTo>
                <a:cubicBezTo>
                  <a:pt x="590034" y="534894"/>
                  <a:pt x="619917" y="11952"/>
                  <a:pt x="2824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0CD9-B3A8-447D-D857-3EF60BEB8EA6}"/>
              </a:ext>
            </a:extLst>
          </p:cNvPr>
          <p:cNvSpPr/>
          <p:nvPr/>
        </p:nvSpPr>
        <p:spPr>
          <a:xfrm>
            <a:off x="2617692" y="3836894"/>
            <a:ext cx="484095" cy="4123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80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C0942-B644-3C07-7CAC-4597CA14D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2400326-1316-3346-8000-2E5FE3CC7547}"/>
              </a:ext>
            </a:extLst>
          </p:cNvPr>
          <p:cNvSpPr txBox="1"/>
          <p:nvPr/>
        </p:nvSpPr>
        <p:spPr>
          <a:xfrm>
            <a:off x="5475001" y="382012"/>
            <a:ext cx="7553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rock transported</a:t>
            </a:r>
          </a:p>
          <a:p>
            <a:pPr algn="ctr"/>
            <a:r>
              <a:rPr lang="en-US" sz="4800" dirty="0"/>
              <a:t>by glacier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AFE4404-9FF6-E73B-4BCF-E257E14E0E3C}"/>
              </a:ext>
            </a:extLst>
          </p:cNvPr>
          <p:cNvSpPr/>
          <p:nvPr/>
        </p:nvSpPr>
        <p:spPr>
          <a:xfrm>
            <a:off x="161364" y="1272989"/>
            <a:ext cx="11901564" cy="5593977"/>
          </a:xfrm>
          <a:custGeom>
            <a:avLst/>
            <a:gdLst>
              <a:gd name="connsiteX0" fmla="*/ 268941 w 7568642"/>
              <a:gd name="connsiteY0" fmla="*/ 0 h 5592125"/>
              <a:gd name="connsiteX1" fmla="*/ 2133600 w 7568642"/>
              <a:gd name="connsiteY1" fmla="*/ 878541 h 5592125"/>
              <a:gd name="connsiteX2" fmla="*/ 4303059 w 7568642"/>
              <a:gd name="connsiteY2" fmla="*/ 2994212 h 5592125"/>
              <a:gd name="connsiteX3" fmla="*/ 6795247 w 7568642"/>
              <a:gd name="connsiteY3" fmla="*/ 4984377 h 5592125"/>
              <a:gd name="connsiteX4" fmla="*/ 7512423 w 7568642"/>
              <a:gd name="connsiteY4" fmla="*/ 5468471 h 5592125"/>
              <a:gd name="connsiteX5" fmla="*/ 5558117 w 7568642"/>
              <a:gd name="connsiteY5" fmla="*/ 5486400 h 5592125"/>
              <a:gd name="connsiteX6" fmla="*/ 3065929 w 7568642"/>
              <a:gd name="connsiteY6" fmla="*/ 4249271 h 5592125"/>
              <a:gd name="connsiteX7" fmla="*/ 1559859 w 7568642"/>
              <a:gd name="connsiteY7" fmla="*/ 3227294 h 5592125"/>
              <a:gd name="connsiteX8" fmla="*/ 914400 w 7568642"/>
              <a:gd name="connsiteY8" fmla="*/ 1990165 h 5592125"/>
              <a:gd name="connsiteX9" fmla="*/ 161364 w 7568642"/>
              <a:gd name="connsiteY9" fmla="*/ 430306 h 5592125"/>
              <a:gd name="connsiteX10" fmla="*/ 0 w 7568642"/>
              <a:gd name="connsiteY10" fmla="*/ 107577 h 5592125"/>
              <a:gd name="connsiteX0" fmla="*/ 268941 w 7568642"/>
              <a:gd name="connsiteY0" fmla="*/ 0 h 5592125"/>
              <a:gd name="connsiteX1" fmla="*/ 2133600 w 7568642"/>
              <a:gd name="connsiteY1" fmla="*/ 878541 h 5592125"/>
              <a:gd name="connsiteX2" fmla="*/ 4303059 w 7568642"/>
              <a:gd name="connsiteY2" fmla="*/ 2994212 h 5592125"/>
              <a:gd name="connsiteX3" fmla="*/ 6795247 w 7568642"/>
              <a:gd name="connsiteY3" fmla="*/ 4984377 h 5592125"/>
              <a:gd name="connsiteX4" fmla="*/ 7512423 w 7568642"/>
              <a:gd name="connsiteY4" fmla="*/ 5468471 h 5592125"/>
              <a:gd name="connsiteX5" fmla="*/ 5558117 w 7568642"/>
              <a:gd name="connsiteY5" fmla="*/ 5486400 h 5592125"/>
              <a:gd name="connsiteX6" fmla="*/ 3065929 w 7568642"/>
              <a:gd name="connsiteY6" fmla="*/ 4249271 h 5592125"/>
              <a:gd name="connsiteX7" fmla="*/ 1559859 w 7568642"/>
              <a:gd name="connsiteY7" fmla="*/ 3227294 h 5592125"/>
              <a:gd name="connsiteX8" fmla="*/ 914400 w 7568642"/>
              <a:gd name="connsiteY8" fmla="*/ 1990165 h 5592125"/>
              <a:gd name="connsiteX9" fmla="*/ 161364 w 7568642"/>
              <a:gd name="connsiteY9" fmla="*/ 430306 h 5592125"/>
              <a:gd name="connsiteX10" fmla="*/ 0 w 7568642"/>
              <a:gd name="connsiteY10" fmla="*/ 107577 h 5592125"/>
              <a:gd name="connsiteX11" fmla="*/ 268941 w 7568642"/>
              <a:gd name="connsiteY11" fmla="*/ 0 h 5592125"/>
              <a:gd name="connsiteX0" fmla="*/ 842682 w 8142383"/>
              <a:gd name="connsiteY0" fmla="*/ 125506 h 5717631"/>
              <a:gd name="connsiteX1" fmla="*/ 2707341 w 8142383"/>
              <a:gd name="connsiteY1" fmla="*/ 1004047 h 5717631"/>
              <a:gd name="connsiteX2" fmla="*/ 4876800 w 8142383"/>
              <a:gd name="connsiteY2" fmla="*/ 3119718 h 5717631"/>
              <a:gd name="connsiteX3" fmla="*/ 7368988 w 8142383"/>
              <a:gd name="connsiteY3" fmla="*/ 5109883 h 5717631"/>
              <a:gd name="connsiteX4" fmla="*/ 8086164 w 8142383"/>
              <a:gd name="connsiteY4" fmla="*/ 5593977 h 5717631"/>
              <a:gd name="connsiteX5" fmla="*/ 6131858 w 8142383"/>
              <a:gd name="connsiteY5" fmla="*/ 5611906 h 5717631"/>
              <a:gd name="connsiteX6" fmla="*/ 3639670 w 8142383"/>
              <a:gd name="connsiteY6" fmla="*/ 4374777 h 5717631"/>
              <a:gd name="connsiteX7" fmla="*/ 2133600 w 8142383"/>
              <a:gd name="connsiteY7" fmla="*/ 3352800 h 5717631"/>
              <a:gd name="connsiteX8" fmla="*/ 1488141 w 8142383"/>
              <a:gd name="connsiteY8" fmla="*/ 2115671 h 5717631"/>
              <a:gd name="connsiteX9" fmla="*/ 735105 w 8142383"/>
              <a:gd name="connsiteY9" fmla="*/ 555812 h 5717631"/>
              <a:gd name="connsiteX10" fmla="*/ 0 w 8142383"/>
              <a:gd name="connsiteY10" fmla="*/ 0 h 5717631"/>
              <a:gd name="connsiteX11" fmla="*/ 842682 w 8142383"/>
              <a:gd name="connsiteY11" fmla="*/ 125506 h 5717631"/>
              <a:gd name="connsiteX0" fmla="*/ 842682 w 8142383"/>
              <a:gd name="connsiteY0" fmla="*/ 125506 h 5717631"/>
              <a:gd name="connsiteX1" fmla="*/ 2707341 w 8142383"/>
              <a:gd name="connsiteY1" fmla="*/ 1004047 h 5717631"/>
              <a:gd name="connsiteX2" fmla="*/ 4876800 w 8142383"/>
              <a:gd name="connsiteY2" fmla="*/ 3119718 h 5717631"/>
              <a:gd name="connsiteX3" fmla="*/ 7368988 w 8142383"/>
              <a:gd name="connsiteY3" fmla="*/ 5109883 h 5717631"/>
              <a:gd name="connsiteX4" fmla="*/ 8086164 w 8142383"/>
              <a:gd name="connsiteY4" fmla="*/ 5593977 h 5717631"/>
              <a:gd name="connsiteX5" fmla="*/ 6131858 w 8142383"/>
              <a:gd name="connsiteY5" fmla="*/ 5611906 h 5717631"/>
              <a:gd name="connsiteX6" fmla="*/ 3639670 w 8142383"/>
              <a:gd name="connsiteY6" fmla="*/ 4374777 h 5717631"/>
              <a:gd name="connsiteX7" fmla="*/ 2133600 w 8142383"/>
              <a:gd name="connsiteY7" fmla="*/ 3352800 h 5717631"/>
              <a:gd name="connsiteX8" fmla="*/ 1488141 w 8142383"/>
              <a:gd name="connsiteY8" fmla="*/ 2115671 h 5717631"/>
              <a:gd name="connsiteX9" fmla="*/ 735105 w 8142383"/>
              <a:gd name="connsiteY9" fmla="*/ 555812 h 5717631"/>
              <a:gd name="connsiteX10" fmla="*/ 0 w 8142383"/>
              <a:gd name="connsiteY10" fmla="*/ 0 h 5717631"/>
              <a:gd name="connsiteX11" fmla="*/ 842682 w 8142383"/>
              <a:gd name="connsiteY11" fmla="*/ 125506 h 5717631"/>
              <a:gd name="connsiteX0" fmla="*/ 842682 w 8142383"/>
              <a:gd name="connsiteY0" fmla="*/ 125506 h 5704223"/>
              <a:gd name="connsiteX1" fmla="*/ 2707341 w 8142383"/>
              <a:gd name="connsiteY1" fmla="*/ 1004047 h 5704223"/>
              <a:gd name="connsiteX2" fmla="*/ 4876800 w 8142383"/>
              <a:gd name="connsiteY2" fmla="*/ 3119718 h 5704223"/>
              <a:gd name="connsiteX3" fmla="*/ 7368988 w 8142383"/>
              <a:gd name="connsiteY3" fmla="*/ 5109883 h 5704223"/>
              <a:gd name="connsiteX4" fmla="*/ 8086164 w 8142383"/>
              <a:gd name="connsiteY4" fmla="*/ 5593977 h 5704223"/>
              <a:gd name="connsiteX5" fmla="*/ 6131858 w 8142383"/>
              <a:gd name="connsiteY5" fmla="*/ 5611906 h 5704223"/>
              <a:gd name="connsiteX6" fmla="*/ 3639670 w 8142383"/>
              <a:gd name="connsiteY6" fmla="*/ 4374777 h 5704223"/>
              <a:gd name="connsiteX7" fmla="*/ 2133600 w 8142383"/>
              <a:gd name="connsiteY7" fmla="*/ 3352800 h 5704223"/>
              <a:gd name="connsiteX8" fmla="*/ 1488141 w 8142383"/>
              <a:gd name="connsiteY8" fmla="*/ 2115671 h 5704223"/>
              <a:gd name="connsiteX9" fmla="*/ 735105 w 8142383"/>
              <a:gd name="connsiteY9" fmla="*/ 555812 h 5704223"/>
              <a:gd name="connsiteX10" fmla="*/ 0 w 8142383"/>
              <a:gd name="connsiteY10" fmla="*/ 0 h 5704223"/>
              <a:gd name="connsiteX11" fmla="*/ 842682 w 8142383"/>
              <a:gd name="connsiteY11" fmla="*/ 125506 h 5704223"/>
              <a:gd name="connsiteX0" fmla="*/ 842682 w 8142383"/>
              <a:gd name="connsiteY0" fmla="*/ 125506 h 5700281"/>
              <a:gd name="connsiteX1" fmla="*/ 2707341 w 8142383"/>
              <a:gd name="connsiteY1" fmla="*/ 1004047 h 5700281"/>
              <a:gd name="connsiteX2" fmla="*/ 4876800 w 8142383"/>
              <a:gd name="connsiteY2" fmla="*/ 3119718 h 5700281"/>
              <a:gd name="connsiteX3" fmla="*/ 7368988 w 8142383"/>
              <a:gd name="connsiteY3" fmla="*/ 5109883 h 5700281"/>
              <a:gd name="connsiteX4" fmla="*/ 8086164 w 8142383"/>
              <a:gd name="connsiteY4" fmla="*/ 5593977 h 5700281"/>
              <a:gd name="connsiteX5" fmla="*/ 6131858 w 8142383"/>
              <a:gd name="connsiteY5" fmla="*/ 5611906 h 5700281"/>
              <a:gd name="connsiteX6" fmla="*/ 3639670 w 8142383"/>
              <a:gd name="connsiteY6" fmla="*/ 4374777 h 5700281"/>
              <a:gd name="connsiteX7" fmla="*/ 2133600 w 8142383"/>
              <a:gd name="connsiteY7" fmla="*/ 3352800 h 5700281"/>
              <a:gd name="connsiteX8" fmla="*/ 1488141 w 8142383"/>
              <a:gd name="connsiteY8" fmla="*/ 2115671 h 5700281"/>
              <a:gd name="connsiteX9" fmla="*/ 735105 w 8142383"/>
              <a:gd name="connsiteY9" fmla="*/ 555812 h 5700281"/>
              <a:gd name="connsiteX10" fmla="*/ 0 w 8142383"/>
              <a:gd name="connsiteY10" fmla="*/ 0 h 5700281"/>
              <a:gd name="connsiteX11" fmla="*/ 842682 w 8142383"/>
              <a:gd name="connsiteY11" fmla="*/ 125506 h 5700281"/>
              <a:gd name="connsiteX0" fmla="*/ 842682 w 8142383"/>
              <a:gd name="connsiteY0" fmla="*/ 125506 h 5700281"/>
              <a:gd name="connsiteX1" fmla="*/ 2707341 w 8142383"/>
              <a:gd name="connsiteY1" fmla="*/ 1004047 h 5700281"/>
              <a:gd name="connsiteX2" fmla="*/ 4876800 w 8142383"/>
              <a:gd name="connsiteY2" fmla="*/ 3119718 h 5700281"/>
              <a:gd name="connsiteX3" fmla="*/ 7368988 w 8142383"/>
              <a:gd name="connsiteY3" fmla="*/ 5109883 h 5700281"/>
              <a:gd name="connsiteX4" fmla="*/ 8086164 w 8142383"/>
              <a:gd name="connsiteY4" fmla="*/ 5593977 h 5700281"/>
              <a:gd name="connsiteX5" fmla="*/ 6131858 w 8142383"/>
              <a:gd name="connsiteY5" fmla="*/ 5611906 h 5700281"/>
              <a:gd name="connsiteX6" fmla="*/ 3639670 w 8142383"/>
              <a:gd name="connsiteY6" fmla="*/ 4374777 h 5700281"/>
              <a:gd name="connsiteX7" fmla="*/ 2133600 w 8142383"/>
              <a:gd name="connsiteY7" fmla="*/ 3352800 h 5700281"/>
              <a:gd name="connsiteX8" fmla="*/ 1488141 w 8142383"/>
              <a:gd name="connsiteY8" fmla="*/ 2115671 h 5700281"/>
              <a:gd name="connsiteX9" fmla="*/ 735105 w 8142383"/>
              <a:gd name="connsiteY9" fmla="*/ 555812 h 5700281"/>
              <a:gd name="connsiteX10" fmla="*/ 0 w 8142383"/>
              <a:gd name="connsiteY10" fmla="*/ 0 h 5700281"/>
              <a:gd name="connsiteX11" fmla="*/ 842682 w 8142383"/>
              <a:gd name="connsiteY11" fmla="*/ 125506 h 5700281"/>
              <a:gd name="connsiteX0" fmla="*/ 842682 w 8142383"/>
              <a:gd name="connsiteY0" fmla="*/ 125506 h 5613495"/>
              <a:gd name="connsiteX1" fmla="*/ 2707341 w 8142383"/>
              <a:gd name="connsiteY1" fmla="*/ 1004047 h 5613495"/>
              <a:gd name="connsiteX2" fmla="*/ 4876800 w 8142383"/>
              <a:gd name="connsiteY2" fmla="*/ 3119718 h 5613495"/>
              <a:gd name="connsiteX3" fmla="*/ 7368988 w 8142383"/>
              <a:gd name="connsiteY3" fmla="*/ 5109883 h 5613495"/>
              <a:gd name="connsiteX4" fmla="*/ 8086164 w 8142383"/>
              <a:gd name="connsiteY4" fmla="*/ 5593977 h 5613495"/>
              <a:gd name="connsiteX5" fmla="*/ 6131858 w 8142383"/>
              <a:gd name="connsiteY5" fmla="*/ 5611906 h 5613495"/>
              <a:gd name="connsiteX6" fmla="*/ 3639670 w 8142383"/>
              <a:gd name="connsiteY6" fmla="*/ 4374777 h 5613495"/>
              <a:gd name="connsiteX7" fmla="*/ 2133600 w 8142383"/>
              <a:gd name="connsiteY7" fmla="*/ 3352800 h 5613495"/>
              <a:gd name="connsiteX8" fmla="*/ 1488141 w 8142383"/>
              <a:gd name="connsiteY8" fmla="*/ 2115671 h 5613495"/>
              <a:gd name="connsiteX9" fmla="*/ 735105 w 8142383"/>
              <a:gd name="connsiteY9" fmla="*/ 555812 h 5613495"/>
              <a:gd name="connsiteX10" fmla="*/ 0 w 8142383"/>
              <a:gd name="connsiteY10" fmla="*/ 0 h 5613495"/>
              <a:gd name="connsiteX11" fmla="*/ 842682 w 8142383"/>
              <a:gd name="connsiteY11" fmla="*/ 125506 h 5613495"/>
              <a:gd name="connsiteX0" fmla="*/ 842682 w 10965755"/>
              <a:gd name="connsiteY0" fmla="*/ 125506 h 5629836"/>
              <a:gd name="connsiteX1" fmla="*/ 2707341 w 10965755"/>
              <a:gd name="connsiteY1" fmla="*/ 1004047 h 5629836"/>
              <a:gd name="connsiteX2" fmla="*/ 4876800 w 10965755"/>
              <a:gd name="connsiteY2" fmla="*/ 3119718 h 5629836"/>
              <a:gd name="connsiteX3" fmla="*/ 7368988 w 10965755"/>
              <a:gd name="connsiteY3" fmla="*/ 5109883 h 5629836"/>
              <a:gd name="connsiteX4" fmla="*/ 10954870 w 10965755"/>
              <a:gd name="connsiteY4" fmla="*/ 5629836 h 5629836"/>
              <a:gd name="connsiteX5" fmla="*/ 6131858 w 10965755"/>
              <a:gd name="connsiteY5" fmla="*/ 5611906 h 5629836"/>
              <a:gd name="connsiteX6" fmla="*/ 3639670 w 10965755"/>
              <a:gd name="connsiteY6" fmla="*/ 4374777 h 5629836"/>
              <a:gd name="connsiteX7" fmla="*/ 2133600 w 10965755"/>
              <a:gd name="connsiteY7" fmla="*/ 3352800 h 5629836"/>
              <a:gd name="connsiteX8" fmla="*/ 1488141 w 10965755"/>
              <a:gd name="connsiteY8" fmla="*/ 2115671 h 5629836"/>
              <a:gd name="connsiteX9" fmla="*/ 735105 w 10965755"/>
              <a:gd name="connsiteY9" fmla="*/ 555812 h 5629836"/>
              <a:gd name="connsiteX10" fmla="*/ 0 w 10965755"/>
              <a:gd name="connsiteY10" fmla="*/ 0 h 5629836"/>
              <a:gd name="connsiteX11" fmla="*/ 842682 w 10965755"/>
              <a:gd name="connsiteY11" fmla="*/ 125506 h 5629836"/>
              <a:gd name="connsiteX0" fmla="*/ 842682 w 10971525"/>
              <a:gd name="connsiteY0" fmla="*/ 125506 h 5629836"/>
              <a:gd name="connsiteX1" fmla="*/ 2707341 w 10971525"/>
              <a:gd name="connsiteY1" fmla="*/ 1004047 h 5629836"/>
              <a:gd name="connsiteX2" fmla="*/ 4876800 w 10971525"/>
              <a:gd name="connsiteY2" fmla="*/ 3119718 h 5629836"/>
              <a:gd name="connsiteX3" fmla="*/ 8390964 w 10971525"/>
              <a:gd name="connsiteY3" fmla="*/ 4392707 h 5629836"/>
              <a:gd name="connsiteX4" fmla="*/ 10954870 w 10971525"/>
              <a:gd name="connsiteY4" fmla="*/ 5629836 h 5629836"/>
              <a:gd name="connsiteX5" fmla="*/ 6131858 w 10971525"/>
              <a:gd name="connsiteY5" fmla="*/ 5611906 h 5629836"/>
              <a:gd name="connsiteX6" fmla="*/ 3639670 w 10971525"/>
              <a:gd name="connsiteY6" fmla="*/ 4374777 h 5629836"/>
              <a:gd name="connsiteX7" fmla="*/ 2133600 w 10971525"/>
              <a:gd name="connsiteY7" fmla="*/ 3352800 h 5629836"/>
              <a:gd name="connsiteX8" fmla="*/ 1488141 w 10971525"/>
              <a:gd name="connsiteY8" fmla="*/ 2115671 h 5629836"/>
              <a:gd name="connsiteX9" fmla="*/ 735105 w 10971525"/>
              <a:gd name="connsiteY9" fmla="*/ 555812 h 5629836"/>
              <a:gd name="connsiteX10" fmla="*/ 0 w 10971525"/>
              <a:gd name="connsiteY10" fmla="*/ 0 h 5629836"/>
              <a:gd name="connsiteX11" fmla="*/ 842682 w 10971525"/>
              <a:gd name="connsiteY11" fmla="*/ 125506 h 5629836"/>
              <a:gd name="connsiteX0" fmla="*/ 842682 w 10970964"/>
              <a:gd name="connsiteY0" fmla="*/ 125506 h 5629836"/>
              <a:gd name="connsiteX1" fmla="*/ 2707341 w 10970964"/>
              <a:gd name="connsiteY1" fmla="*/ 1004047 h 5629836"/>
              <a:gd name="connsiteX2" fmla="*/ 5289176 w 10970964"/>
              <a:gd name="connsiteY2" fmla="*/ 2779059 h 5629836"/>
              <a:gd name="connsiteX3" fmla="*/ 8390964 w 10970964"/>
              <a:gd name="connsiteY3" fmla="*/ 4392707 h 5629836"/>
              <a:gd name="connsiteX4" fmla="*/ 10954870 w 10970964"/>
              <a:gd name="connsiteY4" fmla="*/ 5629836 h 5629836"/>
              <a:gd name="connsiteX5" fmla="*/ 6131858 w 10970964"/>
              <a:gd name="connsiteY5" fmla="*/ 5611906 h 5629836"/>
              <a:gd name="connsiteX6" fmla="*/ 3639670 w 10970964"/>
              <a:gd name="connsiteY6" fmla="*/ 4374777 h 5629836"/>
              <a:gd name="connsiteX7" fmla="*/ 2133600 w 10970964"/>
              <a:gd name="connsiteY7" fmla="*/ 3352800 h 5629836"/>
              <a:gd name="connsiteX8" fmla="*/ 1488141 w 10970964"/>
              <a:gd name="connsiteY8" fmla="*/ 2115671 h 5629836"/>
              <a:gd name="connsiteX9" fmla="*/ 735105 w 10970964"/>
              <a:gd name="connsiteY9" fmla="*/ 555812 h 5629836"/>
              <a:gd name="connsiteX10" fmla="*/ 0 w 10970964"/>
              <a:gd name="connsiteY10" fmla="*/ 0 h 5629836"/>
              <a:gd name="connsiteX11" fmla="*/ 842682 w 10970964"/>
              <a:gd name="connsiteY11" fmla="*/ 125506 h 5629836"/>
              <a:gd name="connsiteX0" fmla="*/ 842682 w 11470192"/>
              <a:gd name="connsiteY0" fmla="*/ 125506 h 5629836"/>
              <a:gd name="connsiteX1" fmla="*/ 2707341 w 11470192"/>
              <a:gd name="connsiteY1" fmla="*/ 1004047 h 5629836"/>
              <a:gd name="connsiteX2" fmla="*/ 5289176 w 11470192"/>
              <a:gd name="connsiteY2" fmla="*/ 2779059 h 5629836"/>
              <a:gd name="connsiteX3" fmla="*/ 8390964 w 11470192"/>
              <a:gd name="connsiteY3" fmla="*/ 4392707 h 5629836"/>
              <a:gd name="connsiteX4" fmla="*/ 11456893 w 11470192"/>
              <a:gd name="connsiteY4" fmla="*/ 5629836 h 5629836"/>
              <a:gd name="connsiteX5" fmla="*/ 6131858 w 11470192"/>
              <a:gd name="connsiteY5" fmla="*/ 5611906 h 5629836"/>
              <a:gd name="connsiteX6" fmla="*/ 3639670 w 11470192"/>
              <a:gd name="connsiteY6" fmla="*/ 4374777 h 5629836"/>
              <a:gd name="connsiteX7" fmla="*/ 2133600 w 11470192"/>
              <a:gd name="connsiteY7" fmla="*/ 3352800 h 5629836"/>
              <a:gd name="connsiteX8" fmla="*/ 1488141 w 11470192"/>
              <a:gd name="connsiteY8" fmla="*/ 2115671 h 5629836"/>
              <a:gd name="connsiteX9" fmla="*/ 735105 w 11470192"/>
              <a:gd name="connsiteY9" fmla="*/ 555812 h 5629836"/>
              <a:gd name="connsiteX10" fmla="*/ 0 w 11470192"/>
              <a:gd name="connsiteY10" fmla="*/ 0 h 5629836"/>
              <a:gd name="connsiteX11" fmla="*/ 842682 w 11470192"/>
              <a:gd name="connsiteY11" fmla="*/ 125506 h 5629836"/>
              <a:gd name="connsiteX0" fmla="*/ 1272988 w 11900498"/>
              <a:gd name="connsiteY0" fmla="*/ 89647 h 5593977"/>
              <a:gd name="connsiteX1" fmla="*/ 3137647 w 11900498"/>
              <a:gd name="connsiteY1" fmla="*/ 968188 h 5593977"/>
              <a:gd name="connsiteX2" fmla="*/ 5719482 w 11900498"/>
              <a:gd name="connsiteY2" fmla="*/ 2743200 h 5593977"/>
              <a:gd name="connsiteX3" fmla="*/ 8821270 w 11900498"/>
              <a:gd name="connsiteY3" fmla="*/ 4356848 h 5593977"/>
              <a:gd name="connsiteX4" fmla="*/ 11887199 w 11900498"/>
              <a:gd name="connsiteY4" fmla="*/ 5593977 h 5593977"/>
              <a:gd name="connsiteX5" fmla="*/ 6562164 w 11900498"/>
              <a:gd name="connsiteY5" fmla="*/ 5576047 h 5593977"/>
              <a:gd name="connsiteX6" fmla="*/ 4069976 w 11900498"/>
              <a:gd name="connsiteY6" fmla="*/ 4338918 h 5593977"/>
              <a:gd name="connsiteX7" fmla="*/ 2563906 w 11900498"/>
              <a:gd name="connsiteY7" fmla="*/ 3316941 h 5593977"/>
              <a:gd name="connsiteX8" fmla="*/ 1918447 w 11900498"/>
              <a:gd name="connsiteY8" fmla="*/ 2079812 h 5593977"/>
              <a:gd name="connsiteX9" fmla="*/ 1165411 w 11900498"/>
              <a:gd name="connsiteY9" fmla="*/ 519953 h 5593977"/>
              <a:gd name="connsiteX10" fmla="*/ 0 w 11900498"/>
              <a:gd name="connsiteY10" fmla="*/ 0 h 5593977"/>
              <a:gd name="connsiteX11" fmla="*/ 1272988 w 11900498"/>
              <a:gd name="connsiteY11" fmla="*/ 89647 h 5593977"/>
              <a:gd name="connsiteX0" fmla="*/ 1272988 w 11900498"/>
              <a:gd name="connsiteY0" fmla="*/ 89647 h 5593977"/>
              <a:gd name="connsiteX1" fmla="*/ 3137647 w 11900498"/>
              <a:gd name="connsiteY1" fmla="*/ 968188 h 5593977"/>
              <a:gd name="connsiteX2" fmla="*/ 5719482 w 11900498"/>
              <a:gd name="connsiteY2" fmla="*/ 2743200 h 5593977"/>
              <a:gd name="connsiteX3" fmla="*/ 8821270 w 11900498"/>
              <a:gd name="connsiteY3" fmla="*/ 4356848 h 5593977"/>
              <a:gd name="connsiteX4" fmla="*/ 11887199 w 11900498"/>
              <a:gd name="connsiteY4" fmla="*/ 5593977 h 5593977"/>
              <a:gd name="connsiteX5" fmla="*/ 6562164 w 11900498"/>
              <a:gd name="connsiteY5" fmla="*/ 5576047 h 5593977"/>
              <a:gd name="connsiteX6" fmla="*/ 4069976 w 11900498"/>
              <a:gd name="connsiteY6" fmla="*/ 4338918 h 5593977"/>
              <a:gd name="connsiteX7" fmla="*/ 2563906 w 11900498"/>
              <a:gd name="connsiteY7" fmla="*/ 3316941 h 5593977"/>
              <a:gd name="connsiteX8" fmla="*/ 1918447 w 11900498"/>
              <a:gd name="connsiteY8" fmla="*/ 2079812 h 5593977"/>
              <a:gd name="connsiteX9" fmla="*/ 466164 w 11900498"/>
              <a:gd name="connsiteY9" fmla="*/ 896471 h 5593977"/>
              <a:gd name="connsiteX10" fmla="*/ 0 w 11900498"/>
              <a:gd name="connsiteY10" fmla="*/ 0 h 5593977"/>
              <a:gd name="connsiteX11" fmla="*/ 1272988 w 11900498"/>
              <a:gd name="connsiteY11" fmla="*/ 89647 h 5593977"/>
              <a:gd name="connsiteX0" fmla="*/ 1272988 w 11900498"/>
              <a:gd name="connsiteY0" fmla="*/ 89647 h 5593977"/>
              <a:gd name="connsiteX1" fmla="*/ 3137647 w 11900498"/>
              <a:gd name="connsiteY1" fmla="*/ 968188 h 5593977"/>
              <a:gd name="connsiteX2" fmla="*/ 5719482 w 11900498"/>
              <a:gd name="connsiteY2" fmla="*/ 2743200 h 5593977"/>
              <a:gd name="connsiteX3" fmla="*/ 8821270 w 11900498"/>
              <a:gd name="connsiteY3" fmla="*/ 4356848 h 5593977"/>
              <a:gd name="connsiteX4" fmla="*/ 11887199 w 11900498"/>
              <a:gd name="connsiteY4" fmla="*/ 5593977 h 5593977"/>
              <a:gd name="connsiteX5" fmla="*/ 6562164 w 11900498"/>
              <a:gd name="connsiteY5" fmla="*/ 5576047 h 5593977"/>
              <a:gd name="connsiteX6" fmla="*/ 4069976 w 11900498"/>
              <a:gd name="connsiteY6" fmla="*/ 4338918 h 5593977"/>
              <a:gd name="connsiteX7" fmla="*/ 2563906 w 11900498"/>
              <a:gd name="connsiteY7" fmla="*/ 3316941 h 5593977"/>
              <a:gd name="connsiteX8" fmla="*/ 1685365 w 11900498"/>
              <a:gd name="connsiteY8" fmla="*/ 2312894 h 5593977"/>
              <a:gd name="connsiteX9" fmla="*/ 466164 w 11900498"/>
              <a:gd name="connsiteY9" fmla="*/ 896471 h 5593977"/>
              <a:gd name="connsiteX10" fmla="*/ 0 w 11900498"/>
              <a:gd name="connsiteY10" fmla="*/ 0 h 5593977"/>
              <a:gd name="connsiteX11" fmla="*/ 1272988 w 11900498"/>
              <a:gd name="connsiteY11" fmla="*/ 89647 h 5593977"/>
              <a:gd name="connsiteX0" fmla="*/ 1272988 w 11901564"/>
              <a:gd name="connsiteY0" fmla="*/ 89647 h 5593977"/>
              <a:gd name="connsiteX1" fmla="*/ 3137647 w 11901564"/>
              <a:gd name="connsiteY1" fmla="*/ 968188 h 5593977"/>
              <a:gd name="connsiteX2" fmla="*/ 5719482 w 11901564"/>
              <a:gd name="connsiteY2" fmla="*/ 2743200 h 5593977"/>
              <a:gd name="connsiteX3" fmla="*/ 9000564 w 11901564"/>
              <a:gd name="connsiteY3" fmla="*/ 4177554 h 5593977"/>
              <a:gd name="connsiteX4" fmla="*/ 11887199 w 11901564"/>
              <a:gd name="connsiteY4" fmla="*/ 5593977 h 5593977"/>
              <a:gd name="connsiteX5" fmla="*/ 6562164 w 11901564"/>
              <a:gd name="connsiteY5" fmla="*/ 5576047 h 5593977"/>
              <a:gd name="connsiteX6" fmla="*/ 4069976 w 11901564"/>
              <a:gd name="connsiteY6" fmla="*/ 4338918 h 5593977"/>
              <a:gd name="connsiteX7" fmla="*/ 2563906 w 11901564"/>
              <a:gd name="connsiteY7" fmla="*/ 3316941 h 5593977"/>
              <a:gd name="connsiteX8" fmla="*/ 1685365 w 11901564"/>
              <a:gd name="connsiteY8" fmla="*/ 2312894 h 5593977"/>
              <a:gd name="connsiteX9" fmla="*/ 466164 w 11901564"/>
              <a:gd name="connsiteY9" fmla="*/ 896471 h 5593977"/>
              <a:gd name="connsiteX10" fmla="*/ 0 w 11901564"/>
              <a:gd name="connsiteY10" fmla="*/ 0 h 5593977"/>
              <a:gd name="connsiteX11" fmla="*/ 1272988 w 11901564"/>
              <a:gd name="connsiteY11" fmla="*/ 89647 h 5593977"/>
              <a:gd name="connsiteX0" fmla="*/ 1272988 w 11901564"/>
              <a:gd name="connsiteY0" fmla="*/ 89647 h 5593977"/>
              <a:gd name="connsiteX1" fmla="*/ 3137647 w 11901564"/>
              <a:gd name="connsiteY1" fmla="*/ 968188 h 5593977"/>
              <a:gd name="connsiteX2" fmla="*/ 5719482 w 11901564"/>
              <a:gd name="connsiteY2" fmla="*/ 2743200 h 5593977"/>
              <a:gd name="connsiteX3" fmla="*/ 9000564 w 11901564"/>
              <a:gd name="connsiteY3" fmla="*/ 4177554 h 5593977"/>
              <a:gd name="connsiteX4" fmla="*/ 11887199 w 11901564"/>
              <a:gd name="connsiteY4" fmla="*/ 5593977 h 5593977"/>
              <a:gd name="connsiteX5" fmla="*/ 6562164 w 11901564"/>
              <a:gd name="connsiteY5" fmla="*/ 5576047 h 5593977"/>
              <a:gd name="connsiteX6" fmla="*/ 4016188 w 11901564"/>
              <a:gd name="connsiteY6" fmla="*/ 4446494 h 5593977"/>
              <a:gd name="connsiteX7" fmla="*/ 2563906 w 11901564"/>
              <a:gd name="connsiteY7" fmla="*/ 3316941 h 5593977"/>
              <a:gd name="connsiteX8" fmla="*/ 1685365 w 11901564"/>
              <a:gd name="connsiteY8" fmla="*/ 2312894 h 5593977"/>
              <a:gd name="connsiteX9" fmla="*/ 466164 w 11901564"/>
              <a:gd name="connsiteY9" fmla="*/ 896471 h 5593977"/>
              <a:gd name="connsiteX10" fmla="*/ 0 w 11901564"/>
              <a:gd name="connsiteY10" fmla="*/ 0 h 5593977"/>
              <a:gd name="connsiteX11" fmla="*/ 1272988 w 11901564"/>
              <a:gd name="connsiteY11" fmla="*/ 89647 h 559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01564" h="5593977">
                <a:moveTo>
                  <a:pt x="1272988" y="89647"/>
                </a:moveTo>
                <a:cubicBezTo>
                  <a:pt x="1869141" y="279400"/>
                  <a:pt x="2396565" y="525929"/>
                  <a:pt x="3137647" y="968188"/>
                </a:cubicBezTo>
                <a:cubicBezTo>
                  <a:pt x="3878729" y="1410447"/>
                  <a:pt x="4742329" y="2208306"/>
                  <a:pt x="5719482" y="2743200"/>
                </a:cubicBezTo>
                <a:cubicBezTo>
                  <a:pt x="6696635" y="3278094"/>
                  <a:pt x="7972611" y="3702425"/>
                  <a:pt x="9000564" y="4177554"/>
                </a:cubicBezTo>
                <a:cubicBezTo>
                  <a:pt x="10028517" y="4652684"/>
                  <a:pt x="12093387" y="5510307"/>
                  <a:pt x="11887199" y="5593977"/>
                </a:cubicBezTo>
                <a:lnTo>
                  <a:pt x="6562164" y="5576047"/>
                </a:lnTo>
                <a:cubicBezTo>
                  <a:pt x="5821082" y="5372847"/>
                  <a:pt x="4682564" y="4823012"/>
                  <a:pt x="4016188" y="4446494"/>
                </a:cubicBezTo>
                <a:cubicBezTo>
                  <a:pt x="3349812" y="4069976"/>
                  <a:pt x="2952377" y="3672541"/>
                  <a:pt x="2563906" y="3316941"/>
                </a:cubicBezTo>
                <a:cubicBezTo>
                  <a:pt x="2175436" y="2961341"/>
                  <a:pt x="2034989" y="2716306"/>
                  <a:pt x="1685365" y="2312894"/>
                </a:cubicBezTo>
                <a:cubicBezTo>
                  <a:pt x="1335741" y="1909482"/>
                  <a:pt x="618564" y="1210236"/>
                  <a:pt x="466164" y="896471"/>
                </a:cubicBezTo>
                <a:cubicBezTo>
                  <a:pt x="313764" y="582706"/>
                  <a:pt x="4482" y="4482"/>
                  <a:pt x="0" y="0"/>
                </a:cubicBezTo>
                <a:lnTo>
                  <a:pt x="1272988" y="89647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F12A79E-FA79-99C7-94A7-CE872E52F61C}"/>
              </a:ext>
            </a:extLst>
          </p:cNvPr>
          <p:cNvSpPr/>
          <p:nvPr/>
        </p:nvSpPr>
        <p:spPr>
          <a:xfrm>
            <a:off x="-28247" y="1165416"/>
            <a:ext cx="11126551" cy="5743460"/>
          </a:xfrm>
          <a:custGeom>
            <a:avLst/>
            <a:gdLst>
              <a:gd name="connsiteX0" fmla="*/ 772938 w 9044755"/>
              <a:gd name="connsiteY0" fmla="*/ 502024 h 5476580"/>
              <a:gd name="connsiteX1" fmla="*/ 790867 w 9044755"/>
              <a:gd name="connsiteY1" fmla="*/ 4930588 h 5476580"/>
              <a:gd name="connsiteX2" fmla="*/ 8948750 w 9044755"/>
              <a:gd name="connsiteY2" fmla="*/ 5163671 h 5476580"/>
              <a:gd name="connsiteX3" fmla="*/ 5129785 w 9044755"/>
              <a:gd name="connsiteY3" fmla="*/ 2725271 h 5476580"/>
              <a:gd name="connsiteX4" fmla="*/ 3103761 w 9044755"/>
              <a:gd name="connsiteY4" fmla="*/ 1093694 h 5476580"/>
              <a:gd name="connsiteX5" fmla="*/ 1705267 w 9044755"/>
              <a:gd name="connsiteY5" fmla="*/ 0 h 5476580"/>
              <a:gd name="connsiteX0" fmla="*/ 772938 w 9044755"/>
              <a:gd name="connsiteY0" fmla="*/ 502024 h 5476580"/>
              <a:gd name="connsiteX1" fmla="*/ 790867 w 9044755"/>
              <a:gd name="connsiteY1" fmla="*/ 4930588 h 5476580"/>
              <a:gd name="connsiteX2" fmla="*/ 8948750 w 9044755"/>
              <a:gd name="connsiteY2" fmla="*/ 5163671 h 5476580"/>
              <a:gd name="connsiteX3" fmla="*/ 5129785 w 9044755"/>
              <a:gd name="connsiteY3" fmla="*/ 2725271 h 5476580"/>
              <a:gd name="connsiteX4" fmla="*/ 3103761 w 9044755"/>
              <a:gd name="connsiteY4" fmla="*/ 1093694 h 5476580"/>
              <a:gd name="connsiteX5" fmla="*/ 1705267 w 9044755"/>
              <a:gd name="connsiteY5" fmla="*/ 0 h 5476580"/>
              <a:gd name="connsiteX6" fmla="*/ 772938 w 9044755"/>
              <a:gd name="connsiteY6" fmla="*/ 502024 h 5476580"/>
              <a:gd name="connsiteX0" fmla="*/ 772938 w 9044755"/>
              <a:gd name="connsiteY0" fmla="*/ 524507 h 5499063"/>
              <a:gd name="connsiteX1" fmla="*/ 790867 w 9044755"/>
              <a:gd name="connsiteY1" fmla="*/ 4953071 h 5499063"/>
              <a:gd name="connsiteX2" fmla="*/ 8948750 w 9044755"/>
              <a:gd name="connsiteY2" fmla="*/ 5186154 h 5499063"/>
              <a:gd name="connsiteX3" fmla="*/ 5129785 w 9044755"/>
              <a:gd name="connsiteY3" fmla="*/ 2747754 h 5499063"/>
              <a:gd name="connsiteX4" fmla="*/ 3103761 w 9044755"/>
              <a:gd name="connsiteY4" fmla="*/ 1116177 h 5499063"/>
              <a:gd name="connsiteX5" fmla="*/ 1705267 w 9044755"/>
              <a:gd name="connsiteY5" fmla="*/ 22483 h 5499063"/>
              <a:gd name="connsiteX6" fmla="*/ 772938 w 9044755"/>
              <a:gd name="connsiteY6" fmla="*/ 524507 h 5499063"/>
              <a:gd name="connsiteX0" fmla="*/ 772938 w 9044755"/>
              <a:gd name="connsiteY0" fmla="*/ 247228 h 5221784"/>
              <a:gd name="connsiteX1" fmla="*/ 790867 w 9044755"/>
              <a:gd name="connsiteY1" fmla="*/ 4675792 h 5221784"/>
              <a:gd name="connsiteX2" fmla="*/ 8948750 w 9044755"/>
              <a:gd name="connsiteY2" fmla="*/ 4908875 h 5221784"/>
              <a:gd name="connsiteX3" fmla="*/ 5129785 w 9044755"/>
              <a:gd name="connsiteY3" fmla="*/ 2470475 h 5221784"/>
              <a:gd name="connsiteX4" fmla="*/ 3103761 w 9044755"/>
              <a:gd name="connsiteY4" fmla="*/ 838898 h 5221784"/>
              <a:gd name="connsiteX5" fmla="*/ 2279008 w 9044755"/>
              <a:gd name="connsiteY5" fmla="*/ 32074 h 5221784"/>
              <a:gd name="connsiteX6" fmla="*/ 772938 w 9044755"/>
              <a:gd name="connsiteY6" fmla="*/ 247228 h 5221784"/>
              <a:gd name="connsiteX0" fmla="*/ 863743 w 8974195"/>
              <a:gd name="connsiteY0" fmla="*/ 1097583 h 5142346"/>
              <a:gd name="connsiteX1" fmla="*/ 720307 w 8974195"/>
              <a:gd name="connsiteY1" fmla="*/ 4647606 h 5142346"/>
              <a:gd name="connsiteX2" fmla="*/ 8878190 w 8974195"/>
              <a:gd name="connsiteY2" fmla="*/ 4880689 h 5142346"/>
              <a:gd name="connsiteX3" fmla="*/ 5059225 w 8974195"/>
              <a:gd name="connsiteY3" fmla="*/ 2442289 h 5142346"/>
              <a:gd name="connsiteX4" fmla="*/ 3033201 w 8974195"/>
              <a:gd name="connsiteY4" fmla="*/ 810712 h 5142346"/>
              <a:gd name="connsiteX5" fmla="*/ 2208448 w 8974195"/>
              <a:gd name="connsiteY5" fmla="*/ 3888 h 5142346"/>
              <a:gd name="connsiteX6" fmla="*/ 863743 w 8974195"/>
              <a:gd name="connsiteY6" fmla="*/ 1097583 h 5142346"/>
              <a:gd name="connsiteX0" fmla="*/ 803590 w 8914042"/>
              <a:gd name="connsiteY0" fmla="*/ 1097583 h 5142346"/>
              <a:gd name="connsiteX1" fmla="*/ 660154 w 8914042"/>
              <a:gd name="connsiteY1" fmla="*/ 4647606 h 5142346"/>
              <a:gd name="connsiteX2" fmla="*/ 8818037 w 8914042"/>
              <a:gd name="connsiteY2" fmla="*/ 4880689 h 5142346"/>
              <a:gd name="connsiteX3" fmla="*/ 4999072 w 8914042"/>
              <a:gd name="connsiteY3" fmla="*/ 2442289 h 5142346"/>
              <a:gd name="connsiteX4" fmla="*/ 2973048 w 8914042"/>
              <a:gd name="connsiteY4" fmla="*/ 810712 h 5142346"/>
              <a:gd name="connsiteX5" fmla="*/ 2148295 w 8914042"/>
              <a:gd name="connsiteY5" fmla="*/ 3888 h 5142346"/>
              <a:gd name="connsiteX6" fmla="*/ 803590 w 8914042"/>
              <a:gd name="connsiteY6" fmla="*/ 1097583 h 5142346"/>
              <a:gd name="connsiteX0" fmla="*/ 482250 w 9184372"/>
              <a:gd name="connsiteY0" fmla="*/ 153141 h 5546537"/>
              <a:gd name="connsiteX1" fmla="*/ 930484 w 9184372"/>
              <a:gd name="connsiteY1" fmla="*/ 4976152 h 5546537"/>
              <a:gd name="connsiteX2" fmla="*/ 9088367 w 9184372"/>
              <a:gd name="connsiteY2" fmla="*/ 5209235 h 5546537"/>
              <a:gd name="connsiteX3" fmla="*/ 5269402 w 9184372"/>
              <a:gd name="connsiteY3" fmla="*/ 2770835 h 5546537"/>
              <a:gd name="connsiteX4" fmla="*/ 3243378 w 9184372"/>
              <a:gd name="connsiteY4" fmla="*/ 1139258 h 5546537"/>
              <a:gd name="connsiteX5" fmla="*/ 2418625 w 9184372"/>
              <a:gd name="connsiteY5" fmla="*/ 332434 h 5546537"/>
              <a:gd name="connsiteX6" fmla="*/ 482250 w 9184372"/>
              <a:gd name="connsiteY6" fmla="*/ 153141 h 5546537"/>
              <a:gd name="connsiteX0" fmla="*/ 482250 w 9184372"/>
              <a:gd name="connsiteY0" fmla="*/ 153141 h 5546537"/>
              <a:gd name="connsiteX1" fmla="*/ 930484 w 9184372"/>
              <a:gd name="connsiteY1" fmla="*/ 4976152 h 5546537"/>
              <a:gd name="connsiteX2" fmla="*/ 9088367 w 9184372"/>
              <a:gd name="connsiteY2" fmla="*/ 5209235 h 5546537"/>
              <a:gd name="connsiteX3" fmla="*/ 5269402 w 9184372"/>
              <a:gd name="connsiteY3" fmla="*/ 2770835 h 5546537"/>
              <a:gd name="connsiteX4" fmla="*/ 3243378 w 9184372"/>
              <a:gd name="connsiteY4" fmla="*/ 1139258 h 5546537"/>
              <a:gd name="connsiteX5" fmla="*/ 2418625 w 9184372"/>
              <a:gd name="connsiteY5" fmla="*/ 332434 h 5546537"/>
              <a:gd name="connsiteX6" fmla="*/ 482250 w 9184372"/>
              <a:gd name="connsiteY6" fmla="*/ 153141 h 5546537"/>
              <a:gd name="connsiteX0" fmla="*/ 325031 w 9027153"/>
              <a:gd name="connsiteY0" fmla="*/ 153141 h 5546537"/>
              <a:gd name="connsiteX1" fmla="*/ 773265 w 9027153"/>
              <a:gd name="connsiteY1" fmla="*/ 4976152 h 5546537"/>
              <a:gd name="connsiteX2" fmla="*/ 8931148 w 9027153"/>
              <a:gd name="connsiteY2" fmla="*/ 5209235 h 5546537"/>
              <a:gd name="connsiteX3" fmla="*/ 5112183 w 9027153"/>
              <a:gd name="connsiteY3" fmla="*/ 2770835 h 5546537"/>
              <a:gd name="connsiteX4" fmla="*/ 3086159 w 9027153"/>
              <a:gd name="connsiteY4" fmla="*/ 1139258 h 5546537"/>
              <a:gd name="connsiteX5" fmla="*/ 2261406 w 9027153"/>
              <a:gd name="connsiteY5" fmla="*/ 332434 h 5546537"/>
              <a:gd name="connsiteX6" fmla="*/ 325031 w 9027153"/>
              <a:gd name="connsiteY6" fmla="*/ 153141 h 5546537"/>
              <a:gd name="connsiteX0" fmla="*/ 325031 w 9027153"/>
              <a:gd name="connsiteY0" fmla="*/ 0 h 5393396"/>
              <a:gd name="connsiteX1" fmla="*/ 773265 w 9027153"/>
              <a:gd name="connsiteY1" fmla="*/ 4823011 h 5393396"/>
              <a:gd name="connsiteX2" fmla="*/ 8931148 w 9027153"/>
              <a:gd name="connsiteY2" fmla="*/ 5056094 h 5393396"/>
              <a:gd name="connsiteX3" fmla="*/ 5112183 w 9027153"/>
              <a:gd name="connsiteY3" fmla="*/ 2617694 h 5393396"/>
              <a:gd name="connsiteX4" fmla="*/ 3086159 w 9027153"/>
              <a:gd name="connsiteY4" fmla="*/ 986117 h 5393396"/>
              <a:gd name="connsiteX5" fmla="*/ 2261406 w 9027153"/>
              <a:gd name="connsiteY5" fmla="*/ 179293 h 5393396"/>
              <a:gd name="connsiteX6" fmla="*/ 325031 w 9027153"/>
              <a:gd name="connsiteY6" fmla="*/ 0 h 5393396"/>
              <a:gd name="connsiteX0" fmla="*/ 325031 w 9027153"/>
              <a:gd name="connsiteY0" fmla="*/ 0 h 5393396"/>
              <a:gd name="connsiteX1" fmla="*/ 773265 w 9027153"/>
              <a:gd name="connsiteY1" fmla="*/ 4823011 h 5393396"/>
              <a:gd name="connsiteX2" fmla="*/ 8931148 w 9027153"/>
              <a:gd name="connsiteY2" fmla="*/ 5056094 h 5393396"/>
              <a:gd name="connsiteX3" fmla="*/ 5112183 w 9027153"/>
              <a:gd name="connsiteY3" fmla="*/ 2617694 h 5393396"/>
              <a:gd name="connsiteX4" fmla="*/ 3086159 w 9027153"/>
              <a:gd name="connsiteY4" fmla="*/ 986117 h 5393396"/>
              <a:gd name="connsiteX5" fmla="*/ 1956606 w 9027153"/>
              <a:gd name="connsiteY5" fmla="*/ 663387 h 5393396"/>
              <a:gd name="connsiteX6" fmla="*/ 325031 w 9027153"/>
              <a:gd name="connsiteY6" fmla="*/ 0 h 5393396"/>
              <a:gd name="connsiteX0" fmla="*/ 325031 w 9026021"/>
              <a:gd name="connsiteY0" fmla="*/ 0 h 5393396"/>
              <a:gd name="connsiteX1" fmla="*/ 773265 w 9026021"/>
              <a:gd name="connsiteY1" fmla="*/ 4823011 h 5393396"/>
              <a:gd name="connsiteX2" fmla="*/ 8931148 w 9026021"/>
              <a:gd name="connsiteY2" fmla="*/ 5056094 h 5393396"/>
              <a:gd name="connsiteX3" fmla="*/ 5112183 w 9026021"/>
              <a:gd name="connsiteY3" fmla="*/ 2617694 h 5393396"/>
              <a:gd name="connsiteX4" fmla="*/ 3390959 w 9026021"/>
              <a:gd name="connsiteY4" fmla="*/ 1703293 h 5393396"/>
              <a:gd name="connsiteX5" fmla="*/ 1956606 w 9026021"/>
              <a:gd name="connsiteY5" fmla="*/ 663387 h 5393396"/>
              <a:gd name="connsiteX6" fmla="*/ 325031 w 9026021"/>
              <a:gd name="connsiteY6" fmla="*/ 0 h 5393396"/>
              <a:gd name="connsiteX0" fmla="*/ 325031 w 9026021"/>
              <a:gd name="connsiteY0" fmla="*/ 0 h 5393396"/>
              <a:gd name="connsiteX1" fmla="*/ 773265 w 9026021"/>
              <a:gd name="connsiteY1" fmla="*/ 4823011 h 5393396"/>
              <a:gd name="connsiteX2" fmla="*/ 8931148 w 9026021"/>
              <a:gd name="connsiteY2" fmla="*/ 5056094 h 5393396"/>
              <a:gd name="connsiteX3" fmla="*/ 5112183 w 9026021"/>
              <a:gd name="connsiteY3" fmla="*/ 2617694 h 5393396"/>
              <a:gd name="connsiteX4" fmla="*/ 3390959 w 9026021"/>
              <a:gd name="connsiteY4" fmla="*/ 1703293 h 5393396"/>
              <a:gd name="connsiteX5" fmla="*/ 1956606 w 9026021"/>
              <a:gd name="connsiteY5" fmla="*/ 663387 h 5393396"/>
              <a:gd name="connsiteX6" fmla="*/ 325031 w 9026021"/>
              <a:gd name="connsiteY6" fmla="*/ 0 h 5393396"/>
              <a:gd name="connsiteX0" fmla="*/ 0 w 8700990"/>
              <a:gd name="connsiteY0" fmla="*/ 0 h 5393396"/>
              <a:gd name="connsiteX1" fmla="*/ 448234 w 8700990"/>
              <a:gd name="connsiteY1" fmla="*/ 4823011 h 5393396"/>
              <a:gd name="connsiteX2" fmla="*/ 8606117 w 8700990"/>
              <a:gd name="connsiteY2" fmla="*/ 5056094 h 5393396"/>
              <a:gd name="connsiteX3" fmla="*/ 4787152 w 8700990"/>
              <a:gd name="connsiteY3" fmla="*/ 2617694 h 5393396"/>
              <a:gd name="connsiteX4" fmla="*/ 3065928 w 8700990"/>
              <a:gd name="connsiteY4" fmla="*/ 1703293 h 5393396"/>
              <a:gd name="connsiteX5" fmla="*/ 1631575 w 8700990"/>
              <a:gd name="connsiteY5" fmla="*/ 663387 h 5393396"/>
              <a:gd name="connsiteX6" fmla="*/ 0 w 8700990"/>
              <a:gd name="connsiteY6" fmla="*/ 0 h 5393396"/>
              <a:gd name="connsiteX0" fmla="*/ 47818 w 8759681"/>
              <a:gd name="connsiteY0" fmla="*/ 0 h 5870683"/>
              <a:gd name="connsiteX1" fmla="*/ 209181 w 8759681"/>
              <a:gd name="connsiteY1" fmla="*/ 5504328 h 5870683"/>
              <a:gd name="connsiteX2" fmla="*/ 8653935 w 8759681"/>
              <a:gd name="connsiteY2" fmla="*/ 5056094 h 5870683"/>
              <a:gd name="connsiteX3" fmla="*/ 4834970 w 8759681"/>
              <a:gd name="connsiteY3" fmla="*/ 2617694 h 5870683"/>
              <a:gd name="connsiteX4" fmla="*/ 3113746 w 8759681"/>
              <a:gd name="connsiteY4" fmla="*/ 1703293 h 5870683"/>
              <a:gd name="connsiteX5" fmla="*/ 1679393 w 8759681"/>
              <a:gd name="connsiteY5" fmla="*/ 663387 h 5870683"/>
              <a:gd name="connsiteX6" fmla="*/ 47818 w 8759681"/>
              <a:gd name="connsiteY6" fmla="*/ 0 h 5870683"/>
              <a:gd name="connsiteX0" fmla="*/ 0 w 8711863"/>
              <a:gd name="connsiteY0" fmla="*/ 0 h 5870683"/>
              <a:gd name="connsiteX1" fmla="*/ 161363 w 8711863"/>
              <a:gd name="connsiteY1" fmla="*/ 5504328 h 5870683"/>
              <a:gd name="connsiteX2" fmla="*/ 8606117 w 8711863"/>
              <a:gd name="connsiteY2" fmla="*/ 5056094 h 5870683"/>
              <a:gd name="connsiteX3" fmla="*/ 4787152 w 8711863"/>
              <a:gd name="connsiteY3" fmla="*/ 2617694 h 5870683"/>
              <a:gd name="connsiteX4" fmla="*/ 3065928 w 8711863"/>
              <a:gd name="connsiteY4" fmla="*/ 1703293 h 5870683"/>
              <a:gd name="connsiteX5" fmla="*/ 1631575 w 8711863"/>
              <a:gd name="connsiteY5" fmla="*/ 663387 h 5870683"/>
              <a:gd name="connsiteX6" fmla="*/ 0 w 8711863"/>
              <a:gd name="connsiteY6" fmla="*/ 0 h 5870683"/>
              <a:gd name="connsiteX0" fmla="*/ 0 w 8711863"/>
              <a:gd name="connsiteY0" fmla="*/ 0 h 5532274"/>
              <a:gd name="connsiteX1" fmla="*/ 161363 w 8711863"/>
              <a:gd name="connsiteY1" fmla="*/ 5504328 h 5532274"/>
              <a:gd name="connsiteX2" fmla="*/ 8606117 w 8711863"/>
              <a:gd name="connsiteY2" fmla="*/ 5056094 h 5532274"/>
              <a:gd name="connsiteX3" fmla="*/ 4787152 w 8711863"/>
              <a:gd name="connsiteY3" fmla="*/ 2617694 h 5532274"/>
              <a:gd name="connsiteX4" fmla="*/ 3065928 w 8711863"/>
              <a:gd name="connsiteY4" fmla="*/ 1703293 h 5532274"/>
              <a:gd name="connsiteX5" fmla="*/ 1631575 w 8711863"/>
              <a:gd name="connsiteY5" fmla="*/ 663387 h 5532274"/>
              <a:gd name="connsiteX6" fmla="*/ 0 w 8711863"/>
              <a:gd name="connsiteY6" fmla="*/ 0 h 5532274"/>
              <a:gd name="connsiteX0" fmla="*/ 0 w 8746978"/>
              <a:gd name="connsiteY0" fmla="*/ 0 h 5613063"/>
              <a:gd name="connsiteX1" fmla="*/ 161363 w 8746978"/>
              <a:gd name="connsiteY1" fmla="*/ 5504328 h 5613063"/>
              <a:gd name="connsiteX2" fmla="*/ 8641975 w 8746978"/>
              <a:gd name="connsiteY2" fmla="*/ 5307106 h 5613063"/>
              <a:gd name="connsiteX3" fmla="*/ 4787152 w 8746978"/>
              <a:gd name="connsiteY3" fmla="*/ 2617694 h 5613063"/>
              <a:gd name="connsiteX4" fmla="*/ 3065928 w 8746978"/>
              <a:gd name="connsiteY4" fmla="*/ 1703293 h 5613063"/>
              <a:gd name="connsiteX5" fmla="*/ 1631575 w 8746978"/>
              <a:gd name="connsiteY5" fmla="*/ 663387 h 5613063"/>
              <a:gd name="connsiteX6" fmla="*/ 0 w 8746978"/>
              <a:gd name="connsiteY6" fmla="*/ 0 h 5613063"/>
              <a:gd name="connsiteX0" fmla="*/ 0 w 8746978"/>
              <a:gd name="connsiteY0" fmla="*/ 0 h 5613063"/>
              <a:gd name="connsiteX1" fmla="*/ 161363 w 8746978"/>
              <a:gd name="connsiteY1" fmla="*/ 5504328 h 5613063"/>
              <a:gd name="connsiteX2" fmla="*/ 8641975 w 8746978"/>
              <a:gd name="connsiteY2" fmla="*/ 5307106 h 5613063"/>
              <a:gd name="connsiteX3" fmla="*/ 4787152 w 8746978"/>
              <a:gd name="connsiteY3" fmla="*/ 2617694 h 5613063"/>
              <a:gd name="connsiteX4" fmla="*/ 3065928 w 8746978"/>
              <a:gd name="connsiteY4" fmla="*/ 1703293 h 5613063"/>
              <a:gd name="connsiteX5" fmla="*/ 1631575 w 8746978"/>
              <a:gd name="connsiteY5" fmla="*/ 663387 h 5613063"/>
              <a:gd name="connsiteX6" fmla="*/ 0 w 8746978"/>
              <a:gd name="connsiteY6" fmla="*/ 0 h 5613063"/>
              <a:gd name="connsiteX0" fmla="*/ 0 w 8746978"/>
              <a:gd name="connsiteY0" fmla="*/ 0 h 5517059"/>
              <a:gd name="connsiteX1" fmla="*/ 161363 w 8746978"/>
              <a:gd name="connsiteY1" fmla="*/ 5504328 h 5517059"/>
              <a:gd name="connsiteX2" fmla="*/ 8641975 w 8746978"/>
              <a:gd name="connsiteY2" fmla="*/ 5307106 h 5517059"/>
              <a:gd name="connsiteX3" fmla="*/ 4787152 w 8746978"/>
              <a:gd name="connsiteY3" fmla="*/ 2617694 h 5517059"/>
              <a:gd name="connsiteX4" fmla="*/ 3065928 w 8746978"/>
              <a:gd name="connsiteY4" fmla="*/ 1703293 h 5517059"/>
              <a:gd name="connsiteX5" fmla="*/ 1631575 w 8746978"/>
              <a:gd name="connsiteY5" fmla="*/ 663387 h 5517059"/>
              <a:gd name="connsiteX6" fmla="*/ 0 w 8746978"/>
              <a:gd name="connsiteY6" fmla="*/ 0 h 5517059"/>
              <a:gd name="connsiteX0" fmla="*/ 0 w 8782104"/>
              <a:gd name="connsiteY0" fmla="*/ 0 h 5539790"/>
              <a:gd name="connsiteX1" fmla="*/ 161363 w 8782104"/>
              <a:gd name="connsiteY1" fmla="*/ 5504328 h 5539790"/>
              <a:gd name="connsiteX2" fmla="*/ 8677833 w 8782104"/>
              <a:gd name="connsiteY2" fmla="*/ 5504330 h 5539790"/>
              <a:gd name="connsiteX3" fmla="*/ 4787152 w 8782104"/>
              <a:gd name="connsiteY3" fmla="*/ 2617694 h 5539790"/>
              <a:gd name="connsiteX4" fmla="*/ 3065928 w 8782104"/>
              <a:gd name="connsiteY4" fmla="*/ 1703293 h 5539790"/>
              <a:gd name="connsiteX5" fmla="*/ 1631575 w 8782104"/>
              <a:gd name="connsiteY5" fmla="*/ 663387 h 5539790"/>
              <a:gd name="connsiteX6" fmla="*/ 0 w 8782104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787152 w 8677833"/>
              <a:gd name="connsiteY3" fmla="*/ 2617694 h 5539790"/>
              <a:gd name="connsiteX4" fmla="*/ 3065928 w 8677833"/>
              <a:gd name="connsiteY4" fmla="*/ 1703293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3065928 w 8677833"/>
              <a:gd name="connsiteY4" fmla="*/ 1703293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2420469 w 8677833"/>
              <a:gd name="connsiteY4" fmla="*/ 2043951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1631575 w 8677833"/>
              <a:gd name="connsiteY4" fmla="*/ 663387 h 5539790"/>
              <a:gd name="connsiteX5" fmla="*/ 0 w 8677833"/>
              <a:gd name="connsiteY5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231340 w 8677833"/>
              <a:gd name="connsiteY3" fmla="*/ 3352800 h 5539790"/>
              <a:gd name="connsiteX4" fmla="*/ 1631575 w 8677833"/>
              <a:gd name="connsiteY4" fmla="*/ 663387 h 5539790"/>
              <a:gd name="connsiteX5" fmla="*/ 0 w 8677833"/>
              <a:gd name="connsiteY5" fmla="*/ 0 h 5539790"/>
              <a:gd name="connsiteX0" fmla="*/ 0 w 6992468"/>
              <a:gd name="connsiteY0" fmla="*/ 0 h 5546237"/>
              <a:gd name="connsiteX1" fmla="*/ 161363 w 6992468"/>
              <a:gd name="connsiteY1" fmla="*/ 5504328 h 5546237"/>
              <a:gd name="connsiteX2" fmla="*/ 6992468 w 6992468"/>
              <a:gd name="connsiteY2" fmla="*/ 5522260 h 5546237"/>
              <a:gd name="connsiteX3" fmla="*/ 4231340 w 6992468"/>
              <a:gd name="connsiteY3" fmla="*/ 3352800 h 5546237"/>
              <a:gd name="connsiteX4" fmla="*/ 1631575 w 6992468"/>
              <a:gd name="connsiteY4" fmla="*/ 663387 h 5546237"/>
              <a:gd name="connsiteX5" fmla="*/ 0 w 6992468"/>
              <a:gd name="connsiteY5" fmla="*/ 0 h 5546237"/>
              <a:gd name="connsiteX0" fmla="*/ 28247 w 7020715"/>
              <a:gd name="connsiteY0" fmla="*/ 0 h 5715079"/>
              <a:gd name="connsiteX1" fmla="*/ 28246 w 7020715"/>
              <a:gd name="connsiteY1" fmla="*/ 5701551 h 5715079"/>
              <a:gd name="connsiteX2" fmla="*/ 7020715 w 7020715"/>
              <a:gd name="connsiteY2" fmla="*/ 5522260 h 5715079"/>
              <a:gd name="connsiteX3" fmla="*/ 4259587 w 7020715"/>
              <a:gd name="connsiteY3" fmla="*/ 3352800 h 5715079"/>
              <a:gd name="connsiteX4" fmla="*/ 1659822 w 7020715"/>
              <a:gd name="connsiteY4" fmla="*/ 663387 h 5715079"/>
              <a:gd name="connsiteX5" fmla="*/ 28247 w 7020715"/>
              <a:gd name="connsiteY5" fmla="*/ 0 h 5715079"/>
              <a:gd name="connsiteX0" fmla="*/ 28247 w 6859351"/>
              <a:gd name="connsiteY0" fmla="*/ 0 h 5732182"/>
              <a:gd name="connsiteX1" fmla="*/ 28246 w 6859351"/>
              <a:gd name="connsiteY1" fmla="*/ 5701551 h 5732182"/>
              <a:gd name="connsiteX2" fmla="*/ 6859351 w 6859351"/>
              <a:gd name="connsiteY2" fmla="*/ 5683624 h 5732182"/>
              <a:gd name="connsiteX3" fmla="*/ 4259587 w 6859351"/>
              <a:gd name="connsiteY3" fmla="*/ 3352800 h 5732182"/>
              <a:gd name="connsiteX4" fmla="*/ 1659822 w 6859351"/>
              <a:gd name="connsiteY4" fmla="*/ 663387 h 5732182"/>
              <a:gd name="connsiteX5" fmla="*/ 28247 w 6859351"/>
              <a:gd name="connsiteY5" fmla="*/ 0 h 5732182"/>
              <a:gd name="connsiteX0" fmla="*/ 28247 w 7277581"/>
              <a:gd name="connsiteY0" fmla="*/ 0 h 5732182"/>
              <a:gd name="connsiteX1" fmla="*/ 28246 w 7277581"/>
              <a:gd name="connsiteY1" fmla="*/ 5701551 h 5732182"/>
              <a:gd name="connsiteX2" fmla="*/ 6859351 w 7277581"/>
              <a:gd name="connsiteY2" fmla="*/ 5683624 h 5732182"/>
              <a:gd name="connsiteX3" fmla="*/ 6285613 w 7277581"/>
              <a:gd name="connsiteY3" fmla="*/ 5163667 h 5732182"/>
              <a:gd name="connsiteX4" fmla="*/ 4259587 w 7277581"/>
              <a:gd name="connsiteY4" fmla="*/ 3352800 h 5732182"/>
              <a:gd name="connsiteX5" fmla="*/ 1659822 w 7277581"/>
              <a:gd name="connsiteY5" fmla="*/ 663387 h 5732182"/>
              <a:gd name="connsiteX6" fmla="*/ 28247 w 7277581"/>
              <a:gd name="connsiteY6" fmla="*/ 0 h 5732182"/>
              <a:gd name="connsiteX0" fmla="*/ 28247 w 8973925"/>
              <a:gd name="connsiteY0" fmla="*/ 0 h 5732182"/>
              <a:gd name="connsiteX1" fmla="*/ 28246 w 8973925"/>
              <a:gd name="connsiteY1" fmla="*/ 5701551 h 5732182"/>
              <a:gd name="connsiteX2" fmla="*/ 8759869 w 8973925"/>
              <a:gd name="connsiteY2" fmla="*/ 5683624 h 5732182"/>
              <a:gd name="connsiteX3" fmla="*/ 6285613 w 8973925"/>
              <a:gd name="connsiteY3" fmla="*/ 5163667 h 5732182"/>
              <a:gd name="connsiteX4" fmla="*/ 4259587 w 8973925"/>
              <a:gd name="connsiteY4" fmla="*/ 3352800 h 5732182"/>
              <a:gd name="connsiteX5" fmla="*/ 1659822 w 8973925"/>
              <a:gd name="connsiteY5" fmla="*/ 663387 h 5732182"/>
              <a:gd name="connsiteX6" fmla="*/ 28247 w 8973925"/>
              <a:gd name="connsiteY6" fmla="*/ 0 h 5732182"/>
              <a:gd name="connsiteX0" fmla="*/ 28247 w 9008478"/>
              <a:gd name="connsiteY0" fmla="*/ 0 h 5732182"/>
              <a:gd name="connsiteX1" fmla="*/ 28246 w 9008478"/>
              <a:gd name="connsiteY1" fmla="*/ 5701551 h 5732182"/>
              <a:gd name="connsiteX2" fmla="*/ 8759869 w 9008478"/>
              <a:gd name="connsiteY2" fmla="*/ 5683624 h 5732182"/>
              <a:gd name="connsiteX3" fmla="*/ 6285613 w 9008478"/>
              <a:gd name="connsiteY3" fmla="*/ 5163667 h 5732182"/>
              <a:gd name="connsiteX4" fmla="*/ 4259587 w 9008478"/>
              <a:gd name="connsiteY4" fmla="*/ 3352800 h 5732182"/>
              <a:gd name="connsiteX5" fmla="*/ 1659822 w 9008478"/>
              <a:gd name="connsiteY5" fmla="*/ 663387 h 5732182"/>
              <a:gd name="connsiteX6" fmla="*/ 28247 w 9008478"/>
              <a:gd name="connsiteY6" fmla="*/ 0 h 5732182"/>
              <a:gd name="connsiteX0" fmla="*/ 28247 w 10238989"/>
              <a:gd name="connsiteY0" fmla="*/ 0 h 5737013"/>
              <a:gd name="connsiteX1" fmla="*/ 28246 w 10238989"/>
              <a:gd name="connsiteY1" fmla="*/ 5701551 h 5737013"/>
              <a:gd name="connsiteX2" fmla="*/ 10050786 w 10238989"/>
              <a:gd name="connsiteY2" fmla="*/ 5701553 h 5737013"/>
              <a:gd name="connsiteX3" fmla="*/ 6285613 w 10238989"/>
              <a:gd name="connsiteY3" fmla="*/ 5163667 h 5737013"/>
              <a:gd name="connsiteX4" fmla="*/ 4259587 w 10238989"/>
              <a:gd name="connsiteY4" fmla="*/ 3352800 h 5737013"/>
              <a:gd name="connsiteX5" fmla="*/ 1659822 w 10238989"/>
              <a:gd name="connsiteY5" fmla="*/ 663387 h 5737013"/>
              <a:gd name="connsiteX6" fmla="*/ 28247 w 10238989"/>
              <a:gd name="connsiteY6" fmla="*/ 0 h 5737013"/>
              <a:gd name="connsiteX0" fmla="*/ 28247 w 10448565"/>
              <a:gd name="connsiteY0" fmla="*/ 0 h 5737013"/>
              <a:gd name="connsiteX1" fmla="*/ 28246 w 10448565"/>
              <a:gd name="connsiteY1" fmla="*/ 5701551 h 5737013"/>
              <a:gd name="connsiteX2" fmla="*/ 10050786 w 10448565"/>
              <a:gd name="connsiteY2" fmla="*/ 5701553 h 5737013"/>
              <a:gd name="connsiteX3" fmla="*/ 8239918 w 10448565"/>
              <a:gd name="connsiteY3" fmla="*/ 5522256 h 5737013"/>
              <a:gd name="connsiteX4" fmla="*/ 6285613 w 10448565"/>
              <a:gd name="connsiteY4" fmla="*/ 5163667 h 5737013"/>
              <a:gd name="connsiteX5" fmla="*/ 4259587 w 10448565"/>
              <a:gd name="connsiteY5" fmla="*/ 3352800 h 5737013"/>
              <a:gd name="connsiteX6" fmla="*/ 1659822 w 10448565"/>
              <a:gd name="connsiteY6" fmla="*/ 663387 h 5737013"/>
              <a:gd name="connsiteX7" fmla="*/ 28247 w 10448565"/>
              <a:gd name="connsiteY7" fmla="*/ 0 h 5737013"/>
              <a:gd name="connsiteX0" fmla="*/ 28247 w 10564890"/>
              <a:gd name="connsiteY0" fmla="*/ 0 h 5737013"/>
              <a:gd name="connsiteX1" fmla="*/ 28246 w 10564890"/>
              <a:gd name="connsiteY1" fmla="*/ 5701551 h 5737013"/>
              <a:gd name="connsiteX2" fmla="*/ 10050786 w 10564890"/>
              <a:gd name="connsiteY2" fmla="*/ 5701553 h 5737013"/>
              <a:gd name="connsiteX3" fmla="*/ 9064671 w 10564890"/>
              <a:gd name="connsiteY3" fmla="*/ 5163668 h 5737013"/>
              <a:gd name="connsiteX4" fmla="*/ 6285613 w 10564890"/>
              <a:gd name="connsiteY4" fmla="*/ 5163667 h 5737013"/>
              <a:gd name="connsiteX5" fmla="*/ 4259587 w 10564890"/>
              <a:gd name="connsiteY5" fmla="*/ 3352800 h 5737013"/>
              <a:gd name="connsiteX6" fmla="*/ 1659822 w 10564890"/>
              <a:gd name="connsiteY6" fmla="*/ 663387 h 5737013"/>
              <a:gd name="connsiteX7" fmla="*/ 28247 w 10564890"/>
              <a:gd name="connsiteY7" fmla="*/ 0 h 5737013"/>
              <a:gd name="connsiteX0" fmla="*/ 28247 w 11498452"/>
              <a:gd name="connsiteY0" fmla="*/ 0 h 5743460"/>
              <a:gd name="connsiteX1" fmla="*/ 28246 w 11498452"/>
              <a:gd name="connsiteY1" fmla="*/ 5701551 h 5743460"/>
              <a:gd name="connsiteX2" fmla="*/ 11126551 w 11498452"/>
              <a:gd name="connsiteY2" fmla="*/ 5719483 h 5743460"/>
              <a:gd name="connsiteX3" fmla="*/ 9064671 w 11498452"/>
              <a:gd name="connsiteY3" fmla="*/ 5163668 h 5743460"/>
              <a:gd name="connsiteX4" fmla="*/ 6285613 w 11498452"/>
              <a:gd name="connsiteY4" fmla="*/ 5163667 h 5743460"/>
              <a:gd name="connsiteX5" fmla="*/ 4259587 w 11498452"/>
              <a:gd name="connsiteY5" fmla="*/ 3352800 h 5743460"/>
              <a:gd name="connsiteX6" fmla="*/ 1659822 w 11498452"/>
              <a:gd name="connsiteY6" fmla="*/ 663387 h 5743460"/>
              <a:gd name="connsiteX7" fmla="*/ 28247 w 11498452"/>
              <a:gd name="connsiteY7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6285613 w 11126551"/>
              <a:gd name="connsiteY4" fmla="*/ 5163667 h 5743460"/>
              <a:gd name="connsiteX5" fmla="*/ 4259587 w 11126551"/>
              <a:gd name="connsiteY5" fmla="*/ 3352800 h 5743460"/>
              <a:gd name="connsiteX6" fmla="*/ 1659822 w 11126551"/>
              <a:gd name="connsiteY6" fmla="*/ 663387 h 5743460"/>
              <a:gd name="connsiteX7" fmla="*/ 28247 w 11126551"/>
              <a:gd name="connsiteY7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7558600 w 11126551"/>
              <a:gd name="connsiteY4" fmla="*/ 5289172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2448718 w 11126551"/>
              <a:gd name="connsiteY7" fmla="*/ 1362631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26551" h="5743460">
                <a:moveTo>
                  <a:pt x="28247" y="0"/>
                </a:moveTo>
                <a:cubicBezTo>
                  <a:pt x="46176" y="1422400"/>
                  <a:pt x="-43472" y="3926540"/>
                  <a:pt x="28246" y="5701551"/>
                </a:cubicBezTo>
                <a:cubicBezTo>
                  <a:pt x="2000481" y="5773268"/>
                  <a:pt x="10104574" y="5734424"/>
                  <a:pt x="11126551" y="5719483"/>
                </a:cubicBezTo>
                <a:cubicBezTo>
                  <a:pt x="10648433" y="5420660"/>
                  <a:pt x="10086646" y="5217457"/>
                  <a:pt x="9459117" y="5127809"/>
                </a:cubicBezTo>
                <a:cubicBezTo>
                  <a:pt x="8864459" y="5056091"/>
                  <a:pt x="8254859" y="5450536"/>
                  <a:pt x="7791683" y="5450536"/>
                </a:cubicBezTo>
                <a:cubicBezTo>
                  <a:pt x="7328507" y="5450536"/>
                  <a:pt x="6781659" y="5629831"/>
                  <a:pt x="6231824" y="5307102"/>
                </a:cubicBezTo>
                <a:cubicBezTo>
                  <a:pt x="5681989" y="4984373"/>
                  <a:pt x="4116152" y="4503271"/>
                  <a:pt x="3398976" y="3980330"/>
                </a:cubicBezTo>
                <a:cubicBezTo>
                  <a:pt x="2681800" y="3457389"/>
                  <a:pt x="2362059" y="2617691"/>
                  <a:pt x="1928765" y="2169455"/>
                </a:cubicBezTo>
                <a:cubicBezTo>
                  <a:pt x="1495471" y="1721220"/>
                  <a:pt x="1223540" y="1258046"/>
                  <a:pt x="906787" y="896470"/>
                </a:cubicBezTo>
                <a:cubicBezTo>
                  <a:pt x="590034" y="534894"/>
                  <a:pt x="619917" y="11952"/>
                  <a:pt x="2824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085424C-7B57-42B5-BD41-E163DB074D39}"/>
              </a:ext>
            </a:extLst>
          </p:cNvPr>
          <p:cNvSpPr/>
          <p:nvPr/>
        </p:nvSpPr>
        <p:spPr>
          <a:xfrm>
            <a:off x="3388658" y="4195483"/>
            <a:ext cx="5576047" cy="1864657"/>
          </a:xfrm>
          <a:custGeom>
            <a:avLst/>
            <a:gdLst>
              <a:gd name="connsiteX0" fmla="*/ 0 w 6311153"/>
              <a:gd name="connsiteY0" fmla="*/ 0 h 3263153"/>
              <a:gd name="connsiteX1" fmla="*/ 1828800 w 6311153"/>
              <a:gd name="connsiteY1" fmla="*/ 1613647 h 3263153"/>
              <a:gd name="connsiteX2" fmla="*/ 6311153 w 6311153"/>
              <a:gd name="connsiteY2" fmla="*/ 3263153 h 3263153"/>
              <a:gd name="connsiteX0" fmla="*/ 0 w 6669741"/>
              <a:gd name="connsiteY0" fmla="*/ 0 h 2658864"/>
              <a:gd name="connsiteX1" fmla="*/ 2187388 w 6669741"/>
              <a:gd name="connsiteY1" fmla="*/ 1009358 h 2658864"/>
              <a:gd name="connsiteX2" fmla="*/ 6669741 w 6669741"/>
              <a:gd name="connsiteY2" fmla="*/ 2658864 h 2658864"/>
              <a:gd name="connsiteX0" fmla="*/ 0 w 6669741"/>
              <a:gd name="connsiteY0" fmla="*/ 0 h 2658864"/>
              <a:gd name="connsiteX1" fmla="*/ 2809326 w 6669741"/>
              <a:gd name="connsiteY1" fmla="*/ 1904170 h 2658864"/>
              <a:gd name="connsiteX2" fmla="*/ 6669741 w 6669741"/>
              <a:gd name="connsiteY2" fmla="*/ 2658864 h 265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9741" h="2658864">
                <a:moveTo>
                  <a:pt x="0" y="0"/>
                </a:moveTo>
                <a:cubicBezTo>
                  <a:pt x="388470" y="534894"/>
                  <a:pt x="1757467" y="1360311"/>
                  <a:pt x="2809326" y="1904170"/>
                </a:cubicBezTo>
                <a:cubicBezTo>
                  <a:pt x="3861185" y="2448029"/>
                  <a:pt x="4954494" y="2106040"/>
                  <a:pt x="6669741" y="2658864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9B7EBD0-93AD-8D08-506A-F3E4599EB396}"/>
              </a:ext>
            </a:extLst>
          </p:cNvPr>
          <p:cNvSpPr/>
          <p:nvPr/>
        </p:nvSpPr>
        <p:spPr>
          <a:xfrm>
            <a:off x="9233647" y="5916706"/>
            <a:ext cx="519953" cy="3585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95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02F20-2F4B-7448-5351-9A0DD2DB2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4E1C8-C6FC-AACA-88C4-65B4A1E19256}"/>
              </a:ext>
            </a:extLst>
          </p:cNvPr>
          <p:cNvSpPr txBox="1"/>
          <p:nvPr/>
        </p:nvSpPr>
        <p:spPr>
          <a:xfrm>
            <a:off x="6488013" y="222358"/>
            <a:ext cx="57039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glacier melts</a:t>
            </a:r>
          </a:p>
          <a:p>
            <a:pPr algn="ctr"/>
            <a:r>
              <a:rPr lang="en-US" sz="4800" dirty="0"/>
              <a:t>rock now exposed to cosmic rays</a:t>
            </a:r>
          </a:p>
          <a:p>
            <a:pPr algn="ctr"/>
            <a:r>
              <a:rPr lang="en-US" sz="4800" baseline="30000" dirty="0"/>
              <a:t>10</a:t>
            </a:r>
            <a:r>
              <a:rPr lang="en-US" sz="4800" dirty="0"/>
              <a:t>Be starts to accumulate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F8CBF13-464E-DAFD-BC83-5AF29E27D180}"/>
              </a:ext>
            </a:extLst>
          </p:cNvPr>
          <p:cNvSpPr/>
          <p:nvPr/>
        </p:nvSpPr>
        <p:spPr>
          <a:xfrm>
            <a:off x="-28247" y="1165416"/>
            <a:ext cx="11126551" cy="5743460"/>
          </a:xfrm>
          <a:custGeom>
            <a:avLst/>
            <a:gdLst>
              <a:gd name="connsiteX0" fmla="*/ 772938 w 9044755"/>
              <a:gd name="connsiteY0" fmla="*/ 502024 h 5476580"/>
              <a:gd name="connsiteX1" fmla="*/ 790867 w 9044755"/>
              <a:gd name="connsiteY1" fmla="*/ 4930588 h 5476580"/>
              <a:gd name="connsiteX2" fmla="*/ 8948750 w 9044755"/>
              <a:gd name="connsiteY2" fmla="*/ 5163671 h 5476580"/>
              <a:gd name="connsiteX3" fmla="*/ 5129785 w 9044755"/>
              <a:gd name="connsiteY3" fmla="*/ 2725271 h 5476580"/>
              <a:gd name="connsiteX4" fmla="*/ 3103761 w 9044755"/>
              <a:gd name="connsiteY4" fmla="*/ 1093694 h 5476580"/>
              <a:gd name="connsiteX5" fmla="*/ 1705267 w 9044755"/>
              <a:gd name="connsiteY5" fmla="*/ 0 h 5476580"/>
              <a:gd name="connsiteX0" fmla="*/ 772938 w 9044755"/>
              <a:gd name="connsiteY0" fmla="*/ 502024 h 5476580"/>
              <a:gd name="connsiteX1" fmla="*/ 790867 w 9044755"/>
              <a:gd name="connsiteY1" fmla="*/ 4930588 h 5476580"/>
              <a:gd name="connsiteX2" fmla="*/ 8948750 w 9044755"/>
              <a:gd name="connsiteY2" fmla="*/ 5163671 h 5476580"/>
              <a:gd name="connsiteX3" fmla="*/ 5129785 w 9044755"/>
              <a:gd name="connsiteY3" fmla="*/ 2725271 h 5476580"/>
              <a:gd name="connsiteX4" fmla="*/ 3103761 w 9044755"/>
              <a:gd name="connsiteY4" fmla="*/ 1093694 h 5476580"/>
              <a:gd name="connsiteX5" fmla="*/ 1705267 w 9044755"/>
              <a:gd name="connsiteY5" fmla="*/ 0 h 5476580"/>
              <a:gd name="connsiteX6" fmla="*/ 772938 w 9044755"/>
              <a:gd name="connsiteY6" fmla="*/ 502024 h 5476580"/>
              <a:gd name="connsiteX0" fmla="*/ 772938 w 9044755"/>
              <a:gd name="connsiteY0" fmla="*/ 524507 h 5499063"/>
              <a:gd name="connsiteX1" fmla="*/ 790867 w 9044755"/>
              <a:gd name="connsiteY1" fmla="*/ 4953071 h 5499063"/>
              <a:gd name="connsiteX2" fmla="*/ 8948750 w 9044755"/>
              <a:gd name="connsiteY2" fmla="*/ 5186154 h 5499063"/>
              <a:gd name="connsiteX3" fmla="*/ 5129785 w 9044755"/>
              <a:gd name="connsiteY3" fmla="*/ 2747754 h 5499063"/>
              <a:gd name="connsiteX4" fmla="*/ 3103761 w 9044755"/>
              <a:gd name="connsiteY4" fmla="*/ 1116177 h 5499063"/>
              <a:gd name="connsiteX5" fmla="*/ 1705267 w 9044755"/>
              <a:gd name="connsiteY5" fmla="*/ 22483 h 5499063"/>
              <a:gd name="connsiteX6" fmla="*/ 772938 w 9044755"/>
              <a:gd name="connsiteY6" fmla="*/ 524507 h 5499063"/>
              <a:gd name="connsiteX0" fmla="*/ 772938 w 9044755"/>
              <a:gd name="connsiteY0" fmla="*/ 247228 h 5221784"/>
              <a:gd name="connsiteX1" fmla="*/ 790867 w 9044755"/>
              <a:gd name="connsiteY1" fmla="*/ 4675792 h 5221784"/>
              <a:gd name="connsiteX2" fmla="*/ 8948750 w 9044755"/>
              <a:gd name="connsiteY2" fmla="*/ 4908875 h 5221784"/>
              <a:gd name="connsiteX3" fmla="*/ 5129785 w 9044755"/>
              <a:gd name="connsiteY3" fmla="*/ 2470475 h 5221784"/>
              <a:gd name="connsiteX4" fmla="*/ 3103761 w 9044755"/>
              <a:gd name="connsiteY4" fmla="*/ 838898 h 5221784"/>
              <a:gd name="connsiteX5" fmla="*/ 2279008 w 9044755"/>
              <a:gd name="connsiteY5" fmla="*/ 32074 h 5221784"/>
              <a:gd name="connsiteX6" fmla="*/ 772938 w 9044755"/>
              <a:gd name="connsiteY6" fmla="*/ 247228 h 5221784"/>
              <a:gd name="connsiteX0" fmla="*/ 863743 w 8974195"/>
              <a:gd name="connsiteY0" fmla="*/ 1097583 h 5142346"/>
              <a:gd name="connsiteX1" fmla="*/ 720307 w 8974195"/>
              <a:gd name="connsiteY1" fmla="*/ 4647606 h 5142346"/>
              <a:gd name="connsiteX2" fmla="*/ 8878190 w 8974195"/>
              <a:gd name="connsiteY2" fmla="*/ 4880689 h 5142346"/>
              <a:gd name="connsiteX3" fmla="*/ 5059225 w 8974195"/>
              <a:gd name="connsiteY3" fmla="*/ 2442289 h 5142346"/>
              <a:gd name="connsiteX4" fmla="*/ 3033201 w 8974195"/>
              <a:gd name="connsiteY4" fmla="*/ 810712 h 5142346"/>
              <a:gd name="connsiteX5" fmla="*/ 2208448 w 8974195"/>
              <a:gd name="connsiteY5" fmla="*/ 3888 h 5142346"/>
              <a:gd name="connsiteX6" fmla="*/ 863743 w 8974195"/>
              <a:gd name="connsiteY6" fmla="*/ 1097583 h 5142346"/>
              <a:gd name="connsiteX0" fmla="*/ 803590 w 8914042"/>
              <a:gd name="connsiteY0" fmla="*/ 1097583 h 5142346"/>
              <a:gd name="connsiteX1" fmla="*/ 660154 w 8914042"/>
              <a:gd name="connsiteY1" fmla="*/ 4647606 h 5142346"/>
              <a:gd name="connsiteX2" fmla="*/ 8818037 w 8914042"/>
              <a:gd name="connsiteY2" fmla="*/ 4880689 h 5142346"/>
              <a:gd name="connsiteX3" fmla="*/ 4999072 w 8914042"/>
              <a:gd name="connsiteY3" fmla="*/ 2442289 h 5142346"/>
              <a:gd name="connsiteX4" fmla="*/ 2973048 w 8914042"/>
              <a:gd name="connsiteY4" fmla="*/ 810712 h 5142346"/>
              <a:gd name="connsiteX5" fmla="*/ 2148295 w 8914042"/>
              <a:gd name="connsiteY5" fmla="*/ 3888 h 5142346"/>
              <a:gd name="connsiteX6" fmla="*/ 803590 w 8914042"/>
              <a:gd name="connsiteY6" fmla="*/ 1097583 h 5142346"/>
              <a:gd name="connsiteX0" fmla="*/ 482250 w 9184372"/>
              <a:gd name="connsiteY0" fmla="*/ 153141 h 5546537"/>
              <a:gd name="connsiteX1" fmla="*/ 930484 w 9184372"/>
              <a:gd name="connsiteY1" fmla="*/ 4976152 h 5546537"/>
              <a:gd name="connsiteX2" fmla="*/ 9088367 w 9184372"/>
              <a:gd name="connsiteY2" fmla="*/ 5209235 h 5546537"/>
              <a:gd name="connsiteX3" fmla="*/ 5269402 w 9184372"/>
              <a:gd name="connsiteY3" fmla="*/ 2770835 h 5546537"/>
              <a:gd name="connsiteX4" fmla="*/ 3243378 w 9184372"/>
              <a:gd name="connsiteY4" fmla="*/ 1139258 h 5546537"/>
              <a:gd name="connsiteX5" fmla="*/ 2418625 w 9184372"/>
              <a:gd name="connsiteY5" fmla="*/ 332434 h 5546537"/>
              <a:gd name="connsiteX6" fmla="*/ 482250 w 9184372"/>
              <a:gd name="connsiteY6" fmla="*/ 153141 h 5546537"/>
              <a:gd name="connsiteX0" fmla="*/ 482250 w 9184372"/>
              <a:gd name="connsiteY0" fmla="*/ 153141 h 5546537"/>
              <a:gd name="connsiteX1" fmla="*/ 930484 w 9184372"/>
              <a:gd name="connsiteY1" fmla="*/ 4976152 h 5546537"/>
              <a:gd name="connsiteX2" fmla="*/ 9088367 w 9184372"/>
              <a:gd name="connsiteY2" fmla="*/ 5209235 h 5546537"/>
              <a:gd name="connsiteX3" fmla="*/ 5269402 w 9184372"/>
              <a:gd name="connsiteY3" fmla="*/ 2770835 h 5546537"/>
              <a:gd name="connsiteX4" fmla="*/ 3243378 w 9184372"/>
              <a:gd name="connsiteY4" fmla="*/ 1139258 h 5546537"/>
              <a:gd name="connsiteX5" fmla="*/ 2418625 w 9184372"/>
              <a:gd name="connsiteY5" fmla="*/ 332434 h 5546537"/>
              <a:gd name="connsiteX6" fmla="*/ 482250 w 9184372"/>
              <a:gd name="connsiteY6" fmla="*/ 153141 h 5546537"/>
              <a:gd name="connsiteX0" fmla="*/ 325031 w 9027153"/>
              <a:gd name="connsiteY0" fmla="*/ 153141 h 5546537"/>
              <a:gd name="connsiteX1" fmla="*/ 773265 w 9027153"/>
              <a:gd name="connsiteY1" fmla="*/ 4976152 h 5546537"/>
              <a:gd name="connsiteX2" fmla="*/ 8931148 w 9027153"/>
              <a:gd name="connsiteY2" fmla="*/ 5209235 h 5546537"/>
              <a:gd name="connsiteX3" fmla="*/ 5112183 w 9027153"/>
              <a:gd name="connsiteY3" fmla="*/ 2770835 h 5546537"/>
              <a:gd name="connsiteX4" fmla="*/ 3086159 w 9027153"/>
              <a:gd name="connsiteY4" fmla="*/ 1139258 h 5546537"/>
              <a:gd name="connsiteX5" fmla="*/ 2261406 w 9027153"/>
              <a:gd name="connsiteY5" fmla="*/ 332434 h 5546537"/>
              <a:gd name="connsiteX6" fmla="*/ 325031 w 9027153"/>
              <a:gd name="connsiteY6" fmla="*/ 153141 h 5546537"/>
              <a:gd name="connsiteX0" fmla="*/ 325031 w 9027153"/>
              <a:gd name="connsiteY0" fmla="*/ 0 h 5393396"/>
              <a:gd name="connsiteX1" fmla="*/ 773265 w 9027153"/>
              <a:gd name="connsiteY1" fmla="*/ 4823011 h 5393396"/>
              <a:gd name="connsiteX2" fmla="*/ 8931148 w 9027153"/>
              <a:gd name="connsiteY2" fmla="*/ 5056094 h 5393396"/>
              <a:gd name="connsiteX3" fmla="*/ 5112183 w 9027153"/>
              <a:gd name="connsiteY3" fmla="*/ 2617694 h 5393396"/>
              <a:gd name="connsiteX4" fmla="*/ 3086159 w 9027153"/>
              <a:gd name="connsiteY4" fmla="*/ 986117 h 5393396"/>
              <a:gd name="connsiteX5" fmla="*/ 2261406 w 9027153"/>
              <a:gd name="connsiteY5" fmla="*/ 179293 h 5393396"/>
              <a:gd name="connsiteX6" fmla="*/ 325031 w 9027153"/>
              <a:gd name="connsiteY6" fmla="*/ 0 h 5393396"/>
              <a:gd name="connsiteX0" fmla="*/ 325031 w 9027153"/>
              <a:gd name="connsiteY0" fmla="*/ 0 h 5393396"/>
              <a:gd name="connsiteX1" fmla="*/ 773265 w 9027153"/>
              <a:gd name="connsiteY1" fmla="*/ 4823011 h 5393396"/>
              <a:gd name="connsiteX2" fmla="*/ 8931148 w 9027153"/>
              <a:gd name="connsiteY2" fmla="*/ 5056094 h 5393396"/>
              <a:gd name="connsiteX3" fmla="*/ 5112183 w 9027153"/>
              <a:gd name="connsiteY3" fmla="*/ 2617694 h 5393396"/>
              <a:gd name="connsiteX4" fmla="*/ 3086159 w 9027153"/>
              <a:gd name="connsiteY4" fmla="*/ 986117 h 5393396"/>
              <a:gd name="connsiteX5" fmla="*/ 1956606 w 9027153"/>
              <a:gd name="connsiteY5" fmla="*/ 663387 h 5393396"/>
              <a:gd name="connsiteX6" fmla="*/ 325031 w 9027153"/>
              <a:gd name="connsiteY6" fmla="*/ 0 h 5393396"/>
              <a:gd name="connsiteX0" fmla="*/ 325031 w 9026021"/>
              <a:gd name="connsiteY0" fmla="*/ 0 h 5393396"/>
              <a:gd name="connsiteX1" fmla="*/ 773265 w 9026021"/>
              <a:gd name="connsiteY1" fmla="*/ 4823011 h 5393396"/>
              <a:gd name="connsiteX2" fmla="*/ 8931148 w 9026021"/>
              <a:gd name="connsiteY2" fmla="*/ 5056094 h 5393396"/>
              <a:gd name="connsiteX3" fmla="*/ 5112183 w 9026021"/>
              <a:gd name="connsiteY3" fmla="*/ 2617694 h 5393396"/>
              <a:gd name="connsiteX4" fmla="*/ 3390959 w 9026021"/>
              <a:gd name="connsiteY4" fmla="*/ 1703293 h 5393396"/>
              <a:gd name="connsiteX5" fmla="*/ 1956606 w 9026021"/>
              <a:gd name="connsiteY5" fmla="*/ 663387 h 5393396"/>
              <a:gd name="connsiteX6" fmla="*/ 325031 w 9026021"/>
              <a:gd name="connsiteY6" fmla="*/ 0 h 5393396"/>
              <a:gd name="connsiteX0" fmla="*/ 325031 w 9026021"/>
              <a:gd name="connsiteY0" fmla="*/ 0 h 5393396"/>
              <a:gd name="connsiteX1" fmla="*/ 773265 w 9026021"/>
              <a:gd name="connsiteY1" fmla="*/ 4823011 h 5393396"/>
              <a:gd name="connsiteX2" fmla="*/ 8931148 w 9026021"/>
              <a:gd name="connsiteY2" fmla="*/ 5056094 h 5393396"/>
              <a:gd name="connsiteX3" fmla="*/ 5112183 w 9026021"/>
              <a:gd name="connsiteY3" fmla="*/ 2617694 h 5393396"/>
              <a:gd name="connsiteX4" fmla="*/ 3390959 w 9026021"/>
              <a:gd name="connsiteY4" fmla="*/ 1703293 h 5393396"/>
              <a:gd name="connsiteX5" fmla="*/ 1956606 w 9026021"/>
              <a:gd name="connsiteY5" fmla="*/ 663387 h 5393396"/>
              <a:gd name="connsiteX6" fmla="*/ 325031 w 9026021"/>
              <a:gd name="connsiteY6" fmla="*/ 0 h 5393396"/>
              <a:gd name="connsiteX0" fmla="*/ 0 w 8700990"/>
              <a:gd name="connsiteY0" fmla="*/ 0 h 5393396"/>
              <a:gd name="connsiteX1" fmla="*/ 448234 w 8700990"/>
              <a:gd name="connsiteY1" fmla="*/ 4823011 h 5393396"/>
              <a:gd name="connsiteX2" fmla="*/ 8606117 w 8700990"/>
              <a:gd name="connsiteY2" fmla="*/ 5056094 h 5393396"/>
              <a:gd name="connsiteX3" fmla="*/ 4787152 w 8700990"/>
              <a:gd name="connsiteY3" fmla="*/ 2617694 h 5393396"/>
              <a:gd name="connsiteX4" fmla="*/ 3065928 w 8700990"/>
              <a:gd name="connsiteY4" fmla="*/ 1703293 h 5393396"/>
              <a:gd name="connsiteX5" fmla="*/ 1631575 w 8700990"/>
              <a:gd name="connsiteY5" fmla="*/ 663387 h 5393396"/>
              <a:gd name="connsiteX6" fmla="*/ 0 w 8700990"/>
              <a:gd name="connsiteY6" fmla="*/ 0 h 5393396"/>
              <a:gd name="connsiteX0" fmla="*/ 47818 w 8759681"/>
              <a:gd name="connsiteY0" fmla="*/ 0 h 5870683"/>
              <a:gd name="connsiteX1" fmla="*/ 209181 w 8759681"/>
              <a:gd name="connsiteY1" fmla="*/ 5504328 h 5870683"/>
              <a:gd name="connsiteX2" fmla="*/ 8653935 w 8759681"/>
              <a:gd name="connsiteY2" fmla="*/ 5056094 h 5870683"/>
              <a:gd name="connsiteX3" fmla="*/ 4834970 w 8759681"/>
              <a:gd name="connsiteY3" fmla="*/ 2617694 h 5870683"/>
              <a:gd name="connsiteX4" fmla="*/ 3113746 w 8759681"/>
              <a:gd name="connsiteY4" fmla="*/ 1703293 h 5870683"/>
              <a:gd name="connsiteX5" fmla="*/ 1679393 w 8759681"/>
              <a:gd name="connsiteY5" fmla="*/ 663387 h 5870683"/>
              <a:gd name="connsiteX6" fmla="*/ 47818 w 8759681"/>
              <a:gd name="connsiteY6" fmla="*/ 0 h 5870683"/>
              <a:gd name="connsiteX0" fmla="*/ 0 w 8711863"/>
              <a:gd name="connsiteY0" fmla="*/ 0 h 5870683"/>
              <a:gd name="connsiteX1" fmla="*/ 161363 w 8711863"/>
              <a:gd name="connsiteY1" fmla="*/ 5504328 h 5870683"/>
              <a:gd name="connsiteX2" fmla="*/ 8606117 w 8711863"/>
              <a:gd name="connsiteY2" fmla="*/ 5056094 h 5870683"/>
              <a:gd name="connsiteX3" fmla="*/ 4787152 w 8711863"/>
              <a:gd name="connsiteY3" fmla="*/ 2617694 h 5870683"/>
              <a:gd name="connsiteX4" fmla="*/ 3065928 w 8711863"/>
              <a:gd name="connsiteY4" fmla="*/ 1703293 h 5870683"/>
              <a:gd name="connsiteX5" fmla="*/ 1631575 w 8711863"/>
              <a:gd name="connsiteY5" fmla="*/ 663387 h 5870683"/>
              <a:gd name="connsiteX6" fmla="*/ 0 w 8711863"/>
              <a:gd name="connsiteY6" fmla="*/ 0 h 5870683"/>
              <a:gd name="connsiteX0" fmla="*/ 0 w 8711863"/>
              <a:gd name="connsiteY0" fmla="*/ 0 h 5532274"/>
              <a:gd name="connsiteX1" fmla="*/ 161363 w 8711863"/>
              <a:gd name="connsiteY1" fmla="*/ 5504328 h 5532274"/>
              <a:gd name="connsiteX2" fmla="*/ 8606117 w 8711863"/>
              <a:gd name="connsiteY2" fmla="*/ 5056094 h 5532274"/>
              <a:gd name="connsiteX3" fmla="*/ 4787152 w 8711863"/>
              <a:gd name="connsiteY3" fmla="*/ 2617694 h 5532274"/>
              <a:gd name="connsiteX4" fmla="*/ 3065928 w 8711863"/>
              <a:gd name="connsiteY4" fmla="*/ 1703293 h 5532274"/>
              <a:gd name="connsiteX5" fmla="*/ 1631575 w 8711863"/>
              <a:gd name="connsiteY5" fmla="*/ 663387 h 5532274"/>
              <a:gd name="connsiteX6" fmla="*/ 0 w 8711863"/>
              <a:gd name="connsiteY6" fmla="*/ 0 h 5532274"/>
              <a:gd name="connsiteX0" fmla="*/ 0 w 8746978"/>
              <a:gd name="connsiteY0" fmla="*/ 0 h 5613063"/>
              <a:gd name="connsiteX1" fmla="*/ 161363 w 8746978"/>
              <a:gd name="connsiteY1" fmla="*/ 5504328 h 5613063"/>
              <a:gd name="connsiteX2" fmla="*/ 8641975 w 8746978"/>
              <a:gd name="connsiteY2" fmla="*/ 5307106 h 5613063"/>
              <a:gd name="connsiteX3" fmla="*/ 4787152 w 8746978"/>
              <a:gd name="connsiteY3" fmla="*/ 2617694 h 5613063"/>
              <a:gd name="connsiteX4" fmla="*/ 3065928 w 8746978"/>
              <a:gd name="connsiteY4" fmla="*/ 1703293 h 5613063"/>
              <a:gd name="connsiteX5" fmla="*/ 1631575 w 8746978"/>
              <a:gd name="connsiteY5" fmla="*/ 663387 h 5613063"/>
              <a:gd name="connsiteX6" fmla="*/ 0 w 8746978"/>
              <a:gd name="connsiteY6" fmla="*/ 0 h 5613063"/>
              <a:gd name="connsiteX0" fmla="*/ 0 w 8746978"/>
              <a:gd name="connsiteY0" fmla="*/ 0 h 5613063"/>
              <a:gd name="connsiteX1" fmla="*/ 161363 w 8746978"/>
              <a:gd name="connsiteY1" fmla="*/ 5504328 h 5613063"/>
              <a:gd name="connsiteX2" fmla="*/ 8641975 w 8746978"/>
              <a:gd name="connsiteY2" fmla="*/ 5307106 h 5613063"/>
              <a:gd name="connsiteX3" fmla="*/ 4787152 w 8746978"/>
              <a:gd name="connsiteY3" fmla="*/ 2617694 h 5613063"/>
              <a:gd name="connsiteX4" fmla="*/ 3065928 w 8746978"/>
              <a:gd name="connsiteY4" fmla="*/ 1703293 h 5613063"/>
              <a:gd name="connsiteX5" fmla="*/ 1631575 w 8746978"/>
              <a:gd name="connsiteY5" fmla="*/ 663387 h 5613063"/>
              <a:gd name="connsiteX6" fmla="*/ 0 w 8746978"/>
              <a:gd name="connsiteY6" fmla="*/ 0 h 5613063"/>
              <a:gd name="connsiteX0" fmla="*/ 0 w 8746978"/>
              <a:gd name="connsiteY0" fmla="*/ 0 h 5517059"/>
              <a:gd name="connsiteX1" fmla="*/ 161363 w 8746978"/>
              <a:gd name="connsiteY1" fmla="*/ 5504328 h 5517059"/>
              <a:gd name="connsiteX2" fmla="*/ 8641975 w 8746978"/>
              <a:gd name="connsiteY2" fmla="*/ 5307106 h 5517059"/>
              <a:gd name="connsiteX3" fmla="*/ 4787152 w 8746978"/>
              <a:gd name="connsiteY3" fmla="*/ 2617694 h 5517059"/>
              <a:gd name="connsiteX4" fmla="*/ 3065928 w 8746978"/>
              <a:gd name="connsiteY4" fmla="*/ 1703293 h 5517059"/>
              <a:gd name="connsiteX5" fmla="*/ 1631575 w 8746978"/>
              <a:gd name="connsiteY5" fmla="*/ 663387 h 5517059"/>
              <a:gd name="connsiteX6" fmla="*/ 0 w 8746978"/>
              <a:gd name="connsiteY6" fmla="*/ 0 h 5517059"/>
              <a:gd name="connsiteX0" fmla="*/ 0 w 8782104"/>
              <a:gd name="connsiteY0" fmla="*/ 0 h 5539790"/>
              <a:gd name="connsiteX1" fmla="*/ 161363 w 8782104"/>
              <a:gd name="connsiteY1" fmla="*/ 5504328 h 5539790"/>
              <a:gd name="connsiteX2" fmla="*/ 8677833 w 8782104"/>
              <a:gd name="connsiteY2" fmla="*/ 5504330 h 5539790"/>
              <a:gd name="connsiteX3" fmla="*/ 4787152 w 8782104"/>
              <a:gd name="connsiteY3" fmla="*/ 2617694 h 5539790"/>
              <a:gd name="connsiteX4" fmla="*/ 3065928 w 8782104"/>
              <a:gd name="connsiteY4" fmla="*/ 1703293 h 5539790"/>
              <a:gd name="connsiteX5" fmla="*/ 1631575 w 8782104"/>
              <a:gd name="connsiteY5" fmla="*/ 663387 h 5539790"/>
              <a:gd name="connsiteX6" fmla="*/ 0 w 8782104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787152 w 8677833"/>
              <a:gd name="connsiteY3" fmla="*/ 2617694 h 5539790"/>
              <a:gd name="connsiteX4" fmla="*/ 3065928 w 8677833"/>
              <a:gd name="connsiteY4" fmla="*/ 1703293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3065928 w 8677833"/>
              <a:gd name="connsiteY4" fmla="*/ 1703293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2420469 w 8677833"/>
              <a:gd name="connsiteY4" fmla="*/ 2043951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1631575 w 8677833"/>
              <a:gd name="connsiteY4" fmla="*/ 663387 h 5539790"/>
              <a:gd name="connsiteX5" fmla="*/ 0 w 8677833"/>
              <a:gd name="connsiteY5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231340 w 8677833"/>
              <a:gd name="connsiteY3" fmla="*/ 3352800 h 5539790"/>
              <a:gd name="connsiteX4" fmla="*/ 1631575 w 8677833"/>
              <a:gd name="connsiteY4" fmla="*/ 663387 h 5539790"/>
              <a:gd name="connsiteX5" fmla="*/ 0 w 8677833"/>
              <a:gd name="connsiteY5" fmla="*/ 0 h 5539790"/>
              <a:gd name="connsiteX0" fmla="*/ 0 w 6992468"/>
              <a:gd name="connsiteY0" fmla="*/ 0 h 5546237"/>
              <a:gd name="connsiteX1" fmla="*/ 161363 w 6992468"/>
              <a:gd name="connsiteY1" fmla="*/ 5504328 h 5546237"/>
              <a:gd name="connsiteX2" fmla="*/ 6992468 w 6992468"/>
              <a:gd name="connsiteY2" fmla="*/ 5522260 h 5546237"/>
              <a:gd name="connsiteX3" fmla="*/ 4231340 w 6992468"/>
              <a:gd name="connsiteY3" fmla="*/ 3352800 h 5546237"/>
              <a:gd name="connsiteX4" fmla="*/ 1631575 w 6992468"/>
              <a:gd name="connsiteY4" fmla="*/ 663387 h 5546237"/>
              <a:gd name="connsiteX5" fmla="*/ 0 w 6992468"/>
              <a:gd name="connsiteY5" fmla="*/ 0 h 5546237"/>
              <a:gd name="connsiteX0" fmla="*/ 28247 w 7020715"/>
              <a:gd name="connsiteY0" fmla="*/ 0 h 5715079"/>
              <a:gd name="connsiteX1" fmla="*/ 28246 w 7020715"/>
              <a:gd name="connsiteY1" fmla="*/ 5701551 h 5715079"/>
              <a:gd name="connsiteX2" fmla="*/ 7020715 w 7020715"/>
              <a:gd name="connsiteY2" fmla="*/ 5522260 h 5715079"/>
              <a:gd name="connsiteX3" fmla="*/ 4259587 w 7020715"/>
              <a:gd name="connsiteY3" fmla="*/ 3352800 h 5715079"/>
              <a:gd name="connsiteX4" fmla="*/ 1659822 w 7020715"/>
              <a:gd name="connsiteY4" fmla="*/ 663387 h 5715079"/>
              <a:gd name="connsiteX5" fmla="*/ 28247 w 7020715"/>
              <a:gd name="connsiteY5" fmla="*/ 0 h 5715079"/>
              <a:gd name="connsiteX0" fmla="*/ 28247 w 6859351"/>
              <a:gd name="connsiteY0" fmla="*/ 0 h 5732182"/>
              <a:gd name="connsiteX1" fmla="*/ 28246 w 6859351"/>
              <a:gd name="connsiteY1" fmla="*/ 5701551 h 5732182"/>
              <a:gd name="connsiteX2" fmla="*/ 6859351 w 6859351"/>
              <a:gd name="connsiteY2" fmla="*/ 5683624 h 5732182"/>
              <a:gd name="connsiteX3" fmla="*/ 4259587 w 6859351"/>
              <a:gd name="connsiteY3" fmla="*/ 3352800 h 5732182"/>
              <a:gd name="connsiteX4" fmla="*/ 1659822 w 6859351"/>
              <a:gd name="connsiteY4" fmla="*/ 663387 h 5732182"/>
              <a:gd name="connsiteX5" fmla="*/ 28247 w 6859351"/>
              <a:gd name="connsiteY5" fmla="*/ 0 h 5732182"/>
              <a:gd name="connsiteX0" fmla="*/ 28247 w 7277581"/>
              <a:gd name="connsiteY0" fmla="*/ 0 h 5732182"/>
              <a:gd name="connsiteX1" fmla="*/ 28246 w 7277581"/>
              <a:gd name="connsiteY1" fmla="*/ 5701551 h 5732182"/>
              <a:gd name="connsiteX2" fmla="*/ 6859351 w 7277581"/>
              <a:gd name="connsiteY2" fmla="*/ 5683624 h 5732182"/>
              <a:gd name="connsiteX3" fmla="*/ 6285613 w 7277581"/>
              <a:gd name="connsiteY3" fmla="*/ 5163667 h 5732182"/>
              <a:gd name="connsiteX4" fmla="*/ 4259587 w 7277581"/>
              <a:gd name="connsiteY4" fmla="*/ 3352800 h 5732182"/>
              <a:gd name="connsiteX5" fmla="*/ 1659822 w 7277581"/>
              <a:gd name="connsiteY5" fmla="*/ 663387 h 5732182"/>
              <a:gd name="connsiteX6" fmla="*/ 28247 w 7277581"/>
              <a:gd name="connsiteY6" fmla="*/ 0 h 5732182"/>
              <a:gd name="connsiteX0" fmla="*/ 28247 w 8973925"/>
              <a:gd name="connsiteY0" fmla="*/ 0 h 5732182"/>
              <a:gd name="connsiteX1" fmla="*/ 28246 w 8973925"/>
              <a:gd name="connsiteY1" fmla="*/ 5701551 h 5732182"/>
              <a:gd name="connsiteX2" fmla="*/ 8759869 w 8973925"/>
              <a:gd name="connsiteY2" fmla="*/ 5683624 h 5732182"/>
              <a:gd name="connsiteX3" fmla="*/ 6285613 w 8973925"/>
              <a:gd name="connsiteY3" fmla="*/ 5163667 h 5732182"/>
              <a:gd name="connsiteX4" fmla="*/ 4259587 w 8973925"/>
              <a:gd name="connsiteY4" fmla="*/ 3352800 h 5732182"/>
              <a:gd name="connsiteX5" fmla="*/ 1659822 w 8973925"/>
              <a:gd name="connsiteY5" fmla="*/ 663387 h 5732182"/>
              <a:gd name="connsiteX6" fmla="*/ 28247 w 8973925"/>
              <a:gd name="connsiteY6" fmla="*/ 0 h 5732182"/>
              <a:gd name="connsiteX0" fmla="*/ 28247 w 9008478"/>
              <a:gd name="connsiteY0" fmla="*/ 0 h 5732182"/>
              <a:gd name="connsiteX1" fmla="*/ 28246 w 9008478"/>
              <a:gd name="connsiteY1" fmla="*/ 5701551 h 5732182"/>
              <a:gd name="connsiteX2" fmla="*/ 8759869 w 9008478"/>
              <a:gd name="connsiteY2" fmla="*/ 5683624 h 5732182"/>
              <a:gd name="connsiteX3" fmla="*/ 6285613 w 9008478"/>
              <a:gd name="connsiteY3" fmla="*/ 5163667 h 5732182"/>
              <a:gd name="connsiteX4" fmla="*/ 4259587 w 9008478"/>
              <a:gd name="connsiteY4" fmla="*/ 3352800 h 5732182"/>
              <a:gd name="connsiteX5" fmla="*/ 1659822 w 9008478"/>
              <a:gd name="connsiteY5" fmla="*/ 663387 h 5732182"/>
              <a:gd name="connsiteX6" fmla="*/ 28247 w 9008478"/>
              <a:gd name="connsiteY6" fmla="*/ 0 h 5732182"/>
              <a:gd name="connsiteX0" fmla="*/ 28247 w 10238989"/>
              <a:gd name="connsiteY0" fmla="*/ 0 h 5737013"/>
              <a:gd name="connsiteX1" fmla="*/ 28246 w 10238989"/>
              <a:gd name="connsiteY1" fmla="*/ 5701551 h 5737013"/>
              <a:gd name="connsiteX2" fmla="*/ 10050786 w 10238989"/>
              <a:gd name="connsiteY2" fmla="*/ 5701553 h 5737013"/>
              <a:gd name="connsiteX3" fmla="*/ 6285613 w 10238989"/>
              <a:gd name="connsiteY3" fmla="*/ 5163667 h 5737013"/>
              <a:gd name="connsiteX4" fmla="*/ 4259587 w 10238989"/>
              <a:gd name="connsiteY4" fmla="*/ 3352800 h 5737013"/>
              <a:gd name="connsiteX5" fmla="*/ 1659822 w 10238989"/>
              <a:gd name="connsiteY5" fmla="*/ 663387 h 5737013"/>
              <a:gd name="connsiteX6" fmla="*/ 28247 w 10238989"/>
              <a:gd name="connsiteY6" fmla="*/ 0 h 5737013"/>
              <a:gd name="connsiteX0" fmla="*/ 28247 w 10448565"/>
              <a:gd name="connsiteY0" fmla="*/ 0 h 5737013"/>
              <a:gd name="connsiteX1" fmla="*/ 28246 w 10448565"/>
              <a:gd name="connsiteY1" fmla="*/ 5701551 h 5737013"/>
              <a:gd name="connsiteX2" fmla="*/ 10050786 w 10448565"/>
              <a:gd name="connsiteY2" fmla="*/ 5701553 h 5737013"/>
              <a:gd name="connsiteX3" fmla="*/ 8239918 w 10448565"/>
              <a:gd name="connsiteY3" fmla="*/ 5522256 h 5737013"/>
              <a:gd name="connsiteX4" fmla="*/ 6285613 w 10448565"/>
              <a:gd name="connsiteY4" fmla="*/ 5163667 h 5737013"/>
              <a:gd name="connsiteX5" fmla="*/ 4259587 w 10448565"/>
              <a:gd name="connsiteY5" fmla="*/ 3352800 h 5737013"/>
              <a:gd name="connsiteX6" fmla="*/ 1659822 w 10448565"/>
              <a:gd name="connsiteY6" fmla="*/ 663387 h 5737013"/>
              <a:gd name="connsiteX7" fmla="*/ 28247 w 10448565"/>
              <a:gd name="connsiteY7" fmla="*/ 0 h 5737013"/>
              <a:gd name="connsiteX0" fmla="*/ 28247 w 10564890"/>
              <a:gd name="connsiteY0" fmla="*/ 0 h 5737013"/>
              <a:gd name="connsiteX1" fmla="*/ 28246 w 10564890"/>
              <a:gd name="connsiteY1" fmla="*/ 5701551 h 5737013"/>
              <a:gd name="connsiteX2" fmla="*/ 10050786 w 10564890"/>
              <a:gd name="connsiteY2" fmla="*/ 5701553 h 5737013"/>
              <a:gd name="connsiteX3" fmla="*/ 9064671 w 10564890"/>
              <a:gd name="connsiteY3" fmla="*/ 5163668 h 5737013"/>
              <a:gd name="connsiteX4" fmla="*/ 6285613 w 10564890"/>
              <a:gd name="connsiteY4" fmla="*/ 5163667 h 5737013"/>
              <a:gd name="connsiteX5" fmla="*/ 4259587 w 10564890"/>
              <a:gd name="connsiteY5" fmla="*/ 3352800 h 5737013"/>
              <a:gd name="connsiteX6" fmla="*/ 1659822 w 10564890"/>
              <a:gd name="connsiteY6" fmla="*/ 663387 h 5737013"/>
              <a:gd name="connsiteX7" fmla="*/ 28247 w 10564890"/>
              <a:gd name="connsiteY7" fmla="*/ 0 h 5737013"/>
              <a:gd name="connsiteX0" fmla="*/ 28247 w 11498452"/>
              <a:gd name="connsiteY0" fmla="*/ 0 h 5743460"/>
              <a:gd name="connsiteX1" fmla="*/ 28246 w 11498452"/>
              <a:gd name="connsiteY1" fmla="*/ 5701551 h 5743460"/>
              <a:gd name="connsiteX2" fmla="*/ 11126551 w 11498452"/>
              <a:gd name="connsiteY2" fmla="*/ 5719483 h 5743460"/>
              <a:gd name="connsiteX3" fmla="*/ 9064671 w 11498452"/>
              <a:gd name="connsiteY3" fmla="*/ 5163668 h 5743460"/>
              <a:gd name="connsiteX4" fmla="*/ 6285613 w 11498452"/>
              <a:gd name="connsiteY4" fmla="*/ 5163667 h 5743460"/>
              <a:gd name="connsiteX5" fmla="*/ 4259587 w 11498452"/>
              <a:gd name="connsiteY5" fmla="*/ 3352800 h 5743460"/>
              <a:gd name="connsiteX6" fmla="*/ 1659822 w 11498452"/>
              <a:gd name="connsiteY6" fmla="*/ 663387 h 5743460"/>
              <a:gd name="connsiteX7" fmla="*/ 28247 w 11498452"/>
              <a:gd name="connsiteY7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6285613 w 11126551"/>
              <a:gd name="connsiteY4" fmla="*/ 5163667 h 5743460"/>
              <a:gd name="connsiteX5" fmla="*/ 4259587 w 11126551"/>
              <a:gd name="connsiteY5" fmla="*/ 3352800 h 5743460"/>
              <a:gd name="connsiteX6" fmla="*/ 1659822 w 11126551"/>
              <a:gd name="connsiteY6" fmla="*/ 663387 h 5743460"/>
              <a:gd name="connsiteX7" fmla="*/ 28247 w 11126551"/>
              <a:gd name="connsiteY7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7558600 w 11126551"/>
              <a:gd name="connsiteY4" fmla="*/ 5289172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2448718 w 11126551"/>
              <a:gd name="connsiteY7" fmla="*/ 1362631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98976 w 11126551"/>
              <a:gd name="connsiteY6" fmla="*/ 3980330 h 5743460"/>
              <a:gd name="connsiteX7" fmla="*/ 1713612 w 11126551"/>
              <a:gd name="connsiteY7" fmla="*/ 2402537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27259 w 11126551"/>
              <a:gd name="connsiteY6" fmla="*/ 4034118 h 5743460"/>
              <a:gd name="connsiteX7" fmla="*/ 1713612 w 11126551"/>
              <a:gd name="connsiteY7" fmla="*/ 2402537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6231824 w 11126551"/>
              <a:gd name="connsiteY5" fmla="*/ 5468467 h 5743460"/>
              <a:gd name="connsiteX6" fmla="*/ 3327259 w 11126551"/>
              <a:gd name="connsiteY6" fmla="*/ 4034118 h 5743460"/>
              <a:gd name="connsiteX7" fmla="*/ 1713612 w 11126551"/>
              <a:gd name="connsiteY7" fmla="*/ 2402537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5425001 w 11126551"/>
              <a:gd name="connsiteY5" fmla="*/ 5271243 h 5743460"/>
              <a:gd name="connsiteX6" fmla="*/ 3327259 w 11126551"/>
              <a:gd name="connsiteY6" fmla="*/ 4034118 h 5743460"/>
              <a:gd name="connsiteX7" fmla="*/ 1713612 w 11126551"/>
              <a:gd name="connsiteY7" fmla="*/ 2402537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827542 w 11126551"/>
              <a:gd name="connsiteY4" fmla="*/ 5558112 h 5743460"/>
              <a:gd name="connsiteX5" fmla="*/ 5425001 w 11126551"/>
              <a:gd name="connsiteY5" fmla="*/ 5271243 h 5743460"/>
              <a:gd name="connsiteX6" fmla="*/ 3327259 w 11126551"/>
              <a:gd name="connsiteY6" fmla="*/ 4034118 h 5743460"/>
              <a:gd name="connsiteX7" fmla="*/ 1713612 w 11126551"/>
              <a:gd name="connsiteY7" fmla="*/ 2402537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827542 w 11126551"/>
              <a:gd name="connsiteY4" fmla="*/ 5629830 h 5743460"/>
              <a:gd name="connsiteX5" fmla="*/ 5425001 w 11126551"/>
              <a:gd name="connsiteY5" fmla="*/ 5271243 h 5743460"/>
              <a:gd name="connsiteX6" fmla="*/ 3327259 w 11126551"/>
              <a:gd name="connsiteY6" fmla="*/ 4034118 h 5743460"/>
              <a:gd name="connsiteX7" fmla="*/ 1713612 w 11126551"/>
              <a:gd name="connsiteY7" fmla="*/ 2402537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26551" h="5743460">
                <a:moveTo>
                  <a:pt x="28247" y="0"/>
                </a:moveTo>
                <a:cubicBezTo>
                  <a:pt x="46176" y="1422400"/>
                  <a:pt x="-43472" y="3926540"/>
                  <a:pt x="28246" y="5701551"/>
                </a:cubicBezTo>
                <a:cubicBezTo>
                  <a:pt x="2000481" y="5773268"/>
                  <a:pt x="10104574" y="5734424"/>
                  <a:pt x="11126551" y="5719483"/>
                </a:cubicBezTo>
                <a:cubicBezTo>
                  <a:pt x="10648433" y="5420660"/>
                  <a:pt x="10086646" y="5217457"/>
                  <a:pt x="9459117" y="5127809"/>
                </a:cubicBezTo>
                <a:cubicBezTo>
                  <a:pt x="8864459" y="5056091"/>
                  <a:pt x="8290718" y="5629830"/>
                  <a:pt x="7827542" y="5629830"/>
                </a:cubicBezTo>
                <a:cubicBezTo>
                  <a:pt x="7364366" y="5629830"/>
                  <a:pt x="5974836" y="5593972"/>
                  <a:pt x="5425001" y="5271243"/>
                </a:cubicBezTo>
                <a:cubicBezTo>
                  <a:pt x="4875166" y="4948514"/>
                  <a:pt x="3945824" y="4512236"/>
                  <a:pt x="3327259" y="4034118"/>
                </a:cubicBezTo>
                <a:cubicBezTo>
                  <a:pt x="2708694" y="3556000"/>
                  <a:pt x="2146906" y="2850773"/>
                  <a:pt x="1713612" y="2402537"/>
                </a:cubicBezTo>
                <a:cubicBezTo>
                  <a:pt x="1280318" y="1954302"/>
                  <a:pt x="1187681" y="1296893"/>
                  <a:pt x="906787" y="896470"/>
                </a:cubicBezTo>
                <a:cubicBezTo>
                  <a:pt x="625893" y="496047"/>
                  <a:pt x="619917" y="11952"/>
                  <a:pt x="2824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542012-1FBB-7C4A-BE74-B6F4A4FED936}"/>
              </a:ext>
            </a:extLst>
          </p:cNvPr>
          <p:cNvSpPr/>
          <p:nvPr/>
        </p:nvSpPr>
        <p:spPr>
          <a:xfrm>
            <a:off x="9233647" y="5916706"/>
            <a:ext cx="519953" cy="3585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20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02F20-2F4B-7448-5351-9A0DD2DB2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F4E1C8-C6FC-AACA-88C4-65B4A1E19256}"/>
              </a:ext>
            </a:extLst>
          </p:cNvPr>
          <p:cNvSpPr txBox="1"/>
          <p:nvPr/>
        </p:nvSpPr>
        <p:spPr>
          <a:xfrm>
            <a:off x="6488013" y="222358"/>
            <a:ext cx="57039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sample rock,</a:t>
            </a:r>
          </a:p>
          <a:p>
            <a:pPr algn="ctr"/>
            <a:r>
              <a:rPr lang="en-US" sz="4800" dirty="0"/>
              <a:t>measure </a:t>
            </a:r>
            <a:r>
              <a:rPr lang="en-US" sz="4800" baseline="30000" dirty="0"/>
              <a:t>10</a:t>
            </a:r>
            <a:r>
              <a:rPr lang="en-US" sz="4800" dirty="0"/>
              <a:t>Be,</a:t>
            </a:r>
          </a:p>
          <a:p>
            <a:pPr algn="ctr"/>
            <a:r>
              <a:rPr lang="en-US" sz="4800" dirty="0"/>
              <a:t>infer exposure age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F8CBF13-464E-DAFD-BC83-5AF29E27D180}"/>
              </a:ext>
            </a:extLst>
          </p:cNvPr>
          <p:cNvSpPr/>
          <p:nvPr/>
        </p:nvSpPr>
        <p:spPr>
          <a:xfrm>
            <a:off x="-28247" y="1165416"/>
            <a:ext cx="11126551" cy="5743460"/>
          </a:xfrm>
          <a:custGeom>
            <a:avLst/>
            <a:gdLst>
              <a:gd name="connsiteX0" fmla="*/ 772938 w 9044755"/>
              <a:gd name="connsiteY0" fmla="*/ 502024 h 5476580"/>
              <a:gd name="connsiteX1" fmla="*/ 790867 w 9044755"/>
              <a:gd name="connsiteY1" fmla="*/ 4930588 h 5476580"/>
              <a:gd name="connsiteX2" fmla="*/ 8948750 w 9044755"/>
              <a:gd name="connsiteY2" fmla="*/ 5163671 h 5476580"/>
              <a:gd name="connsiteX3" fmla="*/ 5129785 w 9044755"/>
              <a:gd name="connsiteY3" fmla="*/ 2725271 h 5476580"/>
              <a:gd name="connsiteX4" fmla="*/ 3103761 w 9044755"/>
              <a:gd name="connsiteY4" fmla="*/ 1093694 h 5476580"/>
              <a:gd name="connsiteX5" fmla="*/ 1705267 w 9044755"/>
              <a:gd name="connsiteY5" fmla="*/ 0 h 5476580"/>
              <a:gd name="connsiteX0" fmla="*/ 772938 w 9044755"/>
              <a:gd name="connsiteY0" fmla="*/ 502024 h 5476580"/>
              <a:gd name="connsiteX1" fmla="*/ 790867 w 9044755"/>
              <a:gd name="connsiteY1" fmla="*/ 4930588 h 5476580"/>
              <a:gd name="connsiteX2" fmla="*/ 8948750 w 9044755"/>
              <a:gd name="connsiteY2" fmla="*/ 5163671 h 5476580"/>
              <a:gd name="connsiteX3" fmla="*/ 5129785 w 9044755"/>
              <a:gd name="connsiteY3" fmla="*/ 2725271 h 5476580"/>
              <a:gd name="connsiteX4" fmla="*/ 3103761 w 9044755"/>
              <a:gd name="connsiteY4" fmla="*/ 1093694 h 5476580"/>
              <a:gd name="connsiteX5" fmla="*/ 1705267 w 9044755"/>
              <a:gd name="connsiteY5" fmla="*/ 0 h 5476580"/>
              <a:gd name="connsiteX6" fmla="*/ 772938 w 9044755"/>
              <a:gd name="connsiteY6" fmla="*/ 502024 h 5476580"/>
              <a:gd name="connsiteX0" fmla="*/ 772938 w 9044755"/>
              <a:gd name="connsiteY0" fmla="*/ 524507 h 5499063"/>
              <a:gd name="connsiteX1" fmla="*/ 790867 w 9044755"/>
              <a:gd name="connsiteY1" fmla="*/ 4953071 h 5499063"/>
              <a:gd name="connsiteX2" fmla="*/ 8948750 w 9044755"/>
              <a:gd name="connsiteY2" fmla="*/ 5186154 h 5499063"/>
              <a:gd name="connsiteX3" fmla="*/ 5129785 w 9044755"/>
              <a:gd name="connsiteY3" fmla="*/ 2747754 h 5499063"/>
              <a:gd name="connsiteX4" fmla="*/ 3103761 w 9044755"/>
              <a:gd name="connsiteY4" fmla="*/ 1116177 h 5499063"/>
              <a:gd name="connsiteX5" fmla="*/ 1705267 w 9044755"/>
              <a:gd name="connsiteY5" fmla="*/ 22483 h 5499063"/>
              <a:gd name="connsiteX6" fmla="*/ 772938 w 9044755"/>
              <a:gd name="connsiteY6" fmla="*/ 524507 h 5499063"/>
              <a:gd name="connsiteX0" fmla="*/ 772938 w 9044755"/>
              <a:gd name="connsiteY0" fmla="*/ 247228 h 5221784"/>
              <a:gd name="connsiteX1" fmla="*/ 790867 w 9044755"/>
              <a:gd name="connsiteY1" fmla="*/ 4675792 h 5221784"/>
              <a:gd name="connsiteX2" fmla="*/ 8948750 w 9044755"/>
              <a:gd name="connsiteY2" fmla="*/ 4908875 h 5221784"/>
              <a:gd name="connsiteX3" fmla="*/ 5129785 w 9044755"/>
              <a:gd name="connsiteY3" fmla="*/ 2470475 h 5221784"/>
              <a:gd name="connsiteX4" fmla="*/ 3103761 w 9044755"/>
              <a:gd name="connsiteY4" fmla="*/ 838898 h 5221784"/>
              <a:gd name="connsiteX5" fmla="*/ 2279008 w 9044755"/>
              <a:gd name="connsiteY5" fmla="*/ 32074 h 5221784"/>
              <a:gd name="connsiteX6" fmla="*/ 772938 w 9044755"/>
              <a:gd name="connsiteY6" fmla="*/ 247228 h 5221784"/>
              <a:gd name="connsiteX0" fmla="*/ 863743 w 8974195"/>
              <a:gd name="connsiteY0" fmla="*/ 1097583 h 5142346"/>
              <a:gd name="connsiteX1" fmla="*/ 720307 w 8974195"/>
              <a:gd name="connsiteY1" fmla="*/ 4647606 h 5142346"/>
              <a:gd name="connsiteX2" fmla="*/ 8878190 w 8974195"/>
              <a:gd name="connsiteY2" fmla="*/ 4880689 h 5142346"/>
              <a:gd name="connsiteX3" fmla="*/ 5059225 w 8974195"/>
              <a:gd name="connsiteY3" fmla="*/ 2442289 h 5142346"/>
              <a:gd name="connsiteX4" fmla="*/ 3033201 w 8974195"/>
              <a:gd name="connsiteY4" fmla="*/ 810712 h 5142346"/>
              <a:gd name="connsiteX5" fmla="*/ 2208448 w 8974195"/>
              <a:gd name="connsiteY5" fmla="*/ 3888 h 5142346"/>
              <a:gd name="connsiteX6" fmla="*/ 863743 w 8974195"/>
              <a:gd name="connsiteY6" fmla="*/ 1097583 h 5142346"/>
              <a:gd name="connsiteX0" fmla="*/ 803590 w 8914042"/>
              <a:gd name="connsiteY0" fmla="*/ 1097583 h 5142346"/>
              <a:gd name="connsiteX1" fmla="*/ 660154 w 8914042"/>
              <a:gd name="connsiteY1" fmla="*/ 4647606 h 5142346"/>
              <a:gd name="connsiteX2" fmla="*/ 8818037 w 8914042"/>
              <a:gd name="connsiteY2" fmla="*/ 4880689 h 5142346"/>
              <a:gd name="connsiteX3" fmla="*/ 4999072 w 8914042"/>
              <a:gd name="connsiteY3" fmla="*/ 2442289 h 5142346"/>
              <a:gd name="connsiteX4" fmla="*/ 2973048 w 8914042"/>
              <a:gd name="connsiteY4" fmla="*/ 810712 h 5142346"/>
              <a:gd name="connsiteX5" fmla="*/ 2148295 w 8914042"/>
              <a:gd name="connsiteY5" fmla="*/ 3888 h 5142346"/>
              <a:gd name="connsiteX6" fmla="*/ 803590 w 8914042"/>
              <a:gd name="connsiteY6" fmla="*/ 1097583 h 5142346"/>
              <a:gd name="connsiteX0" fmla="*/ 482250 w 9184372"/>
              <a:gd name="connsiteY0" fmla="*/ 153141 h 5546537"/>
              <a:gd name="connsiteX1" fmla="*/ 930484 w 9184372"/>
              <a:gd name="connsiteY1" fmla="*/ 4976152 h 5546537"/>
              <a:gd name="connsiteX2" fmla="*/ 9088367 w 9184372"/>
              <a:gd name="connsiteY2" fmla="*/ 5209235 h 5546537"/>
              <a:gd name="connsiteX3" fmla="*/ 5269402 w 9184372"/>
              <a:gd name="connsiteY3" fmla="*/ 2770835 h 5546537"/>
              <a:gd name="connsiteX4" fmla="*/ 3243378 w 9184372"/>
              <a:gd name="connsiteY4" fmla="*/ 1139258 h 5546537"/>
              <a:gd name="connsiteX5" fmla="*/ 2418625 w 9184372"/>
              <a:gd name="connsiteY5" fmla="*/ 332434 h 5546537"/>
              <a:gd name="connsiteX6" fmla="*/ 482250 w 9184372"/>
              <a:gd name="connsiteY6" fmla="*/ 153141 h 5546537"/>
              <a:gd name="connsiteX0" fmla="*/ 482250 w 9184372"/>
              <a:gd name="connsiteY0" fmla="*/ 153141 h 5546537"/>
              <a:gd name="connsiteX1" fmla="*/ 930484 w 9184372"/>
              <a:gd name="connsiteY1" fmla="*/ 4976152 h 5546537"/>
              <a:gd name="connsiteX2" fmla="*/ 9088367 w 9184372"/>
              <a:gd name="connsiteY2" fmla="*/ 5209235 h 5546537"/>
              <a:gd name="connsiteX3" fmla="*/ 5269402 w 9184372"/>
              <a:gd name="connsiteY3" fmla="*/ 2770835 h 5546537"/>
              <a:gd name="connsiteX4" fmla="*/ 3243378 w 9184372"/>
              <a:gd name="connsiteY4" fmla="*/ 1139258 h 5546537"/>
              <a:gd name="connsiteX5" fmla="*/ 2418625 w 9184372"/>
              <a:gd name="connsiteY5" fmla="*/ 332434 h 5546537"/>
              <a:gd name="connsiteX6" fmla="*/ 482250 w 9184372"/>
              <a:gd name="connsiteY6" fmla="*/ 153141 h 5546537"/>
              <a:gd name="connsiteX0" fmla="*/ 325031 w 9027153"/>
              <a:gd name="connsiteY0" fmla="*/ 153141 h 5546537"/>
              <a:gd name="connsiteX1" fmla="*/ 773265 w 9027153"/>
              <a:gd name="connsiteY1" fmla="*/ 4976152 h 5546537"/>
              <a:gd name="connsiteX2" fmla="*/ 8931148 w 9027153"/>
              <a:gd name="connsiteY2" fmla="*/ 5209235 h 5546537"/>
              <a:gd name="connsiteX3" fmla="*/ 5112183 w 9027153"/>
              <a:gd name="connsiteY3" fmla="*/ 2770835 h 5546537"/>
              <a:gd name="connsiteX4" fmla="*/ 3086159 w 9027153"/>
              <a:gd name="connsiteY4" fmla="*/ 1139258 h 5546537"/>
              <a:gd name="connsiteX5" fmla="*/ 2261406 w 9027153"/>
              <a:gd name="connsiteY5" fmla="*/ 332434 h 5546537"/>
              <a:gd name="connsiteX6" fmla="*/ 325031 w 9027153"/>
              <a:gd name="connsiteY6" fmla="*/ 153141 h 5546537"/>
              <a:gd name="connsiteX0" fmla="*/ 325031 w 9027153"/>
              <a:gd name="connsiteY0" fmla="*/ 0 h 5393396"/>
              <a:gd name="connsiteX1" fmla="*/ 773265 w 9027153"/>
              <a:gd name="connsiteY1" fmla="*/ 4823011 h 5393396"/>
              <a:gd name="connsiteX2" fmla="*/ 8931148 w 9027153"/>
              <a:gd name="connsiteY2" fmla="*/ 5056094 h 5393396"/>
              <a:gd name="connsiteX3" fmla="*/ 5112183 w 9027153"/>
              <a:gd name="connsiteY3" fmla="*/ 2617694 h 5393396"/>
              <a:gd name="connsiteX4" fmla="*/ 3086159 w 9027153"/>
              <a:gd name="connsiteY4" fmla="*/ 986117 h 5393396"/>
              <a:gd name="connsiteX5" fmla="*/ 2261406 w 9027153"/>
              <a:gd name="connsiteY5" fmla="*/ 179293 h 5393396"/>
              <a:gd name="connsiteX6" fmla="*/ 325031 w 9027153"/>
              <a:gd name="connsiteY6" fmla="*/ 0 h 5393396"/>
              <a:gd name="connsiteX0" fmla="*/ 325031 w 9027153"/>
              <a:gd name="connsiteY0" fmla="*/ 0 h 5393396"/>
              <a:gd name="connsiteX1" fmla="*/ 773265 w 9027153"/>
              <a:gd name="connsiteY1" fmla="*/ 4823011 h 5393396"/>
              <a:gd name="connsiteX2" fmla="*/ 8931148 w 9027153"/>
              <a:gd name="connsiteY2" fmla="*/ 5056094 h 5393396"/>
              <a:gd name="connsiteX3" fmla="*/ 5112183 w 9027153"/>
              <a:gd name="connsiteY3" fmla="*/ 2617694 h 5393396"/>
              <a:gd name="connsiteX4" fmla="*/ 3086159 w 9027153"/>
              <a:gd name="connsiteY4" fmla="*/ 986117 h 5393396"/>
              <a:gd name="connsiteX5" fmla="*/ 1956606 w 9027153"/>
              <a:gd name="connsiteY5" fmla="*/ 663387 h 5393396"/>
              <a:gd name="connsiteX6" fmla="*/ 325031 w 9027153"/>
              <a:gd name="connsiteY6" fmla="*/ 0 h 5393396"/>
              <a:gd name="connsiteX0" fmla="*/ 325031 w 9026021"/>
              <a:gd name="connsiteY0" fmla="*/ 0 h 5393396"/>
              <a:gd name="connsiteX1" fmla="*/ 773265 w 9026021"/>
              <a:gd name="connsiteY1" fmla="*/ 4823011 h 5393396"/>
              <a:gd name="connsiteX2" fmla="*/ 8931148 w 9026021"/>
              <a:gd name="connsiteY2" fmla="*/ 5056094 h 5393396"/>
              <a:gd name="connsiteX3" fmla="*/ 5112183 w 9026021"/>
              <a:gd name="connsiteY3" fmla="*/ 2617694 h 5393396"/>
              <a:gd name="connsiteX4" fmla="*/ 3390959 w 9026021"/>
              <a:gd name="connsiteY4" fmla="*/ 1703293 h 5393396"/>
              <a:gd name="connsiteX5" fmla="*/ 1956606 w 9026021"/>
              <a:gd name="connsiteY5" fmla="*/ 663387 h 5393396"/>
              <a:gd name="connsiteX6" fmla="*/ 325031 w 9026021"/>
              <a:gd name="connsiteY6" fmla="*/ 0 h 5393396"/>
              <a:gd name="connsiteX0" fmla="*/ 325031 w 9026021"/>
              <a:gd name="connsiteY0" fmla="*/ 0 h 5393396"/>
              <a:gd name="connsiteX1" fmla="*/ 773265 w 9026021"/>
              <a:gd name="connsiteY1" fmla="*/ 4823011 h 5393396"/>
              <a:gd name="connsiteX2" fmla="*/ 8931148 w 9026021"/>
              <a:gd name="connsiteY2" fmla="*/ 5056094 h 5393396"/>
              <a:gd name="connsiteX3" fmla="*/ 5112183 w 9026021"/>
              <a:gd name="connsiteY3" fmla="*/ 2617694 h 5393396"/>
              <a:gd name="connsiteX4" fmla="*/ 3390959 w 9026021"/>
              <a:gd name="connsiteY4" fmla="*/ 1703293 h 5393396"/>
              <a:gd name="connsiteX5" fmla="*/ 1956606 w 9026021"/>
              <a:gd name="connsiteY5" fmla="*/ 663387 h 5393396"/>
              <a:gd name="connsiteX6" fmla="*/ 325031 w 9026021"/>
              <a:gd name="connsiteY6" fmla="*/ 0 h 5393396"/>
              <a:gd name="connsiteX0" fmla="*/ 0 w 8700990"/>
              <a:gd name="connsiteY0" fmla="*/ 0 h 5393396"/>
              <a:gd name="connsiteX1" fmla="*/ 448234 w 8700990"/>
              <a:gd name="connsiteY1" fmla="*/ 4823011 h 5393396"/>
              <a:gd name="connsiteX2" fmla="*/ 8606117 w 8700990"/>
              <a:gd name="connsiteY2" fmla="*/ 5056094 h 5393396"/>
              <a:gd name="connsiteX3" fmla="*/ 4787152 w 8700990"/>
              <a:gd name="connsiteY3" fmla="*/ 2617694 h 5393396"/>
              <a:gd name="connsiteX4" fmla="*/ 3065928 w 8700990"/>
              <a:gd name="connsiteY4" fmla="*/ 1703293 h 5393396"/>
              <a:gd name="connsiteX5" fmla="*/ 1631575 w 8700990"/>
              <a:gd name="connsiteY5" fmla="*/ 663387 h 5393396"/>
              <a:gd name="connsiteX6" fmla="*/ 0 w 8700990"/>
              <a:gd name="connsiteY6" fmla="*/ 0 h 5393396"/>
              <a:gd name="connsiteX0" fmla="*/ 47818 w 8759681"/>
              <a:gd name="connsiteY0" fmla="*/ 0 h 5870683"/>
              <a:gd name="connsiteX1" fmla="*/ 209181 w 8759681"/>
              <a:gd name="connsiteY1" fmla="*/ 5504328 h 5870683"/>
              <a:gd name="connsiteX2" fmla="*/ 8653935 w 8759681"/>
              <a:gd name="connsiteY2" fmla="*/ 5056094 h 5870683"/>
              <a:gd name="connsiteX3" fmla="*/ 4834970 w 8759681"/>
              <a:gd name="connsiteY3" fmla="*/ 2617694 h 5870683"/>
              <a:gd name="connsiteX4" fmla="*/ 3113746 w 8759681"/>
              <a:gd name="connsiteY4" fmla="*/ 1703293 h 5870683"/>
              <a:gd name="connsiteX5" fmla="*/ 1679393 w 8759681"/>
              <a:gd name="connsiteY5" fmla="*/ 663387 h 5870683"/>
              <a:gd name="connsiteX6" fmla="*/ 47818 w 8759681"/>
              <a:gd name="connsiteY6" fmla="*/ 0 h 5870683"/>
              <a:gd name="connsiteX0" fmla="*/ 0 w 8711863"/>
              <a:gd name="connsiteY0" fmla="*/ 0 h 5870683"/>
              <a:gd name="connsiteX1" fmla="*/ 161363 w 8711863"/>
              <a:gd name="connsiteY1" fmla="*/ 5504328 h 5870683"/>
              <a:gd name="connsiteX2" fmla="*/ 8606117 w 8711863"/>
              <a:gd name="connsiteY2" fmla="*/ 5056094 h 5870683"/>
              <a:gd name="connsiteX3" fmla="*/ 4787152 w 8711863"/>
              <a:gd name="connsiteY3" fmla="*/ 2617694 h 5870683"/>
              <a:gd name="connsiteX4" fmla="*/ 3065928 w 8711863"/>
              <a:gd name="connsiteY4" fmla="*/ 1703293 h 5870683"/>
              <a:gd name="connsiteX5" fmla="*/ 1631575 w 8711863"/>
              <a:gd name="connsiteY5" fmla="*/ 663387 h 5870683"/>
              <a:gd name="connsiteX6" fmla="*/ 0 w 8711863"/>
              <a:gd name="connsiteY6" fmla="*/ 0 h 5870683"/>
              <a:gd name="connsiteX0" fmla="*/ 0 w 8711863"/>
              <a:gd name="connsiteY0" fmla="*/ 0 h 5532274"/>
              <a:gd name="connsiteX1" fmla="*/ 161363 w 8711863"/>
              <a:gd name="connsiteY1" fmla="*/ 5504328 h 5532274"/>
              <a:gd name="connsiteX2" fmla="*/ 8606117 w 8711863"/>
              <a:gd name="connsiteY2" fmla="*/ 5056094 h 5532274"/>
              <a:gd name="connsiteX3" fmla="*/ 4787152 w 8711863"/>
              <a:gd name="connsiteY3" fmla="*/ 2617694 h 5532274"/>
              <a:gd name="connsiteX4" fmla="*/ 3065928 w 8711863"/>
              <a:gd name="connsiteY4" fmla="*/ 1703293 h 5532274"/>
              <a:gd name="connsiteX5" fmla="*/ 1631575 w 8711863"/>
              <a:gd name="connsiteY5" fmla="*/ 663387 h 5532274"/>
              <a:gd name="connsiteX6" fmla="*/ 0 w 8711863"/>
              <a:gd name="connsiteY6" fmla="*/ 0 h 5532274"/>
              <a:gd name="connsiteX0" fmla="*/ 0 w 8746978"/>
              <a:gd name="connsiteY0" fmla="*/ 0 h 5613063"/>
              <a:gd name="connsiteX1" fmla="*/ 161363 w 8746978"/>
              <a:gd name="connsiteY1" fmla="*/ 5504328 h 5613063"/>
              <a:gd name="connsiteX2" fmla="*/ 8641975 w 8746978"/>
              <a:gd name="connsiteY2" fmla="*/ 5307106 h 5613063"/>
              <a:gd name="connsiteX3" fmla="*/ 4787152 w 8746978"/>
              <a:gd name="connsiteY3" fmla="*/ 2617694 h 5613063"/>
              <a:gd name="connsiteX4" fmla="*/ 3065928 w 8746978"/>
              <a:gd name="connsiteY4" fmla="*/ 1703293 h 5613063"/>
              <a:gd name="connsiteX5" fmla="*/ 1631575 w 8746978"/>
              <a:gd name="connsiteY5" fmla="*/ 663387 h 5613063"/>
              <a:gd name="connsiteX6" fmla="*/ 0 w 8746978"/>
              <a:gd name="connsiteY6" fmla="*/ 0 h 5613063"/>
              <a:gd name="connsiteX0" fmla="*/ 0 w 8746978"/>
              <a:gd name="connsiteY0" fmla="*/ 0 h 5613063"/>
              <a:gd name="connsiteX1" fmla="*/ 161363 w 8746978"/>
              <a:gd name="connsiteY1" fmla="*/ 5504328 h 5613063"/>
              <a:gd name="connsiteX2" fmla="*/ 8641975 w 8746978"/>
              <a:gd name="connsiteY2" fmla="*/ 5307106 h 5613063"/>
              <a:gd name="connsiteX3" fmla="*/ 4787152 w 8746978"/>
              <a:gd name="connsiteY3" fmla="*/ 2617694 h 5613063"/>
              <a:gd name="connsiteX4" fmla="*/ 3065928 w 8746978"/>
              <a:gd name="connsiteY4" fmla="*/ 1703293 h 5613063"/>
              <a:gd name="connsiteX5" fmla="*/ 1631575 w 8746978"/>
              <a:gd name="connsiteY5" fmla="*/ 663387 h 5613063"/>
              <a:gd name="connsiteX6" fmla="*/ 0 w 8746978"/>
              <a:gd name="connsiteY6" fmla="*/ 0 h 5613063"/>
              <a:gd name="connsiteX0" fmla="*/ 0 w 8746978"/>
              <a:gd name="connsiteY0" fmla="*/ 0 h 5517059"/>
              <a:gd name="connsiteX1" fmla="*/ 161363 w 8746978"/>
              <a:gd name="connsiteY1" fmla="*/ 5504328 h 5517059"/>
              <a:gd name="connsiteX2" fmla="*/ 8641975 w 8746978"/>
              <a:gd name="connsiteY2" fmla="*/ 5307106 h 5517059"/>
              <a:gd name="connsiteX3" fmla="*/ 4787152 w 8746978"/>
              <a:gd name="connsiteY3" fmla="*/ 2617694 h 5517059"/>
              <a:gd name="connsiteX4" fmla="*/ 3065928 w 8746978"/>
              <a:gd name="connsiteY4" fmla="*/ 1703293 h 5517059"/>
              <a:gd name="connsiteX5" fmla="*/ 1631575 w 8746978"/>
              <a:gd name="connsiteY5" fmla="*/ 663387 h 5517059"/>
              <a:gd name="connsiteX6" fmla="*/ 0 w 8746978"/>
              <a:gd name="connsiteY6" fmla="*/ 0 h 5517059"/>
              <a:gd name="connsiteX0" fmla="*/ 0 w 8782104"/>
              <a:gd name="connsiteY0" fmla="*/ 0 h 5539790"/>
              <a:gd name="connsiteX1" fmla="*/ 161363 w 8782104"/>
              <a:gd name="connsiteY1" fmla="*/ 5504328 h 5539790"/>
              <a:gd name="connsiteX2" fmla="*/ 8677833 w 8782104"/>
              <a:gd name="connsiteY2" fmla="*/ 5504330 h 5539790"/>
              <a:gd name="connsiteX3" fmla="*/ 4787152 w 8782104"/>
              <a:gd name="connsiteY3" fmla="*/ 2617694 h 5539790"/>
              <a:gd name="connsiteX4" fmla="*/ 3065928 w 8782104"/>
              <a:gd name="connsiteY4" fmla="*/ 1703293 h 5539790"/>
              <a:gd name="connsiteX5" fmla="*/ 1631575 w 8782104"/>
              <a:gd name="connsiteY5" fmla="*/ 663387 h 5539790"/>
              <a:gd name="connsiteX6" fmla="*/ 0 w 8782104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787152 w 8677833"/>
              <a:gd name="connsiteY3" fmla="*/ 2617694 h 5539790"/>
              <a:gd name="connsiteX4" fmla="*/ 3065928 w 8677833"/>
              <a:gd name="connsiteY4" fmla="*/ 1703293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3065928 w 8677833"/>
              <a:gd name="connsiteY4" fmla="*/ 1703293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2420469 w 8677833"/>
              <a:gd name="connsiteY4" fmla="*/ 2043951 h 5539790"/>
              <a:gd name="connsiteX5" fmla="*/ 1631575 w 8677833"/>
              <a:gd name="connsiteY5" fmla="*/ 663387 h 5539790"/>
              <a:gd name="connsiteX6" fmla="*/ 0 w 8677833"/>
              <a:gd name="connsiteY6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177552 w 8677833"/>
              <a:gd name="connsiteY3" fmla="*/ 2940423 h 5539790"/>
              <a:gd name="connsiteX4" fmla="*/ 1631575 w 8677833"/>
              <a:gd name="connsiteY4" fmla="*/ 663387 h 5539790"/>
              <a:gd name="connsiteX5" fmla="*/ 0 w 8677833"/>
              <a:gd name="connsiteY5" fmla="*/ 0 h 5539790"/>
              <a:gd name="connsiteX0" fmla="*/ 0 w 8677833"/>
              <a:gd name="connsiteY0" fmla="*/ 0 h 5539790"/>
              <a:gd name="connsiteX1" fmla="*/ 161363 w 8677833"/>
              <a:gd name="connsiteY1" fmla="*/ 5504328 h 5539790"/>
              <a:gd name="connsiteX2" fmla="*/ 8677833 w 8677833"/>
              <a:gd name="connsiteY2" fmla="*/ 5504330 h 5539790"/>
              <a:gd name="connsiteX3" fmla="*/ 4231340 w 8677833"/>
              <a:gd name="connsiteY3" fmla="*/ 3352800 h 5539790"/>
              <a:gd name="connsiteX4" fmla="*/ 1631575 w 8677833"/>
              <a:gd name="connsiteY4" fmla="*/ 663387 h 5539790"/>
              <a:gd name="connsiteX5" fmla="*/ 0 w 8677833"/>
              <a:gd name="connsiteY5" fmla="*/ 0 h 5539790"/>
              <a:gd name="connsiteX0" fmla="*/ 0 w 6992468"/>
              <a:gd name="connsiteY0" fmla="*/ 0 h 5546237"/>
              <a:gd name="connsiteX1" fmla="*/ 161363 w 6992468"/>
              <a:gd name="connsiteY1" fmla="*/ 5504328 h 5546237"/>
              <a:gd name="connsiteX2" fmla="*/ 6992468 w 6992468"/>
              <a:gd name="connsiteY2" fmla="*/ 5522260 h 5546237"/>
              <a:gd name="connsiteX3" fmla="*/ 4231340 w 6992468"/>
              <a:gd name="connsiteY3" fmla="*/ 3352800 h 5546237"/>
              <a:gd name="connsiteX4" fmla="*/ 1631575 w 6992468"/>
              <a:gd name="connsiteY4" fmla="*/ 663387 h 5546237"/>
              <a:gd name="connsiteX5" fmla="*/ 0 w 6992468"/>
              <a:gd name="connsiteY5" fmla="*/ 0 h 5546237"/>
              <a:gd name="connsiteX0" fmla="*/ 28247 w 7020715"/>
              <a:gd name="connsiteY0" fmla="*/ 0 h 5715079"/>
              <a:gd name="connsiteX1" fmla="*/ 28246 w 7020715"/>
              <a:gd name="connsiteY1" fmla="*/ 5701551 h 5715079"/>
              <a:gd name="connsiteX2" fmla="*/ 7020715 w 7020715"/>
              <a:gd name="connsiteY2" fmla="*/ 5522260 h 5715079"/>
              <a:gd name="connsiteX3" fmla="*/ 4259587 w 7020715"/>
              <a:gd name="connsiteY3" fmla="*/ 3352800 h 5715079"/>
              <a:gd name="connsiteX4" fmla="*/ 1659822 w 7020715"/>
              <a:gd name="connsiteY4" fmla="*/ 663387 h 5715079"/>
              <a:gd name="connsiteX5" fmla="*/ 28247 w 7020715"/>
              <a:gd name="connsiteY5" fmla="*/ 0 h 5715079"/>
              <a:gd name="connsiteX0" fmla="*/ 28247 w 6859351"/>
              <a:gd name="connsiteY0" fmla="*/ 0 h 5732182"/>
              <a:gd name="connsiteX1" fmla="*/ 28246 w 6859351"/>
              <a:gd name="connsiteY1" fmla="*/ 5701551 h 5732182"/>
              <a:gd name="connsiteX2" fmla="*/ 6859351 w 6859351"/>
              <a:gd name="connsiteY2" fmla="*/ 5683624 h 5732182"/>
              <a:gd name="connsiteX3" fmla="*/ 4259587 w 6859351"/>
              <a:gd name="connsiteY3" fmla="*/ 3352800 h 5732182"/>
              <a:gd name="connsiteX4" fmla="*/ 1659822 w 6859351"/>
              <a:gd name="connsiteY4" fmla="*/ 663387 h 5732182"/>
              <a:gd name="connsiteX5" fmla="*/ 28247 w 6859351"/>
              <a:gd name="connsiteY5" fmla="*/ 0 h 5732182"/>
              <a:gd name="connsiteX0" fmla="*/ 28247 w 7277581"/>
              <a:gd name="connsiteY0" fmla="*/ 0 h 5732182"/>
              <a:gd name="connsiteX1" fmla="*/ 28246 w 7277581"/>
              <a:gd name="connsiteY1" fmla="*/ 5701551 h 5732182"/>
              <a:gd name="connsiteX2" fmla="*/ 6859351 w 7277581"/>
              <a:gd name="connsiteY2" fmla="*/ 5683624 h 5732182"/>
              <a:gd name="connsiteX3" fmla="*/ 6285613 w 7277581"/>
              <a:gd name="connsiteY3" fmla="*/ 5163667 h 5732182"/>
              <a:gd name="connsiteX4" fmla="*/ 4259587 w 7277581"/>
              <a:gd name="connsiteY4" fmla="*/ 3352800 h 5732182"/>
              <a:gd name="connsiteX5" fmla="*/ 1659822 w 7277581"/>
              <a:gd name="connsiteY5" fmla="*/ 663387 h 5732182"/>
              <a:gd name="connsiteX6" fmla="*/ 28247 w 7277581"/>
              <a:gd name="connsiteY6" fmla="*/ 0 h 5732182"/>
              <a:gd name="connsiteX0" fmla="*/ 28247 w 8973925"/>
              <a:gd name="connsiteY0" fmla="*/ 0 h 5732182"/>
              <a:gd name="connsiteX1" fmla="*/ 28246 w 8973925"/>
              <a:gd name="connsiteY1" fmla="*/ 5701551 h 5732182"/>
              <a:gd name="connsiteX2" fmla="*/ 8759869 w 8973925"/>
              <a:gd name="connsiteY2" fmla="*/ 5683624 h 5732182"/>
              <a:gd name="connsiteX3" fmla="*/ 6285613 w 8973925"/>
              <a:gd name="connsiteY3" fmla="*/ 5163667 h 5732182"/>
              <a:gd name="connsiteX4" fmla="*/ 4259587 w 8973925"/>
              <a:gd name="connsiteY4" fmla="*/ 3352800 h 5732182"/>
              <a:gd name="connsiteX5" fmla="*/ 1659822 w 8973925"/>
              <a:gd name="connsiteY5" fmla="*/ 663387 h 5732182"/>
              <a:gd name="connsiteX6" fmla="*/ 28247 w 8973925"/>
              <a:gd name="connsiteY6" fmla="*/ 0 h 5732182"/>
              <a:gd name="connsiteX0" fmla="*/ 28247 w 9008478"/>
              <a:gd name="connsiteY0" fmla="*/ 0 h 5732182"/>
              <a:gd name="connsiteX1" fmla="*/ 28246 w 9008478"/>
              <a:gd name="connsiteY1" fmla="*/ 5701551 h 5732182"/>
              <a:gd name="connsiteX2" fmla="*/ 8759869 w 9008478"/>
              <a:gd name="connsiteY2" fmla="*/ 5683624 h 5732182"/>
              <a:gd name="connsiteX3" fmla="*/ 6285613 w 9008478"/>
              <a:gd name="connsiteY3" fmla="*/ 5163667 h 5732182"/>
              <a:gd name="connsiteX4" fmla="*/ 4259587 w 9008478"/>
              <a:gd name="connsiteY4" fmla="*/ 3352800 h 5732182"/>
              <a:gd name="connsiteX5" fmla="*/ 1659822 w 9008478"/>
              <a:gd name="connsiteY5" fmla="*/ 663387 h 5732182"/>
              <a:gd name="connsiteX6" fmla="*/ 28247 w 9008478"/>
              <a:gd name="connsiteY6" fmla="*/ 0 h 5732182"/>
              <a:gd name="connsiteX0" fmla="*/ 28247 w 10238989"/>
              <a:gd name="connsiteY0" fmla="*/ 0 h 5737013"/>
              <a:gd name="connsiteX1" fmla="*/ 28246 w 10238989"/>
              <a:gd name="connsiteY1" fmla="*/ 5701551 h 5737013"/>
              <a:gd name="connsiteX2" fmla="*/ 10050786 w 10238989"/>
              <a:gd name="connsiteY2" fmla="*/ 5701553 h 5737013"/>
              <a:gd name="connsiteX3" fmla="*/ 6285613 w 10238989"/>
              <a:gd name="connsiteY3" fmla="*/ 5163667 h 5737013"/>
              <a:gd name="connsiteX4" fmla="*/ 4259587 w 10238989"/>
              <a:gd name="connsiteY4" fmla="*/ 3352800 h 5737013"/>
              <a:gd name="connsiteX5" fmla="*/ 1659822 w 10238989"/>
              <a:gd name="connsiteY5" fmla="*/ 663387 h 5737013"/>
              <a:gd name="connsiteX6" fmla="*/ 28247 w 10238989"/>
              <a:gd name="connsiteY6" fmla="*/ 0 h 5737013"/>
              <a:gd name="connsiteX0" fmla="*/ 28247 w 10448565"/>
              <a:gd name="connsiteY0" fmla="*/ 0 h 5737013"/>
              <a:gd name="connsiteX1" fmla="*/ 28246 w 10448565"/>
              <a:gd name="connsiteY1" fmla="*/ 5701551 h 5737013"/>
              <a:gd name="connsiteX2" fmla="*/ 10050786 w 10448565"/>
              <a:gd name="connsiteY2" fmla="*/ 5701553 h 5737013"/>
              <a:gd name="connsiteX3" fmla="*/ 8239918 w 10448565"/>
              <a:gd name="connsiteY3" fmla="*/ 5522256 h 5737013"/>
              <a:gd name="connsiteX4" fmla="*/ 6285613 w 10448565"/>
              <a:gd name="connsiteY4" fmla="*/ 5163667 h 5737013"/>
              <a:gd name="connsiteX5" fmla="*/ 4259587 w 10448565"/>
              <a:gd name="connsiteY5" fmla="*/ 3352800 h 5737013"/>
              <a:gd name="connsiteX6" fmla="*/ 1659822 w 10448565"/>
              <a:gd name="connsiteY6" fmla="*/ 663387 h 5737013"/>
              <a:gd name="connsiteX7" fmla="*/ 28247 w 10448565"/>
              <a:gd name="connsiteY7" fmla="*/ 0 h 5737013"/>
              <a:gd name="connsiteX0" fmla="*/ 28247 w 10564890"/>
              <a:gd name="connsiteY0" fmla="*/ 0 h 5737013"/>
              <a:gd name="connsiteX1" fmla="*/ 28246 w 10564890"/>
              <a:gd name="connsiteY1" fmla="*/ 5701551 h 5737013"/>
              <a:gd name="connsiteX2" fmla="*/ 10050786 w 10564890"/>
              <a:gd name="connsiteY2" fmla="*/ 5701553 h 5737013"/>
              <a:gd name="connsiteX3" fmla="*/ 9064671 w 10564890"/>
              <a:gd name="connsiteY3" fmla="*/ 5163668 h 5737013"/>
              <a:gd name="connsiteX4" fmla="*/ 6285613 w 10564890"/>
              <a:gd name="connsiteY4" fmla="*/ 5163667 h 5737013"/>
              <a:gd name="connsiteX5" fmla="*/ 4259587 w 10564890"/>
              <a:gd name="connsiteY5" fmla="*/ 3352800 h 5737013"/>
              <a:gd name="connsiteX6" fmla="*/ 1659822 w 10564890"/>
              <a:gd name="connsiteY6" fmla="*/ 663387 h 5737013"/>
              <a:gd name="connsiteX7" fmla="*/ 28247 w 10564890"/>
              <a:gd name="connsiteY7" fmla="*/ 0 h 5737013"/>
              <a:gd name="connsiteX0" fmla="*/ 28247 w 11498452"/>
              <a:gd name="connsiteY0" fmla="*/ 0 h 5743460"/>
              <a:gd name="connsiteX1" fmla="*/ 28246 w 11498452"/>
              <a:gd name="connsiteY1" fmla="*/ 5701551 h 5743460"/>
              <a:gd name="connsiteX2" fmla="*/ 11126551 w 11498452"/>
              <a:gd name="connsiteY2" fmla="*/ 5719483 h 5743460"/>
              <a:gd name="connsiteX3" fmla="*/ 9064671 w 11498452"/>
              <a:gd name="connsiteY3" fmla="*/ 5163668 h 5743460"/>
              <a:gd name="connsiteX4" fmla="*/ 6285613 w 11498452"/>
              <a:gd name="connsiteY4" fmla="*/ 5163667 h 5743460"/>
              <a:gd name="connsiteX5" fmla="*/ 4259587 w 11498452"/>
              <a:gd name="connsiteY5" fmla="*/ 3352800 h 5743460"/>
              <a:gd name="connsiteX6" fmla="*/ 1659822 w 11498452"/>
              <a:gd name="connsiteY6" fmla="*/ 663387 h 5743460"/>
              <a:gd name="connsiteX7" fmla="*/ 28247 w 11498452"/>
              <a:gd name="connsiteY7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6285613 w 11126551"/>
              <a:gd name="connsiteY4" fmla="*/ 5163667 h 5743460"/>
              <a:gd name="connsiteX5" fmla="*/ 4259587 w 11126551"/>
              <a:gd name="connsiteY5" fmla="*/ 3352800 h 5743460"/>
              <a:gd name="connsiteX6" fmla="*/ 1659822 w 11126551"/>
              <a:gd name="connsiteY6" fmla="*/ 663387 h 5743460"/>
              <a:gd name="connsiteX7" fmla="*/ 28247 w 11126551"/>
              <a:gd name="connsiteY7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7558600 w 11126551"/>
              <a:gd name="connsiteY4" fmla="*/ 5289172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064671 w 11126551"/>
              <a:gd name="connsiteY3" fmla="*/ 5163668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659822 w 11126551"/>
              <a:gd name="connsiteY7" fmla="*/ 663387 h 5743460"/>
              <a:gd name="connsiteX8" fmla="*/ 28247 w 11126551"/>
              <a:gd name="connsiteY8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2448718 w 11126551"/>
              <a:gd name="connsiteY7" fmla="*/ 1362631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4259587 w 11126551"/>
              <a:gd name="connsiteY6" fmla="*/ 335280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85613 w 11126551"/>
              <a:gd name="connsiteY5" fmla="*/ 5163667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77047 w 11126551"/>
              <a:gd name="connsiteY3" fmla="*/ 5038162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1659822 w 11126551"/>
              <a:gd name="connsiteY8" fmla="*/ 663387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98976 w 11126551"/>
              <a:gd name="connsiteY6" fmla="*/ 3980330 h 5743460"/>
              <a:gd name="connsiteX7" fmla="*/ 1928765 w 11126551"/>
              <a:gd name="connsiteY7" fmla="*/ 2169455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98976 w 11126551"/>
              <a:gd name="connsiteY6" fmla="*/ 3980330 h 5743460"/>
              <a:gd name="connsiteX7" fmla="*/ 1713612 w 11126551"/>
              <a:gd name="connsiteY7" fmla="*/ 2402537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6231824 w 11126551"/>
              <a:gd name="connsiteY5" fmla="*/ 5307102 h 5743460"/>
              <a:gd name="connsiteX6" fmla="*/ 3327259 w 11126551"/>
              <a:gd name="connsiteY6" fmla="*/ 4034118 h 5743460"/>
              <a:gd name="connsiteX7" fmla="*/ 1713612 w 11126551"/>
              <a:gd name="connsiteY7" fmla="*/ 2402537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6231824 w 11126551"/>
              <a:gd name="connsiteY5" fmla="*/ 5468467 h 5743460"/>
              <a:gd name="connsiteX6" fmla="*/ 3327259 w 11126551"/>
              <a:gd name="connsiteY6" fmla="*/ 4034118 h 5743460"/>
              <a:gd name="connsiteX7" fmla="*/ 1713612 w 11126551"/>
              <a:gd name="connsiteY7" fmla="*/ 2402537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791683 w 11126551"/>
              <a:gd name="connsiteY4" fmla="*/ 5450536 h 5743460"/>
              <a:gd name="connsiteX5" fmla="*/ 5425001 w 11126551"/>
              <a:gd name="connsiteY5" fmla="*/ 5271243 h 5743460"/>
              <a:gd name="connsiteX6" fmla="*/ 3327259 w 11126551"/>
              <a:gd name="connsiteY6" fmla="*/ 4034118 h 5743460"/>
              <a:gd name="connsiteX7" fmla="*/ 1713612 w 11126551"/>
              <a:gd name="connsiteY7" fmla="*/ 2402537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827542 w 11126551"/>
              <a:gd name="connsiteY4" fmla="*/ 5558112 h 5743460"/>
              <a:gd name="connsiteX5" fmla="*/ 5425001 w 11126551"/>
              <a:gd name="connsiteY5" fmla="*/ 5271243 h 5743460"/>
              <a:gd name="connsiteX6" fmla="*/ 3327259 w 11126551"/>
              <a:gd name="connsiteY6" fmla="*/ 4034118 h 5743460"/>
              <a:gd name="connsiteX7" fmla="*/ 1713612 w 11126551"/>
              <a:gd name="connsiteY7" fmla="*/ 2402537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  <a:gd name="connsiteX0" fmla="*/ 28247 w 11126551"/>
              <a:gd name="connsiteY0" fmla="*/ 0 h 5743460"/>
              <a:gd name="connsiteX1" fmla="*/ 28246 w 11126551"/>
              <a:gd name="connsiteY1" fmla="*/ 5701551 h 5743460"/>
              <a:gd name="connsiteX2" fmla="*/ 11126551 w 11126551"/>
              <a:gd name="connsiteY2" fmla="*/ 5719483 h 5743460"/>
              <a:gd name="connsiteX3" fmla="*/ 9459117 w 11126551"/>
              <a:gd name="connsiteY3" fmla="*/ 5127809 h 5743460"/>
              <a:gd name="connsiteX4" fmla="*/ 7827542 w 11126551"/>
              <a:gd name="connsiteY4" fmla="*/ 5629830 h 5743460"/>
              <a:gd name="connsiteX5" fmla="*/ 5425001 w 11126551"/>
              <a:gd name="connsiteY5" fmla="*/ 5271243 h 5743460"/>
              <a:gd name="connsiteX6" fmla="*/ 3327259 w 11126551"/>
              <a:gd name="connsiteY6" fmla="*/ 4034118 h 5743460"/>
              <a:gd name="connsiteX7" fmla="*/ 1713612 w 11126551"/>
              <a:gd name="connsiteY7" fmla="*/ 2402537 h 5743460"/>
              <a:gd name="connsiteX8" fmla="*/ 906787 w 11126551"/>
              <a:gd name="connsiteY8" fmla="*/ 896470 h 5743460"/>
              <a:gd name="connsiteX9" fmla="*/ 28247 w 11126551"/>
              <a:gd name="connsiteY9" fmla="*/ 0 h 574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26551" h="5743460">
                <a:moveTo>
                  <a:pt x="28247" y="0"/>
                </a:moveTo>
                <a:cubicBezTo>
                  <a:pt x="46176" y="1422400"/>
                  <a:pt x="-43472" y="3926540"/>
                  <a:pt x="28246" y="5701551"/>
                </a:cubicBezTo>
                <a:cubicBezTo>
                  <a:pt x="2000481" y="5773268"/>
                  <a:pt x="10104574" y="5734424"/>
                  <a:pt x="11126551" y="5719483"/>
                </a:cubicBezTo>
                <a:cubicBezTo>
                  <a:pt x="10648433" y="5420660"/>
                  <a:pt x="10086646" y="5217457"/>
                  <a:pt x="9459117" y="5127809"/>
                </a:cubicBezTo>
                <a:cubicBezTo>
                  <a:pt x="8864459" y="5056091"/>
                  <a:pt x="8290718" y="5629830"/>
                  <a:pt x="7827542" y="5629830"/>
                </a:cubicBezTo>
                <a:cubicBezTo>
                  <a:pt x="7364366" y="5629830"/>
                  <a:pt x="5974836" y="5593972"/>
                  <a:pt x="5425001" y="5271243"/>
                </a:cubicBezTo>
                <a:cubicBezTo>
                  <a:pt x="4875166" y="4948514"/>
                  <a:pt x="3945824" y="4512236"/>
                  <a:pt x="3327259" y="4034118"/>
                </a:cubicBezTo>
                <a:cubicBezTo>
                  <a:pt x="2708694" y="3556000"/>
                  <a:pt x="2146906" y="2850773"/>
                  <a:pt x="1713612" y="2402537"/>
                </a:cubicBezTo>
                <a:cubicBezTo>
                  <a:pt x="1280318" y="1954302"/>
                  <a:pt x="1187681" y="1296893"/>
                  <a:pt x="906787" y="896470"/>
                </a:cubicBezTo>
                <a:cubicBezTo>
                  <a:pt x="625893" y="496047"/>
                  <a:pt x="619917" y="11952"/>
                  <a:pt x="2824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542012-1FBB-7C4A-BE74-B6F4A4FED936}"/>
              </a:ext>
            </a:extLst>
          </p:cNvPr>
          <p:cNvSpPr/>
          <p:nvPr/>
        </p:nvSpPr>
        <p:spPr>
          <a:xfrm>
            <a:off x="9232172" y="5920948"/>
            <a:ext cx="523811" cy="354345"/>
          </a:xfrm>
          <a:custGeom>
            <a:avLst/>
            <a:gdLst>
              <a:gd name="connsiteX0" fmla="*/ 0 w 519953"/>
              <a:gd name="connsiteY0" fmla="*/ 179294 h 358588"/>
              <a:gd name="connsiteX1" fmla="*/ 259977 w 519953"/>
              <a:gd name="connsiteY1" fmla="*/ 0 h 358588"/>
              <a:gd name="connsiteX2" fmla="*/ 519954 w 519953"/>
              <a:gd name="connsiteY2" fmla="*/ 179294 h 358588"/>
              <a:gd name="connsiteX3" fmla="*/ 259977 w 519953"/>
              <a:gd name="connsiteY3" fmla="*/ 358588 h 358588"/>
              <a:gd name="connsiteX4" fmla="*/ 0 w 519953"/>
              <a:gd name="connsiteY4" fmla="*/ 179294 h 358588"/>
              <a:gd name="connsiteX0" fmla="*/ 0 w 522813"/>
              <a:gd name="connsiteY0" fmla="*/ 187427 h 366721"/>
              <a:gd name="connsiteX1" fmla="*/ 259977 w 522813"/>
              <a:gd name="connsiteY1" fmla="*/ 8133 h 366721"/>
              <a:gd name="connsiteX2" fmla="*/ 390413 w 522813"/>
              <a:gd name="connsiteY2" fmla="*/ 46457 h 366721"/>
              <a:gd name="connsiteX3" fmla="*/ 519954 w 522813"/>
              <a:gd name="connsiteY3" fmla="*/ 187427 h 366721"/>
              <a:gd name="connsiteX4" fmla="*/ 259977 w 522813"/>
              <a:gd name="connsiteY4" fmla="*/ 366721 h 366721"/>
              <a:gd name="connsiteX5" fmla="*/ 0 w 522813"/>
              <a:gd name="connsiteY5" fmla="*/ 187427 h 366721"/>
              <a:gd name="connsiteX0" fmla="*/ 2337 w 525150"/>
              <a:gd name="connsiteY0" fmla="*/ 187427 h 366721"/>
              <a:gd name="connsiteX1" fmla="*/ 141290 w 525150"/>
              <a:gd name="connsiteY1" fmla="*/ 46458 h 366721"/>
              <a:gd name="connsiteX2" fmla="*/ 262314 w 525150"/>
              <a:gd name="connsiteY2" fmla="*/ 8133 h 366721"/>
              <a:gd name="connsiteX3" fmla="*/ 392750 w 525150"/>
              <a:gd name="connsiteY3" fmla="*/ 46457 h 366721"/>
              <a:gd name="connsiteX4" fmla="*/ 522291 w 525150"/>
              <a:gd name="connsiteY4" fmla="*/ 187427 h 366721"/>
              <a:gd name="connsiteX5" fmla="*/ 262314 w 525150"/>
              <a:gd name="connsiteY5" fmla="*/ 366721 h 366721"/>
              <a:gd name="connsiteX6" fmla="*/ 2337 w 525150"/>
              <a:gd name="connsiteY6" fmla="*/ 187427 h 366721"/>
              <a:gd name="connsiteX0" fmla="*/ 2337 w 525150"/>
              <a:gd name="connsiteY0" fmla="*/ 147933 h 327227"/>
              <a:gd name="connsiteX1" fmla="*/ 141290 w 525150"/>
              <a:gd name="connsiteY1" fmla="*/ 6964 h 327227"/>
              <a:gd name="connsiteX2" fmla="*/ 281103 w 525150"/>
              <a:gd name="connsiteY2" fmla="*/ 75110 h 327227"/>
              <a:gd name="connsiteX3" fmla="*/ 392750 w 525150"/>
              <a:gd name="connsiteY3" fmla="*/ 6963 h 327227"/>
              <a:gd name="connsiteX4" fmla="*/ 522291 w 525150"/>
              <a:gd name="connsiteY4" fmla="*/ 147933 h 327227"/>
              <a:gd name="connsiteX5" fmla="*/ 262314 w 525150"/>
              <a:gd name="connsiteY5" fmla="*/ 327227 h 327227"/>
              <a:gd name="connsiteX6" fmla="*/ 2337 w 525150"/>
              <a:gd name="connsiteY6" fmla="*/ 147933 h 327227"/>
              <a:gd name="connsiteX0" fmla="*/ 2337 w 524674"/>
              <a:gd name="connsiteY0" fmla="*/ 170833 h 350127"/>
              <a:gd name="connsiteX1" fmla="*/ 141290 w 524674"/>
              <a:gd name="connsiteY1" fmla="*/ 29864 h 350127"/>
              <a:gd name="connsiteX2" fmla="*/ 281103 w 524674"/>
              <a:gd name="connsiteY2" fmla="*/ 98010 h 350127"/>
              <a:gd name="connsiteX3" fmla="*/ 367698 w 524674"/>
              <a:gd name="connsiteY3" fmla="*/ 4811 h 350127"/>
              <a:gd name="connsiteX4" fmla="*/ 522291 w 524674"/>
              <a:gd name="connsiteY4" fmla="*/ 170833 h 350127"/>
              <a:gd name="connsiteX5" fmla="*/ 262314 w 524674"/>
              <a:gd name="connsiteY5" fmla="*/ 350127 h 350127"/>
              <a:gd name="connsiteX6" fmla="*/ 2337 w 524674"/>
              <a:gd name="connsiteY6" fmla="*/ 170833 h 350127"/>
              <a:gd name="connsiteX0" fmla="*/ 407 w 522744"/>
              <a:gd name="connsiteY0" fmla="*/ 170833 h 350127"/>
              <a:gd name="connsiteX1" fmla="*/ 201990 w 522744"/>
              <a:gd name="connsiteY1" fmla="*/ 29864 h 350127"/>
              <a:gd name="connsiteX2" fmla="*/ 279173 w 522744"/>
              <a:gd name="connsiteY2" fmla="*/ 98010 h 350127"/>
              <a:gd name="connsiteX3" fmla="*/ 365768 w 522744"/>
              <a:gd name="connsiteY3" fmla="*/ 4811 h 350127"/>
              <a:gd name="connsiteX4" fmla="*/ 520361 w 522744"/>
              <a:gd name="connsiteY4" fmla="*/ 170833 h 350127"/>
              <a:gd name="connsiteX5" fmla="*/ 260384 w 522744"/>
              <a:gd name="connsiteY5" fmla="*/ 350127 h 350127"/>
              <a:gd name="connsiteX6" fmla="*/ 407 w 522744"/>
              <a:gd name="connsiteY6" fmla="*/ 170833 h 350127"/>
              <a:gd name="connsiteX0" fmla="*/ 1159 w 523496"/>
              <a:gd name="connsiteY0" fmla="*/ 178766 h 358060"/>
              <a:gd name="connsiteX1" fmla="*/ 169405 w 523496"/>
              <a:gd name="connsiteY1" fmla="*/ 4460 h 358060"/>
              <a:gd name="connsiteX2" fmla="*/ 279925 w 523496"/>
              <a:gd name="connsiteY2" fmla="*/ 105943 h 358060"/>
              <a:gd name="connsiteX3" fmla="*/ 366520 w 523496"/>
              <a:gd name="connsiteY3" fmla="*/ 12744 h 358060"/>
              <a:gd name="connsiteX4" fmla="*/ 521113 w 523496"/>
              <a:gd name="connsiteY4" fmla="*/ 178766 h 358060"/>
              <a:gd name="connsiteX5" fmla="*/ 261136 w 523496"/>
              <a:gd name="connsiteY5" fmla="*/ 358060 h 358060"/>
              <a:gd name="connsiteX6" fmla="*/ 1159 w 523496"/>
              <a:gd name="connsiteY6" fmla="*/ 178766 h 358060"/>
              <a:gd name="connsiteX0" fmla="*/ 1474 w 523811"/>
              <a:gd name="connsiteY0" fmla="*/ 178766 h 358060"/>
              <a:gd name="connsiteX1" fmla="*/ 169720 w 523811"/>
              <a:gd name="connsiteY1" fmla="*/ 4460 h 358060"/>
              <a:gd name="connsiteX2" fmla="*/ 280240 w 523811"/>
              <a:gd name="connsiteY2" fmla="*/ 105943 h 358060"/>
              <a:gd name="connsiteX3" fmla="*/ 366835 w 523811"/>
              <a:gd name="connsiteY3" fmla="*/ 12744 h 358060"/>
              <a:gd name="connsiteX4" fmla="*/ 521428 w 523811"/>
              <a:gd name="connsiteY4" fmla="*/ 178766 h 358060"/>
              <a:gd name="connsiteX5" fmla="*/ 261451 w 523811"/>
              <a:gd name="connsiteY5" fmla="*/ 358060 h 358060"/>
              <a:gd name="connsiteX6" fmla="*/ 1474 w 523811"/>
              <a:gd name="connsiteY6" fmla="*/ 178766 h 358060"/>
              <a:gd name="connsiteX0" fmla="*/ 1474 w 523811"/>
              <a:gd name="connsiteY0" fmla="*/ 175051 h 354345"/>
              <a:gd name="connsiteX1" fmla="*/ 169720 w 523811"/>
              <a:gd name="connsiteY1" fmla="*/ 745 h 354345"/>
              <a:gd name="connsiteX2" fmla="*/ 280240 w 523811"/>
              <a:gd name="connsiteY2" fmla="*/ 102228 h 354345"/>
              <a:gd name="connsiteX3" fmla="*/ 366835 w 523811"/>
              <a:gd name="connsiteY3" fmla="*/ 9029 h 354345"/>
              <a:gd name="connsiteX4" fmla="*/ 521428 w 523811"/>
              <a:gd name="connsiteY4" fmla="*/ 175051 h 354345"/>
              <a:gd name="connsiteX5" fmla="*/ 261451 w 523811"/>
              <a:gd name="connsiteY5" fmla="*/ 354345 h 354345"/>
              <a:gd name="connsiteX6" fmla="*/ 1474 w 523811"/>
              <a:gd name="connsiteY6" fmla="*/ 175051 h 35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11" h="354345">
                <a:moveTo>
                  <a:pt x="1474" y="175051"/>
                </a:moveTo>
                <a:cubicBezTo>
                  <a:pt x="-13814" y="116118"/>
                  <a:pt x="93053" y="25865"/>
                  <a:pt x="169720" y="745"/>
                </a:cubicBezTo>
                <a:cubicBezTo>
                  <a:pt x="232099" y="-10087"/>
                  <a:pt x="247388" y="100847"/>
                  <a:pt x="280240" y="102228"/>
                </a:cubicBezTo>
                <a:cubicBezTo>
                  <a:pt x="313092" y="103609"/>
                  <a:pt x="323506" y="-20853"/>
                  <a:pt x="366835" y="9029"/>
                </a:cubicBezTo>
                <a:cubicBezTo>
                  <a:pt x="410164" y="38911"/>
                  <a:pt x="543167" y="121674"/>
                  <a:pt x="521428" y="175051"/>
                </a:cubicBezTo>
                <a:cubicBezTo>
                  <a:pt x="499689" y="228428"/>
                  <a:pt x="405032" y="354345"/>
                  <a:pt x="261451" y="354345"/>
                </a:cubicBezTo>
                <a:cubicBezTo>
                  <a:pt x="117870" y="354345"/>
                  <a:pt x="16762" y="233984"/>
                  <a:pt x="1474" y="17505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BC9F29A5-B2C0-E428-BE83-83295A3E258B}"/>
              </a:ext>
            </a:extLst>
          </p:cNvPr>
          <p:cNvSpPr/>
          <p:nvPr/>
        </p:nvSpPr>
        <p:spPr>
          <a:xfrm>
            <a:off x="9494611" y="4919719"/>
            <a:ext cx="303641" cy="1005447"/>
          </a:xfrm>
          <a:custGeom>
            <a:avLst/>
            <a:gdLst>
              <a:gd name="connsiteX0" fmla="*/ 0 w 3908612"/>
              <a:gd name="connsiteY0" fmla="*/ 2330824 h 2330824"/>
              <a:gd name="connsiteX1" fmla="*/ 1255059 w 3908612"/>
              <a:gd name="connsiteY1" fmla="*/ 1039906 h 2330824"/>
              <a:gd name="connsiteX2" fmla="*/ 2366682 w 3908612"/>
              <a:gd name="connsiteY2" fmla="*/ 1667436 h 2330824"/>
              <a:gd name="connsiteX3" fmla="*/ 3908612 w 3908612"/>
              <a:gd name="connsiteY3" fmla="*/ 0 h 2330824"/>
              <a:gd name="connsiteX0" fmla="*/ 0 w 2366681"/>
              <a:gd name="connsiteY0" fmla="*/ 1300255 h 1300255"/>
              <a:gd name="connsiteX1" fmla="*/ 1255059 w 2366681"/>
              <a:gd name="connsiteY1" fmla="*/ 9337 h 1300255"/>
              <a:gd name="connsiteX2" fmla="*/ 2366682 w 2366681"/>
              <a:gd name="connsiteY2" fmla="*/ 636867 h 1300255"/>
              <a:gd name="connsiteX0" fmla="*/ 0 w 1255058"/>
              <a:gd name="connsiteY0" fmla="*/ 1290918 h 1290918"/>
              <a:gd name="connsiteX1" fmla="*/ 1255059 w 1255058"/>
              <a:gd name="connsiteY1" fmla="*/ 0 h 129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5058" h="1290918">
                <a:moveTo>
                  <a:pt x="0" y="1290918"/>
                </a:moveTo>
                <a:cubicBezTo>
                  <a:pt x="430306" y="700741"/>
                  <a:pt x="860612" y="110565"/>
                  <a:pt x="1255059" y="0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9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0AFC52-8CD2-D1C2-8692-DB9CE6FAECB8}"/>
              </a:ext>
            </a:extLst>
          </p:cNvPr>
          <p:cNvSpPr txBox="1"/>
          <p:nvPr/>
        </p:nvSpPr>
        <p:spPr>
          <a:xfrm>
            <a:off x="2377672" y="1521145"/>
            <a:ext cx="77391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Part 0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Glacial Feature in Pics from Social Media</a:t>
            </a:r>
          </a:p>
        </p:txBody>
      </p:sp>
    </p:spTree>
    <p:extLst>
      <p:ext uri="{BB962C8B-B14F-4D97-AF65-F5344CB8AC3E}">
        <p14:creationId xmlns:p14="http://schemas.microsoft.com/office/powerpoint/2010/main" val="1982440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A43E4-3115-BAA9-0F5A-C0B88F673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B395D-260E-5B6D-A3BD-A8FC9423B7BE}"/>
              </a:ext>
            </a:extLst>
          </p:cNvPr>
          <p:cNvSpPr txBox="1"/>
          <p:nvPr/>
        </p:nvSpPr>
        <p:spPr>
          <a:xfrm>
            <a:off x="1137772" y="1910697"/>
            <a:ext cx="99590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Part 2A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Using Erratic Boulders to date the end of the Ice Age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4230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A43E4-3115-BAA9-0F5A-C0B88F673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B395D-260E-5B6D-A3BD-A8FC9423B7BE}"/>
              </a:ext>
            </a:extLst>
          </p:cNvPr>
          <p:cNvSpPr txBox="1"/>
          <p:nvPr/>
        </p:nvSpPr>
        <p:spPr>
          <a:xfrm>
            <a:off x="4522909" y="1017563"/>
            <a:ext cx="31461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Part 2A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Erratic Boulders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54825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311D4-8837-EE1A-B343-87E46F249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3C04C-E0D2-FC6A-F57B-55F6183C4F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53" y="286869"/>
            <a:ext cx="12066494" cy="569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54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D9AC6-91BF-30F1-38E5-36C0D81E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EDBBD3-91E3-77DC-F3C2-B09D0603E4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5482" y="1013011"/>
            <a:ext cx="2492188" cy="3249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493B7-8857-FAB0-7B83-D9ACAC525E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4775" y="4428564"/>
            <a:ext cx="2133601" cy="193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7F6A0A-07BF-B694-7E34-E988887154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657" y="0"/>
            <a:ext cx="8104094" cy="688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70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B395D-260E-5B6D-A3BD-A8FC9423B7BE}"/>
              </a:ext>
            </a:extLst>
          </p:cNvPr>
          <p:cNvSpPr txBox="1"/>
          <p:nvPr/>
        </p:nvSpPr>
        <p:spPr>
          <a:xfrm>
            <a:off x="3287198" y="1781651"/>
            <a:ext cx="534204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about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5,000 year age difference</a:t>
            </a:r>
          </a:p>
          <a:p>
            <a:pPr algn="ctr"/>
            <a:r>
              <a:rPr lang="en-US" sz="3600" dirty="0"/>
              <a:t>between the two moraines 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78615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2E9CC-5142-F0B7-A484-646782311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73F69-95A0-C1A9-15C6-8BEF68B702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5482" y="1013011"/>
            <a:ext cx="2492188" cy="3249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D50AD4-4D28-084D-61C8-30C2BFEC5D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741"/>
            <a:ext cx="9395156" cy="6665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198DA7-148B-A663-BC6B-E3EA6D05EC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4775" y="4428564"/>
            <a:ext cx="2133601" cy="193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15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EF1AEE-81AD-220D-6533-C25EE7FCB2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61513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9CB44F-D6D7-B408-8A29-6349A498AA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4965" y="304799"/>
            <a:ext cx="2151529" cy="3460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FB090-720A-28BF-A99F-44B8E4CEF6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5136" y="3603812"/>
            <a:ext cx="2813971" cy="294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09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EF1AEE-81AD-220D-6533-C25EE7FCB2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61513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9CB44F-D6D7-B408-8A29-6349A498AA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4965" y="304799"/>
            <a:ext cx="2151529" cy="3460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FB090-720A-28BF-A99F-44B8E4CEF6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5136" y="3603812"/>
            <a:ext cx="2813971" cy="2949389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2001628">
            <a:off x="4705815" y="2062975"/>
            <a:ext cx="1728439" cy="49065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56917" y="1315844"/>
            <a:ext cx="23306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Core in Green Lake</a:t>
            </a:r>
          </a:p>
          <a:p>
            <a:r>
              <a:rPr lang="en-US" dirty="0"/>
              <a:t>Harriman State park</a:t>
            </a:r>
          </a:p>
        </p:txBody>
      </p:sp>
    </p:spTree>
    <p:extLst>
      <p:ext uri="{BB962C8B-B14F-4D97-AF65-F5344CB8AC3E}">
        <p14:creationId xmlns:p14="http://schemas.microsoft.com/office/powerpoint/2010/main" val="222914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831" y="768781"/>
            <a:ext cx="6791136" cy="48877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5052" y="67033"/>
            <a:ext cx="4324436" cy="672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55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857" y="1914004"/>
            <a:ext cx="3800740" cy="2735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92741" y="85618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87705" y="5099899"/>
            <a:ext cx="203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exposure age of boulders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300117" y="1137423"/>
            <a:ext cx="55756" cy="521877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350293" y="1137423"/>
            <a:ext cx="390293" cy="11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350293" y="2058515"/>
            <a:ext cx="390293" cy="11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350293" y="2979607"/>
            <a:ext cx="390293" cy="11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350293" y="3900699"/>
            <a:ext cx="390293" cy="11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350293" y="4821791"/>
            <a:ext cx="390293" cy="11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50293" y="5742881"/>
            <a:ext cx="390293" cy="11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701815" y="2698371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48846" y="454055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54156" y="6294829"/>
            <a:ext cx="1347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age, </a:t>
            </a:r>
            <a:r>
              <a:rPr lang="en-US" sz="3200" dirty="0" err="1"/>
              <a:t>ka</a:t>
            </a:r>
            <a:endParaRPr lang="en-US" sz="3200" dirty="0"/>
          </a:p>
        </p:txBody>
      </p:sp>
      <p:sp>
        <p:nvSpPr>
          <p:cNvPr id="19" name="Down Arrow 18"/>
          <p:cNvSpPr/>
          <p:nvPr/>
        </p:nvSpPr>
        <p:spPr>
          <a:xfrm rot="5400000">
            <a:off x="9784439" y="4215339"/>
            <a:ext cx="638427" cy="1506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5400000">
            <a:off x="9800352" y="3022857"/>
            <a:ext cx="638427" cy="1506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740586" y="3936329"/>
            <a:ext cx="203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30000" dirty="0"/>
              <a:t>14</a:t>
            </a:r>
            <a:r>
              <a:rPr lang="en-US" sz="2400" dirty="0"/>
              <a:t> age of core bottom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0857" y="-41581"/>
            <a:ext cx="10998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Unsolved mystery: why the big age difference?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376" y="1492191"/>
            <a:ext cx="2526981" cy="392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37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0ED75-5C79-46AF-6926-18E6620A5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50EA057-52B3-CA65-7B8B-BE801C4BBD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239" y="-48571"/>
            <a:ext cx="3957337" cy="69065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F05757-44D6-296F-84E2-ACBC8CF494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51"/>
          <a:stretch/>
        </p:blipFill>
        <p:spPr>
          <a:xfrm>
            <a:off x="4269868" y="3026323"/>
            <a:ext cx="7583893" cy="33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33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5ABD0-95B0-DC3E-B035-9F46E5BC40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436" y="1046629"/>
            <a:ext cx="12183261" cy="476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03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7A30F-8870-9208-F22E-350D39A12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58A04B-7036-5AAA-9341-949BD278FA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7388" y="0"/>
            <a:ext cx="7207624" cy="672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18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C67A0-05CB-97C8-95E9-0E16DEAFE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AFA835-F1DF-A12D-AE28-EE2E4C5617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751" y="-12769"/>
            <a:ext cx="8749553" cy="688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73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98719-0BE0-FB00-1A65-121B924A1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04BA49-4781-E40C-22DD-3CBB78039E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5468" y="129988"/>
            <a:ext cx="9835697" cy="65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03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A43E4-3115-BAA9-0F5A-C0B88F673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B395D-260E-5B6D-A3BD-A8FC9423B7BE}"/>
              </a:ext>
            </a:extLst>
          </p:cNvPr>
          <p:cNvSpPr txBox="1"/>
          <p:nvPr/>
        </p:nvSpPr>
        <p:spPr>
          <a:xfrm>
            <a:off x="873604" y="1910697"/>
            <a:ext cx="10487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Part 2</a:t>
            </a:r>
            <a:r>
              <a:rPr lang="en-US" sz="3600" b="1" dirty="0"/>
              <a:t>B</a:t>
            </a:r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Using Erratic Boulders to Determine Ice Flow Directions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014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66E67-2D27-8662-2CA5-CC02F93A9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7CBE33-8221-CB07-79F1-A9705E8ABE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10011" y="1094104"/>
            <a:ext cx="6903644" cy="4715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756132-1A7D-DB29-25E3-826CAA6D3DD3}"/>
              </a:ext>
            </a:extLst>
          </p:cNvPr>
          <p:cNvSpPr txBox="1"/>
          <p:nvPr/>
        </p:nvSpPr>
        <p:spPr>
          <a:xfrm>
            <a:off x="5809129" y="1882588"/>
            <a:ext cx="4515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Sandstone Boulder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A7988-BC69-3097-CD61-7B0975AE6B24}"/>
              </a:ext>
            </a:extLst>
          </p:cNvPr>
          <p:cNvSpPr txBox="1"/>
          <p:nvPr/>
        </p:nvSpPr>
        <p:spPr>
          <a:xfrm>
            <a:off x="5934635" y="4975412"/>
            <a:ext cx="3174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Gneiss Ledge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56132-1A7D-DB29-25E3-826CAA6D3DD3}"/>
              </a:ext>
            </a:extLst>
          </p:cNvPr>
          <p:cNvSpPr txBox="1"/>
          <p:nvPr/>
        </p:nvSpPr>
        <p:spPr>
          <a:xfrm>
            <a:off x="6960989" y="289580"/>
            <a:ext cx="35998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Erratic Boulder</a:t>
            </a:r>
          </a:p>
        </p:txBody>
      </p:sp>
    </p:spTree>
    <p:extLst>
      <p:ext uri="{BB962C8B-B14F-4D97-AF65-F5344CB8AC3E}">
        <p14:creationId xmlns:p14="http://schemas.microsoft.com/office/powerpoint/2010/main" val="4164731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66E67-2D27-8662-2CA5-CC02F93A9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7CBE33-8221-CB07-79F1-A9705E8ABE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10011" y="1094104"/>
            <a:ext cx="6903644" cy="4715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756132-1A7D-DB29-25E3-826CAA6D3DD3}"/>
              </a:ext>
            </a:extLst>
          </p:cNvPr>
          <p:cNvSpPr txBox="1"/>
          <p:nvPr/>
        </p:nvSpPr>
        <p:spPr>
          <a:xfrm>
            <a:off x="6574673" y="1374329"/>
            <a:ext cx="48659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Sandstone is a very common sedimentary rock</a:t>
            </a:r>
          </a:p>
          <a:p>
            <a:r>
              <a:rPr lang="en-US" sz="4400" dirty="0"/>
              <a:t>so lots of places sandstone could have come from</a:t>
            </a:r>
          </a:p>
        </p:txBody>
      </p:sp>
    </p:spTree>
    <p:extLst>
      <p:ext uri="{BB962C8B-B14F-4D97-AF65-F5344CB8AC3E}">
        <p14:creationId xmlns:p14="http://schemas.microsoft.com/office/powerpoint/2010/main" val="3171749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5EC6A-7392-EBA1-F815-E187351B8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12B84A-46E4-5F5E-5C78-088F892C90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9968753" cy="5486400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3211C077-CB26-D149-BC59-325C5FA387D1}"/>
              </a:ext>
            </a:extLst>
          </p:cNvPr>
          <p:cNvSpPr/>
          <p:nvPr/>
        </p:nvSpPr>
        <p:spPr>
          <a:xfrm rot="20463013">
            <a:off x="5026542" y="1134035"/>
            <a:ext cx="1290918" cy="475128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863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6059EE-0F32-B190-06B7-D70830452F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853887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BB883D-C1D3-FA52-4DB9-C342D9E26721}"/>
              </a:ext>
            </a:extLst>
          </p:cNvPr>
          <p:cNvSpPr txBox="1"/>
          <p:nvPr/>
        </p:nvSpPr>
        <p:spPr>
          <a:xfrm>
            <a:off x="8925037" y="0"/>
            <a:ext cx="300469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Fossil</a:t>
            </a:r>
          </a:p>
          <a:p>
            <a:r>
              <a:rPr lang="en-US" sz="4400" dirty="0"/>
              <a:t>imprints of</a:t>
            </a:r>
          </a:p>
          <a:p>
            <a:r>
              <a:rPr lang="en-US" sz="4400" dirty="0"/>
              <a:t>Brachiopod</a:t>
            </a:r>
          </a:p>
          <a:p>
            <a:r>
              <a:rPr lang="en-US" sz="4400" dirty="0"/>
              <a:t>shells</a:t>
            </a:r>
          </a:p>
          <a:p>
            <a:endParaRPr lang="en-US" sz="4400" dirty="0"/>
          </a:p>
          <a:p>
            <a:r>
              <a:rPr lang="en-US" sz="4400" dirty="0"/>
              <a:t>might help to reduce source possibilities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851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324" y="600164"/>
            <a:ext cx="8810847" cy="56339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73348" y="0"/>
            <a:ext cx="7924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dirty="0"/>
              <a:t>Puddingstone on </a:t>
            </a:r>
            <a:r>
              <a:rPr lang="en-US" sz="3300" dirty="0" err="1"/>
              <a:t>Schunemunk</a:t>
            </a:r>
            <a:r>
              <a:rPr lang="en-US" sz="3300" dirty="0"/>
              <a:t> Mountain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9544" y="6234158"/>
            <a:ext cx="7924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dirty="0"/>
              <a:t>very recognizable</a:t>
            </a:r>
          </a:p>
        </p:txBody>
      </p:sp>
    </p:spTree>
    <p:extLst>
      <p:ext uri="{BB962C8B-B14F-4D97-AF65-F5344CB8AC3E}">
        <p14:creationId xmlns:p14="http://schemas.microsoft.com/office/powerpoint/2010/main" val="1348086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182E3-CABF-F887-2358-3275EAF36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EBDC4-8A6B-38A9-8C4E-33736310A5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1499" y="2174487"/>
            <a:ext cx="10200823" cy="46835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246148-5A8E-E6A4-F5B1-53C48B992F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25184" cy="32338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7738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835" y="57150"/>
            <a:ext cx="4495800" cy="674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94AD20-2CB5-24C4-BFC6-B843D77621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6815"/>
            <a:ext cx="5642988" cy="63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68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EB59-CA07-D773-D3AB-9A5134329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30F3758-C0C8-7799-64CE-3233C5A4C3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265" y="0"/>
            <a:ext cx="10785988" cy="689187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642866A-377D-C529-896D-FE90D1C72661}"/>
              </a:ext>
            </a:extLst>
          </p:cNvPr>
          <p:cNvSpPr/>
          <p:nvPr/>
        </p:nvSpPr>
        <p:spPr>
          <a:xfrm>
            <a:off x="1832405" y="817625"/>
            <a:ext cx="4273444" cy="5269110"/>
          </a:xfrm>
          <a:custGeom>
            <a:avLst/>
            <a:gdLst>
              <a:gd name="connsiteX0" fmla="*/ 3388524 w 4273444"/>
              <a:gd name="connsiteY0" fmla="*/ 1030840 h 5269110"/>
              <a:gd name="connsiteX1" fmla="*/ 3624498 w 4273444"/>
              <a:gd name="connsiteY1" fmla="*/ 509730 h 5269110"/>
              <a:gd name="connsiteX2" fmla="*/ 3929298 w 4273444"/>
              <a:gd name="connsiteY2" fmla="*/ 136104 h 5269110"/>
              <a:gd name="connsiteX3" fmla="*/ 4106279 w 4273444"/>
              <a:gd name="connsiteY3" fmla="*/ 8285 h 5269110"/>
              <a:gd name="connsiteX4" fmla="*/ 4273427 w 4273444"/>
              <a:gd name="connsiteY4" fmla="*/ 342581 h 5269110"/>
              <a:gd name="connsiteX5" fmla="*/ 4096447 w 4273444"/>
              <a:gd name="connsiteY5" fmla="*/ 1070169 h 5269110"/>
              <a:gd name="connsiteX6" fmla="*/ 3870305 w 4273444"/>
              <a:gd name="connsiteY6" fmla="*/ 1512620 h 5269110"/>
              <a:gd name="connsiteX7" fmla="*/ 3526176 w 4273444"/>
              <a:gd name="connsiteY7" fmla="*/ 1522452 h 5269110"/>
              <a:gd name="connsiteX8" fmla="*/ 2916576 w 4273444"/>
              <a:gd name="connsiteY8" fmla="*/ 1728930 h 5269110"/>
              <a:gd name="connsiteX9" fmla="*/ 2582279 w 4273444"/>
              <a:gd name="connsiteY9" fmla="*/ 2171381 h 5269110"/>
              <a:gd name="connsiteX10" fmla="*/ 1962847 w 4273444"/>
              <a:gd name="connsiteY10" fmla="*/ 2761317 h 5269110"/>
              <a:gd name="connsiteX11" fmla="*/ 1461401 w 4273444"/>
              <a:gd name="connsiteY11" fmla="*/ 3361085 h 5269110"/>
              <a:gd name="connsiteX12" fmla="*/ 989453 w 4273444"/>
              <a:gd name="connsiteY12" fmla="*/ 4255820 h 5269110"/>
              <a:gd name="connsiteX13" fmla="*/ 615827 w 4273444"/>
              <a:gd name="connsiteY13" fmla="*/ 4875252 h 5269110"/>
              <a:gd name="connsiteX14" fmla="*/ 330692 w 4273444"/>
              <a:gd name="connsiteY14" fmla="*/ 5180052 h 5269110"/>
              <a:gd name="connsiteX15" fmla="*/ 6227 w 4273444"/>
              <a:gd name="connsiteY15" fmla="*/ 5180052 h 5269110"/>
              <a:gd name="connsiteX16" fmla="*/ 635492 w 4273444"/>
              <a:gd name="connsiteY16" fmla="*/ 4147665 h 5269110"/>
              <a:gd name="connsiteX17" fmla="*/ 1058279 w 4273444"/>
              <a:gd name="connsiteY17" fmla="*/ 3302091 h 5269110"/>
              <a:gd name="connsiteX18" fmla="*/ 2002176 w 4273444"/>
              <a:gd name="connsiteY18" fmla="*/ 2210710 h 5269110"/>
              <a:gd name="connsiteX19" fmla="*/ 2719930 w 4273444"/>
              <a:gd name="connsiteY19" fmla="*/ 1492956 h 5269110"/>
              <a:gd name="connsiteX20" fmla="*/ 3162382 w 4273444"/>
              <a:gd name="connsiteY20" fmla="*/ 1227485 h 5269110"/>
              <a:gd name="connsiteX21" fmla="*/ 3418021 w 4273444"/>
              <a:gd name="connsiteY21" fmla="*/ 981678 h 526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73444" h="5269110">
                <a:moveTo>
                  <a:pt x="3388524" y="1030840"/>
                </a:moveTo>
                <a:cubicBezTo>
                  <a:pt x="3461446" y="844846"/>
                  <a:pt x="3534369" y="658853"/>
                  <a:pt x="3624498" y="509730"/>
                </a:cubicBezTo>
                <a:cubicBezTo>
                  <a:pt x="3714627" y="360607"/>
                  <a:pt x="3849001" y="219678"/>
                  <a:pt x="3929298" y="136104"/>
                </a:cubicBezTo>
                <a:cubicBezTo>
                  <a:pt x="4009595" y="52530"/>
                  <a:pt x="4048924" y="-26128"/>
                  <a:pt x="4106279" y="8285"/>
                </a:cubicBezTo>
                <a:cubicBezTo>
                  <a:pt x="4163634" y="42698"/>
                  <a:pt x="4275066" y="165600"/>
                  <a:pt x="4273427" y="342581"/>
                </a:cubicBezTo>
                <a:cubicBezTo>
                  <a:pt x="4271788" y="519562"/>
                  <a:pt x="4163634" y="875163"/>
                  <a:pt x="4096447" y="1070169"/>
                </a:cubicBezTo>
                <a:cubicBezTo>
                  <a:pt x="4029260" y="1265175"/>
                  <a:pt x="3965350" y="1437240"/>
                  <a:pt x="3870305" y="1512620"/>
                </a:cubicBezTo>
                <a:cubicBezTo>
                  <a:pt x="3775260" y="1588001"/>
                  <a:pt x="3685131" y="1486400"/>
                  <a:pt x="3526176" y="1522452"/>
                </a:cubicBezTo>
                <a:cubicBezTo>
                  <a:pt x="3367221" y="1558504"/>
                  <a:pt x="3073892" y="1620775"/>
                  <a:pt x="2916576" y="1728930"/>
                </a:cubicBezTo>
                <a:cubicBezTo>
                  <a:pt x="2759260" y="1837085"/>
                  <a:pt x="2741234" y="1999317"/>
                  <a:pt x="2582279" y="2171381"/>
                </a:cubicBezTo>
                <a:cubicBezTo>
                  <a:pt x="2423324" y="2343445"/>
                  <a:pt x="2149660" y="2563033"/>
                  <a:pt x="1962847" y="2761317"/>
                </a:cubicBezTo>
                <a:cubicBezTo>
                  <a:pt x="1776034" y="2959601"/>
                  <a:pt x="1623633" y="3112001"/>
                  <a:pt x="1461401" y="3361085"/>
                </a:cubicBezTo>
                <a:cubicBezTo>
                  <a:pt x="1299169" y="3610169"/>
                  <a:pt x="1130382" y="4003459"/>
                  <a:pt x="989453" y="4255820"/>
                </a:cubicBezTo>
                <a:cubicBezTo>
                  <a:pt x="848524" y="4508181"/>
                  <a:pt x="725620" y="4721213"/>
                  <a:pt x="615827" y="4875252"/>
                </a:cubicBezTo>
                <a:cubicBezTo>
                  <a:pt x="506034" y="5029291"/>
                  <a:pt x="432292" y="5129252"/>
                  <a:pt x="330692" y="5180052"/>
                </a:cubicBezTo>
                <a:cubicBezTo>
                  <a:pt x="229092" y="5230852"/>
                  <a:pt x="-44573" y="5352116"/>
                  <a:pt x="6227" y="5180052"/>
                </a:cubicBezTo>
                <a:cubicBezTo>
                  <a:pt x="57027" y="5007988"/>
                  <a:pt x="460150" y="4460658"/>
                  <a:pt x="635492" y="4147665"/>
                </a:cubicBezTo>
                <a:cubicBezTo>
                  <a:pt x="810834" y="3834672"/>
                  <a:pt x="830498" y="3624917"/>
                  <a:pt x="1058279" y="3302091"/>
                </a:cubicBezTo>
                <a:cubicBezTo>
                  <a:pt x="1286060" y="2979265"/>
                  <a:pt x="1725234" y="2512232"/>
                  <a:pt x="2002176" y="2210710"/>
                </a:cubicBezTo>
                <a:cubicBezTo>
                  <a:pt x="2279118" y="1909188"/>
                  <a:pt x="2526562" y="1656827"/>
                  <a:pt x="2719930" y="1492956"/>
                </a:cubicBezTo>
                <a:cubicBezTo>
                  <a:pt x="2913298" y="1329085"/>
                  <a:pt x="3046034" y="1312698"/>
                  <a:pt x="3162382" y="1227485"/>
                </a:cubicBezTo>
                <a:cubicBezTo>
                  <a:pt x="3278730" y="1142272"/>
                  <a:pt x="3348375" y="1061975"/>
                  <a:pt x="3418021" y="981678"/>
                </a:cubicBezTo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F95833-3160-B24D-4C24-9DD98769665F}"/>
              </a:ext>
            </a:extLst>
          </p:cNvPr>
          <p:cNvSpPr/>
          <p:nvPr/>
        </p:nvSpPr>
        <p:spPr>
          <a:xfrm>
            <a:off x="6470265" y="5811585"/>
            <a:ext cx="647338" cy="55029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5184AB-D84C-6FEE-7550-98FCFBB1C0D0}"/>
              </a:ext>
            </a:extLst>
          </p:cNvPr>
          <p:cNvSpPr txBox="1"/>
          <p:nvPr/>
        </p:nvSpPr>
        <p:spPr>
          <a:xfrm>
            <a:off x="7847653" y="509091"/>
            <a:ext cx="301022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furthermore</a:t>
            </a:r>
          </a:p>
          <a:p>
            <a:pPr algn="ctr"/>
            <a:r>
              <a:rPr lang="en-US" sz="3600" dirty="0"/>
              <a:t>source is more</a:t>
            </a:r>
          </a:p>
          <a:p>
            <a:pPr algn="ctr"/>
            <a:r>
              <a:rPr lang="en-US" sz="3600" dirty="0"/>
              <a:t>localized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94AD20-2CB5-24C4-BFC6-B843D77621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7161" y="4068576"/>
            <a:ext cx="1962614" cy="259985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7117603" y="5542555"/>
            <a:ext cx="1761893" cy="538060"/>
          </a:xfrm>
          <a:custGeom>
            <a:avLst/>
            <a:gdLst>
              <a:gd name="connsiteX0" fmla="*/ 0 w 1761893"/>
              <a:gd name="connsiteY0" fmla="*/ 392219 h 538060"/>
              <a:gd name="connsiteX1" fmla="*/ 825191 w 1761893"/>
              <a:gd name="connsiteY1" fmla="*/ 1926 h 538060"/>
              <a:gd name="connsiteX2" fmla="*/ 1103971 w 1761893"/>
              <a:gd name="connsiteY2" fmla="*/ 537185 h 538060"/>
              <a:gd name="connsiteX3" fmla="*/ 1761893 w 1761893"/>
              <a:gd name="connsiteY3" fmla="*/ 102287 h 53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1893" h="538060">
                <a:moveTo>
                  <a:pt x="0" y="392219"/>
                </a:moveTo>
                <a:cubicBezTo>
                  <a:pt x="320598" y="184992"/>
                  <a:pt x="641196" y="-22235"/>
                  <a:pt x="825191" y="1926"/>
                </a:cubicBezTo>
                <a:cubicBezTo>
                  <a:pt x="1009186" y="26087"/>
                  <a:pt x="947854" y="520458"/>
                  <a:pt x="1103971" y="537185"/>
                </a:cubicBezTo>
                <a:cubicBezTo>
                  <a:pt x="1260088" y="553912"/>
                  <a:pt x="1510990" y="328099"/>
                  <a:pt x="1761893" y="102287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14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0EB59-CA07-D773-D3AB-9A5134329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30F3758-C0C8-7799-64CE-3233C5A4C3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265" y="0"/>
            <a:ext cx="10785988" cy="689187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642866A-377D-C529-896D-FE90D1C72661}"/>
              </a:ext>
            </a:extLst>
          </p:cNvPr>
          <p:cNvSpPr/>
          <p:nvPr/>
        </p:nvSpPr>
        <p:spPr>
          <a:xfrm>
            <a:off x="1832405" y="817625"/>
            <a:ext cx="4273444" cy="5269110"/>
          </a:xfrm>
          <a:custGeom>
            <a:avLst/>
            <a:gdLst>
              <a:gd name="connsiteX0" fmla="*/ 3388524 w 4273444"/>
              <a:gd name="connsiteY0" fmla="*/ 1030840 h 5269110"/>
              <a:gd name="connsiteX1" fmla="*/ 3624498 w 4273444"/>
              <a:gd name="connsiteY1" fmla="*/ 509730 h 5269110"/>
              <a:gd name="connsiteX2" fmla="*/ 3929298 w 4273444"/>
              <a:gd name="connsiteY2" fmla="*/ 136104 h 5269110"/>
              <a:gd name="connsiteX3" fmla="*/ 4106279 w 4273444"/>
              <a:gd name="connsiteY3" fmla="*/ 8285 h 5269110"/>
              <a:gd name="connsiteX4" fmla="*/ 4273427 w 4273444"/>
              <a:gd name="connsiteY4" fmla="*/ 342581 h 5269110"/>
              <a:gd name="connsiteX5" fmla="*/ 4096447 w 4273444"/>
              <a:gd name="connsiteY5" fmla="*/ 1070169 h 5269110"/>
              <a:gd name="connsiteX6" fmla="*/ 3870305 w 4273444"/>
              <a:gd name="connsiteY6" fmla="*/ 1512620 h 5269110"/>
              <a:gd name="connsiteX7" fmla="*/ 3526176 w 4273444"/>
              <a:gd name="connsiteY7" fmla="*/ 1522452 h 5269110"/>
              <a:gd name="connsiteX8" fmla="*/ 2916576 w 4273444"/>
              <a:gd name="connsiteY8" fmla="*/ 1728930 h 5269110"/>
              <a:gd name="connsiteX9" fmla="*/ 2582279 w 4273444"/>
              <a:gd name="connsiteY9" fmla="*/ 2171381 h 5269110"/>
              <a:gd name="connsiteX10" fmla="*/ 1962847 w 4273444"/>
              <a:gd name="connsiteY10" fmla="*/ 2761317 h 5269110"/>
              <a:gd name="connsiteX11" fmla="*/ 1461401 w 4273444"/>
              <a:gd name="connsiteY11" fmla="*/ 3361085 h 5269110"/>
              <a:gd name="connsiteX12" fmla="*/ 989453 w 4273444"/>
              <a:gd name="connsiteY12" fmla="*/ 4255820 h 5269110"/>
              <a:gd name="connsiteX13" fmla="*/ 615827 w 4273444"/>
              <a:gd name="connsiteY13" fmla="*/ 4875252 h 5269110"/>
              <a:gd name="connsiteX14" fmla="*/ 330692 w 4273444"/>
              <a:gd name="connsiteY14" fmla="*/ 5180052 h 5269110"/>
              <a:gd name="connsiteX15" fmla="*/ 6227 w 4273444"/>
              <a:gd name="connsiteY15" fmla="*/ 5180052 h 5269110"/>
              <a:gd name="connsiteX16" fmla="*/ 635492 w 4273444"/>
              <a:gd name="connsiteY16" fmla="*/ 4147665 h 5269110"/>
              <a:gd name="connsiteX17" fmla="*/ 1058279 w 4273444"/>
              <a:gd name="connsiteY17" fmla="*/ 3302091 h 5269110"/>
              <a:gd name="connsiteX18" fmla="*/ 2002176 w 4273444"/>
              <a:gd name="connsiteY18" fmla="*/ 2210710 h 5269110"/>
              <a:gd name="connsiteX19" fmla="*/ 2719930 w 4273444"/>
              <a:gd name="connsiteY19" fmla="*/ 1492956 h 5269110"/>
              <a:gd name="connsiteX20" fmla="*/ 3162382 w 4273444"/>
              <a:gd name="connsiteY20" fmla="*/ 1227485 h 5269110"/>
              <a:gd name="connsiteX21" fmla="*/ 3418021 w 4273444"/>
              <a:gd name="connsiteY21" fmla="*/ 981678 h 526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73444" h="5269110">
                <a:moveTo>
                  <a:pt x="3388524" y="1030840"/>
                </a:moveTo>
                <a:cubicBezTo>
                  <a:pt x="3461446" y="844846"/>
                  <a:pt x="3534369" y="658853"/>
                  <a:pt x="3624498" y="509730"/>
                </a:cubicBezTo>
                <a:cubicBezTo>
                  <a:pt x="3714627" y="360607"/>
                  <a:pt x="3849001" y="219678"/>
                  <a:pt x="3929298" y="136104"/>
                </a:cubicBezTo>
                <a:cubicBezTo>
                  <a:pt x="4009595" y="52530"/>
                  <a:pt x="4048924" y="-26128"/>
                  <a:pt x="4106279" y="8285"/>
                </a:cubicBezTo>
                <a:cubicBezTo>
                  <a:pt x="4163634" y="42698"/>
                  <a:pt x="4275066" y="165600"/>
                  <a:pt x="4273427" y="342581"/>
                </a:cubicBezTo>
                <a:cubicBezTo>
                  <a:pt x="4271788" y="519562"/>
                  <a:pt x="4163634" y="875163"/>
                  <a:pt x="4096447" y="1070169"/>
                </a:cubicBezTo>
                <a:cubicBezTo>
                  <a:pt x="4029260" y="1265175"/>
                  <a:pt x="3965350" y="1437240"/>
                  <a:pt x="3870305" y="1512620"/>
                </a:cubicBezTo>
                <a:cubicBezTo>
                  <a:pt x="3775260" y="1588001"/>
                  <a:pt x="3685131" y="1486400"/>
                  <a:pt x="3526176" y="1522452"/>
                </a:cubicBezTo>
                <a:cubicBezTo>
                  <a:pt x="3367221" y="1558504"/>
                  <a:pt x="3073892" y="1620775"/>
                  <a:pt x="2916576" y="1728930"/>
                </a:cubicBezTo>
                <a:cubicBezTo>
                  <a:pt x="2759260" y="1837085"/>
                  <a:pt x="2741234" y="1999317"/>
                  <a:pt x="2582279" y="2171381"/>
                </a:cubicBezTo>
                <a:cubicBezTo>
                  <a:pt x="2423324" y="2343445"/>
                  <a:pt x="2149660" y="2563033"/>
                  <a:pt x="1962847" y="2761317"/>
                </a:cubicBezTo>
                <a:cubicBezTo>
                  <a:pt x="1776034" y="2959601"/>
                  <a:pt x="1623633" y="3112001"/>
                  <a:pt x="1461401" y="3361085"/>
                </a:cubicBezTo>
                <a:cubicBezTo>
                  <a:pt x="1299169" y="3610169"/>
                  <a:pt x="1130382" y="4003459"/>
                  <a:pt x="989453" y="4255820"/>
                </a:cubicBezTo>
                <a:cubicBezTo>
                  <a:pt x="848524" y="4508181"/>
                  <a:pt x="725620" y="4721213"/>
                  <a:pt x="615827" y="4875252"/>
                </a:cubicBezTo>
                <a:cubicBezTo>
                  <a:pt x="506034" y="5029291"/>
                  <a:pt x="432292" y="5129252"/>
                  <a:pt x="330692" y="5180052"/>
                </a:cubicBezTo>
                <a:cubicBezTo>
                  <a:pt x="229092" y="5230852"/>
                  <a:pt x="-44573" y="5352116"/>
                  <a:pt x="6227" y="5180052"/>
                </a:cubicBezTo>
                <a:cubicBezTo>
                  <a:pt x="57027" y="5007988"/>
                  <a:pt x="460150" y="4460658"/>
                  <a:pt x="635492" y="4147665"/>
                </a:cubicBezTo>
                <a:cubicBezTo>
                  <a:pt x="810834" y="3834672"/>
                  <a:pt x="830498" y="3624917"/>
                  <a:pt x="1058279" y="3302091"/>
                </a:cubicBezTo>
                <a:cubicBezTo>
                  <a:pt x="1286060" y="2979265"/>
                  <a:pt x="1725234" y="2512232"/>
                  <a:pt x="2002176" y="2210710"/>
                </a:cubicBezTo>
                <a:cubicBezTo>
                  <a:pt x="2279118" y="1909188"/>
                  <a:pt x="2526562" y="1656827"/>
                  <a:pt x="2719930" y="1492956"/>
                </a:cubicBezTo>
                <a:cubicBezTo>
                  <a:pt x="2913298" y="1329085"/>
                  <a:pt x="3046034" y="1312698"/>
                  <a:pt x="3162382" y="1227485"/>
                </a:cubicBezTo>
                <a:cubicBezTo>
                  <a:pt x="3278730" y="1142272"/>
                  <a:pt x="3348375" y="1061975"/>
                  <a:pt x="3418021" y="981678"/>
                </a:cubicBezTo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49C2A1-143B-32D7-1E12-CFD9C5D870B9}"/>
              </a:ext>
            </a:extLst>
          </p:cNvPr>
          <p:cNvCxnSpPr/>
          <p:nvPr/>
        </p:nvCxnSpPr>
        <p:spPr>
          <a:xfrm>
            <a:off x="6022259" y="817625"/>
            <a:ext cx="2364954" cy="4415387"/>
          </a:xfrm>
          <a:prstGeom prst="line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0954705-F230-B689-68A4-EB019DE7ED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63" y="0"/>
            <a:ext cx="3667432" cy="37154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5F95833-3160-B24D-4C24-9DD98769665F}"/>
              </a:ext>
            </a:extLst>
          </p:cNvPr>
          <p:cNvSpPr/>
          <p:nvPr/>
        </p:nvSpPr>
        <p:spPr>
          <a:xfrm>
            <a:off x="6661651" y="5893031"/>
            <a:ext cx="169013" cy="14734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E2F93D-294C-8507-CB5C-2FBFC88E832A}"/>
              </a:ext>
            </a:extLst>
          </p:cNvPr>
          <p:cNvSpPr/>
          <p:nvPr/>
        </p:nvSpPr>
        <p:spPr>
          <a:xfrm>
            <a:off x="4982850" y="5349215"/>
            <a:ext cx="169013" cy="14734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7290170-A971-FA75-16E2-0E34C1BA5BF8}"/>
              </a:ext>
            </a:extLst>
          </p:cNvPr>
          <p:cNvSpPr/>
          <p:nvPr/>
        </p:nvSpPr>
        <p:spPr>
          <a:xfrm>
            <a:off x="5482383" y="6744526"/>
            <a:ext cx="169013" cy="14734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5184AB-D84C-6FEE-7550-98FCFBB1C0D0}"/>
              </a:ext>
            </a:extLst>
          </p:cNvPr>
          <p:cNvSpPr txBox="1"/>
          <p:nvPr/>
        </p:nvSpPr>
        <p:spPr>
          <a:xfrm>
            <a:off x="7847653" y="509091"/>
            <a:ext cx="301022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Consistent with </a:t>
            </a:r>
            <a:r>
              <a:rPr lang="en-US" sz="3600" dirty="0" err="1"/>
              <a:t>striae</a:t>
            </a:r>
            <a:r>
              <a:rPr lang="en-US" sz="3600" dirty="0"/>
              <a:t> data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F95833-3160-B24D-4C24-9DD98769665F}"/>
              </a:ext>
            </a:extLst>
          </p:cNvPr>
          <p:cNvSpPr/>
          <p:nvPr/>
        </p:nvSpPr>
        <p:spPr>
          <a:xfrm>
            <a:off x="4773351" y="5221409"/>
            <a:ext cx="647338" cy="55029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F95833-3160-B24D-4C24-9DD98769665F}"/>
              </a:ext>
            </a:extLst>
          </p:cNvPr>
          <p:cNvSpPr/>
          <p:nvPr/>
        </p:nvSpPr>
        <p:spPr>
          <a:xfrm>
            <a:off x="6490490" y="5691553"/>
            <a:ext cx="647338" cy="55029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F95833-3160-B24D-4C24-9DD98769665F}"/>
              </a:ext>
            </a:extLst>
          </p:cNvPr>
          <p:cNvSpPr/>
          <p:nvPr/>
        </p:nvSpPr>
        <p:spPr>
          <a:xfrm>
            <a:off x="5327727" y="6543048"/>
            <a:ext cx="647338" cy="55029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02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A291C-5E78-AE84-1B23-2D3028917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A65566-2885-3AAA-796D-62FC12CD47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265" y="0"/>
            <a:ext cx="10785988" cy="689187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63380F9-218D-8FB4-30D5-CD01E39DE597}"/>
              </a:ext>
            </a:extLst>
          </p:cNvPr>
          <p:cNvSpPr/>
          <p:nvPr/>
        </p:nvSpPr>
        <p:spPr>
          <a:xfrm>
            <a:off x="1832405" y="817625"/>
            <a:ext cx="4273444" cy="5269110"/>
          </a:xfrm>
          <a:custGeom>
            <a:avLst/>
            <a:gdLst>
              <a:gd name="connsiteX0" fmla="*/ 3388524 w 4273444"/>
              <a:gd name="connsiteY0" fmla="*/ 1030840 h 5269110"/>
              <a:gd name="connsiteX1" fmla="*/ 3624498 w 4273444"/>
              <a:gd name="connsiteY1" fmla="*/ 509730 h 5269110"/>
              <a:gd name="connsiteX2" fmla="*/ 3929298 w 4273444"/>
              <a:gd name="connsiteY2" fmla="*/ 136104 h 5269110"/>
              <a:gd name="connsiteX3" fmla="*/ 4106279 w 4273444"/>
              <a:gd name="connsiteY3" fmla="*/ 8285 h 5269110"/>
              <a:gd name="connsiteX4" fmla="*/ 4273427 w 4273444"/>
              <a:gd name="connsiteY4" fmla="*/ 342581 h 5269110"/>
              <a:gd name="connsiteX5" fmla="*/ 4096447 w 4273444"/>
              <a:gd name="connsiteY5" fmla="*/ 1070169 h 5269110"/>
              <a:gd name="connsiteX6" fmla="*/ 3870305 w 4273444"/>
              <a:gd name="connsiteY6" fmla="*/ 1512620 h 5269110"/>
              <a:gd name="connsiteX7" fmla="*/ 3526176 w 4273444"/>
              <a:gd name="connsiteY7" fmla="*/ 1522452 h 5269110"/>
              <a:gd name="connsiteX8" fmla="*/ 2916576 w 4273444"/>
              <a:gd name="connsiteY8" fmla="*/ 1728930 h 5269110"/>
              <a:gd name="connsiteX9" fmla="*/ 2582279 w 4273444"/>
              <a:gd name="connsiteY9" fmla="*/ 2171381 h 5269110"/>
              <a:gd name="connsiteX10" fmla="*/ 1962847 w 4273444"/>
              <a:gd name="connsiteY10" fmla="*/ 2761317 h 5269110"/>
              <a:gd name="connsiteX11" fmla="*/ 1461401 w 4273444"/>
              <a:gd name="connsiteY11" fmla="*/ 3361085 h 5269110"/>
              <a:gd name="connsiteX12" fmla="*/ 989453 w 4273444"/>
              <a:gd name="connsiteY12" fmla="*/ 4255820 h 5269110"/>
              <a:gd name="connsiteX13" fmla="*/ 615827 w 4273444"/>
              <a:gd name="connsiteY13" fmla="*/ 4875252 h 5269110"/>
              <a:gd name="connsiteX14" fmla="*/ 330692 w 4273444"/>
              <a:gd name="connsiteY14" fmla="*/ 5180052 h 5269110"/>
              <a:gd name="connsiteX15" fmla="*/ 6227 w 4273444"/>
              <a:gd name="connsiteY15" fmla="*/ 5180052 h 5269110"/>
              <a:gd name="connsiteX16" fmla="*/ 635492 w 4273444"/>
              <a:gd name="connsiteY16" fmla="*/ 4147665 h 5269110"/>
              <a:gd name="connsiteX17" fmla="*/ 1058279 w 4273444"/>
              <a:gd name="connsiteY17" fmla="*/ 3302091 h 5269110"/>
              <a:gd name="connsiteX18" fmla="*/ 2002176 w 4273444"/>
              <a:gd name="connsiteY18" fmla="*/ 2210710 h 5269110"/>
              <a:gd name="connsiteX19" fmla="*/ 2719930 w 4273444"/>
              <a:gd name="connsiteY19" fmla="*/ 1492956 h 5269110"/>
              <a:gd name="connsiteX20" fmla="*/ 3162382 w 4273444"/>
              <a:gd name="connsiteY20" fmla="*/ 1227485 h 5269110"/>
              <a:gd name="connsiteX21" fmla="*/ 3418021 w 4273444"/>
              <a:gd name="connsiteY21" fmla="*/ 981678 h 526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73444" h="5269110">
                <a:moveTo>
                  <a:pt x="3388524" y="1030840"/>
                </a:moveTo>
                <a:cubicBezTo>
                  <a:pt x="3461446" y="844846"/>
                  <a:pt x="3534369" y="658853"/>
                  <a:pt x="3624498" y="509730"/>
                </a:cubicBezTo>
                <a:cubicBezTo>
                  <a:pt x="3714627" y="360607"/>
                  <a:pt x="3849001" y="219678"/>
                  <a:pt x="3929298" y="136104"/>
                </a:cubicBezTo>
                <a:cubicBezTo>
                  <a:pt x="4009595" y="52530"/>
                  <a:pt x="4048924" y="-26128"/>
                  <a:pt x="4106279" y="8285"/>
                </a:cubicBezTo>
                <a:cubicBezTo>
                  <a:pt x="4163634" y="42698"/>
                  <a:pt x="4275066" y="165600"/>
                  <a:pt x="4273427" y="342581"/>
                </a:cubicBezTo>
                <a:cubicBezTo>
                  <a:pt x="4271788" y="519562"/>
                  <a:pt x="4163634" y="875163"/>
                  <a:pt x="4096447" y="1070169"/>
                </a:cubicBezTo>
                <a:cubicBezTo>
                  <a:pt x="4029260" y="1265175"/>
                  <a:pt x="3965350" y="1437240"/>
                  <a:pt x="3870305" y="1512620"/>
                </a:cubicBezTo>
                <a:cubicBezTo>
                  <a:pt x="3775260" y="1588001"/>
                  <a:pt x="3685131" y="1486400"/>
                  <a:pt x="3526176" y="1522452"/>
                </a:cubicBezTo>
                <a:cubicBezTo>
                  <a:pt x="3367221" y="1558504"/>
                  <a:pt x="3073892" y="1620775"/>
                  <a:pt x="2916576" y="1728930"/>
                </a:cubicBezTo>
                <a:cubicBezTo>
                  <a:pt x="2759260" y="1837085"/>
                  <a:pt x="2741234" y="1999317"/>
                  <a:pt x="2582279" y="2171381"/>
                </a:cubicBezTo>
                <a:cubicBezTo>
                  <a:pt x="2423324" y="2343445"/>
                  <a:pt x="2149660" y="2563033"/>
                  <a:pt x="1962847" y="2761317"/>
                </a:cubicBezTo>
                <a:cubicBezTo>
                  <a:pt x="1776034" y="2959601"/>
                  <a:pt x="1623633" y="3112001"/>
                  <a:pt x="1461401" y="3361085"/>
                </a:cubicBezTo>
                <a:cubicBezTo>
                  <a:pt x="1299169" y="3610169"/>
                  <a:pt x="1130382" y="4003459"/>
                  <a:pt x="989453" y="4255820"/>
                </a:cubicBezTo>
                <a:cubicBezTo>
                  <a:pt x="848524" y="4508181"/>
                  <a:pt x="725620" y="4721213"/>
                  <a:pt x="615827" y="4875252"/>
                </a:cubicBezTo>
                <a:cubicBezTo>
                  <a:pt x="506034" y="5029291"/>
                  <a:pt x="432292" y="5129252"/>
                  <a:pt x="330692" y="5180052"/>
                </a:cubicBezTo>
                <a:cubicBezTo>
                  <a:pt x="229092" y="5230852"/>
                  <a:pt x="-44573" y="5352116"/>
                  <a:pt x="6227" y="5180052"/>
                </a:cubicBezTo>
                <a:cubicBezTo>
                  <a:pt x="57027" y="5007988"/>
                  <a:pt x="460150" y="4460658"/>
                  <a:pt x="635492" y="4147665"/>
                </a:cubicBezTo>
                <a:cubicBezTo>
                  <a:pt x="810834" y="3834672"/>
                  <a:pt x="830498" y="3624917"/>
                  <a:pt x="1058279" y="3302091"/>
                </a:cubicBezTo>
                <a:cubicBezTo>
                  <a:pt x="1286060" y="2979265"/>
                  <a:pt x="1725234" y="2512232"/>
                  <a:pt x="2002176" y="2210710"/>
                </a:cubicBezTo>
                <a:cubicBezTo>
                  <a:pt x="2279118" y="1909188"/>
                  <a:pt x="2526562" y="1656827"/>
                  <a:pt x="2719930" y="1492956"/>
                </a:cubicBezTo>
                <a:cubicBezTo>
                  <a:pt x="2913298" y="1329085"/>
                  <a:pt x="3046034" y="1312698"/>
                  <a:pt x="3162382" y="1227485"/>
                </a:cubicBezTo>
                <a:cubicBezTo>
                  <a:pt x="3278730" y="1142272"/>
                  <a:pt x="3348375" y="1061975"/>
                  <a:pt x="3418021" y="981678"/>
                </a:cubicBezTo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75C5AC3-7D62-EB45-CFB8-8288A602AC50}"/>
              </a:ext>
            </a:extLst>
          </p:cNvPr>
          <p:cNvSpPr/>
          <p:nvPr/>
        </p:nvSpPr>
        <p:spPr>
          <a:xfrm>
            <a:off x="6661651" y="5893031"/>
            <a:ext cx="169013" cy="14734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8E675C-7A24-D2B4-E210-270CF8F4AAE0}"/>
              </a:ext>
            </a:extLst>
          </p:cNvPr>
          <p:cNvSpPr/>
          <p:nvPr/>
        </p:nvSpPr>
        <p:spPr>
          <a:xfrm>
            <a:off x="4982850" y="5349215"/>
            <a:ext cx="169013" cy="14734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BEE9C4C-6841-439B-DAAC-87EC4786282F}"/>
              </a:ext>
            </a:extLst>
          </p:cNvPr>
          <p:cNvSpPr/>
          <p:nvPr/>
        </p:nvSpPr>
        <p:spPr>
          <a:xfrm>
            <a:off x="5482383" y="6744526"/>
            <a:ext cx="169013" cy="14734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554AD7-026D-1FCD-A7C6-07184C7EFA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8220">
            <a:off x="1060044" y="332878"/>
            <a:ext cx="2582141" cy="281146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69AC40-3E21-7DF5-2AD9-D09241BF3421}"/>
              </a:ext>
            </a:extLst>
          </p:cNvPr>
          <p:cNvCxnSpPr>
            <a:cxnSpLocks/>
          </p:cNvCxnSpPr>
          <p:nvPr/>
        </p:nvCxnSpPr>
        <p:spPr>
          <a:xfrm flipH="1">
            <a:off x="2351114" y="576229"/>
            <a:ext cx="257696" cy="2232959"/>
          </a:xfrm>
          <a:prstGeom prst="line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FD1912-0235-05D1-3046-459C9B5B06B4}"/>
              </a:ext>
            </a:extLst>
          </p:cNvPr>
          <p:cNvCxnSpPr>
            <a:cxnSpLocks/>
          </p:cNvCxnSpPr>
          <p:nvPr/>
        </p:nvCxnSpPr>
        <p:spPr>
          <a:xfrm flipH="1">
            <a:off x="5465464" y="817625"/>
            <a:ext cx="778139" cy="5984827"/>
          </a:xfrm>
          <a:prstGeom prst="line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37BE39-C740-CF47-631F-63A625DC1069}"/>
              </a:ext>
            </a:extLst>
          </p:cNvPr>
          <p:cNvSpPr txBox="1"/>
          <p:nvPr/>
        </p:nvSpPr>
        <p:spPr>
          <a:xfrm>
            <a:off x="7159497" y="1423491"/>
            <a:ext cx="332478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Not consistent with published flow streamlines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F95833-3160-B24D-4C24-9DD98769665F}"/>
              </a:ext>
            </a:extLst>
          </p:cNvPr>
          <p:cNvSpPr/>
          <p:nvPr/>
        </p:nvSpPr>
        <p:spPr>
          <a:xfrm>
            <a:off x="4773351" y="5221409"/>
            <a:ext cx="647338" cy="55029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5F95833-3160-B24D-4C24-9DD98769665F}"/>
              </a:ext>
            </a:extLst>
          </p:cNvPr>
          <p:cNvSpPr/>
          <p:nvPr/>
        </p:nvSpPr>
        <p:spPr>
          <a:xfrm>
            <a:off x="6490490" y="5691553"/>
            <a:ext cx="647338" cy="55029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5F95833-3160-B24D-4C24-9DD98769665F}"/>
              </a:ext>
            </a:extLst>
          </p:cNvPr>
          <p:cNvSpPr/>
          <p:nvPr/>
        </p:nvSpPr>
        <p:spPr>
          <a:xfrm>
            <a:off x="5327727" y="6543048"/>
            <a:ext cx="647338" cy="55029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79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FA472-8040-A28E-DA92-96AA3CB36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69436B-7135-729B-E64A-2FD31FB424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265" y="0"/>
            <a:ext cx="10785988" cy="689187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BC83FCC-4B5D-6108-2146-DA26FF95D2A9}"/>
              </a:ext>
            </a:extLst>
          </p:cNvPr>
          <p:cNvSpPr/>
          <p:nvPr/>
        </p:nvSpPr>
        <p:spPr>
          <a:xfrm>
            <a:off x="1832405" y="817625"/>
            <a:ext cx="4273444" cy="5269110"/>
          </a:xfrm>
          <a:custGeom>
            <a:avLst/>
            <a:gdLst>
              <a:gd name="connsiteX0" fmla="*/ 3388524 w 4273444"/>
              <a:gd name="connsiteY0" fmla="*/ 1030840 h 5269110"/>
              <a:gd name="connsiteX1" fmla="*/ 3624498 w 4273444"/>
              <a:gd name="connsiteY1" fmla="*/ 509730 h 5269110"/>
              <a:gd name="connsiteX2" fmla="*/ 3929298 w 4273444"/>
              <a:gd name="connsiteY2" fmla="*/ 136104 h 5269110"/>
              <a:gd name="connsiteX3" fmla="*/ 4106279 w 4273444"/>
              <a:gd name="connsiteY3" fmla="*/ 8285 h 5269110"/>
              <a:gd name="connsiteX4" fmla="*/ 4273427 w 4273444"/>
              <a:gd name="connsiteY4" fmla="*/ 342581 h 5269110"/>
              <a:gd name="connsiteX5" fmla="*/ 4096447 w 4273444"/>
              <a:gd name="connsiteY5" fmla="*/ 1070169 h 5269110"/>
              <a:gd name="connsiteX6" fmla="*/ 3870305 w 4273444"/>
              <a:gd name="connsiteY6" fmla="*/ 1512620 h 5269110"/>
              <a:gd name="connsiteX7" fmla="*/ 3526176 w 4273444"/>
              <a:gd name="connsiteY7" fmla="*/ 1522452 h 5269110"/>
              <a:gd name="connsiteX8" fmla="*/ 2916576 w 4273444"/>
              <a:gd name="connsiteY8" fmla="*/ 1728930 h 5269110"/>
              <a:gd name="connsiteX9" fmla="*/ 2582279 w 4273444"/>
              <a:gd name="connsiteY9" fmla="*/ 2171381 h 5269110"/>
              <a:gd name="connsiteX10" fmla="*/ 1962847 w 4273444"/>
              <a:gd name="connsiteY10" fmla="*/ 2761317 h 5269110"/>
              <a:gd name="connsiteX11" fmla="*/ 1461401 w 4273444"/>
              <a:gd name="connsiteY11" fmla="*/ 3361085 h 5269110"/>
              <a:gd name="connsiteX12" fmla="*/ 989453 w 4273444"/>
              <a:gd name="connsiteY12" fmla="*/ 4255820 h 5269110"/>
              <a:gd name="connsiteX13" fmla="*/ 615827 w 4273444"/>
              <a:gd name="connsiteY13" fmla="*/ 4875252 h 5269110"/>
              <a:gd name="connsiteX14" fmla="*/ 330692 w 4273444"/>
              <a:gd name="connsiteY14" fmla="*/ 5180052 h 5269110"/>
              <a:gd name="connsiteX15" fmla="*/ 6227 w 4273444"/>
              <a:gd name="connsiteY15" fmla="*/ 5180052 h 5269110"/>
              <a:gd name="connsiteX16" fmla="*/ 635492 w 4273444"/>
              <a:gd name="connsiteY16" fmla="*/ 4147665 h 5269110"/>
              <a:gd name="connsiteX17" fmla="*/ 1058279 w 4273444"/>
              <a:gd name="connsiteY17" fmla="*/ 3302091 h 5269110"/>
              <a:gd name="connsiteX18" fmla="*/ 2002176 w 4273444"/>
              <a:gd name="connsiteY18" fmla="*/ 2210710 h 5269110"/>
              <a:gd name="connsiteX19" fmla="*/ 2719930 w 4273444"/>
              <a:gd name="connsiteY19" fmla="*/ 1492956 h 5269110"/>
              <a:gd name="connsiteX20" fmla="*/ 3162382 w 4273444"/>
              <a:gd name="connsiteY20" fmla="*/ 1227485 h 5269110"/>
              <a:gd name="connsiteX21" fmla="*/ 3418021 w 4273444"/>
              <a:gd name="connsiteY21" fmla="*/ 981678 h 526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73444" h="5269110">
                <a:moveTo>
                  <a:pt x="3388524" y="1030840"/>
                </a:moveTo>
                <a:cubicBezTo>
                  <a:pt x="3461446" y="844846"/>
                  <a:pt x="3534369" y="658853"/>
                  <a:pt x="3624498" y="509730"/>
                </a:cubicBezTo>
                <a:cubicBezTo>
                  <a:pt x="3714627" y="360607"/>
                  <a:pt x="3849001" y="219678"/>
                  <a:pt x="3929298" y="136104"/>
                </a:cubicBezTo>
                <a:cubicBezTo>
                  <a:pt x="4009595" y="52530"/>
                  <a:pt x="4048924" y="-26128"/>
                  <a:pt x="4106279" y="8285"/>
                </a:cubicBezTo>
                <a:cubicBezTo>
                  <a:pt x="4163634" y="42698"/>
                  <a:pt x="4275066" y="165600"/>
                  <a:pt x="4273427" y="342581"/>
                </a:cubicBezTo>
                <a:cubicBezTo>
                  <a:pt x="4271788" y="519562"/>
                  <a:pt x="4163634" y="875163"/>
                  <a:pt x="4096447" y="1070169"/>
                </a:cubicBezTo>
                <a:cubicBezTo>
                  <a:pt x="4029260" y="1265175"/>
                  <a:pt x="3965350" y="1437240"/>
                  <a:pt x="3870305" y="1512620"/>
                </a:cubicBezTo>
                <a:cubicBezTo>
                  <a:pt x="3775260" y="1588001"/>
                  <a:pt x="3685131" y="1486400"/>
                  <a:pt x="3526176" y="1522452"/>
                </a:cubicBezTo>
                <a:cubicBezTo>
                  <a:pt x="3367221" y="1558504"/>
                  <a:pt x="3073892" y="1620775"/>
                  <a:pt x="2916576" y="1728930"/>
                </a:cubicBezTo>
                <a:cubicBezTo>
                  <a:pt x="2759260" y="1837085"/>
                  <a:pt x="2741234" y="1999317"/>
                  <a:pt x="2582279" y="2171381"/>
                </a:cubicBezTo>
                <a:cubicBezTo>
                  <a:pt x="2423324" y="2343445"/>
                  <a:pt x="2149660" y="2563033"/>
                  <a:pt x="1962847" y="2761317"/>
                </a:cubicBezTo>
                <a:cubicBezTo>
                  <a:pt x="1776034" y="2959601"/>
                  <a:pt x="1623633" y="3112001"/>
                  <a:pt x="1461401" y="3361085"/>
                </a:cubicBezTo>
                <a:cubicBezTo>
                  <a:pt x="1299169" y="3610169"/>
                  <a:pt x="1130382" y="4003459"/>
                  <a:pt x="989453" y="4255820"/>
                </a:cubicBezTo>
                <a:cubicBezTo>
                  <a:pt x="848524" y="4508181"/>
                  <a:pt x="725620" y="4721213"/>
                  <a:pt x="615827" y="4875252"/>
                </a:cubicBezTo>
                <a:cubicBezTo>
                  <a:pt x="506034" y="5029291"/>
                  <a:pt x="432292" y="5129252"/>
                  <a:pt x="330692" y="5180052"/>
                </a:cubicBezTo>
                <a:cubicBezTo>
                  <a:pt x="229092" y="5230852"/>
                  <a:pt x="-44573" y="5352116"/>
                  <a:pt x="6227" y="5180052"/>
                </a:cubicBezTo>
                <a:cubicBezTo>
                  <a:pt x="57027" y="5007988"/>
                  <a:pt x="460150" y="4460658"/>
                  <a:pt x="635492" y="4147665"/>
                </a:cubicBezTo>
                <a:cubicBezTo>
                  <a:pt x="810834" y="3834672"/>
                  <a:pt x="830498" y="3624917"/>
                  <a:pt x="1058279" y="3302091"/>
                </a:cubicBezTo>
                <a:cubicBezTo>
                  <a:pt x="1286060" y="2979265"/>
                  <a:pt x="1725234" y="2512232"/>
                  <a:pt x="2002176" y="2210710"/>
                </a:cubicBezTo>
                <a:cubicBezTo>
                  <a:pt x="2279118" y="1909188"/>
                  <a:pt x="2526562" y="1656827"/>
                  <a:pt x="2719930" y="1492956"/>
                </a:cubicBezTo>
                <a:cubicBezTo>
                  <a:pt x="2913298" y="1329085"/>
                  <a:pt x="3046034" y="1312698"/>
                  <a:pt x="3162382" y="1227485"/>
                </a:cubicBezTo>
                <a:cubicBezTo>
                  <a:pt x="3278730" y="1142272"/>
                  <a:pt x="3348375" y="1061975"/>
                  <a:pt x="3418021" y="981678"/>
                </a:cubicBezTo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C1063F-D570-B720-B788-556F81D1D39B}"/>
              </a:ext>
            </a:extLst>
          </p:cNvPr>
          <p:cNvSpPr/>
          <p:nvPr/>
        </p:nvSpPr>
        <p:spPr>
          <a:xfrm>
            <a:off x="6661651" y="5893031"/>
            <a:ext cx="169013" cy="14734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82DA02D-526C-FE08-633A-99932B7D6C19}"/>
              </a:ext>
            </a:extLst>
          </p:cNvPr>
          <p:cNvSpPr/>
          <p:nvPr/>
        </p:nvSpPr>
        <p:spPr>
          <a:xfrm>
            <a:off x="4982850" y="5349215"/>
            <a:ext cx="169013" cy="14734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6BDFED-8D31-8F21-CC78-BF161ACC12E0}"/>
              </a:ext>
            </a:extLst>
          </p:cNvPr>
          <p:cNvSpPr/>
          <p:nvPr/>
        </p:nvSpPr>
        <p:spPr>
          <a:xfrm>
            <a:off x="5482383" y="6744526"/>
            <a:ext cx="169013" cy="147344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1AB20A-B057-D57B-DC08-C5036ECD3E48}"/>
              </a:ext>
            </a:extLst>
          </p:cNvPr>
          <p:cNvSpPr txBox="1"/>
          <p:nvPr/>
        </p:nvSpPr>
        <p:spPr>
          <a:xfrm>
            <a:off x="6376658" y="6314135"/>
            <a:ext cx="17018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minimum angle</a:t>
            </a:r>
          </a:p>
          <a:p>
            <a:pPr algn="ctr"/>
            <a:r>
              <a:rPr lang="en-US" dirty="0"/>
              <a:t>required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1E701F-3D22-AFDE-97FC-FC69EFE41B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8220">
            <a:off x="1060044" y="332878"/>
            <a:ext cx="2582141" cy="281146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39BC0C-9BF4-2A1A-12D2-814E3CA6CE19}"/>
              </a:ext>
            </a:extLst>
          </p:cNvPr>
          <p:cNvCxnSpPr>
            <a:cxnSpLocks/>
          </p:cNvCxnSpPr>
          <p:nvPr/>
        </p:nvCxnSpPr>
        <p:spPr>
          <a:xfrm flipH="1">
            <a:off x="2351114" y="576229"/>
            <a:ext cx="257696" cy="2232959"/>
          </a:xfrm>
          <a:prstGeom prst="line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51F814-FA8C-E2C9-8A33-26F2740965EC}"/>
              </a:ext>
            </a:extLst>
          </p:cNvPr>
          <p:cNvCxnSpPr>
            <a:cxnSpLocks/>
          </p:cNvCxnSpPr>
          <p:nvPr/>
        </p:nvCxnSpPr>
        <p:spPr>
          <a:xfrm>
            <a:off x="6151718" y="1055099"/>
            <a:ext cx="888421" cy="5194872"/>
          </a:xfrm>
          <a:prstGeom prst="line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BAEEA55-14D4-988D-4394-DB73B26D6CA8}"/>
              </a:ext>
            </a:extLst>
          </p:cNvPr>
          <p:cNvSpPr txBox="1"/>
          <p:nvPr/>
        </p:nvSpPr>
        <p:spPr>
          <a:xfrm>
            <a:off x="9163957" y="581094"/>
            <a:ext cx="2770005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 don’t think I’ve ever come across Puddingstone </a:t>
            </a:r>
            <a:r>
              <a:rPr lang="en-US" sz="3200" dirty="0" err="1"/>
              <a:t>erratics</a:t>
            </a:r>
            <a:r>
              <a:rPr lang="en-US" sz="3200" dirty="0"/>
              <a:t> here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709C012-D5FB-6502-A11B-6CF2F7ED9582}"/>
              </a:ext>
            </a:extLst>
          </p:cNvPr>
          <p:cNvSpPr/>
          <p:nvPr/>
        </p:nvSpPr>
        <p:spPr>
          <a:xfrm>
            <a:off x="7237894" y="3519683"/>
            <a:ext cx="1681128" cy="2050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4DE8BD-5F00-FDB7-9F18-3B63249A46B0}"/>
              </a:ext>
            </a:extLst>
          </p:cNvPr>
          <p:cNvSpPr/>
          <p:nvPr/>
        </p:nvSpPr>
        <p:spPr>
          <a:xfrm>
            <a:off x="8587819" y="2809188"/>
            <a:ext cx="575035" cy="895546"/>
          </a:xfrm>
          <a:custGeom>
            <a:avLst/>
            <a:gdLst>
              <a:gd name="connsiteX0" fmla="*/ 575035 w 575035"/>
              <a:gd name="connsiteY0" fmla="*/ 0 h 895546"/>
              <a:gd name="connsiteX1" fmla="*/ 84841 w 575035"/>
              <a:gd name="connsiteY1" fmla="*/ 150828 h 895546"/>
              <a:gd name="connsiteX2" fmla="*/ 226243 w 575035"/>
              <a:gd name="connsiteY2" fmla="*/ 405352 h 895546"/>
              <a:gd name="connsiteX3" fmla="*/ 0 w 575035"/>
              <a:gd name="connsiteY3" fmla="*/ 895546 h 89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035" h="895546">
                <a:moveTo>
                  <a:pt x="575035" y="0"/>
                </a:moveTo>
                <a:cubicBezTo>
                  <a:pt x="359004" y="41634"/>
                  <a:pt x="142973" y="83269"/>
                  <a:pt x="84841" y="150828"/>
                </a:cubicBezTo>
                <a:cubicBezTo>
                  <a:pt x="26709" y="218387"/>
                  <a:pt x="240383" y="281232"/>
                  <a:pt x="226243" y="405352"/>
                </a:cubicBezTo>
                <a:cubicBezTo>
                  <a:pt x="212103" y="529472"/>
                  <a:pt x="106051" y="712509"/>
                  <a:pt x="0" y="895546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5F95833-3160-B24D-4C24-9DD98769665F}"/>
              </a:ext>
            </a:extLst>
          </p:cNvPr>
          <p:cNvSpPr/>
          <p:nvPr/>
        </p:nvSpPr>
        <p:spPr>
          <a:xfrm>
            <a:off x="4773351" y="5221409"/>
            <a:ext cx="647338" cy="55029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5F95833-3160-B24D-4C24-9DD98769665F}"/>
              </a:ext>
            </a:extLst>
          </p:cNvPr>
          <p:cNvSpPr/>
          <p:nvPr/>
        </p:nvSpPr>
        <p:spPr>
          <a:xfrm>
            <a:off x="6490490" y="5691553"/>
            <a:ext cx="647338" cy="55029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F95833-3160-B24D-4C24-9DD98769665F}"/>
              </a:ext>
            </a:extLst>
          </p:cNvPr>
          <p:cNvSpPr/>
          <p:nvPr/>
        </p:nvSpPr>
        <p:spPr>
          <a:xfrm>
            <a:off x="5327727" y="6543048"/>
            <a:ext cx="647338" cy="55029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473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A2B31-2D26-646B-7FE9-CF827088F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2D03B4-B9B0-CAC4-933F-6843BFC46D3B}"/>
              </a:ext>
            </a:extLst>
          </p:cNvPr>
          <p:cNvSpPr txBox="1"/>
          <p:nvPr/>
        </p:nvSpPr>
        <p:spPr>
          <a:xfrm>
            <a:off x="3741861" y="1460622"/>
            <a:ext cx="470827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Part 3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Eskers</a:t>
            </a:r>
          </a:p>
          <a:p>
            <a:pPr algn="ctr"/>
            <a:r>
              <a:rPr lang="en-US" sz="3600" dirty="0"/>
              <a:t>(subglacial stream beds)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84400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9B54A8-CF77-B025-EAF0-46D814058D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6" y="0"/>
            <a:ext cx="6306532" cy="6552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F480A-E62A-179F-5D9F-3B8E50CAEE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3" t="11547" r="3018" b="8866"/>
          <a:stretch/>
        </p:blipFill>
        <p:spPr>
          <a:xfrm>
            <a:off x="6357473" y="401519"/>
            <a:ext cx="5734166" cy="31862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2D03B4-B9B0-CAC4-933F-6843BFC46D3B}"/>
              </a:ext>
            </a:extLst>
          </p:cNvPr>
          <p:cNvSpPr txBox="1"/>
          <p:nvPr/>
        </p:nvSpPr>
        <p:spPr>
          <a:xfrm>
            <a:off x="7732718" y="4111960"/>
            <a:ext cx="3329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do subglacial streams look like?</a:t>
            </a:r>
          </a:p>
        </p:txBody>
      </p:sp>
    </p:spTree>
    <p:extLst>
      <p:ext uri="{BB962C8B-B14F-4D97-AF65-F5344CB8AC3E}">
        <p14:creationId xmlns:p14="http://schemas.microsoft.com/office/powerpoint/2010/main" val="3387366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9528C8-6B40-7F9B-4B95-765E37F296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300" y="69267"/>
            <a:ext cx="6259399" cy="6788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2D03B4-B9B0-CAC4-933F-6843BFC46D3B}"/>
              </a:ext>
            </a:extLst>
          </p:cNvPr>
          <p:cNvSpPr txBox="1"/>
          <p:nvPr/>
        </p:nvSpPr>
        <p:spPr>
          <a:xfrm>
            <a:off x="8996523" y="454360"/>
            <a:ext cx="33292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radar image of</a:t>
            </a:r>
          </a:p>
          <a:p>
            <a:pPr algn="ctr"/>
            <a:r>
              <a:rPr lang="en-US" sz="3600" dirty="0" err="1"/>
              <a:t>englacial</a:t>
            </a:r>
            <a:endParaRPr lang="en-US" sz="3600" dirty="0"/>
          </a:p>
          <a:p>
            <a:pPr algn="ctr"/>
            <a:r>
              <a:rPr lang="en-US" sz="3600" dirty="0"/>
              <a:t>/</a:t>
            </a:r>
          </a:p>
          <a:p>
            <a:pPr algn="ctr"/>
            <a:r>
              <a:rPr lang="en-US" sz="3600" dirty="0"/>
              <a:t>subglacial</a:t>
            </a:r>
          </a:p>
          <a:p>
            <a:pPr algn="ctr"/>
            <a:r>
              <a:rPr lang="en-US" sz="3600" dirty="0"/>
              <a:t>stream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3FBD5-5D21-DE2E-E993-9CAB9D591734}"/>
              </a:ext>
            </a:extLst>
          </p:cNvPr>
          <p:cNvSpPr txBox="1"/>
          <p:nvPr/>
        </p:nvSpPr>
        <p:spPr>
          <a:xfrm>
            <a:off x="9945279" y="3978111"/>
            <a:ext cx="163807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englacial</a:t>
            </a:r>
          </a:p>
          <a:p>
            <a:r>
              <a:rPr lang="en-US" dirty="0"/>
              <a:t>=</a:t>
            </a:r>
          </a:p>
          <a:p>
            <a:r>
              <a:rPr lang="en-US" dirty="0"/>
              <a:t>within glacier</a:t>
            </a:r>
          </a:p>
          <a:p>
            <a:endParaRPr lang="en-US" dirty="0"/>
          </a:p>
          <a:p>
            <a:r>
              <a:rPr lang="en-US" dirty="0"/>
              <a:t>subglacial</a:t>
            </a:r>
          </a:p>
          <a:p>
            <a:r>
              <a:rPr lang="en-US" dirty="0"/>
              <a:t>=</a:t>
            </a:r>
          </a:p>
          <a:p>
            <a:r>
              <a:rPr lang="en-US" dirty="0"/>
              <a:t>beneath glacier</a:t>
            </a:r>
          </a:p>
        </p:txBody>
      </p:sp>
    </p:spTree>
    <p:extLst>
      <p:ext uri="{BB962C8B-B14F-4D97-AF65-F5344CB8AC3E}">
        <p14:creationId xmlns:p14="http://schemas.microsoft.com/office/powerpoint/2010/main" val="2985650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970699-34D5-BCD0-69D7-F31ABE99E0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120" y="100362"/>
            <a:ext cx="7466029" cy="6542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2D03B4-B9B0-CAC4-933F-6843BFC46D3B}"/>
              </a:ext>
            </a:extLst>
          </p:cNvPr>
          <p:cNvSpPr txBox="1"/>
          <p:nvPr/>
        </p:nvSpPr>
        <p:spPr>
          <a:xfrm>
            <a:off x="8628533" y="922711"/>
            <a:ext cx="3329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has</a:t>
            </a:r>
          </a:p>
          <a:p>
            <a:pPr algn="ctr"/>
            <a:r>
              <a:rPr lang="en-US" sz="3600" dirty="0"/>
              <a:t>meandering</a:t>
            </a:r>
          </a:p>
          <a:p>
            <a:pPr algn="ctr"/>
            <a:r>
              <a:rPr lang="en-US" sz="3600" dirty="0"/>
              <a:t>character</a:t>
            </a:r>
          </a:p>
        </p:txBody>
      </p:sp>
    </p:spTree>
    <p:extLst>
      <p:ext uri="{BB962C8B-B14F-4D97-AF65-F5344CB8AC3E}">
        <p14:creationId xmlns:p14="http://schemas.microsoft.com/office/powerpoint/2010/main" val="35680150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7A2BE2-D607-13E5-6FCF-12E7035505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389" y="470522"/>
            <a:ext cx="8676198" cy="5916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CD843-DA4C-B390-CE97-7F07DCD4E029}"/>
              </a:ext>
            </a:extLst>
          </p:cNvPr>
          <p:cNvSpPr txBox="1"/>
          <p:nvPr/>
        </p:nvSpPr>
        <p:spPr>
          <a:xfrm>
            <a:off x="9677418" y="2848048"/>
            <a:ext cx="222573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water</a:t>
            </a:r>
          </a:p>
          <a:p>
            <a:r>
              <a:rPr lang="en-US" sz="3200" dirty="0"/>
              <a:t>conduit</a:t>
            </a:r>
          </a:p>
          <a:p>
            <a:r>
              <a:rPr lang="en-US" sz="3200" dirty="0"/>
              <a:t>in glacier</a:t>
            </a:r>
          </a:p>
          <a:p>
            <a:r>
              <a:rPr lang="en-US" sz="3200" dirty="0"/>
              <a:t>(red arrows)</a:t>
            </a:r>
          </a:p>
          <a:p>
            <a:endParaRPr lang="en-US" sz="3200" dirty="0"/>
          </a:p>
          <a:p>
            <a:r>
              <a:rPr lang="en-US" sz="3200" dirty="0"/>
              <a:t>glacial bed</a:t>
            </a:r>
          </a:p>
          <a:p>
            <a:r>
              <a:rPr lang="en-US" sz="3200" dirty="0"/>
              <a:t>yellow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2D03B4-B9B0-CAC4-933F-6843BFC46D3B}"/>
              </a:ext>
            </a:extLst>
          </p:cNvPr>
          <p:cNvSpPr txBox="1"/>
          <p:nvPr/>
        </p:nvSpPr>
        <p:spPr>
          <a:xfrm>
            <a:off x="9018826" y="470522"/>
            <a:ext cx="3329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radar can image</a:t>
            </a:r>
          </a:p>
          <a:p>
            <a:pPr algn="ctr"/>
            <a:r>
              <a:rPr lang="en-US" sz="3600" dirty="0"/>
              <a:t>seasonal changes</a:t>
            </a:r>
          </a:p>
        </p:txBody>
      </p:sp>
    </p:spTree>
    <p:extLst>
      <p:ext uri="{BB962C8B-B14F-4D97-AF65-F5344CB8AC3E}">
        <p14:creationId xmlns:p14="http://schemas.microsoft.com/office/powerpoint/2010/main" val="1640408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CAFCE-416A-FD4F-4004-B677701AE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30921A-3FC8-6361-0444-894D845164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1" y="0"/>
            <a:ext cx="7248292" cy="696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655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F4DB1-0FD5-77DA-8BA2-60E214EEB8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7398" y="0"/>
            <a:ext cx="9238267" cy="687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846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F4DB1-0FD5-77DA-8BA2-60E214EEB8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7398" y="0"/>
            <a:ext cx="9238267" cy="6870114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1694985" y="1349298"/>
            <a:ext cx="8943278" cy="4125951"/>
          </a:xfrm>
          <a:custGeom>
            <a:avLst/>
            <a:gdLst>
              <a:gd name="connsiteX0" fmla="*/ 0 w 8943278"/>
              <a:gd name="connsiteY0" fmla="*/ 0 h 4125951"/>
              <a:gd name="connsiteX1" fmla="*/ 1416205 w 8943278"/>
              <a:gd name="connsiteY1" fmla="*/ 211873 h 4125951"/>
              <a:gd name="connsiteX2" fmla="*/ 2029522 w 8943278"/>
              <a:gd name="connsiteY2" fmla="*/ 524107 h 4125951"/>
              <a:gd name="connsiteX3" fmla="*/ 2542478 w 8943278"/>
              <a:gd name="connsiteY3" fmla="*/ 713678 h 4125951"/>
              <a:gd name="connsiteX4" fmla="*/ 3077737 w 8943278"/>
              <a:gd name="connsiteY4" fmla="*/ 836341 h 4125951"/>
              <a:gd name="connsiteX5" fmla="*/ 3791415 w 8943278"/>
              <a:gd name="connsiteY5" fmla="*/ 1081668 h 4125951"/>
              <a:gd name="connsiteX6" fmla="*/ 4427035 w 8943278"/>
              <a:gd name="connsiteY6" fmla="*/ 1215482 h 4125951"/>
              <a:gd name="connsiteX7" fmla="*/ 4672361 w 8943278"/>
              <a:gd name="connsiteY7" fmla="*/ 1271239 h 4125951"/>
              <a:gd name="connsiteX8" fmla="*/ 4873083 w 8943278"/>
              <a:gd name="connsiteY8" fmla="*/ 1516565 h 4125951"/>
              <a:gd name="connsiteX9" fmla="*/ 4716966 w 8943278"/>
              <a:gd name="connsiteY9" fmla="*/ 1717287 h 4125951"/>
              <a:gd name="connsiteX10" fmla="*/ 4861932 w 8943278"/>
              <a:gd name="connsiteY10" fmla="*/ 1884556 h 4125951"/>
              <a:gd name="connsiteX11" fmla="*/ 5408342 w 8943278"/>
              <a:gd name="connsiteY11" fmla="*/ 2018370 h 4125951"/>
              <a:gd name="connsiteX12" fmla="*/ 5843239 w 8943278"/>
              <a:gd name="connsiteY12" fmla="*/ 2274848 h 4125951"/>
              <a:gd name="connsiteX13" fmla="*/ 6300439 w 8943278"/>
              <a:gd name="connsiteY13" fmla="*/ 2364058 h 4125951"/>
              <a:gd name="connsiteX14" fmla="*/ 6534615 w 8943278"/>
              <a:gd name="connsiteY14" fmla="*/ 2408663 h 4125951"/>
              <a:gd name="connsiteX15" fmla="*/ 6980664 w 8943278"/>
              <a:gd name="connsiteY15" fmla="*/ 2653990 h 4125951"/>
              <a:gd name="connsiteX16" fmla="*/ 7025269 w 8943278"/>
              <a:gd name="connsiteY16" fmla="*/ 2899317 h 4125951"/>
              <a:gd name="connsiteX17" fmla="*/ 7058722 w 8943278"/>
              <a:gd name="connsiteY17" fmla="*/ 3144643 h 4125951"/>
              <a:gd name="connsiteX18" fmla="*/ 7326352 w 8943278"/>
              <a:gd name="connsiteY18" fmla="*/ 3334214 h 4125951"/>
              <a:gd name="connsiteX19" fmla="*/ 7917366 w 8943278"/>
              <a:gd name="connsiteY19" fmla="*/ 3635297 h 4125951"/>
              <a:gd name="connsiteX20" fmla="*/ 8441474 w 8943278"/>
              <a:gd name="connsiteY20" fmla="*/ 3891775 h 4125951"/>
              <a:gd name="connsiteX21" fmla="*/ 8943278 w 8943278"/>
              <a:gd name="connsiteY21" fmla="*/ 4125951 h 412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43278" h="4125951">
                <a:moveTo>
                  <a:pt x="0" y="0"/>
                </a:moveTo>
                <a:cubicBezTo>
                  <a:pt x="538975" y="62261"/>
                  <a:pt x="1077951" y="124522"/>
                  <a:pt x="1416205" y="211873"/>
                </a:cubicBezTo>
                <a:cubicBezTo>
                  <a:pt x="1754459" y="299224"/>
                  <a:pt x="1841810" y="440473"/>
                  <a:pt x="2029522" y="524107"/>
                </a:cubicBezTo>
                <a:cubicBezTo>
                  <a:pt x="2217234" y="607741"/>
                  <a:pt x="2367776" y="661639"/>
                  <a:pt x="2542478" y="713678"/>
                </a:cubicBezTo>
                <a:cubicBezTo>
                  <a:pt x="2717180" y="765717"/>
                  <a:pt x="2869581" y="775009"/>
                  <a:pt x="3077737" y="836341"/>
                </a:cubicBezTo>
                <a:cubicBezTo>
                  <a:pt x="3285893" y="897673"/>
                  <a:pt x="3566532" y="1018478"/>
                  <a:pt x="3791415" y="1081668"/>
                </a:cubicBezTo>
                <a:cubicBezTo>
                  <a:pt x="4016298" y="1144858"/>
                  <a:pt x="4280211" y="1183887"/>
                  <a:pt x="4427035" y="1215482"/>
                </a:cubicBezTo>
                <a:cubicBezTo>
                  <a:pt x="4573859" y="1247077"/>
                  <a:pt x="4598020" y="1221059"/>
                  <a:pt x="4672361" y="1271239"/>
                </a:cubicBezTo>
                <a:cubicBezTo>
                  <a:pt x="4746702" y="1321419"/>
                  <a:pt x="4865649" y="1442224"/>
                  <a:pt x="4873083" y="1516565"/>
                </a:cubicBezTo>
                <a:cubicBezTo>
                  <a:pt x="4880517" y="1590906"/>
                  <a:pt x="4718824" y="1655955"/>
                  <a:pt x="4716966" y="1717287"/>
                </a:cubicBezTo>
                <a:cubicBezTo>
                  <a:pt x="4715108" y="1778619"/>
                  <a:pt x="4746703" y="1834376"/>
                  <a:pt x="4861932" y="1884556"/>
                </a:cubicBezTo>
                <a:cubicBezTo>
                  <a:pt x="4977161" y="1934737"/>
                  <a:pt x="5244791" y="1953321"/>
                  <a:pt x="5408342" y="2018370"/>
                </a:cubicBezTo>
                <a:cubicBezTo>
                  <a:pt x="5571893" y="2083419"/>
                  <a:pt x="5694556" y="2217233"/>
                  <a:pt x="5843239" y="2274848"/>
                </a:cubicBezTo>
                <a:cubicBezTo>
                  <a:pt x="5991922" y="2332463"/>
                  <a:pt x="6300439" y="2364058"/>
                  <a:pt x="6300439" y="2364058"/>
                </a:cubicBezTo>
                <a:cubicBezTo>
                  <a:pt x="6415668" y="2386361"/>
                  <a:pt x="6421244" y="2360341"/>
                  <a:pt x="6534615" y="2408663"/>
                </a:cubicBezTo>
                <a:cubicBezTo>
                  <a:pt x="6647986" y="2456985"/>
                  <a:pt x="6898888" y="2572214"/>
                  <a:pt x="6980664" y="2653990"/>
                </a:cubicBezTo>
                <a:cubicBezTo>
                  <a:pt x="7062440" y="2735766"/>
                  <a:pt x="7012259" y="2817542"/>
                  <a:pt x="7025269" y="2899317"/>
                </a:cubicBezTo>
                <a:cubicBezTo>
                  <a:pt x="7038279" y="2981092"/>
                  <a:pt x="7008542" y="3072160"/>
                  <a:pt x="7058722" y="3144643"/>
                </a:cubicBezTo>
                <a:cubicBezTo>
                  <a:pt x="7108902" y="3217126"/>
                  <a:pt x="7183245" y="3252438"/>
                  <a:pt x="7326352" y="3334214"/>
                </a:cubicBezTo>
                <a:cubicBezTo>
                  <a:pt x="7469459" y="3415990"/>
                  <a:pt x="7731512" y="3542370"/>
                  <a:pt x="7917366" y="3635297"/>
                </a:cubicBezTo>
                <a:cubicBezTo>
                  <a:pt x="8103220" y="3728224"/>
                  <a:pt x="8270489" y="3809999"/>
                  <a:pt x="8441474" y="3891775"/>
                </a:cubicBezTo>
                <a:cubicBezTo>
                  <a:pt x="8612459" y="3973551"/>
                  <a:pt x="8777868" y="4049751"/>
                  <a:pt x="8943278" y="412595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739268" y="2375210"/>
            <a:ext cx="1683834" cy="568712"/>
          </a:xfrm>
          <a:custGeom>
            <a:avLst/>
            <a:gdLst>
              <a:gd name="connsiteX0" fmla="*/ 0 w 1683834"/>
              <a:gd name="connsiteY0" fmla="*/ 0 h 568712"/>
              <a:gd name="connsiteX1" fmla="*/ 323386 w 1683834"/>
              <a:gd name="connsiteY1" fmla="*/ 189570 h 568712"/>
              <a:gd name="connsiteX2" fmla="*/ 635620 w 1683834"/>
              <a:gd name="connsiteY2" fmla="*/ 367990 h 568712"/>
              <a:gd name="connsiteX3" fmla="*/ 981308 w 1683834"/>
              <a:gd name="connsiteY3" fmla="*/ 446049 h 568712"/>
              <a:gd name="connsiteX4" fmla="*/ 1271239 w 1683834"/>
              <a:gd name="connsiteY4" fmla="*/ 501805 h 568712"/>
              <a:gd name="connsiteX5" fmla="*/ 1538869 w 1683834"/>
              <a:gd name="connsiteY5" fmla="*/ 479502 h 568712"/>
              <a:gd name="connsiteX6" fmla="*/ 1683834 w 1683834"/>
              <a:gd name="connsiteY6" fmla="*/ 568712 h 56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3834" h="568712">
                <a:moveTo>
                  <a:pt x="0" y="0"/>
                </a:moveTo>
                <a:lnTo>
                  <a:pt x="323386" y="189570"/>
                </a:lnTo>
                <a:cubicBezTo>
                  <a:pt x="429323" y="250902"/>
                  <a:pt x="525966" y="325244"/>
                  <a:pt x="635620" y="367990"/>
                </a:cubicBezTo>
                <a:cubicBezTo>
                  <a:pt x="745274" y="410736"/>
                  <a:pt x="875372" y="423747"/>
                  <a:pt x="981308" y="446049"/>
                </a:cubicBezTo>
                <a:cubicBezTo>
                  <a:pt x="1087244" y="468351"/>
                  <a:pt x="1178312" y="496230"/>
                  <a:pt x="1271239" y="501805"/>
                </a:cubicBezTo>
                <a:cubicBezTo>
                  <a:pt x="1364166" y="507381"/>
                  <a:pt x="1470103" y="468351"/>
                  <a:pt x="1538869" y="479502"/>
                </a:cubicBezTo>
                <a:cubicBezTo>
                  <a:pt x="1607635" y="490653"/>
                  <a:pt x="1645734" y="529682"/>
                  <a:pt x="1683834" y="56871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787805" y="2207941"/>
            <a:ext cx="2512034" cy="758910"/>
          </a:xfrm>
          <a:custGeom>
            <a:avLst/>
            <a:gdLst>
              <a:gd name="connsiteX0" fmla="*/ 0 w 2512034"/>
              <a:gd name="connsiteY0" fmla="*/ 0 h 758910"/>
              <a:gd name="connsiteX1" fmla="*/ 981307 w 2512034"/>
              <a:gd name="connsiteY1" fmla="*/ 267630 h 758910"/>
              <a:gd name="connsiteX2" fmla="*/ 1260088 w 2512034"/>
              <a:gd name="connsiteY2" fmla="*/ 312235 h 758910"/>
              <a:gd name="connsiteX3" fmla="*/ 1572322 w 2512034"/>
              <a:gd name="connsiteY3" fmla="*/ 446049 h 758910"/>
              <a:gd name="connsiteX4" fmla="*/ 2386361 w 2512034"/>
              <a:gd name="connsiteY4" fmla="*/ 747132 h 758910"/>
              <a:gd name="connsiteX5" fmla="*/ 2509024 w 2512034"/>
              <a:gd name="connsiteY5" fmla="*/ 702527 h 758910"/>
              <a:gd name="connsiteX6" fmla="*/ 2509024 w 2512034"/>
              <a:gd name="connsiteY6" fmla="*/ 702527 h 75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2034" h="758910">
                <a:moveTo>
                  <a:pt x="0" y="0"/>
                </a:moveTo>
                <a:lnTo>
                  <a:pt x="981307" y="267630"/>
                </a:lnTo>
                <a:cubicBezTo>
                  <a:pt x="1191322" y="319669"/>
                  <a:pt x="1161586" y="282499"/>
                  <a:pt x="1260088" y="312235"/>
                </a:cubicBezTo>
                <a:cubicBezTo>
                  <a:pt x="1358590" y="341971"/>
                  <a:pt x="1384610" y="373566"/>
                  <a:pt x="1572322" y="446049"/>
                </a:cubicBezTo>
                <a:cubicBezTo>
                  <a:pt x="1760034" y="518532"/>
                  <a:pt x="2230244" y="704386"/>
                  <a:pt x="2386361" y="747132"/>
                </a:cubicBezTo>
                <a:cubicBezTo>
                  <a:pt x="2542478" y="789878"/>
                  <a:pt x="2509024" y="702527"/>
                  <a:pt x="2509024" y="702527"/>
                </a:cubicBezTo>
                <a:lnTo>
                  <a:pt x="2509024" y="702527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958361" y="3902927"/>
            <a:ext cx="1070517" cy="747132"/>
          </a:xfrm>
          <a:custGeom>
            <a:avLst/>
            <a:gdLst>
              <a:gd name="connsiteX0" fmla="*/ 0 w 1070517"/>
              <a:gd name="connsiteY0" fmla="*/ 0 h 747132"/>
              <a:gd name="connsiteX1" fmla="*/ 178419 w 1070517"/>
              <a:gd name="connsiteY1" fmla="*/ 379141 h 747132"/>
              <a:gd name="connsiteX2" fmla="*/ 680224 w 1070517"/>
              <a:gd name="connsiteY2" fmla="*/ 646771 h 747132"/>
              <a:gd name="connsiteX3" fmla="*/ 1070517 w 1070517"/>
              <a:gd name="connsiteY3" fmla="*/ 747132 h 74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0517" h="747132">
                <a:moveTo>
                  <a:pt x="0" y="0"/>
                </a:moveTo>
                <a:cubicBezTo>
                  <a:pt x="32524" y="135673"/>
                  <a:pt x="65048" y="271346"/>
                  <a:pt x="178419" y="379141"/>
                </a:cubicBezTo>
                <a:cubicBezTo>
                  <a:pt x="291790" y="486936"/>
                  <a:pt x="531541" y="585439"/>
                  <a:pt x="680224" y="646771"/>
                </a:cubicBezTo>
                <a:cubicBezTo>
                  <a:pt x="828907" y="708103"/>
                  <a:pt x="949712" y="727617"/>
                  <a:pt x="1070517" y="74713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8385717" y="5046535"/>
            <a:ext cx="2442117" cy="785553"/>
          </a:xfrm>
          <a:custGeom>
            <a:avLst/>
            <a:gdLst>
              <a:gd name="connsiteX0" fmla="*/ 0 w 2442117"/>
              <a:gd name="connsiteY0" fmla="*/ 506772 h 785553"/>
              <a:gd name="connsiteX1" fmla="*/ 144966 w 2442117"/>
              <a:gd name="connsiteY1" fmla="*/ 49572 h 785553"/>
              <a:gd name="connsiteX2" fmla="*/ 256478 w 2442117"/>
              <a:gd name="connsiteY2" fmla="*/ 16119 h 785553"/>
              <a:gd name="connsiteX3" fmla="*/ 524107 w 2442117"/>
              <a:gd name="connsiteY3" fmla="*/ 83026 h 785553"/>
              <a:gd name="connsiteX4" fmla="*/ 847493 w 2442117"/>
              <a:gd name="connsiteY4" fmla="*/ 138782 h 785553"/>
              <a:gd name="connsiteX5" fmla="*/ 1170878 w 2442117"/>
              <a:gd name="connsiteY5" fmla="*/ 272597 h 785553"/>
              <a:gd name="connsiteX6" fmla="*/ 1572322 w 2442117"/>
              <a:gd name="connsiteY6" fmla="*/ 372958 h 785553"/>
              <a:gd name="connsiteX7" fmla="*/ 1817649 w 2442117"/>
              <a:gd name="connsiteY7" fmla="*/ 506772 h 785553"/>
              <a:gd name="connsiteX8" fmla="*/ 2207942 w 2442117"/>
              <a:gd name="connsiteY8" fmla="*/ 685192 h 785553"/>
              <a:gd name="connsiteX9" fmla="*/ 2207942 w 2442117"/>
              <a:gd name="connsiteY9" fmla="*/ 685192 h 785553"/>
              <a:gd name="connsiteX10" fmla="*/ 2442117 w 2442117"/>
              <a:gd name="connsiteY10" fmla="*/ 785553 h 78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2117" h="785553">
                <a:moveTo>
                  <a:pt x="0" y="506772"/>
                </a:moveTo>
                <a:cubicBezTo>
                  <a:pt x="51110" y="319059"/>
                  <a:pt x="102220" y="131347"/>
                  <a:pt x="144966" y="49572"/>
                </a:cubicBezTo>
                <a:cubicBezTo>
                  <a:pt x="187712" y="-32203"/>
                  <a:pt x="193288" y="10543"/>
                  <a:pt x="256478" y="16119"/>
                </a:cubicBezTo>
                <a:cubicBezTo>
                  <a:pt x="319668" y="21695"/>
                  <a:pt x="425605" y="62582"/>
                  <a:pt x="524107" y="83026"/>
                </a:cubicBezTo>
                <a:cubicBezTo>
                  <a:pt x="622609" y="103470"/>
                  <a:pt x="739698" y="107187"/>
                  <a:pt x="847493" y="138782"/>
                </a:cubicBezTo>
                <a:cubicBezTo>
                  <a:pt x="955288" y="170377"/>
                  <a:pt x="1050073" y="233568"/>
                  <a:pt x="1170878" y="272597"/>
                </a:cubicBezTo>
                <a:cubicBezTo>
                  <a:pt x="1291683" y="311626"/>
                  <a:pt x="1464527" y="333929"/>
                  <a:pt x="1572322" y="372958"/>
                </a:cubicBezTo>
                <a:cubicBezTo>
                  <a:pt x="1680117" y="411987"/>
                  <a:pt x="1711712" y="454733"/>
                  <a:pt x="1817649" y="506772"/>
                </a:cubicBezTo>
                <a:cubicBezTo>
                  <a:pt x="1923586" y="558811"/>
                  <a:pt x="2207942" y="685192"/>
                  <a:pt x="2207942" y="685192"/>
                </a:cubicBezTo>
                <a:lnTo>
                  <a:pt x="2207942" y="685192"/>
                </a:lnTo>
                <a:lnTo>
                  <a:pt x="2442117" y="78555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986654">
            <a:off x="2799924" y="1067702"/>
            <a:ext cx="1176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Esker</a:t>
            </a:r>
          </a:p>
        </p:txBody>
      </p:sp>
      <p:sp>
        <p:nvSpPr>
          <p:cNvPr id="10" name="TextBox 9"/>
          <p:cNvSpPr txBox="1"/>
          <p:nvPr/>
        </p:nvSpPr>
        <p:spPr>
          <a:xfrm rot="986654">
            <a:off x="3207969" y="2402811"/>
            <a:ext cx="1176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Esker</a:t>
            </a:r>
          </a:p>
        </p:txBody>
      </p:sp>
      <p:sp>
        <p:nvSpPr>
          <p:cNvPr id="11" name="TextBox 10"/>
          <p:cNvSpPr txBox="1"/>
          <p:nvPr/>
        </p:nvSpPr>
        <p:spPr>
          <a:xfrm rot="986654">
            <a:off x="6698568" y="4377571"/>
            <a:ext cx="1176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Esker</a:t>
            </a:r>
          </a:p>
        </p:txBody>
      </p:sp>
      <p:sp>
        <p:nvSpPr>
          <p:cNvPr id="12" name="TextBox 11"/>
          <p:cNvSpPr txBox="1"/>
          <p:nvPr/>
        </p:nvSpPr>
        <p:spPr>
          <a:xfrm rot="986654">
            <a:off x="9120894" y="5217684"/>
            <a:ext cx="1176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Esker</a:t>
            </a:r>
          </a:p>
        </p:txBody>
      </p:sp>
    </p:spTree>
    <p:extLst>
      <p:ext uri="{BB962C8B-B14F-4D97-AF65-F5344CB8AC3E}">
        <p14:creationId xmlns:p14="http://schemas.microsoft.com/office/powerpoint/2010/main" val="27170070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BD4C9D-C7AB-1CAD-21DB-6B0C91CF1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499"/>
            <a:ext cx="12192000" cy="5825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2D03B4-B9B0-CAC4-933F-6843BFC46D3B}"/>
              </a:ext>
            </a:extLst>
          </p:cNvPr>
          <p:cNvSpPr txBox="1"/>
          <p:nvPr/>
        </p:nvSpPr>
        <p:spPr>
          <a:xfrm>
            <a:off x="7959460" y="559732"/>
            <a:ext cx="3329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before</a:t>
            </a:r>
          </a:p>
          <a:p>
            <a:pPr algn="ctr"/>
            <a:r>
              <a:rPr lang="en-US" sz="3600" dirty="0"/>
              <a:t>and after</a:t>
            </a:r>
          </a:p>
          <a:p>
            <a:pPr algn="ctr"/>
            <a:r>
              <a:rPr lang="en-US" sz="3600" dirty="0"/>
              <a:t>glacier melts</a:t>
            </a:r>
          </a:p>
        </p:txBody>
      </p:sp>
    </p:spTree>
    <p:extLst>
      <p:ext uri="{BB962C8B-B14F-4D97-AF65-F5344CB8AC3E}">
        <p14:creationId xmlns:p14="http://schemas.microsoft.com/office/powerpoint/2010/main" val="1507628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49DEE4-BD7A-EB6C-99D8-4AC18280B8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290" y="0"/>
            <a:ext cx="10162095" cy="68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801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6E82DB-404B-3022-1F6F-772AFA2956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025" y="0"/>
            <a:ext cx="1008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352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2B457E-27B0-3561-3C4B-E482647CE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138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AEC36-B9DD-87B5-9D64-A41E135AC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1C3C90-0652-A0EC-EB1B-E96BA89301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9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413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35864-ABD3-6207-8B96-B41A5B4F32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5137608" cy="6854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7181E-A582-3D56-6127-55EE2C3522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4737" y="3014277"/>
            <a:ext cx="7564426" cy="33276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08342" y="169800"/>
            <a:ext cx="53860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Esker composed of sand and gravel with occasional glacial boulders</a:t>
            </a:r>
          </a:p>
        </p:txBody>
      </p:sp>
    </p:spTree>
    <p:extLst>
      <p:ext uri="{BB962C8B-B14F-4D97-AF65-F5344CB8AC3E}">
        <p14:creationId xmlns:p14="http://schemas.microsoft.com/office/powerpoint/2010/main" val="8210364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E37516-46EF-2A75-281B-1B48F71D59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6312" y="235670"/>
            <a:ext cx="8955465" cy="5815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8275B-BC90-D3DA-303A-7FFE41F8EA56}"/>
              </a:ext>
            </a:extLst>
          </p:cNvPr>
          <p:cNvSpPr txBox="1"/>
          <p:nvPr/>
        </p:nvSpPr>
        <p:spPr>
          <a:xfrm>
            <a:off x="2055043" y="6155107"/>
            <a:ext cx="774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Esker, with a younger lake surrounding it</a:t>
            </a:r>
          </a:p>
        </p:txBody>
      </p:sp>
    </p:spTree>
    <p:extLst>
      <p:ext uri="{BB962C8B-B14F-4D97-AF65-F5344CB8AC3E}">
        <p14:creationId xmlns:p14="http://schemas.microsoft.com/office/powerpoint/2010/main" val="32478049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D8710F-7D71-746D-78F3-F10EBBEEDC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335" y="0"/>
            <a:ext cx="8455843" cy="679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5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76CD90D-408A-68F8-D682-B01EA017FB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8851" y="0"/>
            <a:ext cx="5494298" cy="68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89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15158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64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260" y="-5835"/>
            <a:ext cx="3429000" cy="6886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4419" y="731520"/>
            <a:ext cx="6933361" cy="4206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8275B-BC90-D3DA-303A-7FFE41F8EA56}"/>
              </a:ext>
            </a:extLst>
          </p:cNvPr>
          <p:cNvSpPr txBox="1"/>
          <p:nvPr/>
        </p:nvSpPr>
        <p:spPr>
          <a:xfrm>
            <a:off x="4884419" y="5263567"/>
            <a:ext cx="6202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Poorly sorted sediment exposed</a:t>
            </a:r>
          </a:p>
          <a:p>
            <a:r>
              <a:rPr lang="en-US" sz="3600" dirty="0"/>
              <a:t>where Esker has been eroded</a:t>
            </a:r>
          </a:p>
        </p:txBody>
      </p:sp>
    </p:spTree>
    <p:extLst>
      <p:ext uri="{BB962C8B-B14F-4D97-AF65-F5344CB8AC3E}">
        <p14:creationId xmlns:p14="http://schemas.microsoft.com/office/powerpoint/2010/main" val="21305731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A2B31-2D26-646B-7FE9-CF827088F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2D03B4-B9B0-CAC4-933F-6843BFC46D3B}"/>
              </a:ext>
            </a:extLst>
          </p:cNvPr>
          <p:cNvSpPr txBox="1"/>
          <p:nvPr/>
        </p:nvSpPr>
        <p:spPr>
          <a:xfrm>
            <a:off x="1772390" y="1460622"/>
            <a:ext cx="864723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600" dirty="0"/>
              <a:t>Eskers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confirmation an area was subglacial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indicator of direction of subglacial water flow</a:t>
            </a:r>
          </a:p>
        </p:txBody>
      </p:sp>
    </p:spTree>
    <p:extLst>
      <p:ext uri="{BB962C8B-B14F-4D97-AF65-F5344CB8AC3E}">
        <p14:creationId xmlns:p14="http://schemas.microsoft.com/office/powerpoint/2010/main" val="4957101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7E748D-F235-EC7E-9C0A-5EA08FDE2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151" y="958594"/>
            <a:ext cx="8093697" cy="589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B5C61A-5DA7-D281-11D4-9968A86D9EE9}"/>
              </a:ext>
            </a:extLst>
          </p:cNvPr>
          <p:cNvSpPr txBox="1"/>
          <p:nvPr/>
        </p:nvSpPr>
        <p:spPr>
          <a:xfrm>
            <a:off x="254524" y="169683"/>
            <a:ext cx="10304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But beware</a:t>
            </a:r>
            <a:r>
              <a:rPr lang="en-US" sz="2800" dirty="0"/>
              <a:t>: differential erosion can create features that mimic eskers</a:t>
            </a:r>
          </a:p>
        </p:txBody>
      </p:sp>
    </p:spTree>
    <p:extLst>
      <p:ext uri="{BB962C8B-B14F-4D97-AF65-F5344CB8AC3E}">
        <p14:creationId xmlns:p14="http://schemas.microsoft.com/office/powerpoint/2010/main" val="1316561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384BD-6F62-C414-21F7-02384F80D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692A89-7379-AB93-E7B2-DAF5FCA01571}"/>
              </a:ext>
            </a:extLst>
          </p:cNvPr>
          <p:cNvSpPr txBox="1"/>
          <p:nvPr/>
        </p:nvSpPr>
        <p:spPr>
          <a:xfrm>
            <a:off x="3596504" y="1460622"/>
            <a:ext cx="49989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Part 3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Drumlins</a:t>
            </a:r>
          </a:p>
          <a:p>
            <a:pPr algn="ctr"/>
            <a:r>
              <a:rPr lang="en-US" sz="3600" dirty="0"/>
              <a:t>(subglacial sediment hills)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411625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9C20B-9221-B2E7-91EC-C91F30A79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D98D38-5E0C-23A4-A37E-39E07F2338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210" y="22098"/>
            <a:ext cx="5081047" cy="6813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42823-6B34-A349-7EA0-DEDDEBD114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210" y="0"/>
            <a:ext cx="5081047" cy="68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085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9C20B-9221-B2E7-91EC-C91F30A79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442823-6B34-A349-7EA0-DEDDEBD114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067" y="627017"/>
            <a:ext cx="7184572" cy="5569033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rot="20822975">
            <a:off x="783772" y="677233"/>
            <a:ext cx="809897" cy="3187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92A89-7379-AB93-E7B2-DAF5FCA01571}"/>
              </a:ext>
            </a:extLst>
          </p:cNvPr>
          <p:cNvSpPr txBox="1"/>
          <p:nvPr/>
        </p:nvSpPr>
        <p:spPr>
          <a:xfrm>
            <a:off x="7406639" y="1243503"/>
            <a:ext cx="460780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600" dirty="0"/>
              <a:t>Drumlins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shaped like</a:t>
            </a:r>
          </a:p>
          <a:p>
            <a:pPr algn="ctr"/>
            <a:r>
              <a:rPr lang="en-US" sz="3600" dirty="0"/>
              <a:t>a </a:t>
            </a:r>
            <a:r>
              <a:rPr lang="en-US" sz="3600" dirty="0" err="1"/>
              <a:t>roche</a:t>
            </a:r>
            <a:r>
              <a:rPr lang="en-US" sz="3600" dirty="0"/>
              <a:t> </a:t>
            </a:r>
            <a:r>
              <a:rPr lang="en-US" sz="3600" dirty="0" err="1"/>
              <a:t>moutonnette</a:t>
            </a:r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BUT direction reversed!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2A89-7379-AB93-E7B2-DAF5FCA01571}"/>
              </a:ext>
            </a:extLst>
          </p:cNvPr>
          <p:cNvSpPr txBox="1"/>
          <p:nvPr/>
        </p:nvSpPr>
        <p:spPr>
          <a:xfrm rot="4582010">
            <a:off x="945220" y="1473684"/>
            <a:ext cx="1003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600" dirty="0"/>
              <a:t>flow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570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266CE-1E66-6FEB-DFD0-9170F5557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131C8F-F30C-1F52-46EA-F460791A9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69" y="0"/>
            <a:ext cx="10400074" cy="69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165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8093" y="0"/>
            <a:ext cx="1020158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2549" y="5865223"/>
            <a:ext cx="4258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Drumlin</a:t>
            </a:r>
          </a:p>
        </p:txBody>
      </p:sp>
    </p:spTree>
    <p:extLst>
      <p:ext uri="{BB962C8B-B14F-4D97-AF65-F5344CB8AC3E}">
        <p14:creationId xmlns:p14="http://schemas.microsoft.com/office/powerpoint/2010/main" val="17472624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D8D15B-1F2C-670B-EBDF-FBF76AB612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6312" y="132118"/>
            <a:ext cx="9832158" cy="67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93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A4DF0C-6130-435F-73BC-7AAED71AC9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931" y="0"/>
            <a:ext cx="564866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924551-7031-4C32-5C9A-159B572439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501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518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815171-3D6B-019A-3480-A42019432A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501" y="0"/>
            <a:ext cx="6556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2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683900-9A05-E786-5696-64516E6F6A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5" y="1348059"/>
            <a:ext cx="12053229" cy="1957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D42558-6ACF-574F-0706-2459F23E97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8"/>
          <a:stretch/>
        </p:blipFill>
        <p:spPr>
          <a:xfrm>
            <a:off x="69385" y="3893835"/>
            <a:ext cx="3249977" cy="1318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773C88-4EC8-5A5D-D0F3-9E1CADC6AC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627"/>
          <a:stretch/>
        </p:blipFill>
        <p:spPr>
          <a:xfrm>
            <a:off x="3053119" y="4081032"/>
            <a:ext cx="3249977" cy="1318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E545F0-4AC0-30EB-4066-EA45420C71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261"/>
          <a:stretch/>
        </p:blipFill>
        <p:spPr>
          <a:xfrm>
            <a:off x="5741236" y="4081031"/>
            <a:ext cx="3249977" cy="1318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B1773F-A533-DF99-2CFF-57963E3BE2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123"/>
          <a:stretch/>
        </p:blipFill>
        <p:spPr>
          <a:xfrm>
            <a:off x="8724970" y="4191110"/>
            <a:ext cx="3249977" cy="13188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990A6C-A8CD-1359-6EC5-2C36A312B439}"/>
              </a:ext>
            </a:extLst>
          </p:cNvPr>
          <p:cNvSpPr txBox="1"/>
          <p:nvPr/>
        </p:nvSpPr>
        <p:spPr>
          <a:xfrm>
            <a:off x="7720070" y="5509941"/>
            <a:ext cx="35061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/>
              <a:t>Diamict</a:t>
            </a:r>
            <a:r>
              <a:rPr lang="en-US" sz="3200" dirty="0"/>
              <a:t> = poorly sorted sediment</a:t>
            </a:r>
          </a:p>
        </p:txBody>
      </p:sp>
    </p:spTree>
    <p:extLst>
      <p:ext uri="{BB962C8B-B14F-4D97-AF65-F5344CB8AC3E}">
        <p14:creationId xmlns:p14="http://schemas.microsoft.com/office/powerpoint/2010/main" val="23656952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D8C245-0EEE-C5CD-3CD1-461CE8288E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114" y="264405"/>
            <a:ext cx="10307771" cy="632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301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C1A513-CDF8-6D3A-4D02-E3D329853D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42" y="-11347"/>
            <a:ext cx="8593158" cy="688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064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584CAF-8206-ABF9-720A-BA033229FB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841" y="-93252"/>
            <a:ext cx="7392318" cy="69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471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77756-CB13-1496-1E15-3BCE92CEE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0F8A0-C560-D5B6-0776-25B9710A83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575" y="137"/>
            <a:ext cx="9498376" cy="68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442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CC54AF-4CB6-16E1-B45D-0362AA422B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514" y="484741"/>
            <a:ext cx="7965195" cy="61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55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257" y="209006"/>
            <a:ext cx="11782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Origin hypothesis 1:</a:t>
            </a:r>
          </a:p>
          <a:p>
            <a:r>
              <a:rPr lang="en-US" sz="4800" dirty="0"/>
              <a:t>Some sort of flow instability in a wet, viscous layer of till at the bottom of the glacier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256" y="3300549"/>
            <a:ext cx="117826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Origin hypothesis 2:</a:t>
            </a:r>
          </a:p>
          <a:p>
            <a:r>
              <a:rPr lang="en-US" sz="4800" dirty="0"/>
              <a:t>Accumulation of sediment in originally</a:t>
            </a:r>
          </a:p>
          <a:p>
            <a:r>
              <a:rPr lang="en-US" sz="4800" dirty="0"/>
              <a:t>air- or water-filled cavities in the bottom of the glacier</a:t>
            </a:r>
          </a:p>
        </p:txBody>
      </p:sp>
    </p:spTree>
    <p:extLst>
      <p:ext uri="{BB962C8B-B14F-4D97-AF65-F5344CB8AC3E}">
        <p14:creationId xmlns:p14="http://schemas.microsoft.com/office/powerpoint/2010/main" val="18662851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5098" y="313509"/>
            <a:ext cx="11473542" cy="31916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5098" y="4319451"/>
            <a:ext cx="11473542" cy="239050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5098" y="3505200"/>
            <a:ext cx="11473542" cy="8142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1153" y="5251268"/>
            <a:ext cx="633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Bedrock or stiff sediment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6170" y="3546290"/>
            <a:ext cx="633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wet, soft sediment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1187" y="1524634"/>
            <a:ext cx="633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glacier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827417" y="1483544"/>
            <a:ext cx="4336869" cy="769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717173" y="3619938"/>
            <a:ext cx="1153890" cy="584775"/>
            <a:chOff x="5717173" y="3619938"/>
            <a:chExt cx="1153890" cy="584775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5773783" y="3696789"/>
              <a:ext cx="10972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773783" y="4149634"/>
              <a:ext cx="457200" cy="43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717173" y="3619938"/>
              <a:ext cx="1153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shear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06638" y="3630206"/>
            <a:ext cx="1153890" cy="584775"/>
            <a:chOff x="5717173" y="3619938"/>
            <a:chExt cx="1153890" cy="584775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5773783" y="3696789"/>
              <a:ext cx="10972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773783" y="4149634"/>
              <a:ext cx="457200" cy="43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717173" y="3619938"/>
              <a:ext cx="1153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shear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904512" y="3625201"/>
            <a:ext cx="1153890" cy="584775"/>
            <a:chOff x="5717173" y="3619938"/>
            <a:chExt cx="1153890" cy="584775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5773783" y="3696789"/>
              <a:ext cx="10972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773783" y="4149634"/>
              <a:ext cx="457200" cy="43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717173" y="3619938"/>
              <a:ext cx="1153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shear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354488" y="3609670"/>
            <a:ext cx="1153890" cy="584775"/>
            <a:chOff x="5717173" y="3619938"/>
            <a:chExt cx="1153890" cy="584775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5773783" y="3696789"/>
              <a:ext cx="10972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773783" y="4149634"/>
              <a:ext cx="457200" cy="43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717173" y="3619938"/>
              <a:ext cx="1153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shear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18160" y="272419"/>
            <a:ext cx="11782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Hypothesis 1:</a:t>
            </a:r>
          </a:p>
        </p:txBody>
      </p:sp>
    </p:spTree>
    <p:extLst>
      <p:ext uri="{BB962C8B-B14F-4D97-AF65-F5344CB8AC3E}">
        <p14:creationId xmlns:p14="http://schemas.microsoft.com/office/powerpoint/2010/main" val="38310977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5098" y="4319451"/>
            <a:ext cx="11473542" cy="239050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5098" y="2991394"/>
            <a:ext cx="11473542" cy="13243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1187" y="1524634"/>
            <a:ext cx="633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glacier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827417" y="1483544"/>
            <a:ext cx="4336869" cy="769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5098" y="465872"/>
            <a:ext cx="11473542" cy="3851719"/>
          </a:xfrm>
          <a:custGeom>
            <a:avLst/>
            <a:gdLst>
              <a:gd name="connsiteX0" fmla="*/ 0 w 11473542"/>
              <a:gd name="connsiteY0" fmla="*/ 0 h 3191691"/>
              <a:gd name="connsiteX1" fmla="*/ 11473542 w 11473542"/>
              <a:gd name="connsiteY1" fmla="*/ 0 h 3191691"/>
              <a:gd name="connsiteX2" fmla="*/ 11473542 w 11473542"/>
              <a:gd name="connsiteY2" fmla="*/ 3191691 h 3191691"/>
              <a:gd name="connsiteX3" fmla="*/ 0 w 11473542"/>
              <a:gd name="connsiteY3" fmla="*/ 3191691 h 3191691"/>
              <a:gd name="connsiteX4" fmla="*/ 0 w 11473542"/>
              <a:gd name="connsiteY4" fmla="*/ 0 h 3191691"/>
              <a:gd name="connsiteX0" fmla="*/ 0 w 11473542"/>
              <a:gd name="connsiteY0" fmla="*/ 0 h 3191691"/>
              <a:gd name="connsiteX1" fmla="*/ 11473542 w 11473542"/>
              <a:gd name="connsiteY1" fmla="*/ 0 h 3191691"/>
              <a:gd name="connsiteX2" fmla="*/ 11473542 w 11473542"/>
              <a:gd name="connsiteY2" fmla="*/ 3191691 h 3191691"/>
              <a:gd name="connsiteX3" fmla="*/ 2420982 w 11473542"/>
              <a:gd name="connsiteY3" fmla="*/ 3185435 h 3191691"/>
              <a:gd name="connsiteX4" fmla="*/ 0 w 11473542"/>
              <a:gd name="connsiteY4" fmla="*/ 3191691 h 3191691"/>
              <a:gd name="connsiteX5" fmla="*/ 0 w 11473542"/>
              <a:gd name="connsiteY5" fmla="*/ 0 h 3191691"/>
              <a:gd name="connsiteX0" fmla="*/ 0 w 11473542"/>
              <a:gd name="connsiteY0" fmla="*/ 0 h 3603446"/>
              <a:gd name="connsiteX1" fmla="*/ 11473542 w 11473542"/>
              <a:gd name="connsiteY1" fmla="*/ 0 h 3603446"/>
              <a:gd name="connsiteX2" fmla="*/ 11473542 w 11473542"/>
              <a:gd name="connsiteY2" fmla="*/ 3191691 h 3603446"/>
              <a:gd name="connsiteX3" fmla="*/ 1976845 w 11473542"/>
              <a:gd name="connsiteY3" fmla="*/ 3603446 h 3603446"/>
              <a:gd name="connsiteX4" fmla="*/ 0 w 11473542"/>
              <a:gd name="connsiteY4" fmla="*/ 3191691 h 3603446"/>
              <a:gd name="connsiteX5" fmla="*/ 0 w 11473542"/>
              <a:gd name="connsiteY5" fmla="*/ 0 h 3603446"/>
              <a:gd name="connsiteX0" fmla="*/ 0 w 11473542"/>
              <a:gd name="connsiteY0" fmla="*/ 0 h 3631586"/>
              <a:gd name="connsiteX1" fmla="*/ 11473542 w 11473542"/>
              <a:gd name="connsiteY1" fmla="*/ 0 h 3631586"/>
              <a:gd name="connsiteX2" fmla="*/ 11473542 w 11473542"/>
              <a:gd name="connsiteY2" fmla="*/ 3191691 h 3631586"/>
              <a:gd name="connsiteX3" fmla="*/ 1976845 w 11473542"/>
              <a:gd name="connsiteY3" fmla="*/ 3603446 h 3631586"/>
              <a:gd name="connsiteX4" fmla="*/ 0 w 11473542"/>
              <a:gd name="connsiteY4" fmla="*/ 3191691 h 3631586"/>
              <a:gd name="connsiteX5" fmla="*/ 0 w 11473542"/>
              <a:gd name="connsiteY5" fmla="*/ 0 h 3631586"/>
              <a:gd name="connsiteX0" fmla="*/ 0 w 11473542"/>
              <a:gd name="connsiteY0" fmla="*/ 0 h 3504113"/>
              <a:gd name="connsiteX1" fmla="*/ 11473542 w 11473542"/>
              <a:gd name="connsiteY1" fmla="*/ 0 h 3504113"/>
              <a:gd name="connsiteX2" fmla="*/ 11473542 w 11473542"/>
              <a:gd name="connsiteY2" fmla="*/ 3191691 h 3504113"/>
              <a:gd name="connsiteX3" fmla="*/ 2943496 w 11473542"/>
              <a:gd name="connsiteY3" fmla="*/ 3342188 h 3504113"/>
              <a:gd name="connsiteX4" fmla="*/ 0 w 11473542"/>
              <a:gd name="connsiteY4" fmla="*/ 3191691 h 3504113"/>
              <a:gd name="connsiteX5" fmla="*/ 0 w 11473542"/>
              <a:gd name="connsiteY5" fmla="*/ 0 h 3504113"/>
              <a:gd name="connsiteX0" fmla="*/ 0 w 11473542"/>
              <a:gd name="connsiteY0" fmla="*/ 0 h 3504113"/>
              <a:gd name="connsiteX1" fmla="*/ 11473542 w 11473542"/>
              <a:gd name="connsiteY1" fmla="*/ 0 h 3504113"/>
              <a:gd name="connsiteX2" fmla="*/ 11473542 w 11473542"/>
              <a:gd name="connsiteY2" fmla="*/ 3191691 h 3504113"/>
              <a:gd name="connsiteX3" fmla="*/ 2943496 w 11473542"/>
              <a:gd name="connsiteY3" fmla="*/ 3342188 h 3504113"/>
              <a:gd name="connsiteX4" fmla="*/ 0 w 11473542"/>
              <a:gd name="connsiteY4" fmla="*/ 3191691 h 3504113"/>
              <a:gd name="connsiteX5" fmla="*/ 0 w 11473542"/>
              <a:gd name="connsiteY5" fmla="*/ 0 h 3504113"/>
              <a:gd name="connsiteX0" fmla="*/ 0 w 11473542"/>
              <a:gd name="connsiteY0" fmla="*/ 0 h 3419535"/>
              <a:gd name="connsiteX1" fmla="*/ 11473542 w 11473542"/>
              <a:gd name="connsiteY1" fmla="*/ 0 h 3419535"/>
              <a:gd name="connsiteX2" fmla="*/ 11473542 w 11473542"/>
              <a:gd name="connsiteY2" fmla="*/ 3191691 h 3419535"/>
              <a:gd name="connsiteX3" fmla="*/ 1519645 w 11473542"/>
              <a:gd name="connsiteY3" fmla="*/ 3015616 h 3419535"/>
              <a:gd name="connsiteX4" fmla="*/ 0 w 11473542"/>
              <a:gd name="connsiteY4" fmla="*/ 3191691 h 3419535"/>
              <a:gd name="connsiteX5" fmla="*/ 0 w 11473542"/>
              <a:gd name="connsiteY5" fmla="*/ 0 h 3419535"/>
              <a:gd name="connsiteX0" fmla="*/ 0 w 11473542"/>
              <a:gd name="connsiteY0" fmla="*/ 0 h 3419535"/>
              <a:gd name="connsiteX1" fmla="*/ 11473542 w 11473542"/>
              <a:gd name="connsiteY1" fmla="*/ 0 h 3419535"/>
              <a:gd name="connsiteX2" fmla="*/ 11473542 w 11473542"/>
              <a:gd name="connsiteY2" fmla="*/ 3191691 h 3419535"/>
              <a:gd name="connsiteX3" fmla="*/ 1519645 w 11473542"/>
              <a:gd name="connsiteY3" fmla="*/ 3015616 h 3419535"/>
              <a:gd name="connsiteX4" fmla="*/ 0 w 11473542"/>
              <a:gd name="connsiteY4" fmla="*/ 3191691 h 3419535"/>
              <a:gd name="connsiteX5" fmla="*/ 0 w 11473542"/>
              <a:gd name="connsiteY5" fmla="*/ 0 h 3419535"/>
              <a:gd name="connsiteX0" fmla="*/ 0 w 11473542"/>
              <a:gd name="connsiteY0" fmla="*/ 0 h 3399763"/>
              <a:gd name="connsiteX1" fmla="*/ 11473542 w 11473542"/>
              <a:gd name="connsiteY1" fmla="*/ 0 h 3399763"/>
              <a:gd name="connsiteX2" fmla="*/ 11473542 w 11473542"/>
              <a:gd name="connsiteY2" fmla="*/ 3191691 h 3399763"/>
              <a:gd name="connsiteX3" fmla="*/ 2995748 w 11473542"/>
              <a:gd name="connsiteY3" fmla="*/ 3080932 h 3399763"/>
              <a:gd name="connsiteX4" fmla="*/ 1519645 w 11473542"/>
              <a:gd name="connsiteY4" fmla="*/ 3015616 h 3399763"/>
              <a:gd name="connsiteX5" fmla="*/ 0 w 11473542"/>
              <a:gd name="connsiteY5" fmla="*/ 3191691 h 3399763"/>
              <a:gd name="connsiteX6" fmla="*/ 0 w 11473542"/>
              <a:gd name="connsiteY6" fmla="*/ 0 h 3399763"/>
              <a:gd name="connsiteX0" fmla="*/ 0 w 11473542"/>
              <a:gd name="connsiteY0" fmla="*/ 0 h 3491887"/>
              <a:gd name="connsiteX1" fmla="*/ 11473542 w 11473542"/>
              <a:gd name="connsiteY1" fmla="*/ 0 h 3491887"/>
              <a:gd name="connsiteX2" fmla="*/ 11473542 w 11473542"/>
              <a:gd name="connsiteY2" fmla="*/ 3191691 h 3491887"/>
              <a:gd name="connsiteX3" fmla="*/ 3087188 w 11473542"/>
              <a:gd name="connsiteY3" fmla="*/ 3381378 h 3491887"/>
              <a:gd name="connsiteX4" fmla="*/ 1519645 w 11473542"/>
              <a:gd name="connsiteY4" fmla="*/ 3015616 h 3491887"/>
              <a:gd name="connsiteX5" fmla="*/ 0 w 11473542"/>
              <a:gd name="connsiteY5" fmla="*/ 3191691 h 3491887"/>
              <a:gd name="connsiteX6" fmla="*/ 0 w 11473542"/>
              <a:gd name="connsiteY6" fmla="*/ 0 h 3491887"/>
              <a:gd name="connsiteX0" fmla="*/ 0 w 11473542"/>
              <a:gd name="connsiteY0" fmla="*/ 0 h 3656330"/>
              <a:gd name="connsiteX1" fmla="*/ 11473542 w 11473542"/>
              <a:gd name="connsiteY1" fmla="*/ 0 h 3656330"/>
              <a:gd name="connsiteX2" fmla="*/ 11473542 w 11473542"/>
              <a:gd name="connsiteY2" fmla="*/ 3191691 h 3656330"/>
              <a:gd name="connsiteX3" fmla="*/ 3087188 w 11473542"/>
              <a:gd name="connsiteY3" fmla="*/ 3381378 h 3656330"/>
              <a:gd name="connsiteX4" fmla="*/ 1519645 w 11473542"/>
              <a:gd name="connsiteY4" fmla="*/ 3015616 h 3656330"/>
              <a:gd name="connsiteX5" fmla="*/ 0 w 11473542"/>
              <a:gd name="connsiteY5" fmla="*/ 3191691 h 3656330"/>
              <a:gd name="connsiteX6" fmla="*/ 0 w 11473542"/>
              <a:gd name="connsiteY6" fmla="*/ 0 h 3656330"/>
              <a:gd name="connsiteX0" fmla="*/ 0 w 11473542"/>
              <a:gd name="connsiteY0" fmla="*/ 0 h 3512380"/>
              <a:gd name="connsiteX1" fmla="*/ 11473542 w 11473542"/>
              <a:gd name="connsiteY1" fmla="*/ 0 h 3512380"/>
              <a:gd name="connsiteX2" fmla="*/ 11473542 w 11473542"/>
              <a:gd name="connsiteY2" fmla="*/ 3191691 h 3512380"/>
              <a:gd name="connsiteX3" fmla="*/ 3087188 w 11473542"/>
              <a:gd name="connsiteY3" fmla="*/ 3381378 h 3512380"/>
              <a:gd name="connsiteX4" fmla="*/ 1519645 w 11473542"/>
              <a:gd name="connsiteY4" fmla="*/ 3015616 h 3512380"/>
              <a:gd name="connsiteX5" fmla="*/ 0 w 11473542"/>
              <a:gd name="connsiteY5" fmla="*/ 3191691 h 3512380"/>
              <a:gd name="connsiteX6" fmla="*/ 0 w 11473542"/>
              <a:gd name="connsiteY6" fmla="*/ 0 h 3512380"/>
              <a:gd name="connsiteX0" fmla="*/ 0 w 11473542"/>
              <a:gd name="connsiteY0" fmla="*/ 0 h 3557936"/>
              <a:gd name="connsiteX1" fmla="*/ 11473542 w 11473542"/>
              <a:gd name="connsiteY1" fmla="*/ 0 h 3557936"/>
              <a:gd name="connsiteX2" fmla="*/ 11473542 w 11473542"/>
              <a:gd name="connsiteY2" fmla="*/ 3191691 h 3557936"/>
              <a:gd name="connsiteX3" fmla="*/ 3087188 w 11473542"/>
              <a:gd name="connsiteY3" fmla="*/ 3381378 h 3557936"/>
              <a:gd name="connsiteX4" fmla="*/ 1519645 w 11473542"/>
              <a:gd name="connsiteY4" fmla="*/ 3015616 h 3557936"/>
              <a:gd name="connsiteX5" fmla="*/ 0 w 11473542"/>
              <a:gd name="connsiteY5" fmla="*/ 3191691 h 3557936"/>
              <a:gd name="connsiteX6" fmla="*/ 0 w 11473542"/>
              <a:gd name="connsiteY6" fmla="*/ 0 h 3557936"/>
              <a:gd name="connsiteX0" fmla="*/ 0 w 11473542"/>
              <a:gd name="connsiteY0" fmla="*/ 0 h 3567236"/>
              <a:gd name="connsiteX1" fmla="*/ 11473542 w 11473542"/>
              <a:gd name="connsiteY1" fmla="*/ 0 h 3567236"/>
              <a:gd name="connsiteX2" fmla="*/ 11473542 w 11473542"/>
              <a:gd name="connsiteY2" fmla="*/ 3191691 h 3567236"/>
              <a:gd name="connsiteX3" fmla="*/ 5177245 w 11473542"/>
              <a:gd name="connsiteY3" fmla="*/ 3525069 h 3567236"/>
              <a:gd name="connsiteX4" fmla="*/ 3087188 w 11473542"/>
              <a:gd name="connsiteY4" fmla="*/ 3381378 h 3567236"/>
              <a:gd name="connsiteX5" fmla="*/ 1519645 w 11473542"/>
              <a:gd name="connsiteY5" fmla="*/ 3015616 h 3567236"/>
              <a:gd name="connsiteX6" fmla="*/ 0 w 11473542"/>
              <a:gd name="connsiteY6" fmla="*/ 3191691 h 3567236"/>
              <a:gd name="connsiteX7" fmla="*/ 0 w 11473542"/>
              <a:gd name="connsiteY7" fmla="*/ 0 h 3567236"/>
              <a:gd name="connsiteX0" fmla="*/ 0 w 11473542"/>
              <a:gd name="connsiteY0" fmla="*/ 0 h 3788587"/>
              <a:gd name="connsiteX1" fmla="*/ 11473542 w 11473542"/>
              <a:gd name="connsiteY1" fmla="*/ 0 h 3788587"/>
              <a:gd name="connsiteX2" fmla="*/ 11473542 w 11473542"/>
              <a:gd name="connsiteY2" fmla="*/ 3191691 h 3788587"/>
              <a:gd name="connsiteX3" fmla="*/ 5033554 w 11473542"/>
              <a:gd name="connsiteY3" fmla="*/ 3786326 h 3788587"/>
              <a:gd name="connsiteX4" fmla="*/ 3087188 w 11473542"/>
              <a:gd name="connsiteY4" fmla="*/ 3381378 h 3788587"/>
              <a:gd name="connsiteX5" fmla="*/ 1519645 w 11473542"/>
              <a:gd name="connsiteY5" fmla="*/ 3015616 h 3788587"/>
              <a:gd name="connsiteX6" fmla="*/ 0 w 11473542"/>
              <a:gd name="connsiteY6" fmla="*/ 3191691 h 3788587"/>
              <a:gd name="connsiteX7" fmla="*/ 0 w 11473542"/>
              <a:gd name="connsiteY7" fmla="*/ 0 h 3788587"/>
              <a:gd name="connsiteX0" fmla="*/ 0 w 11473542"/>
              <a:gd name="connsiteY0" fmla="*/ 0 h 3788587"/>
              <a:gd name="connsiteX1" fmla="*/ 11473542 w 11473542"/>
              <a:gd name="connsiteY1" fmla="*/ 0 h 3788587"/>
              <a:gd name="connsiteX2" fmla="*/ 11473542 w 11473542"/>
              <a:gd name="connsiteY2" fmla="*/ 3191691 h 3788587"/>
              <a:gd name="connsiteX3" fmla="*/ 5033554 w 11473542"/>
              <a:gd name="connsiteY3" fmla="*/ 3786326 h 3788587"/>
              <a:gd name="connsiteX4" fmla="*/ 3087188 w 11473542"/>
              <a:gd name="connsiteY4" fmla="*/ 3381378 h 3788587"/>
              <a:gd name="connsiteX5" fmla="*/ 1519645 w 11473542"/>
              <a:gd name="connsiteY5" fmla="*/ 3015616 h 3788587"/>
              <a:gd name="connsiteX6" fmla="*/ 0 w 11473542"/>
              <a:gd name="connsiteY6" fmla="*/ 3191691 h 3788587"/>
              <a:gd name="connsiteX7" fmla="*/ 0 w 11473542"/>
              <a:gd name="connsiteY7" fmla="*/ 0 h 3788587"/>
              <a:gd name="connsiteX0" fmla="*/ 0 w 11473542"/>
              <a:gd name="connsiteY0" fmla="*/ 0 h 3788587"/>
              <a:gd name="connsiteX1" fmla="*/ 11473542 w 11473542"/>
              <a:gd name="connsiteY1" fmla="*/ 0 h 3788587"/>
              <a:gd name="connsiteX2" fmla="*/ 11473542 w 11473542"/>
              <a:gd name="connsiteY2" fmla="*/ 3191691 h 3788587"/>
              <a:gd name="connsiteX3" fmla="*/ 5033554 w 11473542"/>
              <a:gd name="connsiteY3" fmla="*/ 3786326 h 3788587"/>
              <a:gd name="connsiteX4" fmla="*/ 3087188 w 11473542"/>
              <a:gd name="connsiteY4" fmla="*/ 3381378 h 3788587"/>
              <a:gd name="connsiteX5" fmla="*/ 1519645 w 11473542"/>
              <a:gd name="connsiteY5" fmla="*/ 3015616 h 3788587"/>
              <a:gd name="connsiteX6" fmla="*/ 0 w 11473542"/>
              <a:gd name="connsiteY6" fmla="*/ 3191691 h 3788587"/>
              <a:gd name="connsiteX7" fmla="*/ 0 w 11473542"/>
              <a:gd name="connsiteY7" fmla="*/ 0 h 3788587"/>
              <a:gd name="connsiteX0" fmla="*/ 0 w 11473542"/>
              <a:gd name="connsiteY0" fmla="*/ 0 h 3834258"/>
              <a:gd name="connsiteX1" fmla="*/ 11473542 w 11473542"/>
              <a:gd name="connsiteY1" fmla="*/ 0 h 3834258"/>
              <a:gd name="connsiteX2" fmla="*/ 11473542 w 11473542"/>
              <a:gd name="connsiteY2" fmla="*/ 3191691 h 3834258"/>
              <a:gd name="connsiteX3" fmla="*/ 6326776 w 11473542"/>
              <a:gd name="connsiteY3" fmla="*/ 3760200 h 3834258"/>
              <a:gd name="connsiteX4" fmla="*/ 5033554 w 11473542"/>
              <a:gd name="connsiteY4" fmla="*/ 3786326 h 3834258"/>
              <a:gd name="connsiteX5" fmla="*/ 3087188 w 11473542"/>
              <a:gd name="connsiteY5" fmla="*/ 3381378 h 3834258"/>
              <a:gd name="connsiteX6" fmla="*/ 1519645 w 11473542"/>
              <a:gd name="connsiteY6" fmla="*/ 3015616 h 3834258"/>
              <a:gd name="connsiteX7" fmla="*/ 0 w 11473542"/>
              <a:gd name="connsiteY7" fmla="*/ 3191691 h 3834258"/>
              <a:gd name="connsiteX8" fmla="*/ 0 w 11473542"/>
              <a:gd name="connsiteY8" fmla="*/ 0 h 3834258"/>
              <a:gd name="connsiteX0" fmla="*/ 0 w 11473542"/>
              <a:gd name="connsiteY0" fmla="*/ 0 h 3794883"/>
              <a:gd name="connsiteX1" fmla="*/ 11473542 w 11473542"/>
              <a:gd name="connsiteY1" fmla="*/ 0 h 3794883"/>
              <a:gd name="connsiteX2" fmla="*/ 11473542 w 11473542"/>
              <a:gd name="connsiteY2" fmla="*/ 3191691 h 3794883"/>
              <a:gd name="connsiteX3" fmla="*/ 6287588 w 11473542"/>
              <a:gd name="connsiteY3" fmla="*/ 3446691 h 3794883"/>
              <a:gd name="connsiteX4" fmla="*/ 5033554 w 11473542"/>
              <a:gd name="connsiteY4" fmla="*/ 3786326 h 3794883"/>
              <a:gd name="connsiteX5" fmla="*/ 3087188 w 11473542"/>
              <a:gd name="connsiteY5" fmla="*/ 3381378 h 3794883"/>
              <a:gd name="connsiteX6" fmla="*/ 1519645 w 11473542"/>
              <a:gd name="connsiteY6" fmla="*/ 3015616 h 3794883"/>
              <a:gd name="connsiteX7" fmla="*/ 0 w 11473542"/>
              <a:gd name="connsiteY7" fmla="*/ 3191691 h 3794883"/>
              <a:gd name="connsiteX8" fmla="*/ 0 w 11473542"/>
              <a:gd name="connsiteY8" fmla="*/ 0 h 3794883"/>
              <a:gd name="connsiteX0" fmla="*/ 0 w 11473542"/>
              <a:gd name="connsiteY0" fmla="*/ 0 h 3994579"/>
              <a:gd name="connsiteX1" fmla="*/ 11473542 w 11473542"/>
              <a:gd name="connsiteY1" fmla="*/ 0 h 3994579"/>
              <a:gd name="connsiteX2" fmla="*/ 11473542 w 11473542"/>
              <a:gd name="connsiteY2" fmla="*/ 3191691 h 3994579"/>
              <a:gd name="connsiteX3" fmla="*/ 6379028 w 11473542"/>
              <a:gd name="connsiteY3" fmla="*/ 3969205 h 3994579"/>
              <a:gd name="connsiteX4" fmla="*/ 5033554 w 11473542"/>
              <a:gd name="connsiteY4" fmla="*/ 3786326 h 3994579"/>
              <a:gd name="connsiteX5" fmla="*/ 3087188 w 11473542"/>
              <a:gd name="connsiteY5" fmla="*/ 3381378 h 3994579"/>
              <a:gd name="connsiteX6" fmla="*/ 1519645 w 11473542"/>
              <a:gd name="connsiteY6" fmla="*/ 3015616 h 3994579"/>
              <a:gd name="connsiteX7" fmla="*/ 0 w 11473542"/>
              <a:gd name="connsiteY7" fmla="*/ 3191691 h 3994579"/>
              <a:gd name="connsiteX8" fmla="*/ 0 w 11473542"/>
              <a:gd name="connsiteY8" fmla="*/ 0 h 3994579"/>
              <a:gd name="connsiteX0" fmla="*/ 0 w 11473542"/>
              <a:gd name="connsiteY0" fmla="*/ 0 h 4030776"/>
              <a:gd name="connsiteX1" fmla="*/ 11473542 w 11473542"/>
              <a:gd name="connsiteY1" fmla="*/ 0 h 4030776"/>
              <a:gd name="connsiteX2" fmla="*/ 11473542 w 11473542"/>
              <a:gd name="connsiteY2" fmla="*/ 3191691 h 4030776"/>
              <a:gd name="connsiteX3" fmla="*/ 6379028 w 11473542"/>
              <a:gd name="connsiteY3" fmla="*/ 3969205 h 4030776"/>
              <a:gd name="connsiteX4" fmla="*/ 4850674 w 11473542"/>
              <a:gd name="connsiteY4" fmla="*/ 3969206 h 4030776"/>
              <a:gd name="connsiteX5" fmla="*/ 3087188 w 11473542"/>
              <a:gd name="connsiteY5" fmla="*/ 3381378 h 4030776"/>
              <a:gd name="connsiteX6" fmla="*/ 1519645 w 11473542"/>
              <a:gd name="connsiteY6" fmla="*/ 3015616 h 4030776"/>
              <a:gd name="connsiteX7" fmla="*/ 0 w 11473542"/>
              <a:gd name="connsiteY7" fmla="*/ 3191691 h 4030776"/>
              <a:gd name="connsiteX8" fmla="*/ 0 w 11473542"/>
              <a:gd name="connsiteY8" fmla="*/ 0 h 4030776"/>
              <a:gd name="connsiteX0" fmla="*/ 0 w 11473542"/>
              <a:gd name="connsiteY0" fmla="*/ 0 h 4030776"/>
              <a:gd name="connsiteX1" fmla="*/ 11473542 w 11473542"/>
              <a:gd name="connsiteY1" fmla="*/ 0 h 4030776"/>
              <a:gd name="connsiteX2" fmla="*/ 11473542 w 11473542"/>
              <a:gd name="connsiteY2" fmla="*/ 3191691 h 4030776"/>
              <a:gd name="connsiteX3" fmla="*/ 6379028 w 11473542"/>
              <a:gd name="connsiteY3" fmla="*/ 3969205 h 4030776"/>
              <a:gd name="connsiteX4" fmla="*/ 4850674 w 11473542"/>
              <a:gd name="connsiteY4" fmla="*/ 3969206 h 4030776"/>
              <a:gd name="connsiteX5" fmla="*/ 3087188 w 11473542"/>
              <a:gd name="connsiteY5" fmla="*/ 3381378 h 4030776"/>
              <a:gd name="connsiteX6" fmla="*/ 1519645 w 11473542"/>
              <a:gd name="connsiteY6" fmla="*/ 3015616 h 4030776"/>
              <a:gd name="connsiteX7" fmla="*/ 0 w 11473542"/>
              <a:gd name="connsiteY7" fmla="*/ 3191691 h 4030776"/>
              <a:gd name="connsiteX8" fmla="*/ 0 w 11473542"/>
              <a:gd name="connsiteY8" fmla="*/ 0 h 4030776"/>
              <a:gd name="connsiteX0" fmla="*/ 0 w 11473542"/>
              <a:gd name="connsiteY0" fmla="*/ 0 h 4025637"/>
              <a:gd name="connsiteX1" fmla="*/ 11473542 w 11473542"/>
              <a:gd name="connsiteY1" fmla="*/ 0 h 4025637"/>
              <a:gd name="connsiteX2" fmla="*/ 11473542 w 11473542"/>
              <a:gd name="connsiteY2" fmla="*/ 3191691 h 4025637"/>
              <a:gd name="connsiteX3" fmla="*/ 6379028 w 11473542"/>
              <a:gd name="connsiteY3" fmla="*/ 3969205 h 4025637"/>
              <a:gd name="connsiteX4" fmla="*/ 4027714 w 11473542"/>
              <a:gd name="connsiteY4" fmla="*/ 3956143 h 4025637"/>
              <a:gd name="connsiteX5" fmla="*/ 3087188 w 11473542"/>
              <a:gd name="connsiteY5" fmla="*/ 3381378 h 4025637"/>
              <a:gd name="connsiteX6" fmla="*/ 1519645 w 11473542"/>
              <a:gd name="connsiteY6" fmla="*/ 3015616 h 4025637"/>
              <a:gd name="connsiteX7" fmla="*/ 0 w 11473542"/>
              <a:gd name="connsiteY7" fmla="*/ 3191691 h 4025637"/>
              <a:gd name="connsiteX8" fmla="*/ 0 w 11473542"/>
              <a:gd name="connsiteY8" fmla="*/ 0 h 4025637"/>
              <a:gd name="connsiteX0" fmla="*/ 0 w 11473542"/>
              <a:gd name="connsiteY0" fmla="*/ 0 h 4007290"/>
              <a:gd name="connsiteX1" fmla="*/ 11473542 w 11473542"/>
              <a:gd name="connsiteY1" fmla="*/ 0 h 4007290"/>
              <a:gd name="connsiteX2" fmla="*/ 11473542 w 11473542"/>
              <a:gd name="connsiteY2" fmla="*/ 3191691 h 4007290"/>
              <a:gd name="connsiteX3" fmla="*/ 6379028 w 11473542"/>
              <a:gd name="connsiteY3" fmla="*/ 3969205 h 4007290"/>
              <a:gd name="connsiteX4" fmla="*/ 4027714 w 11473542"/>
              <a:gd name="connsiteY4" fmla="*/ 3956143 h 4007290"/>
              <a:gd name="connsiteX5" fmla="*/ 3087188 w 11473542"/>
              <a:gd name="connsiteY5" fmla="*/ 3381378 h 4007290"/>
              <a:gd name="connsiteX6" fmla="*/ 1519645 w 11473542"/>
              <a:gd name="connsiteY6" fmla="*/ 3015616 h 4007290"/>
              <a:gd name="connsiteX7" fmla="*/ 0 w 11473542"/>
              <a:gd name="connsiteY7" fmla="*/ 3191691 h 4007290"/>
              <a:gd name="connsiteX8" fmla="*/ 0 w 11473542"/>
              <a:gd name="connsiteY8" fmla="*/ 0 h 4007290"/>
              <a:gd name="connsiteX0" fmla="*/ 0 w 11473542"/>
              <a:gd name="connsiteY0" fmla="*/ 0 h 3956195"/>
              <a:gd name="connsiteX1" fmla="*/ 11473542 w 11473542"/>
              <a:gd name="connsiteY1" fmla="*/ 0 h 3956195"/>
              <a:gd name="connsiteX2" fmla="*/ 11473542 w 11473542"/>
              <a:gd name="connsiteY2" fmla="*/ 3191691 h 3956195"/>
              <a:gd name="connsiteX3" fmla="*/ 6235337 w 11473542"/>
              <a:gd name="connsiteY3" fmla="*/ 3485879 h 3956195"/>
              <a:gd name="connsiteX4" fmla="*/ 4027714 w 11473542"/>
              <a:gd name="connsiteY4" fmla="*/ 3956143 h 3956195"/>
              <a:gd name="connsiteX5" fmla="*/ 3087188 w 11473542"/>
              <a:gd name="connsiteY5" fmla="*/ 3381378 h 3956195"/>
              <a:gd name="connsiteX6" fmla="*/ 1519645 w 11473542"/>
              <a:gd name="connsiteY6" fmla="*/ 3015616 h 3956195"/>
              <a:gd name="connsiteX7" fmla="*/ 0 w 11473542"/>
              <a:gd name="connsiteY7" fmla="*/ 3191691 h 3956195"/>
              <a:gd name="connsiteX8" fmla="*/ 0 w 11473542"/>
              <a:gd name="connsiteY8" fmla="*/ 0 h 3956195"/>
              <a:gd name="connsiteX0" fmla="*/ 0 w 11473542"/>
              <a:gd name="connsiteY0" fmla="*/ 0 h 3956195"/>
              <a:gd name="connsiteX1" fmla="*/ 11473542 w 11473542"/>
              <a:gd name="connsiteY1" fmla="*/ 0 h 3956195"/>
              <a:gd name="connsiteX2" fmla="*/ 11473542 w 11473542"/>
              <a:gd name="connsiteY2" fmla="*/ 3191691 h 3956195"/>
              <a:gd name="connsiteX3" fmla="*/ 5765074 w 11473542"/>
              <a:gd name="connsiteY3" fmla="*/ 3655696 h 3956195"/>
              <a:gd name="connsiteX4" fmla="*/ 4027714 w 11473542"/>
              <a:gd name="connsiteY4" fmla="*/ 3956143 h 3956195"/>
              <a:gd name="connsiteX5" fmla="*/ 3087188 w 11473542"/>
              <a:gd name="connsiteY5" fmla="*/ 3381378 h 3956195"/>
              <a:gd name="connsiteX6" fmla="*/ 1519645 w 11473542"/>
              <a:gd name="connsiteY6" fmla="*/ 3015616 h 3956195"/>
              <a:gd name="connsiteX7" fmla="*/ 0 w 11473542"/>
              <a:gd name="connsiteY7" fmla="*/ 3191691 h 3956195"/>
              <a:gd name="connsiteX8" fmla="*/ 0 w 11473542"/>
              <a:gd name="connsiteY8" fmla="*/ 0 h 3956195"/>
              <a:gd name="connsiteX0" fmla="*/ 0 w 11473542"/>
              <a:gd name="connsiteY0" fmla="*/ 0 h 3956195"/>
              <a:gd name="connsiteX1" fmla="*/ 11473542 w 11473542"/>
              <a:gd name="connsiteY1" fmla="*/ 0 h 3956195"/>
              <a:gd name="connsiteX2" fmla="*/ 11473542 w 11473542"/>
              <a:gd name="connsiteY2" fmla="*/ 3191691 h 3956195"/>
              <a:gd name="connsiteX3" fmla="*/ 7384868 w 11473542"/>
              <a:gd name="connsiteY3" fmla="*/ 3642635 h 3956195"/>
              <a:gd name="connsiteX4" fmla="*/ 5765074 w 11473542"/>
              <a:gd name="connsiteY4" fmla="*/ 3655696 h 3956195"/>
              <a:gd name="connsiteX5" fmla="*/ 4027714 w 11473542"/>
              <a:gd name="connsiteY5" fmla="*/ 3956143 h 3956195"/>
              <a:gd name="connsiteX6" fmla="*/ 3087188 w 11473542"/>
              <a:gd name="connsiteY6" fmla="*/ 3381378 h 3956195"/>
              <a:gd name="connsiteX7" fmla="*/ 1519645 w 11473542"/>
              <a:gd name="connsiteY7" fmla="*/ 3015616 h 3956195"/>
              <a:gd name="connsiteX8" fmla="*/ 0 w 11473542"/>
              <a:gd name="connsiteY8" fmla="*/ 3191691 h 3956195"/>
              <a:gd name="connsiteX9" fmla="*/ 0 w 11473542"/>
              <a:gd name="connsiteY9" fmla="*/ 0 h 3956195"/>
              <a:gd name="connsiteX0" fmla="*/ 0 w 11473542"/>
              <a:gd name="connsiteY0" fmla="*/ 0 h 3956195"/>
              <a:gd name="connsiteX1" fmla="*/ 11473542 w 11473542"/>
              <a:gd name="connsiteY1" fmla="*/ 0 h 3956195"/>
              <a:gd name="connsiteX2" fmla="*/ 11473542 w 11473542"/>
              <a:gd name="connsiteY2" fmla="*/ 3191691 h 3956195"/>
              <a:gd name="connsiteX3" fmla="*/ 7567748 w 11473542"/>
              <a:gd name="connsiteY3" fmla="*/ 3316064 h 3956195"/>
              <a:gd name="connsiteX4" fmla="*/ 5765074 w 11473542"/>
              <a:gd name="connsiteY4" fmla="*/ 3655696 h 3956195"/>
              <a:gd name="connsiteX5" fmla="*/ 4027714 w 11473542"/>
              <a:gd name="connsiteY5" fmla="*/ 3956143 h 3956195"/>
              <a:gd name="connsiteX6" fmla="*/ 3087188 w 11473542"/>
              <a:gd name="connsiteY6" fmla="*/ 3381378 h 3956195"/>
              <a:gd name="connsiteX7" fmla="*/ 1519645 w 11473542"/>
              <a:gd name="connsiteY7" fmla="*/ 3015616 h 3956195"/>
              <a:gd name="connsiteX8" fmla="*/ 0 w 11473542"/>
              <a:gd name="connsiteY8" fmla="*/ 3191691 h 3956195"/>
              <a:gd name="connsiteX9" fmla="*/ 0 w 11473542"/>
              <a:gd name="connsiteY9" fmla="*/ 0 h 3956195"/>
              <a:gd name="connsiteX0" fmla="*/ 0 w 11473542"/>
              <a:gd name="connsiteY0" fmla="*/ 0 h 3956195"/>
              <a:gd name="connsiteX1" fmla="*/ 11473542 w 11473542"/>
              <a:gd name="connsiteY1" fmla="*/ 0 h 3956195"/>
              <a:gd name="connsiteX2" fmla="*/ 11473542 w 11473542"/>
              <a:gd name="connsiteY2" fmla="*/ 3191691 h 3956195"/>
              <a:gd name="connsiteX3" fmla="*/ 9017725 w 11473542"/>
              <a:gd name="connsiteY3" fmla="*/ 3394441 h 3956195"/>
              <a:gd name="connsiteX4" fmla="*/ 7567748 w 11473542"/>
              <a:gd name="connsiteY4" fmla="*/ 3316064 h 3956195"/>
              <a:gd name="connsiteX5" fmla="*/ 5765074 w 11473542"/>
              <a:gd name="connsiteY5" fmla="*/ 3655696 h 3956195"/>
              <a:gd name="connsiteX6" fmla="*/ 4027714 w 11473542"/>
              <a:gd name="connsiteY6" fmla="*/ 3956143 h 3956195"/>
              <a:gd name="connsiteX7" fmla="*/ 3087188 w 11473542"/>
              <a:gd name="connsiteY7" fmla="*/ 3381378 h 3956195"/>
              <a:gd name="connsiteX8" fmla="*/ 1519645 w 11473542"/>
              <a:gd name="connsiteY8" fmla="*/ 3015616 h 3956195"/>
              <a:gd name="connsiteX9" fmla="*/ 0 w 11473542"/>
              <a:gd name="connsiteY9" fmla="*/ 3191691 h 3956195"/>
              <a:gd name="connsiteX10" fmla="*/ 0 w 11473542"/>
              <a:gd name="connsiteY10" fmla="*/ 0 h 3956195"/>
              <a:gd name="connsiteX0" fmla="*/ 0 w 11473542"/>
              <a:gd name="connsiteY0" fmla="*/ 0 h 3956195"/>
              <a:gd name="connsiteX1" fmla="*/ 11473542 w 11473542"/>
              <a:gd name="connsiteY1" fmla="*/ 0 h 3956195"/>
              <a:gd name="connsiteX2" fmla="*/ 11473542 w 11473542"/>
              <a:gd name="connsiteY2" fmla="*/ 3191691 h 3956195"/>
              <a:gd name="connsiteX3" fmla="*/ 9017725 w 11473542"/>
              <a:gd name="connsiteY3" fmla="*/ 3394441 h 3956195"/>
              <a:gd name="connsiteX4" fmla="*/ 7567748 w 11473542"/>
              <a:gd name="connsiteY4" fmla="*/ 3316064 h 3956195"/>
              <a:gd name="connsiteX5" fmla="*/ 5765074 w 11473542"/>
              <a:gd name="connsiteY5" fmla="*/ 3655696 h 3956195"/>
              <a:gd name="connsiteX6" fmla="*/ 4027714 w 11473542"/>
              <a:gd name="connsiteY6" fmla="*/ 3956143 h 3956195"/>
              <a:gd name="connsiteX7" fmla="*/ 3087188 w 11473542"/>
              <a:gd name="connsiteY7" fmla="*/ 3381378 h 3956195"/>
              <a:gd name="connsiteX8" fmla="*/ 1519645 w 11473542"/>
              <a:gd name="connsiteY8" fmla="*/ 3015616 h 3956195"/>
              <a:gd name="connsiteX9" fmla="*/ 0 w 11473542"/>
              <a:gd name="connsiteY9" fmla="*/ 3191691 h 3956195"/>
              <a:gd name="connsiteX10" fmla="*/ 0 w 11473542"/>
              <a:gd name="connsiteY10" fmla="*/ 0 h 3956195"/>
              <a:gd name="connsiteX0" fmla="*/ 0 w 11473542"/>
              <a:gd name="connsiteY0" fmla="*/ 0 h 3956195"/>
              <a:gd name="connsiteX1" fmla="*/ 11473542 w 11473542"/>
              <a:gd name="connsiteY1" fmla="*/ 0 h 3956195"/>
              <a:gd name="connsiteX2" fmla="*/ 11473542 w 11473542"/>
              <a:gd name="connsiteY2" fmla="*/ 3191691 h 3956195"/>
              <a:gd name="connsiteX3" fmla="*/ 9017725 w 11473542"/>
              <a:gd name="connsiteY3" fmla="*/ 3394441 h 3956195"/>
              <a:gd name="connsiteX4" fmla="*/ 7567748 w 11473542"/>
              <a:gd name="connsiteY4" fmla="*/ 3316064 h 3956195"/>
              <a:gd name="connsiteX5" fmla="*/ 5765074 w 11473542"/>
              <a:gd name="connsiteY5" fmla="*/ 3655696 h 3956195"/>
              <a:gd name="connsiteX6" fmla="*/ 4027714 w 11473542"/>
              <a:gd name="connsiteY6" fmla="*/ 3956143 h 3956195"/>
              <a:gd name="connsiteX7" fmla="*/ 3087188 w 11473542"/>
              <a:gd name="connsiteY7" fmla="*/ 3381378 h 3956195"/>
              <a:gd name="connsiteX8" fmla="*/ 1519645 w 11473542"/>
              <a:gd name="connsiteY8" fmla="*/ 3015616 h 3956195"/>
              <a:gd name="connsiteX9" fmla="*/ 0 w 11473542"/>
              <a:gd name="connsiteY9" fmla="*/ 3191691 h 3956195"/>
              <a:gd name="connsiteX10" fmla="*/ 0 w 11473542"/>
              <a:gd name="connsiteY10" fmla="*/ 0 h 3956195"/>
              <a:gd name="connsiteX0" fmla="*/ 0 w 11473542"/>
              <a:gd name="connsiteY0" fmla="*/ 0 h 3956195"/>
              <a:gd name="connsiteX1" fmla="*/ 11473542 w 11473542"/>
              <a:gd name="connsiteY1" fmla="*/ 0 h 3956195"/>
              <a:gd name="connsiteX2" fmla="*/ 11473542 w 11473542"/>
              <a:gd name="connsiteY2" fmla="*/ 3191691 h 3956195"/>
              <a:gd name="connsiteX3" fmla="*/ 9017725 w 11473542"/>
              <a:gd name="connsiteY3" fmla="*/ 3394441 h 3956195"/>
              <a:gd name="connsiteX4" fmla="*/ 7567748 w 11473542"/>
              <a:gd name="connsiteY4" fmla="*/ 3316064 h 3956195"/>
              <a:gd name="connsiteX5" fmla="*/ 5765074 w 11473542"/>
              <a:gd name="connsiteY5" fmla="*/ 3655696 h 3956195"/>
              <a:gd name="connsiteX6" fmla="*/ 4027714 w 11473542"/>
              <a:gd name="connsiteY6" fmla="*/ 3956143 h 3956195"/>
              <a:gd name="connsiteX7" fmla="*/ 3087188 w 11473542"/>
              <a:gd name="connsiteY7" fmla="*/ 3381378 h 3956195"/>
              <a:gd name="connsiteX8" fmla="*/ 1519645 w 11473542"/>
              <a:gd name="connsiteY8" fmla="*/ 3015616 h 3956195"/>
              <a:gd name="connsiteX9" fmla="*/ 0 w 11473542"/>
              <a:gd name="connsiteY9" fmla="*/ 3191691 h 3956195"/>
              <a:gd name="connsiteX10" fmla="*/ 0 w 11473542"/>
              <a:gd name="connsiteY10" fmla="*/ 0 h 3956195"/>
              <a:gd name="connsiteX0" fmla="*/ 0 w 11473542"/>
              <a:gd name="connsiteY0" fmla="*/ 0 h 3956195"/>
              <a:gd name="connsiteX1" fmla="*/ 11473542 w 11473542"/>
              <a:gd name="connsiteY1" fmla="*/ 0 h 3956195"/>
              <a:gd name="connsiteX2" fmla="*/ 11473542 w 11473542"/>
              <a:gd name="connsiteY2" fmla="*/ 3191691 h 3956195"/>
              <a:gd name="connsiteX3" fmla="*/ 10689771 w 11473542"/>
              <a:gd name="connsiteY3" fmla="*/ 3577321 h 3956195"/>
              <a:gd name="connsiteX4" fmla="*/ 9017725 w 11473542"/>
              <a:gd name="connsiteY4" fmla="*/ 3394441 h 3956195"/>
              <a:gd name="connsiteX5" fmla="*/ 7567748 w 11473542"/>
              <a:gd name="connsiteY5" fmla="*/ 3316064 h 3956195"/>
              <a:gd name="connsiteX6" fmla="*/ 5765074 w 11473542"/>
              <a:gd name="connsiteY6" fmla="*/ 3655696 h 3956195"/>
              <a:gd name="connsiteX7" fmla="*/ 4027714 w 11473542"/>
              <a:gd name="connsiteY7" fmla="*/ 3956143 h 3956195"/>
              <a:gd name="connsiteX8" fmla="*/ 3087188 w 11473542"/>
              <a:gd name="connsiteY8" fmla="*/ 3381378 h 3956195"/>
              <a:gd name="connsiteX9" fmla="*/ 1519645 w 11473542"/>
              <a:gd name="connsiteY9" fmla="*/ 3015616 h 3956195"/>
              <a:gd name="connsiteX10" fmla="*/ 0 w 11473542"/>
              <a:gd name="connsiteY10" fmla="*/ 3191691 h 3956195"/>
              <a:gd name="connsiteX11" fmla="*/ 0 w 11473542"/>
              <a:gd name="connsiteY11" fmla="*/ 0 h 3956195"/>
              <a:gd name="connsiteX0" fmla="*/ 0 w 11473542"/>
              <a:gd name="connsiteY0" fmla="*/ 0 h 3956195"/>
              <a:gd name="connsiteX1" fmla="*/ 11473542 w 11473542"/>
              <a:gd name="connsiteY1" fmla="*/ 0 h 3956195"/>
              <a:gd name="connsiteX2" fmla="*/ 11473542 w 11473542"/>
              <a:gd name="connsiteY2" fmla="*/ 3191691 h 3956195"/>
              <a:gd name="connsiteX3" fmla="*/ 10062754 w 11473542"/>
              <a:gd name="connsiteY3" fmla="*/ 3812452 h 3956195"/>
              <a:gd name="connsiteX4" fmla="*/ 9017725 w 11473542"/>
              <a:gd name="connsiteY4" fmla="*/ 3394441 h 3956195"/>
              <a:gd name="connsiteX5" fmla="*/ 7567748 w 11473542"/>
              <a:gd name="connsiteY5" fmla="*/ 3316064 h 3956195"/>
              <a:gd name="connsiteX6" fmla="*/ 5765074 w 11473542"/>
              <a:gd name="connsiteY6" fmla="*/ 3655696 h 3956195"/>
              <a:gd name="connsiteX7" fmla="*/ 4027714 w 11473542"/>
              <a:gd name="connsiteY7" fmla="*/ 3956143 h 3956195"/>
              <a:gd name="connsiteX8" fmla="*/ 3087188 w 11473542"/>
              <a:gd name="connsiteY8" fmla="*/ 3381378 h 3956195"/>
              <a:gd name="connsiteX9" fmla="*/ 1519645 w 11473542"/>
              <a:gd name="connsiteY9" fmla="*/ 3015616 h 3956195"/>
              <a:gd name="connsiteX10" fmla="*/ 0 w 11473542"/>
              <a:gd name="connsiteY10" fmla="*/ 3191691 h 3956195"/>
              <a:gd name="connsiteX11" fmla="*/ 0 w 11473542"/>
              <a:gd name="connsiteY11" fmla="*/ 0 h 3956195"/>
              <a:gd name="connsiteX0" fmla="*/ 0 w 11473542"/>
              <a:gd name="connsiteY0" fmla="*/ 0 h 3956195"/>
              <a:gd name="connsiteX1" fmla="*/ 11473542 w 11473542"/>
              <a:gd name="connsiteY1" fmla="*/ 0 h 3956195"/>
              <a:gd name="connsiteX2" fmla="*/ 11473542 w 11473542"/>
              <a:gd name="connsiteY2" fmla="*/ 3191691 h 3956195"/>
              <a:gd name="connsiteX3" fmla="*/ 10062754 w 11473542"/>
              <a:gd name="connsiteY3" fmla="*/ 3812452 h 3956195"/>
              <a:gd name="connsiteX4" fmla="*/ 9017725 w 11473542"/>
              <a:gd name="connsiteY4" fmla="*/ 3394441 h 3956195"/>
              <a:gd name="connsiteX5" fmla="*/ 7567748 w 11473542"/>
              <a:gd name="connsiteY5" fmla="*/ 3316064 h 3956195"/>
              <a:gd name="connsiteX6" fmla="*/ 5765074 w 11473542"/>
              <a:gd name="connsiteY6" fmla="*/ 3655696 h 3956195"/>
              <a:gd name="connsiteX7" fmla="*/ 4027714 w 11473542"/>
              <a:gd name="connsiteY7" fmla="*/ 3956143 h 3956195"/>
              <a:gd name="connsiteX8" fmla="*/ 3087188 w 11473542"/>
              <a:gd name="connsiteY8" fmla="*/ 3381378 h 3956195"/>
              <a:gd name="connsiteX9" fmla="*/ 1519645 w 11473542"/>
              <a:gd name="connsiteY9" fmla="*/ 3015616 h 3956195"/>
              <a:gd name="connsiteX10" fmla="*/ 0 w 11473542"/>
              <a:gd name="connsiteY10" fmla="*/ 3191691 h 3956195"/>
              <a:gd name="connsiteX11" fmla="*/ 0 w 11473542"/>
              <a:gd name="connsiteY11" fmla="*/ 0 h 3956195"/>
              <a:gd name="connsiteX0" fmla="*/ 0 w 11473542"/>
              <a:gd name="connsiteY0" fmla="*/ 0 h 3851706"/>
              <a:gd name="connsiteX1" fmla="*/ 11473542 w 11473542"/>
              <a:gd name="connsiteY1" fmla="*/ 0 h 3851706"/>
              <a:gd name="connsiteX2" fmla="*/ 11473542 w 11473542"/>
              <a:gd name="connsiteY2" fmla="*/ 3191691 h 3851706"/>
              <a:gd name="connsiteX3" fmla="*/ 10062754 w 11473542"/>
              <a:gd name="connsiteY3" fmla="*/ 3812452 h 3851706"/>
              <a:gd name="connsiteX4" fmla="*/ 9017725 w 11473542"/>
              <a:gd name="connsiteY4" fmla="*/ 3394441 h 3851706"/>
              <a:gd name="connsiteX5" fmla="*/ 7567748 w 11473542"/>
              <a:gd name="connsiteY5" fmla="*/ 3316064 h 3851706"/>
              <a:gd name="connsiteX6" fmla="*/ 5765074 w 11473542"/>
              <a:gd name="connsiteY6" fmla="*/ 3655696 h 3851706"/>
              <a:gd name="connsiteX7" fmla="*/ 4027714 w 11473542"/>
              <a:gd name="connsiteY7" fmla="*/ 3851640 h 3851706"/>
              <a:gd name="connsiteX8" fmla="*/ 3087188 w 11473542"/>
              <a:gd name="connsiteY8" fmla="*/ 3381378 h 3851706"/>
              <a:gd name="connsiteX9" fmla="*/ 1519645 w 11473542"/>
              <a:gd name="connsiteY9" fmla="*/ 3015616 h 3851706"/>
              <a:gd name="connsiteX10" fmla="*/ 0 w 11473542"/>
              <a:gd name="connsiteY10" fmla="*/ 3191691 h 3851706"/>
              <a:gd name="connsiteX11" fmla="*/ 0 w 11473542"/>
              <a:gd name="connsiteY11" fmla="*/ 0 h 3851706"/>
              <a:gd name="connsiteX0" fmla="*/ 0 w 11473542"/>
              <a:gd name="connsiteY0" fmla="*/ 0 h 3851706"/>
              <a:gd name="connsiteX1" fmla="*/ 11473542 w 11473542"/>
              <a:gd name="connsiteY1" fmla="*/ 0 h 3851706"/>
              <a:gd name="connsiteX2" fmla="*/ 11473542 w 11473542"/>
              <a:gd name="connsiteY2" fmla="*/ 3191691 h 3851706"/>
              <a:gd name="connsiteX3" fmla="*/ 10062754 w 11473542"/>
              <a:gd name="connsiteY3" fmla="*/ 3812452 h 3851706"/>
              <a:gd name="connsiteX4" fmla="*/ 9017725 w 11473542"/>
              <a:gd name="connsiteY4" fmla="*/ 3394441 h 3851706"/>
              <a:gd name="connsiteX5" fmla="*/ 7567748 w 11473542"/>
              <a:gd name="connsiteY5" fmla="*/ 3316064 h 3851706"/>
              <a:gd name="connsiteX6" fmla="*/ 5765074 w 11473542"/>
              <a:gd name="connsiteY6" fmla="*/ 3655696 h 3851706"/>
              <a:gd name="connsiteX7" fmla="*/ 4027714 w 11473542"/>
              <a:gd name="connsiteY7" fmla="*/ 3851640 h 3851706"/>
              <a:gd name="connsiteX8" fmla="*/ 3087188 w 11473542"/>
              <a:gd name="connsiteY8" fmla="*/ 3381378 h 3851706"/>
              <a:gd name="connsiteX9" fmla="*/ 1519645 w 11473542"/>
              <a:gd name="connsiteY9" fmla="*/ 3015616 h 3851706"/>
              <a:gd name="connsiteX10" fmla="*/ 0 w 11473542"/>
              <a:gd name="connsiteY10" fmla="*/ 3191691 h 3851706"/>
              <a:gd name="connsiteX11" fmla="*/ 0 w 11473542"/>
              <a:gd name="connsiteY11" fmla="*/ 0 h 3851706"/>
              <a:gd name="connsiteX0" fmla="*/ 0 w 11473542"/>
              <a:gd name="connsiteY0" fmla="*/ 0 h 3851706"/>
              <a:gd name="connsiteX1" fmla="*/ 11473542 w 11473542"/>
              <a:gd name="connsiteY1" fmla="*/ 0 h 3851706"/>
              <a:gd name="connsiteX2" fmla="*/ 11473542 w 11473542"/>
              <a:gd name="connsiteY2" fmla="*/ 3191691 h 3851706"/>
              <a:gd name="connsiteX3" fmla="*/ 10062754 w 11473542"/>
              <a:gd name="connsiteY3" fmla="*/ 3812452 h 3851706"/>
              <a:gd name="connsiteX4" fmla="*/ 9017725 w 11473542"/>
              <a:gd name="connsiteY4" fmla="*/ 3394441 h 3851706"/>
              <a:gd name="connsiteX5" fmla="*/ 7567748 w 11473542"/>
              <a:gd name="connsiteY5" fmla="*/ 3316064 h 3851706"/>
              <a:gd name="connsiteX6" fmla="*/ 5647508 w 11473542"/>
              <a:gd name="connsiteY6" fmla="*/ 3342188 h 3851706"/>
              <a:gd name="connsiteX7" fmla="*/ 4027714 w 11473542"/>
              <a:gd name="connsiteY7" fmla="*/ 3851640 h 3851706"/>
              <a:gd name="connsiteX8" fmla="*/ 3087188 w 11473542"/>
              <a:gd name="connsiteY8" fmla="*/ 3381378 h 3851706"/>
              <a:gd name="connsiteX9" fmla="*/ 1519645 w 11473542"/>
              <a:gd name="connsiteY9" fmla="*/ 3015616 h 3851706"/>
              <a:gd name="connsiteX10" fmla="*/ 0 w 11473542"/>
              <a:gd name="connsiteY10" fmla="*/ 3191691 h 3851706"/>
              <a:gd name="connsiteX11" fmla="*/ 0 w 11473542"/>
              <a:gd name="connsiteY11" fmla="*/ 0 h 3851706"/>
              <a:gd name="connsiteX0" fmla="*/ 0 w 11473542"/>
              <a:gd name="connsiteY0" fmla="*/ 0 h 3851706"/>
              <a:gd name="connsiteX1" fmla="*/ 11473542 w 11473542"/>
              <a:gd name="connsiteY1" fmla="*/ 0 h 3851706"/>
              <a:gd name="connsiteX2" fmla="*/ 11473542 w 11473542"/>
              <a:gd name="connsiteY2" fmla="*/ 3191691 h 3851706"/>
              <a:gd name="connsiteX3" fmla="*/ 10062754 w 11473542"/>
              <a:gd name="connsiteY3" fmla="*/ 3812452 h 3851706"/>
              <a:gd name="connsiteX4" fmla="*/ 9017725 w 11473542"/>
              <a:gd name="connsiteY4" fmla="*/ 3394441 h 3851706"/>
              <a:gd name="connsiteX5" fmla="*/ 7567748 w 11473542"/>
              <a:gd name="connsiteY5" fmla="*/ 3316064 h 3851706"/>
              <a:gd name="connsiteX6" fmla="*/ 5686697 w 11473542"/>
              <a:gd name="connsiteY6" fmla="*/ 3080931 h 3851706"/>
              <a:gd name="connsiteX7" fmla="*/ 4027714 w 11473542"/>
              <a:gd name="connsiteY7" fmla="*/ 3851640 h 3851706"/>
              <a:gd name="connsiteX8" fmla="*/ 3087188 w 11473542"/>
              <a:gd name="connsiteY8" fmla="*/ 3381378 h 3851706"/>
              <a:gd name="connsiteX9" fmla="*/ 1519645 w 11473542"/>
              <a:gd name="connsiteY9" fmla="*/ 3015616 h 3851706"/>
              <a:gd name="connsiteX10" fmla="*/ 0 w 11473542"/>
              <a:gd name="connsiteY10" fmla="*/ 3191691 h 3851706"/>
              <a:gd name="connsiteX11" fmla="*/ 0 w 11473542"/>
              <a:gd name="connsiteY11" fmla="*/ 0 h 3851706"/>
              <a:gd name="connsiteX0" fmla="*/ 0 w 11473542"/>
              <a:gd name="connsiteY0" fmla="*/ 0 h 3851706"/>
              <a:gd name="connsiteX1" fmla="*/ 11473542 w 11473542"/>
              <a:gd name="connsiteY1" fmla="*/ 0 h 3851706"/>
              <a:gd name="connsiteX2" fmla="*/ 11473542 w 11473542"/>
              <a:gd name="connsiteY2" fmla="*/ 3191691 h 3851706"/>
              <a:gd name="connsiteX3" fmla="*/ 10062754 w 11473542"/>
              <a:gd name="connsiteY3" fmla="*/ 3812452 h 3851706"/>
              <a:gd name="connsiteX4" fmla="*/ 9017725 w 11473542"/>
              <a:gd name="connsiteY4" fmla="*/ 3394441 h 3851706"/>
              <a:gd name="connsiteX5" fmla="*/ 7567748 w 11473542"/>
              <a:gd name="connsiteY5" fmla="*/ 3316064 h 3851706"/>
              <a:gd name="connsiteX6" fmla="*/ 5686697 w 11473542"/>
              <a:gd name="connsiteY6" fmla="*/ 3080931 h 3851706"/>
              <a:gd name="connsiteX7" fmla="*/ 4027714 w 11473542"/>
              <a:gd name="connsiteY7" fmla="*/ 3851640 h 3851706"/>
              <a:gd name="connsiteX8" fmla="*/ 3087188 w 11473542"/>
              <a:gd name="connsiteY8" fmla="*/ 3381378 h 3851706"/>
              <a:gd name="connsiteX9" fmla="*/ 1519645 w 11473542"/>
              <a:gd name="connsiteY9" fmla="*/ 3015616 h 3851706"/>
              <a:gd name="connsiteX10" fmla="*/ 0 w 11473542"/>
              <a:gd name="connsiteY10" fmla="*/ 3191691 h 3851706"/>
              <a:gd name="connsiteX11" fmla="*/ 0 w 11473542"/>
              <a:gd name="connsiteY11" fmla="*/ 0 h 3851706"/>
              <a:gd name="connsiteX0" fmla="*/ 0 w 11473542"/>
              <a:gd name="connsiteY0" fmla="*/ 0 h 3851706"/>
              <a:gd name="connsiteX1" fmla="*/ 11473542 w 11473542"/>
              <a:gd name="connsiteY1" fmla="*/ 0 h 3851706"/>
              <a:gd name="connsiteX2" fmla="*/ 11473542 w 11473542"/>
              <a:gd name="connsiteY2" fmla="*/ 3191691 h 3851706"/>
              <a:gd name="connsiteX3" fmla="*/ 10062754 w 11473542"/>
              <a:gd name="connsiteY3" fmla="*/ 3812452 h 3851706"/>
              <a:gd name="connsiteX4" fmla="*/ 9017725 w 11473542"/>
              <a:gd name="connsiteY4" fmla="*/ 3394441 h 3851706"/>
              <a:gd name="connsiteX5" fmla="*/ 7567748 w 11473542"/>
              <a:gd name="connsiteY5" fmla="*/ 3316064 h 3851706"/>
              <a:gd name="connsiteX6" fmla="*/ 5686697 w 11473542"/>
              <a:gd name="connsiteY6" fmla="*/ 3080931 h 3851706"/>
              <a:gd name="connsiteX7" fmla="*/ 4027714 w 11473542"/>
              <a:gd name="connsiteY7" fmla="*/ 3851640 h 3851706"/>
              <a:gd name="connsiteX8" fmla="*/ 3087188 w 11473542"/>
              <a:gd name="connsiteY8" fmla="*/ 3381378 h 3851706"/>
              <a:gd name="connsiteX9" fmla="*/ 1519645 w 11473542"/>
              <a:gd name="connsiteY9" fmla="*/ 3015616 h 3851706"/>
              <a:gd name="connsiteX10" fmla="*/ 0 w 11473542"/>
              <a:gd name="connsiteY10" fmla="*/ 3191691 h 3851706"/>
              <a:gd name="connsiteX11" fmla="*/ 0 w 11473542"/>
              <a:gd name="connsiteY11" fmla="*/ 0 h 3851706"/>
              <a:gd name="connsiteX0" fmla="*/ 0 w 11473542"/>
              <a:gd name="connsiteY0" fmla="*/ 0 h 3851706"/>
              <a:gd name="connsiteX1" fmla="*/ 11473542 w 11473542"/>
              <a:gd name="connsiteY1" fmla="*/ 0 h 3851706"/>
              <a:gd name="connsiteX2" fmla="*/ 11473542 w 11473542"/>
              <a:gd name="connsiteY2" fmla="*/ 3191691 h 3851706"/>
              <a:gd name="connsiteX3" fmla="*/ 10062754 w 11473542"/>
              <a:gd name="connsiteY3" fmla="*/ 3812452 h 3851706"/>
              <a:gd name="connsiteX4" fmla="*/ 9017725 w 11473542"/>
              <a:gd name="connsiteY4" fmla="*/ 3394441 h 3851706"/>
              <a:gd name="connsiteX5" fmla="*/ 7567748 w 11473542"/>
              <a:gd name="connsiteY5" fmla="*/ 3316064 h 3851706"/>
              <a:gd name="connsiteX6" fmla="*/ 5686697 w 11473542"/>
              <a:gd name="connsiteY6" fmla="*/ 3080931 h 3851706"/>
              <a:gd name="connsiteX7" fmla="*/ 4027714 w 11473542"/>
              <a:gd name="connsiteY7" fmla="*/ 3851640 h 3851706"/>
              <a:gd name="connsiteX8" fmla="*/ 3087188 w 11473542"/>
              <a:gd name="connsiteY8" fmla="*/ 3381378 h 3851706"/>
              <a:gd name="connsiteX9" fmla="*/ 1519645 w 11473542"/>
              <a:gd name="connsiteY9" fmla="*/ 3015616 h 3851706"/>
              <a:gd name="connsiteX10" fmla="*/ 0 w 11473542"/>
              <a:gd name="connsiteY10" fmla="*/ 3191691 h 3851706"/>
              <a:gd name="connsiteX11" fmla="*/ 0 w 11473542"/>
              <a:gd name="connsiteY11" fmla="*/ 0 h 3851706"/>
              <a:gd name="connsiteX0" fmla="*/ 0 w 11473542"/>
              <a:gd name="connsiteY0" fmla="*/ 0 h 3851706"/>
              <a:gd name="connsiteX1" fmla="*/ 11473542 w 11473542"/>
              <a:gd name="connsiteY1" fmla="*/ 0 h 3851706"/>
              <a:gd name="connsiteX2" fmla="*/ 11473542 w 11473542"/>
              <a:gd name="connsiteY2" fmla="*/ 3191691 h 3851706"/>
              <a:gd name="connsiteX3" fmla="*/ 10062754 w 11473542"/>
              <a:gd name="connsiteY3" fmla="*/ 3812452 h 3851706"/>
              <a:gd name="connsiteX4" fmla="*/ 9017725 w 11473542"/>
              <a:gd name="connsiteY4" fmla="*/ 3394441 h 3851706"/>
              <a:gd name="connsiteX5" fmla="*/ 7633062 w 11473542"/>
              <a:gd name="connsiteY5" fmla="*/ 2610669 h 3851706"/>
              <a:gd name="connsiteX6" fmla="*/ 5686697 w 11473542"/>
              <a:gd name="connsiteY6" fmla="*/ 3080931 h 3851706"/>
              <a:gd name="connsiteX7" fmla="*/ 4027714 w 11473542"/>
              <a:gd name="connsiteY7" fmla="*/ 3851640 h 3851706"/>
              <a:gd name="connsiteX8" fmla="*/ 3087188 w 11473542"/>
              <a:gd name="connsiteY8" fmla="*/ 3381378 h 3851706"/>
              <a:gd name="connsiteX9" fmla="*/ 1519645 w 11473542"/>
              <a:gd name="connsiteY9" fmla="*/ 3015616 h 3851706"/>
              <a:gd name="connsiteX10" fmla="*/ 0 w 11473542"/>
              <a:gd name="connsiteY10" fmla="*/ 3191691 h 3851706"/>
              <a:gd name="connsiteX11" fmla="*/ 0 w 11473542"/>
              <a:gd name="connsiteY11" fmla="*/ 0 h 3851706"/>
              <a:gd name="connsiteX0" fmla="*/ 0 w 11473542"/>
              <a:gd name="connsiteY0" fmla="*/ 0 h 3851719"/>
              <a:gd name="connsiteX1" fmla="*/ 11473542 w 11473542"/>
              <a:gd name="connsiteY1" fmla="*/ 0 h 3851719"/>
              <a:gd name="connsiteX2" fmla="*/ 11473542 w 11473542"/>
              <a:gd name="connsiteY2" fmla="*/ 3191691 h 3851719"/>
              <a:gd name="connsiteX3" fmla="*/ 10062754 w 11473542"/>
              <a:gd name="connsiteY3" fmla="*/ 3812452 h 3851719"/>
              <a:gd name="connsiteX4" fmla="*/ 9017725 w 11473542"/>
              <a:gd name="connsiteY4" fmla="*/ 3394441 h 3851719"/>
              <a:gd name="connsiteX5" fmla="*/ 7633062 w 11473542"/>
              <a:gd name="connsiteY5" fmla="*/ 2610669 h 3851719"/>
              <a:gd name="connsiteX6" fmla="*/ 5686697 w 11473542"/>
              <a:gd name="connsiteY6" fmla="*/ 3080931 h 3851719"/>
              <a:gd name="connsiteX7" fmla="*/ 4027714 w 11473542"/>
              <a:gd name="connsiteY7" fmla="*/ 3851640 h 3851719"/>
              <a:gd name="connsiteX8" fmla="*/ 3087188 w 11473542"/>
              <a:gd name="connsiteY8" fmla="*/ 3381378 h 3851719"/>
              <a:gd name="connsiteX9" fmla="*/ 1741713 w 11473542"/>
              <a:gd name="connsiteY9" fmla="*/ 2675982 h 3851719"/>
              <a:gd name="connsiteX10" fmla="*/ 0 w 11473542"/>
              <a:gd name="connsiteY10" fmla="*/ 3191691 h 3851719"/>
              <a:gd name="connsiteX11" fmla="*/ 0 w 11473542"/>
              <a:gd name="connsiteY11" fmla="*/ 0 h 385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73542" h="3851719">
                <a:moveTo>
                  <a:pt x="0" y="0"/>
                </a:moveTo>
                <a:lnTo>
                  <a:pt x="11473542" y="0"/>
                </a:lnTo>
                <a:lnTo>
                  <a:pt x="11473542" y="3191691"/>
                </a:lnTo>
                <a:cubicBezTo>
                  <a:pt x="11342914" y="3787911"/>
                  <a:pt x="10550434" y="3843975"/>
                  <a:pt x="10062754" y="3812452"/>
                </a:cubicBezTo>
                <a:cubicBezTo>
                  <a:pt x="9653451" y="3846244"/>
                  <a:pt x="9422673" y="3594738"/>
                  <a:pt x="9017725" y="3394441"/>
                </a:cubicBezTo>
                <a:cubicBezTo>
                  <a:pt x="8612777" y="3194144"/>
                  <a:pt x="8175171" y="2567126"/>
                  <a:pt x="7633062" y="2610669"/>
                </a:cubicBezTo>
                <a:cubicBezTo>
                  <a:pt x="7090953" y="2654212"/>
                  <a:pt x="6287588" y="2874103"/>
                  <a:pt x="5686697" y="3080931"/>
                </a:cubicBezTo>
                <a:cubicBezTo>
                  <a:pt x="5085806" y="3287760"/>
                  <a:pt x="4698274" y="3836400"/>
                  <a:pt x="4027714" y="3851640"/>
                </a:cubicBezTo>
                <a:cubicBezTo>
                  <a:pt x="3374571" y="3857128"/>
                  <a:pt x="3468188" y="3577321"/>
                  <a:pt x="3087188" y="3381378"/>
                </a:cubicBezTo>
                <a:cubicBezTo>
                  <a:pt x="2706188" y="3185435"/>
                  <a:pt x="2256244" y="2707596"/>
                  <a:pt x="1741713" y="2675982"/>
                </a:cubicBezTo>
                <a:cubicBezTo>
                  <a:pt x="1227182" y="2644368"/>
                  <a:pt x="642982" y="3073808"/>
                  <a:pt x="0" y="319169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67690" y="4517019"/>
            <a:ext cx="633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viscous flow instability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5098" y="471490"/>
            <a:ext cx="11782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Hypothesis 1: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79817" y="1635944"/>
            <a:ext cx="4336869" cy="769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717883" y="3438594"/>
            <a:ext cx="1206691" cy="907705"/>
            <a:chOff x="964355" y="3361659"/>
            <a:chExt cx="1206691" cy="907705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1073766" y="3603107"/>
              <a:ext cx="1097280" cy="2552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210490" y="4174038"/>
              <a:ext cx="457200" cy="932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20778771">
              <a:off x="964355" y="3684589"/>
              <a:ext cx="1153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shear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992660" y="3361659"/>
              <a:ext cx="1097280" cy="2820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5995851" y="3399540"/>
            <a:ext cx="1206691" cy="907705"/>
            <a:chOff x="964355" y="3361659"/>
            <a:chExt cx="1206691" cy="907705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1073766" y="3603107"/>
              <a:ext cx="1097280" cy="2552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1210490" y="4174038"/>
              <a:ext cx="457200" cy="932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rot="20778771">
              <a:off x="964355" y="3684589"/>
              <a:ext cx="1153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shear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992660" y="3361659"/>
              <a:ext cx="1097280" cy="2820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rot="2456532">
            <a:off x="7809262" y="3324039"/>
            <a:ext cx="1206691" cy="907705"/>
            <a:chOff x="964355" y="3361659"/>
            <a:chExt cx="1206691" cy="907705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1073766" y="3603107"/>
              <a:ext cx="1097280" cy="2552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1210490" y="4174038"/>
              <a:ext cx="457200" cy="932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 rot="20778771">
              <a:off x="964355" y="3684589"/>
              <a:ext cx="1153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shear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992660" y="3361659"/>
              <a:ext cx="1097280" cy="2820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 rot="2691605">
            <a:off x="2224333" y="3442355"/>
            <a:ext cx="1206691" cy="907705"/>
            <a:chOff x="964355" y="3361659"/>
            <a:chExt cx="1206691" cy="907705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1073766" y="3603107"/>
              <a:ext cx="1097280" cy="2552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1210490" y="4174038"/>
              <a:ext cx="457200" cy="932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 rot="20778771">
              <a:off x="964355" y="3684589"/>
              <a:ext cx="11538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shear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992660" y="3361659"/>
              <a:ext cx="1097280" cy="2820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5466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921BD-77E0-EAFC-E85E-D5080E4CA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613889-4AA8-0D54-5028-E317E7F75BDC}"/>
              </a:ext>
            </a:extLst>
          </p:cNvPr>
          <p:cNvSpPr txBox="1"/>
          <p:nvPr/>
        </p:nvSpPr>
        <p:spPr>
          <a:xfrm>
            <a:off x="3955413" y="1017563"/>
            <a:ext cx="42811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Part 1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10Be Exposure Dating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97783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4536" y="2756263"/>
            <a:ext cx="4275911" cy="950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4212" y="316596"/>
            <a:ext cx="11473542" cy="3198872"/>
          </a:xfrm>
          <a:custGeom>
            <a:avLst/>
            <a:gdLst>
              <a:gd name="connsiteX0" fmla="*/ 0 w 11473542"/>
              <a:gd name="connsiteY0" fmla="*/ 0 h 3191691"/>
              <a:gd name="connsiteX1" fmla="*/ 11473542 w 11473542"/>
              <a:gd name="connsiteY1" fmla="*/ 0 h 3191691"/>
              <a:gd name="connsiteX2" fmla="*/ 11473542 w 11473542"/>
              <a:gd name="connsiteY2" fmla="*/ 3191691 h 3191691"/>
              <a:gd name="connsiteX3" fmla="*/ 0 w 11473542"/>
              <a:gd name="connsiteY3" fmla="*/ 3191691 h 3191691"/>
              <a:gd name="connsiteX4" fmla="*/ 0 w 11473542"/>
              <a:gd name="connsiteY4" fmla="*/ 0 h 3191691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3209108 w 11473542"/>
              <a:gd name="connsiteY3" fmla="*/ 3198872 h 3198872"/>
              <a:gd name="connsiteX4" fmla="*/ 0 w 11473542"/>
              <a:gd name="connsiteY4" fmla="*/ 3191691 h 3198872"/>
              <a:gd name="connsiteX5" fmla="*/ 0 w 11473542"/>
              <a:gd name="connsiteY5" fmla="*/ 0 h 3198872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3209108 w 11473542"/>
              <a:gd name="connsiteY3" fmla="*/ 3198872 h 3198872"/>
              <a:gd name="connsiteX4" fmla="*/ 0 w 11473542"/>
              <a:gd name="connsiteY4" fmla="*/ 3191691 h 3198872"/>
              <a:gd name="connsiteX5" fmla="*/ 0 w 11473542"/>
              <a:gd name="connsiteY5" fmla="*/ 0 h 3198872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3209108 w 11473542"/>
              <a:gd name="connsiteY3" fmla="*/ 3198872 h 3198872"/>
              <a:gd name="connsiteX4" fmla="*/ 0 w 11473542"/>
              <a:gd name="connsiteY4" fmla="*/ 3191691 h 3198872"/>
              <a:gd name="connsiteX5" fmla="*/ 0 w 11473542"/>
              <a:gd name="connsiteY5" fmla="*/ 0 h 3198872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3209108 w 11473542"/>
              <a:gd name="connsiteY3" fmla="*/ 3198872 h 3198872"/>
              <a:gd name="connsiteX4" fmla="*/ 0 w 11473542"/>
              <a:gd name="connsiteY4" fmla="*/ 3191691 h 3198872"/>
              <a:gd name="connsiteX5" fmla="*/ 0 w 11473542"/>
              <a:gd name="connsiteY5" fmla="*/ 0 h 3198872"/>
              <a:gd name="connsiteX0" fmla="*/ 0 w 11473542"/>
              <a:gd name="connsiteY0" fmla="*/ 0 h 3211934"/>
              <a:gd name="connsiteX1" fmla="*/ 11473542 w 11473542"/>
              <a:gd name="connsiteY1" fmla="*/ 0 h 3211934"/>
              <a:gd name="connsiteX2" fmla="*/ 11473542 w 11473542"/>
              <a:gd name="connsiteY2" fmla="*/ 3191691 h 3211934"/>
              <a:gd name="connsiteX3" fmla="*/ 6461759 w 11473542"/>
              <a:gd name="connsiteY3" fmla="*/ 3211934 h 3211934"/>
              <a:gd name="connsiteX4" fmla="*/ 3209108 w 11473542"/>
              <a:gd name="connsiteY4" fmla="*/ 3198872 h 3211934"/>
              <a:gd name="connsiteX5" fmla="*/ 0 w 11473542"/>
              <a:gd name="connsiteY5" fmla="*/ 3191691 h 3211934"/>
              <a:gd name="connsiteX6" fmla="*/ 0 w 11473542"/>
              <a:gd name="connsiteY6" fmla="*/ 0 h 3211934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4397828 w 11473542"/>
              <a:gd name="connsiteY3" fmla="*/ 2937614 h 3198872"/>
              <a:gd name="connsiteX4" fmla="*/ 3209108 w 11473542"/>
              <a:gd name="connsiteY4" fmla="*/ 3198872 h 3198872"/>
              <a:gd name="connsiteX5" fmla="*/ 0 w 11473542"/>
              <a:gd name="connsiteY5" fmla="*/ 3191691 h 3198872"/>
              <a:gd name="connsiteX6" fmla="*/ 0 w 11473542"/>
              <a:gd name="connsiteY6" fmla="*/ 0 h 3198872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6030685 w 11473542"/>
              <a:gd name="connsiteY3" fmla="*/ 3133557 h 3198872"/>
              <a:gd name="connsiteX4" fmla="*/ 4397828 w 11473542"/>
              <a:gd name="connsiteY4" fmla="*/ 2937614 h 3198872"/>
              <a:gd name="connsiteX5" fmla="*/ 3209108 w 11473542"/>
              <a:gd name="connsiteY5" fmla="*/ 3198872 h 3198872"/>
              <a:gd name="connsiteX6" fmla="*/ 0 w 11473542"/>
              <a:gd name="connsiteY6" fmla="*/ 3191691 h 3198872"/>
              <a:gd name="connsiteX7" fmla="*/ 0 w 11473542"/>
              <a:gd name="connsiteY7" fmla="*/ 0 h 3198872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6030685 w 11473542"/>
              <a:gd name="connsiteY3" fmla="*/ 3133557 h 3198872"/>
              <a:gd name="connsiteX4" fmla="*/ 5273039 w 11473542"/>
              <a:gd name="connsiteY4" fmla="*/ 2950677 h 3198872"/>
              <a:gd name="connsiteX5" fmla="*/ 3209108 w 11473542"/>
              <a:gd name="connsiteY5" fmla="*/ 3198872 h 3198872"/>
              <a:gd name="connsiteX6" fmla="*/ 0 w 11473542"/>
              <a:gd name="connsiteY6" fmla="*/ 3191691 h 3198872"/>
              <a:gd name="connsiteX7" fmla="*/ 0 w 11473542"/>
              <a:gd name="connsiteY7" fmla="*/ 0 h 3198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73542" h="3198872">
                <a:moveTo>
                  <a:pt x="0" y="0"/>
                </a:moveTo>
                <a:lnTo>
                  <a:pt x="11473542" y="0"/>
                </a:lnTo>
                <a:lnTo>
                  <a:pt x="11473542" y="3191691"/>
                </a:lnTo>
                <a:cubicBezTo>
                  <a:pt x="9859554" y="3124416"/>
                  <a:pt x="7644673" y="3200832"/>
                  <a:pt x="6030685" y="3133557"/>
                </a:cubicBezTo>
                <a:lnTo>
                  <a:pt x="5273039" y="2950677"/>
                </a:lnTo>
                <a:lnTo>
                  <a:pt x="3209108" y="3198872"/>
                </a:lnTo>
                <a:lnTo>
                  <a:pt x="0" y="31916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5098" y="4319451"/>
            <a:ext cx="11473542" cy="239050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5098" y="3505200"/>
            <a:ext cx="11473542" cy="8142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1153" y="5251268"/>
            <a:ext cx="633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Bedrock or stiff sediment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6170" y="3546290"/>
            <a:ext cx="633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wet, soft sediment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1187" y="1524634"/>
            <a:ext cx="633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glacier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827417" y="1483544"/>
            <a:ext cx="4336869" cy="769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18160" y="272419"/>
            <a:ext cx="11782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Hypothesis 2:</a:t>
            </a:r>
          </a:p>
        </p:txBody>
      </p:sp>
    </p:spTree>
    <p:extLst>
      <p:ext uri="{BB962C8B-B14F-4D97-AF65-F5344CB8AC3E}">
        <p14:creationId xmlns:p14="http://schemas.microsoft.com/office/powerpoint/2010/main" val="29959995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13811" y="2780033"/>
            <a:ext cx="4275911" cy="9507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94212" y="316595"/>
            <a:ext cx="11473542" cy="3191691"/>
          </a:xfrm>
          <a:custGeom>
            <a:avLst/>
            <a:gdLst>
              <a:gd name="connsiteX0" fmla="*/ 0 w 11473542"/>
              <a:gd name="connsiteY0" fmla="*/ 0 h 3191691"/>
              <a:gd name="connsiteX1" fmla="*/ 11473542 w 11473542"/>
              <a:gd name="connsiteY1" fmla="*/ 0 h 3191691"/>
              <a:gd name="connsiteX2" fmla="*/ 11473542 w 11473542"/>
              <a:gd name="connsiteY2" fmla="*/ 3191691 h 3191691"/>
              <a:gd name="connsiteX3" fmla="*/ 0 w 11473542"/>
              <a:gd name="connsiteY3" fmla="*/ 3191691 h 3191691"/>
              <a:gd name="connsiteX4" fmla="*/ 0 w 11473542"/>
              <a:gd name="connsiteY4" fmla="*/ 0 h 3191691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3209108 w 11473542"/>
              <a:gd name="connsiteY3" fmla="*/ 3198872 h 3198872"/>
              <a:gd name="connsiteX4" fmla="*/ 0 w 11473542"/>
              <a:gd name="connsiteY4" fmla="*/ 3191691 h 3198872"/>
              <a:gd name="connsiteX5" fmla="*/ 0 w 11473542"/>
              <a:gd name="connsiteY5" fmla="*/ 0 h 3198872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3209108 w 11473542"/>
              <a:gd name="connsiteY3" fmla="*/ 3198872 h 3198872"/>
              <a:gd name="connsiteX4" fmla="*/ 0 w 11473542"/>
              <a:gd name="connsiteY4" fmla="*/ 3191691 h 3198872"/>
              <a:gd name="connsiteX5" fmla="*/ 0 w 11473542"/>
              <a:gd name="connsiteY5" fmla="*/ 0 h 3198872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3209108 w 11473542"/>
              <a:gd name="connsiteY3" fmla="*/ 3198872 h 3198872"/>
              <a:gd name="connsiteX4" fmla="*/ 0 w 11473542"/>
              <a:gd name="connsiteY4" fmla="*/ 3191691 h 3198872"/>
              <a:gd name="connsiteX5" fmla="*/ 0 w 11473542"/>
              <a:gd name="connsiteY5" fmla="*/ 0 h 3198872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3209108 w 11473542"/>
              <a:gd name="connsiteY3" fmla="*/ 3198872 h 3198872"/>
              <a:gd name="connsiteX4" fmla="*/ 0 w 11473542"/>
              <a:gd name="connsiteY4" fmla="*/ 3191691 h 3198872"/>
              <a:gd name="connsiteX5" fmla="*/ 0 w 11473542"/>
              <a:gd name="connsiteY5" fmla="*/ 0 h 3198872"/>
              <a:gd name="connsiteX0" fmla="*/ 0 w 11473542"/>
              <a:gd name="connsiteY0" fmla="*/ 0 h 3211934"/>
              <a:gd name="connsiteX1" fmla="*/ 11473542 w 11473542"/>
              <a:gd name="connsiteY1" fmla="*/ 0 h 3211934"/>
              <a:gd name="connsiteX2" fmla="*/ 11473542 w 11473542"/>
              <a:gd name="connsiteY2" fmla="*/ 3191691 h 3211934"/>
              <a:gd name="connsiteX3" fmla="*/ 6461759 w 11473542"/>
              <a:gd name="connsiteY3" fmla="*/ 3211934 h 3211934"/>
              <a:gd name="connsiteX4" fmla="*/ 3209108 w 11473542"/>
              <a:gd name="connsiteY4" fmla="*/ 3198872 h 3211934"/>
              <a:gd name="connsiteX5" fmla="*/ 0 w 11473542"/>
              <a:gd name="connsiteY5" fmla="*/ 3191691 h 3211934"/>
              <a:gd name="connsiteX6" fmla="*/ 0 w 11473542"/>
              <a:gd name="connsiteY6" fmla="*/ 0 h 3211934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4397828 w 11473542"/>
              <a:gd name="connsiteY3" fmla="*/ 2937614 h 3198872"/>
              <a:gd name="connsiteX4" fmla="*/ 3209108 w 11473542"/>
              <a:gd name="connsiteY4" fmla="*/ 3198872 h 3198872"/>
              <a:gd name="connsiteX5" fmla="*/ 0 w 11473542"/>
              <a:gd name="connsiteY5" fmla="*/ 3191691 h 3198872"/>
              <a:gd name="connsiteX6" fmla="*/ 0 w 11473542"/>
              <a:gd name="connsiteY6" fmla="*/ 0 h 3198872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6030685 w 11473542"/>
              <a:gd name="connsiteY3" fmla="*/ 3133557 h 3198872"/>
              <a:gd name="connsiteX4" fmla="*/ 4397828 w 11473542"/>
              <a:gd name="connsiteY4" fmla="*/ 2937614 h 3198872"/>
              <a:gd name="connsiteX5" fmla="*/ 3209108 w 11473542"/>
              <a:gd name="connsiteY5" fmla="*/ 3198872 h 3198872"/>
              <a:gd name="connsiteX6" fmla="*/ 0 w 11473542"/>
              <a:gd name="connsiteY6" fmla="*/ 3191691 h 3198872"/>
              <a:gd name="connsiteX7" fmla="*/ 0 w 11473542"/>
              <a:gd name="connsiteY7" fmla="*/ 0 h 3198872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6030685 w 11473542"/>
              <a:gd name="connsiteY3" fmla="*/ 3133557 h 3198872"/>
              <a:gd name="connsiteX4" fmla="*/ 5273039 w 11473542"/>
              <a:gd name="connsiteY4" fmla="*/ 2950677 h 3198872"/>
              <a:gd name="connsiteX5" fmla="*/ 3209108 w 11473542"/>
              <a:gd name="connsiteY5" fmla="*/ 3198872 h 3198872"/>
              <a:gd name="connsiteX6" fmla="*/ 0 w 11473542"/>
              <a:gd name="connsiteY6" fmla="*/ 3191691 h 3198872"/>
              <a:gd name="connsiteX7" fmla="*/ 0 w 11473542"/>
              <a:gd name="connsiteY7" fmla="*/ 0 h 3198872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7768045 w 11473542"/>
              <a:gd name="connsiteY3" fmla="*/ 3133557 h 3198872"/>
              <a:gd name="connsiteX4" fmla="*/ 5273039 w 11473542"/>
              <a:gd name="connsiteY4" fmla="*/ 2950677 h 3198872"/>
              <a:gd name="connsiteX5" fmla="*/ 3209108 w 11473542"/>
              <a:gd name="connsiteY5" fmla="*/ 3198872 h 3198872"/>
              <a:gd name="connsiteX6" fmla="*/ 0 w 11473542"/>
              <a:gd name="connsiteY6" fmla="*/ 3191691 h 3198872"/>
              <a:gd name="connsiteX7" fmla="*/ 0 w 11473542"/>
              <a:gd name="connsiteY7" fmla="*/ 0 h 3198872"/>
              <a:gd name="connsiteX0" fmla="*/ 0 w 11473542"/>
              <a:gd name="connsiteY0" fmla="*/ 0 h 3198872"/>
              <a:gd name="connsiteX1" fmla="*/ 11473542 w 11473542"/>
              <a:gd name="connsiteY1" fmla="*/ 0 h 3198872"/>
              <a:gd name="connsiteX2" fmla="*/ 11473542 w 11473542"/>
              <a:gd name="connsiteY2" fmla="*/ 3191691 h 3198872"/>
              <a:gd name="connsiteX3" fmla="*/ 7768045 w 11473542"/>
              <a:gd name="connsiteY3" fmla="*/ 3133557 h 3198872"/>
              <a:gd name="connsiteX4" fmla="*/ 7075714 w 11473542"/>
              <a:gd name="connsiteY4" fmla="*/ 2989866 h 3198872"/>
              <a:gd name="connsiteX5" fmla="*/ 3209108 w 11473542"/>
              <a:gd name="connsiteY5" fmla="*/ 3198872 h 3198872"/>
              <a:gd name="connsiteX6" fmla="*/ 0 w 11473542"/>
              <a:gd name="connsiteY6" fmla="*/ 3191691 h 3198872"/>
              <a:gd name="connsiteX7" fmla="*/ 0 w 11473542"/>
              <a:gd name="connsiteY7" fmla="*/ 0 h 3198872"/>
              <a:gd name="connsiteX0" fmla="*/ 0 w 11473542"/>
              <a:gd name="connsiteY0" fmla="*/ 0 h 3191691"/>
              <a:gd name="connsiteX1" fmla="*/ 11473542 w 11473542"/>
              <a:gd name="connsiteY1" fmla="*/ 0 h 3191691"/>
              <a:gd name="connsiteX2" fmla="*/ 11473542 w 11473542"/>
              <a:gd name="connsiteY2" fmla="*/ 3191691 h 3191691"/>
              <a:gd name="connsiteX3" fmla="*/ 7768045 w 11473542"/>
              <a:gd name="connsiteY3" fmla="*/ 3133557 h 3191691"/>
              <a:gd name="connsiteX4" fmla="*/ 7075714 w 11473542"/>
              <a:gd name="connsiteY4" fmla="*/ 2989866 h 3191691"/>
              <a:gd name="connsiteX5" fmla="*/ 5390605 w 11473542"/>
              <a:gd name="connsiteY5" fmla="*/ 3185809 h 3191691"/>
              <a:gd name="connsiteX6" fmla="*/ 0 w 11473542"/>
              <a:gd name="connsiteY6" fmla="*/ 3191691 h 3191691"/>
              <a:gd name="connsiteX7" fmla="*/ 0 w 11473542"/>
              <a:gd name="connsiteY7" fmla="*/ 0 h 31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73542" h="3191691">
                <a:moveTo>
                  <a:pt x="0" y="0"/>
                </a:moveTo>
                <a:lnTo>
                  <a:pt x="11473542" y="0"/>
                </a:lnTo>
                <a:lnTo>
                  <a:pt x="11473542" y="3191691"/>
                </a:lnTo>
                <a:cubicBezTo>
                  <a:pt x="9859554" y="3124416"/>
                  <a:pt x="9382033" y="3200832"/>
                  <a:pt x="7768045" y="3133557"/>
                </a:cubicBezTo>
                <a:lnTo>
                  <a:pt x="7075714" y="2989866"/>
                </a:lnTo>
                <a:lnTo>
                  <a:pt x="5390605" y="3185809"/>
                </a:lnTo>
                <a:lnTo>
                  <a:pt x="0" y="31916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5098" y="4319451"/>
            <a:ext cx="11473542" cy="239050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5098" y="3505200"/>
            <a:ext cx="11473542" cy="8142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1153" y="5251268"/>
            <a:ext cx="633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Bedrock or stiff sediment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6170" y="3546290"/>
            <a:ext cx="633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wet, soft sediment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1187" y="1524634"/>
            <a:ext cx="633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glacier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827417" y="1483544"/>
            <a:ext cx="4336869" cy="769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18160" y="272419"/>
            <a:ext cx="11782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Hypothesis 2:</a:t>
            </a:r>
          </a:p>
        </p:txBody>
      </p:sp>
      <p:sp>
        <p:nvSpPr>
          <p:cNvPr id="3" name="Freeform 2"/>
          <p:cNvSpPr/>
          <p:nvPr/>
        </p:nvSpPr>
        <p:spPr>
          <a:xfrm>
            <a:off x="6444341" y="3448594"/>
            <a:ext cx="692331" cy="320237"/>
          </a:xfrm>
          <a:custGeom>
            <a:avLst/>
            <a:gdLst>
              <a:gd name="connsiteX0" fmla="*/ 0 w 1449977"/>
              <a:gd name="connsiteY0" fmla="*/ 209006 h 310375"/>
              <a:gd name="connsiteX1" fmla="*/ 457200 w 1449977"/>
              <a:gd name="connsiteY1" fmla="*/ 300446 h 310375"/>
              <a:gd name="connsiteX2" fmla="*/ 1449977 w 1449977"/>
              <a:gd name="connsiteY2" fmla="*/ 0 h 31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9977" h="310375">
                <a:moveTo>
                  <a:pt x="0" y="209006"/>
                </a:moveTo>
                <a:cubicBezTo>
                  <a:pt x="107768" y="272143"/>
                  <a:pt x="215537" y="335280"/>
                  <a:pt x="457200" y="300446"/>
                </a:cubicBezTo>
                <a:cubicBezTo>
                  <a:pt x="698863" y="265612"/>
                  <a:pt x="1074420" y="132806"/>
                  <a:pt x="1449977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936375" y="3470087"/>
            <a:ext cx="692331" cy="320237"/>
          </a:xfrm>
          <a:custGeom>
            <a:avLst/>
            <a:gdLst>
              <a:gd name="connsiteX0" fmla="*/ 0 w 1449977"/>
              <a:gd name="connsiteY0" fmla="*/ 209006 h 310375"/>
              <a:gd name="connsiteX1" fmla="*/ 457200 w 1449977"/>
              <a:gd name="connsiteY1" fmla="*/ 300446 h 310375"/>
              <a:gd name="connsiteX2" fmla="*/ 1449977 w 1449977"/>
              <a:gd name="connsiteY2" fmla="*/ 0 h 31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9977" h="310375">
                <a:moveTo>
                  <a:pt x="0" y="209006"/>
                </a:moveTo>
                <a:cubicBezTo>
                  <a:pt x="107768" y="272143"/>
                  <a:pt x="215537" y="335280"/>
                  <a:pt x="457200" y="300446"/>
                </a:cubicBezTo>
                <a:cubicBezTo>
                  <a:pt x="698863" y="265612"/>
                  <a:pt x="1074420" y="132806"/>
                  <a:pt x="1449977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417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A2B31-2D26-646B-7FE9-CF827088F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2D03B4-B9B0-CAC4-933F-6843BFC46D3B}"/>
              </a:ext>
            </a:extLst>
          </p:cNvPr>
          <p:cNvSpPr txBox="1"/>
          <p:nvPr/>
        </p:nvSpPr>
        <p:spPr>
          <a:xfrm>
            <a:off x="2661255" y="1460622"/>
            <a:ext cx="686950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600" dirty="0"/>
              <a:t>Drumlins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confirmation an area was subglacial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indicator of direction of glacial flow</a:t>
            </a:r>
          </a:p>
        </p:txBody>
      </p:sp>
    </p:spTree>
    <p:extLst>
      <p:ext uri="{BB962C8B-B14F-4D97-AF65-F5344CB8AC3E}">
        <p14:creationId xmlns:p14="http://schemas.microsoft.com/office/powerpoint/2010/main" val="8389754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B5C61A-5DA7-D281-11D4-9968A86D9EE9}"/>
              </a:ext>
            </a:extLst>
          </p:cNvPr>
          <p:cNvSpPr txBox="1"/>
          <p:nvPr/>
        </p:nvSpPr>
        <p:spPr>
          <a:xfrm>
            <a:off x="345964" y="0"/>
            <a:ext cx="10623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But beware</a:t>
            </a:r>
            <a:r>
              <a:rPr lang="en-US" sz="3600" dirty="0"/>
              <a:t>: if you mistake them for a </a:t>
            </a:r>
            <a:r>
              <a:rPr lang="en-US" sz="3600" dirty="0" err="1"/>
              <a:t>roche</a:t>
            </a:r>
            <a:r>
              <a:rPr lang="en-US" sz="3600" dirty="0"/>
              <a:t> </a:t>
            </a:r>
            <a:r>
              <a:rPr lang="en-US" sz="3600" dirty="0" err="1"/>
              <a:t>moutinnee</a:t>
            </a:r>
            <a:r>
              <a:rPr lang="en-US" sz="3600" dirty="0"/>
              <a:t> you’ll reverse the glacial flow direction!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6208" y="2037806"/>
            <a:ext cx="4605284" cy="309589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403097" y="4506685"/>
            <a:ext cx="2922500" cy="62701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69463" y="2037806"/>
            <a:ext cx="5689272" cy="309589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0800000">
            <a:off x="7052849" y="4506685"/>
            <a:ext cx="2922500" cy="627018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B5C61A-5DA7-D281-11D4-9968A86D9EE9}"/>
              </a:ext>
            </a:extLst>
          </p:cNvPr>
          <p:cNvSpPr txBox="1"/>
          <p:nvPr/>
        </p:nvSpPr>
        <p:spPr>
          <a:xfrm>
            <a:off x="666209" y="5480137"/>
            <a:ext cx="4605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drumlin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B5C61A-5DA7-D281-11D4-9968A86D9EE9}"/>
              </a:ext>
            </a:extLst>
          </p:cNvPr>
          <p:cNvSpPr txBox="1"/>
          <p:nvPr/>
        </p:nvSpPr>
        <p:spPr>
          <a:xfrm>
            <a:off x="5669464" y="5480136"/>
            <a:ext cx="5689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roche</a:t>
            </a:r>
            <a:r>
              <a:rPr lang="en-US" sz="4800" dirty="0"/>
              <a:t> </a:t>
            </a:r>
            <a:r>
              <a:rPr lang="en-US" sz="4800" dirty="0" err="1"/>
              <a:t>moutinnee</a:t>
            </a:r>
            <a:endParaRPr lang="en-US" sz="4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5C61A-5DA7-D281-11D4-9968A86D9EE9}"/>
              </a:ext>
            </a:extLst>
          </p:cNvPr>
          <p:cNvSpPr txBox="1"/>
          <p:nvPr/>
        </p:nvSpPr>
        <p:spPr>
          <a:xfrm>
            <a:off x="561705" y="4589361"/>
            <a:ext cx="4605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glacial flow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B5C61A-5DA7-D281-11D4-9968A86D9EE9}"/>
              </a:ext>
            </a:extLst>
          </p:cNvPr>
          <p:cNvSpPr txBox="1"/>
          <p:nvPr/>
        </p:nvSpPr>
        <p:spPr>
          <a:xfrm>
            <a:off x="6363856" y="4589360"/>
            <a:ext cx="4605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glacial flow</a:t>
            </a:r>
          </a:p>
        </p:txBody>
      </p:sp>
    </p:spTree>
    <p:extLst>
      <p:ext uri="{BB962C8B-B14F-4D97-AF65-F5344CB8AC3E}">
        <p14:creationId xmlns:p14="http://schemas.microsoft.com/office/powerpoint/2010/main" val="377391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1AA26-FD15-4551-4BC3-05F23EE89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A17821-12A1-D5FD-D914-F605D17FDF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671" y="197223"/>
            <a:ext cx="7010400" cy="6572251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D3F15F33-8CFE-6DFF-B25A-321526280FB7}"/>
              </a:ext>
            </a:extLst>
          </p:cNvPr>
          <p:cNvSpPr/>
          <p:nvPr/>
        </p:nvSpPr>
        <p:spPr>
          <a:xfrm>
            <a:off x="6427694" y="6145867"/>
            <a:ext cx="2348753" cy="367553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06891B-FF0B-D56A-65B3-8A50438CC122}"/>
              </a:ext>
            </a:extLst>
          </p:cNvPr>
          <p:cNvSpPr txBox="1"/>
          <p:nvPr/>
        </p:nvSpPr>
        <p:spPr>
          <a:xfrm>
            <a:off x="8014447" y="1111152"/>
            <a:ext cx="3442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Long compared to  end of Ice 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3B7FA8-CF37-5845-B3A3-14991B26F653}"/>
              </a:ext>
            </a:extLst>
          </p:cNvPr>
          <p:cNvSpPr txBox="1"/>
          <p:nvPr/>
        </p:nvSpPr>
        <p:spPr>
          <a:xfrm>
            <a:off x="8014447" y="3166896"/>
            <a:ext cx="3442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Short compared to age of typical rocks</a:t>
            </a:r>
          </a:p>
        </p:txBody>
      </p:sp>
    </p:spTree>
    <p:extLst>
      <p:ext uri="{BB962C8B-B14F-4D97-AF65-F5344CB8AC3E}">
        <p14:creationId xmlns:p14="http://schemas.microsoft.com/office/powerpoint/2010/main" val="1865653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3342</TotalTime>
  <Words>553</Words>
  <Application>Microsoft Office PowerPoint</Application>
  <PresentationFormat>Widescreen</PresentationFormat>
  <Paragraphs>194</Paragraphs>
  <Slides>83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Arial</vt:lpstr>
      <vt:lpstr>Calibri</vt:lpstr>
      <vt:lpstr>Calibri Light</vt:lpstr>
      <vt:lpstr>Office Theme</vt:lpstr>
      <vt:lpstr>Depositional Glacial Features on 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Depositional Glacial Features on Land</dc:title>
  <dc:creator>AU</dc:creator>
  <cp:lastModifiedBy>AU</cp:lastModifiedBy>
  <cp:revision>106</cp:revision>
  <dcterms:created xsi:type="dcterms:W3CDTF">2025-02-21T17:13:37Z</dcterms:created>
  <dcterms:modified xsi:type="dcterms:W3CDTF">2025-04-21T18:59:53Z</dcterms:modified>
</cp:coreProperties>
</file>