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539" r:id="rId2"/>
    <p:sldId id="587" r:id="rId3"/>
    <p:sldId id="592" r:id="rId4"/>
    <p:sldId id="588" r:id="rId5"/>
    <p:sldId id="589" r:id="rId6"/>
    <p:sldId id="590" r:id="rId7"/>
    <p:sldId id="591" r:id="rId8"/>
    <p:sldId id="593" r:id="rId9"/>
    <p:sldId id="594" r:id="rId10"/>
    <p:sldId id="595" r:id="rId11"/>
    <p:sldId id="596" r:id="rId12"/>
    <p:sldId id="597" r:id="rId13"/>
    <p:sldId id="598" r:id="rId14"/>
    <p:sldId id="599" r:id="rId15"/>
    <p:sldId id="600" r:id="rId16"/>
    <p:sldId id="603" r:id="rId17"/>
    <p:sldId id="602" r:id="rId18"/>
    <p:sldId id="604" r:id="rId19"/>
    <p:sldId id="601" r:id="rId20"/>
    <p:sldId id="605" r:id="rId21"/>
    <p:sldId id="545" r:id="rId22"/>
    <p:sldId id="546" r:id="rId23"/>
    <p:sldId id="547" r:id="rId24"/>
    <p:sldId id="607" r:id="rId25"/>
    <p:sldId id="548" r:id="rId26"/>
    <p:sldId id="608" r:id="rId27"/>
    <p:sldId id="550" r:id="rId28"/>
    <p:sldId id="551" r:id="rId29"/>
    <p:sldId id="557" r:id="rId30"/>
    <p:sldId id="558" r:id="rId31"/>
    <p:sldId id="559" r:id="rId32"/>
    <p:sldId id="552" r:id="rId33"/>
    <p:sldId id="553" r:id="rId34"/>
    <p:sldId id="554" r:id="rId35"/>
    <p:sldId id="555" r:id="rId36"/>
    <p:sldId id="556" r:id="rId37"/>
    <p:sldId id="561" r:id="rId38"/>
    <p:sldId id="618" r:id="rId39"/>
    <p:sldId id="609" r:id="rId40"/>
    <p:sldId id="564" r:id="rId41"/>
    <p:sldId id="565" r:id="rId42"/>
    <p:sldId id="567" r:id="rId43"/>
    <p:sldId id="568" r:id="rId44"/>
    <p:sldId id="569" r:id="rId45"/>
    <p:sldId id="570" r:id="rId46"/>
    <p:sldId id="571" r:id="rId47"/>
    <p:sldId id="572" r:id="rId48"/>
    <p:sldId id="573" r:id="rId49"/>
    <p:sldId id="611" r:id="rId50"/>
    <p:sldId id="566" r:id="rId51"/>
    <p:sldId id="574" r:id="rId52"/>
    <p:sldId id="612" r:id="rId53"/>
    <p:sldId id="619" r:id="rId54"/>
    <p:sldId id="620" r:id="rId55"/>
    <p:sldId id="616" r:id="rId56"/>
    <p:sldId id="576" r:id="rId57"/>
    <p:sldId id="577" r:id="rId58"/>
    <p:sldId id="615" r:id="rId59"/>
    <p:sldId id="583" r:id="rId60"/>
    <p:sldId id="584" r:id="rId61"/>
    <p:sldId id="585" r:id="rId62"/>
    <p:sldId id="613" r:id="rId63"/>
    <p:sldId id="614" r:id="rId64"/>
    <p:sldId id="586" r:id="rId65"/>
    <p:sldId id="617" r:id="rId66"/>
    <p:sldId id="540" r:id="rId67"/>
    <p:sldId id="541" r:id="rId68"/>
    <p:sldId id="543" r:id="rId69"/>
    <p:sldId id="544" r:id="rId70"/>
    <p:sldId id="578" r:id="rId71"/>
    <p:sldId id="580" r:id="rId72"/>
    <p:sldId id="579" r:id="rId73"/>
    <p:sldId id="581" r:id="rId74"/>
    <p:sldId id="582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BBC"/>
    <a:srgbClr val="E47C10"/>
    <a:srgbClr val="2490FC"/>
    <a:srgbClr val="DEECFD"/>
    <a:srgbClr val="FF0000"/>
    <a:srgbClr val="CC8358"/>
    <a:srgbClr val="668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 autoAdjust="0"/>
    <p:restoredTop sz="81371" autoAdjust="0"/>
  </p:normalViewPr>
  <p:slideViewPr>
    <p:cSldViewPr snapToGrid="0">
      <p:cViewPr varScale="1">
        <p:scale>
          <a:sx n="85" d="100"/>
          <a:sy n="8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C0D00-B68F-4EA8-B6DD-76A6280EE83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CFA6-5AE3-40E3-ADB9-1B500FE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9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00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1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37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16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7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5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044B4-0539-F23F-D770-CDAC39577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B3646-44C6-EF24-0936-05BE4179D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3A0AD5-11D6-C14F-07EF-981A962CB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E8B88-18A0-3F92-1DC8-77EF5C9B7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8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0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0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4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7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09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4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4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0E0E0-5156-F974-65EC-E61287325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0D31E-7DC4-0AE7-02F8-BAAEF5262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A9089-4C42-9F82-18E3-D532702E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026D-683F-A37A-B212-587313BE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2DB0E-7913-9597-074E-7B7A64DE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E327-1EEC-EA7B-5A3D-FEBB5158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D122F-BDE8-E5DB-315D-4257990BF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684CA-BA25-F480-B634-98E01427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ECF3A-AD38-5AB9-04F4-0BD9F107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A0B54-5101-FEDB-8D32-69643CB8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8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F1530-FD37-EBCD-4AAA-8F6AFBD19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9AD59-6686-6C59-AC4A-0A85A1474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2734-BC18-0B57-18C4-5F1DF249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BE3F8-1EDB-7CD4-0CC5-7E7DAF26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5C1A1-70F1-C73A-F0F3-E8E19D05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8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1669-D250-23FB-E518-49798CF0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5EFD-30EC-DECA-D763-85EFFBC79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A8FA3-8F37-EB70-539A-7559F1E2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FE2C0-1955-72B3-0F57-85DB7057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0394E-2CA1-3A4A-4EB8-2D1ACD59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0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DC3B-913C-20D3-98AD-990631E5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1E87D-B3AE-43D0-6092-88AD1121A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ADE58-A3FD-D94D-41AF-0384F1BA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8709-D79C-4CDF-2C6C-41CAB800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D4249-735A-B68F-744C-E6C43E34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7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5FF9-DF6C-68EE-2140-17798DBD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96B2-E287-341C-3471-2E939CFF0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5733C-8D96-0ADF-DD40-26ABCC947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98DC2-32D7-6656-97A3-4BB40BB6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C229C-E38A-A4D7-B806-3A6926A37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44B8A-6A44-C76C-BC5C-2F3AFA1A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AD41E-D1CF-8622-923A-8A82DF1F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451B9-1E91-D3ED-E1FD-19AF196E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C3147-918A-3EAB-9837-453271468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CCEA5-4BA8-E82C-C2AB-729F2D526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78AFB-199A-18C0-2A49-CB73B0626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FDCB2-4480-A619-C67C-A46DF6A3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03A74D-484E-9559-A0BB-E5982275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6F8C4-08F2-2FF6-D37D-52C6E560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05CE-0F5E-843A-7B7B-34FEB0F3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B7CA4-49F2-A447-C607-00F0936F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A8FDC-8E34-C68B-7596-D4D6903B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CDB1C-7D3D-64F6-0919-369F4C96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743C2-C893-B564-999A-CFE72F19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2F494-3B00-882A-28E2-6485B975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77404-204F-5493-3BC9-2AE58080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A826-307E-8AD3-7F33-D862D17A9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8CEDA-FD58-894D-C2F8-C2948C1E5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F1630-5247-F093-5AA6-27B678D59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1DAA0-3F8E-389C-4527-995E22A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BF7D9-E168-65C3-B370-1A4E3BEA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B7CA3-5C57-0ECC-4950-B5E38FED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9F64-50FA-33DC-746A-995906B96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A22D5-4B60-A6C2-7077-E4930B7F6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270C6-0AD9-4B9D-5319-2A8B7F35E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C3CA6-5B57-5E21-94F9-622FDD8B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08CBD-228E-D8CC-F8DF-06241BC8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F13AF-93EE-CF57-10F2-DEE357E3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4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EB907-73E3-1EF6-665B-7DF32BF8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098F7-7694-CC9F-EA23-FD100F7CF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B23A1-871E-D1C5-84B7-0D51F73F1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5D7D-EF7B-FD29-6B87-DE6A14403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6DF8-0532-25D5-D24C-6C30538FC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6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thiceland.is/en/place/herdubreid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orthiceland.is/en/place/herdubreid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7E872F-37F7-4569-BA10-A5C39D38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134" y="0"/>
            <a:ext cx="9706240" cy="69494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867" y="-653627"/>
            <a:ext cx="9144000" cy="1720437"/>
          </a:xfrm>
        </p:spPr>
        <p:txBody>
          <a:bodyPr>
            <a:normAutofit/>
          </a:bodyPr>
          <a:lstStyle/>
          <a:p>
            <a:pPr algn="r"/>
            <a:r>
              <a:rPr lang="en-US" dirty="0" err="1"/>
              <a:t>Glacio</a:t>
            </a:r>
            <a:r>
              <a:rPr lang="en-US" dirty="0"/>
              <a:t>-Volcanic Landforms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8846854" y="5287206"/>
            <a:ext cx="2360121" cy="1038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Lecture 8</a:t>
            </a:r>
          </a:p>
        </p:txBody>
      </p:sp>
    </p:spTree>
    <p:extLst>
      <p:ext uri="{BB962C8B-B14F-4D97-AF65-F5344CB8AC3E}">
        <p14:creationId xmlns:p14="http://schemas.microsoft.com/office/powerpoint/2010/main" val="764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9950" y="0"/>
            <a:ext cx="8552985" cy="6847404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3084779">
            <a:off x="3529952" y="1668441"/>
            <a:ext cx="391589" cy="86979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3084779">
            <a:off x="8165142" y="1898900"/>
            <a:ext cx="391589" cy="86979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60936" y="309647"/>
            <a:ext cx="3397890" cy="64510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Hyaloclastite hill</a:t>
            </a:r>
          </a:p>
        </p:txBody>
      </p:sp>
    </p:spTree>
    <p:extLst>
      <p:ext uri="{BB962C8B-B14F-4D97-AF65-F5344CB8AC3E}">
        <p14:creationId xmlns:p14="http://schemas.microsoft.com/office/powerpoint/2010/main" val="289777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6859" y="0"/>
            <a:ext cx="841663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914" y="108925"/>
            <a:ext cx="3397890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Sub-areal lava flow looks very different</a:t>
            </a:r>
          </a:p>
        </p:txBody>
      </p:sp>
    </p:spTree>
    <p:extLst>
      <p:ext uri="{BB962C8B-B14F-4D97-AF65-F5344CB8AC3E}">
        <p14:creationId xmlns:p14="http://schemas.microsoft.com/office/powerpoint/2010/main" val="243669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805" y="-156198"/>
            <a:ext cx="10023553" cy="70141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3705" y="968401"/>
            <a:ext cx="1273718" cy="64510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/>
              <a:t>Keilir</a:t>
            </a:r>
            <a:endParaRPr lang="en-US" sz="3600" b="1" dirty="0"/>
          </a:p>
        </p:txBody>
      </p:sp>
      <p:sp>
        <p:nvSpPr>
          <p:cNvPr id="6" name="Freeform 5"/>
          <p:cNvSpPr/>
          <p:nvPr/>
        </p:nvSpPr>
        <p:spPr>
          <a:xfrm>
            <a:off x="4032451" y="1290954"/>
            <a:ext cx="359333" cy="490251"/>
          </a:xfrm>
          <a:custGeom>
            <a:avLst/>
            <a:gdLst>
              <a:gd name="connsiteX0" fmla="*/ 35886 w 359333"/>
              <a:gd name="connsiteY0" fmla="*/ 21900 h 490251"/>
              <a:gd name="connsiteX1" fmla="*/ 359271 w 359333"/>
              <a:gd name="connsiteY1" fmla="*/ 10749 h 490251"/>
              <a:gd name="connsiteX2" fmla="*/ 13583 w 359333"/>
              <a:gd name="connsiteY2" fmla="*/ 155714 h 490251"/>
              <a:gd name="connsiteX3" fmla="*/ 102793 w 359333"/>
              <a:gd name="connsiteY3" fmla="*/ 490251 h 49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33" h="490251">
                <a:moveTo>
                  <a:pt x="35886" y="21900"/>
                </a:moveTo>
                <a:cubicBezTo>
                  <a:pt x="199437" y="5173"/>
                  <a:pt x="362988" y="-11553"/>
                  <a:pt x="359271" y="10749"/>
                </a:cubicBezTo>
                <a:cubicBezTo>
                  <a:pt x="355554" y="33051"/>
                  <a:pt x="56329" y="75797"/>
                  <a:pt x="13583" y="155714"/>
                </a:cubicBezTo>
                <a:cubicBezTo>
                  <a:pt x="-29163" y="235631"/>
                  <a:pt x="36815" y="362941"/>
                  <a:pt x="102793" y="49025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5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365" y="-15240"/>
            <a:ext cx="10023553" cy="7063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6545" y="1290954"/>
            <a:ext cx="1273718" cy="64510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/>
              <a:t>Keilir</a:t>
            </a:r>
            <a:endParaRPr lang="en-US" sz="3600" b="1" dirty="0"/>
          </a:p>
        </p:txBody>
      </p:sp>
      <p:sp>
        <p:nvSpPr>
          <p:cNvPr id="6" name="Freeform 5"/>
          <p:cNvSpPr/>
          <p:nvPr/>
        </p:nvSpPr>
        <p:spPr>
          <a:xfrm>
            <a:off x="3956251" y="1539271"/>
            <a:ext cx="359333" cy="490251"/>
          </a:xfrm>
          <a:custGeom>
            <a:avLst/>
            <a:gdLst>
              <a:gd name="connsiteX0" fmla="*/ 35886 w 359333"/>
              <a:gd name="connsiteY0" fmla="*/ 21900 h 490251"/>
              <a:gd name="connsiteX1" fmla="*/ 359271 w 359333"/>
              <a:gd name="connsiteY1" fmla="*/ 10749 h 490251"/>
              <a:gd name="connsiteX2" fmla="*/ 13583 w 359333"/>
              <a:gd name="connsiteY2" fmla="*/ 155714 h 490251"/>
              <a:gd name="connsiteX3" fmla="*/ 102793 w 359333"/>
              <a:gd name="connsiteY3" fmla="*/ 490251 h 49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33" h="490251">
                <a:moveTo>
                  <a:pt x="35886" y="21900"/>
                </a:moveTo>
                <a:cubicBezTo>
                  <a:pt x="199437" y="5173"/>
                  <a:pt x="362988" y="-11553"/>
                  <a:pt x="359271" y="10749"/>
                </a:cubicBezTo>
                <a:cubicBezTo>
                  <a:pt x="355554" y="33051"/>
                  <a:pt x="56329" y="75797"/>
                  <a:pt x="13583" y="155714"/>
                </a:cubicBezTo>
                <a:cubicBezTo>
                  <a:pt x="-29163" y="235631"/>
                  <a:pt x="36815" y="362941"/>
                  <a:pt x="102793" y="49025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728117" y="1290954"/>
            <a:ext cx="2698595" cy="3448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378819" y="1580550"/>
            <a:ext cx="2698595" cy="3448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95033" y="4322298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233854" y="3372231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44739" y="3303110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10201" y="3982770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434575" y="3643242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63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006" y="-133815"/>
            <a:ext cx="94434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7754" y="5695686"/>
            <a:ext cx="415073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Hyaloclastite Ridges</a:t>
            </a:r>
          </a:p>
        </p:txBody>
      </p:sp>
      <p:sp>
        <p:nvSpPr>
          <p:cNvPr id="8" name="Down Arrow 7"/>
          <p:cNvSpPr/>
          <p:nvPr/>
        </p:nvSpPr>
        <p:spPr>
          <a:xfrm rot="12555807">
            <a:off x="3497484" y="5171672"/>
            <a:ext cx="452575" cy="104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2555807">
            <a:off x="4450559" y="5171062"/>
            <a:ext cx="452575" cy="104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2555807">
            <a:off x="5403633" y="4171997"/>
            <a:ext cx="452575" cy="104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9650" y="-1123950"/>
            <a:ext cx="14211300" cy="910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69920" y="5657671"/>
            <a:ext cx="4150733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modern sub-areal fissure eruption</a:t>
            </a:r>
          </a:p>
        </p:txBody>
      </p:sp>
    </p:spTree>
    <p:extLst>
      <p:ext uri="{BB962C8B-B14F-4D97-AF65-F5344CB8AC3E}">
        <p14:creationId xmlns:p14="http://schemas.microsoft.com/office/powerpoint/2010/main" val="1034813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126" y="234175"/>
            <a:ext cx="4718304" cy="6263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05643" y="941801"/>
            <a:ext cx="4429514" cy="50783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fissure eruption</a:t>
            </a:r>
          </a:p>
          <a:p>
            <a:endParaRPr lang="en-US" sz="3600" b="1" dirty="0"/>
          </a:p>
          <a:p>
            <a:r>
              <a:rPr lang="en-US" sz="3600" b="1" dirty="0"/>
              <a:t>top of lava-filled</a:t>
            </a:r>
          </a:p>
          <a:p>
            <a:r>
              <a:rPr lang="en-US" sz="3600" b="1" dirty="0"/>
              <a:t>vertical crack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r>
              <a:rPr lang="en-US" sz="3600" b="1" dirty="0"/>
              <a:t>opening direction is horizontal</a:t>
            </a:r>
          </a:p>
        </p:txBody>
      </p:sp>
      <p:sp>
        <p:nvSpPr>
          <p:cNvPr id="9" name="Down Arrow 8"/>
          <p:cNvSpPr/>
          <p:nvPr/>
        </p:nvSpPr>
        <p:spPr>
          <a:xfrm rot="5179310">
            <a:off x="4370117" y="4878049"/>
            <a:ext cx="501804" cy="13608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6003681">
            <a:off x="5959982" y="4785123"/>
            <a:ext cx="501804" cy="13608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365" y="67733"/>
            <a:ext cx="10023553" cy="6980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818" y="396202"/>
            <a:ext cx="4429514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Easy to judge opening </a:t>
            </a:r>
            <a:r>
              <a:rPr lang="en-US" sz="3600" b="1" dirty="0" err="1"/>
              <a:t>diretion</a:t>
            </a:r>
            <a:endParaRPr lang="en-US" sz="3600" b="1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728117" y="1290954"/>
            <a:ext cx="2698595" cy="3448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378819" y="1580550"/>
            <a:ext cx="2698595" cy="34483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95033" y="4322298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233854" y="3372231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44739" y="3303110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10201" y="3982770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434575" y="3643242"/>
            <a:ext cx="223024" cy="3395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 rot="7439524">
            <a:off x="4825444" y="1973764"/>
            <a:ext cx="501804" cy="566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8298861">
            <a:off x="5430842" y="2381324"/>
            <a:ext cx="501804" cy="566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8298861">
            <a:off x="5310425" y="4039235"/>
            <a:ext cx="501804" cy="566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7328738">
            <a:off x="4681907" y="3641918"/>
            <a:ext cx="501804" cy="566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4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51" y="-2"/>
            <a:ext cx="6610120" cy="68580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7439524">
            <a:off x="2517144" y="3612992"/>
            <a:ext cx="501804" cy="566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8298861">
            <a:off x="3168807" y="4047755"/>
            <a:ext cx="501804" cy="566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04507" y="1078961"/>
            <a:ext cx="4429514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opening direction controlled by plate tectonic extension</a:t>
            </a:r>
          </a:p>
        </p:txBody>
      </p:sp>
    </p:spTree>
    <p:extLst>
      <p:ext uri="{BB962C8B-B14F-4D97-AF65-F5344CB8AC3E}">
        <p14:creationId xmlns:p14="http://schemas.microsoft.com/office/powerpoint/2010/main" val="2442360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365" y="-1801851"/>
            <a:ext cx="10023553" cy="8849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4089" y="1625491"/>
            <a:ext cx="3839716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/>
              <a:t>Thorbjorn</a:t>
            </a:r>
            <a:r>
              <a:rPr lang="en-US" sz="3600" b="1" dirty="0"/>
              <a:t> - big subglacial eruption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1971334" y="2955476"/>
            <a:ext cx="359333" cy="490251"/>
          </a:xfrm>
          <a:custGeom>
            <a:avLst/>
            <a:gdLst>
              <a:gd name="connsiteX0" fmla="*/ 35886 w 359333"/>
              <a:gd name="connsiteY0" fmla="*/ 21900 h 490251"/>
              <a:gd name="connsiteX1" fmla="*/ 359271 w 359333"/>
              <a:gd name="connsiteY1" fmla="*/ 10749 h 490251"/>
              <a:gd name="connsiteX2" fmla="*/ 13583 w 359333"/>
              <a:gd name="connsiteY2" fmla="*/ 155714 h 490251"/>
              <a:gd name="connsiteX3" fmla="*/ 102793 w 359333"/>
              <a:gd name="connsiteY3" fmla="*/ 490251 h 49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33" h="490251">
                <a:moveTo>
                  <a:pt x="35886" y="21900"/>
                </a:moveTo>
                <a:cubicBezTo>
                  <a:pt x="199437" y="5173"/>
                  <a:pt x="362988" y="-11553"/>
                  <a:pt x="359271" y="10749"/>
                </a:cubicBezTo>
                <a:cubicBezTo>
                  <a:pt x="355554" y="33051"/>
                  <a:pt x="56329" y="75797"/>
                  <a:pt x="13583" y="155714"/>
                </a:cubicBezTo>
                <a:cubicBezTo>
                  <a:pt x="-29163" y="235631"/>
                  <a:pt x="36815" y="362941"/>
                  <a:pt x="102793" y="49025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029522" y="3232415"/>
            <a:ext cx="1193352" cy="1265212"/>
          </a:xfrm>
          <a:custGeom>
            <a:avLst/>
            <a:gdLst>
              <a:gd name="connsiteX0" fmla="*/ 646771 w 1193352"/>
              <a:gd name="connsiteY0" fmla="*/ 1439 h 1265212"/>
              <a:gd name="connsiteX1" fmla="*/ 814039 w 1193352"/>
              <a:gd name="connsiteY1" fmla="*/ 34892 h 1265212"/>
              <a:gd name="connsiteX2" fmla="*/ 936702 w 1193352"/>
              <a:gd name="connsiteY2" fmla="*/ 235614 h 1265212"/>
              <a:gd name="connsiteX3" fmla="*/ 970156 w 1193352"/>
              <a:gd name="connsiteY3" fmla="*/ 536697 h 1265212"/>
              <a:gd name="connsiteX4" fmla="*/ 970156 w 1193352"/>
              <a:gd name="connsiteY4" fmla="*/ 715117 h 1265212"/>
              <a:gd name="connsiteX5" fmla="*/ 1137424 w 1193352"/>
              <a:gd name="connsiteY5" fmla="*/ 793175 h 1265212"/>
              <a:gd name="connsiteX6" fmla="*/ 1193180 w 1193352"/>
              <a:gd name="connsiteY6" fmla="*/ 1027351 h 1265212"/>
              <a:gd name="connsiteX7" fmla="*/ 1148576 w 1193352"/>
              <a:gd name="connsiteY7" fmla="*/ 1105409 h 1265212"/>
              <a:gd name="connsiteX8" fmla="*/ 992458 w 1193352"/>
              <a:gd name="connsiteY8" fmla="*/ 1250375 h 1265212"/>
              <a:gd name="connsiteX9" fmla="*/ 869795 w 1193352"/>
              <a:gd name="connsiteY9" fmla="*/ 1250375 h 1265212"/>
              <a:gd name="connsiteX10" fmla="*/ 780585 w 1193352"/>
              <a:gd name="connsiteY10" fmla="*/ 1161165 h 1265212"/>
              <a:gd name="connsiteX11" fmla="*/ 713678 w 1193352"/>
              <a:gd name="connsiteY11" fmla="*/ 1071956 h 1265212"/>
              <a:gd name="connsiteX12" fmla="*/ 624468 w 1193352"/>
              <a:gd name="connsiteY12" fmla="*/ 1049653 h 1265212"/>
              <a:gd name="connsiteX13" fmla="*/ 468351 w 1193352"/>
              <a:gd name="connsiteY13" fmla="*/ 949292 h 1265212"/>
              <a:gd name="connsiteX14" fmla="*/ 423746 w 1193352"/>
              <a:gd name="connsiteY14" fmla="*/ 860083 h 1265212"/>
              <a:gd name="connsiteX15" fmla="*/ 223024 w 1193352"/>
              <a:gd name="connsiteY15" fmla="*/ 826629 h 1265212"/>
              <a:gd name="connsiteX16" fmla="*/ 111512 w 1193352"/>
              <a:gd name="connsiteY16" fmla="*/ 893536 h 1265212"/>
              <a:gd name="connsiteX17" fmla="*/ 0 w 1193352"/>
              <a:gd name="connsiteY17" fmla="*/ 793175 h 1265212"/>
              <a:gd name="connsiteX18" fmla="*/ 111512 w 1193352"/>
              <a:gd name="connsiteY18" fmla="*/ 648209 h 1265212"/>
              <a:gd name="connsiteX19" fmla="*/ 200722 w 1193352"/>
              <a:gd name="connsiteY19" fmla="*/ 469790 h 1265212"/>
              <a:gd name="connsiteX20" fmla="*/ 278780 w 1193352"/>
              <a:gd name="connsiteY20" fmla="*/ 235614 h 1265212"/>
              <a:gd name="connsiteX21" fmla="*/ 312234 w 1193352"/>
              <a:gd name="connsiteY21" fmla="*/ 90648 h 1265212"/>
              <a:gd name="connsiteX0" fmla="*/ 646771 w 1193352"/>
              <a:gd name="connsiteY0" fmla="*/ 1439 h 1265212"/>
              <a:gd name="connsiteX1" fmla="*/ 814039 w 1193352"/>
              <a:gd name="connsiteY1" fmla="*/ 34892 h 1265212"/>
              <a:gd name="connsiteX2" fmla="*/ 936702 w 1193352"/>
              <a:gd name="connsiteY2" fmla="*/ 235614 h 1265212"/>
              <a:gd name="connsiteX3" fmla="*/ 970156 w 1193352"/>
              <a:gd name="connsiteY3" fmla="*/ 536697 h 1265212"/>
              <a:gd name="connsiteX4" fmla="*/ 970156 w 1193352"/>
              <a:gd name="connsiteY4" fmla="*/ 715117 h 1265212"/>
              <a:gd name="connsiteX5" fmla="*/ 1137424 w 1193352"/>
              <a:gd name="connsiteY5" fmla="*/ 793175 h 1265212"/>
              <a:gd name="connsiteX6" fmla="*/ 1193180 w 1193352"/>
              <a:gd name="connsiteY6" fmla="*/ 1027351 h 1265212"/>
              <a:gd name="connsiteX7" fmla="*/ 1148576 w 1193352"/>
              <a:gd name="connsiteY7" fmla="*/ 1105409 h 1265212"/>
              <a:gd name="connsiteX8" fmla="*/ 992458 w 1193352"/>
              <a:gd name="connsiteY8" fmla="*/ 1250375 h 1265212"/>
              <a:gd name="connsiteX9" fmla="*/ 869795 w 1193352"/>
              <a:gd name="connsiteY9" fmla="*/ 1250375 h 1265212"/>
              <a:gd name="connsiteX10" fmla="*/ 780585 w 1193352"/>
              <a:gd name="connsiteY10" fmla="*/ 1161165 h 1265212"/>
              <a:gd name="connsiteX11" fmla="*/ 713678 w 1193352"/>
              <a:gd name="connsiteY11" fmla="*/ 1071956 h 1265212"/>
              <a:gd name="connsiteX12" fmla="*/ 624468 w 1193352"/>
              <a:gd name="connsiteY12" fmla="*/ 1049653 h 1265212"/>
              <a:gd name="connsiteX13" fmla="*/ 468351 w 1193352"/>
              <a:gd name="connsiteY13" fmla="*/ 949292 h 1265212"/>
              <a:gd name="connsiteX14" fmla="*/ 423746 w 1193352"/>
              <a:gd name="connsiteY14" fmla="*/ 860083 h 1265212"/>
              <a:gd name="connsiteX15" fmla="*/ 223024 w 1193352"/>
              <a:gd name="connsiteY15" fmla="*/ 826629 h 1265212"/>
              <a:gd name="connsiteX16" fmla="*/ 111512 w 1193352"/>
              <a:gd name="connsiteY16" fmla="*/ 893536 h 1265212"/>
              <a:gd name="connsiteX17" fmla="*/ 0 w 1193352"/>
              <a:gd name="connsiteY17" fmla="*/ 793175 h 1265212"/>
              <a:gd name="connsiteX18" fmla="*/ 111512 w 1193352"/>
              <a:gd name="connsiteY18" fmla="*/ 648209 h 1265212"/>
              <a:gd name="connsiteX19" fmla="*/ 200722 w 1193352"/>
              <a:gd name="connsiteY19" fmla="*/ 469790 h 1265212"/>
              <a:gd name="connsiteX20" fmla="*/ 278780 w 1193352"/>
              <a:gd name="connsiteY20" fmla="*/ 235614 h 1265212"/>
              <a:gd name="connsiteX21" fmla="*/ 457200 w 1193352"/>
              <a:gd name="connsiteY21" fmla="*/ 12589 h 1265212"/>
              <a:gd name="connsiteX0" fmla="*/ 646771 w 1193352"/>
              <a:gd name="connsiteY0" fmla="*/ 1439 h 1265212"/>
              <a:gd name="connsiteX1" fmla="*/ 814039 w 1193352"/>
              <a:gd name="connsiteY1" fmla="*/ 34892 h 1265212"/>
              <a:gd name="connsiteX2" fmla="*/ 936702 w 1193352"/>
              <a:gd name="connsiteY2" fmla="*/ 235614 h 1265212"/>
              <a:gd name="connsiteX3" fmla="*/ 970156 w 1193352"/>
              <a:gd name="connsiteY3" fmla="*/ 536697 h 1265212"/>
              <a:gd name="connsiteX4" fmla="*/ 970156 w 1193352"/>
              <a:gd name="connsiteY4" fmla="*/ 715117 h 1265212"/>
              <a:gd name="connsiteX5" fmla="*/ 1137424 w 1193352"/>
              <a:gd name="connsiteY5" fmla="*/ 793175 h 1265212"/>
              <a:gd name="connsiteX6" fmla="*/ 1193180 w 1193352"/>
              <a:gd name="connsiteY6" fmla="*/ 1027351 h 1265212"/>
              <a:gd name="connsiteX7" fmla="*/ 1148576 w 1193352"/>
              <a:gd name="connsiteY7" fmla="*/ 1105409 h 1265212"/>
              <a:gd name="connsiteX8" fmla="*/ 992458 w 1193352"/>
              <a:gd name="connsiteY8" fmla="*/ 1250375 h 1265212"/>
              <a:gd name="connsiteX9" fmla="*/ 869795 w 1193352"/>
              <a:gd name="connsiteY9" fmla="*/ 1250375 h 1265212"/>
              <a:gd name="connsiteX10" fmla="*/ 780585 w 1193352"/>
              <a:gd name="connsiteY10" fmla="*/ 1161165 h 1265212"/>
              <a:gd name="connsiteX11" fmla="*/ 713678 w 1193352"/>
              <a:gd name="connsiteY11" fmla="*/ 1071956 h 1265212"/>
              <a:gd name="connsiteX12" fmla="*/ 624468 w 1193352"/>
              <a:gd name="connsiteY12" fmla="*/ 1049653 h 1265212"/>
              <a:gd name="connsiteX13" fmla="*/ 468351 w 1193352"/>
              <a:gd name="connsiteY13" fmla="*/ 949292 h 1265212"/>
              <a:gd name="connsiteX14" fmla="*/ 423746 w 1193352"/>
              <a:gd name="connsiteY14" fmla="*/ 860083 h 1265212"/>
              <a:gd name="connsiteX15" fmla="*/ 223024 w 1193352"/>
              <a:gd name="connsiteY15" fmla="*/ 826629 h 1265212"/>
              <a:gd name="connsiteX16" fmla="*/ 111512 w 1193352"/>
              <a:gd name="connsiteY16" fmla="*/ 893536 h 1265212"/>
              <a:gd name="connsiteX17" fmla="*/ 0 w 1193352"/>
              <a:gd name="connsiteY17" fmla="*/ 793175 h 1265212"/>
              <a:gd name="connsiteX18" fmla="*/ 111512 w 1193352"/>
              <a:gd name="connsiteY18" fmla="*/ 648209 h 1265212"/>
              <a:gd name="connsiteX19" fmla="*/ 200722 w 1193352"/>
              <a:gd name="connsiteY19" fmla="*/ 469790 h 1265212"/>
              <a:gd name="connsiteX20" fmla="*/ 278780 w 1193352"/>
              <a:gd name="connsiteY20" fmla="*/ 235614 h 1265212"/>
              <a:gd name="connsiteX21" fmla="*/ 457200 w 1193352"/>
              <a:gd name="connsiteY21" fmla="*/ 12589 h 1265212"/>
              <a:gd name="connsiteX22" fmla="*/ 646771 w 1193352"/>
              <a:gd name="connsiteY22" fmla="*/ 1439 h 126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93352" h="1265212">
                <a:moveTo>
                  <a:pt x="646771" y="1439"/>
                </a:moveTo>
                <a:cubicBezTo>
                  <a:pt x="706244" y="-1349"/>
                  <a:pt x="765717" y="-4137"/>
                  <a:pt x="814039" y="34892"/>
                </a:cubicBezTo>
                <a:cubicBezTo>
                  <a:pt x="862361" y="73921"/>
                  <a:pt x="910682" y="151980"/>
                  <a:pt x="936702" y="235614"/>
                </a:cubicBezTo>
                <a:cubicBezTo>
                  <a:pt x="962722" y="319248"/>
                  <a:pt x="964580" y="456780"/>
                  <a:pt x="970156" y="536697"/>
                </a:cubicBezTo>
                <a:cubicBezTo>
                  <a:pt x="975732" y="616614"/>
                  <a:pt x="942278" y="672371"/>
                  <a:pt x="970156" y="715117"/>
                </a:cubicBezTo>
                <a:cubicBezTo>
                  <a:pt x="998034" y="757863"/>
                  <a:pt x="1100253" y="741136"/>
                  <a:pt x="1137424" y="793175"/>
                </a:cubicBezTo>
                <a:cubicBezTo>
                  <a:pt x="1174595" y="845214"/>
                  <a:pt x="1191321" y="975312"/>
                  <a:pt x="1193180" y="1027351"/>
                </a:cubicBezTo>
                <a:cubicBezTo>
                  <a:pt x="1195039" y="1079390"/>
                  <a:pt x="1182030" y="1068238"/>
                  <a:pt x="1148576" y="1105409"/>
                </a:cubicBezTo>
                <a:cubicBezTo>
                  <a:pt x="1115122" y="1142580"/>
                  <a:pt x="1038921" y="1226214"/>
                  <a:pt x="992458" y="1250375"/>
                </a:cubicBezTo>
                <a:cubicBezTo>
                  <a:pt x="945995" y="1274536"/>
                  <a:pt x="905107" y="1265243"/>
                  <a:pt x="869795" y="1250375"/>
                </a:cubicBezTo>
                <a:cubicBezTo>
                  <a:pt x="834483" y="1235507"/>
                  <a:pt x="806604" y="1190901"/>
                  <a:pt x="780585" y="1161165"/>
                </a:cubicBezTo>
                <a:cubicBezTo>
                  <a:pt x="754566" y="1131429"/>
                  <a:pt x="739697" y="1090541"/>
                  <a:pt x="713678" y="1071956"/>
                </a:cubicBezTo>
                <a:cubicBezTo>
                  <a:pt x="687659" y="1053371"/>
                  <a:pt x="665356" y="1070097"/>
                  <a:pt x="624468" y="1049653"/>
                </a:cubicBezTo>
                <a:cubicBezTo>
                  <a:pt x="583580" y="1029209"/>
                  <a:pt x="501805" y="980887"/>
                  <a:pt x="468351" y="949292"/>
                </a:cubicBezTo>
                <a:cubicBezTo>
                  <a:pt x="434897" y="917697"/>
                  <a:pt x="464634" y="880527"/>
                  <a:pt x="423746" y="860083"/>
                </a:cubicBezTo>
                <a:cubicBezTo>
                  <a:pt x="382858" y="839639"/>
                  <a:pt x="275063" y="821053"/>
                  <a:pt x="223024" y="826629"/>
                </a:cubicBezTo>
                <a:cubicBezTo>
                  <a:pt x="170985" y="832205"/>
                  <a:pt x="148683" y="899112"/>
                  <a:pt x="111512" y="893536"/>
                </a:cubicBezTo>
                <a:cubicBezTo>
                  <a:pt x="74341" y="887960"/>
                  <a:pt x="0" y="834063"/>
                  <a:pt x="0" y="793175"/>
                </a:cubicBezTo>
                <a:cubicBezTo>
                  <a:pt x="0" y="752287"/>
                  <a:pt x="78058" y="702107"/>
                  <a:pt x="111512" y="648209"/>
                </a:cubicBezTo>
                <a:cubicBezTo>
                  <a:pt x="144966" y="594312"/>
                  <a:pt x="172844" y="538556"/>
                  <a:pt x="200722" y="469790"/>
                </a:cubicBezTo>
                <a:cubicBezTo>
                  <a:pt x="228600" y="401024"/>
                  <a:pt x="236034" y="311814"/>
                  <a:pt x="278780" y="235614"/>
                </a:cubicBezTo>
                <a:cubicBezTo>
                  <a:pt x="321526" y="159414"/>
                  <a:pt x="449765" y="53477"/>
                  <a:pt x="457200" y="12589"/>
                </a:cubicBezTo>
                <a:lnTo>
                  <a:pt x="646771" y="1439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43368" y="4385698"/>
            <a:ext cx="3081495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fissure eruption relatively small</a:t>
            </a:r>
          </a:p>
        </p:txBody>
      </p:sp>
      <p:sp>
        <p:nvSpPr>
          <p:cNvPr id="8" name="Freeform 7"/>
          <p:cNvSpPr/>
          <p:nvPr/>
        </p:nvSpPr>
        <p:spPr>
          <a:xfrm rot="6265382">
            <a:off x="4077623" y="3392763"/>
            <a:ext cx="424180" cy="1343045"/>
          </a:xfrm>
          <a:custGeom>
            <a:avLst/>
            <a:gdLst>
              <a:gd name="connsiteX0" fmla="*/ 35886 w 359333"/>
              <a:gd name="connsiteY0" fmla="*/ 21900 h 490251"/>
              <a:gd name="connsiteX1" fmla="*/ 359271 w 359333"/>
              <a:gd name="connsiteY1" fmla="*/ 10749 h 490251"/>
              <a:gd name="connsiteX2" fmla="*/ 13583 w 359333"/>
              <a:gd name="connsiteY2" fmla="*/ 155714 h 490251"/>
              <a:gd name="connsiteX3" fmla="*/ 102793 w 359333"/>
              <a:gd name="connsiteY3" fmla="*/ 490251 h 490251"/>
              <a:gd name="connsiteX0" fmla="*/ 417881 w 490401"/>
              <a:gd name="connsiteY0" fmla="*/ 2024 h 599817"/>
              <a:gd name="connsiteX1" fmla="*/ 359271 w 490401"/>
              <a:gd name="connsiteY1" fmla="*/ 120315 h 599817"/>
              <a:gd name="connsiteX2" fmla="*/ 13583 w 490401"/>
              <a:gd name="connsiteY2" fmla="*/ 265280 h 599817"/>
              <a:gd name="connsiteX3" fmla="*/ 102793 w 490401"/>
              <a:gd name="connsiteY3" fmla="*/ 599817 h 599817"/>
              <a:gd name="connsiteX0" fmla="*/ 359271 w 359271"/>
              <a:gd name="connsiteY0" fmla="*/ 0 h 479502"/>
              <a:gd name="connsiteX1" fmla="*/ 13583 w 359271"/>
              <a:gd name="connsiteY1" fmla="*/ 144965 h 479502"/>
              <a:gd name="connsiteX2" fmla="*/ 102793 w 359271"/>
              <a:gd name="connsiteY2" fmla="*/ 479502 h 479502"/>
              <a:gd name="connsiteX0" fmla="*/ 424180 w 424180"/>
              <a:gd name="connsiteY0" fmla="*/ 0 h 569062"/>
              <a:gd name="connsiteX1" fmla="*/ 17713 w 424180"/>
              <a:gd name="connsiteY1" fmla="*/ 234525 h 569062"/>
              <a:gd name="connsiteX2" fmla="*/ 106923 w 424180"/>
              <a:gd name="connsiteY2" fmla="*/ 569062 h 56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180" h="569062">
                <a:moveTo>
                  <a:pt x="424180" y="0"/>
                </a:moveTo>
                <a:cubicBezTo>
                  <a:pt x="356797" y="43876"/>
                  <a:pt x="70589" y="139681"/>
                  <a:pt x="17713" y="234525"/>
                </a:cubicBezTo>
                <a:cubicBezTo>
                  <a:pt x="-35163" y="329369"/>
                  <a:pt x="40945" y="441752"/>
                  <a:pt x="106923" y="569062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0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1821614" y="1727200"/>
            <a:ext cx="9144000" cy="1720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1</a:t>
            </a:r>
          </a:p>
          <a:p>
            <a:endParaRPr lang="en-US" dirty="0"/>
          </a:p>
          <a:p>
            <a:r>
              <a:rPr lang="en-US" dirty="0"/>
              <a:t>Social Media Pics</a:t>
            </a:r>
          </a:p>
        </p:txBody>
      </p:sp>
    </p:spTree>
    <p:extLst>
      <p:ext uri="{BB962C8B-B14F-4D97-AF65-F5344CB8AC3E}">
        <p14:creationId xmlns:p14="http://schemas.microsoft.com/office/powerpoint/2010/main" val="35999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88" y="100361"/>
            <a:ext cx="11744906" cy="6757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73212" y="5969171"/>
            <a:ext cx="791362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/>
              <a:t>Thorbjorn</a:t>
            </a:r>
            <a:r>
              <a:rPr lang="en-US" sz="3600" b="1" dirty="0"/>
              <a:t> (note that it is cut by fissures)</a:t>
            </a:r>
          </a:p>
        </p:txBody>
      </p:sp>
    </p:spTree>
    <p:extLst>
      <p:ext uri="{BB962C8B-B14F-4D97-AF65-F5344CB8AC3E}">
        <p14:creationId xmlns:p14="http://schemas.microsoft.com/office/powerpoint/2010/main" val="1071034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A5D6C7-392F-A6DA-E5A1-B2398834FB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736" y="1139"/>
            <a:ext cx="9558528" cy="68568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737" y="134081"/>
            <a:ext cx="9558528" cy="64315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hyaloclastite ridges and hills common in </a:t>
            </a:r>
            <a:r>
              <a:rPr lang="en-US" sz="3600" b="1" dirty="0" err="1"/>
              <a:t>iceland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84801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04B5CF-439C-8596-EE8A-B1B82C367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01" y="0"/>
            <a:ext cx="11926598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70A4D-DF24-BB6A-7986-2F2F02D15B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21" y="146304"/>
            <a:ext cx="11905379" cy="62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48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962970" y="902010"/>
            <a:ext cx="10355517" cy="223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3</a:t>
            </a:r>
          </a:p>
          <a:p>
            <a:endParaRPr lang="en-US" dirty="0"/>
          </a:p>
          <a:p>
            <a:r>
              <a:rPr lang="en-US" dirty="0"/>
              <a:t>Table Mountains</a:t>
            </a:r>
          </a:p>
        </p:txBody>
      </p:sp>
    </p:spTree>
    <p:extLst>
      <p:ext uri="{BB962C8B-B14F-4D97-AF65-F5344CB8AC3E}">
        <p14:creationId xmlns:p14="http://schemas.microsoft.com/office/powerpoint/2010/main" val="2785296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BDABD-4CF7-8DEF-B38A-D6791FEFE5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048" y="27376"/>
            <a:ext cx="9460992" cy="68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86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ABDABD-4CF7-8DEF-B38A-D6791FEFE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81" y="829340"/>
            <a:ext cx="11422956" cy="3934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4497" y="5061143"/>
            <a:ext cx="6620107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5400" b="1" dirty="0"/>
              <a:t>flat layers on top</a:t>
            </a:r>
          </a:p>
        </p:txBody>
      </p:sp>
    </p:spTree>
    <p:extLst>
      <p:ext uri="{BB962C8B-B14F-4D97-AF65-F5344CB8AC3E}">
        <p14:creationId xmlns:p14="http://schemas.microsoft.com/office/powerpoint/2010/main" val="3463419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98DA5-9A20-87FE-67CB-C84E12650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9582912" cy="68538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66137" y="138623"/>
            <a:ext cx="5735975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by the way, Iceland is the most ecologically-damaged country in Europe.  </a:t>
            </a:r>
            <a:r>
              <a:rPr lang="en-US" sz="3200" b="1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680277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A6BA0-9325-00D1-3567-2136363B66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136" y="-1"/>
            <a:ext cx="9497568" cy="68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C0BB4-D0A8-7AEF-3481-3E1F9929FF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024" y="0"/>
            <a:ext cx="4413504" cy="68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7826174" y="0"/>
            <a:ext cx="4020386" cy="209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39" y="173923"/>
            <a:ext cx="5064923" cy="6299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082" y="2519882"/>
            <a:ext cx="5045843" cy="42839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46811" y="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/>
              <a:t>Glaciers (?) or snow fields</a:t>
            </a:r>
          </a:p>
          <a:p>
            <a:r>
              <a:rPr lang="en-US" sz="3200" b="1" dirty="0"/>
              <a:t>Cirques</a:t>
            </a:r>
          </a:p>
          <a:p>
            <a:r>
              <a:rPr lang="en-US" sz="3200" b="1" dirty="0"/>
              <a:t>Arêtes and Horns</a:t>
            </a:r>
          </a:p>
          <a:p>
            <a:r>
              <a:rPr lang="en-US" sz="3200" b="1" dirty="0"/>
              <a:t>dam probably not  moraine</a:t>
            </a:r>
          </a:p>
          <a:p>
            <a:r>
              <a:rPr lang="en-US" sz="3200" b="1" dirty="0"/>
              <a:t>Cirque Lake</a:t>
            </a:r>
          </a:p>
        </p:txBody>
      </p:sp>
    </p:spTree>
    <p:extLst>
      <p:ext uri="{BB962C8B-B14F-4D97-AF65-F5344CB8AC3E}">
        <p14:creationId xmlns:p14="http://schemas.microsoft.com/office/powerpoint/2010/main" val="4170649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30C6-9271-46BC-2BAF-A556961EC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711AF-161B-667A-7261-4072B4F32E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32" y="-22064"/>
            <a:ext cx="9607296" cy="68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19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8A860-B497-CAD0-BD2E-65790CCD4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FE20C-6582-9DB2-8CCF-D530FD068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32" y="-22064"/>
            <a:ext cx="9607296" cy="68800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3D122F-2FD4-6605-B9C8-46BC8686CBA3}"/>
              </a:ext>
            </a:extLst>
          </p:cNvPr>
          <p:cNvCxnSpPr/>
          <p:nvPr/>
        </p:nvCxnSpPr>
        <p:spPr>
          <a:xfrm>
            <a:off x="4389120" y="2731008"/>
            <a:ext cx="1706880" cy="975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027FC6-69F4-CC95-15C3-EB99E8953489}"/>
              </a:ext>
            </a:extLst>
          </p:cNvPr>
          <p:cNvCxnSpPr>
            <a:cxnSpLocks/>
          </p:cNvCxnSpPr>
          <p:nvPr/>
        </p:nvCxnSpPr>
        <p:spPr>
          <a:xfrm>
            <a:off x="4389120" y="2188464"/>
            <a:ext cx="3511296" cy="2011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51C4A4-C453-7DE6-BA42-FCCB29E6C0D3}"/>
              </a:ext>
            </a:extLst>
          </p:cNvPr>
          <p:cNvCxnSpPr>
            <a:cxnSpLocks/>
          </p:cNvCxnSpPr>
          <p:nvPr/>
        </p:nvCxnSpPr>
        <p:spPr>
          <a:xfrm>
            <a:off x="4529328" y="1746504"/>
            <a:ext cx="1225296" cy="10058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440F40-84E1-2A19-50CC-B9953DBE05B0}"/>
              </a:ext>
            </a:extLst>
          </p:cNvPr>
          <p:cNvCxnSpPr>
            <a:cxnSpLocks/>
          </p:cNvCxnSpPr>
          <p:nvPr/>
        </p:nvCxnSpPr>
        <p:spPr>
          <a:xfrm>
            <a:off x="7802880" y="1472184"/>
            <a:ext cx="248716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994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D38F4-D8DC-70D9-B121-B554489A5B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663" y="0"/>
            <a:ext cx="9470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04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EF61A-E160-9FFB-A098-F103B5F8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A237A-9485-4002-B559-7A9700A1A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28" y="0"/>
            <a:ext cx="10163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14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DB0DB-1D1A-A447-A878-63644682F1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88" y="0"/>
            <a:ext cx="9790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08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9986D-A0D8-5BDA-08DE-C201171C24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87" y="0"/>
            <a:ext cx="9534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49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D1466-813F-2E09-4332-BF18C9895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599" y="0"/>
            <a:ext cx="10490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71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09CBD-D218-5703-3545-31A745EC91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44" y="0"/>
            <a:ext cx="112200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74118-5A54-9D4B-D8FB-7208D4BED50C}"/>
              </a:ext>
            </a:extLst>
          </p:cNvPr>
          <p:cNvSpPr txBox="1"/>
          <p:nvPr/>
        </p:nvSpPr>
        <p:spPr>
          <a:xfrm>
            <a:off x="1645920" y="5478518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Efstadalsfjall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CEFD8-E819-D500-AB4C-21DAB96A287D}"/>
              </a:ext>
            </a:extLst>
          </p:cNvPr>
          <p:cNvSpPr txBox="1"/>
          <p:nvPr/>
        </p:nvSpPr>
        <p:spPr>
          <a:xfrm>
            <a:off x="5809488" y="1656326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Raudafell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BB71A-0C07-5856-8AAC-BF73E322838D}"/>
              </a:ext>
            </a:extLst>
          </p:cNvPr>
          <p:cNvSpPr txBox="1"/>
          <p:nvPr/>
        </p:nvSpPr>
        <p:spPr>
          <a:xfrm>
            <a:off x="2401824" y="1302758"/>
            <a:ext cx="1694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Hogenhofdi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B1150-CB50-2838-E376-A0F5EFB29F81}"/>
              </a:ext>
            </a:extLst>
          </p:cNvPr>
          <p:cNvSpPr txBox="1"/>
          <p:nvPr/>
        </p:nvSpPr>
        <p:spPr>
          <a:xfrm>
            <a:off x="8089392" y="2117991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Bjarnafell</a:t>
            </a:r>
            <a:endParaRPr lang="en-US" sz="2400" dirty="0"/>
          </a:p>
        </p:txBody>
      </p:sp>
      <p:sp>
        <p:nvSpPr>
          <p:cNvPr id="2" name="5-Point Star 1"/>
          <p:cNvSpPr/>
          <p:nvPr/>
        </p:nvSpPr>
        <p:spPr>
          <a:xfrm>
            <a:off x="8597590" y="1125974"/>
            <a:ext cx="312234" cy="35356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24528" y="4832187"/>
            <a:ext cx="4685296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only the tall hyaloclastite hills are capped with lava</a:t>
            </a:r>
          </a:p>
        </p:txBody>
      </p:sp>
    </p:spTree>
    <p:extLst>
      <p:ext uri="{BB962C8B-B14F-4D97-AF65-F5344CB8AC3E}">
        <p14:creationId xmlns:p14="http://schemas.microsoft.com/office/powerpoint/2010/main" val="4255601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4934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CEFD8-E819-D500-AB4C-21DAB96A287D}"/>
              </a:ext>
            </a:extLst>
          </p:cNvPr>
          <p:cNvSpPr txBox="1"/>
          <p:nvPr/>
        </p:nvSpPr>
        <p:spPr>
          <a:xfrm>
            <a:off x="8206073" y="5642278"/>
            <a:ext cx="3139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Gaesafjoll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46279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46986" cy="6592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CEFD8-E819-D500-AB4C-21DAB96A287D}"/>
              </a:ext>
            </a:extLst>
          </p:cNvPr>
          <p:cNvSpPr txBox="1"/>
          <p:nvPr/>
        </p:nvSpPr>
        <p:spPr>
          <a:xfrm>
            <a:off x="3363139" y="3745745"/>
            <a:ext cx="2760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Gaesafjoll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780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37" y="216032"/>
            <a:ext cx="5371439" cy="65336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70875" y="25814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Cirque</a:t>
            </a:r>
          </a:p>
          <a:p>
            <a:r>
              <a:rPr lang="en-US" sz="3600" b="1" dirty="0"/>
              <a:t>Fjord</a:t>
            </a:r>
          </a:p>
          <a:p>
            <a:r>
              <a:rPr lang="en-US" sz="3600" b="1" dirty="0"/>
              <a:t>Arêtes</a:t>
            </a:r>
          </a:p>
          <a:p>
            <a:r>
              <a:rPr lang="en-US" sz="3600" b="1" dirty="0"/>
              <a:t>Horn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630" y="2878743"/>
            <a:ext cx="5404428" cy="26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14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E7BA-856D-4B5E-172D-8F1FAD97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80382-095B-EA73-42D6-DDE5005C89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462" y="-63796"/>
            <a:ext cx="10253474" cy="69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94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070F3-3AC2-0CB1-76C7-17731A396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CF7E46-FF49-39C1-CEB1-444E60FE1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23" y="0"/>
            <a:ext cx="580869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F0A5D-3F10-7891-3899-33536B5662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727" y="1572768"/>
            <a:ext cx="5940926" cy="3998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CEFD8-E819-D500-AB4C-21DAB96A287D}"/>
              </a:ext>
            </a:extLst>
          </p:cNvPr>
          <p:cNvSpPr txBox="1"/>
          <p:nvPr/>
        </p:nvSpPr>
        <p:spPr>
          <a:xfrm>
            <a:off x="6415836" y="428386"/>
            <a:ext cx="4471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Volcanic Crater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CEFD8-E819-D500-AB4C-21DAB96A287D}"/>
              </a:ext>
            </a:extLst>
          </p:cNvPr>
          <p:cNvSpPr txBox="1"/>
          <p:nvPr/>
        </p:nvSpPr>
        <p:spPr>
          <a:xfrm>
            <a:off x="8141855" y="6008240"/>
            <a:ext cx="3702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Basalt at top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654408" y="3572256"/>
            <a:ext cx="637432" cy="3444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38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1F85BC-506D-78AF-D6C6-A05C9654F5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81" y="478536"/>
            <a:ext cx="11749837" cy="55077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C44D1D-54C1-C3A3-FFDF-0F6156291A51}"/>
              </a:ext>
            </a:extLst>
          </p:cNvPr>
          <p:cNvSpPr txBox="1"/>
          <p:nvPr/>
        </p:nvSpPr>
        <p:spPr>
          <a:xfrm>
            <a:off x="4437888" y="6027003"/>
            <a:ext cx="4389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u="sng" dirty="0" err="1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Herðubreið</a:t>
            </a:r>
            <a:endParaRPr lang="en-US" sz="4800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84244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E624FC-2146-6590-71AB-45DAE5623E58}"/>
              </a:ext>
            </a:extLst>
          </p:cNvPr>
          <p:cNvSpPr txBox="1"/>
          <p:nvPr/>
        </p:nvSpPr>
        <p:spPr>
          <a:xfrm>
            <a:off x="8081240" y="5958825"/>
            <a:ext cx="2979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hlinkClick r:id="rId2"/>
              </a:rPr>
              <a:t>Herðubreið</a:t>
            </a:r>
            <a:endParaRPr lang="en-US" sz="4000" b="1" dirty="0">
              <a:hlinkClick r:id="rId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56E84-D219-F3CB-0017-4C9F33D23F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555"/>
            <a:ext cx="7303008" cy="6916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656E84-D219-F3CB-0017-4C9F33D23F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4928" y="1429356"/>
            <a:ext cx="4031728" cy="4529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CEFD8-E819-D500-AB4C-21DAB96A287D}"/>
              </a:ext>
            </a:extLst>
          </p:cNvPr>
          <p:cNvSpPr txBox="1"/>
          <p:nvPr/>
        </p:nvSpPr>
        <p:spPr>
          <a:xfrm>
            <a:off x="7720096" y="367527"/>
            <a:ext cx="4471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Volcanic Crater</a:t>
            </a:r>
          </a:p>
        </p:txBody>
      </p:sp>
      <p:sp>
        <p:nvSpPr>
          <p:cNvPr id="2" name="Down Arrow 1"/>
          <p:cNvSpPr/>
          <p:nvPr/>
        </p:nvSpPr>
        <p:spPr>
          <a:xfrm rot="16200000">
            <a:off x="3019647" y="3428276"/>
            <a:ext cx="340241" cy="53162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46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06C94A-E8D8-81E6-CEE1-693A4DED52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241" y="0"/>
            <a:ext cx="5730241" cy="662366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D15F8CB-FC95-AD0C-425F-C75BA4F5F1EF}"/>
              </a:ext>
            </a:extLst>
          </p:cNvPr>
          <p:cNvSpPr/>
          <p:nvPr/>
        </p:nvSpPr>
        <p:spPr>
          <a:xfrm>
            <a:off x="2563722" y="3589200"/>
            <a:ext cx="195072" cy="865632"/>
          </a:xfrm>
          <a:custGeom>
            <a:avLst/>
            <a:gdLst>
              <a:gd name="connsiteX0" fmla="*/ 0 w 195072"/>
              <a:gd name="connsiteY0" fmla="*/ 865632 h 865632"/>
              <a:gd name="connsiteX1" fmla="*/ 195072 w 195072"/>
              <a:gd name="connsiteY1" fmla="*/ 463296 h 865632"/>
              <a:gd name="connsiteX2" fmla="*/ 85344 w 195072"/>
              <a:gd name="connsiteY2" fmla="*/ 134112 h 865632"/>
              <a:gd name="connsiteX3" fmla="*/ 97536 w 195072"/>
              <a:gd name="connsiteY3" fmla="*/ 0 h 86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072" h="865632">
                <a:moveTo>
                  <a:pt x="0" y="865632"/>
                </a:moveTo>
                <a:lnTo>
                  <a:pt x="195072" y="463296"/>
                </a:lnTo>
                <a:lnTo>
                  <a:pt x="85344" y="134112"/>
                </a:lnTo>
                <a:lnTo>
                  <a:pt x="97536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744" y="2913006"/>
            <a:ext cx="5163747" cy="308365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021659" y="4827182"/>
            <a:ext cx="483848" cy="3827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92219" y="894089"/>
            <a:ext cx="529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1996 subglacial eruption</a:t>
            </a:r>
          </a:p>
        </p:txBody>
      </p:sp>
    </p:spTree>
    <p:extLst>
      <p:ext uri="{BB962C8B-B14F-4D97-AF65-F5344CB8AC3E}">
        <p14:creationId xmlns:p14="http://schemas.microsoft.com/office/powerpoint/2010/main" val="1949346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4823B-1960-3618-CDC1-5FEAED06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CBF58-7387-8680-FB8F-47FCB1582D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688"/>
            <a:ext cx="9256553" cy="6687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7395" y="4530423"/>
            <a:ext cx="2930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tephra-covered glacier</a:t>
            </a:r>
          </a:p>
        </p:txBody>
      </p:sp>
    </p:spTree>
    <p:extLst>
      <p:ext uri="{BB962C8B-B14F-4D97-AF65-F5344CB8AC3E}">
        <p14:creationId xmlns:p14="http://schemas.microsoft.com/office/powerpoint/2010/main" val="4136883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FEF4-5A9D-4493-9451-A3CAC43AC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E0E86-04F5-505F-0AE8-D34A50207B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71" y="0"/>
            <a:ext cx="6575942" cy="6772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98353" y="1000414"/>
            <a:ext cx="4893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giant slot melted in ice</a:t>
            </a:r>
          </a:p>
        </p:txBody>
      </p:sp>
    </p:spTree>
    <p:extLst>
      <p:ext uri="{BB962C8B-B14F-4D97-AF65-F5344CB8AC3E}">
        <p14:creationId xmlns:p14="http://schemas.microsoft.com/office/powerpoint/2010/main" val="1203996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CA9D0-FFF1-0400-52F3-1246E2BCC8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0536"/>
            <a:ext cx="11821798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40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7F09DB6-0DE4-D27C-E3CA-B51CA359BBD0}"/>
              </a:ext>
            </a:extLst>
          </p:cNvPr>
          <p:cNvGrpSpPr/>
          <p:nvPr/>
        </p:nvGrpSpPr>
        <p:grpSpPr>
          <a:xfrm>
            <a:off x="204544" y="721880"/>
            <a:ext cx="4343072" cy="1643530"/>
            <a:chOff x="204544" y="573025"/>
            <a:chExt cx="4343072" cy="16435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919457-4471-9EBE-089F-4AB151D1DC43}"/>
                </a:ext>
              </a:extLst>
            </p:cNvPr>
            <p:cNvGrpSpPr/>
            <p:nvPr/>
          </p:nvGrpSpPr>
          <p:grpSpPr>
            <a:xfrm>
              <a:off x="426720" y="1514197"/>
              <a:ext cx="4120896" cy="702358"/>
              <a:chOff x="633984" y="2065226"/>
              <a:chExt cx="4120896" cy="70235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086262C-C480-646B-FD6F-E6B7D6C72B48}"/>
                  </a:ext>
                </a:extLst>
              </p:cNvPr>
              <p:cNvSpPr/>
              <p:nvPr/>
            </p:nvSpPr>
            <p:spPr>
              <a:xfrm>
                <a:off x="633984" y="2065226"/>
                <a:ext cx="4120896" cy="702358"/>
              </a:xfrm>
              <a:custGeom>
                <a:avLst/>
                <a:gdLst>
                  <a:gd name="connsiteX0" fmla="*/ 0 w 4120896"/>
                  <a:gd name="connsiteY0" fmla="*/ 0 h 1780032"/>
                  <a:gd name="connsiteX1" fmla="*/ 4120896 w 4120896"/>
                  <a:gd name="connsiteY1" fmla="*/ 0 h 1780032"/>
                  <a:gd name="connsiteX2" fmla="*/ 4120896 w 4120896"/>
                  <a:gd name="connsiteY2" fmla="*/ 1780032 h 1780032"/>
                  <a:gd name="connsiteX3" fmla="*/ 0 w 4120896"/>
                  <a:gd name="connsiteY3" fmla="*/ 1780032 h 1780032"/>
                  <a:gd name="connsiteX4" fmla="*/ 0 w 4120896"/>
                  <a:gd name="connsiteY4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4120896 w 4120896"/>
                  <a:gd name="connsiteY2" fmla="*/ 0 h 1780032"/>
                  <a:gd name="connsiteX3" fmla="*/ 4120896 w 4120896"/>
                  <a:gd name="connsiteY3" fmla="*/ 1780032 h 1780032"/>
                  <a:gd name="connsiteX4" fmla="*/ 0 w 4120896"/>
                  <a:gd name="connsiteY4" fmla="*/ 1780032 h 1780032"/>
                  <a:gd name="connsiteX5" fmla="*/ 0 w 4120896"/>
                  <a:gd name="connsiteY5" fmla="*/ 0 h 1780032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3291840 w 4120896"/>
                  <a:gd name="connsiteY2" fmla="*/ 0 h 1792224"/>
                  <a:gd name="connsiteX3" fmla="*/ 4120896 w 4120896"/>
                  <a:gd name="connsiteY3" fmla="*/ 12192 h 1792224"/>
                  <a:gd name="connsiteX4" fmla="*/ 4120896 w 4120896"/>
                  <a:gd name="connsiteY4" fmla="*/ 1792224 h 1792224"/>
                  <a:gd name="connsiteX5" fmla="*/ 0 w 4120896"/>
                  <a:gd name="connsiteY5" fmla="*/ 1792224 h 1792224"/>
                  <a:gd name="connsiteX6" fmla="*/ 0 w 4120896"/>
                  <a:gd name="connsiteY6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3291840 w 4120896"/>
                  <a:gd name="connsiteY3" fmla="*/ 0 h 1792224"/>
                  <a:gd name="connsiteX4" fmla="*/ 4120896 w 4120896"/>
                  <a:gd name="connsiteY4" fmla="*/ 12192 h 1792224"/>
                  <a:gd name="connsiteX5" fmla="*/ 4120896 w 4120896"/>
                  <a:gd name="connsiteY5" fmla="*/ 1792224 h 1792224"/>
                  <a:gd name="connsiteX6" fmla="*/ 0 w 4120896"/>
                  <a:gd name="connsiteY6" fmla="*/ 1792224 h 1792224"/>
                  <a:gd name="connsiteX7" fmla="*/ 0 w 4120896"/>
                  <a:gd name="connsiteY7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2877312 w 4120896"/>
                  <a:gd name="connsiteY3" fmla="*/ 12192 h 1792224"/>
                  <a:gd name="connsiteX4" fmla="*/ 3291840 w 4120896"/>
                  <a:gd name="connsiteY4" fmla="*/ 0 h 1792224"/>
                  <a:gd name="connsiteX5" fmla="*/ 4120896 w 4120896"/>
                  <a:gd name="connsiteY5" fmla="*/ 12192 h 1792224"/>
                  <a:gd name="connsiteX6" fmla="*/ 4120896 w 4120896"/>
                  <a:gd name="connsiteY6" fmla="*/ 1792224 h 1792224"/>
                  <a:gd name="connsiteX7" fmla="*/ 0 w 4120896"/>
                  <a:gd name="connsiteY7" fmla="*/ 1792224 h 1792224"/>
                  <a:gd name="connsiteX8" fmla="*/ 0 w 4120896"/>
                  <a:gd name="connsiteY8" fmla="*/ 12192 h 1792224"/>
                  <a:gd name="connsiteX0" fmla="*/ 0 w 4120896"/>
                  <a:gd name="connsiteY0" fmla="*/ 24384 h 1804416"/>
                  <a:gd name="connsiteX1" fmla="*/ 914400 w 4120896"/>
                  <a:gd name="connsiteY1" fmla="*/ 24384 h 1804416"/>
                  <a:gd name="connsiteX2" fmla="*/ 1426464 w 4120896"/>
                  <a:gd name="connsiteY2" fmla="*/ 0 h 1804416"/>
                  <a:gd name="connsiteX3" fmla="*/ 2048256 w 4120896"/>
                  <a:gd name="connsiteY3" fmla="*/ 24384 h 1804416"/>
                  <a:gd name="connsiteX4" fmla="*/ 2877312 w 4120896"/>
                  <a:gd name="connsiteY4" fmla="*/ 24384 h 1804416"/>
                  <a:gd name="connsiteX5" fmla="*/ 3291840 w 4120896"/>
                  <a:gd name="connsiteY5" fmla="*/ 12192 h 1804416"/>
                  <a:gd name="connsiteX6" fmla="*/ 4120896 w 4120896"/>
                  <a:gd name="connsiteY6" fmla="*/ 24384 h 1804416"/>
                  <a:gd name="connsiteX7" fmla="*/ 4120896 w 4120896"/>
                  <a:gd name="connsiteY7" fmla="*/ 1804416 h 1804416"/>
                  <a:gd name="connsiteX8" fmla="*/ 0 w 4120896"/>
                  <a:gd name="connsiteY8" fmla="*/ 1804416 h 1804416"/>
                  <a:gd name="connsiteX9" fmla="*/ 0 w 4120896"/>
                  <a:gd name="connsiteY9" fmla="*/ 24384 h 1804416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204825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38528 w 4120896"/>
                  <a:gd name="connsiteY3" fmla="*/ 416630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0896" h="1792224">
                    <a:moveTo>
                      <a:pt x="0" y="12192"/>
                    </a:moveTo>
                    <a:lnTo>
                      <a:pt x="914400" y="12192"/>
                    </a:lnTo>
                    <a:lnTo>
                      <a:pt x="1780032" y="50029"/>
                    </a:lnTo>
                    <a:lnTo>
                      <a:pt x="1938528" y="416630"/>
                    </a:lnTo>
                    <a:lnTo>
                      <a:pt x="2292096" y="12192"/>
                    </a:lnTo>
                    <a:lnTo>
                      <a:pt x="3291840" y="0"/>
                    </a:lnTo>
                    <a:lnTo>
                      <a:pt x="4120896" y="12192"/>
                    </a:lnTo>
                    <a:lnTo>
                      <a:pt x="4120896" y="1792224"/>
                    </a:lnTo>
                    <a:lnTo>
                      <a:pt x="0" y="1792224"/>
                    </a:lnTo>
                    <a:lnTo>
                      <a:pt x="0" y="1219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9023458C-846E-D216-540F-BF418198A9F4}"/>
                  </a:ext>
                </a:extLst>
              </p:cNvPr>
              <p:cNvSpPr/>
              <p:nvPr/>
            </p:nvSpPr>
            <p:spPr>
              <a:xfrm>
                <a:off x="2474976" y="2462784"/>
                <a:ext cx="158496" cy="304800"/>
              </a:xfrm>
              <a:prstGeom prst="triangle">
                <a:avLst>
                  <a:gd name="adj" fmla="val 7093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C518A7-D27F-C54E-3CAA-338A799D4616}"/>
                </a:ext>
              </a:extLst>
            </p:cNvPr>
            <p:cNvSpPr txBox="1"/>
            <p:nvPr/>
          </p:nvSpPr>
          <p:spPr>
            <a:xfrm>
              <a:off x="204544" y="80631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1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180187-8D0A-9918-5F19-A9E191280CBE}"/>
                </a:ext>
              </a:extLst>
            </p:cNvPr>
            <p:cNvSpPr/>
            <p:nvPr/>
          </p:nvSpPr>
          <p:spPr>
            <a:xfrm rot="20355419">
              <a:off x="2216267" y="573025"/>
              <a:ext cx="1002422" cy="694944"/>
            </a:xfrm>
            <a:custGeom>
              <a:avLst/>
              <a:gdLst>
                <a:gd name="connsiteX0" fmla="*/ 27062 w 1002422"/>
                <a:gd name="connsiteY0" fmla="*/ 694944 h 694944"/>
                <a:gd name="connsiteX1" fmla="*/ 283094 w 1002422"/>
                <a:gd name="connsiteY1" fmla="*/ 341376 h 694944"/>
                <a:gd name="connsiteX2" fmla="*/ 2678 w 1002422"/>
                <a:gd name="connsiteY2" fmla="*/ 451104 h 694944"/>
                <a:gd name="connsiteX3" fmla="*/ 490358 w 1002422"/>
                <a:gd name="connsiteY3" fmla="*/ 609600 h 694944"/>
                <a:gd name="connsiteX4" fmla="*/ 758582 w 1002422"/>
                <a:gd name="connsiteY4" fmla="*/ 170688 h 694944"/>
                <a:gd name="connsiteX5" fmla="*/ 502550 w 1002422"/>
                <a:gd name="connsiteY5" fmla="*/ 280416 h 694944"/>
                <a:gd name="connsiteX6" fmla="*/ 843926 w 1002422"/>
                <a:gd name="connsiteY6" fmla="*/ 402336 h 694944"/>
                <a:gd name="connsiteX7" fmla="*/ 1002422 w 1002422"/>
                <a:gd name="connsiteY7" fmla="*/ 0 h 69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2422" h="694944">
                  <a:moveTo>
                    <a:pt x="27062" y="694944"/>
                  </a:moveTo>
                  <a:cubicBezTo>
                    <a:pt x="157110" y="538480"/>
                    <a:pt x="287158" y="382016"/>
                    <a:pt x="283094" y="341376"/>
                  </a:cubicBezTo>
                  <a:cubicBezTo>
                    <a:pt x="279030" y="300736"/>
                    <a:pt x="-31866" y="406400"/>
                    <a:pt x="2678" y="451104"/>
                  </a:cubicBezTo>
                  <a:cubicBezTo>
                    <a:pt x="37222" y="495808"/>
                    <a:pt x="364374" y="656336"/>
                    <a:pt x="490358" y="609600"/>
                  </a:cubicBezTo>
                  <a:cubicBezTo>
                    <a:pt x="616342" y="562864"/>
                    <a:pt x="756550" y="225552"/>
                    <a:pt x="758582" y="170688"/>
                  </a:cubicBezTo>
                  <a:cubicBezTo>
                    <a:pt x="760614" y="115824"/>
                    <a:pt x="488326" y="241808"/>
                    <a:pt x="502550" y="280416"/>
                  </a:cubicBezTo>
                  <a:cubicBezTo>
                    <a:pt x="516774" y="319024"/>
                    <a:pt x="760614" y="449072"/>
                    <a:pt x="843926" y="402336"/>
                  </a:cubicBezTo>
                  <a:cubicBezTo>
                    <a:pt x="927238" y="355600"/>
                    <a:pt x="964830" y="177800"/>
                    <a:pt x="1002422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0335BF-F078-325F-4B43-8B703C0D7FC4}"/>
              </a:ext>
            </a:extLst>
          </p:cNvPr>
          <p:cNvGrpSpPr/>
          <p:nvPr/>
        </p:nvGrpSpPr>
        <p:grpSpPr>
          <a:xfrm>
            <a:off x="254672" y="3146771"/>
            <a:ext cx="4343072" cy="1643530"/>
            <a:chOff x="204544" y="573025"/>
            <a:chExt cx="4343072" cy="16435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D55FE57-8A03-C6CA-EC31-4BD63385485D}"/>
                </a:ext>
              </a:extLst>
            </p:cNvPr>
            <p:cNvGrpSpPr/>
            <p:nvPr/>
          </p:nvGrpSpPr>
          <p:grpSpPr>
            <a:xfrm>
              <a:off x="426720" y="1518975"/>
              <a:ext cx="4120896" cy="697580"/>
              <a:chOff x="633984" y="2070004"/>
              <a:chExt cx="4120896" cy="697580"/>
            </a:xfrm>
          </p:grpSpPr>
          <p:sp>
            <p:nvSpPr>
              <p:cNvPr id="17" name="Rectangle 3">
                <a:extLst>
                  <a:ext uri="{FF2B5EF4-FFF2-40B4-BE49-F238E27FC236}">
                    <a16:creationId xmlns:a16="http://schemas.microsoft.com/office/drawing/2014/main" id="{BA3D6C43-E95A-5A38-CDB6-C9E3B336BF9A}"/>
                  </a:ext>
                </a:extLst>
              </p:cNvPr>
              <p:cNvSpPr/>
              <p:nvPr/>
            </p:nvSpPr>
            <p:spPr>
              <a:xfrm>
                <a:off x="633984" y="2070004"/>
                <a:ext cx="4120896" cy="697580"/>
              </a:xfrm>
              <a:custGeom>
                <a:avLst/>
                <a:gdLst>
                  <a:gd name="connsiteX0" fmla="*/ 0 w 4120896"/>
                  <a:gd name="connsiteY0" fmla="*/ 0 h 1780032"/>
                  <a:gd name="connsiteX1" fmla="*/ 4120896 w 4120896"/>
                  <a:gd name="connsiteY1" fmla="*/ 0 h 1780032"/>
                  <a:gd name="connsiteX2" fmla="*/ 4120896 w 4120896"/>
                  <a:gd name="connsiteY2" fmla="*/ 1780032 h 1780032"/>
                  <a:gd name="connsiteX3" fmla="*/ 0 w 4120896"/>
                  <a:gd name="connsiteY3" fmla="*/ 1780032 h 1780032"/>
                  <a:gd name="connsiteX4" fmla="*/ 0 w 4120896"/>
                  <a:gd name="connsiteY4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4120896 w 4120896"/>
                  <a:gd name="connsiteY2" fmla="*/ 0 h 1780032"/>
                  <a:gd name="connsiteX3" fmla="*/ 4120896 w 4120896"/>
                  <a:gd name="connsiteY3" fmla="*/ 1780032 h 1780032"/>
                  <a:gd name="connsiteX4" fmla="*/ 0 w 4120896"/>
                  <a:gd name="connsiteY4" fmla="*/ 1780032 h 1780032"/>
                  <a:gd name="connsiteX5" fmla="*/ 0 w 4120896"/>
                  <a:gd name="connsiteY5" fmla="*/ 0 h 1780032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3291840 w 4120896"/>
                  <a:gd name="connsiteY2" fmla="*/ 0 h 1792224"/>
                  <a:gd name="connsiteX3" fmla="*/ 4120896 w 4120896"/>
                  <a:gd name="connsiteY3" fmla="*/ 12192 h 1792224"/>
                  <a:gd name="connsiteX4" fmla="*/ 4120896 w 4120896"/>
                  <a:gd name="connsiteY4" fmla="*/ 1792224 h 1792224"/>
                  <a:gd name="connsiteX5" fmla="*/ 0 w 4120896"/>
                  <a:gd name="connsiteY5" fmla="*/ 1792224 h 1792224"/>
                  <a:gd name="connsiteX6" fmla="*/ 0 w 4120896"/>
                  <a:gd name="connsiteY6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3291840 w 4120896"/>
                  <a:gd name="connsiteY3" fmla="*/ 0 h 1792224"/>
                  <a:gd name="connsiteX4" fmla="*/ 4120896 w 4120896"/>
                  <a:gd name="connsiteY4" fmla="*/ 12192 h 1792224"/>
                  <a:gd name="connsiteX5" fmla="*/ 4120896 w 4120896"/>
                  <a:gd name="connsiteY5" fmla="*/ 1792224 h 1792224"/>
                  <a:gd name="connsiteX6" fmla="*/ 0 w 4120896"/>
                  <a:gd name="connsiteY6" fmla="*/ 1792224 h 1792224"/>
                  <a:gd name="connsiteX7" fmla="*/ 0 w 4120896"/>
                  <a:gd name="connsiteY7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2877312 w 4120896"/>
                  <a:gd name="connsiteY3" fmla="*/ 12192 h 1792224"/>
                  <a:gd name="connsiteX4" fmla="*/ 3291840 w 4120896"/>
                  <a:gd name="connsiteY4" fmla="*/ 0 h 1792224"/>
                  <a:gd name="connsiteX5" fmla="*/ 4120896 w 4120896"/>
                  <a:gd name="connsiteY5" fmla="*/ 12192 h 1792224"/>
                  <a:gd name="connsiteX6" fmla="*/ 4120896 w 4120896"/>
                  <a:gd name="connsiteY6" fmla="*/ 1792224 h 1792224"/>
                  <a:gd name="connsiteX7" fmla="*/ 0 w 4120896"/>
                  <a:gd name="connsiteY7" fmla="*/ 1792224 h 1792224"/>
                  <a:gd name="connsiteX8" fmla="*/ 0 w 4120896"/>
                  <a:gd name="connsiteY8" fmla="*/ 12192 h 1792224"/>
                  <a:gd name="connsiteX0" fmla="*/ 0 w 4120896"/>
                  <a:gd name="connsiteY0" fmla="*/ 24384 h 1804416"/>
                  <a:gd name="connsiteX1" fmla="*/ 914400 w 4120896"/>
                  <a:gd name="connsiteY1" fmla="*/ 24384 h 1804416"/>
                  <a:gd name="connsiteX2" fmla="*/ 1426464 w 4120896"/>
                  <a:gd name="connsiteY2" fmla="*/ 0 h 1804416"/>
                  <a:gd name="connsiteX3" fmla="*/ 2048256 w 4120896"/>
                  <a:gd name="connsiteY3" fmla="*/ 24384 h 1804416"/>
                  <a:gd name="connsiteX4" fmla="*/ 2877312 w 4120896"/>
                  <a:gd name="connsiteY4" fmla="*/ 24384 h 1804416"/>
                  <a:gd name="connsiteX5" fmla="*/ 3291840 w 4120896"/>
                  <a:gd name="connsiteY5" fmla="*/ 12192 h 1804416"/>
                  <a:gd name="connsiteX6" fmla="*/ 4120896 w 4120896"/>
                  <a:gd name="connsiteY6" fmla="*/ 24384 h 1804416"/>
                  <a:gd name="connsiteX7" fmla="*/ 4120896 w 4120896"/>
                  <a:gd name="connsiteY7" fmla="*/ 1804416 h 1804416"/>
                  <a:gd name="connsiteX8" fmla="*/ 0 w 4120896"/>
                  <a:gd name="connsiteY8" fmla="*/ 1804416 h 1804416"/>
                  <a:gd name="connsiteX9" fmla="*/ 0 w 4120896"/>
                  <a:gd name="connsiteY9" fmla="*/ 24384 h 1804416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204825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38528 w 4120896"/>
                  <a:gd name="connsiteY3" fmla="*/ 416630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38528 w 4120896"/>
                  <a:gd name="connsiteY3" fmla="*/ 416630 h 1792224"/>
                  <a:gd name="connsiteX4" fmla="*/ 2877312 w 4120896"/>
                  <a:gd name="connsiteY4" fmla="*/ 261077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780032 w 4120896"/>
                  <a:gd name="connsiteY2" fmla="*/ 37837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74472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46048 w 4120896"/>
                  <a:gd name="connsiteY2" fmla="*/ 317833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74472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46048 w 4120896"/>
                  <a:gd name="connsiteY2" fmla="*/ 317833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33522 w 4120896"/>
                  <a:gd name="connsiteY2" fmla="*/ 637462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33522 w 4120896"/>
                  <a:gd name="connsiteY2" fmla="*/ 637462 h 1780032"/>
                  <a:gd name="connsiteX3" fmla="*/ 1963580 w 4120896"/>
                  <a:gd name="connsiteY3" fmla="*/ 756030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33522 w 4120896"/>
                  <a:gd name="connsiteY2" fmla="*/ 637462 h 1780032"/>
                  <a:gd name="connsiteX3" fmla="*/ 1963580 w 4120896"/>
                  <a:gd name="connsiteY3" fmla="*/ 756030 h 1780032"/>
                  <a:gd name="connsiteX4" fmla="*/ 2614266 w 4120896"/>
                  <a:gd name="connsiteY4" fmla="*/ 504588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33522 w 4120896"/>
                  <a:gd name="connsiteY2" fmla="*/ 637462 h 1780032"/>
                  <a:gd name="connsiteX3" fmla="*/ 1963580 w 4120896"/>
                  <a:gd name="connsiteY3" fmla="*/ 756030 h 1780032"/>
                  <a:gd name="connsiteX4" fmla="*/ 2564162 w 4120896"/>
                  <a:gd name="connsiteY4" fmla="*/ 632440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801666 w 4120896"/>
                  <a:gd name="connsiteY1" fmla="*/ 63928 h 1780032"/>
                  <a:gd name="connsiteX2" fmla="*/ 1133522 w 4120896"/>
                  <a:gd name="connsiteY2" fmla="*/ 637462 h 1780032"/>
                  <a:gd name="connsiteX3" fmla="*/ 1963580 w 4120896"/>
                  <a:gd name="connsiteY3" fmla="*/ 756030 h 1780032"/>
                  <a:gd name="connsiteX4" fmla="*/ 2564162 w 4120896"/>
                  <a:gd name="connsiteY4" fmla="*/ 632440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801666 w 4120896"/>
                  <a:gd name="connsiteY1" fmla="*/ 63928 h 1780032"/>
                  <a:gd name="connsiteX2" fmla="*/ 1133522 w 4120896"/>
                  <a:gd name="connsiteY2" fmla="*/ 637462 h 1780032"/>
                  <a:gd name="connsiteX3" fmla="*/ 1963580 w 4120896"/>
                  <a:gd name="connsiteY3" fmla="*/ 756030 h 1780032"/>
                  <a:gd name="connsiteX4" fmla="*/ 2564162 w 4120896"/>
                  <a:gd name="connsiteY4" fmla="*/ 632440 h 1780032"/>
                  <a:gd name="connsiteX5" fmla="*/ 2947958 w 4120896"/>
                  <a:gd name="connsiteY5" fmla="*/ 114807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0896" h="1780032">
                    <a:moveTo>
                      <a:pt x="0" y="0"/>
                    </a:moveTo>
                    <a:lnTo>
                      <a:pt x="801666" y="63928"/>
                    </a:lnTo>
                    <a:lnTo>
                      <a:pt x="1133522" y="637462"/>
                    </a:lnTo>
                    <a:lnTo>
                      <a:pt x="1963580" y="756030"/>
                    </a:lnTo>
                    <a:lnTo>
                      <a:pt x="2564162" y="632440"/>
                    </a:lnTo>
                    <a:lnTo>
                      <a:pt x="2947958" y="114807"/>
                    </a:lnTo>
                    <a:lnTo>
                      <a:pt x="4120896" y="0"/>
                    </a:lnTo>
                    <a:lnTo>
                      <a:pt x="4120896" y="1780032"/>
                    </a:lnTo>
                    <a:lnTo>
                      <a:pt x="0" y="1780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600AA1F8-AF12-0CC8-28BF-C06FCDCD3D8E}"/>
                  </a:ext>
                </a:extLst>
              </p:cNvPr>
              <p:cNvSpPr/>
              <p:nvPr/>
            </p:nvSpPr>
            <p:spPr>
              <a:xfrm>
                <a:off x="2474976" y="2462784"/>
                <a:ext cx="158496" cy="304800"/>
              </a:xfrm>
              <a:prstGeom prst="triangle">
                <a:avLst>
                  <a:gd name="adj" fmla="val 7093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154FAA-E388-B368-1CE7-B499A49FB991}"/>
                </a:ext>
              </a:extLst>
            </p:cNvPr>
            <p:cNvSpPr txBox="1"/>
            <p:nvPr/>
          </p:nvSpPr>
          <p:spPr>
            <a:xfrm>
              <a:off x="204544" y="80631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2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2C4A9C-7CD5-D63C-DE0D-52C812096F81}"/>
                </a:ext>
              </a:extLst>
            </p:cNvPr>
            <p:cNvSpPr/>
            <p:nvPr/>
          </p:nvSpPr>
          <p:spPr>
            <a:xfrm rot="20355419">
              <a:off x="2216267" y="573025"/>
              <a:ext cx="1002422" cy="694944"/>
            </a:xfrm>
            <a:custGeom>
              <a:avLst/>
              <a:gdLst>
                <a:gd name="connsiteX0" fmla="*/ 27062 w 1002422"/>
                <a:gd name="connsiteY0" fmla="*/ 694944 h 694944"/>
                <a:gd name="connsiteX1" fmla="*/ 283094 w 1002422"/>
                <a:gd name="connsiteY1" fmla="*/ 341376 h 694944"/>
                <a:gd name="connsiteX2" fmla="*/ 2678 w 1002422"/>
                <a:gd name="connsiteY2" fmla="*/ 451104 h 694944"/>
                <a:gd name="connsiteX3" fmla="*/ 490358 w 1002422"/>
                <a:gd name="connsiteY3" fmla="*/ 609600 h 694944"/>
                <a:gd name="connsiteX4" fmla="*/ 758582 w 1002422"/>
                <a:gd name="connsiteY4" fmla="*/ 170688 h 694944"/>
                <a:gd name="connsiteX5" fmla="*/ 502550 w 1002422"/>
                <a:gd name="connsiteY5" fmla="*/ 280416 h 694944"/>
                <a:gd name="connsiteX6" fmla="*/ 843926 w 1002422"/>
                <a:gd name="connsiteY6" fmla="*/ 402336 h 694944"/>
                <a:gd name="connsiteX7" fmla="*/ 1002422 w 1002422"/>
                <a:gd name="connsiteY7" fmla="*/ 0 h 69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2422" h="694944">
                  <a:moveTo>
                    <a:pt x="27062" y="694944"/>
                  </a:moveTo>
                  <a:cubicBezTo>
                    <a:pt x="157110" y="538480"/>
                    <a:pt x="287158" y="382016"/>
                    <a:pt x="283094" y="341376"/>
                  </a:cubicBezTo>
                  <a:cubicBezTo>
                    <a:pt x="279030" y="300736"/>
                    <a:pt x="-31866" y="406400"/>
                    <a:pt x="2678" y="451104"/>
                  </a:cubicBezTo>
                  <a:cubicBezTo>
                    <a:pt x="37222" y="495808"/>
                    <a:pt x="364374" y="656336"/>
                    <a:pt x="490358" y="609600"/>
                  </a:cubicBezTo>
                  <a:cubicBezTo>
                    <a:pt x="616342" y="562864"/>
                    <a:pt x="756550" y="225552"/>
                    <a:pt x="758582" y="170688"/>
                  </a:cubicBezTo>
                  <a:cubicBezTo>
                    <a:pt x="760614" y="115824"/>
                    <a:pt x="488326" y="241808"/>
                    <a:pt x="502550" y="280416"/>
                  </a:cubicBezTo>
                  <a:cubicBezTo>
                    <a:pt x="516774" y="319024"/>
                    <a:pt x="760614" y="449072"/>
                    <a:pt x="843926" y="402336"/>
                  </a:cubicBezTo>
                  <a:cubicBezTo>
                    <a:pt x="927238" y="355600"/>
                    <a:pt x="964830" y="177800"/>
                    <a:pt x="1002422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A0E9D79-396F-5891-4934-A7FF5F8DD1F8}"/>
              </a:ext>
            </a:extLst>
          </p:cNvPr>
          <p:cNvSpPr/>
          <p:nvPr/>
        </p:nvSpPr>
        <p:spPr>
          <a:xfrm>
            <a:off x="1308272" y="4363581"/>
            <a:ext cx="1918880" cy="426720"/>
          </a:xfrm>
          <a:custGeom>
            <a:avLst/>
            <a:gdLst>
              <a:gd name="connsiteX0" fmla="*/ 0 w 1918880"/>
              <a:gd name="connsiteY0" fmla="*/ 304800 h 304800"/>
              <a:gd name="connsiteX1" fmla="*/ 1361062 w 1918880"/>
              <a:gd name="connsiteY1" fmla="*/ 0 h 304800"/>
              <a:gd name="connsiteX2" fmla="*/ 1918880 w 1918880"/>
              <a:gd name="connsiteY2" fmla="*/ 304800 h 304800"/>
              <a:gd name="connsiteX3" fmla="*/ 0 w 1918880"/>
              <a:gd name="connsiteY3" fmla="*/ 304800 h 304800"/>
              <a:gd name="connsiteX0" fmla="*/ 0 w 1918880"/>
              <a:gd name="connsiteY0" fmla="*/ 304800 h 304800"/>
              <a:gd name="connsiteX1" fmla="*/ 374224 w 1918880"/>
              <a:gd name="connsiteY1" fmla="*/ 210970 h 304800"/>
              <a:gd name="connsiteX2" fmla="*/ 1361062 w 1918880"/>
              <a:gd name="connsiteY2" fmla="*/ 0 h 304800"/>
              <a:gd name="connsiteX3" fmla="*/ 1918880 w 1918880"/>
              <a:gd name="connsiteY3" fmla="*/ 304800 h 304800"/>
              <a:gd name="connsiteX4" fmla="*/ 0 w 1918880"/>
              <a:gd name="connsiteY4" fmla="*/ 304800 h 304800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361062 w 1918880"/>
              <a:gd name="connsiteY2" fmla="*/ 11821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531750 w 1918880"/>
              <a:gd name="connsiteY2" fmla="*/ 5725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751206 w 1918880"/>
              <a:gd name="connsiteY2" fmla="*/ 45062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6720 h 426720"/>
              <a:gd name="connsiteX1" fmla="*/ 166960 w 1918880"/>
              <a:gd name="connsiteY1" fmla="*/ 3706 h 426720"/>
              <a:gd name="connsiteX2" fmla="*/ 1763398 w 1918880"/>
              <a:gd name="connsiteY2" fmla="*/ 0 h 426720"/>
              <a:gd name="connsiteX3" fmla="*/ 1918880 w 1918880"/>
              <a:gd name="connsiteY3" fmla="*/ 426720 h 426720"/>
              <a:gd name="connsiteX4" fmla="*/ 0 w 191888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880" h="426720">
                <a:moveTo>
                  <a:pt x="0" y="426720"/>
                </a:moveTo>
                <a:lnTo>
                  <a:pt x="166960" y="3706"/>
                </a:lnTo>
                <a:lnTo>
                  <a:pt x="1763398" y="0"/>
                </a:lnTo>
                <a:lnTo>
                  <a:pt x="1918880" y="426720"/>
                </a:lnTo>
                <a:lnTo>
                  <a:pt x="0" y="42672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7910137-7829-390C-0A99-B68A0CEBE772}"/>
              </a:ext>
            </a:extLst>
          </p:cNvPr>
          <p:cNvSpPr/>
          <p:nvPr/>
        </p:nvSpPr>
        <p:spPr>
          <a:xfrm>
            <a:off x="2305648" y="4348756"/>
            <a:ext cx="120560" cy="434533"/>
          </a:xfrm>
          <a:custGeom>
            <a:avLst/>
            <a:gdLst>
              <a:gd name="connsiteX0" fmla="*/ 0 w 120560"/>
              <a:gd name="connsiteY0" fmla="*/ 426720 h 426720"/>
              <a:gd name="connsiteX1" fmla="*/ 85513 w 120560"/>
              <a:gd name="connsiteY1" fmla="*/ 0 h 426720"/>
              <a:gd name="connsiteX2" fmla="*/ 120560 w 120560"/>
              <a:gd name="connsiteY2" fmla="*/ 426720 h 426720"/>
              <a:gd name="connsiteX3" fmla="*/ 0 w 120560"/>
              <a:gd name="connsiteY3" fmla="*/ 426720 h 426720"/>
              <a:gd name="connsiteX0" fmla="*/ 0 w 120560"/>
              <a:gd name="connsiteY0" fmla="*/ 426720 h 426720"/>
              <a:gd name="connsiteX1" fmla="*/ 85513 w 120560"/>
              <a:gd name="connsiteY1" fmla="*/ 0 h 426720"/>
              <a:gd name="connsiteX2" fmla="*/ 120560 w 120560"/>
              <a:gd name="connsiteY2" fmla="*/ 402336 h 426720"/>
              <a:gd name="connsiteX3" fmla="*/ 0 w 120560"/>
              <a:gd name="connsiteY3" fmla="*/ 426720 h 426720"/>
              <a:gd name="connsiteX0" fmla="*/ 0 w 120560"/>
              <a:gd name="connsiteY0" fmla="*/ 426720 h 434533"/>
              <a:gd name="connsiteX1" fmla="*/ 85513 w 120560"/>
              <a:gd name="connsiteY1" fmla="*/ 0 h 434533"/>
              <a:gd name="connsiteX2" fmla="*/ 120560 w 120560"/>
              <a:gd name="connsiteY2" fmla="*/ 434533 h 434533"/>
              <a:gd name="connsiteX3" fmla="*/ 0 w 120560"/>
              <a:gd name="connsiteY3" fmla="*/ 426720 h 43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60" h="434533">
                <a:moveTo>
                  <a:pt x="0" y="426720"/>
                </a:moveTo>
                <a:lnTo>
                  <a:pt x="85513" y="0"/>
                </a:lnTo>
                <a:lnTo>
                  <a:pt x="120560" y="434533"/>
                </a:lnTo>
                <a:lnTo>
                  <a:pt x="0" y="42672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05C1B9-CA49-917D-6F7F-7CC72CBFF3C0}"/>
              </a:ext>
            </a:extLst>
          </p:cNvPr>
          <p:cNvGrpSpPr/>
          <p:nvPr/>
        </p:nvGrpSpPr>
        <p:grpSpPr>
          <a:xfrm>
            <a:off x="5856896" y="721880"/>
            <a:ext cx="4343072" cy="1668582"/>
            <a:chOff x="204544" y="573025"/>
            <a:chExt cx="4343072" cy="16685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ACA62F-404C-49C9-FAB8-45450AE61E8D}"/>
                </a:ext>
              </a:extLst>
            </p:cNvPr>
            <p:cNvGrpSpPr/>
            <p:nvPr/>
          </p:nvGrpSpPr>
          <p:grpSpPr>
            <a:xfrm>
              <a:off x="426720" y="1531835"/>
              <a:ext cx="4120896" cy="709772"/>
              <a:chOff x="633984" y="2082864"/>
              <a:chExt cx="4120896" cy="709772"/>
            </a:xfrm>
          </p:grpSpPr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C2C55AF6-54E5-CA94-7159-960AC34C0A78}"/>
                  </a:ext>
                </a:extLst>
              </p:cNvPr>
              <p:cNvSpPr/>
              <p:nvPr/>
            </p:nvSpPr>
            <p:spPr>
              <a:xfrm>
                <a:off x="633984" y="2082864"/>
                <a:ext cx="4120896" cy="709772"/>
              </a:xfrm>
              <a:custGeom>
                <a:avLst/>
                <a:gdLst>
                  <a:gd name="connsiteX0" fmla="*/ 0 w 4120896"/>
                  <a:gd name="connsiteY0" fmla="*/ 0 h 1780032"/>
                  <a:gd name="connsiteX1" fmla="*/ 4120896 w 4120896"/>
                  <a:gd name="connsiteY1" fmla="*/ 0 h 1780032"/>
                  <a:gd name="connsiteX2" fmla="*/ 4120896 w 4120896"/>
                  <a:gd name="connsiteY2" fmla="*/ 1780032 h 1780032"/>
                  <a:gd name="connsiteX3" fmla="*/ 0 w 4120896"/>
                  <a:gd name="connsiteY3" fmla="*/ 1780032 h 1780032"/>
                  <a:gd name="connsiteX4" fmla="*/ 0 w 4120896"/>
                  <a:gd name="connsiteY4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4120896 w 4120896"/>
                  <a:gd name="connsiteY2" fmla="*/ 0 h 1780032"/>
                  <a:gd name="connsiteX3" fmla="*/ 4120896 w 4120896"/>
                  <a:gd name="connsiteY3" fmla="*/ 1780032 h 1780032"/>
                  <a:gd name="connsiteX4" fmla="*/ 0 w 4120896"/>
                  <a:gd name="connsiteY4" fmla="*/ 1780032 h 1780032"/>
                  <a:gd name="connsiteX5" fmla="*/ 0 w 4120896"/>
                  <a:gd name="connsiteY5" fmla="*/ 0 h 1780032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3291840 w 4120896"/>
                  <a:gd name="connsiteY2" fmla="*/ 0 h 1792224"/>
                  <a:gd name="connsiteX3" fmla="*/ 4120896 w 4120896"/>
                  <a:gd name="connsiteY3" fmla="*/ 12192 h 1792224"/>
                  <a:gd name="connsiteX4" fmla="*/ 4120896 w 4120896"/>
                  <a:gd name="connsiteY4" fmla="*/ 1792224 h 1792224"/>
                  <a:gd name="connsiteX5" fmla="*/ 0 w 4120896"/>
                  <a:gd name="connsiteY5" fmla="*/ 1792224 h 1792224"/>
                  <a:gd name="connsiteX6" fmla="*/ 0 w 4120896"/>
                  <a:gd name="connsiteY6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3291840 w 4120896"/>
                  <a:gd name="connsiteY3" fmla="*/ 0 h 1792224"/>
                  <a:gd name="connsiteX4" fmla="*/ 4120896 w 4120896"/>
                  <a:gd name="connsiteY4" fmla="*/ 12192 h 1792224"/>
                  <a:gd name="connsiteX5" fmla="*/ 4120896 w 4120896"/>
                  <a:gd name="connsiteY5" fmla="*/ 1792224 h 1792224"/>
                  <a:gd name="connsiteX6" fmla="*/ 0 w 4120896"/>
                  <a:gd name="connsiteY6" fmla="*/ 1792224 h 1792224"/>
                  <a:gd name="connsiteX7" fmla="*/ 0 w 4120896"/>
                  <a:gd name="connsiteY7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2877312 w 4120896"/>
                  <a:gd name="connsiteY3" fmla="*/ 12192 h 1792224"/>
                  <a:gd name="connsiteX4" fmla="*/ 3291840 w 4120896"/>
                  <a:gd name="connsiteY4" fmla="*/ 0 h 1792224"/>
                  <a:gd name="connsiteX5" fmla="*/ 4120896 w 4120896"/>
                  <a:gd name="connsiteY5" fmla="*/ 12192 h 1792224"/>
                  <a:gd name="connsiteX6" fmla="*/ 4120896 w 4120896"/>
                  <a:gd name="connsiteY6" fmla="*/ 1792224 h 1792224"/>
                  <a:gd name="connsiteX7" fmla="*/ 0 w 4120896"/>
                  <a:gd name="connsiteY7" fmla="*/ 1792224 h 1792224"/>
                  <a:gd name="connsiteX8" fmla="*/ 0 w 4120896"/>
                  <a:gd name="connsiteY8" fmla="*/ 12192 h 1792224"/>
                  <a:gd name="connsiteX0" fmla="*/ 0 w 4120896"/>
                  <a:gd name="connsiteY0" fmla="*/ 24384 h 1804416"/>
                  <a:gd name="connsiteX1" fmla="*/ 914400 w 4120896"/>
                  <a:gd name="connsiteY1" fmla="*/ 24384 h 1804416"/>
                  <a:gd name="connsiteX2" fmla="*/ 1426464 w 4120896"/>
                  <a:gd name="connsiteY2" fmla="*/ 0 h 1804416"/>
                  <a:gd name="connsiteX3" fmla="*/ 2048256 w 4120896"/>
                  <a:gd name="connsiteY3" fmla="*/ 24384 h 1804416"/>
                  <a:gd name="connsiteX4" fmla="*/ 2877312 w 4120896"/>
                  <a:gd name="connsiteY4" fmla="*/ 24384 h 1804416"/>
                  <a:gd name="connsiteX5" fmla="*/ 3291840 w 4120896"/>
                  <a:gd name="connsiteY5" fmla="*/ 12192 h 1804416"/>
                  <a:gd name="connsiteX6" fmla="*/ 4120896 w 4120896"/>
                  <a:gd name="connsiteY6" fmla="*/ 24384 h 1804416"/>
                  <a:gd name="connsiteX7" fmla="*/ 4120896 w 4120896"/>
                  <a:gd name="connsiteY7" fmla="*/ 1804416 h 1804416"/>
                  <a:gd name="connsiteX8" fmla="*/ 0 w 4120896"/>
                  <a:gd name="connsiteY8" fmla="*/ 1804416 h 1804416"/>
                  <a:gd name="connsiteX9" fmla="*/ 0 w 4120896"/>
                  <a:gd name="connsiteY9" fmla="*/ 24384 h 1804416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204825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38528 w 4120896"/>
                  <a:gd name="connsiteY3" fmla="*/ 416630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38528 w 4120896"/>
                  <a:gd name="connsiteY3" fmla="*/ 416630 h 1792224"/>
                  <a:gd name="connsiteX4" fmla="*/ 2877312 w 4120896"/>
                  <a:gd name="connsiteY4" fmla="*/ 261077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780032 w 4120896"/>
                  <a:gd name="connsiteY2" fmla="*/ 37837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74472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46048 w 4120896"/>
                  <a:gd name="connsiteY2" fmla="*/ 317833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74472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46048 w 4120896"/>
                  <a:gd name="connsiteY2" fmla="*/ 317833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146048 w 4120896"/>
                  <a:gd name="connsiteY2" fmla="*/ 348944 h 1811143"/>
                  <a:gd name="connsiteX3" fmla="*/ 1938528 w 4120896"/>
                  <a:gd name="connsiteY3" fmla="*/ 435549 h 1811143"/>
                  <a:gd name="connsiteX4" fmla="*/ 2877312 w 4120896"/>
                  <a:gd name="connsiteY4" fmla="*/ 279996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193390 h 1811143"/>
                  <a:gd name="connsiteX3" fmla="*/ 1938528 w 4120896"/>
                  <a:gd name="connsiteY3" fmla="*/ 435549 h 1811143"/>
                  <a:gd name="connsiteX4" fmla="*/ 2877312 w 4120896"/>
                  <a:gd name="connsiteY4" fmla="*/ 279996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193390 h 1811143"/>
                  <a:gd name="connsiteX3" fmla="*/ 1938528 w 4120896"/>
                  <a:gd name="connsiteY3" fmla="*/ 435549 h 1811143"/>
                  <a:gd name="connsiteX4" fmla="*/ 2682240 w 4120896"/>
                  <a:gd name="connsiteY4" fmla="*/ 186664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193390 h 1811143"/>
                  <a:gd name="connsiteX3" fmla="*/ 1877568 w 4120896"/>
                  <a:gd name="connsiteY3" fmla="*/ 217774 h 1811143"/>
                  <a:gd name="connsiteX4" fmla="*/ 2682240 w 4120896"/>
                  <a:gd name="connsiteY4" fmla="*/ 186664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11602 w 4120896"/>
                  <a:gd name="connsiteY2" fmla="*/ 97501 h 1811143"/>
                  <a:gd name="connsiteX3" fmla="*/ 1877568 w 4120896"/>
                  <a:gd name="connsiteY3" fmla="*/ 217774 h 1811143"/>
                  <a:gd name="connsiteX4" fmla="*/ 2682240 w 4120896"/>
                  <a:gd name="connsiteY4" fmla="*/ 186664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11602 w 4120896"/>
                  <a:gd name="connsiteY2" fmla="*/ 97501 h 1811143"/>
                  <a:gd name="connsiteX3" fmla="*/ 1877568 w 4120896"/>
                  <a:gd name="connsiteY3" fmla="*/ 217774 h 1811143"/>
                  <a:gd name="connsiteX4" fmla="*/ 2669714 w 4120896"/>
                  <a:gd name="connsiteY4" fmla="*/ 90775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0896" h="1811143">
                    <a:moveTo>
                      <a:pt x="0" y="31111"/>
                    </a:moveTo>
                    <a:lnTo>
                      <a:pt x="304800" y="0"/>
                    </a:lnTo>
                    <a:lnTo>
                      <a:pt x="1011602" y="97501"/>
                    </a:lnTo>
                    <a:lnTo>
                      <a:pt x="1877568" y="217774"/>
                    </a:lnTo>
                    <a:lnTo>
                      <a:pt x="2669714" y="90775"/>
                    </a:lnTo>
                    <a:lnTo>
                      <a:pt x="3499104" y="50029"/>
                    </a:lnTo>
                    <a:lnTo>
                      <a:pt x="4120896" y="31111"/>
                    </a:lnTo>
                    <a:lnTo>
                      <a:pt x="4120896" y="1811143"/>
                    </a:lnTo>
                    <a:lnTo>
                      <a:pt x="0" y="1811143"/>
                    </a:lnTo>
                    <a:lnTo>
                      <a:pt x="0" y="3111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44B94676-6B8D-A8A4-D3CC-9940E133E8DB}"/>
                  </a:ext>
                </a:extLst>
              </p:cNvPr>
              <p:cNvSpPr/>
              <p:nvPr/>
            </p:nvSpPr>
            <p:spPr>
              <a:xfrm>
                <a:off x="2474976" y="2462784"/>
                <a:ext cx="158496" cy="304800"/>
              </a:xfrm>
              <a:prstGeom prst="triangle">
                <a:avLst>
                  <a:gd name="adj" fmla="val 7093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D255D5-5C0C-C1E1-79ED-18774C796F7E}"/>
                </a:ext>
              </a:extLst>
            </p:cNvPr>
            <p:cNvSpPr txBox="1"/>
            <p:nvPr/>
          </p:nvSpPr>
          <p:spPr>
            <a:xfrm>
              <a:off x="204544" y="80631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3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1DAE872-F57C-53F6-FF51-BE97A12EFE4F}"/>
                </a:ext>
              </a:extLst>
            </p:cNvPr>
            <p:cNvSpPr/>
            <p:nvPr/>
          </p:nvSpPr>
          <p:spPr>
            <a:xfrm rot="20355419">
              <a:off x="2216267" y="573025"/>
              <a:ext cx="1002422" cy="694944"/>
            </a:xfrm>
            <a:custGeom>
              <a:avLst/>
              <a:gdLst>
                <a:gd name="connsiteX0" fmla="*/ 27062 w 1002422"/>
                <a:gd name="connsiteY0" fmla="*/ 694944 h 694944"/>
                <a:gd name="connsiteX1" fmla="*/ 283094 w 1002422"/>
                <a:gd name="connsiteY1" fmla="*/ 341376 h 694944"/>
                <a:gd name="connsiteX2" fmla="*/ 2678 w 1002422"/>
                <a:gd name="connsiteY2" fmla="*/ 451104 h 694944"/>
                <a:gd name="connsiteX3" fmla="*/ 490358 w 1002422"/>
                <a:gd name="connsiteY3" fmla="*/ 609600 h 694944"/>
                <a:gd name="connsiteX4" fmla="*/ 758582 w 1002422"/>
                <a:gd name="connsiteY4" fmla="*/ 170688 h 694944"/>
                <a:gd name="connsiteX5" fmla="*/ 502550 w 1002422"/>
                <a:gd name="connsiteY5" fmla="*/ 280416 h 694944"/>
                <a:gd name="connsiteX6" fmla="*/ 843926 w 1002422"/>
                <a:gd name="connsiteY6" fmla="*/ 402336 h 694944"/>
                <a:gd name="connsiteX7" fmla="*/ 1002422 w 1002422"/>
                <a:gd name="connsiteY7" fmla="*/ 0 h 69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2422" h="694944">
                  <a:moveTo>
                    <a:pt x="27062" y="694944"/>
                  </a:moveTo>
                  <a:cubicBezTo>
                    <a:pt x="157110" y="538480"/>
                    <a:pt x="287158" y="382016"/>
                    <a:pt x="283094" y="341376"/>
                  </a:cubicBezTo>
                  <a:cubicBezTo>
                    <a:pt x="279030" y="300736"/>
                    <a:pt x="-31866" y="406400"/>
                    <a:pt x="2678" y="451104"/>
                  </a:cubicBezTo>
                  <a:cubicBezTo>
                    <a:pt x="37222" y="495808"/>
                    <a:pt x="364374" y="656336"/>
                    <a:pt x="490358" y="609600"/>
                  </a:cubicBezTo>
                  <a:cubicBezTo>
                    <a:pt x="616342" y="562864"/>
                    <a:pt x="756550" y="225552"/>
                    <a:pt x="758582" y="170688"/>
                  </a:cubicBezTo>
                  <a:cubicBezTo>
                    <a:pt x="760614" y="115824"/>
                    <a:pt x="488326" y="241808"/>
                    <a:pt x="502550" y="280416"/>
                  </a:cubicBezTo>
                  <a:cubicBezTo>
                    <a:pt x="516774" y="319024"/>
                    <a:pt x="760614" y="449072"/>
                    <a:pt x="843926" y="402336"/>
                  </a:cubicBezTo>
                  <a:cubicBezTo>
                    <a:pt x="927238" y="355600"/>
                    <a:pt x="964830" y="177800"/>
                    <a:pt x="1002422" y="0"/>
                  </a:cubicBezTo>
                </a:path>
              </a:pathLst>
            </a:custGeom>
            <a:noFill/>
            <a:ln w="762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Isosceles Triangle 18">
            <a:extLst>
              <a:ext uri="{FF2B5EF4-FFF2-40B4-BE49-F238E27FC236}">
                <a16:creationId xmlns:a16="http://schemas.microsoft.com/office/drawing/2014/main" id="{29F62C33-3A33-F7CB-1F68-FC5179CA07AA}"/>
              </a:ext>
            </a:extLst>
          </p:cNvPr>
          <p:cNvSpPr/>
          <p:nvPr/>
        </p:nvSpPr>
        <p:spPr>
          <a:xfrm>
            <a:off x="6910496" y="1663052"/>
            <a:ext cx="1918880" cy="702358"/>
          </a:xfrm>
          <a:custGeom>
            <a:avLst/>
            <a:gdLst>
              <a:gd name="connsiteX0" fmla="*/ 0 w 1918880"/>
              <a:gd name="connsiteY0" fmla="*/ 304800 h 304800"/>
              <a:gd name="connsiteX1" fmla="*/ 1361062 w 1918880"/>
              <a:gd name="connsiteY1" fmla="*/ 0 h 304800"/>
              <a:gd name="connsiteX2" fmla="*/ 1918880 w 1918880"/>
              <a:gd name="connsiteY2" fmla="*/ 304800 h 304800"/>
              <a:gd name="connsiteX3" fmla="*/ 0 w 1918880"/>
              <a:gd name="connsiteY3" fmla="*/ 304800 h 304800"/>
              <a:gd name="connsiteX0" fmla="*/ 0 w 1918880"/>
              <a:gd name="connsiteY0" fmla="*/ 304800 h 304800"/>
              <a:gd name="connsiteX1" fmla="*/ 374224 w 1918880"/>
              <a:gd name="connsiteY1" fmla="*/ 210970 h 304800"/>
              <a:gd name="connsiteX2" fmla="*/ 1361062 w 1918880"/>
              <a:gd name="connsiteY2" fmla="*/ 0 h 304800"/>
              <a:gd name="connsiteX3" fmla="*/ 1918880 w 1918880"/>
              <a:gd name="connsiteY3" fmla="*/ 304800 h 304800"/>
              <a:gd name="connsiteX4" fmla="*/ 0 w 1918880"/>
              <a:gd name="connsiteY4" fmla="*/ 304800 h 304800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361062 w 1918880"/>
              <a:gd name="connsiteY2" fmla="*/ 11821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531750 w 1918880"/>
              <a:gd name="connsiteY2" fmla="*/ 5725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751206 w 1918880"/>
              <a:gd name="connsiteY2" fmla="*/ 45062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6720 h 426720"/>
              <a:gd name="connsiteX1" fmla="*/ 166960 w 1918880"/>
              <a:gd name="connsiteY1" fmla="*/ 3706 h 426720"/>
              <a:gd name="connsiteX2" fmla="*/ 1763398 w 1918880"/>
              <a:gd name="connsiteY2" fmla="*/ 0 h 426720"/>
              <a:gd name="connsiteX3" fmla="*/ 1918880 w 1918880"/>
              <a:gd name="connsiteY3" fmla="*/ 426720 h 426720"/>
              <a:gd name="connsiteX4" fmla="*/ 0 w 191888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880" h="426720">
                <a:moveTo>
                  <a:pt x="0" y="426720"/>
                </a:moveTo>
                <a:lnTo>
                  <a:pt x="166960" y="3706"/>
                </a:lnTo>
                <a:lnTo>
                  <a:pt x="1763398" y="0"/>
                </a:lnTo>
                <a:lnTo>
                  <a:pt x="1918880" y="426720"/>
                </a:lnTo>
                <a:lnTo>
                  <a:pt x="0" y="42672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E37B42D-8A8D-701D-B376-1314DADFD056}"/>
              </a:ext>
            </a:extLst>
          </p:cNvPr>
          <p:cNvSpPr/>
          <p:nvPr/>
        </p:nvSpPr>
        <p:spPr>
          <a:xfrm flipH="1">
            <a:off x="7994400" y="1531379"/>
            <a:ext cx="158495" cy="834031"/>
          </a:xfrm>
          <a:prstGeom prst="triangle">
            <a:avLst>
              <a:gd name="adj" fmla="val 709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F05F46-41CD-4E28-F811-735824C50823}"/>
              </a:ext>
            </a:extLst>
          </p:cNvPr>
          <p:cNvSpPr/>
          <p:nvPr/>
        </p:nvSpPr>
        <p:spPr>
          <a:xfrm>
            <a:off x="7095744" y="1571818"/>
            <a:ext cx="1584960" cy="9123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802AF7-EF87-0DE0-CF94-114A60D67F6D}"/>
              </a:ext>
            </a:extLst>
          </p:cNvPr>
          <p:cNvGrpSpPr/>
          <p:nvPr/>
        </p:nvGrpSpPr>
        <p:grpSpPr>
          <a:xfrm>
            <a:off x="5856896" y="3436954"/>
            <a:ext cx="4343072" cy="1410244"/>
            <a:chOff x="204544" y="806311"/>
            <a:chExt cx="4343072" cy="141024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9D23335-4BC6-749F-DEAA-352CD850AB82}"/>
                </a:ext>
              </a:extLst>
            </p:cNvPr>
            <p:cNvGrpSpPr/>
            <p:nvPr/>
          </p:nvGrpSpPr>
          <p:grpSpPr>
            <a:xfrm>
              <a:off x="426720" y="1506783"/>
              <a:ext cx="4120896" cy="709772"/>
              <a:chOff x="633984" y="2057812"/>
              <a:chExt cx="4120896" cy="709772"/>
            </a:xfrm>
          </p:grpSpPr>
          <p:sp>
            <p:nvSpPr>
              <p:cNvPr id="34" name="Rectangle 3">
                <a:extLst>
                  <a:ext uri="{FF2B5EF4-FFF2-40B4-BE49-F238E27FC236}">
                    <a16:creationId xmlns:a16="http://schemas.microsoft.com/office/drawing/2014/main" id="{5E3020B1-6C7C-FBA4-77FD-E27784C7D6D8}"/>
                  </a:ext>
                </a:extLst>
              </p:cNvPr>
              <p:cNvSpPr/>
              <p:nvPr/>
            </p:nvSpPr>
            <p:spPr>
              <a:xfrm>
                <a:off x="633984" y="2057812"/>
                <a:ext cx="4120896" cy="709772"/>
              </a:xfrm>
              <a:custGeom>
                <a:avLst/>
                <a:gdLst>
                  <a:gd name="connsiteX0" fmla="*/ 0 w 4120896"/>
                  <a:gd name="connsiteY0" fmla="*/ 0 h 1780032"/>
                  <a:gd name="connsiteX1" fmla="*/ 4120896 w 4120896"/>
                  <a:gd name="connsiteY1" fmla="*/ 0 h 1780032"/>
                  <a:gd name="connsiteX2" fmla="*/ 4120896 w 4120896"/>
                  <a:gd name="connsiteY2" fmla="*/ 1780032 h 1780032"/>
                  <a:gd name="connsiteX3" fmla="*/ 0 w 4120896"/>
                  <a:gd name="connsiteY3" fmla="*/ 1780032 h 1780032"/>
                  <a:gd name="connsiteX4" fmla="*/ 0 w 4120896"/>
                  <a:gd name="connsiteY4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4120896 w 4120896"/>
                  <a:gd name="connsiteY2" fmla="*/ 0 h 1780032"/>
                  <a:gd name="connsiteX3" fmla="*/ 4120896 w 4120896"/>
                  <a:gd name="connsiteY3" fmla="*/ 1780032 h 1780032"/>
                  <a:gd name="connsiteX4" fmla="*/ 0 w 4120896"/>
                  <a:gd name="connsiteY4" fmla="*/ 1780032 h 1780032"/>
                  <a:gd name="connsiteX5" fmla="*/ 0 w 4120896"/>
                  <a:gd name="connsiteY5" fmla="*/ 0 h 1780032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3291840 w 4120896"/>
                  <a:gd name="connsiteY2" fmla="*/ 0 h 1792224"/>
                  <a:gd name="connsiteX3" fmla="*/ 4120896 w 4120896"/>
                  <a:gd name="connsiteY3" fmla="*/ 12192 h 1792224"/>
                  <a:gd name="connsiteX4" fmla="*/ 4120896 w 4120896"/>
                  <a:gd name="connsiteY4" fmla="*/ 1792224 h 1792224"/>
                  <a:gd name="connsiteX5" fmla="*/ 0 w 4120896"/>
                  <a:gd name="connsiteY5" fmla="*/ 1792224 h 1792224"/>
                  <a:gd name="connsiteX6" fmla="*/ 0 w 4120896"/>
                  <a:gd name="connsiteY6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3291840 w 4120896"/>
                  <a:gd name="connsiteY3" fmla="*/ 0 h 1792224"/>
                  <a:gd name="connsiteX4" fmla="*/ 4120896 w 4120896"/>
                  <a:gd name="connsiteY4" fmla="*/ 12192 h 1792224"/>
                  <a:gd name="connsiteX5" fmla="*/ 4120896 w 4120896"/>
                  <a:gd name="connsiteY5" fmla="*/ 1792224 h 1792224"/>
                  <a:gd name="connsiteX6" fmla="*/ 0 w 4120896"/>
                  <a:gd name="connsiteY6" fmla="*/ 1792224 h 1792224"/>
                  <a:gd name="connsiteX7" fmla="*/ 0 w 4120896"/>
                  <a:gd name="connsiteY7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2048256 w 4120896"/>
                  <a:gd name="connsiteY2" fmla="*/ 12192 h 1792224"/>
                  <a:gd name="connsiteX3" fmla="*/ 2877312 w 4120896"/>
                  <a:gd name="connsiteY3" fmla="*/ 12192 h 1792224"/>
                  <a:gd name="connsiteX4" fmla="*/ 3291840 w 4120896"/>
                  <a:gd name="connsiteY4" fmla="*/ 0 h 1792224"/>
                  <a:gd name="connsiteX5" fmla="*/ 4120896 w 4120896"/>
                  <a:gd name="connsiteY5" fmla="*/ 12192 h 1792224"/>
                  <a:gd name="connsiteX6" fmla="*/ 4120896 w 4120896"/>
                  <a:gd name="connsiteY6" fmla="*/ 1792224 h 1792224"/>
                  <a:gd name="connsiteX7" fmla="*/ 0 w 4120896"/>
                  <a:gd name="connsiteY7" fmla="*/ 1792224 h 1792224"/>
                  <a:gd name="connsiteX8" fmla="*/ 0 w 4120896"/>
                  <a:gd name="connsiteY8" fmla="*/ 12192 h 1792224"/>
                  <a:gd name="connsiteX0" fmla="*/ 0 w 4120896"/>
                  <a:gd name="connsiteY0" fmla="*/ 24384 h 1804416"/>
                  <a:gd name="connsiteX1" fmla="*/ 914400 w 4120896"/>
                  <a:gd name="connsiteY1" fmla="*/ 24384 h 1804416"/>
                  <a:gd name="connsiteX2" fmla="*/ 1426464 w 4120896"/>
                  <a:gd name="connsiteY2" fmla="*/ 0 h 1804416"/>
                  <a:gd name="connsiteX3" fmla="*/ 2048256 w 4120896"/>
                  <a:gd name="connsiteY3" fmla="*/ 24384 h 1804416"/>
                  <a:gd name="connsiteX4" fmla="*/ 2877312 w 4120896"/>
                  <a:gd name="connsiteY4" fmla="*/ 24384 h 1804416"/>
                  <a:gd name="connsiteX5" fmla="*/ 3291840 w 4120896"/>
                  <a:gd name="connsiteY5" fmla="*/ 12192 h 1804416"/>
                  <a:gd name="connsiteX6" fmla="*/ 4120896 w 4120896"/>
                  <a:gd name="connsiteY6" fmla="*/ 24384 h 1804416"/>
                  <a:gd name="connsiteX7" fmla="*/ 4120896 w 4120896"/>
                  <a:gd name="connsiteY7" fmla="*/ 1804416 h 1804416"/>
                  <a:gd name="connsiteX8" fmla="*/ 0 w 4120896"/>
                  <a:gd name="connsiteY8" fmla="*/ 1804416 h 1804416"/>
                  <a:gd name="connsiteX9" fmla="*/ 0 w 4120896"/>
                  <a:gd name="connsiteY9" fmla="*/ 24384 h 1804416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204825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877312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87296 w 4120896"/>
                  <a:gd name="connsiteY3" fmla="*/ 12192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38528 w 4120896"/>
                  <a:gd name="connsiteY3" fmla="*/ 416630 h 1792224"/>
                  <a:gd name="connsiteX4" fmla="*/ 2292096 w 4120896"/>
                  <a:gd name="connsiteY4" fmla="*/ 12192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12192 h 1792224"/>
                  <a:gd name="connsiteX1" fmla="*/ 914400 w 4120896"/>
                  <a:gd name="connsiteY1" fmla="*/ 12192 h 1792224"/>
                  <a:gd name="connsiteX2" fmla="*/ 1780032 w 4120896"/>
                  <a:gd name="connsiteY2" fmla="*/ 50029 h 1792224"/>
                  <a:gd name="connsiteX3" fmla="*/ 1938528 w 4120896"/>
                  <a:gd name="connsiteY3" fmla="*/ 416630 h 1792224"/>
                  <a:gd name="connsiteX4" fmla="*/ 2877312 w 4120896"/>
                  <a:gd name="connsiteY4" fmla="*/ 261077 h 1792224"/>
                  <a:gd name="connsiteX5" fmla="*/ 3291840 w 4120896"/>
                  <a:gd name="connsiteY5" fmla="*/ 0 h 1792224"/>
                  <a:gd name="connsiteX6" fmla="*/ 4120896 w 4120896"/>
                  <a:gd name="connsiteY6" fmla="*/ 12192 h 1792224"/>
                  <a:gd name="connsiteX7" fmla="*/ 4120896 w 4120896"/>
                  <a:gd name="connsiteY7" fmla="*/ 1792224 h 1792224"/>
                  <a:gd name="connsiteX8" fmla="*/ 0 w 4120896"/>
                  <a:gd name="connsiteY8" fmla="*/ 1792224 h 1792224"/>
                  <a:gd name="connsiteX9" fmla="*/ 0 w 4120896"/>
                  <a:gd name="connsiteY9" fmla="*/ 12192 h 1792224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780032 w 4120896"/>
                  <a:gd name="connsiteY2" fmla="*/ 37837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74472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46048 w 4120896"/>
                  <a:gd name="connsiteY2" fmla="*/ 317833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74472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0 h 1780032"/>
                  <a:gd name="connsiteX1" fmla="*/ 914400 w 4120896"/>
                  <a:gd name="connsiteY1" fmla="*/ 0 h 1780032"/>
                  <a:gd name="connsiteX2" fmla="*/ 1146048 w 4120896"/>
                  <a:gd name="connsiteY2" fmla="*/ 317833 h 1780032"/>
                  <a:gd name="connsiteX3" fmla="*/ 1938528 w 4120896"/>
                  <a:gd name="connsiteY3" fmla="*/ 404438 h 1780032"/>
                  <a:gd name="connsiteX4" fmla="*/ 2877312 w 4120896"/>
                  <a:gd name="connsiteY4" fmla="*/ 248885 h 1780032"/>
                  <a:gd name="connsiteX5" fmla="*/ 3499104 w 4120896"/>
                  <a:gd name="connsiteY5" fmla="*/ 18918 h 1780032"/>
                  <a:gd name="connsiteX6" fmla="*/ 4120896 w 4120896"/>
                  <a:gd name="connsiteY6" fmla="*/ 0 h 1780032"/>
                  <a:gd name="connsiteX7" fmla="*/ 4120896 w 4120896"/>
                  <a:gd name="connsiteY7" fmla="*/ 1780032 h 1780032"/>
                  <a:gd name="connsiteX8" fmla="*/ 0 w 4120896"/>
                  <a:gd name="connsiteY8" fmla="*/ 1780032 h 1780032"/>
                  <a:gd name="connsiteX9" fmla="*/ 0 w 4120896"/>
                  <a:gd name="connsiteY9" fmla="*/ 0 h 1780032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146048 w 4120896"/>
                  <a:gd name="connsiteY2" fmla="*/ 348944 h 1811143"/>
                  <a:gd name="connsiteX3" fmla="*/ 1938528 w 4120896"/>
                  <a:gd name="connsiteY3" fmla="*/ 435549 h 1811143"/>
                  <a:gd name="connsiteX4" fmla="*/ 2877312 w 4120896"/>
                  <a:gd name="connsiteY4" fmla="*/ 279996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193390 h 1811143"/>
                  <a:gd name="connsiteX3" fmla="*/ 1938528 w 4120896"/>
                  <a:gd name="connsiteY3" fmla="*/ 435549 h 1811143"/>
                  <a:gd name="connsiteX4" fmla="*/ 2877312 w 4120896"/>
                  <a:gd name="connsiteY4" fmla="*/ 279996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193390 h 1811143"/>
                  <a:gd name="connsiteX3" fmla="*/ 1938528 w 4120896"/>
                  <a:gd name="connsiteY3" fmla="*/ 435549 h 1811143"/>
                  <a:gd name="connsiteX4" fmla="*/ 2682240 w 4120896"/>
                  <a:gd name="connsiteY4" fmla="*/ 186664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193390 h 1811143"/>
                  <a:gd name="connsiteX3" fmla="*/ 1877568 w 4120896"/>
                  <a:gd name="connsiteY3" fmla="*/ 217774 h 1811143"/>
                  <a:gd name="connsiteX4" fmla="*/ 2682240 w 4120896"/>
                  <a:gd name="connsiteY4" fmla="*/ 186664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9181 h 1811143"/>
                  <a:gd name="connsiteX3" fmla="*/ 1877568 w 4120896"/>
                  <a:gd name="connsiteY3" fmla="*/ 217774 h 1811143"/>
                  <a:gd name="connsiteX4" fmla="*/ 2682240 w 4120896"/>
                  <a:gd name="connsiteY4" fmla="*/ 186664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  <a:gd name="connsiteX0" fmla="*/ 0 w 4120896"/>
                  <a:gd name="connsiteY0" fmla="*/ 31111 h 1811143"/>
                  <a:gd name="connsiteX1" fmla="*/ 304800 w 4120896"/>
                  <a:gd name="connsiteY1" fmla="*/ 0 h 1811143"/>
                  <a:gd name="connsiteX2" fmla="*/ 1024128 w 4120896"/>
                  <a:gd name="connsiteY2" fmla="*/ 9181 h 1811143"/>
                  <a:gd name="connsiteX3" fmla="*/ 1877568 w 4120896"/>
                  <a:gd name="connsiteY3" fmla="*/ 217774 h 1811143"/>
                  <a:gd name="connsiteX4" fmla="*/ 2658177 w 4120896"/>
                  <a:gd name="connsiteY4" fmla="*/ 63859 h 1811143"/>
                  <a:gd name="connsiteX5" fmla="*/ 3499104 w 4120896"/>
                  <a:gd name="connsiteY5" fmla="*/ 50029 h 1811143"/>
                  <a:gd name="connsiteX6" fmla="*/ 4120896 w 4120896"/>
                  <a:gd name="connsiteY6" fmla="*/ 31111 h 1811143"/>
                  <a:gd name="connsiteX7" fmla="*/ 4120896 w 4120896"/>
                  <a:gd name="connsiteY7" fmla="*/ 1811143 h 1811143"/>
                  <a:gd name="connsiteX8" fmla="*/ 0 w 4120896"/>
                  <a:gd name="connsiteY8" fmla="*/ 1811143 h 1811143"/>
                  <a:gd name="connsiteX9" fmla="*/ 0 w 4120896"/>
                  <a:gd name="connsiteY9" fmla="*/ 31111 h 181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0896" h="1811143">
                    <a:moveTo>
                      <a:pt x="0" y="31111"/>
                    </a:moveTo>
                    <a:lnTo>
                      <a:pt x="304800" y="0"/>
                    </a:lnTo>
                    <a:lnTo>
                      <a:pt x="1024128" y="9181"/>
                    </a:lnTo>
                    <a:lnTo>
                      <a:pt x="1877568" y="217774"/>
                    </a:lnTo>
                    <a:lnTo>
                      <a:pt x="2658177" y="63859"/>
                    </a:lnTo>
                    <a:lnTo>
                      <a:pt x="3499104" y="50029"/>
                    </a:lnTo>
                    <a:lnTo>
                      <a:pt x="4120896" y="31111"/>
                    </a:lnTo>
                    <a:lnTo>
                      <a:pt x="4120896" y="1811143"/>
                    </a:lnTo>
                    <a:lnTo>
                      <a:pt x="0" y="1811143"/>
                    </a:lnTo>
                    <a:lnTo>
                      <a:pt x="0" y="3111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9C2839BB-10A2-769C-D9BC-623EC2E5EF5F}"/>
                  </a:ext>
                </a:extLst>
              </p:cNvPr>
              <p:cNvSpPr/>
              <p:nvPr/>
            </p:nvSpPr>
            <p:spPr>
              <a:xfrm>
                <a:off x="2474976" y="2462784"/>
                <a:ext cx="158496" cy="304800"/>
              </a:xfrm>
              <a:prstGeom prst="triangle">
                <a:avLst>
                  <a:gd name="adj" fmla="val 7093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C678C8-C735-41FE-A1D5-6B3456F82858}"/>
                </a:ext>
              </a:extLst>
            </p:cNvPr>
            <p:cNvSpPr txBox="1"/>
            <p:nvPr/>
          </p:nvSpPr>
          <p:spPr>
            <a:xfrm>
              <a:off x="204544" y="806311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4</a:t>
              </a:r>
            </a:p>
          </p:txBody>
        </p:sp>
      </p:grpSp>
      <p:sp>
        <p:nvSpPr>
          <p:cNvPr id="36" name="Isosceles Triangle 18">
            <a:extLst>
              <a:ext uri="{FF2B5EF4-FFF2-40B4-BE49-F238E27FC236}">
                <a16:creationId xmlns:a16="http://schemas.microsoft.com/office/drawing/2014/main" id="{1340EB06-DC30-1716-FCDD-2596C5DF6F88}"/>
              </a:ext>
            </a:extLst>
          </p:cNvPr>
          <p:cNvSpPr/>
          <p:nvPr/>
        </p:nvSpPr>
        <p:spPr>
          <a:xfrm>
            <a:off x="6910496" y="4144840"/>
            <a:ext cx="1918880" cy="702358"/>
          </a:xfrm>
          <a:custGeom>
            <a:avLst/>
            <a:gdLst>
              <a:gd name="connsiteX0" fmla="*/ 0 w 1918880"/>
              <a:gd name="connsiteY0" fmla="*/ 304800 h 304800"/>
              <a:gd name="connsiteX1" fmla="*/ 1361062 w 1918880"/>
              <a:gd name="connsiteY1" fmla="*/ 0 h 304800"/>
              <a:gd name="connsiteX2" fmla="*/ 1918880 w 1918880"/>
              <a:gd name="connsiteY2" fmla="*/ 304800 h 304800"/>
              <a:gd name="connsiteX3" fmla="*/ 0 w 1918880"/>
              <a:gd name="connsiteY3" fmla="*/ 304800 h 304800"/>
              <a:gd name="connsiteX0" fmla="*/ 0 w 1918880"/>
              <a:gd name="connsiteY0" fmla="*/ 304800 h 304800"/>
              <a:gd name="connsiteX1" fmla="*/ 374224 w 1918880"/>
              <a:gd name="connsiteY1" fmla="*/ 210970 h 304800"/>
              <a:gd name="connsiteX2" fmla="*/ 1361062 w 1918880"/>
              <a:gd name="connsiteY2" fmla="*/ 0 h 304800"/>
              <a:gd name="connsiteX3" fmla="*/ 1918880 w 1918880"/>
              <a:gd name="connsiteY3" fmla="*/ 304800 h 304800"/>
              <a:gd name="connsiteX4" fmla="*/ 0 w 1918880"/>
              <a:gd name="connsiteY4" fmla="*/ 304800 h 304800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361062 w 1918880"/>
              <a:gd name="connsiteY2" fmla="*/ 11821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531750 w 1918880"/>
              <a:gd name="connsiteY2" fmla="*/ 5725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751206 w 1918880"/>
              <a:gd name="connsiteY2" fmla="*/ 45062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6720 h 426720"/>
              <a:gd name="connsiteX1" fmla="*/ 166960 w 1918880"/>
              <a:gd name="connsiteY1" fmla="*/ 3706 h 426720"/>
              <a:gd name="connsiteX2" fmla="*/ 1763398 w 1918880"/>
              <a:gd name="connsiteY2" fmla="*/ 0 h 426720"/>
              <a:gd name="connsiteX3" fmla="*/ 1918880 w 1918880"/>
              <a:gd name="connsiteY3" fmla="*/ 426720 h 426720"/>
              <a:gd name="connsiteX4" fmla="*/ 0 w 191888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880" h="426720">
                <a:moveTo>
                  <a:pt x="0" y="426720"/>
                </a:moveTo>
                <a:lnTo>
                  <a:pt x="166960" y="3706"/>
                </a:lnTo>
                <a:lnTo>
                  <a:pt x="1763398" y="0"/>
                </a:lnTo>
                <a:lnTo>
                  <a:pt x="1918880" y="426720"/>
                </a:lnTo>
                <a:lnTo>
                  <a:pt x="0" y="42672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99A40-6935-5B0B-848C-956CDE8CDE3D}"/>
              </a:ext>
            </a:extLst>
          </p:cNvPr>
          <p:cNvSpPr/>
          <p:nvPr/>
        </p:nvSpPr>
        <p:spPr>
          <a:xfrm>
            <a:off x="7095744" y="4053606"/>
            <a:ext cx="1584960" cy="9123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C6BA88-6E71-A6E6-0456-9A6FDAC4EF63}"/>
              </a:ext>
            </a:extLst>
          </p:cNvPr>
          <p:cNvSpPr/>
          <p:nvPr/>
        </p:nvSpPr>
        <p:spPr>
          <a:xfrm>
            <a:off x="426720" y="2365410"/>
            <a:ext cx="4120896" cy="1219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53D854-B9C0-27AA-5660-73019F5A1B04}"/>
              </a:ext>
            </a:extLst>
          </p:cNvPr>
          <p:cNvSpPr/>
          <p:nvPr/>
        </p:nvSpPr>
        <p:spPr>
          <a:xfrm>
            <a:off x="476848" y="4788324"/>
            <a:ext cx="4120896" cy="1219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3C01799-8AD4-B9F2-EEAA-F14BBBA298E8}"/>
              </a:ext>
            </a:extLst>
          </p:cNvPr>
          <p:cNvSpPr/>
          <p:nvPr/>
        </p:nvSpPr>
        <p:spPr>
          <a:xfrm>
            <a:off x="6071936" y="2386627"/>
            <a:ext cx="4120896" cy="1219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A4632A-EE4E-FE7A-27CE-F030631F1322}"/>
              </a:ext>
            </a:extLst>
          </p:cNvPr>
          <p:cNvSpPr/>
          <p:nvPr/>
        </p:nvSpPr>
        <p:spPr>
          <a:xfrm>
            <a:off x="6079072" y="4843158"/>
            <a:ext cx="4120896" cy="1219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A19AC5-BD58-7475-71C1-896C253AD5CE}"/>
              </a:ext>
            </a:extLst>
          </p:cNvPr>
          <p:cNvGrpSpPr/>
          <p:nvPr/>
        </p:nvGrpSpPr>
        <p:grpSpPr>
          <a:xfrm>
            <a:off x="3359395" y="5392854"/>
            <a:ext cx="2089421" cy="1061085"/>
            <a:chOff x="336787" y="1155470"/>
            <a:chExt cx="2089421" cy="1061085"/>
          </a:xfrm>
        </p:grpSpPr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CDA75F02-42A8-6499-F169-BD5A64D8ECC9}"/>
                </a:ext>
              </a:extLst>
            </p:cNvPr>
            <p:cNvSpPr/>
            <p:nvPr/>
          </p:nvSpPr>
          <p:spPr>
            <a:xfrm>
              <a:off x="2267712" y="1911755"/>
              <a:ext cx="158496" cy="304800"/>
            </a:xfrm>
            <a:prstGeom prst="triangle">
              <a:avLst>
                <a:gd name="adj" fmla="val 7093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83BCE9E-BA0F-0FE1-1055-A9348EDE67B0}"/>
                </a:ext>
              </a:extLst>
            </p:cNvPr>
            <p:cNvSpPr txBox="1"/>
            <p:nvPr/>
          </p:nvSpPr>
          <p:spPr>
            <a:xfrm>
              <a:off x="336787" y="115547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5</a:t>
              </a:r>
            </a:p>
          </p:txBody>
        </p:sp>
      </p:grpSp>
      <p:sp>
        <p:nvSpPr>
          <p:cNvPr id="48" name="Isosceles Triangle 18">
            <a:extLst>
              <a:ext uri="{FF2B5EF4-FFF2-40B4-BE49-F238E27FC236}">
                <a16:creationId xmlns:a16="http://schemas.microsoft.com/office/drawing/2014/main" id="{DCE28339-EE99-770C-54BA-0EE9B7DA10BC}"/>
              </a:ext>
            </a:extLst>
          </p:cNvPr>
          <p:cNvSpPr/>
          <p:nvPr/>
        </p:nvSpPr>
        <p:spPr>
          <a:xfrm>
            <a:off x="4280752" y="5751581"/>
            <a:ext cx="1918880" cy="702358"/>
          </a:xfrm>
          <a:custGeom>
            <a:avLst/>
            <a:gdLst>
              <a:gd name="connsiteX0" fmla="*/ 0 w 1918880"/>
              <a:gd name="connsiteY0" fmla="*/ 304800 h 304800"/>
              <a:gd name="connsiteX1" fmla="*/ 1361062 w 1918880"/>
              <a:gd name="connsiteY1" fmla="*/ 0 h 304800"/>
              <a:gd name="connsiteX2" fmla="*/ 1918880 w 1918880"/>
              <a:gd name="connsiteY2" fmla="*/ 304800 h 304800"/>
              <a:gd name="connsiteX3" fmla="*/ 0 w 1918880"/>
              <a:gd name="connsiteY3" fmla="*/ 304800 h 304800"/>
              <a:gd name="connsiteX0" fmla="*/ 0 w 1918880"/>
              <a:gd name="connsiteY0" fmla="*/ 304800 h 304800"/>
              <a:gd name="connsiteX1" fmla="*/ 374224 w 1918880"/>
              <a:gd name="connsiteY1" fmla="*/ 210970 h 304800"/>
              <a:gd name="connsiteX2" fmla="*/ 1361062 w 1918880"/>
              <a:gd name="connsiteY2" fmla="*/ 0 h 304800"/>
              <a:gd name="connsiteX3" fmla="*/ 1918880 w 1918880"/>
              <a:gd name="connsiteY3" fmla="*/ 304800 h 304800"/>
              <a:gd name="connsiteX4" fmla="*/ 0 w 1918880"/>
              <a:gd name="connsiteY4" fmla="*/ 304800 h 304800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361062 w 1918880"/>
              <a:gd name="connsiteY2" fmla="*/ 11821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531750 w 1918880"/>
              <a:gd name="connsiteY2" fmla="*/ 57254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3014 h 423014"/>
              <a:gd name="connsiteX1" fmla="*/ 166960 w 1918880"/>
              <a:gd name="connsiteY1" fmla="*/ 0 h 423014"/>
              <a:gd name="connsiteX2" fmla="*/ 1751206 w 1918880"/>
              <a:gd name="connsiteY2" fmla="*/ 45062 h 423014"/>
              <a:gd name="connsiteX3" fmla="*/ 1918880 w 1918880"/>
              <a:gd name="connsiteY3" fmla="*/ 423014 h 423014"/>
              <a:gd name="connsiteX4" fmla="*/ 0 w 1918880"/>
              <a:gd name="connsiteY4" fmla="*/ 423014 h 423014"/>
              <a:gd name="connsiteX0" fmla="*/ 0 w 1918880"/>
              <a:gd name="connsiteY0" fmla="*/ 426720 h 426720"/>
              <a:gd name="connsiteX1" fmla="*/ 166960 w 1918880"/>
              <a:gd name="connsiteY1" fmla="*/ 3706 h 426720"/>
              <a:gd name="connsiteX2" fmla="*/ 1763398 w 1918880"/>
              <a:gd name="connsiteY2" fmla="*/ 0 h 426720"/>
              <a:gd name="connsiteX3" fmla="*/ 1918880 w 1918880"/>
              <a:gd name="connsiteY3" fmla="*/ 426720 h 426720"/>
              <a:gd name="connsiteX4" fmla="*/ 0 w 191888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880" h="426720">
                <a:moveTo>
                  <a:pt x="0" y="426720"/>
                </a:moveTo>
                <a:lnTo>
                  <a:pt x="166960" y="3706"/>
                </a:lnTo>
                <a:lnTo>
                  <a:pt x="1763398" y="0"/>
                </a:lnTo>
                <a:lnTo>
                  <a:pt x="1918880" y="426720"/>
                </a:lnTo>
                <a:lnTo>
                  <a:pt x="0" y="42672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481194-A067-46A3-3B04-818AEAB8BB00}"/>
              </a:ext>
            </a:extLst>
          </p:cNvPr>
          <p:cNvSpPr/>
          <p:nvPr/>
        </p:nvSpPr>
        <p:spPr>
          <a:xfrm>
            <a:off x="4466000" y="5702877"/>
            <a:ext cx="1584960" cy="9123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463CF02-8886-0E74-B12C-C8B64BE297EB}"/>
              </a:ext>
            </a:extLst>
          </p:cNvPr>
          <p:cNvSpPr/>
          <p:nvPr/>
        </p:nvSpPr>
        <p:spPr>
          <a:xfrm>
            <a:off x="3449328" y="6449899"/>
            <a:ext cx="4120896" cy="12192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42516FB-70DD-E65B-FA16-77D6C796B32F}"/>
              </a:ext>
            </a:extLst>
          </p:cNvPr>
          <p:cNvSpPr/>
          <p:nvPr/>
        </p:nvSpPr>
        <p:spPr>
          <a:xfrm>
            <a:off x="1590806" y="4328793"/>
            <a:ext cx="1485922" cy="45719"/>
          </a:xfrm>
          <a:custGeom>
            <a:avLst/>
            <a:gdLst>
              <a:gd name="connsiteX0" fmla="*/ 0 w 1427968"/>
              <a:gd name="connsiteY0" fmla="*/ 0 h 45719"/>
              <a:gd name="connsiteX1" fmla="*/ 1427968 w 1427968"/>
              <a:gd name="connsiteY1" fmla="*/ 0 h 45719"/>
              <a:gd name="connsiteX2" fmla="*/ 1427968 w 1427968"/>
              <a:gd name="connsiteY2" fmla="*/ 45719 h 45719"/>
              <a:gd name="connsiteX3" fmla="*/ 0 w 1427968"/>
              <a:gd name="connsiteY3" fmla="*/ 45719 h 45719"/>
              <a:gd name="connsiteX4" fmla="*/ 0 w 1427968"/>
              <a:gd name="connsiteY4" fmla="*/ 0 h 45719"/>
              <a:gd name="connsiteX0" fmla="*/ 0 w 1427968"/>
              <a:gd name="connsiteY0" fmla="*/ 0 h 108349"/>
              <a:gd name="connsiteX1" fmla="*/ 1427968 w 1427968"/>
              <a:gd name="connsiteY1" fmla="*/ 0 h 108349"/>
              <a:gd name="connsiteX2" fmla="*/ 1427968 w 1427968"/>
              <a:gd name="connsiteY2" fmla="*/ 108349 h 108349"/>
              <a:gd name="connsiteX3" fmla="*/ 0 w 1427968"/>
              <a:gd name="connsiteY3" fmla="*/ 45719 h 108349"/>
              <a:gd name="connsiteX4" fmla="*/ 0 w 1427968"/>
              <a:gd name="connsiteY4" fmla="*/ 0 h 108349"/>
              <a:gd name="connsiteX0" fmla="*/ 0 w 1434407"/>
              <a:gd name="connsiteY0" fmla="*/ 0 h 45719"/>
              <a:gd name="connsiteX1" fmla="*/ 1427968 w 1434407"/>
              <a:gd name="connsiteY1" fmla="*/ 0 h 45719"/>
              <a:gd name="connsiteX2" fmla="*/ 1434407 w 1434407"/>
              <a:gd name="connsiteY2" fmla="*/ 37515 h 45719"/>
              <a:gd name="connsiteX3" fmla="*/ 0 w 1434407"/>
              <a:gd name="connsiteY3" fmla="*/ 45719 h 45719"/>
              <a:gd name="connsiteX4" fmla="*/ 0 w 1434407"/>
              <a:gd name="connsiteY4" fmla="*/ 0 h 45719"/>
              <a:gd name="connsiteX0" fmla="*/ 0 w 1485922"/>
              <a:gd name="connsiteY0" fmla="*/ 0 h 45719"/>
              <a:gd name="connsiteX1" fmla="*/ 1427968 w 1485922"/>
              <a:gd name="connsiteY1" fmla="*/ 0 h 45719"/>
              <a:gd name="connsiteX2" fmla="*/ 1485922 w 1485922"/>
              <a:gd name="connsiteY2" fmla="*/ 31075 h 45719"/>
              <a:gd name="connsiteX3" fmla="*/ 0 w 1485922"/>
              <a:gd name="connsiteY3" fmla="*/ 45719 h 45719"/>
              <a:gd name="connsiteX4" fmla="*/ 0 w 148592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22" h="45719">
                <a:moveTo>
                  <a:pt x="0" y="0"/>
                </a:moveTo>
                <a:lnTo>
                  <a:pt x="1427968" y="0"/>
                </a:lnTo>
                <a:lnTo>
                  <a:pt x="1485922" y="31075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9906" y="-20306"/>
            <a:ext cx="6098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formation of table mountain</a:t>
            </a:r>
          </a:p>
        </p:txBody>
      </p:sp>
    </p:spTree>
    <p:extLst>
      <p:ext uri="{BB962C8B-B14F-4D97-AF65-F5344CB8AC3E}">
        <p14:creationId xmlns:p14="http://schemas.microsoft.com/office/powerpoint/2010/main" val="3505516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9575D6-70E4-8320-1D04-C0B8F03EB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66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056" y="303544"/>
            <a:ext cx="718421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exposure ages of table mountains</a:t>
            </a:r>
          </a:p>
          <a:p>
            <a:r>
              <a:rPr lang="en-US" sz="4000" dirty="0"/>
              <a:t>north Iceland</a:t>
            </a:r>
          </a:p>
        </p:txBody>
      </p:sp>
    </p:spTree>
    <p:extLst>
      <p:ext uri="{BB962C8B-B14F-4D97-AF65-F5344CB8AC3E}">
        <p14:creationId xmlns:p14="http://schemas.microsoft.com/office/powerpoint/2010/main" val="2883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981" y="173923"/>
            <a:ext cx="5289671" cy="65785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70875" y="25814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Not Glacial!</a:t>
            </a:r>
          </a:p>
          <a:p>
            <a:endParaRPr lang="en-US" sz="3600" b="1" dirty="0"/>
          </a:p>
          <a:p>
            <a:r>
              <a:rPr lang="en-US" sz="3600" b="1" dirty="0"/>
              <a:t>Not an Arête</a:t>
            </a:r>
          </a:p>
          <a:p>
            <a:endParaRPr lang="en-US" sz="3600" b="1" dirty="0"/>
          </a:p>
          <a:p>
            <a:r>
              <a:rPr lang="en-US" sz="3600" b="1" dirty="0">
                <a:solidFill>
                  <a:srgbClr val="FF0000"/>
                </a:solidFill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1028650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9575D6-70E4-8320-1D04-C0B8F03EB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9311"/>
            <a:ext cx="12089341" cy="346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906" y="-20306"/>
            <a:ext cx="9518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height and exposure ages of table mountains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778914" y="1073188"/>
            <a:ext cx="1102343" cy="5266"/>
          </a:xfrm>
          <a:prstGeom prst="line">
            <a:avLst/>
          </a:prstGeom>
          <a:ln w="57150">
            <a:solidFill>
              <a:srgbClr val="2490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947323" y="719245"/>
            <a:ext cx="2330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14,400 </a:t>
            </a:r>
            <a:r>
              <a:rPr lang="en-US" sz="4000" dirty="0" err="1"/>
              <a:t>yrs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778914" y="1667458"/>
            <a:ext cx="1102343" cy="5266"/>
          </a:xfrm>
          <a:prstGeom prst="line">
            <a:avLst/>
          </a:prstGeom>
          <a:ln w="57150">
            <a:solidFill>
              <a:srgbClr val="E47C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47323" y="1313515"/>
            <a:ext cx="2330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10,500 </a:t>
            </a:r>
            <a:r>
              <a:rPr lang="en-US" sz="4000" dirty="0" err="1"/>
              <a:t>yrs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9906" y="765896"/>
            <a:ext cx="3025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North Iceland</a:t>
            </a:r>
          </a:p>
        </p:txBody>
      </p:sp>
    </p:spTree>
    <p:extLst>
      <p:ext uri="{BB962C8B-B14F-4D97-AF65-F5344CB8AC3E}">
        <p14:creationId xmlns:p14="http://schemas.microsoft.com/office/powerpoint/2010/main" val="2132737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C9F93-A037-D81C-F173-954F07740A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0"/>
            <a:ext cx="114092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056" y="303544"/>
            <a:ext cx="718421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exposure ages of table mountains</a:t>
            </a:r>
          </a:p>
          <a:p>
            <a:r>
              <a:rPr lang="en-US" sz="4000" dirty="0"/>
              <a:t>south Iceland</a:t>
            </a:r>
          </a:p>
        </p:txBody>
      </p:sp>
    </p:spTree>
    <p:extLst>
      <p:ext uri="{BB962C8B-B14F-4D97-AF65-F5344CB8AC3E}">
        <p14:creationId xmlns:p14="http://schemas.microsoft.com/office/powerpoint/2010/main" val="2304790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C9F93-A037-D81C-F173-954F07740A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2114525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906" y="-20306"/>
            <a:ext cx="9518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height and exposure ages of table mountains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57262" y="1072256"/>
            <a:ext cx="1102343" cy="5266"/>
          </a:xfrm>
          <a:prstGeom prst="line">
            <a:avLst/>
          </a:prstGeom>
          <a:ln w="57150">
            <a:solidFill>
              <a:srgbClr val="3C3B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30085" y="718313"/>
            <a:ext cx="4242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14,000 – 12,600 </a:t>
            </a:r>
            <a:r>
              <a:rPr lang="en-US" sz="4000" dirty="0" err="1"/>
              <a:t>yrs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09906" y="765896"/>
            <a:ext cx="2983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south Iceland</a:t>
            </a:r>
          </a:p>
        </p:txBody>
      </p:sp>
    </p:spTree>
    <p:extLst>
      <p:ext uri="{BB962C8B-B14F-4D97-AF65-F5344CB8AC3E}">
        <p14:creationId xmlns:p14="http://schemas.microsoft.com/office/powerpoint/2010/main" val="3974647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DA9C4-D917-E5DC-3685-09646242F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8627" y="6846"/>
            <a:ext cx="61933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1539875" algn="l"/>
              </a:tabLst>
            </a:pPr>
            <a:r>
              <a:rPr lang="en-US" sz="4000" dirty="0"/>
              <a:t>Volcanoes in West Antarctica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897" y="714732"/>
            <a:ext cx="7456041" cy="61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1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DA9C4-D917-E5DC-3685-09646242F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6868" y="6078392"/>
            <a:ext cx="2115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sub-areal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5811" y="6078392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sub-glacial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891" y="1021080"/>
            <a:ext cx="5977230" cy="4921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27" y="1021080"/>
            <a:ext cx="3223611" cy="49213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627" y="6846"/>
            <a:ext cx="61933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>
              <a:tabLst>
                <a:tab pos="1539875" algn="l"/>
              </a:tabLst>
            </a:pPr>
            <a:r>
              <a:rPr lang="en-US" sz="4000" dirty="0"/>
              <a:t>Volcanoes in West Antarctica</a:t>
            </a:r>
          </a:p>
        </p:txBody>
      </p:sp>
    </p:spTree>
    <p:extLst>
      <p:ext uri="{BB962C8B-B14F-4D97-AF65-F5344CB8AC3E}">
        <p14:creationId xmlns:p14="http://schemas.microsoft.com/office/powerpoint/2010/main" val="42524191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962970" y="902010"/>
            <a:ext cx="10355517" cy="223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4</a:t>
            </a:r>
          </a:p>
          <a:p>
            <a:endParaRPr lang="en-US" dirty="0"/>
          </a:p>
          <a:p>
            <a:r>
              <a:rPr lang="en-US" dirty="0"/>
              <a:t>Glacial Rebound and accelerated volcanism</a:t>
            </a:r>
          </a:p>
        </p:txBody>
      </p:sp>
    </p:spTree>
    <p:extLst>
      <p:ext uri="{BB962C8B-B14F-4D97-AF65-F5344CB8AC3E}">
        <p14:creationId xmlns:p14="http://schemas.microsoft.com/office/powerpoint/2010/main" val="33247395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7B308-B74F-5A3E-BA9B-4DDE656B3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595D24-A4FB-F46B-17B9-772E909907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348" y="2298312"/>
            <a:ext cx="5678049" cy="3368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5CEA96-C21E-AAA9-C9CD-22463B7853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644" y="2298312"/>
            <a:ext cx="6045704" cy="3368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F89C05-B2D9-8A70-D448-F74233C51CB4}"/>
              </a:ext>
            </a:extLst>
          </p:cNvPr>
          <p:cNvSpPr/>
          <p:nvPr/>
        </p:nvSpPr>
        <p:spPr>
          <a:xfrm>
            <a:off x="200644" y="3369122"/>
            <a:ext cx="11723753" cy="50532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1039" y="5667154"/>
            <a:ext cx="2983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south Iceland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1373" y="5667154"/>
            <a:ext cx="2962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north Iceland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1664"/>
            <a:ext cx="12030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most table mountains date in the 10,000-15,000 </a:t>
            </a:r>
            <a:r>
              <a:rPr lang="en-US" sz="4000" dirty="0" err="1"/>
              <a:t>yr</a:t>
            </a:r>
            <a:r>
              <a:rPr lang="en-US" sz="4000" dirty="0"/>
              <a:t> range</a:t>
            </a:r>
          </a:p>
        </p:txBody>
      </p:sp>
    </p:spTree>
    <p:extLst>
      <p:ext uri="{BB962C8B-B14F-4D97-AF65-F5344CB8AC3E}">
        <p14:creationId xmlns:p14="http://schemas.microsoft.com/office/powerpoint/2010/main" val="2991007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CD8435-90CE-A1A0-6505-100D35960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C48C18-89AE-A15A-CE3A-8ADFEE4C578F}"/>
              </a:ext>
            </a:extLst>
          </p:cNvPr>
          <p:cNvSpPr/>
          <p:nvPr/>
        </p:nvSpPr>
        <p:spPr>
          <a:xfrm>
            <a:off x="4463715" y="204537"/>
            <a:ext cx="2069431" cy="57631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9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284573" y="118715"/>
            <a:ext cx="69060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Two things you need to know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363409" y="1219382"/>
            <a:ext cx="42131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(1) 1500 m of ice</a:t>
            </a:r>
          </a:p>
          <a:p>
            <a:r>
              <a:rPr lang="en-US" sz="4400" dirty="0"/>
              <a:t>depresses mantle</a:t>
            </a:r>
          </a:p>
          <a:p>
            <a:r>
              <a:rPr lang="en-US" sz="4400" dirty="0"/>
              <a:t>by 500 m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667" y="4233293"/>
            <a:ext cx="1947334" cy="20997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29467" y="4538134"/>
            <a:ext cx="1947334" cy="1794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29467" y="3580332"/>
            <a:ext cx="1947334" cy="95780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3486192" y="3674266"/>
            <a:ext cx="833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3079962" y="5050879"/>
            <a:ext cx="1796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mantle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933979" y="5050879"/>
            <a:ext cx="1796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mantle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5732919" y="1266595"/>
            <a:ext cx="61981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(2) mantle melts when</a:t>
            </a:r>
          </a:p>
          <a:p>
            <a:r>
              <a:rPr lang="en-US" sz="4400" dirty="0"/>
              <a:t>it upwells to make magma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96474" y="3343039"/>
            <a:ext cx="5053710" cy="29900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6996725" y="5469425"/>
            <a:ext cx="18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mantle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401462" y="4538133"/>
            <a:ext cx="1674361" cy="867299"/>
            <a:chOff x="8401462" y="3796767"/>
            <a:chExt cx="1674361" cy="1608666"/>
          </a:xfrm>
        </p:grpSpPr>
        <p:sp>
          <p:nvSpPr>
            <p:cNvPr id="18" name="Freeform 17"/>
            <p:cNvSpPr/>
            <p:nvPr/>
          </p:nvSpPr>
          <p:spPr>
            <a:xfrm>
              <a:off x="8401462" y="3796767"/>
              <a:ext cx="578394" cy="1608666"/>
            </a:xfrm>
            <a:custGeom>
              <a:avLst/>
              <a:gdLst>
                <a:gd name="connsiteX0" fmla="*/ 0 w 578394"/>
                <a:gd name="connsiteY0" fmla="*/ 1608666 h 1608666"/>
                <a:gd name="connsiteX1" fmla="*/ 491067 w 578394"/>
                <a:gd name="connsiteY1" fmla="*/ 1168400 h 1608666"/>
                <a:gd name="connsiteX2" fmla="*/ 575734 w 578394"/>
                <a:gd name="connsiteY2" fmla="*/ 0 h 160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394" h="1608666">
                  <a:moveTo>
                    <a:pt x="0" y="1608666"/>
                  </a:moveTo>
                  <a:cubicBezTo>
                    <a:pt x="197555" y="1522588"/>
                    <a:pt x="395111" y="1436511"/>
                    <a:pt x="491067" y="1168400"/>
                  </a:cubicBezTo>
                  <a:cubicBezTo>
                    <a:pt x="587023" y="900289"/>
                    <a:pt x="581378" y="450144"/>
                    <a:pt x="57573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flipH="1">
              <a:off x="9497429" y="3796767"/>
              <a:ext cx="578394" cy="1608666"/>
            </a:xfrm>
            <a:custGeom>
              <a:avLst/>
              <a:gdLst>
                <a:gd name="connsiteX0" fmla="*/ 0 w 578394"/>
                <a:gd name="connsiteY0" fmla="*/ 1608666 h 1608666"/>
                <a:gd name="connsiteX1" fmla="*/ 491067 w 578394"/>
                <a:gd name="connsiteY1" fmla="*/ 1168400 h 1608666"/>
                <a:gd name="connsiteX2" fmla="*/ 575734 w 578394"/>
                <a:gd name="connsiteY2" fmla="*/ 0 h 160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394" h="1608666">
                  <a:moveTo>
                    <a:pt x="0" y="1608666"/>
                  </a:moveTo>
                  <a:cubicBezTo>
                    <a:pt x="197555" y="1522588"/>
                    <a:pt x="395111" y="1436511"/>
                    <a:pt x="491067" y="1168400"/>
                  </a:cubicBezTo>
                  <a:cubicBezTo>
                    <a:pt x="587023" y="900289"/>
                    <a:pt x="581378" y="450144"/>
                    <a:pt x="57573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10800000">
            <a:off x="8386148" y="3576408"/>
            <a:ext cx="1674361" cy="867299"/>
            <a:chOff x="8401462" y="3796767"/>
            <a:chExt cx="1674361" cy="1608666"/>
          </a:xfrm>
        </p:grpSpPr>
        <p:sp>
          <p:nvSpPr>
            <p:cNvPr id="22" name="Freeform 21"/>
            <p:cNvSpPr/>
            <p:nvPr/>
          </p:nvSpPr>
          <p:spPr>
            <a:xfrm>
              <a:off x="8401462" y="3796767"/>
              <a:ext cx="578394" cy="1608666"/>
            </a:xfrm>
            <a:custGeom>
              <a:avLst/>
              <a:gdLst>
                <a:gd name="connsiteX0" fmla="*/ 0 w 578394"/>
                <a:gd name="connsiteY0" fmla="*/ 1608666 h 1608666"/>
                <a:gd name="connsiteX1" fmla="*/ 491067 w 578394"/>
                <a:gd name="connsiteY1" fmla="*/ 1168400 h 1608666"/>
                <a:gd name="connsiteX2" fmla="*/ 575734 w 578394"/>
                <a:gd name="connsiteY2" fmla="*/ 0 h 160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394" h="1608666">
                  <a:moveTo>
                    <a:pt x="0" y="1608666"/>
                  </a:moveTo>
                  <a:cubicBezTo>
                    <a:pt x="197555" y="1522588"/>
                    <a:pt x="395111" y="1436511"/>
                    <a:pt x="491067" y="1168400"/>
                  </a:cubicBezTo>
                  <a:cubicBezTo>
                    <a:pt x="587023" y="900289"/>
                    <a:pt x="581378" y="450144"/>
                    <a:pt x="57573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9497429" y="3796767"/>
              <a:ext cx="578394" cy="1608666"/>
            </a:xfrm>
            <a:custGeom>
              <a:avLst/>
              <a:gdLst>
                <a:gd name="connsiteX0" fmla="*/ 0 w 578394"/>
                <a:gd name="connsiteY0" fmla="*/ 1608666 h 1608666"/>
                <a:gd name="connsiteX1" fmla="*/ 491067 w 578394"/>
                <a:gd name="connsiteY1" fmla="*/ 1168400 h 1608666"/>
                <a:gd name="connsiteX2" fmla="*/ 575734 w 578394"/>
                <a:gd name="connsiteY2" fmla="*/ 0 h 160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394" h="1608666">
                  <a:moveTo>
                    <a:pt x="0" y="1608666"/>
                  </a:moveTo>
                  <a:cubicBezTo>
                    <a:pt x="197555" y="1522588"/>
                    <a:pt x="395111" y="1436511"/>
                    <a:pt x="491067" y="1168400"/>
                  </a:cubicBezTo>
                  <a:cubicBezTo>
                    <a:pt x="587023" y="900289"/>
                    <a:pt x="581378" y="450144"/>
                    <a:pt x="57573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/>
          <p:cNvSpPr/>
          <p:nvPr/>
        </p:nvSpPr>
        <p:spPr>
          <a:xfrm>
            <a:off x="8545995" y="4009153"/>
            <a:ext cx="1354667" cy="4791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073292" y="3335867"/>
            <a:ext cx="121912" cy="728133"/>
          </a:xfrm>
          <a:custGeom>
            <a:avLst/>
            <a:gdLst>
              <a:gd name="connsiteX0" fmla="*/ 36841 w 121912"/>
              <a:gd name="connsiteY0" fmla="*/ 728133 h 728133"/>
              <a:gd name="connsiteX1" fmla="*/ 87641 w 121912"/>
              <a:gd name="connsiteY1" fmla="*/ 541866 h 728133"/>
              <a:gd name="connsiteX2" fmla="*/ 104575 w 121912"/>
              <a:gd name="connsiteY2" fmla="*/ 491066 h 728133"/>
              <a:gd name="connsiteX3" fmla="*/ 53775 w 121912"/>
              <a:gd name="connsiteY3" fmla="*/ 423333 h 728133"/>
              <a:gd name="connsiteX4" fmla="*/ 104575 w 121912"/>
              <a:gd name="connsiteY4" fmla="*/ 372533 h 728133"/>
              <a:gd name="connsiteX5" fmla="*/ 36841 w 121912"/>
              <a:gd name="connsiteY5" fmla="*/ 254000 h 728133"/>
              <a:gd name="connsiteX6" fmla="*/ 87641 w 121912"/>
              <a:gd name="connsiteY6" fmla="*/ 237066 h 728133"/>
              <a:gd name="connsiteX7" fmla="*/ 121508 w 121912"/>
              <a:gd name="connsiteY7" fmla="*/ 186266 h 728133"/>
              <a:gd name="connsiteX8" fmla="*/ 19908 w 121912"/>
              <a:gd name="connsiteY8" fmla="*/ 135466 h 728133"/>
              <a:gd name="connsiteX9" fmla="*/ 53775 w 121912"/>
              <a:gd name="connsiteY9" fmla="*/ 0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2" h="728133">
                <a:moveTo>
                  <a:pt x="36841" y="728133"/>
                </a:moveTo>
                <a:cubicBezTo>
                  <a:pt x="60775" y="608466"/>
                  <a:pt x="44675" y="670764"/>
                  <a:pt x="87641" y="541866"/>
                </a:cubicBezTo>
                <a:lnTo>
                  <a:pt x="104575" y="491066"/>
                </a:lnTo>
                <a:cubicBezTo>
                  <a:pt x="-36505" y="444040"/>
                  <a:pt x="-15228" y="480835"/>
                  <a:pt x="53775" y="423333"/>
                </a:cubicBezTo>
                <a:cubicBezTo>
                  <a:pt x="72172" y="408002"/>
                  <a:pt x="87642" y="389466"/>
                  <a:pt x="104575" y="372533"/>
                </a:cubicBezTo>
                <a:cubicBezTo>
                  <a:pt x="39921" y="329430"/>
                  <a:pt x="-46542" y="320707"/>
                  <a:pt x="36841" y="254000"/>
                </a:cubicBezTo>
                <a:cubicBezTo>
                  <a:pt x="50779" y="242849"/>
                  <a:pt x="70708" y="242711"/>
                  <a:pt x="87641" y="237066"/>
                </a:cubicBezTo>
                <a:cubicBezTo>
                  <a:pt x="98930" y="220133"/>
                  <a:pt x="125499" y="206222"/>
                  <a:pt x="121508" y="186266"/>
                </a:cubicBezTo>
                <a:cubicBezTo>
                  <a:pt x="116819" y="162821"/>
                  <a:pt x="36546" y="141012"/>
                  <a:pt x="19908" y="135466"/>
                </a:cubicBezTo>
                <a:cubicBezTo>
                  <a:pt x="96497" y="20583"/>
                  <a:pt x="116422" y="62647"/>
                  <a:pt x="53775" y="0"/>
                </a:cubicBezTo>
              </a:path>
            </a:pathLst>
          </a:cu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8842914" y="2874578"/>
            <a:ext cx="273883" cy="3119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223546" y="2853996"/>
            <a:ext cx="273883" cy="3119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167045" y="2693011"/>
            <a:ext cx="121482" cy="3718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417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C5F905D-D828-0F00-8DD7-526693230EE0}"/>
              </a:ext>
            </a:extLst>
          </p:cNvPr>
          <p:cNvSpPr/>
          <p:nvPr/>
        </p:nvSpPr>
        <p:spPr>
          <a:xfrm>
            <a:off x="914399" y="2209800"/>
            <a:ext cx="10953743" cy="2095500"/>
          </a:xfrm>
          <a:custGeom>
            <a:avLst/>
            <a:gdLst>
              <a:gd name="connsiteX0" fmla="*/ 0 w 10363200"/>
              <a:gd name="connsiteY0" fmla="*/ 0 h 2190750"/>
              <a:gd name="connsiteX1" fmla="*/ 0 w 10363200"/>
              <a:gd name="connsiteY1" fmla="*/ 2095500 h 2190750"/>
              <a:gd name="connsiteX2" fmla="*/ 10363200 w 10363200"/>
              <a:gd name="connsiteY2" fmla="*/ 2190750 h 2190750"/>
              <a:gd name="connsiteX0" fmla="*/ 0 w 10363200"/>
              <a:gd name="connsiteY0" fmla="*/ 0 h 2133600"/>
              <a:gd name="connsiteX1" fmla="*/ 0 w 10363200"/>
              <a:gd name="connsiteY1" fmla="*/ 2095500 h 2133600"/>
              <a:gd name="connsiteX2" fmla="*/ 10363200 w 10363200"/>
              <a:gd name="connsiteY2" fmla="*/ 2133600 h 2133600"/>
              <a:gd name="connsiteX0" fmla="*/ 0 w 10363200"/>
              <a:gd name="connsiteY0" fmla="*/ 0 h 2095500"/>
              <a:gd name="connsiteX1" fmla="*/ 0 w 10363200"/>
              <a:gd name="connsiteY1" fmla="*/ 2095500 h 2095500"/>
              <a:gd name="connsiteX2" fmla="*/ 10363200 w 10363200"/>
              <a:gd name="connsiteY2" fmla="*/ 207645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0" h="2095500">
                <a:moveTo>
                  <a:pt x="0" y="0"/>
                </a:moveTo>
                <a:lnTo>
                  <a:pt x="0" y="2095500"/>
                </a:lnTo>
                <a:lnTo>
                  <a:pt x="10363200" y="2076450"/>
                </a:lnTo>
              </a:path>
            </a:pathLst>
          </a:custGeom>
          <a:noFill/>
          <a:ln w="38100"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E4FC42-A7A1-6E07-BA58-F55B3EF70C0C}"/>
              </a:ext>
            </a:extLst>
          </p:cNvPr>
          <p:cNvCxnSpPr/>
          <p:nvPr/>
        </p:nvCxnSpPr>
        <p:spPr>
          <a:xfrm>
            <a:off x="3695700" y="3810000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ECB304-8C8F-D926-FA3E-D805A49AC95A}"/>
              </a:ext>
            </a:extLst>
          </p:cNvPr>
          <p:cNvSpPr txBox="1"/>
          <p:nvPr/>
        </p:nvSpPr>
        <p:spPr>
          <a:xfrm>
            <a:off x="1287681" y="4549229"/>
            <a:ext cx="1636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No 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D5D73C-3456-9CC0-5F67-DFE1051A89B0}"/>
              </a:ext>
            </a:extLst>
          </p:cNvPr>
          <p:cNvSpPr txBox="1"/>
          <p:nvPr/>
        </p:nvSpPr>
        <p:spPr>
          <a:xfrm>
            <a:off x="6058227" y="4439745"/>
            <a:ext cx="14285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Grow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552FA9-452C-A3BE-9703-470FFDBFEB87}"/>
              </a:ext>
            </a:extLst>
          </p:cNvPr>
          <p:cNvSpPr txBox="1"/>
          <p:nvPr/>
        </p:nvSpPr>
        <p:spPr>
          <a:xfrm rot="16200000">
            <a:off x="-1170744" y="2910473"/>
            <a:ext cx="3105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Ice thickness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06FDEE-625C-F7F3-E459-5120BF33CC13}"/>
              </a:ext>
            </a:extLst>
          </p:cNvPr>
          <p:cNvCxnSpPr/>
          <p:nvPr/>
        </p:nvCxnSpPr>
        <p:spPr>
          <a:xfrm>
            <a:off x="9048750" y="3768178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06CC98-5CE2-B43F-F904-D4EFF286360C}"/>
              </a:ext>
            </a:extLst>
          </p:cNvPr>
          <p:cNvCxnSpPr/>
          <p:nvPr/>
        </p:nvCxnSpPr>
        <p:spPr>
          <a:xfrm>
            <a:off x="9886950" y="3768178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E3BEDD-4D23-B699-B853-68B15F1A85EE}"/>
              </a:ext>
            </a:extLst>
          </p:cNvPr>
          <p:cNvSpPr txBox="1"/>
          <p:nvPr/>
        </p:nvSpPr>
        <p:spPr>
          <a:xfrm rot="5400000">
            <a:off x="8682554" y="4824465"/>
            <a:ext cx="1620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Shrink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250E39-5591-AE54-6CE7-20CABF1E03A7}"/>
              </a:ext>
            </a:extLst>
          </p:cNvPr>
          <p:cNvSpPr txBox="1"/>
          <p:nvPr/>
        </p:nvSpPr>
        <p:spPr>
          <a:xfrm>
            <a:off x="10138873" y="4847862"/>
            <a:ext cx="1636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No Ice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FBB3AC2-37DD-CBA8-1765-23ED18D06DFB}"/>
              </a:ext>
            </a:extLst>
          </p:cNvPr>
          <p:cNvSpPr/>
          <p:nvPr/>
        </p:nvSpPr>
        <p:spPr>
          <a:xfrm>
            <a:off x="914400" y="3276600"/>
            <a:ext cx="10610850" cy="1047750"/>
          </a:xfrm>
          <a:custGeom>
            <a:avLst/>
            <a:gdLst>
              <a:gd name="connsiteX0" fmla="*/ 0 w 10610850"/>
              <a:gd name="connsiteY0" fmla="*/ 952500 h 990600"/>
              <a:gd name="connsiteX1" fmla="*/ 2762250 w 10610850"/>
              <a:gd name="connsiteY1" fmla="*/ 990600 h 990600"/>
              <a:gd name="connsiteX2" fmla="*/ 6096000 w 10610850"/>
              <a:gd name="connsiteY2" fmla="*/ 0 h 990600"/>
              <a:gd name="connsiteX3" fmla="*/ 8991600 w 10610850"/>
              <a:gd name="connsiteY3" fmla="*/ 990600 h 990600"/>
              <a:gd name="connsiteX4" fmla="*/ 10610850 w 10610850"/>
              <a:gd name="connsiteY4" fmla="*/ 952500 h 99060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10477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971550 h 1047750"/>
              <a:gd name="connsiteX4" fmla="*/ 10610850 w 10610850"/>
              <a:gd name="connsiteY4" fmla="*/ 10096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0850" h="1047750">
                <a:moveTo>
                  <a:pt x="0" y="1009650"/>
                </a:moveTo>
                <a:lnTo>
                  <a:pt x="2762250" y="1047750"/>
                </a:lnTo>
                <a:lnTo>
                  <a:pt x="8134350" y="0"/>
                </a:lnTo>
                <a:lnTo>
                  <a:pt x="8991600" y="971550"/>
                </a:lnTo>
                <a:lnTo>
                  <a:pt x="10610850" y="100965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984EEF-BC76-355E-5638-E1D468409627}"/>
              </a:ext>
            </a:extLst>
          </p:cNvPr>
          <p:cNvCxnSpPr>
            <a:cxnSpLocks/>
          </p:cNvCxnSpPr>
          <p:nvPr/>
        </p:nvCxnSpPr>
        <p:spPr>
          <a:xfrm flipH="1">
            <a:off x="914399" y="3342724"/>
            <a:ext cx="60769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B5BCC7D-A133-FA3B-2389-D78872EDD3D5}"/>
              </a:ext>
            </a:extLst>
          </p:cNvPr>
          <p:cNvSpPr txBox="1"/>
          <p:nvPr/>
        </p:nvSpPr>
        <p:spPr>
          <a:xfrm>
            <a:off x="1287681" y="2573283"/>
            <a:ext cx="1904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1500 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2EFB1E-A0D7-7694-8A4E-388F00FDEB80}"/>
              </a:ext>
            </a:extLst>
          </p:cNvPr>
          <p:cNvSpPr txBox="1"/>
          <p:nvPr/>
        </p:nvSpPr>
        <p:spPr>
          <a:xfrm>
            <a:off x="10957367" y="4263478"/>
            <a:ext cx="1234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4704173" y="5232582"/>
            <a:ext cx="3374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100,000 years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57716" y="6019664"/>
            <a:ext cx="2070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5,000 </a:t>
            </a:r>
            <a:r>
              <a:rPr lang="en-US" sz="4000" dirty="0" err="1"/>
              <a:t>yrs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1606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449"/>
            <a:ext cx="5444627" cy="66495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70875" y="25814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Glacial Valley</a:t>
            </a:r>
          </a:p>
          <a:p>
            <a:r>
              <a:rPr lang="en-US" sz="3600" b="1" dirty="0"/>
              <a:t>Braided Stream</a:t>
            </a:r>
          </a:p>
          <a:p>
            <a:endParaRPr lang="en-US" sz="3600" b="1" dirty="0"/>
          </a:p>
          <a:p>
            <a:r>
              <a:rPr lang="en-US" sz="3600" b="1" dirty="0">
                <a:solidFill>
                  <a:srgbClr val="FF0000"/>
                </a:solidFill>
              </a:rPr>
              <a:t>What is hummocky terrain?</a:t>
            </a:r>
          </a:p>
          <a:p>
            <a:endParaRPr lang="en-US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279" y="4159532"/>
            <a:ext cx="6514596" cy="241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071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FEBF8-8294-2A9F-3392-C5C3F0CCC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FD3B32-CBCA-E25D-98E5-F0FC0F3A3485}"/>
              </a:ext>
            </a:extLst>
          </p:cNvPr>
          <p:cNvSpPr/>
          <p:nvPr/>
        </p:nvSpPr>
        <p:spPr>
          <a:xfrm>
            <a:off x="914399" y="2209800"/>
            <a:ext cx="10953743" cy="2095500"/>
          </a:xfrm>
          <a:custGeom>
            <a:avLst/>
            <a:gdLst>
              <a:gd name="connsiteX0" fmla="*/ 0 w 10363200"/>
              <a:gd name="connsiteY0" fmla="*/ 0 h 2190750"/>
              <a:gd name="connsiteX1" fmla="*/ 0 w 10363200"/>
              <a:gd name="connsiteY1" fmla="*/ 2095500 h 2190750"/>
              <a:gd name="connsiteX2" fmla="*/ 10363200 w 10363200"/>
              <a:gd name="connsiteY2" fmla="*/ 2190750 h 2190750"/>
              <a:gd name="connsiteX0" fmla="*/ 0 w 10363200"/>
              <a:gd name="connsiteY0" fmla="*/ 0 h 2133600"/>
              <a:gd name="connsiteX1" fmla="*/ 0 w 10363200"/>
              <a:gd name="connsiteY1" fmla="*/ 2095500 h 2133600"/>
              <a:gd name="connsiteX2" fmla="*/ 10363200 w 10363200"/>
              <a:gd name="connsiteY2" fmla="*/ 2133600 h 2133600"/>
              <a:gd name="connsiteX0" fmla="*/ 0 w 10363200"/>
              <a:gd name="connsiteY0" fmla="*/ 0 h 2095500"/>
              <a:gd name="connsiteX1" fmla="*/ 0 w 10363200"/>
              <a:gd name="connsiteY1" fmla="*/ 2095500 h 2095500"/>
              <a:gd name="connsiteX2" fmla="*/ 10363200 w 10363200"/>
              <a:gd name="connsiteY2" fmla="*/ 207645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0" h="2095500">
                <a:moveTo>
                  <a:pt x="0" y="0"/>
                </a:moveTo>
                <a:lnTo>
                  <a:pt x="0" y="2095500"/>
                </a:lnTo>
                <a:lnTo>
                  <a:pt x="10363200" y="2076450"/>
                </a:lnTo>
              </a:path>
            </a:pathLst>
          </a:custGeom>
          <a:noFill/>
          <a:ln w="38100"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70D29-D7C4-DA35-84DF-A51F3B4B262E}"/>
              </a:ext>
            </a:extLst>
          </p:cNvPr>
          <p:cNvCxnSpPr/>
          <p:nvPr/>
        </p:nvCxnSpPr>
        <p:spPr>
          <a:xfrm>
            <a:off x="3695700" y="3810000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4DF9DA-0F5C-9999-A9CD-C80707CA04A1}"/>
              </a:ext>
            </a:extLst>
          </p:cNvPr>
          <p:cNvSpPr txBox="1"/>
          <p:nvPr/>
        </p:nvSpPr>
        <p:spPr>
          <a:xfrm rot="16200000">
            <a:off x="-988225" y="2910473"/>
            <a:ext cx="2740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subsidence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251C46-67A3-D990-1CCB-5B0D47C15340}"/>
              </a:ext>
            </a:extLst>
          </p:cNvPr>
          <p:cNvCxnSpPr/>
          <p:nvPr/>
        </p:nvCxnSpPr>
        <p:spPr>
          <a:xfrm>
            <a:off x="9048750" y="3768178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4B877C-4D46-248F-EA65-6DCDF4FD72C3}"/>
              </a:ext>
            </a:extLst>
          </p:cNvPr>
          <p:cNvCxnSpPr/>
          <p:nvPr/>
        </p:nvCxnSpPr>
        <p:spPr>
          <a:xfrm>
            <a:off x="9886950" y="3768178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FE63563-3995-EB99-833A-8A001827DF90}"/>
              </a:ext>
            </a:extLst>
          </p:cNvPr>
          <p:cNvSpPr/>
          <p:nvPr/>
        </p:nvSpPr>
        <p:spPr>
          <a:xfrm>
            <a:off x="914400" y="3276600"/>
            <a:ext cx="10610850" cy="1047750"/>
          </a:xfrm>
          <a:custGeom>
            <a:avLst/>
            <a:gdLst>
              <a:gd name="connsiteX0" fmla="*/ 0 w 10610850"/>
              <a:gd name="connsiteY0" fmla="*/ 952500 h 990600"/>
              <a:gd name="connsiteX1" fmla="*/ 2762250 w 10610850"/>
              <a:gd name="connsiteY1" fmla="*/ 990600 h 990600"/>
              <a:gd name="connsiteX2" fmla="*/ 6096000 w 10610850"/>
              <a:gd name="connsiteY2" fmla="*/ 0 h 990600"/>
              <a:gd name="connsiteX3" fmla="*/ 8991600 w 10610850"/>
              <a:gd name="connsiteY3" fmla="*/ 990600 h 990600"/>
              <a:gd name="connsiteX4" fmla="*/ 10610850 w 10610850"/>
              <a:gd name="connsiteY4" fmla="*/ 952500 h 99060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10477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971550 h 1047750"/>
              <a:gd name="connsiteX4" fmla="*/ 10610850 w 10610850"/>
              <a:gd name="connsiteY4" fmla="*/ 100965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0850" h="1047750">
                <a:moveTo>
                  <a:pt x="0" y="1009650"/>
                </a:moveTo>
                <a:lnTo>
                  <a:pt x="2762250" y="1047750"/>
                </a:lnTo>
                <a:lnTo>
                  <a:pt x="8134350" y="0"/>
                </a:lnTo>
                <a:lnTo>
                  <a:pt x="8991600" y="971550"/>
                </a:lnTo>
                <a:lnTo>
                  <a:pt x="10610850" y="100965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E5083C-192F-ADC5-9C3D-4E0FCF66819F}"/>
              </a:ext>
            </a:extLst>
          </p:cNvPr>
          <p:cNvCxnSpPr>
            <a:cxnSpLocks/>
          </p:cNvCxnSpPr>
          <p:nvPr/>
        </p:nvCxnSpPr>
        <p:spPr>
          <a:xfrm flipH="1">
            <a:off x="914399" y="3342724"/>
            <a:ext cx="60769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E0F36D8-7CFD-73B2-6871-FB870B8E205F}"/>
              </a:ext>
            </a:extLst>
          </p:cNvPr>
          <p:cNvSpPr txBox="1"/>
          <p:nvPr/>
        </p:nvSpPr>
        <p:spPr>
          <a:xfrm>
            <a:off x="1287681" y="2573283"/>
            <a:ext cx="4826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500 m = 500,000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7BEB96-9205-7EDC-02C4-7CDE1FDFD6D7}"/>
              </a:ext>
            </a:extLst>
          </p:cNvPr>
          <p:cNvSpPr txBox="1"/>
          <p:nvPr/>
        </p:nvSpPr>
        <p:spPr>
          <a:xfrm>
            <a:off x="10957367" y="4263478"/>
            <a:ext cx="1234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13A29C-FCC6-2F80-439A-1062E61CBD14}"/>
              </a:ext>
            </a:extLst>
          </p:cNvPr>
          <p:cNvSpPr txBox="1"/>
          <p:nvPr/>
        </p:nvSpPr>
        <p:spPr>
          <a:xfrm>
            <a:off x="1059081" y="193271"/>
            <a:ext cx="6484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ice 1/3 of density of mantle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4937657" y="4526750"/>
            <a:ext cx="3374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100,000 years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8478641" y="5346718"/>
            <a:ext cx="2070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5,000 </a:t>
            </a:r>
            <a:r>
              <a:rPr lang="en-US" sz="4000" dirty="0" err="1"/>
              <a:t>yrs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70319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776C6-C5A8-B797-3D38-10C45256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668280-DBF4-F245-9D54-6026589A8301}"/>
              </a:ext>
            </a:extLst>
          </p:cNvPr>
          <p:cNvSpPr/>
          <p:nvPr/>
        </p:nvSpPr>
        <p:spPr>
          <a:xfrm>
            <a:off x="914399" y="1066799"/>
            <a:ext cx="10953743" cy="1460503"/>
          </a:xfrm>
          <a:custGeom>
            <a:avLst/>
            <a:gdLst>
              <a:gd name="connsiteX0" fmla="*/ 0 w 10363200"/>
              <a:gd name="connsiteY0" fmla="*/ 0 h 2190750"/>
              <a:gd name="connsiteX1" fmla="*/ 0 w 10363200"/>
              <a:gd name="connsiteY1" fmla="*/ 2095500 h 2190750"/>
              <a:gd name="connsiteX2" fmla="*/ 10363200 w 10363200"/>
              <a:gd name="connsiteY2" fmla="*/ 2190750 h 2190750"/>
              <a:gd name="connsiteX0" fmla="*/ 0 w 10363200"/>
              <a:gd name="connsiteY0" fmla="*/ 0 h 2133600"/>
              <a:gd name="connsiteX1" fmla="*/ 0 w 10363200"/>
              <a:gd name="connsiteY1" fmla="*/ 2095500 h 2133600"/>
              <a:gd name="connsiteX2" fmla="*/ 10363200 w 10363200"/>
              <a:gd name="connsiteY2" fmla="*/ 2133600 h 2133600"/>
              <a:gd name="connsiteX0" fmla="*/ 0 w 10363200"/>
              <a:gd name="connsiteY0" fmla="*/ 0 h 2095500"/>
              <a:gd name="connsiteX1" fmla="*/ 0 w 10363200"/>
              <a:gd name="connsiteY1" fmla="*/ 2095500 h 2095500"/>
              <a:gd name="connsiteX2" fmla="*/ 10363200 w 10363200"/>
              <a:gd name="connsiteY2" fmla="*/ 207645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0" h="2095500">
                <a:moveTo>
                  <a:pt x="0" y="0"/>
                </a:moveTo>
                <a:lnTo>
                  <a:pt x="0" y="2095500"/>
                </a:lnTo>
                <a:lnTo>
                  <a:pt x="10363200" y="2076450"/>
                </a:lnTo>
              </a:path>
            </a:pathLst>
          </a:custGeom>
          <a:noFill/>
          <a:ln w="38100"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283948-CB41-AF6A-F7E2-61A5C529BB58}"/>
              </a:ext>
            </a:extLst>
          </p:cNvPr>
          <p:cNvCxnSpPr/>
          <p:nvPr/>
        </p:nvCxnSpPr>
        <p:spPr>
          <a:xfrm>
            <a:off x="3695700" y="2032003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21D34BD-4691-1A5F-D6AB-EB525D8793F0}"/>
              </a:ext>
            </a:extLst>
          </p:cNvPr>
          <p:cNvSpPr txBox="1"/>
          <p:nvPr/>
        </p:nvSpPr>
        <p:spPr>
          <a:xfrm>
            <a:off x="1287681" y="2771232"/>
            <a:ext cx="1636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No 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0F0D9-F1E0-8882-A52D-231D8044BC4A}"/>
              </a:ext>
            </a:extLst>
          </p:cNvPr>
          <p:cNvSpPr txBox="1"/>
          <p:nvPr/>
        </p:nvSpPr>
        <p:spPr>
          <a:xfrm rot="16200000">
            <a:off x="-1509777" y="2910473"/>
            <a:ext cx="37834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subsidence rate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5CA3B2-38D3-3DA5-3222-5F29CBCAF623}"/>
              </a:ext>
            </a:extLst>
          </p:cNvPr>
          <p:cNvCxnSpPr/>
          <p:nvPr/>
        </p:nvCxnSpPr>
        <p:spPr>
          <a:xfrm>
            <a:off x="9048750" y="1990181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4F1551-528B-13B5-3FA1-01D2509E6DFA}"/>
              </a:ext>
            </a:extLst>
          </p:cNvPr>
          <p:cNvCxnSpPr/>
          <p:nvPr/>
        </p:nvCxnSpPr>
        <p:spPr>
          <a:xfrm>
            <a:off x="9886950" y="1990181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F6E457-3D0C-3E92-7055-1E1C18C91777}"/>
              </a:ext>
            </a:extLst>
          </p:cNvPr>
          <p:cNvSpPr txBox="1"/>
          <p:nvPr/>
        </p:nvSpPr>
        <p:spPr>
          <a:xfrm>
            <a:off x="10138873" y="3069865"/>
            <a:ext cx="1636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No Ice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804D3BF-AA3C-EFCC-10EF-ED6438159221}"/>
              </a:ext>
            </a:extLst>
          </p:cNvPr>
          <p:cNvSpPr/>
          <p:nvPr/>
        </p:nvSpPr>
        <p:spPr>
          <a:xfrm>
            <a:off x="914400" y="2051053"/>
            <a:ext cx="10610850" cy="4470400"/>
          </a:xfrm>
          <a:custGeom>
            <a:avLst/>
            <a:gdLst>
              <a:gd name="connsiteX0" fmla="*/ 0 w 10610850"/>
              <a:gd name="connsiteY0" fmla="*/ 952500 h 990600"/>
              <a:gd name="connsiteX1" fmla="*/ 2762250 w 10610850"/>
              <a:gd name="connsiteY1" fmla="*/ 990600 h 990600"/>
              <a:gd name="connsiteX2" fmla="*/ 6096000 w 10610850"/>
              <a:gd name="connsiteY2" fmla="*/ 0 h 990600"/>
              <a:gd name="connsiteX3" fmla="*/ 8991600 w 10610850"/>
              <a:gd name="connsiteY3" fmla="*/ 990600 h 990600"/>
              <a:gd name="connsiteX4" fmla="*/ 10610850 w 10610850"/>
              <a:gd name="connsiteY4" fmla="*/ 952500 h 99060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10477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9715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2990850 w 10610850"/>
              <a:gd name="connsiteY2" fmla="*/ 990600 h 1047750"/>
              <a:gd name="connsiteX3" fmla="*/ 8134350 w 10610850"/>
              <a:gd name="connsiteY3" fmla="*/ 0 h 1047750"/>
              <a:gd name="connsiteX4" fmla="*/ 8991600 w 10610850"/>
              <a:gd name="connsiteY4" fmla="*/ 971550 h 1047750"/>
              <a:gd name="connsiteX5" fmla="*/ 10610850 w 10610850"/>
              <a:gd name="connsiteY5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2876550 w 10610850"/>
              <a:gd name="connsiteY2" fmla="*/ 95250 h 1047750"/>
              <a:gd name="connsiteX3" fmla="*/ 8134350 w 10610850"/>
              <a:gd name="connsiteY3" fmla="*/ 0 h 1047750"/>
              <a:gd name="connsiteX4" fmla="*/ 8991600 w 10610850"/>
              <a:gd name="connsiteY4" fmla="*/ 971550 h 1047750"/>
              <a:gd name="connsiteX5" fmla="*/ 10610850 w 10610850"/>
              <a:gd name="connsiteY5" fmla="*/ 1009650 h 1047750"/>
              <a:gd name="connsiteX0" fmla="*/ 0 w 10610850"/>
              <a:gd name="connsiteY0" fmla="*/ 990600 h 1028700"/>
              <a:gd name="connsiteX1" fmla="*/ 2762250 w 10610850"/>
              <a:gd name="connsiteY1" fmla="*/ 1028700 h 1028700"/>
              <a:gd name="connsiteX2" fmla="*/ 2876550 w 10610850"/>
              <a:gd name="connsiteY2" fmla="*/ 76200 h 1028700"/>
              <a:gd name="connsiteX3" fmla="*/ 8096250 w 10610850"/>
              <a:gd name="connsiteY3" fmla="*/ 0 h 1028700"/>
              <a:gd name="connsiteX4" fmla="*/ 8991600 w 10610850"/>
              <a:gd name="connsiteY4" fmla="*/ 952500 h 1028700"/>
              <a:gd name="connsiteX5" fmla="*/ 10610850 w 10610850"/>
              <a:gd name="connsiteY5" fmla="*/ 990600 h 1028700"/>
              <a:gd name="connsiteX0" fmla="*/ 0 w 10610850"/>
              <a:gd name="connsiteY0" fmla="*/ 990600 h 1028700"/>
              <a:gd name="connsiteX1" fmla="*/ 2762250 w 10610850"/>
              <a:gd name="connsiteY1" fmla="*/ 1028700 h 1028700"/>
              <a:gd name="connsiteX2" fmla="*/ 2876550 w 10610850"/>
              <a:gd name="connsiteY2" fmla="*/ 76200 h 1028700"/>
              <a:gd name="connsiteX3" fmla="*/ 8096250 w 10610850"/>
              <a:gd name="connsiteY3" fmla="*/ 0 h 1028700"/>
              <a:gd name="connsiteX4" fmla="*/ 8210550 w 10610850"/>
              <a:gd name="connsiteY4" fmla="*/ 95250 h 1028700"/>
              <a:gd name="connsiteX5" fmla="*/ 8991600 w 10610850"/>
              <a:gd name="connsiteY5" fmla="*/ 952500 h 1028700"/>
              <a:gd name="connsiteX6" fmla="*/ 10610850 w 10610850"/>
              <a:gd name="connsiteY6" fmla="*/ 990600 h 102870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10610850 w 10610850"/>
              <a:gd name="connsiteY6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8953500 w 10610850"/>
              <a:gd name="connsiteY6" fmla="*/ 104775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8934450 w 10610850"/>
              <a:gd name="connsiteY6" fmla="*/ 308610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667750 w 10610850"/>
              <a:gd name="connsiteY5" fmla="*/ 3028950 h 3105150"/>
              <a:gd name="connsiteX6" fmla="*/ 8934450 w 10610850"/>
              <a:gd name="connsiteY6" fmla="*/ 308610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667750 w 10610850"/>
              <a:gd name="connsiteY5" fmla="*/ 3028950 h 3105150"/>
              <a:gd name="connsiteX6" fmla="*/ 8972550 w 10610850"/>
              <a:gd name="connsiteY6" fmla="*/ 1009650 h 3105150"/>
              <a:gd name="connsiteX7" fmla="*/ 10610850 w 10610850"/>
              <a:gd name="connsiteY7" fmla="*/ 990600 h 310515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876550 w 10610850"/>
              <a:gd name="connsiteY2" fmla="*/ 76200 h 3429000"/>
              <a:gd name="connsiteX3" fmla="*/ 8096250 w 10610850"/>
              <a:gd name="connsiteY3" fmla="*/ 0 h 3429000"/>
              <a:gd name="connsiteX4" fmla="*/ 8153400 w 10610850"/>
              <a:gd name="connsiteY4" fmla="*/ 31051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876550 w 10610850"/>
              <a:gd name="connsiteY2" fmla="*/ 76200 h 3429000"/>
              <a:gd name="connsiteX3" fmla="*/ 8096250 w 10610850"/>
              <a:gd name="connsiteY3" fmla="*/ 0 h 3429000"/>
              <a:gd name="connsiteX4" fmla="*/ 8191500 w 10610850"/>
              <a:gd name="connsiteY4" fmla="*/ 34099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791883 w 10610850"/>
              <a:gd name="connsiteY2" fmla="*/ 533400 h 3429000"/>
              <a:gd name="connsiteX3" fmla="*/ 8096250 w 10610850"/>
              <a:gd name="connsiteY3" fmla="*/ 0 h 3429000"/>
              <a:gd name="connsiteX4" fmla="*/ 8191500 w 10610850"/>
              <a:gd name="connsiteY4" fmla="*/ 34099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457200 h 2895600"/>
              <a:gd name="connsiteX1" fmla="*/ 2762250 w 10610850"/>
              <a:gd name="connsiteY1" fmla="*/ 495300 h 2895600"/>
              <a:gd name="connsiteX2" fmla="*/ 2791883 w 10610850"/>
              <a:gd name="connsiteY2" fmla="*/ 0 h 2895600"/>
              <a:gd name="connsiteX3" fmla="*/ 8130116 w 10610850"/>
              <a:gd name="connsiteY3" fmla="*/ 25400 h 2895600"/>
              <a:gd name="connsiteX4" fmla="*/ 8191500 w 10610850"/>
              <a:gd name="connsiteY4" fmla="*/ 2876550 h 2895600"/>
              <a:gd name="connsiteX5" fmla="*/ 8877300 w 10610850"/>
              <a:gd name="connsiteY5" fmla="*/ 2895600 h 2895600"/>
              <a:gd name="connsiteX6" fmla="*/ 8972550 w 10610850"/>
              <a:gd name="connsiteY6" fmla="*/ 476250 h 2895600"/>
              <a:gd name="connsiteX7" fmla="*/ 10610850 w 10610850"/>
              <a:gd name="connsiteY7" fmla="*/ 457200 h 2895600"/>
              <a:gd name="connsiteX0" fmla="*/ 0 w 10610850"/>
              <a:gd name="connsiteY0" fmla="*/ 457200 h 4451350"/>
              <a:gd name="connsiteX1" fmla="*/ 2762250 w 10610850"/>
              <a:gd name="connsiteY1" fmla="*/ 495300 h 4451350"/>
              <a:gd name="connsiteX2" fmla="*/ 2791883 w 10610850"/>
              <a:gd name="connsiteY2" fmla="*/ 0 h 4451350"/>
              <a:gd name="connsiteX3" fmla="*/ 8130116 w 10610850"/>
              <a:gd name="connsiteY3" fmla="*/ 25400 h 4451350"/>
              <a:gd name="connsiteX4" fmla="*/ 8140700 w 10610850"/>
              <a:gd name="connsiteY4" fmla="*/ 4451350 h 4451350"/>
              <a:gd name="connsiteX5" fmla="*/ 8877300 w 10610850"/>
              <a:gd name="connsiteY5" fmla="*/ 2895600 h 4451350"/>
              <a:gd name="connsiteX6" fmla="*/ 8972550 w 10610850"/>
              <a:gd name="connsiteY6" fmla="*/ 476250 h 4451350"/>
              <a:gd name="connsiteX7" fmla="*/ 10610850 w 10610850"/>
              <a:gd name="connsiteY7" fmla="*/ 457200 h 4451350"/>
              <a:gd name="connsiteX0" fmla="*/ 0 w 10610850"/>
              <a:gd name="connsiteY0" fmla="*/ 457200 h 4470400"/>
              <a:gd name="connsiteX1" fmla="*/ 2762250 w 10610850"/>
              <a:gd name="connsiteY1" fmla="*/ 495300 h 4470400"/>
              <a:gd name="connsiteX2" fmla="*/ 2791883 w 10610850"/>
              <a:gd name="connsiteY2" fmla="*/ 0 h 4470400"/>
              <a:gd name="connsiteX3" fmla="*/ 8130116 w 10610850"/>
              <a:gd name="connsiteY3" fmla="*/ 25400 h 4470400"/>
              <a:gd name="connsiteX4" fmla="*/ 8140700 w 10610850"/>
              <a:gd name="connsiteY4" fmla="*/ 4451350 h 4470400"/>
              <a:gd name="connsiteX5" fmla="*/ 8945034 w 10610850"/>
              <a:gd name="connsiteY5" fmla="*/ 4470400 h 4470400"/>
              <a:gd name="connsiteX6" fmla="*/ 8972550 w 10610850"/>
              <a:gd name="connsiteY6" fmla="*/ 476250 h 4470400"/>
              <a:gd name="connsiteX7" fmla="*/ 10610850 w 10610850"/>
              <a:gd name="connsiteY7" fmla="*/ 45720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10850" h="4470400">
                <a:moveTo>
                  <a:pt x="0" y="457200"/>
                </a:moveTo>
                <a:lnTo>
                  <a:pt x="2762250" y="495300"/>
                </a:lnTo>
                <a:lnTo>
                  <a:pt x="2791883" y="0"/>
                </a:lnTo>
                <a:lnTo>
                  <a:pt x="8130116" y="25400"/>
                </a:lnTo>
                <a:lnTo>
                  <a:pt x="8140700" y="4451350"/>
                </a:lnTo>
                <a:lnTo>
                  <a:pt x="8945034" y="4470400"/>
                </a:lnTo>
                <a:lnTo>
                  <a:pt x="8972550" y="476250"/>
                </a:lnTo>
                <a:lnTo>
                  <a:pt x="10610850" y="4572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A3D954-075E-2F22-BEDD-B62F42E12090}"/>
              </a:ext>
            </a:extLst>
          </p:cNvPr>
          <p:cNvCxnSpPr>
            <a:cxnSpLocks/>
          </p:cNvCxnSpPr>
          <p:nvPr/>
        </p:nvCxnSpPr>
        <p:spPr>
          <a:xfrm flipH="1">
            <a:off x="870041" y="2072730"/>
            <a:ext cx="631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DC8F3FD-FA4C-CDFB-8868-DF272FE3A9A2}"/>
              </a:ext>
            </a:extLst>
          </p:cNvPr>
          <p:cNvSpPr txBox="1"/>
          <p:nvPr/>
        </p:nvSpPr>
        <p:spPr>
          <a:xfrm>
            <a:off x="1112256" y="1303289"/>
            <a:ext cx="2385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0.5 cm/yr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0CF411-B7C1-14E4-EA1A-B7B0E33F1525}"/>
              </a:ext>
            </a:extLst>
          </p:cNvPr>
          <p:cNvSpPr txBox="1"/>
          <p:nvPr/>
        </p:nvSpPr>
        <p:spPr>
          <a:xfrm>
            <a:off x="10957367" y="2485481"/>
            <a:ext cx="1234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5011111" y="2771232"/>
            <a:ext cx="3374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100,000 years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8406722" y="3269547"/>
            <a:ext cx="2070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5,000 </a:t>
            </a:r>
            <a:r>
              <a:rPr lang="en-US" sz="4000" dirty="0" err="1"/>
              <a:t>yrs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83089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776C6-C5A8-B797-3D38-10C45256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668280-DBF4-F245-9D54-6026589A8301}"/>
              </a:ext>
            </a:extLst>
          </p:cNvPr>
          <p:cNvSpPr/>
          <p:nvPr/>
        </p:nvSpPr>
        <p:spPr>
          <a:xfrm>
            <a:off x="914399" y="1066799"/>
            <a:ext cx="10953743" cy="1460503"/>
          </a:xfrm>
          <a:custGeom>
            <a:avLst/>
            <a:gdLst>
              <a:gd name="connsiteX0" fmla="*/ 0 w 10363200"/>
              <a:gd name="connsiteY0" fmla="*/ 0 h 2190750"/>
              <a:gd name="connsiteX1" fmla="*/ 0 w 10363200"/>
              <a:gd name="connsiteY1" fmla="*/ 2095500 h 2190750"/>
              <a:gd name="connsiteX2" fmla="*/ 10363200 w 10363200"/>
              <a:gd name="connsiteY2" fmla="*/ 2190750 h 2190750"/>
              <a:gd name="connsiteX0" fmla="*/ 0 w 10363200"/>
              <a:gd name="connsiteY0" fmla="*/ 0 h 2133600"/>
              <a:gd name="connsiteX1" fmla="*/ 0 w 10363200"/>
              <a:gd name="connsiteY1" fmla="*/ 2095500 h 2133600"/>
              <a:gd name="connsiteX2" fmla="*/ 10363200 w 10363200"/>
              <a:gd name="connsiteY2" fmla="*/ 2133600 h 2133600"/>
              <a:gd name="connsiteX0" fmla="*/ 0 w 10363200"/>
              <a:gd name="connsiteY0" fmla="*/ 0 h 2095500"/>
              <a:gd name="connsiteX1" fmla="*/ 0 w 10363200"/>
              <a:gd name="connsiteY1" fmla="*/ 2095500 h 2095500"/>
              <a:gd name="connsiteX2" fmla="*/ 10363200 w 10363200"/>
              <a:gd name="connsiteY2" fmla="*/ 207645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0" h="2095500">
                <a:moveTo>
                  <a:pt x="0" y="0"/>
                </a:moveTo>
                <a:lnTo>
                  <a:pt x="0" y="2095500"/>
                </a:lnTo>
                <a:lnTo>
                  <a:pt x="10363200" y="2076450"/>
                </a:lnTo>
              </a:path>
            </a:pathLst>
          </a:custGeom>
          <a:noFill/>
          <a:ln w="38100"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283948-CB41-AF6A-F7E2-61A5C529BB58}"/>
              </a:ext>
            </a:extLst>
          </p:cNvPr>
          <p:cNvCxnSpPr/>
          <p:nvPr/>
        </p:nvCxnSpPr>
        <p:spPr>
          <a:xfrm>
            <a:off x="3695700" y="2032003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90F0D9-F1E0-8882-A52D-231D8044BC4A}"/>
              </a:ext>
            </a:extLst>
          </p:cNvPr>
          <p:cNvSpPr txBox="1"/>
          <p:nvPr/>
        </p:nvSpPr>
        <p:spPr>
          <a:xfrm rot="16200000">
            <a:off x="-2562626" y="2910473"/>
            <a:ext cx="5889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mantle </a:t>
            </a:r>
            <a:r>
              <a:rPr lang="en-US" sz="4400" dirty="0" err="1"/>
              <a:t>downwelling</a:t>
            </a:r>
            <a:r>
              <a:rPr lang="en-US" sz="4400" dirty="0"/>
              <a:t> rate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5CA3B2-38D3-3DA5-3222-5F29CBCAF623}"/>
              </a:ext>
            </a:extLst>
          </p:cNvPr>
          <p:cNvCxnSpPr/>
          <p:nvPr/>
        </p:nvCxnSpPr>
        <p:spPr>
          <a:xfrm>
            <a:off x="9048750" y="1990181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4F1551-528B-13B5-3FA1-01D2509E6DFA}"/>
              </a:ext>
            </a:extLst>
          </p:cNvPr>
          <p:cNvCxnSpPr/>
          <p:nvPr/>
        </p:nvCxnSpPr>
        <p:spPr>
          <a:xfrm>
            <a:off x="9886950" y="1990181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F6E457-3D0C-3E92-7055-1E1C18C91777}"/>
              </a:ext>
            </a:extLst>
          </p:cNvPr>
          <p:cNvSpPr txBox="1"/>
          <p:nvPr/>
        </p:nvSpPr>
        <p:spPr>
          <a:xfrm>
            <a:off x="10138873" y="3069865"/>
            <a:ext cx="1636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No Ice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804D3BF-AA3C-EFCC-10EF-ED6438159221}"/>
              </a:ext>
            </a:extLst>
          </p:cNvPr>
          <p:cNvSpPr/>
          <p:nvPr/>
        </p:nvSpPr>
        <p:spPr>
          <a:xfrm>
            <a:off x="997700" y="3022602"/>
            <a:ext cx="10644717" cy="67733"/>
          </a:xfrm>
          <a:custGeom>
            <a:avLst/>
            <a:gdLst>
              <a:gd name="connsiteX0" fmla="*/ 0 w 10610850"/>
              <a:gd name="connsiteY0" fmla="*/ 952500 h 990600"/>
              <a:gd name="connsiteX1" fmla="*/ 2762250 w 10610850"/>
              <a:gd name="connsiteY1" fmla="*/ 990600 h 990600"/>
              <a:gd name="connsiteX2" fmla="*/ 6096000 w 10610850"/>
              <a:gd name="connsiteY2" fmla="*/ 0 h 990600"/>
              <a:gd name="connsiteX3" fmla="*/ 8991600 w 10610850"/>
              <a:gd name="connsiteY3" fmla="*/ 990600 h 990600"/>
              <a:gd name="connsiteX4" fmla="*/ 10610850 w 10610850"/>
              <a:gd name="connsiteY4" fmla="*/ 952500 h 99060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10477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9715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2990850 w 10610850"/>
              <a:gd name="connsiteY2" fmla="*/ 990600 h 1047750"/>
              <a:gd name="connsiteX3" fmla="*/ 8134350 w 10610850"/>
              <a:gd name="connsiteY3" fmla="*/ 0 h 1047750"/>
              <a:gd name="connsiteX4" fmla="*/ 8991600 w 10610850"/>
              <a:gd name="connsiteY4" fmla="*/ 971550 h 1047750"/>
              <a:gd name="connsiteX5" fmla="*/ 10610850 w 10610850"/>
              <a:gd name="connsiteY5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2876550 w 10610850"/>
              <a:gd name="connsiteY2" fmla="*/ 95250 h 1047750"/>
              <a:gd name="connsiteX3" fmla="*/ 8134350 w 10610850"/>
              <a:gd name="connsiteY3" fmla="*/ 0 h 1047750"/>
              <a:gd name="connsiteX4" fmla="*/ 8991600 w 10610850"/>
              <a:gd name="connsiteY4" fmla="*/ 971550 h 1047750"/>
              <a:gd name="connsiteX5" fmla="*/ 10610850 w 10610850"/>
              <a:gd name="connsiteY5" fmla="*/ 1009650 h 1047750"/>
              <a:gd name="connsiteX0" fmla="*/ 0 w 10610850"/>
              <a:gd name="connsiteY0" fmla="*/ 990600 h 1028700"/>
              <a:gd name="connsiteX1" fmla="*/ 2762250 w 10610850"/>
              <a:gd name="connsiteY1" fmla="*/ 1028700 h 1028700"/>
              <a:gd name="connsiteX2" fmla="*/ 2876550 w 10610850"/>
              <a:gd name="connsiteY2" fmla="*/ 76200 h 1028700"/>
              <a:gd name="connsiteX3" fmla="*/ 8096250 w 10610850"/>
              <a:gd name="connsiteY3" fmla="*/ 0 h 1028700"/>
              <a:gd name="connsiteX4" fmla="*/ 8991600 w 10610850"/>
              <a:gd name="connsiteY4" fmla="*/ 952500 h 1028700"/>
              <a:gd name="connsiteX5" fmla="*/ 10610850 w 10610850"/>
              <a:gd name="connsiteY5" fmla="*/ 990600 h 1028700"/>
              <a:gd name="connsiteX0" fmla="*/ 0 w 10610850"/>
              <a:gd name="connsiteY0" fmla="*/ 990600 h 1028700"/>
              <a:gd name="connsiteX1" fmla="*/ 2762250 w 10610850"/>
              <a:gd name="connsiteY1" fmla="*/ 1028700 h 1028700"/>
              <a:gd name="connsiteX2" fmla="*/ 2876550 w 10610850"/>
              <a:gd name="connsiteY2" fmla="*/ 76200 h 1028700"/>
              <a:gd name="connsiteX3" fmla="*/ 8096250 w 10610850"/>
              <a:gd name="connsiteY3" fmla="*/ 0 h 1028700"/>
              <a:gd name="connsiteX4" fmla="*/ 8210550 w 10610850"/>
              <a:gd name="connsiteY4" fmla="*/ 95250 h 1028700"/>
              <a:gd name="connsiteX5" fmla="*/ 8991600 w 10610850"/>
              <a:gd name="connsiteY5" fmla="*/ 952500 h 1028700"/>
              <a:gd name="connsiteX6" fmla="*/ 10610850 w 10610850"/>
              <a:gd name="connsiteY6" fmla="*/ 990600 h 102870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10610850 w 10610850"/>
              <a:gd name="connsiteY6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8953500 w 10610850"/>
              <a:gd name="connsiteY6" fmla="*/ 104775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8934450 w 10610850"/>
              <a:gd name="connsiteY6" fmla="*/ 308610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667750 w 10610850"/>
              <a:gd name="connsiteY5" fmla="*/ 3028950 h 3105150"/>
              <a:gd name="connsiteX6" fmla="*/ 8934450 w 10610850"/>
              <a:gd name="connsiteY6" fmla="*/ 308610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667750 w 10610850"/>
              <a:gd name="connsiteY5" fmla="*/ 3028950 h 3105150"/>
              <a:gd name="connsiteX6" fmla="*/ 8972550 w 10610850"/>
              <a:gd name="connsiteY6" fmla="*/ 1009650 h 3105150"/>
              <a:gd name="connsiteX7" fmla="*/ 10610850 w 10610850"/>
              <a:gd name="connsiteY7" fmla="*/ 990600 h 310515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876550 w 10610850"/>
              <a:gd name="connsiteY2" fmla="*/ 76200 h 3429000"/>
              <a:gd name="connsiteX3" fmla="*/ 8096250 w 10610850"/>
              <a:gd name="connsiteY3" fmla="*/ 0 h 3429000"/>
              <a:gd name="connsiteX4" fmla="*/ 8153400 w 10610850"/>
              <a:gd name="connsiteY4" fmla="*/ 31051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876550 w 10610850"/>
              <a:gd name="connsiteY2" fmla="*/ 76200 h 3429000"/>
              <a:gd name="connsiteX3" fmla="*/ 8096250 w 10610850"/>
              <a:gd name="connsiteY3" fmla="*/ 0 h 3429000"/>
              <a:gd name="connsiteX4" fmla="*/ 8191500 w 10610850"/>
              <a:gd name="connsiteY4" fmla="*/ 34099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791883 w 10610850"/>
              <a:gd name="connsiteY2" fmla="*/ 533400 h 3429000"/>
              <a:gd name="connsiteX3" fmla="*/ 8096250 w 10610850"/>
              <a:gd name="connsiteY3" fmla="*/ 0 h 3429000"/>
              <a:gd name="connsiteX4" fmla="*/ 8191500 w 10610850"/>
              <a:gd name="connsiteY4" fmla="*/ 34099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457200 h 2895600"/>
              <a:gd name="connsiteX1" fmla="*/ 2762250 w 10610850"/>
              <a:gd name="connsiteY1" fmla="*/ 495300 h 2895600"/>
              <a:gd name="connsiteX2" fmla="*/ 2791883 w 10610850"/>
              <a:gd name="connsiteY2" fmla="*/ 0 h 2895600"/>
              <a:gd name="connsiteX3" fmla="*/ 8130116 w 10610850"/>
              <a:gd name="connsiteY3" fmla="*/ 25400 h 2895600"/>
              <a:gd name="connsiteX4" fmla="*/ 8191500 w 10610850"/>
              <a:gd name="connsiteY4" fmla="*/ 2876550 h 2895600"/>
              <a:gd name="connsiteX5" fmla="*/ 8877300 w 10610850"/>
              <a:gd name="connsiteY5" fmla="*/ 2895600 h 2895600"/>
              <a:gd name="connsiteX6" fmla="*/ 8972550 w 10610850"/>
              <a:gd name="connsiteY6" fmla="*/ 476250 h 2895600"/>
              <a:gd name="connsiteX7" fmla="*/ 10610850 w 10610850"/>
              <a:gd name="connsiteY7" fmla="*/ 457200 h 2895600"/>
              <a:gd name="connsiteX0" fmla="*/ 0 w 10610850"/>
              <a:gd name="connsiteY0" fmla="*/ 457200 h 4451350"/>
              <a:gd name="connsiteX1" fmla="*/ 2762250 w 10610850"/>
              <a:gd name="connsiteY1" fmla="*/ 495300 h 4451350"/>
              <a:gd name="connsiteX2" fmla="*/ 2791883 w 10610850"/>
              <a:gd name="connsiteY2" fmla="*/ 0 h 4451350"/>
              <a:gd name="connsiteX3" fmla="*/ 8130116 w 10610850"/>
              <a:gd name="connsiteY3" fmla="*/ 25400 h 4451350"/>
              <a:gd name="connsiteX4" fmla="*/ 8140700 w 10610850"/>
              <a:gd name="connsiteY4" fmla="*/ 4451350 h 4451350"/>
              <a:gd name="connsiteX5" fmla="*/ 8877300 w 10610850"/>
              <a:gd name="connsiteY5" fmla="*/ 2895600 h 4451350"/>
              <a:gd name="connsiteX6" fmla="*/ 8972550 w 10610850"/>
              <a:gd name="connsiteY6" fmla="*/ 476250 h 4451350"/>
              <a:gd name="connsiteX7" fmla="*/ 10610850 w 10610850"/>
              <a:gd name="connsiteY7" fmla="*/ 457200 h 4451350"/>
              <a:gd name="connsiteX0" fmla="*/ 0 w 10610850"/>
              <a:gd name="connsiteY0" fmla="*/ 457200 h 4470400"/>
              <a:gd name="connsiteX1" fmla="*/ 2762250 w 10610850"/>
              <a:gd name="connsiteY1" fmla="*/ 495300 h 4470400"/>
              <a:gd name="connsiteX2" fmla="*/ 2791883 w 10610850"/>
              <a:gd name="connsiteY2" fmla="*/ 0 h 4470400"/>
              <a:gd name="connsiteX3" fmla="*/ 8130116 w 10610850"/>
              <a:gd name="connsiteY3" fmla="*/ 25400 h 4470400"/>
              <a:gd name="connsiteX4" fmla="*/ 8140700 w 10610850"/>
              <a:gd name="connsiteY4" fmla="*/ 4451350 h 4470400"/>
              <a:gd name="connsiteX5" fmla="*/ 8945034 w 10610850"/>
              <a:gd name="connsiteY5" fmla="*/ 4470400 h 4470400"/>
              <a:gd name="connsiteX6" fmla="*/ 8972550 w 10610850"/>
              <a:gd name="connsiteY6" fmla="*/ 476250 h 4470400"/>
              <a:gd name="connsiteX7" fmla="*/ 10610850 w 10610850"/>
              <a:gd name="connsiteY7" fmla="*/ 457200 h 4470400"/>
              <a:gd name="connsiteX0" fmla="*/ 0 w 10610850"/>
              <a:gd name="connsiteY0" fmla="*/ 431800 h 4445000"/>
              <a:gd name="connsiteX1" fmla="*/ 2762250 w 10610850"/>
              <a:gd name="connsiteY1" fmla="*/ 469900 h 4445000"/>
              <a:gd name="connsiteX2" fmla="*/ 2690283 w 10610850"/>
              <a:gd name="connsiteY2" fmla="*/ 1058334 h 4445000"/>
              <a:gd name="connsiteX3" fmla="*/ 8130116 w 10610850"/>
              <a:gd name="connsiteY3" fmla="*/ 0 h 4445000"/>
              <a:gd name="connsiteX4" fmla="*/ 8140700 w 10610850"/>
              <a:gd name="connsiteY4" fmla="*/ 4425950 h 4445000"/>
              <a:gd name="connsiteX5" fmla="*/ 8945034 w 10610850"/>
              <a:gd name="connsiteY5" fmla="*/ 4445000 h 4445000"/>
              <a:gd name="connsiteX6" fmla="*/ 8972550 w 10610850"/>
              <a:gd name="connsiteY6" fmla="*/ 450850 h 4445000"/>
              <a:gd name="connsiteX7" fmla="*/ 10610850 w 10610850"/>
              <a:gd name="connsiteY7" fmla="*/ 431800 h 4445000"/>
              <a:gd name="connsiteX0" fmla="*/ 0 w 10610850"/>
              <a:gd name="connsiteY0" fmla="*/ 0 h 4013200"/>
              <a:gd name="connsiteX1" fmla="*/ 2762250 w 10610850"/>
              <a:gd name="connsiteY1" fmla="*/ 38100 h 4013200"/>
              <a:gd name="connsiteX2" fmla="*/ 2690283 w 10610850"/>
              <a:gd name="connsiteY2" fmla="*/ 626534 h 4013200"/>
              <a:gd name="connsiteX3" fmla="*/ 8265583 w 10610850"/>
              <a:gd name="connsiteY3" fmla="*/ 601134 h 4013200"/>
              <a:gd name="connsiteX4" fmla="*/ 8140700 w 10610850"/>
              <a:gd name="connsiteY4" fmla="*/ 3994150 h 4013200"/>
              <a:gd name="connsiteX5" fmla="*/ 8945034 w 10610850"/>
              <a:gd name="connsiteY5" fmla="*/ 4013200 h 4013200"/>
              <a:gd name="connsiteX6" fmla="*/ 8972550 w 10610850"/>
              <a:gd name="connsiteY6" fmla="*/ 19050 h 4013200"/>
              <a:gd name="connsiteX7" fmla="*/ 10610850 w 10610850"/>
              <a:gd name="connsiteY7" fmla="*/ 0 h 4013200"/>
              <a:gd name="connsiteX0" fmla="*/ 0 w 10610850"/>
              <a:gd name="connsiteY0" fmla="*/ 0 h 4013200"/>
              <a:gd name="connsiteX1" fmla="*/ 2762250 w 10610850"/>
              <a:gd name="connsiteY1" fmla="*/ 38100 h 4013200"/>
              <a:gd name="connsiteX2" fmla="*/ 2758016 w 10610850"/>
              <a:gd name="connsiteY2" fmla="*/ 643467 h 4013200"/>
              <a:gd name="connsiteX3" fmla="*/ 8265583 w 10610850"/>
              <a:gd name="connsiteY3" fmla="*/ 601134 h 4013200"/>
              <a:gd name="connsiteX4" fmla="*/ 8140700 w 10610850"/>
              <a:gd name="connsiteY4" fmla="*/ 3994150 h 4013200"/>
              <a:gd name="connsiteX5" fmla="*/ 8945034 w 10610850"/>
              <a:gd name="connsiteY5" fmla="*/ 4013200 h 4013200"/>
              <a:gd name="connsiteX6" fmla="*/ 8972550 w 10610850"/>
              <a:gd name="connsiteY6" fmla="*/ 19050 h 4013200"/>
              <a:gd name="connsiteX7" fmla="*/ 10610850 w 10610850"/>
              <a:gd name="connsiteY7" fmla="*/ 0 h 4013200"/>
              <a:gd name="connsiteX0" fmla="*/ 0 w 10610850"/>
              <a:gd name="connsiteY0" fmla="*/ 0 h 4013200"/>
              <a:gd name="connsiteX1" fmla="*/ 2762250 w 10610850"/>
              <a:gd name="connsiteY1" fmla="*/ 38100 h 4013200"/>
              <a:gd name="connsiteX2" fmla="*/ 2758016 w 10610850"/>
              <a:gd name="connsiteY2" fmla="*/ 643467 h 4013200"/>
              <a:gd name="connsiteX3" fmla="*/ 8140700 w 10610850"/>
              <a:gd name="connsiteY3" fmla="*/ 3994150 h 4013200"/>
              <a:gd name="connsiteX4" fmla="*/ 8945034 w 10610850"/>
              <a:gd name="connsiteY4" fmla="*/ 4013200 h 4013200"/>
              <a:gd name="connsiteX5" fmla="*/ 8972550 w 10610850"/>
              <a:gd name="connsiteY5" fmla="*/ 19050 h 4013200"/>
              <a:gd name="connsiteX6" fmla="*/ 10610850 w 10610850"/>
              <a:gd name="connsiteY6" fmla="*/ 0 h 4013200"/>
              <a:gd name="connsiteX0" fmla="*/ 0 w 10610850"/>
              <a:gd name="connsiteY0" fmla="*/ 0 h 4013200"/>
              <a:gd name="connsiteX1" fmla="*/ 2762250 w 10610850"/>
              <a:gd name="connsiteY1" fmla="*/ 38100 h 4013200"/>
              <a:gd name="connsiteX2" fmla="*/ 2758016 w 10610850"/>
              <a:gd name="connsiteY2" fmla="*/ 643467 h 4013200"/>
              <a:gd name="connsiteX3" fmla="*/ 8945034 w 10610850"/>
              <a:gd name="connsiteY3" fmla="*/ 4013200 h 4013200"/>
              <a:gd name="connsiteX4" fmla="*/ 8972550 w 10610850"/>
              <a:gd name="connsiteY4" fmla="*/ 19050 h 4013200"/>
              <a:gd name="connsiteX5" fmla="*/ 10610850 w 10610850"/>
              <a:gd name="connsiteY5" fmla="*/ 0 h 4013200"/>
              <a:gd name="connsiteX0" fmla="*/ 0 w 10610850"/>
              <a:gd name="connsiteY0" fmla="*/ 0 h 643467"/>
              <a:gd name="connsiteX1" fmla="*/ 2762250 w 10610850"/>
              <a:gd name="connsiteY1" fmla="*/ 38100 h 643467"/>
              <a:gd name="connsiteX2" fmla="*/ 2758016 w 10610850"/>
              <a:gd name="connsiteY2" fmla="*/ 643467 h 643467"/>
              <a:gd name="connsiteX3" fmla="*/ 9012767 w 10610850"/>
              <a:gd name="connsiteY3" fmla="*/ 643466 h 643467"/>
              <a:gd name="connsiteX4" fmla="*/ 8972550 w 10610850"/>
              <a:gd name="connsiteY4" fmla="*/ 19050 h 643467"/>
              <a:gd name="connsiteX5" fmla="*/ 10610850 w 10610850"/>
              <a:gd name="connsiteY5" fmla="*/ 0 h 643467"/>
              <a:gd name="connsiteX0" fmla="*/ 0 w 10610850"/>
              <a:gd name="connsiteY0" fmla="*/ 0 h 643467"/>
              <a:gd name="connsiteX1" fmla="*/ 2762250 w 10610850"/>
              <a:gd name="connsiteY1" fmla="*/ 38100 h 643467"/>
              <a:gd name="connsiteX2" fmla="*/ 2758016 w 10610850"/>
              <a:gd name="connsiteY2" fmla="*/ 643467 h 643467"/>
              <a:gd name="connsiteX3" fmla="*/ 9012767 w 10610850"/>
              <a:gd name="connsiteY3" fmla="*/ 643466 h 643467"/>
              <a:gd name="connsiteX4" fmla="*/ 10610850 w 10610850"/>
              <a:gd name="connsiteY4" fmla="*/ 0 h 643467"/>
              <a:gd name="connsiteX0" fmla="*/ 0 w 10610850"/>
              <a:gd name="connsiteY0" fmla="*/ 0 h 643467"/>
              <a:gd name="connsiteX1" fmla="*/ 2762250 w 10610850"/>
              <a:gd name="connsiteY1" fmla="*/ 38100 h 643467"/>
              <a:gd name="connsiteX2" fmla="*/ 2758016 w 10610850"/>
              <a:gd name="connsiteY2" fmla="*/ 643467 h 643467"/>
              <a:gd name="connsiteX3" fmla="*/ 10610850 w 10610850"/>
              <a:gd name="connsiteY3" fmla="*/ 0 h 643467"/>
              <a:gd name="connsiteX0" fmla="*/ 0 w 10678584"/>
              <a:gd name="connsiteY0" fmla="*/ 0 h 643467"/>
              <a:gd name="connsiteX1" fmla="*/ 2762250 w 10678584"/>
              <a:gd name="connsiteY1" fmla="*/ 38100 h 643467"/>
              <a:gd name="connsiteX2" fmla="*/ 2758016 w 10678584"/>
              <a:gd name="connsiteY2" fmla="*/ 643467 h 643467"/>
              <a:gd name="connsiteX3" fmla="*/ 10678584 w 10678584"/>
              <a:gd name="connsiteY3" fmla="*/ 558800 h 643467"/>
              <a:gd name="connsiteX0" fmla="*/ 0 w 10678584"/>
              <a:gd name="connsiteY0" fmla="*/ 0 h 643467"/>
              <a:gd name="connsiteX1" fmla="*/ 2758016 w 10678584"/>
              <a:gd name="connsiteY1" fmla="*/ 643467 h 643467"/>
              <a:gd name="connsiteX2" fmla="*/ 10678584 w 10678584"/>
              <a:gd name="connsiteY2" fmla="*/ 558800 h 643467"/>
              <a:gd name="connsiteX0" fmla="*/ 0 w 10644717"/>
              <a:gd name="connsiteY0" fmla="*/ 67733 h 84667"/>
              <a:gd name="connsiteX1" fmla="*/ 2724149 w 10644717"/>
              <a:gd name="connsiteY1" fmla="*/ 84667 h 84667"/>
              <a:gd name="connsiteX2" fmla="*/ 10644717 w 10644717"/>
              <a:gd name="connsiteY2" fmla="*/ 0 h 84667"/>
              <a:gd name="connsiteX0" fmla="*/ 0 w 10644717"/>
              <a:gd name="connsiteY0" fmla="*/ 67733 h 67733"/>
              <a:gd name="connsiteX1" fmla="*/ 2690282 w 10644717"/>
              <a:gd name="connsiteY1" fmla="*/ 33867 h 67733"/>
              <a:gd name="connsiteX2" fmla="*/ 10644717 w 10644717"/>
              <a:gd name="connsiteY2" fmla="*/ 0 h 6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44717" h="67733">
                <a:moveTo>
                  <a:pt x="0" y="67733"/>
                </a:moveTo>
                <a:lnTo>
                  <a:pt x="2690282" y="33867"/>
                </a:lnTo>
                <a:lnTo>
                  <a:pt x="10644717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A3D954-075E-2F22-BEDD-B62F42E12090}"/>
              </a:ext>
            </a:extLst>
          </p:cNvPr>
          <p:cNvCxnSpPr>
            <a:cxnSpLocks/>
          </p:cNvCxnSpPr>
          <p:nvPr/>
        </p:nvCxnSpPr>
        <p:spPr>
          <a:xfrm flipH="1">
            <a:off x="914399" y="3069865"/>
            <a:ext cx="63161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DC8F3FD-FA4C-CDFB-8868-DF272FE3A9A2}"/>
              </a:ext>
            </a:extLst>
          </p:cNvPr>
          <p:cNvSpPr txBox="1"/>
          <p:nvPr/>
        </p:nvSpPr>
        <p:spPr>
          <a:xfrm>
            <a:off x="1287681" y="812799"/>
            <a:ext cx="2385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0.5 cm/yr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0CF411-B7C1-14E4-EA1A-B7B0E33F1525}"/>
              </a:ext>
            </a:extLst>
          </p:cNvPr>
          <p:cNvSpPr txBox="1"/>
          <p:nvPr/>
        </p:nvSpPr>
        <p:spPr>
          <a:xfrm>
            <a:off x="10957367" y="2485481"/>
            <a:ext cx="1234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4841778" y="3342705"/>
            <a:ext cx="3374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100,000 years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8497691" y="3936295"/>
            <a:ext cx="2070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5,000 </a:t>
            </a:r>
            <a:r>
              <a:rPr lang="en-US" sz="4000" dirty="0" err="1"/>
              <a:t>yrs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9901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776C6-C5A8-B797-3D38-10C45256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668280-DBF4-F245-9D54-6026589A8301}"/>
              </a:ext>
            </a:extLst>
          </p:cNvPr>
          <p:cNvSpPr/>
          <p:nvPr/>
        </p:nvSpPr>
        <p:spPr>
          <a:xfrm>
            <a:off x="914399" y="3589866"/>
            <a:ext cx="10953743" cy="1460503"/>
          </a:xfrm>
          <a:custGeom>
            <a:avLst/>
            <a:gdLst>
              <a:gd name="connsiteX0" fmla="*/ 0 w 10363200"/>
              <a:gd name="connsiteY0" fmla="*/ 0 h 2190750"/>
              <a:gd name="connsiteX1" fmla="*/ 0 w 10363200"/>
              <a:gd name="connsiteY1" fmla="*/ 2095500 h 2190750"/>
              <a:gd name="connsiteX2" fmla="*/ 10363200 w 10363200"/>
              <a:gd name="connsiteY2" fmla="*/ 2190750 h 2190750"/>
              <a:gd name="connsiteX0" fmla="*/ 0 w 10363200"/>
              <a:gd name="connsiteY0" fmla="*/ 0 h 2133600"/>
              <a:gd name="connsiteX1" fmla="*/ 0 w 10363200"/>
              <a:gd name="connsiteY1" fmla="*/ 2095500 h 2133600"/>
              <a:gd name="connsiteX2" fmla="*/ 10363200 w 10363200"/>
              <a:gd name="connsiteY2" fmla="*/ 2133600 h 2133600"/>
              <a:gd name="connsiteX0" fmla="*/ 0 w 10363200"/>
              <a:gd name="connsiteY0" fmla="*/ 0 h 2095500"/>
              <a:gd name="connsiteX1" fmla="*/ 0 w 10363200"/>
              <a:gd name="connsiteY1" fmla="*/ 2095500 h 2095500"/>
              <a:gd name="connsiteX2" fmla="*/ 10363200 w 10363200"/>
              <a:gd name="connsiteY2" fmla="*/ 207645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3200" h="2095500">
                <a:moveTo>
                  <a:pt x="0" y="0"/>
                </a:moveTo>
                <a:lnTo>
                  <a:pt x="0" y="2095500"/>
                </a:lnTo>
                <a:lnTo>
                  <a:pt x="10363200" y="2076450"/>
                </a:lnTo>
              </a:path>
            </a:pathLst>
          </a:custGeom>
          <a:noFill/>
          <a:ln w="38100"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283948-CB41-AF6A-F7E2-61A5C529BB58}"/>
              </a:ext>
            </a:extLst>
          </p:cNvPr>
          <p:cNvCxnSpPr/>
          <p:nvPr/>
        </p:nvCxnSpPr>
        <p:spPr>
          <a:xfrm>
            <a:off x="3695700" y="4555070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21D34BD-4691-1A5F-D6AB-EB525D8793F0}"/>
              </a:ext>
            </a:extLst>
          </p:cNvPr>
          <p:cNvSpPr txBox="1"/>
          <p:nvPr/>
        </p:nvSpPr>
        <p:spPr>
          <a:xfrm>
            <a:off x="1287681" y="5294299"/>
            <a:ext cx="1636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No 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0F0D9-F1E0-8882-A52D-231D8044BC4A}"/>
              </a:ext>
            </a:extLst>
          </p:cNvPr>
          <p:cNvSpPr txBox="1"/>
          <p:nvPr/>
        </p:nvSpPr>
        <p:spPr>
          <a:xfrm rot="16200000">
            <a:off x="-738803" y="3935396"/>
            <a:ext cx="1990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net rate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5CA3B2-38D3-3DA5-3222-5F29CBCAF623}"/>
              </a:ext>
            </a:extLst>
          </p:cNvPr>
          <p:cNvCxnSpPr/>
          <p:nvPr/>
        </p:nvCxnSpPr>
        <p:spPr>
          <a:xfrm>
            <a:off x="9048750" y="4513248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4F1551-528B-13B5-3FA1-01D2509E6DFA}"/>
              </a:ext>
            </a:extLst>
          </p:cNvPr>
          <p:cNvCxnSpPr/>
          <p:nvPr/>
        </p:nvCxnSpPr>
        <p:spPr>
          <a:xfrm>
            <a:off x="9886950" y="4513248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804D3BF-AA3C-EFCC-10EF-ED6438159221}"/>
              </a:ext>
            </a:extLst>
          </p:cNvPr>
          <p:cNvSpPr/>
          <p:nvPr/>
        </p:nvSpPr>
        <p:spPr>
          <a:xfrm>
            <a:off x="846666" y="440269"/>
            <a:ext cx="10661651" cy="4629150"/>
          </a:xfrm>
          <a:custGeom>
            <a:avLst/>
            <a:gdLst>
              <a:gd name="connsiteX0" fmla="*/ 0 w 10610850"/>
              <a:gd name="connsiteY0" fmla="*/ 952500 h 990600"/>
              <a:gd name="connsiteX1" fmla="*/ 2762250 w 10610850"/>
              <a:gd name="connsiteY1" fmla="*/ 990600 h 990600"/>
              <a:gd name="connsiteX2" fmla="*/ 6096000 w 10610850"/>
              <a:gd name="connsiteY2" fmla="*/ 0 h 990600"/>
              <a:gd name="connsiteX3" fmla="*/ 8991600 w 10610850"/>
              <a:gd name="connsiteY3" fmla="*/ 990600 h 990600"/>
              <a:gd name="connsiteX4" fmla="*/ 10610850 w 10610850"/>
              <a:gd name="connsiteY4" fmla="*/ 952500 h 99060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10477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8134350 w 10610850"/>
              <a:gd name="connsiteY2" fmla="*/ 0 h 1047750"/>
              <a:gd name="connsiteX3" fmla="*/ 8991600 w 10610850"/>
              <a:gd name="connsiteY3" fmla="*/ 971550 h 1047750"/>
              <a:gd name="connsiteX4" fmla="*/ 10610850 w 10610850"/>
              <a:gd name="connsiteY4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2990850 w 10610850"/>
              <a:gd name="connsiteY2" fmla="*/ 990600 h 1047750"/>
              <a:gd name="connsiteX3" fmla="*/ 8134350 w 10610850"/>
              <a:gd name="connsiteY3" fmla="*/ 0 h 1047750"/>
              <a:gd name="connsiteX4" fmla="*/ 8991600 w 10610850"/>
              <a:gd name="connsiteY4" fmla="*/ 971550 h 1047750"/>
              <a:gd name="connsiteX5" fmla="*/ 10610850 w 10610850"/>
              <a:gd name="connsiteY5" fmla="*/ 1009650 h 1047750"/>
              <a:gd name="connsiteX0" fmla="*/ 0 w 10610850"/>
              <a:gd name="connsiteY0" fmla="*/ 1009650 h 1047750"/>
              <a:gd name="connsiteX1" fmla="*/ 2762250 w 10610850"/>
              <a:gd name="connsiteY1" fmla="*/ 1047750 h 1047750"/>
              <a:gd name="connsiteX2" fmla="*/ 2876550 w 10610850"/>
              <a:gd name="connsiteY2" fmla="*/ 95250 h 1047750"/>
              <a:gd name="connsiteX3" fmla="*/ 8134350 w 10610850"/>
              <a:gd name="connsiteY3" fmla="*/ 0 h 1047750"/>
              <a:gd name="connsiteX4" fmla="*/ 8991600 w 10610850"/>
              <a:gd name="connsiteY4" fmla="*/ 971550 h 1047750"/>
              <a:gd name="connsiteX5" fmla="*/ 10610850 w 10610850"/>
              <a:gd name="connsiteY5" fmla="*/ 1009650 h 1047750"/>
              <a:gd name="connsiteX0" fmla="*/ 0 w 10610850"/>
              <a:gd name="connsiteY0" fmla="*/ 990600 h 1028700"/>
              <a:gd name="connsiteX1" fmla="*/ 2762250 w 10610850"/>
              <a:gd name="connsiteY1" fmla="*/ 1028700 h 1028700"/>
              <a:gd name="connsiteX2" fmla="*/ 2876550 w 10610850"/>
              <a:gd name="connsiteY2" fmla="*/ 76200 h 1028700"/>
              <a:gd name="connsiteX3" fmla="*/ 8096250 w 10610850"/>
              <a:gd name="connsiteY3" fmla="*/ 0 h 1028700"/>
              <a:gd name="connsiteX4" fmla="*/ 8991600 w 10610850"/>
              <a:gd name="connsiteY4" fmla="*/ 952500 h 1028700"/>
              <a:gd name="connsiteX5" fmla="*/ 10610850 w 10610850"/>
              <a:gd name="connsiteY5" fmla="*/ 990600 h 1028700"/>
              <a:gd name="connsiteX0" fmla="*/ 0 w 10610850"/>
              <a:gd name="connsiteY0" fmla="*/ 990600 h 1028700"/>
              <a:gd name="connsiteX1" fmla="*/ 2762250 w 10610850"/>
              <a:gd name="connsiteY1" fmla="*/ 1028700 h 1028700"/>
              <a:gd name="connsiteX2" fmla="*/ 2876550 w 10610850"/>
              <a:gd name="connsiteY2" fmla="*/ 76200 h 1028700"/>
              <a:gd name="connsiteX3" fmla="*/ 8096250 w 10610850"/>
              <a:gd name="connsiteY3" fmla="*/ 0 h 1028700"/>
              <a:gd name="connsiteX4" fmla="*/ 8210550 w 10610850"/>
              <a:gd name="connsiteY4" fmla="*/ 95250 h 1028700"/>
              <a:gd name="connsiteX5" fmla="*/ 8991600 w 10610850"/>
              <a:gd name="connsiteY5" fmla="*/ 952500 h 1028700"/>
              <a:gd name="connsiteX6" fmla="*/ 10610850 w 10610850"/>
              <a:gd name="connsiteY6" fmla="*/ 990600 h 102870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10610850 w 10610850"/>
              <a:gd name="connsiteY6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8953500 w 10610850"/>
              <a:gd name="connsiteY6" fmla="*/ 104775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991600 w 10610850"/>
              <a:gd name="connsiteY5" fmla="*/ 952500 h 3105150"/>
              <a:gd name="connsiteX6" fmla="*/ 8934450 w 10610850"/>
              <a:gd name="connsiteY6" fmla="*/ 308610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667750 w 10610850"/>
              <a:gd name="connsiteY5" fmla="*/ 3028950 h 3105150"/>
              <a:gd name="connsiteX6" fmla="*/ 8934450 w 10610850"/>
              <a:gd name="connsiteY6" fmla="*/ 3086100 h 3105150"/>
              <a:gd name="connsiteX7" fmla="*/ 10610850 w 10610850"/>
              <a:gd name="connsiteY7" fmla="*/ 990600 h 3105150"/>
              <a:gd name="connsiteX0" fmla="*/ 0 w 10610850"/>
              <a:gd name="connsiteY0" fmla="*/ 990600 h 3105150"/>
              <a:gd name="connsiteX1" fmla="*/ 2762250 w 10610850"/>
              <a:gd name="connsiteY1" fmla="*/ 1028700 h 3105150"/>
              <a:gd name="connsiteX2" fmla="*/ 2876550 w 10610850"/>
              <a:gd name="connsiteY2" fmla="*/ 76200 h 3105150"/>
              <a:gd name="connsiteX3" fmla="*/ 8096250 w 10610850"/>
              <a:gd name="connsiteY3" fmla="*/ 0 h 3105150"/>
              <a:gd name="connsiteX4" fmla="*/ 8153400 w 10610850"/>
              <a:gd name="connsiteY4" fmla="*/ 3105150 h 3105150"/>
              <a:gd name="connsiteX5" fmla="*/ 8667750 w 10610850"/>
              <a:gd name="connsiteY5" fmla="*/ 3028950 h 3105150"/>
              <a:gd name="connsiteX6" fmla="*/ 8972550 w 10610850"/>
              <a:gd name="connsiteY6" fmla="*/ 1009650 h 3105150"/>
              <a:gd name="connsiteX7" fmla="*/ 10610850 w 10610850"/>
              <a:gd name="connsiteY7" fmla="*/ 990600 h 310515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876550 w 10610850"/>
              <a:gd name="connsiteY2" fmla="*/ 76200 h 3429000"/>
              <a:gd name="connsiteX3" fmla="*/ 8096250 w 10610850"/>
              <a:gd name="connsiteY3" fmla="*/ 0 h 3429000"/>
              <a:gd name="connsiteX4" fmla="*/ 8153400 w 10610850"/>
              <a:gd name="connsiteY4" fmla="*/ 31051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876550 w 10610850"/>
              <a:gd name="connsiteY2" fmla="*/ 76200 h 3429000"/>
              <a:gd name="connsiteX3" fmla="*/ 8096250 w 10610850"/>
              <a:gd name="connsiteY3" fmla="*/ 0 h 3429000"/>
              <a:gd name="connsiteX4" fmla="*/ 8191500 w 10610850"/>
              <a:gd name="connsiteY4" fmla="*/ 34099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990600 h 3429000"/>
              <a:gd name="connsiteX1" fmla="*/ 2762250 w 10610850"/>
              <a:gd name="connsiteY1" fmla="*/ 1028700 h 3429000"/>
              <a:gd name="connsiteX2" fmla="*/ 2791883 w 10610850"/>
              <a:gd name="connsiteY2" fmla="*/ 533400 h 3429000"/>
              <a:gd name="connsiteX3" fmla="*/ 8096250 w 10610850"/>
              <a:gd name="connsiteY3" fmla="*/ 0 h 3429000"/>
              <a:gd name="connsiteX4" fmla="*/ 8191500 w 10610850"/>
              <a:gd name="connsiteY4" fmla="*/ 3409950 h 3429000"/>
              <a:gd name="connsiteX5" fmla="*/ 8877300 w 10610850"/>
              <a:gd name="connsiteY5" fmla="*/ 3429000 h 3429000"/>
              <a:gd name="connsiteX6" fmla="*/ 8972550 w 10610850"/>
              <a:gd name="connsiteY6" fmla="*/ 1009650 h 3429000"/>
              <a:gd name="connsiteX7" fmla="*/ 10610850 w 10610850"/>
              <a:gd name="connsiteY7" fmla="*/ 990600 h 3429000"/>
              <a:gd name="connsiteX0" fmla="*/ 0 w 10610850"/>
              <a:gd name="connsiteY0" fmla="*/ 457200 h 2895600"/>
              <a:gd name="connsiteX1" fmla="*/ 2762250 w 10610850"/>
              <a:gd name="connsiteY1" fmla="*/ 495300 h 2895600"/>
              <a:gd name="connsiteX2" fmla="*/ 2791883 w 10610850"/>
              <a:gd name="connsiteY2" fmla="*/ 0 h 2895600"/>
              <a:gd name="connsiteX3" fmla="*/ 8130116 w 10610850"/>
              <a:gd name="connsiteY3" fmla="*/ 25400 h 2895600"/>
              <a:gd name="connsiteX4" fmla="*/ 8191500 w 10610850"/>
              <a:gd name="connsiteY4" fmla="*/ 2876550 h 2895600"/>
              <a:gd name="connsiteX5" fmla="*/ 8877300 w 10610850"/>
              <a:gd name="connsiteY5" fmla="*/ 2895600 h 2895600"/>
              <a:gd name="connsiteX6" fmla="*/ 8972550 w 10610850"/>
              <a:gd name="connsiteY6" fmla="*/ 476250 h 2895600"/>
              <a:gd name="connsiteX7" fmla="*/ 10610850 w 10610850"/>
              <a:gd name="connsiteY7" fmla="*/ 457200 h 2895600"/>
              <a:gd name="connsiteX0" fmla="*/ 0 w 10610850"/>
              <a:gd name="connsiteY0" fmla="*/ 457200 h 4451350"/>
              <a:gd name="connsiteX1" fmla="*/ 2762250 w 10610850"/>
              <a:gd name="connsiteY1" fmla="*/ 495300 h 4451350"/>
              <a:gd name="connsiteX2" fmla="*/ 2791883 w 10610850"/>
              <a:gd name="connsiteY2" fmla="*/ 0 h 4451350"/>
              <a:gd name="connsiteX3" fmla="*/ 8130116 w 10610850"/>
              <a:gd name="connsiteY3" fmla="*/ 25400 h 4451350"/>
              <a:gd name="connsiteX4" fmla="*/ 8140700 w 10610850"/>
              <a:gd name="connsiteY4" fmla="*/ 4451350 h 4451350"/>
              <a:gd name="connsiteX5" fmla="*/ 8877300 w 10610850"/>
              <a:gd name="connsiteY5" fmla="*/ 2895600 h 4451350"/>
              <a:gd name="connsiteX6" fmla="*/ 8972550 w 10610850"/>
              <a:gd name="connsiteY6" fmla="*/ 476250 h 4451350"/>
              <a:gd name="connsiteX7" fmla="*/ 10610850 w 10610850"/>
              <a:gd name="connsiteY7" fmla="*/ 457200 h 4451350"/>
              <a:gd name="connsiteX0" fmla="*/ 0 w 10610850"/>
              <a:gd name="connsiteY0" fmla="*/ 457200 h 4470400"/>
              <a:gd name="connsiteX1" fmla="*/ 2762250 w 10610850"/>
              <a:gd name="connsiteY1" fmla="*/ 495300 h 4470400"/>
              <a:gd name="connsiteX2" fmla="*/ 2791883 w 10610850"/>
              <a:gd name="connsiteY2" fmla="*/ 0 h 4470400"/>
              <a:gd name="connsiteX3" fmla="*/ 8130116 w 10610850"/>
              <a:gd name="connsiteY3" fmla="*/ 25400 h 4470400"/>
              <a:gd name="connsiteX4" fmla="*/ 8140700 w 10610850"/>
              <a:gd name="connsiteY4" fmla="*/ 4451350 h 4470400"/>
              <a:gd name="connsiteX5" fmla="*/ 8945034 w 10610850"/>
              <a:gd name="connsiteY5" fmla="*/ 4470400 h 4470400"/>
              <a:gd name="connsiteX6" fmla="*/ 8972550 w 10610850"/>
              <a:gd name="connsiteY6" fmla="*/ 476250 h 4470400"/>
              <a:gd name="connsiteX7" fmla="*/ 10610850 w 10610850"/>
              <a:gd name="connsiteY7" fmla="*/ 457200 h 4470400"/>
              <a:gd name="connsiteX0" fmla="*/ 0 w 10610850"/>
              <a:gd name="connsiteY0" fmla="*/ 431800 h 4445000"/>
              <a:gd name="connsiteX1" fmla="*/ 2762250 w 10610850"/>
              <a:gd name="connsiteY1" fmla="*/ 469900 h 4445000"/>
              <a:gd name="connsiteX2" fmla="*/ 8130116 w 10610850"/>
              <a:gd name="connsiteY2" fmla="*/ 0 h 4445000"/>
              <a:gd name="connsiteX3" fmla="*/ 8140700 w 10610850"/>
              <a:gd name="connsiteY3" fmla="*/ 4425950 h 4445000"/>
              <a:gd name="connsiteX4" fmla="*/ 8945034 w 10610850"/>
              <a:gd name="connsiteY4" fmla="*/ 4445000 h 4445000"/>
              <a:gd name="connsiteX5" fmla="*/ 8972550 w 10610850"/>
              <a:gd name="connsiteY5" fmla="*/ 450850 h 4445000"/>
              <a:gd name="connsiteX6" fmla="*/ 10610850 w 10610850"/>
              <a:gd name="connsiteY6" fmla="*/ 431800 h 4445000"/>
              <a:gd name="connsiteX0" fmla="*/ 0 w 10610850"/>
              <a:gd name="connsiteY0" fmla="*/ 25400 h 4038600"/>
              <a:gd name="connsiteX1" fmla="*/ 2762250 w 10610850"/>
              <a:gd name="connsiteY1" fmla="*/ 63500 h 4038600"/>
              <a:gd name="connsiteX2" fmla="*/ 8062383 w 10610850"/>
              <a:gd name="connsiteY2" fmla="*/ 0 h 4038600"/>
              <a:gd name="connsiteX3" fmla="*/ 8140700 w 10610850"/>
              <a:gd name="connsiteY3" fmla="*/ 4019550 h 4038600"/>
              <a:gd name="connsiteX4" fmla="*/ 8945034 w 10610850"/>
              <a:gd name="connsiteY4" fmla="*/ 4038600 h 4038600"/>
              <a:gd name="connsiteX5" fmla="*/ 8972550 w 10610850"/>
              <a:gd name="connsiteY5" fmla="*/ 44450 h 4038600"/>
              <a:gd name="connsiteX6" fmla="*/ 10610850 w 10610850"/>
              <a:gd name="connsiteY6" fmla="*/ 25400 h 4038600"/>
              <a:gd name="connsiteX0" fmla="*/ 0 w 10610850"/>
              <a:gd name="connsiteY0" fmla="*/ 2237317 h 6250517"/>
              <a:gd name="connsiteX1" fmla="*/ 2762250 w 10610850"/>
              <a:gd name="connsiteY1" fmla="*/ 2275417 h 6250517"/>
              <a:gd name="connsiteX2" fmla="*/ 8062383 w 10610850"/>
              <a:gd name="connsiteY2" fmla="*/ 2211917 h 6250517"/>
              <a:gd name="connsiteX3" fmla="*/ 8242300 w 10610850"/>
              <a:gd name="connsiteY3" fmla="*/ 0 h 6250517"/>
              <a:gd name="connsiteX4" fmla="*/ 8945034 w 10610850"/>
              <a:gd name="connsiteY4" fmla="*/ 6250517 h 6250517"/>
              <a:gd name="connsiteX5" fmla="*/ 8972550 w 10610850"/>
              <a:gd name="connsiteY5" fmla="*/ 2256367 h 6250517"/>
              <a:gd name="connsiteX6" fmla="*/ 10610850 w 10610850"/>
              <a:gd name="connsiteY6" fmla="*/ 2237317 h 6250517"/>
              <a:gd name="connsiteX0" fmla="*/ 0 w 10610850"/>
              <a:gd name="connsiteY0" fmla="*/ 2237317 h 2275417"/>
              <a:gd name="connsiteX1" fmla="*/ 2762250 w 10610850"/>
              <a:gd name="connsiteY1" fmla="*/ 2275417 h 2275417"/>
              <a:gd name="connsiteX2" fmla="*/ 8062383 w 10610850"/>
              <a:gd name="connsiteY2" fmla="*/ 2211917 h 2275417"/>
              <a:gd name="connsiteX3" fmla="*/ 8242300 w 10610850"/>
              <a:gd name="connsiteY3" fmla="*/ 0 h 2275417"/>
              <a:gd name="connsiteX4" fmla="*/ 8978901 w 10610850"/>
              <a:gd name="connsiteY4" fmla="*/ 2117 h 2275417"/>
              <a:gd name="connsiteX5" fmla="*/ 8972550 w 10610850"/>
              <a:gd name="connsiteY5" fmla="*/ 2256367 h 2275417"/>
              <a:gd name="connsiteX6" fmla="*/ 10610850 w 10610850"/>
              <a:gd name="connsiteY6" fmla="*/ 2237317 h 2275417"/>
              <a:gd name="connsiteX0" fmla="*/ 0 w 10610850"/>
              <a:gd name="connsiteY0" fmla="*/ 2237317 h 2275417"/>
              <a:gd name="connsiteX1" fmla="*/ 2762250 w 10610850"/>
              <a:gd name="connsiteY1" fmla="*/ 2275417 h 2275417"/>
              <a:gd name="connsiteX2" fmla="*/ 2692400 w 10610850"/>
              <a:gd name="connsiteY2" fmla="*/ 2235198 h 2275417"/>
              <a:gd name="connsiteX3" fmla="*/ 8062383 w 10610850"/>
              <a:gd name="connsiteY3" fmla="*/ 2211917 h 2275417"/>
              <a:gd name="connsiteX4" fmla="*/ 8242300 w 10610850"/>
              <a:gd name="connsiteY4" fmla="*/ 0 h 2275417"/>
              <a:gd name="connsiteX5" fmla="*/ 8978901 w 10610850"/>
              <a:gd name="connsiteY5" fmla="*/ 2117 h 2275417"/>
              <a:gd name="connsiteX6" fmla="*/ 8972550 w 10610850"/>
              <a:gd name="connsiteY6" fmla="*/ 2256367 h 2275417"/>
              <a:gd name="connsiteX7" fmla="*/ 10610850 w 10610850"/>
              <a:gd name="connsiteY7" fmla="*/ 2237317 h 2275417"/>
              <a:gd name="connsiteX0" fmla="*/ 0 w 10610850"/>
              <a:gd name="connsiteY0" fmla="*/ 2237317 h 2275417"/>
              <a:gd name="connsiteX1" fmla="*/ 2336800 w 10610850"/>
              <a:gd name="connsiteY1" fmla="*/ 2252132 h 2275417"/>
              <a:gd name="connsiteX2" fmla="*/ 2762250 w 10610850"/>
              <a:gd name="connsiteY2" fmla="*/ 2275417 h 2275417"/>
              <a:gd name="connsiteX3" fmla="*/ 2692400 w 10610850"/>
              <a:gd name="connsiteY3" fmla="*/ 2235198 h 2275417"/>
              <a:gd name="connsiteX4" fmla="*/ 8062383 w 10610850"/>
              <a:gd name="connsiteY4" fmla="*/ 2211917 h 2275417"/>
              <a:gd name="connsiteX5" fmla="*/ 8242300 w 10610850"/>
              <a:gd name="connsiteY5" fmla="*/ 0 h 2275417"/>
              <a:gd name="connsiteX6" fmla="*/ 8978901 w 10610850"/>
              <a:gd name="connsiteY6" fmla="*/ 2117 h 2275417"/>
              <a:gd name="connsiteX7" fmla="*/ 8972550 w 10610850"/>
              <a:gd name="connsiteY7" fmla="*/ 2256367 h 2275417"/>
              <a:gd name="connsiteX8" fmla="*/ 10610850 w 10610850"/>
              <a:gd name="connsiteY8" fmla="*/ 2237317 h 2275417"/>
              <a:gd name="connsiteX0" fmla="*/ 0 w 10610850"/>
              <a:gd name="connsiteY0" fmla="*/ 2237317 h 2275417"/>
              <a:gd name="connsiteX1" fmla="*/ 2540000 w 10610850"/>
              <a:gd name="connsiteY1" fmla="*/ 1794932 h 2275417"/>
              <a:gd name="connsiteX2" fmla="*/ 2762250 w 10610850"/>
              <a:gd name="connsiteY2" fmla="*/ 2275417 h 2275417"/>
              <a:gd name="connsiteX3" fmla="*/ 2692400 w 10610850"/>
              <a:gd name="connsiteY3" fmla="*/ 2235198 h 2275417"/>
              <a:gd name="connsiteX4" fmla="*/ 8062383 w 10610850"/>
              <a:gd name="connsiteY4" fmla="*/ 2211917 h 2275417"/>
              <a:gd name="connsiteX5" fmla="*/ 8242300 w 10610850"/>
              <a:gd name="connsiteY5" fmla="*/ 0 h 2275417"/>
              <a:gd name="connsiteX6" fmla="*/ 8978901 w 10610850"/>
              <a:gd name="connsiteY6" fmla="*/ 2117 h 2275417"/>
              <a:gd name="connsiteX7" fmla="*/ 8972550 w 10610850"/>
              <a:gd name="connsiteY7" fmla="*/ 2256367 h 2275417"/>
              <a:gd name="connsiteX8" fmla="*/ 10610850 w 10610850"/>
              <a:gd name="connsiteY8" fmla="*/ 2237317 h 2275417"/>
              <a:gd name="connsiteX0" fmla="*/ 0 w 10678584"/>
              <a:gd name="connsiteY0" fmla="*/ 1797050 h 2275417"/>
              <a:gd name="connsiteX1" fmla="*/ 2607734 w 10678584"/>
              <a:gd name="connsiteY1" fmla="*/ 1794932 h 2275417"/>
              <a:gd name="connsiteX2" fmla="*/ 2829984 w 10678584"/>
              <a:gd name="connsiteY2" fmla="*/ 2275417 h 2275417"/>
              <a:gd name="connsiteX3" fmla="*/ 2760134 w 10678584"/>
              <a:gd name="connsiteY3" fmla="*/ 2235198 h 2275417"/>
              <a:gd name="connsiteX4" fmla="*/ 8130117 w 10678584"/>
              <a:gd name="connsiteY4" fmla="*/ 2211917 h 2275417"/>
              <a:gd name="connsiteX5" fmla="*/ 8310034 w 10678584"/>
              <a:gd name="connsiteY5" fmla="*/ 0 h 2275417"/>
              <a:gd name="connsiteX6" fmla="*/ 9046635 w 10678584"/>
              <a:gd name="connsiteY6" fmla="*/ 2117 h 2275417"/>
              <a:gd name="connsiteX7" fmla="*/ 9040284 w 10678584"/>
              <a:gd name="connsiteY7" fmla="*/ 2256367 h 2275417"/>
              <a:gd name="connsiteX8" fmla="*/ 10678584 w 10678584"/>
              <a:gd name="connsiteY8" fmla="*/ 2237317 h 2275417"/>
              <a:gd name="connsiteX0" fmla="*/ 0 w 10678584"/>
              <a:gd name="connsiteY0" fmla="*/ 4150783 h 4629150"/>
              <a:gd name="connsiteX1" fmla="*/ 2607734 w 10678584"/>
              <a:gd name="connsiteY1" fmla="*/ 4148665 h 4629150"/>
              <a:gd name="connsiteX2" fmla="*/ 2829984 w 10678584"/>
              <a:gd name="connsiteY2" fmla="*/ 4629150 h 4629150"/>
              <a:gd name="connsiteX3" fmla="*/ 2760134 w 10678584"/>
              <a:gd name="connsiteY3" fmla="*/ 4588931 h 4629150"/>
              <a:gd name="connsiteX4" fmla="*/ 8130117 w 10678584"/>
              <a:gd name="connsiteY4" fmla="*/ 4565650 h 4629150"/>
              <a:gd name="connsiteX5" fmla="*/ 8242301 w 10678584"/>
              <a:gd name="connsiteY5" fmla="*/ 0 h 4629150"/>
              <a:gd name="connsiteX6" fmla="*/ 9046635 w 10678584"/>
              <a:gd name="connsiteY6" fmla="*/ 2355850 h 4629150"/>
              <a:gd name="connsiteX7" fmla="*/ 9040284 w 10678584"/>
              <a:gd name="connsiteY7" fmla="*/ 4610100 h 4629150"/>
              <a:gd name="connsiteX8" fmla="*/ 10678584 w 10678584"/>
              <a:gd name="connsiteY8" fmla="*/ 4591050 h 4629150"/>
              <a:gd name="connsiteX0" fmla="*/ 0 w 10678584"/>
              <a:gd name="connsiteY0" fmla="*/ 4150783 h 4629150"/>
              <a:gd name="connsiteX1" fmla="*/ 2607734 w 10678584"/>
              <a:gd name="connsiteY1" fmla="*/ 4148665 h 4629150"/>
              <a:gd name="connsiteX2" fmla="*/ 2829984 w 10678584"/>
              <a:gd name="connsiteY2" fmla="*/ 4629150 h 4629150"/>
              <a:gd name="connsiteX3" fmla="*/ 2760134 w 10678584"/>
              <a:gd name="connsiteY3" fmla="*/ 4588931 h 4629150"/>
              <a:gd name="connsiteX4" fmla="*/ 8130117 w 10678584"/>
              <a:gd name="connsiteY4" fmla="*/ 4565650 h 4629150"/>
              <a:gd name="connsiteX5" fmla="*/ 8242301 w 10678584"/>
              <a:gd name="connsiteY5" fmla="*/ 0 h 4629150"/>
              <a:gd name="connsiteX6" fmla="*/ 8961968 w 10678584"/>
              <a:gd name="connsiteY6" fmla="*/ 19050 h 4629150"/>
              <a:gd name="connsiteX7" fmla="*/ 9040284 w 10678584"/>
              <a:gd name="connsiteY7" fmla="*/ 4610100 h 4629150"/>
              <a:gd name="connsiteX8" fmla="*/ 10678584 w 10678584"/>
              <a:gd name="connsiteY8" fmla="*/ 4591050 h 4629150"/>
              <a:gd name="connsiteX0" fmla="*/ 0 w 10678584"/>
              <a:gd name="connsiteY0" fmla="*/ 4150783 h 4629150"/>
              <a:gd name="connsiteX1" fmla="*/ 2607734 w 10678584"/>
              <a:gd name="connsiteY1" fmla="*/ 4148665 h 4629150"/>
              <a:gd name="connsiteX2" fmla="*/ 2829984 w 10678584"/>
              <a:gd name="connsiteY2" fmla="*/ 4629150 h 4629150"/>
              <a:gd name="connsiteX3" fmla="*/ 2760134 w 10678584"/>
              <a:gd name="connsiteY3" fmla="*/ 4588931 h 4629150"/>
              <a:gd name="connsiteX4" fmla="*/ 8130117 w 10678584"/>
              <a:gd name="connsiteY4" fmla="*/ 4565650 h 4629150"/>
              <a:gd name="connsiteX5" fmla="*/ 8242301 w 10678584"/>
              <a:gd name="connsiteY5" fmla="*/ 0 h 4629150"/>
              <a:gd name="connsiteX6" fmla="*/ 8961968 w 10678584"/>
              <a:gd name="connsiteY6" fmla="*/ 19050 h 4629150"/>
              <a:gd name="connsiteX7" fmla="*/ 9023351 w 10678584"/>
              <a:gd name="connsiteY7" fmla="*/ 3983567 h 4629150"/>
              <a:gd name="connsiteX8" fmla="*/ 10678584 w 10678584"/>
              <a:gd name="connsiteY8" fmla="*/ 4591050 h 4629150"/>
              <a:gd name="connsiteX0" fmla="*/ 0 w 10627784"/>
              <a:gd name="connsiteY0" fmla="*/ 4150783 h 4629150"/>
              <a:gd name="connsiteX1" fmla="*/ 2607734 w 10627784"/>
              <a:gd name="connsiteY1" fmla="*/ 4148665 h 4629150"/>
              <a:gd name="connsiteX2" fmla="*/ 2829984 w 10627784"/>
              <a:gd name="connsiteY2" fmla="*/ 4629150 h 4629150"/>
              <a:gd name="connsiteX3" fmla="*/ 2760134 w 10627784"/>
              <a:gd name="connsiteY3" fmla="*/ 4588931 h 4629150"/>
              <a:gd name="connsiteX4" fmla="*/ 8130117 w 10627784"/>
              <a:gd name="connsiteY4" fmla="*/ 4565650 h 4629150"/>
              <a:gd name="connsiteX5" fmla="*/ 8242301 w 10627784"/>
              <a:gd name="connsiteY5" fmla="*/ 0 h 4629150"/>
              <a:gd name="connsiteX6" fmla="*/ 8961968 w 10627784"/>
              <a:gd name="connsiteY6" fmla="*/ 19050 h 4629150"/>
              <a:gd name="connsiteX7" fmla="*/ 9023351 w 10627784"/>
              <a:gd name="connsiteY7" fmla="*/ 3983567 h 4629150"/>
              <a:gd name="connsiteX8" fmla="*/ 10627784 w 10627784"/>
              <a:gd name="connsiteY8" fmla="*/ 3981450 h 4629150"/>
              <a:gd name="connsiteX0" fmla="*/ 0 w 10627784"/>
              <a:gd name="connsiteY0" fmla="*/ 4150783 h 4629150"/>
              <a:gd name="connsiteX1" fmla="*/ 2607734 w 10627784"/>
              <a:gd name="connsiteY1" fmla="*/ 4148665 h 4629150"/>
              <a:gd name="connsiteX2" fmla="*/ 2829984 w 10627784"/>
              <a:gd name="connsiteY2" fmla="*/ 4629150 h 4629150"/>
              <a:gd name="connsiteX3" fmla="*/ 2760134 w 10627784"/>
              <a:gd name="connsiteY3" fmla="*/ 4588931 h 4629150"/>
              <a:gd name="connsiteX4" fmla="*/ 8130117 w 10627784"/>
              <a:gd name="connsiteY4" fmla="*/ 4565650 h 4629150"/>
              <a:gd name="connsiteX5" fmla="*/ 8242301 w 10627784"/>
              <a:gd name="connsiteY5" fmla="*/ 0 h 4629150"/>
              <a:gd name="connsiteX6" fmla="*/ 8961968 w 10627784"/>
              <a:gd name="connsiteY6" fmla="*/ 19050 h 4629150"/>
              <a:gd name="connsiteX7" fmla="*/ 9023351 w 10627784"/>
              <a:gd name="connsiteY7" fmla="*/ 4119034 h 4629150"/>
              <a:gd name="connsiteX8" fmla="*/ 10627784 w 10627784"/>
              <a:gd name="connsiteY8" fmla="*/ 3981450 h 4629150"/>
              <a:gd name="connsiteX0" fmla="*/ 0 w 10661651"/>
              <a:gd name="connsiteY0" fmla="*/ 4150783 h 4629150"/>
              <a:gd name="connsiteX1" fmla="*/ 2607734 w 10661651"/>
              <a:gd name="connsiteY1" fmla="*/ 4148665 h 4629150"/>
              <a:gd name="connsiteX2" fmla="*/ 2829984 w 10661651"/>
              <a:gd name="connsiteY2" fmla="*/ 4629150 h 4629150"/>
              <a:gd name="connsiteX3" fmla="*/ 2760134 w 10661651"/>
              <a:gd name="connsiteY3" fmla="*/ 4588931 h 4629150"/>
              <a:gd name="connsiteX4" fmla="*/ 8130117 w 10661651"/>
              <a:gd name="connsiteY4" fmla="*/ 4565650 h 4629150"/>
              <a:gd name="connsiteX5" fmla="*/ 8242301 w 10661651"/>
              <a:gd name="connsiteY5" fmla="*/ 0 h 4629150"/>
              <a:gd name="connsiteX6" fmla="*/ 8961968 w 10661651"/>
              <a:gd name="connsiteY6" fmla="*/ 19050 h 4629150"/>
              <a:gd name="connsiteX7" fmla="*/ 9023351 w 10661651"/>
              <a:gd name="connsiteY7" fmla="*/ 4119034 h 4629150"/>
              <a:gd name="connsiteX8" fmla="*/ 10661651 w 10661651"/>
              <a:gd name="connsiteY8" fmla="*/ 4116917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1651" h="4629150">
                <a:moveTo>
                  <a:pt x="0" y="4150783"/>
                </a:moveTo>
                <a:lnTo>
                  <a:pt x="2607734" y="4148665"/>
                </a:lnTo>
                <a:lnTo>
                  <a:pt x="2829984" y="4629150"/>
                </a:lnTo>
                <a:lnTo>
                  <a:pt x="2760134" y="4588931"/>
                </a:lnTo>
                <a:lnTo>
                  <a:pt x="8130117" y="4565650"/>
                </a:lnTo>
                <a:lnTo>
                  <a:pt x="8242301" y="0"/>
                </a:lnTo>
                <a:lnTo>
                  <a:pt x="8961968" y="19050"/>
                </a:lnTo>
                <a:lnTo>
                  <a:pt x="9023351" y="4119034"/>
                </a:lnTo>
                <a:lnTo>
                  <a:pt x="10661651" y="4116917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A3D954-075E-2F22-BEDD-B62F42E12090}"/>
              </a:ext>
            </a:extLst>
          </p:cNvPr>
          <p:cNvCxnSpPr>
            <a:cxnSpLocks/>
          </p:cNvCxnSpPr>
          <p:nvPr/>
        </p:nvCxnSpPr>
        <p:spPr>
          <a:xfrm flipH="1">
            <a:off x="870042" y="4513248"/>
            <a:ext cx="8178708" cy="82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DC8F3FD-FA4C-CDFB-8868-DF272FE3A9A2}"/>
              </a:ext>
            </a:extLst>
          </p:cNvPr>
          <p:cNvSpPr txBox="1"/>
          <p:nvPr/>
        </p:nvSpPr>
        <p:spPr>
          <a:xfrm>
            <a:off x="1112256" y="3826356"/>
            <a:ext cx="2385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0.5 cm/yr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0CF411-B7C1-14E4-EA1A-B7B0E33F1525}"/>
              </a:ext>
            </a:extLst>
          </p:cNvPr>
          <p:cNvSpPr txBox="1"/>
          <p:nvPr/>
        </p:nvSpPr>
        <p:spPr>
          <a:xfrm>
            <a:off x="10957367" y="5008548"/>
            <a:ext cx="1234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C8E30-CF97-0B9F-9F36-0BB005D40DCB}"/>
              </a:ext>
            </a:extLst>
          </p:cNvPr>
          <p:cNvSpPr txBox="1"/>
          <p:nvPr/>
        </p:nvSpPr>
        <p:spPr>
          <a:xfrm>
            <a:off x="5011111" y="5294299"/>
            <a:ext cx="3374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100,000 years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8497691" y="3619289"/>
            <a:ext cx="2070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5,000 </a:t>
            </a:r>
            <a:r>
              <a:rPr lang="en-US" sz="4000" dirty="0" err="1"/>
              <a:t>yrs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2763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9919E-0096-BE6D-E547-D75B1D75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CD50F5-F944-4DAA-0A13-BCE9418F48B6}"/>
              </a:ext>
            </a:extLst>
          </p:cNvPr>
          <p:cNvSpPr txBox="1"/>
          <p:nvPr/>
        </p:nvSpPr>
        <p:spPr>
          <a:xfrm>
            <a:off x="381927" y="117063"/>
            <a:ext cx="9936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suppose the mantle upwelling rate is 0.5 cm/yr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C1C62-EEFA-C144-5192-F2363BCE652F}"/>
              </a:ext>
            </a:extLst>
          </p:cNvPr>
          <p:cNvSpPr txBox="1"/>
          <p:nvPr/>
        </p:nvSpPr>
        <p:spPr>
          <a:xfrm>
            <a:off x="381927" y="1983963"/>
            <a:ext cx="11077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subsidence cancels mantle upwelling for 100,000 yrs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A6909-C010-BA6D-9C0F-4D97E8402ABC}"/>
              </a:ext>
            </a:extLst>
          </p:cNvPr>
          <p:cNvSpPr txBox="1"/>
          <p:nvPr/>
        </p:nvSpPr>
        <p:spPr>
          <a:xfrm>
            <a:off x="5906324" y="886504"/>
            <a:ext cx="4924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(a reasonable number)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9C4BB-C364-8047-1346-A917CF4FDBA0}"/>
              </a:ext>
            </a:extLst>
          </p:cNvPr>
          <p:cNvSpPr txBox="1"/>
          <p:nvPr/>
        </p:nvSpPr>
        <p:spPr>
          <a:xfrm>
            <a:off x="381927" y="3075057"/>
            <a:ext cx="9292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no decompression melting of mantle occurs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EDF15-DEF9-8C7E-D3D8-EE365FE9C701}"/>
              </a:ext>
            </a:extLst>
          </p:cNvPr>
          <p:cNvSpPr txBox="1"/>
          <p:nvPr/>
        </p:nvSpPr>
        <p:spPr>
          <a:xfrm>
            <a:off x="381927" y="4166151"/>
            <a:ext cx="4369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no volcanism occurs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A39D2-C7D9-672C-3A93-087C967654AE}"/>
              </a:ext>
            </a:extLst>
          </p:cNvPr>
          <p:cNvSpPr txBox="1"/>
          <p:nvPr/>
        </p:nvSpPr>
        <p:spPr>
          <a:xfrm>
            <a:off x="4751906" y="4166151"/>
            <a:ext cx="3908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until the ice melts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9EF2F5-6BBF-F5B3-9A5F-B29516613EE2}"/>
              </a:ext>
            </a:extLst>
          </p:cNvPr>
          <p:cNvSpPr txBox="1"/>
          <p:nvPr/>
        </p:nvSpPr>
        <p:spPr>
          <a:xfrm>
            <a:off x="539014" y="5257245"/>
            <a:ext cx="108814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then 100,000 years of volcanism</a:t>
            </a:r>
          </a:p>
          <a:p>
            <a:r>
              <a:rPr lang="en-US" sz="4000" dirty="0"/>
              <a:t>                                    are compressed into 5,000 year</a:t>
            </a:r>
          </a:p>
        </p:txBody>
      </p:sp>
    </p:spTree>
    <p:extLst>
      <p:ext uri="{BB962C8B-B14F-4D97-AF65-F5344CB8AC3E}">
        <p14:creationId xmlns:p14="http://schemas.microsoft.com/office/powerpoint/2010/main" val="6635017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962970" y="902010"/>
            <a:ext cx="10355517" cy="223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5</a:t>
            </a:r>
          </a:p>
          <a:p>
            <a:endParaRPr lang="en-US" dirty="0"/>
          </a:p>
          <a:p>
            <a:r>
              <a:rPr lang="en-US" dirty="0"/>
              <a:t>Glacial subsidence and ancient shorelines</a:t>
            </a:r>
          </a:p>
        </p:txBody>
      </p:sp>
    </p:spTree>
    <p:extLst>
      <p:ext uri="{BB962C8B-B14F-4D97-AF65-F5344CB8AC3E}">
        <p14:creationId xmlns:p14="http://schemas.microsoft.com/office/powerpoint/2010/main" val="1605175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32334-CE2B-1C6D-7D72-981390F298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722" y="0"/>
            <a:ext cx="962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07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4108-B2AC-F619-F6AA-F1791D2E7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33E0E-5F19-A6E4-00C4-753D1A0831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31" y="0"/>
            <a:ext cx="9645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31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2C6F1-1A45-2777-2D8E-ED7E9099E5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408" y="0"/>
            <a:ext cx="9473184" cy="68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65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C6D21-6226-1989-2BA7-565ACC48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159A0B-B6B2-F46C-E3A0-BF4E081E08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424" y="0"/>
            <a:ext cx="5730240" cy="68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64" y="258144"/>
            <a:ext cx="5193216" cy="6492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70874" y="258144"/>
            <a:ext cx="63211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U-shaped Valley</a:t>
            </a:r>
          </a:p>
          <a:p>
            <a:r>
              <a:rPr lang="en-US" sz="3600" b="1" dirty="0"/>
              <a:t>Not particularly braided stream</a:t>
            </a:r>
          </a:p>
          <a:p>
            <a:endParaRPr lang="en-US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04"/>
          <a:stretch/>
        </p:blipFill>
        <p:spPr>
          <a:xfrm>
            <a:off x="5542156" y="2618661"/>
            <a:ext cx="5932448" cy="39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4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C42ABA-A47D-CECB-78FE-EF46A9B212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29" y="0"/>
            <a:ext cx="11941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334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35BB32-1E91-FFB8-DC11-14AEFB2C5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5" y="0"/>
            <a:ext cx="11275968" cy="6710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CB538-48FA-1598-53B7-3901383531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787" y="-107576"/>
            <a:ext cx="4794486" cy="36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46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D488C4-8AB5-228D-734D-8D0281D5D7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287" y="306804"/>
            <a:ext cx="10355513" cy="624439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9AB6660-183F-4595-D9E3-F462C1552BDD}"/>
              </a:ext>
            </a:extLst>
          </p:cNvPr>
          <p:cNvSpPr/>
          <p:nvPr/>
        </p:nvSpPr>
        <p:spPr>
          <a:xfrm>
            <a:off x="6761747" y="2683042"/>
            <a:ext cx="4150895" cy="3838074"/>
          </a:xfrm>
          <a:custGeom>
            <a:avLst/>
            <a:gdLst>
              <a:gd name="connsiteX0" fmla="*/ 360948 w 4150895"/>
              <a:gd name="connsiteY0" fmla="*/ 120316 h 3838074"/>
              <a:gd name="connsiteX1" fmla="*/ 1299411 w 4150895"/>
              <a:gd name="connsiteY1" fmla="*/ 0 h 3838074"/>
              <a:gd name="connsiteX2" fmla="*/ 1648327 w 4150895"/>
              <a:gd name="connsiteY2" fmla="*/ 505326 h 3838074"/>
              <a:gd name="connsiteX3" fmla="*/ 2177716 w 4150895"/>
              <a:gd name="connsiteY3" fmla="*/ 493295 h 3838074"/>
              <a:gd name="connsiteX4" fmla="*/ 2851485 w 4150895"/>
              <a:gd name="connsiteY4" fmla="*/ 84221 h 3838074"/>
              <a:gd name="connsiteX5" fmla="*/ 4114800 w 4150895"/>
              <a:gd name="connsiteY5" fmla="*/ 228600 h 3838074"/>
              <a:gd name="connsiteX6" fmla="*/ 4150895 w 4150895"/>
              <a:gd name="connsiteY6" fmla="*/ 3838074 h 3838074"/>
              <a:gd name="connsiteX7" fmla="*/ 84221 w 4150895"/>
              <a:gd name="connsiteY7" fmla="*/ 3838074 h 3838074"/>
              <a:gd name="connsiteX8" fmla="*/ 0 w 4150895"/>
              <a:gd name="connsiteY8" fmla="*/ 1431758 h 3838074"/>
              <a:gd name="connsiteX9" fmla="*/ 360948 w 4150895"/>
              <a:gd name="connsiteY9" fmla="*/ 120316 h 383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0895" h="3838074">
                <a:moveTo>
                  <a:pt x="360948" y="120316"/>
                </a:moveTo>
                <a:lnTo>
                  <a:pt x="1299411" y="0"/>
                </a:lnTo>
                <a:lnTo>
                  <a:pt x="1648327" y="505326"/>
                </a:lnTo>
                <a:lnTo>
                  <a:pt x="2177716" y="493295"/>
                </a:lnTo>
                <a:lnTo>
                  <a:pt x="2851485" y="84221"/>
                </a:lnTo>
                <a:lnTo>
                  <a:pt x="4114800" y="228600"/>
                </a:lnTo>
                <a:lnTo>
                  <a:pt x="4150895" y="3838074"/>
                </a:lnTo>
                <a:lnTo>
                  <a:pt x="84221" y="3838074"/>
                </a:lnTo>
                <a:lnTo>
                  <a:pt x="0" y="1431758"/>
                </a:lnTo>
                <a:lnTo>
                  <a:pt x="360948" y="120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331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7A5321-51FE-FD7F-F0B8-5AB9D85134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28" y="0"/>
            <a:ext cx="11895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12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B3150-5A94-ED7A-7966-90023264D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88D384-0752-30A9-D75E-E91D936D29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28" y="0"/>
            <a:ext cx="11895172" cy="6858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0F151F-3228-00A1-5030-23FF0FB7FF1C}"/>
              </a:ext>
            </a:extLst>
          </p:cNvPr>
          <p:cNvSpPr/>
          <p:nvPr/>
        </p:nvSpPr>
        <p:spPr>
          <a:xfrm>
            <a:off x="286487" y="619406"/>
            <a:ext cx="11892813" cy="6238593"/>
          </a:xfrm>
          <a:custGeom>
            <a:avLst/>
            <a:gdLst>
              <a:gd name="connsiteX0" fmla="*/ 4608734 w 13746305"/>
              <a:gd name="connsiteY0" fmla="*/ 510893 h 6845843"/>
              <a:gd name="connsiteX1" fmla="*/ 4049934 w 13746305"/>
              <a:gd name="connsiteY1" fmla="*/ 955393 h 6845843"/>
              <a:gd name="connsiteX2" fmla="*/ 3707034 w 13746305"/>
              <a:gd name="connsiteY2" fmla="*/ 1247493 h 6845843"/>
              <a:gd name="connsiteX3" fmla="*/ 2868834 w 13746305"/>
              <a:gd name="connsiteY3" fmla="*/ 1425293 h 6845843"/>
              <a:gd name="connsiteX4" fmla="*/ 2322734 w 13746305"/>
              <a:gd name="connsiteY4" fmla="*/ 1450693 h 6845843"/>
              <a:gd name="connsiteX5" fmla="*/ 887634 w 13746305"/>
              <a:gd name="connsiteY5" fmla="*/ 1437993 h 6845843"/>
              <a:gd name="connsiteX6" fmla="*/ 951134 w 13746305"/>
              <a:gd name="connsiteY6" fmla="*/ 6251293 h 6845843"/>
              <a:gd name="connsiteX7" fmla="*/ 12762134 w 13746305"/>
              <a:gd name="connsiteY7" fmla="*/ 6238593 h 6845843"/>
              <a:gd name="connsiteX8" fmla="*/ 12724034 w 13746305"/>
              <a:gd name="connsiteY8" fmla="*/ 1437993 h 6845843"/>
              <a:gd name="connsiteX9" fmla="*/ 9714134 w 13746305"/>
              <a:gd name="connsiteY9" fmla="*/ 1412593 h 6845843"/>
              <a:gd name="connsiteX10" fmla="*/ 9549034 w 13746305"/>
              <a:gd name="connsiteY10" fmla="*/ 802993 h 6845843"/>
              <a:gd name="connsiteX11" fmla="*/ 9218834 w 13746305"/>
              <a:gd name="connsiteY11" fmla="*/ 244193 h 6845843"/>
              <a:gd name="connsiteX12" fmla="*/ 9168034 w 13746305"/>
              <a:gd name="connsiteY12" fmla="*/ 2893 h 6845843"/>
              <a:gd name="connsiteX13" fmla="*/ 8507634 w 13746305"/>
              <a:gd name="connsiteY13" fmla="*/ 104493 h 6845843"/>
              <a:gd name="connsiteX14" fmla="*/ 8050434 w 13746305"/>
              <a:gd name="connsiteY14" fmla="*/ 193393 h 6845843"/>
              <a:gd name="connsiteX15" fmla="*/ 7758334 w 13746305"/>
              <a:gd name="connsiteY15" fmla="*/ 510893 h 6845843"/>
              <a:gd name="connsiteX16" fmla="*/ 7605934 w 13746305"/>
              <a:gd name="connsiteY16" fmla="*/ 1006193 h 6845843"/>
              <a:gd name="connsiteX17" fmla="*/ 7428134 w 13746305"/>
              <a:gd name="connsiteY17" fmla="*/ 1336393 h 6845843"/>
              <a:gd name="connsiteX18" fmla="*/ 6450234 w 13746305"/>
              <a:gd name="connsiteY18" fmla="*/ 1399893 h 6845843"/>
              <a:gd name="connsiteX19" fmla="*/ 5281834 w 13746305"/>
              <a:gd name="connsiteY19" fmla="*/ 1323693 h 6845843"/>
              <a:gd name="connsiteX20" fmla="*/ 4888134 w 13746305"/>
              <a:gd name="connsiteY20" fmla="*/ 1158593 h 6845843"/>
              <a:gd name="connsiteX21" fmla="*/ 4951634 w 13746305"/>
              <a:gd name="connsiteY21" fmla="*/ 904593 h 6845843"/>
              <a:gd name="connsiteX22" fmla="*/ 5396134 w 13746305"/>
              <a:gd name="connsiteY22" fmla="*/ 498193 h 6845843"/>
              <a:gd name="connsiteX23" fmla="*/ 4799234 w 13746305"/>
              <a:gd name="connsiteY23" fmla="*/ 561693 h 6845843"/>
              <a:gd name="connsiteX24" fmla="*/ 4583334 w 13746305"/>
              <a:gd name="connsiteY24" fmla="*/ 587093 h 6845843"/>
              <a:gd name="connsiteX0" fmla="*/ 4049934 w 13746305"/>
              <a:gd name="connsiteY0" fmla="*/ 955393 h 6845843"/>
              <a:gd name="connsiteX1" fmla="*/ 3707034 w 13746305"/>
              <a:gd name="connsiteY1" fmla="*/ 1247493 h 6845843"/>
              <a:gd name="connsiteX2" fmla="*/ 2868834 w 13746305"/>
              <a:gd name="connsiteY2" fmla="*/ 1425293 h 6845843"/>
              <a:gd name="connsiteX3" fmla="*/ 2322734 w 13746305"/>
              <a:gd name="connsiteY3" fmla="*/ 1450693 h 6845843"/>
              <a:gd name="connsiteX4" fmla="*/ 887634 w 13746305"/>
              <a:gd name="connsiteY4" fmla="*/ 1437993 h 6845843"/>
              <a:gd name="connsiteX5" fmla="*/ 951134 w 13746305"/>
              <a:gd name="connsiteY5" fmla="*/ 6251293 h 6845843"/>
              <a:gd name="connsiteX6" fmla="*/ 12762134 w 13746305"/>
              <a:gd name="connsiteY6" fmla="*/ 6238593 h 6845843"/>
              <a:gd name="connsiteX7" fmla="*/ 12724034 w 13746305"/>
              <a:gd name="connsiteY7" fmla="*/ 1437993 h 6845843"/>
              <a:gd name="connsiteX8" fmla="*/ 9714134 w 13746305"/>
              <a:gd name="connsiteY8" fmla="*/ 1412593 h 6845843"/>
              <a:gd name="connsiteX9" fmla="*/ 9549034 w 13746305"/>
              <a:gd name="connsiteY9" fmla="*/ 802993 h 6845843"/>
              <a:gd name="connsiteX10" fmla="*/ 9218834 w 13746305"/>
              <a:gd name="connsiteY10" fmla="*/ 244193 h 6845843"/>
              <a:gd name="connsiteX11" fmla="*/ 9168034 w 13746305"/>
              <a:gd name="connsiteY11" fmla="*/ 2893 h 6845843"/>
              <a:gd name="connsiteX12" fmla="*/ 8507634 w 13746305"/>
              <a:gd name="connsiteY12" fmla="*/ 104493 h 6845843"/>
              <a:gd name="connsiteX13" fmla="*/ 8050434 w 13746305"/>
              <a:gd name="connsiteY13" fmla="*/ 193393 h 6845843"/>
              <a:gd name="connsiteX14" fmla="*/ 7758334 w 13746305"/>
              <a:gd name="connsiteY14" fmla="*/ 510893 h 6845843"/>
              <a:gd name="connsiteX15" fmla="*/ 7605934 w 13746305"/>
              <a:gd name="connsiteY15" fmla="*/ 1006193 h 6845843"/>
              <a:gd name="connsiteX16" fmla="*/ 7428134 w 13746305"/>
              <a:gd name="connsiteY16" fmla="*/ 1336393 h 6845843"/>
              <a:gd name="connsiteX17" fmla="*/ 6450234 w 13746305"/>
              <a:gd name="connsiteY17" fmla="*/ 1399893 h 6845843"/>
              <a:gd name="connsiteX18" fmla="*/ 5281834 w 13746305"/>
              <a:gd name="connsiteY18" fmla="*/ 1323693 h 6845843"/>
              <a:gd name="connsiteX19" fmla="*/ 4888134 w 13746305"/>
              <a:gd name="connsiteY19" fmla="*/ 1158593 h 6845843"/>
              <a:gd name="connsiteX20" fmla="*/ 4951634 w 13746305"/>
              <a:gd name="connsiteY20" fmla="*/ 904593 h 6845843"/>
              <a:gd name="connsiteX21" fmla="*/ 5396134 w 13746305"/>
              <a:gd name="connsiteY21" fmla="*/ 498193 h 6845843"/>
              <a:gd name="connsiteX22" fmla="*/ 4799234 w 13746305"/>
              <a:gd name="connsiteY22" fmla="*/ 561693 h 6845843"/>
              <a:gd name="connsiteX23" fmla="*/ 4583334 w 13746305"/>
              <a:gd name="connsiteY23" fmla="*/ 587093 h 6845843"/>
              <a:gd name="connsiteX0" fmla="*/ 4049934 w 13746305"/>
              <a:gd name="connsiteY0" fmla="*/ 955393 h 6845843"/>
              <a:gd name="connsiteX1" fmla="*/ 3707034 w 13746305"/>
              <a:gd name="connsiteY1" fmla="*/ 1247493 h 6845843"/>
              <a:gd name="connsiteX2" fmla="*/ 2868834 w 13746305"/>
              <a:gd name="connsiteY2" fmla="*/ 1425293 h 6845843"/>
              <a:gd name="connsiteX3" fmla="*/ 2322734 w 13746305"/>
              <a:gd name="connsiteY3" fmla="*/ 1450693 h 6845843"/>
              <a:gd name="connsiteX4" fmla="*/ 887634 w 13746305"/>
              <a:gd name="connsiteY4" fmla="*/ 1437993 h 6845843"/>
              <a:gd name="connsiteX5" fmla="*/ 951134 w 13746305"/>
              <a:gd name="connsiteY5" fmla="*/ 6251293 h 6845843"/>
              <a:gd name="connsiteX6" fmla="*/ 12762134 w 13746305"/>
              <a:gd name="connsiteY6" fmla="*/ 6238593 h 6845843"/>
              <a:gd name="connsiteX7" fmla="*/ 12724034 w 13746305"/>
              <a:gd name="connsiteY7" fmla="*/ 1437993 h 6845843"/>
              <a:gd name="connsiteX8" fmla="*/ 9714134 w 13746305"/>
              <a:gd name="connsiteY8" fmla="*/ 1412593 h 6845843"/>
              <a:gd name="connsiteX9" fmla="*/ 9549034 w 13746305"/>
              <a:gd name="connsiteY9" fmla="*/ 802993 h 6845843"/>
              <a:gd name="connsiteX10" fmla="*/ 9218834 w 13746305"/>
              <a:gd name="connsiteY10" fmla="*/ 244193 h 6845843"/>
              <a:gd name="connsiteX11" fmla="*/ 9168034 w 13746305"/>
              <a:gd name="connsiteY11" fmla="*/ 2893 h 6845843"/>
              <a:gd name="connsiteX12" fmla="*/ 8507634 w 13746305"/>
              <a:gd name="connsiteY12" fmla="*/ 104493 h 6845843"/>
              <a:gd name="connsiteX13" fmla="*/ 8050434 w 13746305"/>
              <a:gd name="connsiteY13" fmla="*/ 193393 h 6845843"/>
              <a:gd name="connsiteX14" fmla="*/ 7758334 w 13746305"/>
              <a:gd name="connsiteY14" fmla="*/ 510893 h 6845843"/>
              <a:gd name="connsiteX15" fmla="*/ 7605934 w 13746305"/>
              <a:gd name="connsiteY15" fmla="*/ 1006193 h 6845843"/>
              <a:gd name="connsiteX16" fmla="*/ 7428134 w 13746305"/>
              <a:gd name="connsiteY16" fmla="*/ 1336393 h 6845843"/>
              <a:gd name="connsiteX17" fmla="*/ 6450234 w 13746305"/>
              <a:gd name="connsiteY17" fmla="*/ 1399893 h 6845843"/>
              <a:gd name="connsiteX18" fmla="*/ 5281834 w 13746305"/>
              <a:gd name="connsiteY18" fmla="*/ 1323693 h 6845843"/>
              <a:gd name="connsiteX19" fmla="*/ 4888134 w 13746305"/>
              <a:gd name="connsiteY19" fmla="*/ 1158593 h 6845843"/>
              <a:gd name="connsiteX20" fmla="*/ 4951634 w 13746305"/>
              <a:gd name="connsiteY20" fmla="*/ 904593 h 6845843"/>
              <a:gd name="connsiteX21" fmla="*/ 5396134 w 13746305"/>
              <a:gd name="connsiteY21" fmla="*/ 498193 h 6845843"/>
              <a:gd name="connsiteX22" fmla="*/ 4799234 w 13746305"/>
              <a:gd name="connsiteY22" fmla="*/ 561693 h 6845843"/>
              <a:gd name="connsiteX23" fmla="*/ 4583334 w 13746305"/>
              <a:gd name="connsiteY23" fmla="*/ 587093 h 6845843"/>
              <a:gd name="connsiteX24" fmla="*/ 4049934 w 13746305"/>
              <a:gd name="connsiteY24" fmla="*/ 955393 h 6845843"/>
              <a:gd name="connsiteX0" fmla="*/ 4049934 w 13746305"/>
              <a:gd name="connsiteY0" fmla="*/ 955393 h 6845843"/>
              <a:gd name="connsiteX1" fmla="*/ 3707034 w 13746305"/>
              <a:gd name="connsiteY1" fmla="*/ 1247493 h 6845843"/>
              <a:gd name="connsiteX2" fmla="*/ 2868834 w 13746305"/>
              <a:gd name="connsiteY2" fmla="*/ 1425293 h 6845843"/>
              <a:gd name="connsiteX3" fmla="*/ 2322734 w 13746305"/>
              <a:gd name="connsiteY3" fmla="*/ 1450693 h 6845843"/>
              <a:gd name="connsiteX4" fmla="*/ 887634 w 13746305"/>
              <a:gd name="connsiteY4" fmla="*/ 1437993 h 6845843"/>
              <a:gd name="connsiteX5" fmla="*/ 951134 w 13746305"/>
              <a:gd name="connsiteY5" fmla="*/ 6251293 h 6845843"/>
              <a:gd name="connsiteX6" fmla="*/ 12762134 w 13746305"/>
              <a:gd name="connsiteY6" fmla="*/ 6238593 h 6845843"/>
              <a:gd name="connsiteX7" fmla="*/ 12724034 w 13746305"/>
              <a:gd name="connsiteY7" fmla="*/ 1437993 h 6845843"/>
              <a:gd name="connsiteX8" fmla="*/ 9714134 w 13746305"/>
              <a:gd name="connsiteY8" fmla="*/ 1412593 h 6845843"/>
              <a:gd name="connsiteX9" fmla="*/ 9549034 w 13746305"/>
              <a:gd name="connsiteY9" fmla="*/ 802993 h 6845843"/>
              <a:gd name="connsiteX10" fmla="*/ 9218834 w 13746305"/>
              <a:gd name="connsiteY10" fmla="*/ 244193 h 6845843"/>
              <a:gd name="connsiteX11" fmla="*/ 9168034 w 13746305"/>
              <a:gd name="connsiteY11" fmla="*/ 2893 h 6845843"/>
              <a:gd name="connsiteX12" fmla="*/ 8507634 w 13746305"/>
              <a:gd name="connsiteY12" fmla="*/ 104493 h 6845843"/>
              <a:gd name="connsiteX13" fmla="*/ 8050434 w 13746305"/>
              <a:gd name="connsiteY13" fmla="*/ 193393 h 6845843"/>
              <a:gd name="connsiteX14" fmla="*/ 7758334 w 13746305"/>
              <a:gd name="connsiteY14" fmla="*/ 510893 h 6845843"/>
              <a:gd name="connsiteX15" fmla="*/ 7605934 w 13746305"/>
              <a:gd name="connsiteY15" fmla="*/ 1006193 h 6845843"/>
              <a:gd name="connsiteX16" fmla="*/ 7428134 w 13746305"/>
              <a:gd name="connsiteY16" fmla="*/ 1336393 h 6845843"/>
              <a:gd name="connsiteX17" fmla="*/ 6450234 w 13746305"/>
              <a:gd name="connsiteY17" fmla="*/ 1399893 h 6845843"/>
              <a:gd name="connsiteX18" fmla="*/ 5281834 w 13746305"/>
              <a:gd name="connsiteY18" fmla="*/ 1323693 h 6845843"/>
              <a:gd name="connsiteX19" fmla="*/ 4888134 w 13746305"/>
              <a:gd name="connsiteY19" fmla="*/ 1158593 h 6845843"/>
              <a:gd name="connsiteX20" fmla="*/ 4951634 w 13746305"/>
              <a:gd name="connsiteY20" fmla="*/ 904593 h 6845843"/>
              <a:gd name="connsiteX21" fmla="*/ 5396134 w 13746305"/>
              <a:gd name="connsiteY21" fmla="*/ 498193 h 6845843"/>
              <a:gd name="connsiteX22" fmla="*/ 4799234 w 13746305"/>
              <a:gd name="connsiteY22" fmla="*/ 561693 h 6845843"/>
              <a:gd name="connsiteX23" fmla="*/ 4583334 w 13746305"/>
              <a:gd name="connsiteY23" fmla="*/ 587093 h 6845843"/>
              <a:gd name="connsiteX24" fmla="*/ 4049934 w 13746305"/>
              <a:gd name="connsiteY24" fmla="*/ 955393 h 6845843"/>
              <a:gd name="connsiteX0" fmla="*/ 3995163 w 13691534"/>
              <a:gd name="connsiteY0" fmla="*/ 955393 h 6845843"/>
              <a:gd name="connsiteX1" fmla="*/ 3652263 w 13691534"/>
              <a:gd name="connsiteY1" fmla="*/ 1247493 h 6845843"/>
              <a:gd name="connsiteX2" fmla="*/ 2814063 w 13691534"/>
              <a:gd name="connsiteY2" fmla="*/ 1425293 h 6845843"/>
              <a:gd name="connsiteX3" fmla="*/ 2267963 w 13691534"/>
              <a:gd name="connsiteY3" fmla="*/ 1450693 h 6845843"/>
              <a:gd name="connsiteX4" fmla="*/ 832863 w 13691534"/>
              <a:gd name="connsiteY4" fmla="*/ 1437993 h 6845843"/>
              <a:gd name="connsiteX5" fmla="*/ 896363 w 13691534"/>
              <a:gd name="connsiteY5" fmla="*/ 6251293 h 6845843"/>
              <a:gd name="connsiteX6" fmla="*/ 12707363 w 13691534"/>
              <a:gd name="connsiteY6" fmla="*/ 6238593 h 6845843"/>
              <a:gd name="connsiteX7" fmla="*/ 12669263 w 13691534"/>
              <a:gd name="connsiteY7" fmla="*/ 1437993 h 6845843"/>
              <a:gd name="connsiteX8" fmla="*/ 9659363 w 13691534"/>
              <a:gd name="connsiteY8" fmla="*/ 1412593 h 6845843"/>
              <a:gd name="connsiteX9" fmla="*/ 9494263 w 13691534"/>
              <a:gd name="connsiteY9" fmla="*/ 802993 h 6845843"/>
              <a:gd name="connsiteX10" fmla="*/ 9164063 w 13691534"/>
              <a:gd name="connsiteY10" fmla="*/ 244193 h 6845843"/>
              <a:gd name="connsiteX11" fmla="*/ 9113263 w 13691534"/>
              <a:gd name="connsiteY11" fmla="*/ 2893 h 6845843"/>
              <a:gd name="connsiteX12" fmla="*/ 8452863 w 13691534"/>
              <a:gd name="connsiteY12" fmla="*/ 104493 h 6845843"/>
              <a:gd name="connsiteX13" fmla="*/ 7995663 w 13691534"/>
              <a:gd name="connsiteY13" fmla="*/ 193393 h 6845843"/>
              <a:gd name="connsiteX14" fmla="*/ 7703563 w 13691534"/>
              <a:gd name="connsiteY14" fmla="*/ 510893 h 6845843"/>
              <a:gd name="connsiteX15" fmla="*/ 7551163 w 13691534"/>
              <a:gd name="connsiteY15" fmla="*/ 1006193 h 6845843"/>
              <a:gd name="connsiteX16" fmla="*/ 7373363 w 13691534"/>
              <a:gd name="connsiteY16" fmla="*/ 1336393 h 6845843"/>
              <a:gd name="connsiteX17" fmla="*/ 6395463 w 13691534"/>
              <a:gd name="connsiteY17" fmla="*/ 1399893 h 6845843"/>
              <a:gd name="connsiteX18" fmla="*/ 5227063 w 13691534"/>
              <a:gd name="connsiteY18" fmla="*/ 1323693 h 6845843"/>
              <a:gd name="connsiteX19" fmla="*/ 4833363 w 13691534"/>
              <a:gd name="connsiteY19" fmla="*/ 1158593 h 6845843"/>
              <a:gd name="connsiteX20" fmla="*/ 4896863 w 13691534"/>
              <a:gd name="connsiteY20" fmla="*/ 904593 h 6845843"/>
              <a:gd name="connsiteX21" fmla="*/ 5341363 w 13691534"/>
              <a:gd name="connsiteY21" fmla="*/ 498193 h 6845843"/>
              <a:gd name="connsiteX22" fmla="*/ 4744463 w 13691534"/>
              <a:gd name="connsiteY22" fmla="*/ 561693 h 6845843"/>
              <a:gd name="connsiteX23" fmla="*/ 4528563 w 13691534"/>
              <a:gd name="connsiteY23" fmla="*/ 587093 h 6845843"/>
              <a:gd name="connsiteX24" fmla="*/ 3995163 w 13691534"/>
              <a:gd name="connsiteY24" fmla="*/ 955393 h 6845843"/>
              <a:gd name="connsiteX0" fmla="*/ 3995163 w 13691534"/>
              <a:gd name="connsiteY0" fmla="*/ 955393 h 6845843"/>
              <a:gd name="connsiteX1" fmla="*/ 3652263 w 13691534"/>
              <a:gd name="connsiteY1" fmla="*/ 1247493 h 6845843"/>
              <a:gd name="connsiteX2" fmla="*/ 2814063 w 13691534"/>
              <a:gd name="connsiteY2" fmla="*/ 1425293 h 6845843"/>
              <a:gd name="connsiteX3" fmla="*/ 2267963 w 13691534"/>
              <a:gd name="connsiteY3" fmla="*/ 1450693 h 6845843"/>
              <a:gd name="connsiteX4" fmla="*/ 832863 w 13691534"/>
              <a:gd name="connsiteY4" fmla="*/ 1437993 h 6845843"/>
              <a:gd name="connsiteX5" fmla="*/ 896363 w 13691534"/>
              <a:gd name="connsiteY5" fmla="*/ 6251293 h 6845843"/>
              <a:gd name="connsiteX6" fmla="*/ 12707363 w 13691534"/>
              <a:gd name="connsiteY6" fmla="*/ 6238593 h 6845843"/>
              <a:gd name="connsiteX7" fmla="*/ 12669263 w 13691534"/>
              <a:gd name="connsiteY7" fmla="*/ 1437993 h 6845843"/>
              <a:gd name="connsiteX8" fmla="*/ 9659363 w 13691534"/>
              <a:gd name="connsiteY8" fmla="*/ 1412593 h 6845843"/>
              <a:gd name="connsiteX9" fmla="*/ 9494263 w 13691534"/>
              <a:gd name="connsiteY9" fmla="*/ 802993 h 6845843"/>
              <a:gd name="connsiteX10" fmla="*/ 9164063 w 13691534"/>
              <a:gd name="connsiteY10" fmla="*/ 244193 h 6845843"/>
              <a:gd name="connsiteX11" fmla="*/ 9113263 w 13691534"/>
              <a:gd name="connsiteY11" fmla="*/ 2893 h 6845843"/>
              <a:gd name="connsiteX12" fmla="*/ 8452863 w 13691534"/>
              <a:gd name="connsiteY12" fmla="*/ 104493 h 6845843"/>
              <a:gd name="connsiteX13" fmla="*/ 7995663 w 13691534"/>
              <a:gd name="connsiteY13" fmla="*/ 193393 h 6845843"/>
              <a:gd name="connsiteX14" fmla="*/ 7703563 w 13691534"/>
              <a:gd name="connsiteY14" fmla="*/ 510893 h 6845843"/>
              <a:gd name="connsiteX15" fmla="*/ 7551163 w 13691534"/>
              <a:gd name="connsiteY15" fmla="*/ 1006193 h 6845843"/>
              <a:gd name="connsiteX16" fmla="*/ 7373363 w 13691534"/>
              <a:gd name="connsiteY16" fmla="*/ 1336393 h 6845843"/>
              <a:gd name="connsiteX17" fmla="*/ 6395463 w 13691534"/>
              <a:gd name="connsiteY17" fmla="*/ 1399893 h 6845843"/>
              <a:gd name="connsiteX18" fmla="*/ 5227063 w 13691534"/>
              <a:gd name="connsiteY18" fmla="*/ 1323693 h 6845843"/>
              <a:gd name="connsiteX19" fmla="*/ 4833363 w 13691534"/>
              <a:gd name="connsiteY19" fmla="*/ 1158593 h 6845843"/>
              <a:gd name="connsiteX20" fmla="*/ 4896863 w 13691534"/>
              <a:gd name="connsiteY20" fmla="*/ 904593 h 6845843"/>
              <a:gd name="connsiteX21" fmla="*/ 5341363 w 13691534"/>
              <a:gd name="connsiteY21" fmla="*/ 498193 h 6845843"/>
              <a:gd name="connsiteX22" fmla="*/ 4744463 w 13691534"/>
              <a:gd name="connsiteY22" fmla="*/ 561693 h 6845843"/>
              <a:gd name="connsiteX23" fmla="*/ 4528563 w 13691534"/>
              <a:gd name="connsiteY23" fmla="*/ 587093 h 6845843"/>
              <a:gd name="connsiteX24" fmla="*/ 3995163 w 13691534"/>
              <a:gd name="connsiteY24" fmla="*/ 955393 h 6845843"/>
              <a:gd name="connsiteX0" fmla="*/ 4124944 w 13821315"/>
              <a:gd name="connsiteY0" fmla="*/ 955393 h 6590006"/>
              <a:gd name="connsiteX1" fmla="*/ 3782044 w 13821315"/>
              <a:gd name="connsiteY1" fmla="*/ 1247493 h 6590006"/>
              <a:gd name="connsiteX2" fmla="*/ 2943844 w 13821315"/>
              <a:gd name="connsiteY2" fmla="*/ 1425293 h 6590006"/>
              <a:gd name="connsiteX3" fmla="*/ 2397744 w 13821315"/>
              <a:gd name="connsiteY3" fmla="*/ 1450693 h 6590006"/>
              <a:gd name="connsiteX4" fmla="*/ 962644 w 13821315"/>
              <a:gd name="connsiteY4" fmla="*/ 1437993 h 6590006"/>
              <a:gd name="connsiteX5" fmla="*/ 1026144 w 13821315"/>
              <a:gd name="connsiteY5" fmla="*/ 6251293 h 6590006"/>
              <a:gd name="connsiteX6" fmla="*/ 12837144 w 13821315"/>
              <a:gd name="connsiteY6" fmla="*/ 6238593 h 6590006"/>
              <a:gd name="connsiteX7" fmla="*/ 12799044 w 13821315"/>
              <a:gd name="connsiteY7" fmla="*/ 1437993 h 6590006"/>
              <a:gd name="connsiteX8" fmla="*/ 9789144 w 13821315"/>
              <a:gd name="connsiteY8" fmla="*/ 1412593 h 6590006"/>
              <a:gd name="connsiteX9" fmla="*/ 9624044 w 13821315"/>
              <a:gd name="connsiteY9" fmla="*/ 802993 h 6590006"/>
              <a:gd name="connsiteX10" fmla="*/ 9293844 w 13821315"/>
              <a:gd name="connsiteY10" fmla="*/ 244193 h 6590006"/>
              <a:gd name="connsiteX11" fmla="*/ 9243044 w 13821315"/>
              <a:gd name="connsiteY11" fmla="*/ 2893 h 6590006"/>
              <a:gd name="connsiteX12" fmla="*/ 8582644 w 13821315"/>
              <a:gd name="connsiteY12" fmla="*/ 104493 h 6590006"/>
              <a:gd name="connsiteX13" fmla="*/ 8125444 w 13821315"/>
              <a:gd name="connsiteY13" fmla="*/ 193393 h 6590006"/>
              <a:gd name="connsiteX14" fmla="*/ 7833344 w 13821315"/>
              <a:gd name="connsiteY14" fmla="*/ 510893 h 6590006"/>
              <a:gd name="connsiteX15" fmla="*/ 7680944 w 13821315"/>
              <a:gd name="connsiteY15" fmla="*/ 1006193 h 6590006"/>
              <a:gd name="connsiteX16" fmla="*/ 7503144 w 13821315"/>
              <a:gd name="connsiteY16" fmla="*/ 1336393 h 6590006"/>
              <a:gd name="connsiteX17" fmla="*/ 6525244 w 13821315"/>
              <a:gd name="connsiteY17" fmla="*/ 1399893 h 6590006"/>
              <a:gd name="connsiteX18" fmla="*/ 5356844 w 13821315"/>
              <a:gd name="connsiteY18" fmla="*/ 1323693 h 6590006"/>
              <a:gd name="connsiteX19" fmla="*/ 4963144 w 13821315"/>
              <a:gd name="connsiteY19" fmla="*/ 1158593 h 6590006"/>
              <a:gd name="connsiteX20" fmla="*/ 5026644 w 13821315"/>
              <a:gd name="connsiteY20" fmla="*/ 904593 h 6590006"/>
              <a:gd name="connsiteX21" fmla="*/ 5471144 w 13821315"/>
              <a:gd name="connsiteY21" fmla="*/ 498193 h 6590006"/>
              <a:gd name="connsiteX22" fmla="*/ 4874244 w 13821315"/>
              <a:gd name="connsiteY22" fmla="*/ 561693 h 6590006"/>
              <a:gd name="connsiteX23" fmla="*/ 4658344 w 13821315"/>
              <a:gd name="connsiteY23" fmla="*/ 587093 h 6590006"/>
              <a:gd name="connsiteX24" fmla="*/ 4124944 w 13821315"/>
              <a:gd name="connsiteY24" fmla="*/ 955393 h 6590006"/>
              <a:gd name="connsiteX0" fmla="*/ 3162300 w 12858671"/>
              <a:gd name="connsiteY0" fmla="*/ 955393 h 6955097"/>
              <a:gd name="connsiteX1" fmla="*/ 2819400 w 12858671"/>
              <a:gd name="connsiteY1" fmla="*/ 1247493 h 6955097"/>
              <a:gd name="connsiteX2" fmla="*/ 1981200 w 12858671"/>
              <a:gd name="connsiteY2" fmla="*/ 1425293 h 6955097"/>
              <a:gd name="connsiteX3" fmla="*/ 1435100 w 12858671"/>
              <a:gd name="connsiteY3" fmla="*/ 1450693 h 6955097"/>
              <a:gd name="connsiteX4" fmla="*/ 0 w 12858671"/>
              <a:gd name="connsiteY4" fmla="*/ 1437993 h 6955097"/>
              <a:gd name="connsiteX5" fmla="*/ 63500 w 12858671"/>
              <a:gd name="connsiteY5" fmla="*/ 6251293 h 6955097"/>
              <a:gd name="connsiteX6" fmla="*/ 11874500 w 12858671"/>
              <a:gd name="connsiteY6" fmla="*/ 6238593 h 6955097"/>
              <a:gd name="connsiteX7" fmla="*/ 11836400 w 12858671"/>
              <a:gd name="connsiteY7" fmla="*/ 1437993 h 6955097"/>
              <a:gd name="connsiteX8" fmla="*/ 8826500 w 12858671"/>
              <a:gd name="connsiteY8" fmla="*/ 1412593 h 6955097"/>
              <a:gd name="connsiteX9" fmla="*/ 8661400 w 12858671"/>
              <a:gd name="connsiteY9" fmla="*/ 802993 h 6955097"/>
              <a:gd name="connsiteX10" fmla="*/ 8331200 w 12858671"/>
              <a:gd name="connsiteY10" fmla="*/ 244193 h 6955097"/>
              <a:gd name="connsiteX11" fmla="*/ 8280400 w 12858671"/>
              <a:gd name="connsiteY11" fmla="*/ 2893 h 6955097"/>
              <a:gd name="connsiteX12" fmla="*/ 7620000 w 12858671"/>
              <a:gd name="connsiteY12" fmla="*/ 104493 h 6955097"/>
              <a:gd name="connsiteX13" fmla="*/ 7162800 w 12858671"/>
              <a:gd name="connsiteY13" fmla="*/ 193393 h 6955097"/>
              <a:gd name="connsiteX14" fmla="*/ 6870700 w 12858671"/>
              <a:gd name="connsiteY14" fmla="*/ 510893 h 6955097"/>
              <a:gd name="connsiteX15" fmla="*/ 6718300 w 12858671"/>
              <a:gd name="connsiteY15" fmla="*/ 1006193 h 6955097"/>
              <a:gd name="connsiteX16" fmla="*/ 6540500 w 12858671"/>
              <a:gd name="connsiteY16" fmla="*/ 1336393 h 6955097"/>
              <a:gd name="connsiteX17" fmla="*/ 5562600 w 12858671"/>
              <a:gd name="connsiteY17" fmla="*/ 1399893 h 6955097"/>
              <a:gd name="connsiteX18" fmla="*/ 4394200 w 12858671"/>
              <a:gd name="connsiteY18" fmla="*/ 1323693 h 6955097"/>
              <a:gd name="connsiteX19" fmla="*/ 4000500 w 12858671"/>
              <a:gd name="connsiteY19" fmla="*/ 1158593 h 6955097"/>
              <a:gd name="connsiteX20" fmla="*/ 4064000 w 12858671"/>
              <a:gd name="connsiteY20" fmla="*/ 904593 h 6955097"/>
              <a:gd name="connsiteX21" fmla="*/ 4508500 w 12858671"/>
              <a:gd name="connsiteY21" fmla="*/ 498193 h 6955097"/>
              <a:gd name="connsiteX22" fmla="*/ 3911600 w 12858671"/>
              <a:gd name="connsiteY22" fmla="*/ 561693 h 6955097"/>
              <a:gd name="connsiteX23" fmla="*/ 3695700 w 12858671"/>
              <a:gd name="connsiteY23" fmla="*/ 587093 h 6955097"/>
              <a:gd name="connsiteX24" fmla="*/ 3162300 w 12858671"/>
              <a:gd name="connsiteY24" fmla="*/ 955393 h 6955097"/>
              <a:gd name="connsiteX0" fmla="*/ 3180613 w 12880707"/>
              <a:gd name="connsiteY0" fmla="*/ 955393 h 6939542"/>
              <a:gd name="connsiteX1" fmla="*/ 2837713 w 12880707"/>
              <a:gd name="connsiteY1" fmla="*/ 1247493 h 6939542"/>
              <a:gd name="connsiteX2" fmla="*/ 1999513 w 12880707"/>
              <a:gd name="connsiteY2" fmla="*/ 1425293 h 6939542"/>
              <a:gd name="connsiteX3" fmla="*/ 1453413 w 12880707"/>
              <a:gd name="connsiteY3" fmla="*/ 1450693 h 6939542"/>
              <a:gd name="connsiteX4" fmla="*/ 18313 w 12880707"/>
              <a:gd name="connsiteY4" fmla="*/ 1437993 h 6939542"/>
              <a:gd name="connsiteX5" fmla="*/ 31013 w 12880707"/>
              <a:gd name="connsiteY5" fmla="*/ 6225893 h 6939542"/>
              <a:gd name="connsiteX6" fmla="*/ 11892813 w 12880707"/>
              <a:gd name="connsiteY6" fmla="*/ 6238593 h 6939542"/>
              <a:gd name="connsiteX7" fmla="*/ 11854713 w 12880707"/>
              <a:gd name="connsiteY7" fmla="*/ 1437993 h 6939542"/>
              <a:gd name="connsiteX8" fmla="*/ 8844813 w 12880707"/>
              <a:gd name="connsiteY8" fmla="*/ 1412593 h 6939542"/>
              <a:gd name="connsiteX9" fmla="*/ 8679713 w 12880707"/>
              <a:gd name="connsiteY9" fmla="*/ 802993 h 6939542"/>
              <a:gd name="connsiteX10" fmla="*/ 8349513 w 12880707"/>
              <a:gd name="connsiteY10" fmla="*/ 244193 h 6939542"/>
              <a:gd name="connsiteX11" fmla="*/ 8298713 w 12880707"/>
              <a:gd name="connsiteY11" fmla="*/ 2893 h 6939542"/>
              <a:gd name="connsiteX12" fmla="*/ 7638313 w 12880707"/>
              <a:gd name="connsiteY12" fmla="*/ 104493 h 6939542"/>
              <a:gd name="connsiteX13" fmla="*/ 7181113 w 12880707"/>
              <a:gd name="connsiteY13" fmla="*/ 193393 h 6939542"/>
              <a:gd name="connsiteX14" fmla="*/ 6889013 w 12880707"/>
              <a:gd name="connsiteY14" fmla="*/ 510893 h 6939542"/>
              <a:gd name="connsiteX15" fmla="*/ 6736613 w 12880707"/>
              <a:gd name="connsiteY15" fmla="*/ 1006193 h 6939542"/>
              <a:gd name="connsiteX16" fmla="*/ 6558813 w 12880707"/>
              <a:gd name="connsiteY16" fmla="*/ 1336393 h 6939542"/>
              <a:gd name="connsiteX17" fmla="*/ 5580913 w 12880707"/>
              <a:gd name="connsiteY17" fmla="*/ 1399893 h 6939542"/>
              <a:gd name="connsiteX18" fmla="*/ 4412513 w 12880707"/>
              <a:gd name="connsiteY18" fmla="*/ 1323693 h 6939542"/>
              <a:gd name="connsiteX19" fmla="*/ 4018813 w 12880707"/>
              <a:gd name="connsiteY19" fmla="*/ 1158593 h 6939542"/>
              <a:gd name="connsiteX20" fmla="*/ 4082313 w 12880707"/>
              <a:gd name="connsiteY20" fmla="*/ 904593 h 6939542"/>
              <a:gd name="connsiteX21" fmla="*/ 4526813 w 12880707"/>
              <a:gd name="connsiteY21" fmla="*/ 498193 h 6939542"/>
              <a:gd name="connsiteX22" fmla="*/ 3929913 w 12880707"/>
              <a:gd name="connsiteY22" fmla="*/ 561693 h 6939542"/>
              <a:gd name="connsiteX23" fmla="*/ 3714013 w 12880707"/>
              <a:gd name="connsiteY23" fmla="*/ 587093 h 6939542"/>
              <a:gd name="connsiteX24" fmla="*/ 3180613 w 12880707"/>
              <a:gd name="connsiteY24" fmla="*/ 955393 h 6939542"/>
              <a:gd name="connsiteX0" fmla="*/ 3180613 w 12880707"/>
              <a:gd name="connsiteY0" fmla="*/ 955393 h 6939542"/>
              <a:gd name="connsiteX1" fmla="*/ 2837713 w 12880707"/>
              <a:gd name="connsiteY1" fmla="*/ 1247493 h 6939542"/>
              <a:gd name="connsiteX2" fmla="*/ 1999513 w 12880707"/>
              <a:gd name="connsiteY2" fmla="*/ 1425293 h 6939542"/>
              <a:gd name="connsiteX3" fmla="*/ 1453413 w 12880707"/>
              <a:gd name="connsiteY3" fmla="*/ 1450693 h 6939542"/>
              <a:gd name="connsiteX4" fmla="*/ 18313 w 12880707"/>
              <a:gd name="connsiteY4" fmla="*/ 1437993 h 6939542"/>
              <a:gd name="connsiteX5" fmla="*/ 31013 w 12880707"/>
              <a:gd name="connsiteY5" fmla="*/ 6225893 h 6939542"/>
              <a:gd name="connsiteX6" fmla="*/ 11892813 w 12880707"/>
              <a:gd name="connsiteY6" fmla="*/ 6238593 h 6939542"/>
              <a:gd name="connsiteX7" fmla="*/ 11854713 w 12880707"/>
              <a:gd name="connsiteY7" fmla="*/ 1437993 h 6939542"/>
              <a:gd name="connsiteX8" fmla="*/ 8844813 w 12880707"/>
              <a:gd name="connsiteY8" fmla="*/ 1412593 h 6939542"/>
              <a:gd name="connsiteX9" fmla="*/ 8679713 w 12880707"/>
              <a:gd name="connsiteY9" fmla="*/ 802993 h 6939542"/>
              <a:gd name="connsiteX10" fmla="*/ 8349513 w 12880707"/>
              <a:gd name="connsiteY10" fmla="*/ 244193 h 6939542"/>
              <a:gd name="connsiteX11" fmla="*/ 8298713 w 12880707"/>
              <a:gd name="connsiteY11" fmla="*/ 2893 h 6939542"/>
              <a:gd name="connsiteX12" fmla="*/ 7638313 w 12880707"/>
              <a:gd name="connsiteY12" fmla="*/ 104493 h 6939542"/>
              <a:gd name="connsiteX13" fmla="*/ 7181113 w 12880707"/>
              <a:gd name="connsiteY13" fmla="*/ 193393 h 6939542"/>
              <a:gd name="connsiteX14" fmla="*/ 6889013 w 12880707"/>
              <a:gd name="connsiteY14" fmla="*/ 510893 h 6939542"/>
              <a:gd name="connsiteX15" fmla="*/ 6736613 w 12880707"/>
              <a:gd name="connsiteY15" fmla="*/ 1006193 h 6939542"/>
              <a:gd name="connsiteX16" fmla="*/ 6558813 w 12880707"/>
              <a:gd name="connsiteY16" fmla="*/ 1336393 h 6939542"/>
              <a:gd name="connsiteX17" fmla="*/ 5580913 w 12880707"/>
              <a:gd name="connsiteY17" fmla="*/ 1399893 h 6939542"/>
              <a:gd name="connsiteX18" fmla="*/ 4412513 w 12880707"/>
              <a:gd name="connsiteY18" fmla="*/ 1323693 h 6939542"/>
              <a:gd name="connsiteX19" fmla="*/ 4018813 w 12880707"/>
              <a:gd name="connsiteY19" fmla="*/ 1158593 h 6939542"/>
              <a:gd name="connsiteX20" fmla="*/ 4082313 w 12880707"/>
              <a:gd name="connsiteY20" fmla="*/ 904593 h 6939542"/>
              <a:gd name="connsiteX21" fmla="*/ 4526813 w 12880707"/>
              <a:gd name="connsiteY21" fmla="*/ 498193 h 6939542"/>
              <a:gd name="connsiteX22" fmla="*/ 3929913 w 12880707"/>
              <a:gd name="connsiteY22" fmla="*/ 561693 h 6939542"/>
              <a:gd name="connsiteX23" fmla="*/ 3714013 w 12880707"/>
              <a:gd name="connsiteY23" fmla="*/ 587093 h 6939542"/>
              <a:gd name="connsiteX24" fmla="*/ 3180613 w 12880707"/>
              <a:gd name="connsiteY24" fmla="*/ 955393 h 6939542"/>
              <a:gd name="connsiteX0" fmla="*/ 3180613 w 12880707"/>
              <a:gd name="connsiteY0" fmla="*/ 955393 h 6589989"/>
              <a:gd name="connsiteX1" fmla="*/ 2837713 w 12880707"/>
              <a:gd name="connsiteY1" fmla="*/ 1247493 h 6589989"/>
              <a:gd name="connsiteX2" fmla="*/ 1999513 w 12880707"/>
              <a:gd name="connsiteY2" fmla="*/ 1425293 h 6589989"/>
              <a:gd name="connsiteX3" fmla="*/ 1453413 w 12880707"/>
              <a:gd name="connsiteY3" fmla="*/ 1450693 h 6589989"/>
              <a:gd name="connsiteX4" fmla="*/ 18313 w 12880707"/>
              <a:gd name="connsiteY4" fmla="*/ 1437993 h 6589989"/>
              <a:gd name="connsiteX5" fmla="*/ 31013 w 12880707"/>
              <a:gd name="connsiteY5" fmla="*/ 6225893 h 6589989"/>
              <a:gd name="connsiteX6" fmla="*/ 11892813 w 12880707"/>
              <a:gd name="connsiteY6" fmla="*/ 6238593 h 6589989"/>
              <a:gd name="connsiteX7" fmla="*/ 11854713 w 12880707"/>
              <a:gd name="connsiteY7" fmla="*/ 1437993 h 6589989"/>
              <a:gd name="connsiteX8" fmla="*/ 8844813 w 12880707"/>
              <a:gd name="connsiteY8" fmla="*/ 1412593 h 6589989"/>
              <a:gd name="connsiteX9" fmla="*/ 8679713 w 12880707"/>
              <a:gd name="connsiteY9" fmla="*/ 802993 h 6589989"/>
              <a:gd name="connsiteX10" fmla="*/ 8349513 w 12880707"/>
              <a:gd name="connsiteY10" fmla="*/ 244193 h 6589989"/>
              <a:gd name="connsiteX11" fmla="*/ 8298713 w 12880707"/>
              <a:gd name="connsiteY11" fmla="*/ 2893 h 6589989"/>
              <a:gd name="connsiteX12" fmla="*/ 7638313 w 12880707"/>
              <a:gd name="connsiteY12" fmla="*/ 104493 h 6589989"/>
              <a:gd name="connsiteX13" fmla="*/ 7181113 w 12880707"/>
              <a:gd name="connsiteY13" fmla="*/ 193393 h 6589989"/>
              <a:gd name="connsiteX14" fmla="*/ 6889013 w 12880707"/>
              <a:gd name="connsiteY14" fmla="*/ 510893 h 6589989"/>
              <a:gd name="connsiteX15" fmla="*/ 6736613 w 12880707"/>
              <a:gd name="connsiteY15" fmla="*/ 1006193 h 6589989"/>
              <a:gd name="connsiteX16" fmla="*/ 6558813 w 12880707"/>
              <a:gd name="connsiteY16" fmla="*/ 1336393 h 6589989"/>
              <a:gd name="connsiteX17" fmla="*/ 5580913 w 12880707"/>
              <a:gd name="connsiteY17" fmla="*/ 1399893 h 6589989"/>
              <a:gd name="connsiteX18" fmla="*/ 4412513 w 12880707"/>
              <a:gd name="connsiteY18" fmla="*/ 1323693 h 6589989"/>
              <a:gd name="connsiteX19" fmla="*/ 4018813 w 12880707"/>
              <a:gd name="connsiteY19" fmla="*/ 1158593 h 6589989"/>
              <a:gd name="connsiteX20" fmla="*/ 4082313 w 12880707"/>
              <a:gd name="connsiteY20" fmla="*/ 904593 h 6589989"/>
              <a:gd name="connsiteX21" fmla="*/ 4526813 w 12880707"/>
              <a:gd name="connsiteY21" fmla="*/ 498193 h 6589989"/>
              <a:gd name="connsiteX22" fmla="*/ 3929913 w 12880707"/>
              <a:gd name="connsiteY22" fmla="*/ 561693 h 6589989"/>
              <a:gd name="connsiteX23" fmla="*/ 3714013 w 12880707"/>
              <a:gd name="connsiteY23" fmla="*/ 587093 h 6589989"/>
              <a:gd name="connsiteX24" fmla="*/ 3180613 w 12880707"/>
              <a:gd name="connsiteY24" fmla="*/ 955393 h 6589989"/>
              <a:gd name="connsiteX0" fmla="*/ 3180613 w 12880707"/>
              <a:gd name="connsiteY0" fmla="*/ 955393 h 6589989"/>
              <a:gd name="connsiteX1" fmla="*/ 2837713 w 12880707"/>
              <a:gd name="connsiteY1" fmla="*/ 1247493 h 6589989"/>
              <a:gd name="connsiteX2" fmla="*/ 1999513 w 12880707"/>
              <a:gd name="connsiteY2" fmla="*/ 1425293 h 6589989"/>
              <a:gd name="connsiteX3" fmla="*/ 1453413 w 12880707"/>
              <a:gd name="connsiteY3" fmla="*/ 1450693 h 6589989"/>
              <a:gd name="connsiteX4" fmla="*/ 18313 w 12880707"/>
              <a:gd name="connsiteY4" fmla="*/ 1437993 h 6589989"/>
              <a:gd name="connsiteX5" fmla="*/ 31013 w 12880707"/>
              <a:gd name="connsiteY5" fmla="*/ 6225893 h 6589989"/>
              <a:gd name="connsiteX6" fmla="*/ 11892813 w 12880707"/>
              <a:gd name="connsiteY6" fmla="*/ 6238593 h 6589989"/>
              <a:gd name="connsiteX7" fmla="*/ 11854713 w 12880707"/>
              <a:gd name="connsiteY7" fmla="*/ 1437993 h 6589989"/>
              <a:gd name="connsiteX8" fmla="*/ 8844813 w 12880707"/>
              <a:gd name="connsiteY8" fmla="*/ 1412593 h 6589989"/>
              <a:gd name="connsiteX9" fmla="*/ 8679713 w 12880707"/>
              <a:gd name="connsiteY9" fmla="*/ 802993 h 6589989"/>
              <a:gd name="connsiteX10" fmla="*/ 8349513 w 12880707"/>
              <a:gd name="connsiteY10" fmla="*/ 244193 h 6589989"/>
              <a:gd name="connsiteX11" fmla="*/ 8298713 w 12880707"/>
              <a:gd name="connsiteY11" fmla="*/ 2893 h 6589989"/>
              <a:gd name="connsiteX12" fmla="*/ 7638313 w 12880707"/>
              <a:gd name="connsiteY12" fmla="*/ 104493 h 6589989"/>
              <a:gd name="connsiteX13" fmla="*/ 7181113 w 12880707"/>
              <a:gd name="connsiteY13" fmla="*/ 193393 h 6589989"/>
              <a:gd name="connsiteX14" fmla="*/ 6889013 w 12880707"/>
              <a:gd name="connsiteY14" fmla="*/ 510893 h 6589989"/>
              <a:gd name="connsiteX15" fmla="*/ 6736613 w 12880707"/>
              <a:gd name="connsiteY15" fmla="*/ 1006193 h 6589989"/>
              <a:gd name="connsiteX16" fmla="*/ 6558813 w 12880707"/>
              <a:gd name="connsiteY16" fmla="*/ 1336393 h 6589989"/>
              <a:gd name="connsiteX17" fmla="*/ 5580913 w 12880707"/>
              <a:gd name="connsiteY17" fmla="*/ 1399893 h 6589989"/>
              <a:gd name="connsiteX18" fmla="*/ 4412513 w 12880707"/>
              <a:gd name="connsiteY18" fmla="*/ 1323693 h 6589989"/>
              <a:gd name="connsiteX19" fmla="*/ 4018813 w 12880707"/>
              <a:gd name="connsiteY19" fmla="*/ 1158593 h 6589989"/>
              <a:gd name="connsiteX20" fmla="*/ 4082313 w 12880707"/>
              <a:gd name="connsiteY20" fmla="*/ 904593 h 6589989"/>
              <a:gd name="connsiteX21" fmla="*/ 4526813 w 12880707"/>
              <a:gd name="connsiteY21" fmla="*/ 498193 h 6589989"/>
              <a:gd name="connsiteX22" fmla="*/ 3929913 w 12880707"/>
              <a:gd name="connsiteY22" fmla="*/ 561693 h 6589989"/>
              <a:gd name="connsiteX23" fmla="*/ 3714013 w 12880707"/>
              <a:gd name="connsiteY23" fmla="*/ 587093 h 6589989"/>
              <a:gd name="connsiteX24" fmla="*/ 3180613 w 12880707"/>
              <a:gd name="connsiteY24" fmla="*/ 955393 h 6589989"/>
              <a:gd name="connsiteX0" fmla="*/ 3180613 w 12880707"/>
              <a:gd name="connsiteY0" fmla="*/ 955393 h 6238593"/>
              <a:gd name="connsiteX1" fmla="*/ 2837713 w 12880707"/>
              <a:gd name="connsiteY1" fmla="*/ 1247493 h 6238593"/>
              <a:gd name="connsiteX2" fmla="*/ 1999513 w 12880707"/>
              <a:gd name="connsiteY2" fmla="*/ 1425293 h 6238593"/>
              <a:gd name="connsiteX3" fmla="*/ 1453413 w 12880707"/>
              <a:gd name="connsiteY3" fmla="*/ 1450693 h 6238593"/>
              <a:gd name="connsiteX4" fmla="*/ 18313 w 12880707"/>
              <a:gd name="connsiteY4" fmla="*/ 1437993 h 6238593"/>
              <a:gd name="connsiteX5" fmla="*/ 31013 w 12880707"/>
              <a:gd name="connsiteY5" fmla="*/ 6225893 h 6238593"/>
              <a:gd name="connsiteX6" fmla="*/ 11892813 w 12880707"/>
              <a:gd name="connsiteY6" fmla="*/ 6238593 h 6238593"/>
              <a:gd name="connsiteX7" fmla="*/ 11854713 w 12880707"/>
              <a:gd name="connsiteY7" fmla="*/ 1437993 h 6238593"/>
              <a:gd name="connsiteX8" fmla="*/ 8844813 w 12880707"/>
              <a:gd name="connsiteY8" fmla="*/ 1412593 h 6238593"/>
              <a:gd name="connsiteX9" fmla="*/ 8679713 w 12880707"/>
              <a:gd name="connsiteY9" fmla="*/ 802993 h 6238593"/>
              <a:gd name="connsiteX10" fmla="*/ 8349513 w 12880707"/>
              <a:gd name="connsiteY10" fmla="*/ 244193 h 6238593"/>
              <a:gd name="connsiteX11" fmla="*/ 8298713 w 12880707"/>
              <a:gd name="connsiteY11" fmla="*/ 2893 h 6238593"/>
              <a:gd name="connsiteX12" fmla="*/ 7638313 w 12880707"/>
              <a:gd name="connsiteY12" fmla="*/ 104493 h 6238593"/>
              <a:gd name="connsiteX13" fmla="*/ 7181113 w 12880707"/>
              <a:gd name="connsiteY13" fmla="*/ 193393 h 6238593"/>
              <a:gd name="connsiteX14" fmla="*/ 6889013 w 12880707"/>
              <a:gd name="connsiteY14" fmla="*/ 510893 h 6238593"/>
              <a:gd name="connsiteX15" fmla="*/ 6736613 w 12880707"/>
              <a:gd name="connsiteY15" fmla="*/ 1006193 h 6238593"/>
              <a:gd name="connsiteX16" fmla="*/ 6558813 w 12880707"/>
              <a:gd name="connsiteY16" fmla="*/ 1336393 h 6238593"/>
              <a:gd name="connsiteX17" fmla="*/ 5580913 w 12880707"/>
              <a:gd name="connsiteY17" fmla="*/ 1399893 h 6238593"/>
              <a:gd name="connsiteX18" fmla="*/ 4412513 w 12880707"/>
              <a:gd name="connsiteY18" fmla="*/ 1323693 h 6238593"/>
              <a:gd name="connsiteX19" fmla="*/ 4018813 w 12880707"/>
              <a:gd name="connsiteY19" fmla="*/ 1158593 h 6238593"/>
              <a:gd name="connsiteX20" fmla="*/ 4082313 w 12880707"/>
              <a:gd name="connsiteY20" fmla="*/ 904593 h 6238593"/>
              <a:gd name="connsiteX21" fmla="*/ 4526813 w 12880707"/>
              <a:gd name="connsiteY21" fmla="*/ 498193 h 6238593"/>
              <a:gd name="connsiteX22" fmla="*/ 3929913 w 12880707"/>
              <a:gd name="connsiteY22" fmla="*/ 561693 h 6238593"/>
              <a:gd name="connsiteX23" fmla="*/ 3714013 w 12880707"/>
              <a:gd name="connsiteY23" fmla="*/ 587093 h 6238593"/>
              <a:gd name="connsiteX24" fmla="*/ 3180613 w 12880707"/>
              <a:gd name="connsiteY24" fmla="*/ 955393 h 6238593"/>
              <a:gd name="connsiteX0" fmla="*/ 3180613 w 12082409"/>
              <a:gd name="connsiteY0" fmla="*/ 955393 h 6238593"/>
              <a:gd name="connsiteX1" fmla="*/ 2837713 w 12082409"/>
              <a:gd name="connsiteY1" fmla="*/ 1247493 h 6238593"/>
              <a:gd name="connsiteX2" fmla="*/ 1999513 w 12082409"/>
              <a:gd name="connsiteY2" fmla="*/ 1425293 h 6238593"/>
              <a:gd name="connsiteX3" fmla="*/ 1453413 w 12082409"/>
              <a:gd name="connsiteY3" fmla="*/ 1450693 h 6238593"/>
              <a:gd name="connsiteX4" fmla="*/ 18313 w 12082409"/>
              <a:gd name="connsiteY4" fmla="*/ 1437993 h 6238593"/>
              <a:gd name="connsiteX5" fmla="*/ 31013 w 12082409"/>
              <a:gd name="connsiteY5" fmla="*/ 6225893 h 6238593"/>
              <a:gd name="connsiteX6" fmla="*/ 11892813 w 12082409"/>
              <a:gd name="connsiteY6" fmla="*/ 6238593 h 6238593"/>
              <a:gd name="connsiteX7" fmla="*/ 11854713 w 12082409"/>
              <a:gd name="connsiteY7" fmla="*/ 1437993 h 6238593"/>
              <a:gd name="connsiteX8" fmla="*/ 8844813 w 12082409"/>
              <a:gd name="connsiteY8" fmla="*/ 1412593 h 6238593"/>
              <a:gd name="connsiteX9" fmla="*/ 8679713 w 12082409"/>
              <a:gd name="connsiteY9" fmla="*/ 802993 h 6238593"/>
              <a:gd name="connsiteX10" fmla="*/ 8349513 w 12082409"/>
              <a:gd name="connsiteY10" fmla="*/ 244193 h 6238593"/>
              <a:gd name="connsiteX11" fmla="*/ 8298713 w 12082409"/>
              <a:gd name="connsiteY11" fmla="*/ 2893 h 6238593"/>
              <a:gd name="connsiteX12" fmla="*/ 7638313 w 12082409"/>
              <a:gd name="connsiteY12" fmla="*/ 104493 h 6238593"/>
              <a:gd name="connsiteX13" fmla="*/ 7181113 w 12082409"/>
              <a:gd name="connsiteY13" fmla="*/ 193393 h 6238593"/>
              <a:gd name="connsiteX14" fmla="*/ 6889013 w 12082409"/>
              <a:gd name="connsiteY14" fmla="*/ 510893 h 6238593"/>
              <a:gd name="connsiteX15" fmla="*/ 6736613 w 12082409"/>
              <a:gd name="connsiteY15" fmla="*/ 1006193 h 6238593"/>
              <a:gd name="connsiteX16" fmla="*/ 6558813 w 12082409"/>
              <a:gd name="connsiteY16" fmla="*/ 1336393 h 6238593"/>
              <a:gd name="connsiteX17" fmla="*/ 5580913 w 12082409"/>
              <a:gd name="connsiteY17" fmla="*/ 1399893 h 6238593"/>
              <a:gd name="connsiteX18" fmla="*/ 4412513 w 12082409"/>
              <a:gd name="connsiteY18" fmla="*/ 1323693 h 6238593"/>
              <a:gd name="connsiteX19" fmla="*/ 4018813 w 12082409"/>
              <a:gd name="connsiteY19" fmla="*/ 1158593 h 6238593"/>
              <a:gd name="connsiteX20" fmla="*/ 4082313 w 12082409"/>
              <a:gd name="connsiteY20" fmla="*/ 904593 h 6238593"/>
              <a:gd name="connsiteX21" fmla="*/ 4526813 w 12082409"/>
              <a:gd name="connsiteY21" fmla="*/ 498193 h 6238593"/>
              <a:gd name="connsiteX22" fmla="*/ 3929913 w 12082409"/>
              <a:gd name="connsiteY22" fmla="*/ 561693 h 6238593"/>
              <a:gd name="connsiteX23" fmla="*/ 3714013 w 12082409"/>
              <a:gd name="connsiteY23" fmla="*/ 587093 h 6238593"/>
              <a:gd name="connsiteX24" fmla="*/ 3180613 w 12082409"/>
              <a:gd name="connsiteY24" fmla="*/ 955393 h 6238593"/>
              <a:gd name="connsiteX0" fmla="*/ 3180613 w 11892813"/>
              <a:gd name="connsiteY0" fmla="*/ 955393 h 6238593"/>
              <a:gd name="connsiteX1" fmla="*/ 2837713 w 11892813"/>
              <a:gd name="connsiteY1" fmla="*/ 1247493 h 6238593"/>
              <a:gd name="connsiteX2" fmla="*/ 1999513 w 11892813"/>
              <a:gd name="connsiteY2" fmla="*/ 1425293 h 6238593"/>
              <a:gd name="connsiteX3" fmla="*/ 1453413 w 11892813"/>
              <a:gd name="connsiteY3" fmla="*/ 1450693 h 6238593"/>
              <a:gd name="connsiteX4" fmla="*/ 18313 w 11892813"/>
              <a:gd name="connsiteY4" fmla="*/ 1437993 h 6238593"/>
              <a:gd name="connsiteX5" fmla="*/ 31013 w 11892813"/>
              <a:gd name="connsiteY5" fmla="*/ 6225893 h 6238593"/>
              <a:gd name="connsiteX6" fmla="*/ 11892813 w 11892813"/>
              <a:gd name="connsiteY6" fmla="*/ 6238593 h 6238593"/>
              <a:gd name="connsiteX7" fmla="*/ 11854713 w 11892813"/>
              <a:gd name="connsiteY7" fmla="*/ 1437993 h 6238593"/>
              <a:gd name="connsiteX8" fmla="*/ 8844813 w 11892813"/>
              <a:gd name="connsiteY8" fmla="*/ 1412593 h 6238593"/>
              <a:gd name="connsiteX9" fmla="*/ 8679713 w 11892813"/>
              <a:gd name="connsiteY9" fmla="*/ 802993 h 6238593"/>
              <a:gd name="connsiteX10" fmla="*/ 8349513 w 11892813"/>
              <a:gd name="connsiteY10" fmla="*/ 244193 h 6238593"/>
              <a:gd name="connsiteX11" fmla="*/ 8298713 w 11892813"/>
              <a:gd name="connsiteY11" fmla="*/ 2893 h 6238593"/>
              <a:gd name="connsiteX12" fmla="*/ 7638313 w 11892813"/>
              <a:gd name="connsiteY12" fmla="*/ 104493 h 6238593"/>
              <a:gd name="connsiteX13" fmla="*/ 7181113 w 11892813"/>
              <a:gd name="connsiteY13" fmla="*/ 193393 h 6238593"/>
              <a:gd name="connsiteX14" fmla="*/ 6889013 w 11892813"/>
              <a:gd name="connsiteY14" fmla="*/ 510893 h 6238593"/>
              <a:gd name="connsiteX15" fmla="*/ 6736613 w 11892813"/>
              <a:gd name="connsiteY15" fmla="*/ 1006193 h 6238593"/>
              <a:gd name="connsiteX16" fmla="*/ 6558813 w 11892813"/>
              <a:gd name="connsiteY16" fmla="*/ 1336393 h 6238593"/>
              <a:gd name="connsiteX17" fmla="*/ 5580913 w 11892813"/>
              <a:gd name="connsiteY17" fmla="*/ 1399893 h 6238593"/>
              <a:gd name="connsiteX18" fmla="*/ 4412513 w 11892813"/>
              <a:gd name="connsiteY18" fmla="*/ 1323693 h 6238593"/>
              <a:gd name="connsiteX19" fmla="*/ 4018813 w 11892813"/>
              <a:gd name="connsiteY19" fmla="*/ 1158593 h 6238593"/>
              <a:gd name="connsiteX20" fmla="*/ 4082313 w 11892813"/>
              <a:gd name="connsiteY20" fmla="*/ 904593 h 6238593"/>
              <a:gd name="connsiteX21" fmla="*/ 4526813 w 11892813"/>
              <a:gd name="connsiteY21" fmla="*/ 498193 h 6238593"/>
              <a:gd name="connsiteX22" fmla="*/ 3929913 w 11892813"/>
              <a:gd name="connsiteY22" fmla="*/ 561693 h 6238593"/>
              <a:gd name="connsiteX23" fmla="*/ 3714013 w 11892813"/>
              <a:gd name="connsiteY23" fmla="*/ 587093 h 6238593"/>
              <a:gd name="connsiteX24" fmla="*/ 3180613 w 11892813"/>
              <a:gd name="connsiteY24" fmla="*/ 955393 h 6238593"/>
              <a:gd name="connsiteX0" fmla="*/ 3180613 w 11892813"/>
              <a:gd name="connsiteY0" fmla="*/ 955393 h 6238593"/>
              <a:gd name="connsiteX1" fmla="*/ 2837713 w 11892813"/>
              <a:gd name="connsiteY1" fmla="*/ 1247493 h 6238593"/>
              <a:gd name="connsiteX2" fmla="*/ 1999513 w 11892813"/>
              <a:gd name="connsiteY2" fmla="*/ 1425293 h 6238593"/>
              <a:gd name="connsiteX3" fmla="*/ 1453413 w 11892813"/>
              <a:gd name="connsiteY3" fmla="*/ 1450693 h 6238593"/>
              <a:gd name="connsiteX4" fmla="*/ 18313 w 11892813"/>
              <a:gd name="connsiteY4" fmla="*/ 1437993 h 6238593"/>
              <a:gd name="connsiteX5" fmla="*/ 31013 w 11892813"/>
              <a:gd name="connsiteY5" fmla="*/ 6225893 h 6238593"/>
              <a:gd name="connsiteX6" fmla="*/ 11892813 w 11892813"/>
              <a:gd name="connsiteY6" fmla="*/ 6238593 h 6238593"/>
              <a:gd name="connsiteX7" fmla="*/ 11854713 w 11892813"/>
              <a:gd name="connsiteY7" fmla="*/ 1437993 h 6238593"/>
              <a:gd name="connsiteX8" fmla="*/ 8844813 w 11892813"/>
              <a:gd name="connsiteY8" fmla="*/ 1412593 h 6238593"/>
              <a:gd name="connsiteX9" fmla="*/ 8679713 w 11892813"/>
              <a:gd name="connsiteY9" fmla="*/ 802993 h 6238593"/>
              <a:gd name="connsiteX10" fmla="*/ 8349513 w 11892813"/>
              <a:gd name="connsiteY10" fmla="*/ 244193 h 6238593"/>
              <a:gd name="connsiteX11" fmla="*/ 8298713 w 11892813"/>
              <a:gd name="connsiteY11" fmla="*/ 2893 h 6238593"/>
              <a:gd name="connsiteX12" fmla="*/ 7638313 w 11892813"/>
              <a:gd name="connsiteY12" fmla="*/ 104493 h 6238593"/>
              <a:gd name="connsiteX13" fmla="*/ 7181113 w 11892813"/>
              <a:gd name="connsiteY13" fmla="*/ 193393 h 6238593"/>
              <a:gd name="connsiteX14" fmla="*/ 6889013 w 11892813"/>
              <a:gd name="connsiteY14" fmla="*/ 510893 h 6238593"/>
              <a:gd name="connsiteX15" fmla="*/ 6736613 w 11892813"/>
              <a:gd name="connsiteY15" fmla="*/ 1006193 h 6238593"/>
              <a:gd name="connsiteX16" fmla="*/ 6558813 w 11892813"/>
              <a:gd name="connsiteY16" fmla="*/ 1336393 h 6238593"/>
              <a:gd name="connsiteX17" fmla="*/ 5580913 w 11892813"/>
              <a:gd name="connsiteY17" fmla="*/ 1399893 h 6238593"/>
              <a:gd name="connsiteX18" fmla="*/ 4412513 w 11892813"/>
              <a:gd name="connsiteY18" fmla="*/ 1323693 h 6238593"/>
              <a:gd name="connsiteX19" fmla="*/ 4018813 w 11892813"/>
              <a:gd name="connsiteY19" fmla="*/ 1158593 h 6238593"/>
              <a:gd name="connsiteX20" fmla="*/ 4082313 w 11892813"/>
              <a:gd name="connsiteY20" fmla="*/ 904593 h 6238593"/>
              <a:gd name="connsiteX21" fmla="*/ 4526813 w 11892813"/>
              <a:gd name="connsiteY21" fmla="*/ 498193 h 6238593"/>
              <a:gd name="connsiteX22" fmla="*/ 3929913 w 11892813"/>
              <a:gd name="connsiteY22" fmla="*/ 561693 h 6238593"/>
              <a:gd name="connsiteX23" fmla="*/ 3714013 w 11892813"/>
              <a:gd name="connsiteY23" fmla="*/ 587093 h 6238593"/>
              <a:gd name="connsiteX24" fmla="*/ 3180613 w 11892813"/>
              <a:gd name="connsiteY24" fmla="*/ 955393 h 623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92813" h="6238593">
                <a:moveTo>
                  <a:pt x="3180613" y="955393"/>
                </a:moveTo>
                <a:cubicBezTo>
                  <a:pt x="3030330" y="1078160"/>
                  <a:pt x="3034563" y="1169176"/>
                  <a:pt x="2837713" y="1247493"/>
                </a:cubicBezTo>
                <a:cubicBezTo>
                  <a:pt x="2640863" y="1325810"/>
                  <a:pt x="2230230" y="1391426"/>
                  <a:pt x="1999513" y="1425293"/>
                </a:cubicBezTo>
                <a:cubicBezTo>
                  <a:pt x="1768796" y="1459160"/>
                  <a:pt x="1453413" y="1450693"/>
                  <a:pt x="1453413" y="1450693"/>
                </a:cubicBezTo>
                <a:cubicBezTo>
                  <a:pt x="1123213" y="1452810"/>
                  <a:pt x="589813" y="1412593"/>
                  <a:pt x="18313" y="1437993"/>
                </a:cubicBezTo>
                <a:cubicBezTo>
                  <a:pt x="18313" y="2288893"/>
                  <a:pt x="-30370" y="5146393"/>
                  <a:pt x="31013" y="6225893"/>
                </a:cubicBezTo>
                <a:lnTo>
                  <a:pt x="11892813" y="6238593"/>
                </a:lnTo>
                <a:cubicBezTo>
                  <a:pt x="11856830" y="4932610"/>
                  <a:pt x="11873763" y="3838293"/>
                  <a:pt x="11854713" y="1437993"/>
                </a:cubicBezTo>
                <a:cubicBezTo>
                  <a:pt x="10991113" y="1294060"/>
                  <a:pt x="9373980" y="1518426"/>
                  <a:pt x="8844813" y="1412593"/>
                </a:cubicBezTo>
                <a:cubicBezTo>
                  <a:pt x="8315646" y="1306760"/>
                  <a:pt x="8762263" y="997726"/>
                  <a:pt x="8679713" y="802993"/>
                </a:cubicBezTo>
                <a:cubicBezTo>
                  <a:pt x="8597163" y="608260"/>
                  <a:pt x="8413013" y="377543"/>
                  <a:pt x="8349513" y="244193"/>
                </a:cubicBezTo>
                <a:cubicBezTo>
                  <a:pt x="8286013" y="110843"/>
                  <a:pt x="8417246" y="26176"/>
                  <a:pt x="8298713" y="2893"/>
                </a:cubicBezTo>
                <a:cubicBezTo>
                  <a:pt x="8180180" y="-20390"/>
                  <a:pt x="7638313" y="104493"/>
                  <a:pt x="7638313" y="104493"/>
                </a:cubicBezTo>
                <a:cubicBezTo>
                  <a:pt x="7452046" y="136243"/>
                  <a:pt x="7305996" y="125660"/>
                  <a:pt x="7181113" y="193393"/>
                </a:cubicBezTo>
                <a:cubicBezTo>
                  <a:pt x="7056230" y="261126"/>
                  <a:pt x="6963096" y="375426"/>
                  <a:pt x="6889013" y="510893"/>
                </a:cubicBezTo>
                <a:cubicBezTo>
                  <a:pt x="6814930" y="646360"/>
                  <a:pt x="6791646" y="868610"/>
                  <a:pt x="6736613" y="1006193"/>
                </a:cubicBezTo>
                <a:cubicBezTo>
                  <a:pt x="6681580" y="1143776"/>
                  <a:pt x="6751430" y="1270776"/>
                  <a:pt x="6558813" y="1336393"/>
                </a:cubicBezTo>
                <a:cubicBezTo>
                  <a:pt x="6366196" y="1402010"/>
                  <a:pt x="5938630" y="1402010"/>
                  <a:pt x="5580913" y="1399893"/>
                </a:cubicBezTo>
                <a:cubicBezTo>
                  <a:pt x="5223196" y="1397776"/>
                  <a:pt x="4672863" y="1363910"/>
                  <a:pt x="4412513" y="1323693"/>
                </a:cubicBezTo>
                <a:cubicBezTo>
                  <a:pt x="4152163" y="1283476"/>
                  <a:pt x="4073846" y="1228443"/>
                  <a:pt x="4018813" y="1158593"/>
                </a:cubicBezTo>
                <a:cubicBezTo>
                  <a:pt x="3963780" y="1088743"/>
                  <a:pt x="3997646" y="1014660"/>
                  <a:pt x="4082313" y="904593"/>
                </a:cubicBezTo>
                <a:cubicBezTo>
                  <a:pt x="4166980" y="794526"/>
                  <a:pt x="4552213" y="555343"/>
                  <a:pt x="4526813" y="498193"/>
                </a:cubicBezTo>
                <a:cubicBezTo>
                  <a:pt x="4501413" y="441043"/>
                  <a:pt x="3929913" y="561693"/>
                  <a:pt x="3929913" y="561693"/>
                </a:cubicBezTo>
                <a:lnTo>
                  <a:pt x="3714013" y="587093"/>
                </a:lnTo>
                <a:lnTo>
                  <a:pt x="3180613" y="955393"/>
                </a:lnTo>
                <a:close/>
              </a:path>
            </a:pathLst>
          </a:custGeom>
          <a:solidFill>
            <a:srgbClr val="FF0000">
              <a:alpha val="2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2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962970" y="902010"/>
            <a:ext cx="10355517" cy="2231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Part 2</a:t>
            </a:r>
          </a:p>
          <a:p>
            <a:endParaRPr lang="en-US" dirty="0"/>
          </a:p>
          <a:p>
            <a:r>
              <a:rPr lang="en-US" dirty="0"/>
              <a:t>Hyaloclastite: Sub-glacial eruption material</a:t>
            </a:r>
          </a:p>
        </p:txBody>
      </p:sp>
    </p:spTree>
    <p:extLst>
      <p:ext uri="{BB962C8B-B14F-4D97-AF65-F5344CB8AC3E}">
        <p14:creationId xmlns:p14="http://schemas.microsoft.com/office/powerpoint/2010/main" val="380896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268" y="323385"/>
            <a:ext cx="8112606" cy="5765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69108" y="681890"/>
            <a:ext cx="6321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6995045" y="3057100"/>
            <a:ext cx="5135380" cy="34163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Hyaloclastite</a:t>
            </a:r>
          </a:p>
          <a:p>
            <a:r>
              <a:rPr lang="en-US" sz="3600" b="1" dirty="0"/>
              <a:t>basalt erupted under ice</a:t>
            </a:r>
          </a:p>
          <a:p>
            <a:r>
              <a:rPr lang="en-US" sz="3600" b="1" dirty="0"/>
              <a:t>angular clasts</a:t>
            </a:r>
          </a:p>
          <a:p>
            <a:r>
              <a:rPr lang="en-US" sz="3600" b="1" dirty="0"/>
              <a:t>weakly stratified</a:t>
            </a:r>
          </a:p>
          <a:p>
            <a:r>
              <a:rPr lang="en-US" sz="3600" b="1" dirty="0"/>
              <a:t>very altered</a:t>
            </a:r>
          </a:p>
          <a:p>
            <a:r>
              <a:rPr lang="en-US" sz="3600" b="1" dirty="0"/>
              <a:t>naturally cemented</a:t>
            </a:r>
          </a:p>
        </p:txBody>
      </p:sp>
    </p:spTree>
    <p:extLst>
      <p:ext uri="{BB962C8B-B14F-4D97-AF65-F5344CB8AC3E}">
        <p14:creationId xmlns:p14="http://schemas.microsoft.com/office/powerpoint/2010/main" val="732245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3839</TotalTime>
  <Words>449</Words>
  <Application>Microsoft Office PowerPoint</Application>
  <PresentationFormat>Widescreen</PresentationFormat>
  <Paragraphs>171</Paragraphs>
  <Slides>74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Glacio-Volcanic Landforms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Depositional Glacial Features on Land</dc:title>
  <dc:creator>AU</dc:creator>
  <cp:lastModifiedBy>AU</cp:lastModifiedBy>
  <cp:revision>140</cp:revision>
  <dcterms:created xsi:type="dcterms:W3CDTF">2025-02-21T17:13:37Z</dcterms:created>
  <dcterms:modified xsi:type="dcterms:W3CDTF">2025-04-21T18:59:47Z</dcterms:modified>
</cp:coreProperties>
</file>