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539" r:id="rId2"/>
    <p:sldId id="609" r:id="rId3"/>
    <p:sldId id="540" r:id="rId4"/>
    <p:sldId id="544" r:id="rId5"/>
    <p:sldId id="541" r:id="rId6"/>
    <p:sldId id="542" r:id="rId7"/>
    <p:sldId id="543" r:id="rId8"/>
    <p:sldId id="545" r:id="rId9"/>
    <p:sldId id="597" r:id="rId10"/>
    <p:sldId id="596" r:id="rId11"/>
    <p:sldId id="577" r:id="rId12"/>
    <p:sldId id="598" r:id="rId13"/>
    <p:sldId id="574" r:id="rId14"/>
    <p:sldId id="575" r:id="rId15"/>
    <p:sldId id="578" r:id="rId16"/>
    <p:sldId id="576" r:id="rId17"/>
    <p:sldId id="579" r:id="rId18"/>
    <p:sldId id="573" r:id="rId19"/>
    <p:sldId id="571" r:id="rId20"/>
    <p:sldId id="547" r:id="rId21"/>
    <p:sldId id="554" r:id="rId22"/>
    <p:sldId id="610" r:id="rId23"/>
    <p:sldId id="611" r:id="rId24"/>
    <p:sldId id="553" r:id="rId25"/>
    <p:sldId id="555" r:id="rId26"/>
    <p:sldId id="556" r:id="rId27"/>
    <p:sldId id="602" r:id="rId28"/>
    <p:sldId id="557" r:id="rId29"/>
    <p:sldId id="552" r:id="rId30"/>
    <p:sldId id="603" r:id="rId31"/>
    <p:sldId id="549" r:id="rId32"/>
    <p:sldId id="558" r:id="rId33"/>
    <p:sldId id="559" r:id="rId34"/>
    <p:sldId id="560" r:id="rId35"/>
    <p:sldId id="561" r:id="rId36"/>
    <p:sldId id="562" r:id="rId37"/>
    <p:sldId id="595" r:id="rId38"/>
    <p:sldId id="548" r:id="rId39"/>
    <p:sldId id="615" r:id="rId40"/>
    <p:sldId id="616" r:id="rId41"/>
    <p:sldId id="563" r:id="rId42"/>
    <p:sldId id="565" r:id="rId43"/>
    <p:sldId id="564" r:id="rId44"/>
    <p:sldId id="566" r:id="rId45"/>
    <p:sldId id="567" r:id="rId46"/>
    <p:sldId id="568" r:id="rId47"/>
    <p:sldId id="570" r:id="rId48"/>
    <p:sldId id="569" r:id="rId49"/>
    <p:sldId id="550" r:id="rId50"/>
    <p:sldId id="589" r:id="rId51"/>
    <p:sldId id="594" r:id="rId52"/>
    <p:sldId id="592" r:id="rId53"/>
    <p:sldId id="593" r:id="rId54"/>
    <p:sldId id="582" r:id="rId55"/>
    <p:sldId id="580" r:id="rId56"/>
    <p:sldId id="586" r:id="rId57"/>
    <p:sldId id="599" r:id="rId58"/>
    <p:sldId id="585" r:id="rId59"/>
    <p:sldId id="587" r:id="rId60"/>
    <p:sldId id="612" r:id="rId61"/>
    <p:sldId id="613" r:id="rId62"/>
    <p:sldId id="583" r:id="rId63"/>
    <p:sldId id="588" r:id="rId64"/>
    <p:sldId id="590" r:id="rId65"/>
    <p:sldId id="601" r:id="rId66"/>
    <p:sldId id="604" r:id="rId67"/>
    <p:sldId id="608" r:id="rId68"/>
    <p:sldId id="605" r:id="rId69"/>
    <p:sldId id="606" r:id="rId70"/>
    <p:sldId id="61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D0D0D"/>
    <a:srgbClr val="4472C4"/>
    <a:srgbClr val="CC8358"/>
    <a:srgbClr val="668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0D00-B68F-4EA8-B6DD-76A6280EE83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CFA6-5AE3-40E3-ADB9-1B500FE3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7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9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E0E0-5156-F974-65EC-E61287325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0D31E-7DC4-0AE7-02F8-BAAEF5262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9089-4C42-9F82-18E3-D532702E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F026D-683F-A37A-B212-587313BE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2DB0E-7913-9597-074E-7B7A64DE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2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E327-1EEC-EA7B-5A3D-FEBB5158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D122F-BDE8-E5DB-315D-4257990BF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84CA-BA25-F480-B634-98E01427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ECF3A-AD38-5AB9-04F4-0BD9F107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A0B54-5101-FEDB-8D32-69643CB8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8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F1530-FD37-EBCD-4AAA-8F6AFBD19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9AD59-6686-6C59-AC4A-0A85A1474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82734-BC18-0B57-18C4-5F1DF249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BE3F8-1EDB-7CD4-0CC5-7E7DAF26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5C1A1-70F1-C73A-F0F3-E8E19D05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8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1669-D250-23FB-E518-49798CF0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E5EFD-30EC-DECA-D763-85EFFBC79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A8FA3-8F37-EB70-539A-7559F1E2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FE2C0-1955-72B3-0F57-85DB7057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0394E-2CA1-3A4A-4EB8-2D1ACD59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DC3B-913C-20D3-98AD-990631E5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E87D-B3AE-43D0-6092-88AD1121A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ADE58-A3FD-D94D-41AF-0384F1BA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8709-D79C-4CDF-2C6C-41CAB800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4249-735A-B68F-744C-E6C43E3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5FF9-DF6C-68EE-2140-17798DBD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96B2-E287-341C-3471-2E939CFF0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5733C-8D96-0ADF-DD40-26ABCC947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98DC2-32D7-6656-97A3-4BB40BB6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C229C-E38A-A4D7-B806-3A6926A3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44B8A-6A44-C76C-BC5C-2F3AFA1A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3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D41E-D1CF-8622-923A-8A82DF1F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51B9-1E91-D3ED-E1FD-19AF196E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C3147-918A-3EAB-9837-453271468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CCEA5-4BA8-E82C-C2AB-729F2D526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78AFB-199A-18C0-2A49-CB73B0626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FDCB2-4480-A619-C67C-A46DF6A3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3A74D-484E-9559-A0BB-E5982275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6F8C4-08F2-2FF6-D37D-52C6E560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05CE-0F5E-843A-7B7B-34FEB0F3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B7CA4-49F2-A447-C607-00F0936F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A8FDC-8E34-C68B-7596-D4D6903B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CDB1C-7D3D-64F6-0919-369F4C96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8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743C2-C893-B564-999A-CFE72F19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2F494-3B00-882A-28E2-6485B975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77404-204F-5493-3BC9-2AE58080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A826-307E-8AD3-7F33-D862D17A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8CEDA-FD58-894D-C2F8-C2948C1E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F1630-5247-F093-5AA6-27B678D5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1DAA0-3F8E-389C-4527-995E22A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BF7D9-E168-65C3-B370-1A4E3BEA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B7CA3-5C57-0ECC-4950-B5E38FED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9F64-50FA-33DC-746A-995906B9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A22D5-4B60-A6C2-7077-E4930B7F6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270C6-0AD9-4B9D-5319-2A8B7F35E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C3CA6-5B57-5E21-94F9-622FDD8B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08CBD-228E-D8CC-F8DF-06241BC8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F13AF-93EE-CF57-10F2-DEE357E3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EB907-73E3-1EF6-665B-7DF32BF8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098F7-7694-CC9F-EA23-FD100F7CF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23A1-871E-D1C5-84B7-0D51F73F1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5D7D-EF7B-FD29-6B87-DE6A14403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86DF8-0532-25D5-D24C-6C30538FC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eb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E872F-37F7-4569-BA10-A5C39D386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134" y="9939"/>
            <a:ext cx="9706240" cy="69494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44" y="-225287"/>
            <a:ext cx="10668000" cy="1038860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Submarine glacial geomorphology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764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FD49B-2187-0A12-BB41-05E0D17AF4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172" y="0"/>
            <a:ext cx="6851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0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083A9E-293C-69BF-8BA9-DE6B6F8690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27" y="0"/>
            <a:ext cx="8932545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CE678B-466E-F81E-ACC5-D61EB9D685B9}"/>
              </a:ext>
            </a:extLst>
          </p:cNvPr>
          <p:cNvCxnSpPr>
            <a:cxnSpLocks/>
          </p:cNvCxnSpPr>
          <p:nvPr/>
        </p:nvCxnSpPr>
        <p:spPr>
          <a:xfrm flipV="1">
            <a:off x="4010891" y="1135380"/>
            <a:ext cx="6024649" cy="1465811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FC7D90-D3BD-F595-EF7A-E3B2BCDFD285}"/>
              </a:ext>
            </a:extLst>
          </p:cNvPr>
          <p:cNvSpPr txBox="1"/>
          <p:nvPr/>
        </p:nvSpPr>
        <p:spPr>
          <a:xfrm>
            <a:off x="10143173" y="757704"/>
            <a:ext cx="20488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Filchner Ice Shelf</a:t>
            </a:r>
          </a:p>
          <a:p>
            <a:endParaRPr lang="en-US" sz="4000" dirty="0"/>
          </a:p>
          <a:p>
            <a:r>
              <a:rPr lang="en-US" sz="4000" dirty="0"/>
              <a:t>floating</a:t>
            </a:r>
          </a:p>
          <a:p>
            <a:r>
              <a:rPr lang="en-US" sz="4000" dirty="0"/>
              <a:t>Ice</a:t>
            </a:r>
          </a:p>
        </p:txBody>
      </p:sp>
    </p:spTree>
    <p:extLst>
      <p:ext uri="{BB962C8B-B14F-4D97-AF65-F5344CB8AC3E}">
        <p14:creationId xmlns:p14="http://schemas.microsoft.com/office/powerpoint/2010/main" val="29963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9BFB0-0862-CA44-65B1-20C90361B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851" y="0"/>
            <a:ext cx="8681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7E81E-BCF3-2B8F-34F5-0B9C0A6ECE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599"/>
            <a:ext cx="7670800" cy="6795410"/>
          </a:xfrm>
          <a:prstGeom prst="rect">
            <a:avLst/>
          </a:prstGeom>
        </p:spPr>
      </p:pic>
      <p:sp>
        <p:nvSpPr>
          <p:cNvPr id="6" name="Arrow: Up-Down 5">
            <a:extLst>
              <a:ext uri="{FF2B5EF4-FFF2-40B4-BE49-F238E27FC236}">
                <a16:creationId xmlns:a16="http://schemas.microsoft.com/office/drawing/2014/main" id="{02B1987F-1407-B169-80F2-291AEEEFA766}"/>
              </a:ext>
            </a:extLst>
          </p:cNvPr>
          <p:cNvSpPr/>
          <p:nvPr/>
        </p:nvSpPr>
        <p:spPr>
          <a:xfrm>
            <a:off x="7861300" y="3225800"/>
            <a:ext cx="152400" cy="59690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07724-10E0-130E-80F5-E7B72A20924A}"/>
              </a:ext>
            </a:extLst>
          </p:cNvPr>
          <p:cNvSpPr txBox="1"/>
          <p:nvPr/>
        </p:nvSpPr>
        <p:spPr>
          <a:xfrm>
            <a:off x="8102600" y="3170307"/>
            <a:ext cx="1229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40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4893E-5A88-2578-5DE0-09BE3C24C5AB}"/>
              </a:ext>
            </a:extLst>
          </p:cNvPr>
          <p:cNvSpPr txBox="1"/>
          <p:nvPr/>
        </p:nvSpPr>
        <p:spPr>
          <a:xfrm>
            <a:off x="8868752" y="4202318"/>
            <a:ext cx="3018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but only top 10% above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F30AC-A5E9-C323-9D7B-7FCE29BD5D69}"/>
              </a:ext>
            </a:extLst>
          </p:cNvPr>
          <p:cNvSpPr txBox="1"/>
          <p:nvPr/>
        </p:nvSpPr>
        <p:spPr>
          <a:xfrm>
            <a:off x="8868752" y="55701"/>
            <a:ext cx="2048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A23a broke off</a:t>
            </a:r>
          </a:p>
          <a:p>
            <a:r>
              <a:rPr lang="en-US" sz="4000" dirty="0"/>
              <a:t>Filchner</a:t>
            </a:r>
          </a:p>
          <a:p>
            <a:r>
              <a:rPr lang="en-US" sz="4000" dirty="0"/>
              <a:t>Ice Shelf </a:t>
            </a:r>
          </a:p>
        </p:txBody>
      </p:sp>
    </p:spTree>
    <p:extLst>
      <p:ext uri="{BB962C8B-B14F-4D97-AF65-F5344CB8AC3E}">
        <p14:creationId xmlns:p14="http://schemas.microsoft.com/office/powerpoint/2010/main" val="87497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49DF8-C931-8692-625B-DC965218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Up-Down 5">
            <a:extLst>
              <a:ext uri="{FF2B5EF4-FFF2-40B4-BE49-F238E27FC236}">
                <a16:creationId xmlns:a16="http://schemas.microsoft.com/office/drawing/2014/main" id="{D2B24A5F-79D4-7317-97B4-7371A51C0F21}"/>
              </a:ext>
            </a:extLst>
          </p:cNvPr>
          <p:cNvSpPr/>
          <p:nvPr/>
        </p:nvSpPr>
        <p:spPr>
          <a:xfrm>
            <a:off x="6763788" y="660400"/>
            <a:ext cx="152400" cy="59690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59F2A-EE8A-621F-09BF-2C48645003DD}"/>
              </a:ext>
            </a:extLst>
          </p:cNvPr>
          <p:cNvSpPr txBox="1"/>
          <p:nvPr/>
        </p:nvSpPr>
        <p:spPr>
          <a:xfrm>
            <a:off x="7055888" y="604907"/>
            <a:ext cx="1229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40 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EA1A30-2A8A-FBFB-BBF2-7FEC61E4EF97}"/>
              </a:ext>
            </a:extLst>
          </p:cNvPr>
          <p:cNvCxnSpPr/>
          <p:nvPr/>
        </p:nvCxnSpPr>
        <p:spPr>
          <a:xfrm>
            <a:off x="596900" y="1181100"/>
            <a:ext cx="58166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4823750-C670-8231-8B31-0ACDA9F9FAC8}"/>
              </a:ext>
            </a:extLst>
          </p:cNvPr>
          <p:cNvSpPr/>
          <p:nvPr/>
        </p:nvSpPr>
        <p:spPr>
          <a:xfrm>
            <a:off x="1765300" y="604907"/>
            <a:ext cx="3479800" cy="594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Iceberg</a:t>
            </a: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849BD838-DD7D-CC01-66D2-B0CA886889BB}"/>
              </a:ext>
            </a:extLst>
          </p:cNvPr>
          <p:cNvSpPr/>
          <p:nvPr/>
        </p:nvSpPr>
        <p:spPr>
          <a:xfrm>
            <a:off x="6756858" y="1409703"/>
            <a:ext cx="152400" cy="5138804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3EDFC-3A5D-B99D-7153-002CD7EACDBF}"/>
              </a:ext>
            </a:extLst>
          </p:cNvPr>
          <p:cNvSpPr txBox="1"/>
          <p:nvPr/>
        </p:nvSpPr>
        <p:spPr>
          <a:xfrm>
            <a:off x="7024718" y="3222764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360 m</a:t>
            </a:r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B764D458-5650-3793-15EF-404EADAF1AA8}"/>
              </a:ext>
            </a:extLst>
          </p:cNvPr>
          <p:cNvSpPr/>
          <p:nvPr/>
        </p:nvSpPr>
        <p:spPr>
          <a:xfrm>
            <a:off x="9398458" y="604907"/>
            <a:ext cx="152400" cy="594360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AD21A-AE26-0B61-9799-7E38EF81B924}"/>
              </a:ext>
            </a:extLst>
          </p:cNvPr>
          <p:cNvSpPr txBox="1"/>
          <p:nvPr/>
        </p:nvSpPr>
        <p:spPr>
          <a:xfrm>
            <a:off x="9793318" y="3222764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400 m</a:t>
            </a:r>
          </a:p>
        </p:txBody>
      </p:sp>
    </p:spTree>
    <p:extLst>
      <p:ext uri="{BB962C8B-B14F-4D97-AF65-F5344CB8AC3E}">
        <p14:creationId xmlns:p14="http://schemas.microsoft.com/office/powerpoint/2010/main" val="353319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A8F1D-D780-65BB-19B8-5CD40D662F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87" y="0"/>
            <a:ext cx="56834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7BC6D-C618-B976-ACA4-967791CDADF2}"/>
              </a:ext>
            </a:extLst>
          </p:cNvPr>
          <p:cNvSpPr txBox="1"/>
          <p:nvPr/>
        </p:nvSpPr>
        <p:spPr>
          <a:xfrm>
            <a:off x="6719455" y="579119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1986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6F1CF-978A-973F-0DB0-6BA305980AB2}"/>
              </a:ext>
            </a:extLst>
          </p:cNvPr>
          <p:cNvSpPr txBox="1"/>
          <p:nvPr/>
        </p:nvSpPr>
        <p:spPr>
          <a:xfrm>
            <a:off x="6719455" y="249381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2025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2D3D5E6-7691-874D-B5FA-FE99A36805A9}"/>
              </a:ext>
            </a:extLst>
          </p:cNvPr>
          <p:cNvSpPr/>
          <p:nvPr/>
        </p:nvSpPr>
        <p:spPr>
          <a:xfrm>
            <a:off x="7138250" y="957267"/>
            <a:ext cx="385821" cy="453043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9A1789-FE3D-FDE5-6156-9E7E6F04D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160020"/>
            <a:ext cx="11163300" cy="6697980"/>
          </a:xfrm>
          <a:prstGeom prst="rect">
            <a:avLst/>
          </a:prstGeom>
        </p:spPr>
      </p:pic>
      <p:sp>
        <p:nvSpPr>
          <p:cNvPr id="6" name="Arrow: Up-Down 5">
            <a:extLst>
              <a:ext uri="{FF2B5EF4-FFF2-40B4-BE49-F238E27FC236}">
                <a16:creationId xmlns:a16="http://schemas.microsoft.com/office/drawing/2014/main" id="{71B918E1-EFD5-46AE-D2C3-CD85BEAEA51D}"/>
              </a:ext>
            </a:extLst>
          </p:cNvPr>
          <p:cNvSpPr/>
          <p:nvPr/>
        </p:nvSpPr>
        <p:spPr>
          <a:xfrm flipH="1">
            <a:off x="213043" y="662405"/>
            <a:ext cx="368300" cy="420370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7C2FE-9589-CE72-E1D4-675A255368F7}"/>
              </a:ext>
            </a:extLst>
          </p:cNvPr>
          <p:cNvSpPr txBox="1"/>
          <p:nvPr/>
        </p:nvSpPr>
        <p:spPr>
          <a:xfrm rot="16200000">
            <a:off x="60267" y="2410312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120 m</a:t>
            </a:r>
          </a:p>
        </p:txBody>
      </p:sp>
    </p:spTree>
    <p:extLst>
      <p:ext uri="{BB962C8B-B14F-4D97-AF65-F5344CB8AC3E}">
        <p14:creationId xmlns:p14="http://schemas.microsoft.com/office/powerpoint/2010/main" val="305394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6BE09F-04FB-B83A-1E31-179ACF52E12B}"/>
              </a:ext>
            </a:extLst>
          </p:cNvPr>
          <p:cNvSpPr txBox="1"/>
          <p:nvPr/>
        </p:nvSpPr>
        <p:spPr>
          <a:xfrm>
            <a:off x="3560689" y="1463236"/>
            <a:ext cx="5070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360 m + 120 m = 480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89A31-6D4B-78B9-62CA-A10B874447D7}"/>
              </a:ext>
            </a:extLst>
          </p:cNvPr>
          <p:cNvSpPr txBox="1"/>
          <p:nvPr/>
        </p:nvSpPr>
        <p:spPr>
          <a:xfrm>
            <a:off x="2327677" y="2610930"/>
            <a:ext cx="7536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during the Ice Age</a:t>
            </a:r>
          </a:p>
          <a:p>
            <a:pPr algn="ctr"/>
            <a:r>
              <a:rPr lang="en-US" sz="4000" dirty="0"/>
              <a:t>icebergs could run into the seafloor to depths that are now 500 m deep</a:t>
            </a:r>
          </a:p>
        </p:txBody>
      </p:sp>
    </p:spTree>
    <p:extLst>
      <p:ext uri="{BB962C8B-B14F-4D97-AF65-F5344CB8AC3E}">
        <p14:creationId xmlns:p14="http://schemas.microsoft.com/office/powerpoint/2010/main" val="266739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0D2C72-5C32-9F30-412A-301240F6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74" y="97121"/>
            <a:ext cx="8899525" cy="67608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50588-D260-356C-0EC7-560FD5A22148}"/>
              </a:ext>
            </a:extLst>
          </p:cNvPr>
          <p:cNvCxnSpPr/>
          <p:nvPr/>
        </p:nvCxnSpPr>
        <p:spPr>
          <a:xfrm flipV="1">
            <a:off x="4902200" y="1308100"/>
            <a:ext cx="4838700" cy="20193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2BFD59-3979-C29D-6031-A6716C1EEE97}"/>
              </a:ext>
            </a:extLst>
          </p:cNvPr>
          <p:cNvSpPr txBox="1"/>
          <p:nvPr/>
        </p:nvSpPr>
        <p:spPr>
          <a:xfrm>
            <a:off x="9842500" y="1123434"/>
            <a:ext cx="2351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Lomonosov</a:t>
            </a:r>
          </a:p>
          <a:p>
            <a:r>
              <a:rPr lang="en-US" sz="3600" dirty="0"/>
              <a:t>Ridge</a:t>
            </a:r>
          </a:p>
        </p:txBody>
      </p:sp>
    </p:spTree>
    <p:extLst>
      <p:ext uri="{BB962C8B-B14F-4D97-AF65-F5344CB8AC3E}">
        <p14:creationId xmlns:p14="http://schemas.microsoft.com/office/powerpoint/2010/main" val="297063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FE296-9EC5-40BA-C083-DF728AB355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5200" y="185859"/>
            <a:ext cx="7721600" cy="64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54AFB2-3287-DE37-8E14-C89F9B71EC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6672"/>
            <a:ext cx="12099235" cy="5444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CD660-CD99-B88B-4D15-0CAA81CD2A18}"/>
              </a:ext>
            </a:extLst>
          </p:cNvPr>
          <p:cNvSpPr txBox="1"/>
          <p:nvPr/>
        </p:nvSpPr>
        <p:spPr>
          <a:xfrm>
            <a:off x="46382" y="11926"/>
            <a:ext cx="6562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My spring break trip to Iceland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05FA8-9199-CDAB-A6F8-A2E0EDC1497C}"/>
              </a:ext>
            </a:extLst>
          </p:cNvPr>
          <p:cNvSpPr txBox="1"/>
          <p:nvPr/>
        </p:nvSpPr>
        <p:spPr>
          <a:xfrm>
            <a:off x="1874817" y="6229848"/>
            <a:ext cx="10317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2024 lava flow near Thorbjorn (hyaloclastite hill)</a:t>
            </a:r>
          </a:p>
        </p:txBody>
      </p:sp>
    </p:spTree>
    <p:extLst>
      <p:ext uri="{BB962C8B-B14F-4D97-AF65-F5344CB8AC3E}">
        <p14:creationId xmlns:p14="http://schemas.microsoft.com/office/powerpoint/2010/main" val="890003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81EDC-5F8C-C947-F760-CABE29811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D397AA-E75E-0544-DC52-70C42BDC8EB7}"/>
              </a:ext>
            </a:extLst>
          </p:cNvPr>
          <p:cNvSpPr txBox="1"/>
          <p:nvPr/>
        </p:nvSpPr>
        <p:spPr>
          <a:xfrm>
            <a:off x="755374" y="596348"/>
            <a:ext cx="8856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2:  Submarine glacial geomorphology</a:t>
            </a:r>
          </a:p>
        </p:txBody>
      </p:sp>
    </p:spTree>
    <p:extLst>
      <p:ext uri="{BB962C8B-B14F-4D97-AF65-F5344CB8AC3E}">
        <p14:creationId xmlns:p14="http://schemas.microsoft.com/office/powerpoint/2010/main" val="639537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82CF-21B3-46DC-F43E-3D861685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48A9C-29C4-F16E-D320-BEF6E480F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4380"/>
            <a:ext cx="12262981" cy="56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06A79-0C08-67F9-513E-669E1A39D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C36753-D5B7-C505-E702-BE68D77318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5774"/>
            <a:ext cx="11897839" cy="6533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5D728-7BAA-A742-86EB-5CEDE45CB25A}"/>
              </a:ext>
            </a:extLst>
          </p:cNvPr>
          <p:cNvSpPr txBox="1"/>
          <p:nvPr/>
        </p:nvSpPr>
        <p:spPr>
          <a:xfrm>
            <a:off x="167135" y="0"/>
            <a:ext cx="2488566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Tidewater</a:t>
            </a:r>
          </a:p>
          <a:p>
            <a:r>
              <a:rPr lang="en-US" sz="4400" dirty="0"/>
              <a:t>Glacier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0BFD5C-5F19-914E-DA31-2C658B1F99FC}"/>
              </a:ext>
            </a:extLst>
          </p:cNvPr>
          <p:cNvSpPr/>
          <p:nvPr/>
        </p:nvSpPr>
        <p:spPr>
          <a:xfrm>
            <a:off x="8574157" y="3167270"/>
            <a:ext cx="3498573" cy="3352800"/>
          </a:xfrm>
          <a:custGeom>
            <a:avLst/>
            <a:gdLst>
              <a:gd name="connsiteX0" fmla="*/ 3432313 w 3498573"/>
              <a:gd name="connsiteY0" fmla="*/ 53008 h 3352800"/>
              <a:gd name="connsiteX1" fmla="*/ 265043 w 3498573"/>
              <a:gd name="connsiteY1" fmla="*/ 2001078 h 3352800"/>
              <a:gd name="connsiteX2" fmla="*/ 0 w 3498573"/>
              <a:gd name="connsiteY2" fmla="*/ 3339547 h 3352800"/>
              <a:gd name="connsiteX3" fmla="*/ 3498573 w 3498573"/>
              <a:gd name="connsiteY3" fmla="*/ 3352800 h 3352800"/>
              <a:gd name="connsiteX4" fmla="*/ 3432313 w 3498573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573" h="3352800">
                <a:moveTo>
                  <a:pt x="3432313" y="53008"/>
                </a:moveTo>
                <a:lnTo>
                  <a:pt x="265043" y="2001078"/>
                </a:lnTo>
                <a:lnTo>
                  <a:pt x="0" y="3339547"/>
                </a:lnTo>
                <a:lnTo>
                  <a:pt x="3498573" y="3352800"/>
                </a:lnTo>
                <a:lnTo>
                  <a:pt x="3432313" y="0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E2C4F-B038-4EEF-763E-C01051D61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AEC8C8-69D7-BD5F-C556-D83C05BED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895" y="72887"/>
            <a:ext cx="11502887" cy="6712226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3A6247-116C-3610-0086-4AD4149D34EF}"/>
              </a:ext>
            </a:extLst>
          </p:cNvPr>
          <p:cNvSpPr/>
          <p:nvPr/>
        </p:nvSpPr>
        <p:spPr>
          <a:xfrm>
            <a:off x="622852" y="39757"/>
            <a:ext cx="6082748" cy="4876800"/>
          </a:xfrm>
          <a:custGeom>
            <a:avLst/>
            <a:gdLst>
              <a:gd name="connsiteX0" fmla="*/ 5393635 w 6082748"/>
              <a:gd name="connsiteY0" fmla="*/ 13252 h 4876800"/>
              <a:gd name="connsiteX1" fmla="*/ 1325218 w 6082748"/>
              <a:gd name="connsiteY1" fmla="*/ 2570921 h 4876800"/>
              <a:gd name="connsiteX2" fmla="*/ 1113183 w 6082748"/>
              <a:gd name="connsiteY2" fmla="*/ 2822713 h 4876800"/>
              <a:gd name="connsiteX3" fmla="*/ 1245705 w 6082748"/>
              <a:gd name="connsiteY3" fmla="*/ 3313043 h 4876800"/>
              <a:gd name="connsiteX4" fmla="*/ 0 w 6082748"/>
              <a:gd name="connsiteY4" fmla="*/ 4876800 h 4876800"/>
              <a:gd name="connsiteX5" fmla="*/ 53009 w 6082748"/>
              <a:gd name="connsiteY5" fmla="*/ 0 h 4876800"/>
              <a:gd name="connsiteX6" fmla="*/ 6082748 w 6082748"/>
              <a:gd name="connsiteY6" fmla="*/ 39756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2748" h="4876800">
                <a:moveTo>
                  <a:pt x="5393635" y="13252"/>
                </a:moveTo>
                <a:lnTo>
                  <a:pt x="1325218" y="2570921"/>
                </a:lnTo>
                <a:lnTo>
                  <a:pt x="1113183" y="2822713"/>
                </a:lnTo>
                <a:lnTo>
                  <a:pt x="1245705" y="3313043"/>
                </a:lnTo>
                <a:lnTo>
                  <a:pt x="0" y="4876800"/>
                </a:lnTo>
                <a:lnTo>
                  <a:pt x="53009" y="0"/>
                </a:lnTo>
                <a:lnTo>
                  <a:pt x="6082748" y="3975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DCD31-2EA9-8D65-7FE6-29296035E1A7}"/>
              </a:ext>
            </a:extLst>
          </p:cNvPr>
          <p:cNvSpPr txBox="1"/>
          <p:nvPr/>
        </p:nvSpPr>
        <p:spPr>
          <a:xfrm>
            <a:off x="887895" y="331304"/>
            <a:ext cx="261539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Ice Stream</a:t>
            </a:r>
          </a:p>
        </p:txBody>
      </p:sp>
    </p:spTree>
    <p:extLst>
      <p:ext uri="{BB962C8B-B14F-4D97-AF65-F5344CB8AC3E}">
        <p14:creationId xmlns:p14="http://schemas.microsoft.com/office/powerpoint/2010/main" val="3565415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E0480-4635-DFE5-0066-96B6775652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20" y="-112734"/>
            <a:ext cx="5840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60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26A83-026A-0F55-04F7-C80362253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DC802E-F211-324A-44B4-540FF04FBE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97" y="350728"/>
            <a:ext cx="6150280" cy="6396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57D5C-1C60-94AA-EC46-4AC99567076F}"/>
              </a:ext>
            </a:extLst>
          </p:cNvPr>
          <p:cNvSpPr txBox="1"/>
          <p:nvPr/>
        </p:nvSpPr>
        <p:spPr>
          <a:xfrm>
            <a:off x="6726477" y="1465545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146C3-F052-8320-404C-86E56F8E3E17}"/>
              </a:ext>
            </a:extLst>
          </p:cNvPr>
          <p:cNvSpPr txBox="1"/>
          <p:nvPr/>
        </p:nvSpPr>
        <p:spPr>
          <a:xfrm>
            <a:off x="2219195" y="-243428"/>
            <a:ext cx="77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4034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84876-D0CA-7B23-FA6D-5CBE883FB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B19A92-CF66-0071-0EC8-190052EE44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13"/>
          <a:stretch/>
        </p:blipFill>
        <p:spPr>
          <a:xfrm>
            <a:off x="4304249" y="0"/>
            <a:ext cx="7887751" cy="4935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A3B14-BDCC-6ED7-95DF-884FE237BEB2}"/>
              </a:ext>
            </a:extLst>
          </p:cNvPr>
          <p:cNvSpPr txBox="1"/>
          <p:nvPr/>
        </p:nvSpPr>
        <p:spPr>
          <a:xfrm>
            <a:off x="3797475" y="3075057"/>
            <a:ext cx="77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31921-E037-954D-AF09-D1DDDB14A0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64" y="2705622"/>
            <a:ext cx="2959661" cy="3078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A87E6-F676-83CC-9DD6-863BD2EB4953}"/>
              </a:ext>
            </a:extLst>
          </p:cNvPr>
          <p:cNvSpPr txBox="1"/>
          <p:nvPr/>
        </p:nvSpPr>
        <p:spPr>
          <a:xfrm>
            <a:off x="4421687" y="146054"/>
            <a:ext cx="48851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8DBF3-4857-CBF8-48BA-0792D5B997E4}"/>
              </a:ext>
            </a:extLst>
          </p:cNvPr>
          <p:cNvSpPr txBox="1"/>
          <p:nvPr/>
        </p:nvSpPr>
        <p:spPr>
          <a:xfrm>
            <a:off x="830691" y="622209"/>
            <a:ext cx="34735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PLM= iceberg </a:t>
            </a:r>
            <a:r>
              <a:rPr lang="en-US" sz="3600" dirty="0" err="1"/>
              <a:t>ploughmarks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5A9A7-8905-5AA6-08DE-5099E166FE91}"/>
              </a:ext>
            </a:extLst>
          </p:cNvPr>
          <p:cNvSpPr txBox="1"/>
          <p:nvPr/>
        </p:nvSpPr>
        <p:spPr>
          <a:xfrm>
            <a:off x="4304249" y="5183729"/>
            <a:ext cx="6212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law of superposition: </a:t>
            </a:r>
            <a:r>
              <a:rPr lang="en-US" sz="3600" dirty="0" err="1"/>
              <a:t>ploughmarks</a:t>
            </a:r>
            <a:r>
              <a:rPr lang="en-US" sz="3600" dirty="0"/>
              <a:t> later than moraine</a:t>
            </a:r>
          </a:p>
        </p:txBody>
      </p:sp>
    </p:spTree>
    <p:extLst>
      <p:ext uri="{BB962C8B-B14F-4D97-AF65-F5344CB8AC3E}">
        <p14:creationId xmlns:p14="http://schemas.microsoft.com/office/powerpoint/2010/main" val="3204165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F187C-0394-C2C6-58F9-0295C8761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176E32-7328-0F8C-FC43-C7CD5AE5CA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13"/>
          <a:stretch/>
        </p:blipFill>
        <p:spPr>
          <a:xfrm>
            <a:off x="4304249" y="0"/>
            <a:ext cx="7887751" cy="4935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C0B9F0-9573-FD0B-0710-09F14346BFD8}"/>
              </a:ext>
            </a:extLst>
          </p:cNvPr>
          <p:cNvSpPr txBox="1"/>
          <p:nvPr/>
        </p:nvSpPr>
        <p:spPr>
          <a:xfrm>
            <a:off x="3797475" y="3075057"/>
            <a:ext cx="77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1C371-BE93-4A53-5BB8-141AE920477E}"/>
              </a:ext>
            </a:extLst>
          </p:cNvPr>
          <p:cNvSpPr txBox="1"/>
          <p:nvPr/>
        </p:nvSpPr>
        <p:spPr>
          <a:xfrm>
            <a:off x="4421687" y="146054"/>
            <a:ext cx="48851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062F9-F707-16B7-836C-D66E5F7F0F4B}"/>
              </a:ext>
            </a:extLst>
          </p:cNvPr>
          <p:cNvSpPr txBox="1"/>
          <p:nvPr/>
        </p:nvSpPr>
        <p:spPr>
          <a:xfrm>
            <a:off x="203199" y="-27680"/>
            <a:ext cx="41010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law of superposition: </a:t>
            </a:r>
            <a:r>
              <a:rPr lang="en-US" sz="3600" dirty="0" err="1"/>
              <a:t>ploughmarks</a:t>
            </a:r>
            <a:r>
              <a:rPr lang="en-US" sz="3600" dirty="0"/>
              <a:t> later than moraine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692E1-CA72-5F68-DC09-51797A5C29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99" y="2970693"/>
            <a:ext cx="5448301" cy="35582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528A4CD-AB89-018B-13D8-E1B032C15C4F}"/>
              </a:ext>
            </a:extLst>
          </p:cNvPr>
          <p:cNvSpPr/>
          <p:nvPr/>
        </p:nvSpPr>
        <p:spPr>
          <a:xfrm>
            <a:off x="2293844" y="1511300"/>
            <a:ext cx="4195856" cy="1371600"/>
          </a:xfrm>
          <a:custGeom>
            <a:avLst/>
            <a:gdLst>
              <a:gd name="connsiteX0" fmla="*/ 208056 w 4195856"/>
              <a:gd name="connsiteY0" fmla="*/ 1371600 h 1371600"/>
              <a:gd name="connsiteX1" fmla="*/ 449356 w 4195856"/>
              <a:gd name="connsiteY1" fmla="*/ 673100 h 1371600"/>
              <a:gd name="connsiteX2" fmla="*/ 4195856 w 4195856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856" h="1371600">
                <a:moveTo>
                  <a:pt x="208056" y="1371600"/>
                </a:moveTo>
                <a:cubicBezTo>
                  <a:pt x="-3611" y="1136650"/>
                  <a:pt x="-215277" y="901700"/>
                  <a:pt x="449356" y="673100"/>
                </a:cubicBezTo>
                <a:cubicBezTo>
                  <a:pt x="1113989" y="444500"/>
                  <a:pt x="2654922" y="222250"/>
                  <a:pt x="4195856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18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50ED7-02D4-685B-2A98-DB06944F4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57EDA-0623-61B0-9E0E-F90FD6984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9" t="-6166"/>
          <a:stretch/>
        </p:blipFill>
        <p:spPr>
          <a:xfrm rot="16200000">
            <a:off x="3737632" y="1602534"/>
            <a:ext cx="6228735" cy="3652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4F15BD-C2B6-3C84-E260-E72DC724E531}"/>
              </a:ext>
            </a:extLst>
          </p:cNvPr>
          <p:cNvSpPr txBox="1"/>
          <p:nvPr/>
        </p:nvSpPr>
        <p:spPr>
          <a:xfrm>
            <a:off x="968679" y="688932"/>
            <a:ext cx="77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DE728-C18F-18A0-C242-B3D69CE7B1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75" y="1289850"/>
            <a:ext cx="2959661" cy="3078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7C614-91D9-A71D-87CD-2A7B50A17819}"/>
              </a:ext>
            </a:extLst>
          </p:cNvPr>
          <p:cNvSpPr txBox="1"/>
          <p:nvPr/>
        </p:nvSpPr>
        <p:spPr>
          <a:xfrm>
            <a:off x="5364985" y="372236"/>
            <a:ext cx="48851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92135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03298D-AB22-F396-A1AE-9B468AD95B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874" y="0"/>
            <a:ext cx="9908088" cy="68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7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E675ED-DB40-CE90-FE92-FA296D538F62}"/>
              </a:ext>
            </a:extLst>
          </p:cNvPr>
          <p:cNvSpPr txBox="1"/>
          <p:nvPr/>
        </p:nvSpPr>
        <p:spPr>
          <a:xfrm>
            <a:off x="755374" y="596348"/>
            <a:ext cx="442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0:  Social Media</a:t>
            </a:r>
          </a:p>
        </p:txBody>
      </p:sp>
    </p:spTree>
    <p:extLst>
      <p:ext uri="{BB962C8B-B14F-4D97-AF65-F5344CB8AC3E}">
        <p14:creationId xmlns:p14="http://schemas.microsoft.com/office/powerpoint/2010/main" val="106617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DEC1E-0FBF-1431-2E77-F21B340B1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5B0E3F-8211-AF76-FFC1-FAF57176FF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700" y="0"/>
            <a:ext cx="12242800" cy="68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9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AD9B1-38DE-2E59-2BF2-00283080D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D04A-36A7-F749-5395-F180AA56DF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0323" y="0"/>
            <a:ext cx="8271354" cy="68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2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4C33-D655-E117-217A-C0EC4E674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FB0A4-0D70-FBD6-1095-979788585A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"/>
          <a:stretch/>
        </p:blipFill>
        <p:spPr>
          <a:xfrm>
            <a:off x="3450921" y="0"/>
            <a:ext cx="8271354" cy="6824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66F70-98FC-C1E6-AF72-A0051DC75402}"/>
              </a:ext>
            </a:extLst>
          </p:cNvPr>
          <p:cNvSpPr txBox="1"/>
          <p:nvPr/>
        </p:nvSpPr>
        <p:spPr>
          <a:xfrm>
            <a:off x="469725" y="880045"/>
            <a:ext cx="33193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MSGL = mega-scale glacial lineations</a:t>
            </a:r>
          </a:p>
          <a:p>
            <a:endParaRPr lang="en-US" sz="3200" dirty="0"/>
          </a:p>
          <a:p>
            <a:r>
              <a:rPr lang="en-US" sz="3200" dirty="0"/>
              <a:t>long, skinny drumlins</a:t>
            </a:r>
          </a:p>
        </p:txBody>
      </p:sp>
    </p:spTree>
    <p:extLst>
      <p:ext uri="{BB962C8B-B14F-4D97-AF65-F5344CB8AC3E}">
        <p14:creationId xmlns:p14="http://schemas.microsoft.com/office/powerpoint/2010/main" val="637604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E1802-00F7-38B7-EE5C-AB93F3A23B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061" y="-1385"/>
            <a:ext cx="8196198" cy="6859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D2A88-22C0-5CD1-18E7-5709A1CD48C7}"/>
              </a:ext>
            </a:extLst>
          </p:cNvPr>
          <p:cNvSpPr txBox="1"/>
          <p:nvPr/>
        </p:nvSpPr>
        <p:spPr>
          <a:xfrm>
            <a:off x="375779" y="541842"/>
            <a:ext cx="3219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Rhombohedral ridges = from till in crevasses</a:t>
            </a:r>
          </a:p>
        </p:txBody>
      </p:sp>
    </p:spTree>
    <p:extLst>
      <p:ext uri="{BB962C8B-B14F-4D97-AF65-F5344CB8AC3E}">
        <p14:creationId xmlns:p14="http://schemas.microsoft.com/office/powerpoint/2010/main" val="1127178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80600-0AC4-305B-C530-658ACB40AD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339" y="-106425"/>
            <a:ext cx="8321709" cy="6964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F33FF-B2F2-62A3-D960-1C648FD08B05}"/>
              </a:ext>
            </a:extLst>
          </p:cNvPr>
          <p:cNvSpPr txBox="1"/>
          <p:nvPr/>
        </p:nvSpPr>
        <p:spPr>
          <a:xfrm>
            <a:off x="751560" y="291321"/>
            <a:ext cx="16158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Esker</a:t>
            </a:r>
          </a:p>
        </p:txBody>
      </p:sp>
    </p:spTree>
    <p:extLst>
      <p:ext uri="{BB962C8B-B14F-4D97-AF65-F5344CB8AC3E}">
        <p14:creationId xmlns:p14="http://schemas.microsoft.com/office/powerpoint/2010/main" val="2796375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0DAA1-AA73-0F41-3180-58E444BF6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4A526-3CB2-5D9B-8C01-8DC6E23EB8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29"/>
          <a:stretch/>
        </p:blipFill>
        <p:spPr>
          <a:xfrm>
            <a:off x="3252339" y="-106425"/>
            <a:ext cx="8321709" cy="6964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B4E2E1-58F0-61D2-48D6-23E4820D53ED}"/>
              </a:ext>
            </a:extLst>
          </p:cNvPr>
          <p:cNvSpPr txBox="1"/>
          <p:nvPr/>
        </p:nvSpPr>
        <p:spPr>
          <a:xfrm>
            <a:off x="363253" y="404055"/>
            <a:ext cx="25007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Tunnel Valley</a:t>
            </a:r>
          </a:p>
        </p:txBody>
      </p:sp>
    </p:spTree>
    <p:extLst>
      <p:ext uri="{BB962C8B-B14F-4D97-AF65-F5344CB8AC3E}">
        <p14:creationId xmlns:p14="http://schemas.microsoft.com/office/powerpoint/2010/main" val="2454648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DE0C4F-99BE-BF53-2D9C-60F1ACC18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951" y="167036"/>
            <a:ext cx="7795364" cy="6523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367E49-024D-E742-7BCA-FF6A65A63B26}"/>
              </a:ext>
            </a:extLst>
          </p:cNvPr>
          <p:cNvSpPr txBox="1"/>
          <p:nvPr/>
        </p:nvSpPr>
        <p:spPr>
          <a:xfrm>
            <a:off x="730685" y="504263"/>
            <a:ext cx="25007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Fjord</a:t>
            </a:r>
          </a:p>
        </p:txBody>
      </p:sp>
    </p:spTree>
    <p:extLst>
      <p:ext uri="{BB962C8B-B14F-4D97-AF65-F5344CB8AC3E}">
        <p14:creationId xmlns:p14="http://schemas.microsoft.com/office/powerpoint/2010/main" val="4020972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1A823-33D9-D2E5-E145-1AD12E30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5C7FD5-0BF7-5389-4F00-1F961D0EAA44}"/>
              </a:ext>
            </a:extLst>
          </p:cNvPr>
          <p:cNvSpPr txBox="1"/>
          <p:nvPr/>
        </p:nvSpPr>
        <p:spPr>
          <a:xfrm>
            <a:off x="755374" y="596348"/>
            <a:ext cx="6250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3:  Iceberg </a:t>
            </a:r>
            <a:r>
              <a:rPr lang="en-US" sz="4000" dirty="0" err="1"/>
              <a:t>ploughmarks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576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84654-EC7E-6C61-D808-1371471D6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65DF4-B3BF-ECF5-5E7A-05A4397114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9167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EF3D42-EF32-D250-7D17-941034BA39C6}"/>
              </a:ext>
            </a:extLst>
          </p:cNvPr>
          <p:cNvSpPr txBox="1"/>
          <p:nvPr/>
        </p:nvSpPr>
        <p:spPr>
          <a:xfrm>
            <a:off x="1368468" y="6488668"/>
            <a:ext cx="3742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Atlas of Submarine Glacial Landforms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71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FE9E4-A289-9CC6-B903-0B292E849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3E136-E7FF-49FE-26E3-3516151243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0" y="0"/>
            <a:ext cx="1029167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E4E2D-A108-FADC-D830-05E1F4011536}"/>
              </a:ext>
            </a:extLst>
          </p:cNvPr>
          <p:cNvSpPr txBox="1"/>
          <p:nvPr/>
        </p:nvSpPr>
        <p:spPr>
          <a:xfrm>
            <a:off x="444127" y="6488668"/>
            <a:ext cx="3742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Atlas of Submarine Glacial Landforms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137979-6D1E-86EE-5A85-0995CD3AF176}"/>
              </a:ext>
            </a:extLst>
          </p:cNvPr>
          <p:cNvSpPr txBox="1"/>
          <p:nvPr/>
        </p:nvSpPr>
        <p:spPr>
          <a:xfrm>
            <a:off x="278683" y="129209"/>
            <a:ext cx="440582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which way did it go?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A4D0945-77A9-80F6-F22B-8C826FD2EC07}"/>
              </a:ext>
            </a:extLst>
          </p:cNvPr>
          <p:cNvSpPr/>
          <p:nvPr/>
        </p:nvSpPr>
        <p:spPr>
          <a:xfrm>
            <a:off x="298172" y="89452"/>
            <a:ext cx="8593668" cy="4478042"/>
          </a:xfrm>
          <a:custGeom>
            <a:avLst/>
            <a:gdLst>
              <a:gd name="connsiteX0" fmla="*/ 0 w 8593668"/>
              <a:gd name="connsiteY0" fmla="*/ 2047461 h 4478042"/>
              <a:gd name="connsiteX1" fmla="*/ 894522 w 8593668"/>
              <a:gd name="connsiteY1" fmla="*/ 2415209 h 4478042"/>
              <a:gd name="connsiteX2" fmla="*/ 1371600 w 8593668"/>
              <a:gd name="connsiteY2" fmla="*/ 2773018 h 4478042"/>
              <a:gd name="connsiteX3" fmla="*/ 1719470 w 8593668"/>
              <a:gd name="connsiteY3" fmla="*/ 3041374 h 4478042"/>
              <a:gd name="connsiteX4" fmla="*/ 1948070 w 8593668"/>
              <a:gd name="connsiteY4" fmla="*/ 3309731 h 4478042"/>
              <a:gd name="connsiteX5" fmla="*/ 2156791 w 8593668"/>
              <a:gd name="connsiteY5" fmla="*/ 2981739 h 4478042"/>
              <a:gd name="connsiteX6" fmla="*/ 2415209 w 8593668"/>
              <a:gd name="connsiteY6" fmla="*/ 2792896 h 4478042"/>
              <a:gd name="connsiteX7" fmla="*/ 3180522 w 8593668"/>
              <a:gd name="connsiteY7" fmla="*/ 2773018 h 4478042"/>
              <a:gd name="connsiteX8" fmla="*/ 3975652 w 8593668"/>
              <a:gd name="connsiteY8" fmla="*/ 2882348 h 4478042"/>
              <a:gd name="connsiteX9" fmla="*/ 4412974 w 8593668"/>
              <a:gd name="connsiteY9" fmla="*/ 3230218 h 4478042"/>
              <a:gd name="connsiteX10" fmla="*/ 4572000 w 8593668"/>
              <a:gd name="connsiteY10" fmla="*/ 3637722 h 4478042"/>
              <a:gd name="connsiteX11" fmla="*/ 4949687 w 8593668"/>
              <a:gd name="connsiteY11" fmla="*/ 3429000 h 4478042"/>
              <a:gd name="connsiteX12" fmla="*/ 5615609 w 8593668"/>
              <a:gd name="connsiteY12" fmla="*/ 3399183 h 4478042"/>
              <a:gd name="connsiteX13" fmla="*/ 5893904 w 8593668"/>
              <a:gd name="connsiteY13" fmla="*/ 3508513 h 4478042"/>
              <a:gd name="connsiteX14" fmla="*/ 5824330 w 8593668"/>
              <a:gd name="connsiteY14" fmla="*/ 3588026 h 4478042"/>
              <a:gd name="connsiteX15" fmla="*/ 6589644 w 8593668"/>
              <a:gd name="connsiteY15" fmla="*/ 4263887 h 4478042"/>
              <a:gd name="connsiteX16" fmla="*/ 6748670 w 8593668"/>
              <a:gd name="connsiteY16" fmla="*/ 3528391 h 4478042"/>
              <a:gd name="connsiteX17" fmla="*/ 7195930 w 8593668"/>
              <a:gd name="connsiteY17" fmla="*/ 3170583 h 4478042"/>
              <a:gd name="connsiteX18" fmla="*/ 7364896 w 8593668"/>
              <a:gd name="connsiteY18" fmla="*/ 3011557 h 4478042"/>
              <a:gd name="connsiteX19" fmla="*/ 7752522 w 8593668"/>
              <a:gd name="connsiteY19" fmla="*/ 2683565 h 4478042"/>
              <a:gd name="connsiteX20" fmla="*/ 8179904 w 8593668"/>
              <a:gd name="connsiteY20" fmla="*/ 2733261 h 4478042"/>
              <a:gd name="connsiteX21" fmla="*/ 8239539 w 8593668"/>
              <a:gd name="connsiteY21" fmla="*/ 2941983 h 4478042"/>
              <a:gd name="connsiteX22" fmla="*/ 8507896 w 8593668"/>
              <a:gd name="connsiteY22" fmla="*/ 3806687 h 4478042"/>
              <a:gd name="connsiteX23" fmla="*/ 8547652 w 8593668"/>
              <a:gd name="connsiteY23" fmla="*/ 4472609 h 4478042"/>
              <a:gd name="connsiteX24" fmla="*/ 7901609 w 8593668"/>
              <a:gd name="connsiteY24" fmla="*/ 3438939 h 4478042"/>
              <a:gd name="connsiteX25" fmla="*/ 7036904 w 8593668"/>
              <a:gd name="connsiteY25" fmla="*/ 2216426 h 4478042"/>
              <a:gd name="connsiteX26" fmla="*/ 6639339 w 8593668"/>
              <a:gd name="connsiteY26" fmla="*/ 1083365 h 4478042"/>
              <a:gd name="connsiteX27" fmla="*/ 5705061 w 8593668"/>
              <a:gd name="connsiteY27" fmla="*/ 0 h 447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3668" h="4478042">
                <a:moveTo>
                  <a:pt x="0" y="2047461"/>
                </a:moveTo>
                <a:cubicBezTo>
                  <a:pt x="332961" y="2170872"/>
                  <a:pt x="665922" y="2294283"/>
                  <a:pt x="894522" y="2415209"/>
                </a:cubicBezTo>
                <a:cubicBezTo>
                  <a:pt x="1123122" y="2536135"/>
                  <a:pt x="1371600" y="2773018"/>
                  <a:pt x="1371600" y="2773018"/>
                </a:cubicBezTo>
                <a:cubicBezTo>
                  <a:pt x="1509091" y="2877379"/>
                  <a:pt x="1623392" y="2951922"/>
                  <a:pt x="1719470" y="3041374"/>
                </a:cubicBezTo>
                <a:cubicBezTo>
                  <a:pt x="1815548" y="3130826"/>
                  <a:pt x="1875183" y="3319670"/>
                  <a:pt x="1948070" y="3309731"/>
                </a:cubicBezTo>
                <a:cubicBezTo>
                  <a:pt x="2020957" y="3299792"/>
                  <a:pt x="2078935" y="3067878"/>
                  <a:pt x="2156791" y="2981739"/>
                </a:cubicBezTo>
                <a:cubicBezTo>
                  <a:pt x="2234648" y="2895600"/>
                  <a:pt x="2244587" y="2827683"/>
                  <a:pt x="2415209" y="2792896"/>
                </a:cubicBezTo>
                <a:cubicBezTo>
                  <a:pt x="2585831" y="2758109"/>
                  <a:pt x="2920448" y="2758109"/>
                  <a:pt x="3180522" y="2773018"/>
                </a:cubicBezTo>
                <a:cubicBezTo>
                  <a:pt x="3440596" y="2787927"/>
                  <a:pt x="3770243" y="2806148"/>
                  <a:pt x="3975652" y="2882348"/>
                </a:cubicBezTo>
                <a:cubicBezTo>
                  <a:pt x="4181061" y="2958548"/>
                  <a:pt x="4313583" y="3104322"/>
                  <a:pt x="4412974" y="3230218"/>
                </a:cubicBezTo>
                <a:cubicBezTo>
                  <a:pt x="4512365" y="3356114"/>
                  <a:pt x="4482548" y="3604592"/>
                  <a:pt x="4572000" y="3637722"/>
                </a:cubicBezTo>
                <a:cubicBezTo>
                  <a:pt x="4661452" y="3670852"/>
                  <a:pt x="4775752" y="3468756"/>
                  <a:pt x="4949687" y="3429000"/>
                </a:cubicBezTo>
                <a:cubicBezTo>
                  <a:pt x="5123622" y="3389244"/>
                  <a:pt x="5458240" y="3385931"/>
                  <a:pt x="5615609" y="3399183"/>
                </a:cubicBezTo>
                <a:cubicBezTo>
                  <a:pt x="5772979" y="3412435"/>
                  <a:pt x="5859117" y="3477039"/>
                  <a:pt x="5893904" y="3508513"/>
                </a:cubicBezTo>
                <a:cubicBezTo>
                  <a:pt x="5928691" y="3539987"/>
                  <a:pt x="5708373" y="3462130"/>
                  <a:pt x="5824330" y="3588026"/>
                </a:cubicBezTo>
                <a:cubicBezTo>
                  <a:pt x="5940287" y="3713922"/>
                  <a:pt x="6435587" y="4273826"/>
                  <a:pt x="6589644" y="4263887"/>
                </a:cubicBezTo>
                <a:cubicBezTo>
                  <a:pt x="6743701" y="4253948"/>
                  <a:pt x="6647622" y="3710608"/>
                  <a:pt x="6748670" y="3528391"/>
                </a:cubicBezTo>
                <a:cubicBezTo>
                  <a:pt x="6849718" y="3346174"/>
                  <a:pt x="7093226" y="3256722"/>
                  <a:pt x="7195930" y="3170583"/>
                </a:cubicBezTo>
                <a:cubicBezTo>
                  <a:pt x="7298634" y="3084444"/>
                  <a:pt x="7272131" y="3092727"/>
                  <a:pt x="7364896" y="3011557"/>
                </a:cubicBezTo>
                <a:cubicBezTo>
                  <a:pt x="7457661" y="2930387"/>
                  <a:pt x="7616687" y="2729948"/>
                  <a:pt x="7752522" y="2683565"/>
                </a:cubicBezTo>
                <a:cubicBezTo>
                  <a:pt x="7888357" y="2637182"/>
                  <a:pt x="8098735" y="2690191"/>
                  <a:pt x="8179904" y="2733261"/>
                </a:cubicBezTo>
                <a:cubicBezTo>
                  <a:pt x="8261073" y="2776331"/>
                  <a:pt x="8184874" y="2763079"/>
                  <a:pt x="8239539" y="2941983"/>
                </a:cubicBezTo>
                <a:cubicBezTo>
                  <a:pt x="8294204" y="3120887"/>
                  <a:pt x="8456544" y="3551583"/>
                  <a:pt x="8507896" y="3806687"/>
                </a:cubicBezTo>
                <a:cubicBezTo>
                  <a:pt x="8559248" y="4061791"/>
                  <a:pt x="8648700" y="4533900"/>
                  <a:pt x="8547652" y="4472609"/>
                </a:cubicBezTo>
                <a:cubicBezTo>
                  <a:pt x="8446604" y="4411318"/>
                  <a:pt x="8153400" y="3814969"/>
                  <a:pt x="7901609" y="3438939"/>
                </a:cubicBezTo>
                <a:cubicBezTo>
                  <a:pt x="7649818" y="3062909"/>
                  <a:pt x="7247282" y="2609022"/>
                  <a:pt x="7036904" y="2216426"/>
                </a:cubicBezTo>
                <a:cubicBezTo>
                  <a:pt x="6826526" y="1823830"/>
                  <a:pt x="6861313" y="1452769"/>
                  <a:pt x="6639339" y="1083365"/>
                </a:cubicBezTo>
                <a:cubicBezTo>
                  <a:pt x="6417365" y="713961"/>
                  <a:pt x="6061213" y="356980"/>
                  <a:pt x="5705061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4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52D5E-A2DF-BBAA-5DE6-6508A9A93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56E1F-7613-286D-A1D7-C163725FBA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838" y="0"/>
            <a:ext cx="10496812" cy="6841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76E32-0400-3D13-B825-C0F7D1096D4C}"/>
              </a:ext>
            </a:extLst>
          </p:cNvPr>
          <p:cNvSpPr txBox="1"/>
          <p:nvPr/>
        </p:nvSpPr>
        <p:spPr>
          <a:xfrm>
            <a:off x="-162838" y="5870986"/>
            <a:ext cx="1202498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glacier, several terminal moraines, moraine lake, stream</a:t>
            </a:r>
          </a:p>
        </p:txBody>
      </p:sp>
    </p:spTree>
    <p:extLst>
      <p:ext uri="{BB962C8B-B14F-4D97-AF65-F5344CB8AC3E}">
        <p14:creationId xmlns:p14="http://schemas.microsoft.com/office/powerpoint/2010/main" val="4255919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F17B3-DD39-D7A1-8393-B30135FA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DB60F-32C2-B5D4-900C-6BADB0D795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8" y="0"/>
            <a:ext cx="1029167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7FAC6-2B0D-2464-A336-25A6780D1EC2}"/>
              </a:ext>
            </a:extLst>
          </p:cNvPr>
          <p:cNvSpPr txBox="1"/>
          <p:nvPr/>
        </p:nvSpPr>
        <p:spPr>
          <a:xfrm>
            <a:off x="493825" y="6488668"/>
            <a:ext cx="3742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Atlas of Submarine Glacial Landforms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46503-CE8F-6070-64B2-C4CEF3B5D388}"/>
              </a:ext>
            </a:extLst>
          </p:cNvPr>
          <p:cNvSpPr txBox="1"/>
          <p:nvPr/>
        </p:nvSpPr>
        <p:spPr>
          <a:xfrm>
            <a:off x="328381" y="129209"/>
            <a:ext cx="456375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Law of Superposition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DE66953-39B9-AD53-830C-AA0CC66222E3}"/>
              </a:ext>
            </a:extLst>
          </p:cNvPr>
          <p:cNvSpPr/>
          <p:nvPr/>
        </p:nvSpPr>
        <p:spPr>
          <a:xfrm>
            <a:off x="347870" y="89452"/>
            <a:ext cx="8593668" cy="4478042"/>
          </a:xfrm>
          <a:custGeom>
            <a:avLst/>
            <a:gdLst>
              <a:gd name="connsiteX0" fmla="*/ 0 w 8593668"/>
              <a:gd name="connsiteY0" fmla="*/ 2047461 h 4478042"/>
              <a:gd name="connsiteX1" fmla="*/ 894522 w 8593668"/>
              <a:gd name="connsiteY1" fmla="*/ 2415209 h 4478042"/>
              <a:gd name="connsiteX2" fmla="*/ 1371600 w 8593668"/>
              <a:gd name="connsiteY2" fmla="*/ 2773018 h 4478042"/>
              <a:gd name="connsiteX3" fmla="*/ 1719470 w 8593668"/>
              <a:gd name="connsiteY3" fmla="*/ 3041374 h 4478042"/>
              <a:gd name="connsiteX4" fmla="*/ 1948070 w 8593668"/>
              <a:gd name="connsiteY4" fmla="*/ 3309731 h 4478042"/>
              <a:gd name="connsiteX5" fmla="*/ 2156791 w 8593668"/>
              <a:gd name="connsiteY5" fmla="*/ 2981739 h 4478042"/>
              <a:gd name="connsiteX6" fmla="*/ 2415209 w 8593668"/>
              <a:gd name="connsiteY6" fmla="*/ 2792896 h 4478042"/>
              <a:gd name="connsiteX7" fmla="*/ 3180522 w 8593668"/>
              <a:gd name="connsiteY7" fmla="*/ 2773018 h 4478042"/>
              <a:gd name="connsiteX8" fmla="*/ 3975652 w 8593668"/>
              <a:gd name="connsiteY8" fmla="*/ 2882348 h 4478042"/>
              <a:gd name="connsiteX9" fmla="*/ 4412974 w 8593668"/>
              <a:gd name="connsiteY9" fmla="*/ 3230218 h 4478042"/>
              <a:gd name="connsiteX10" fmla="*/ 4572000 w 8593668"/>
              <a:gd name="connsiteY10" fmla="*/ 3637722 h 4478042"/>
              <a:gd name="connsiteX11" fmla="*/ 4949687 w 8593668"/>
              <a:gd name="connsiteY11" fmla="*/ 3429000 h 4478042"/>
              <a:gd name="connsiteX12" fmla="*/ 5615609 w 8593668"/>
              <a:gd name="connsiteY12" fmla="*/ 3399183 h 4478042"/>
              <a:gd name="connsiteX13" fmla="*/ 5893904 w 8593668"/>
              <a:gd name="connsiteY13" fmla="*/ 3508513 h 4478042"/>
              <a:gd name="connsiteX14" fmla="*/ 5824330 w 8593668"/>
              <a:gd name="connsiteY14" fmla="*/ 3588026 h 4478042"/>
              <a:gd name="connsiteX15" fmla="*/ 6589644 w 8593668"/>
              <a:gd name="connsiteY15" fmla="*/ 4263887 h 4478042"/>
              <a:gd name="connsiteX16" fmla="*/ 6748670 w 8593668"/>
              <a:gd name="connsiteY16" fmla="*/ 3528391 h 4478042"/>
              <a:gd name="connsiteX17" fmla="*/ 7195930 w 8593668"/>
              <a:gd name="connsiteY17" fmla="*/ 3170583 h 4478042"/>
              <a:gd name="connsiteX18" fmla="*/ 7364896 w 8593668"/>
              <a:gd name="connsiteY18" fmla="*/ 3011557 h 4478042"/>
              <a:gd name="connsiteX19" fmla="*/ 7752522 w 8593668"/>
              <a:gd name="connsiteY19" fmla="*/ 2683565 h 4478042"/>
              <a:gd name="connsiteX20" fmla="*/ 8179904 w 8593668"/>
              <a:gd name="connsiteY20" fmla="*/ 2733261 h 4478042"/>
              <a:gd name="connsiteX21" fmla="*/ 8239539 w 8593668"/>
              <a:gd name="connsiteY21" fmla="*/ 2941983 h 4478042"/>
              <a:gd name="connsiteX22" fmla="*/ 8507896 w 8593668"/>
              <a:gd name="connsiteY22" fmla="*/ 3806687 h 4478042"/>
              <a:gd name="connsiteX23" fmla="*/ 8547652 w 8593668"/>
              <a:gd name="connsiteY23" fmla="*/ 4472609 h 4478042"/>
              <a:gd name="connsiteX24" fmla="*/ 7901609 w 8593668"/>
              <a:gd name="connsiteY24" fmla="*/ 3438939 h 4478042"/>
              <a:gd name="connsiteX25" fmla="*/ 7036904 w 8593668"/>
              <a:gd name="connsiteY25" fmla="*/ 2216426 h 4478042"/>
              <a:gd name="connsiteX26" fmla="*/ 6639339 w 8593668"/>
              <a:gd name="connsiteY26" fmla="*/ 1083365 h 4478042"/>
              <a:gd name="connsiteX27" fmla="*/ 5705061 w 8593668"/>
              <a:gd name="connsiteY27" fmla="*/ 0 h 447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3668" h="4478042">
                <a:moveTo>
                  <a:pt x="0" y="2047461"/>
                </a:moveTo>
                <a:cubicBezTo>
                  <a:pt x="332961" y="2170872"/>
                  <a:pt x="665922" y="2294283"/>
                  <a:pt x="894522" y="2415209"/>
                </a:cubicBezTo>
                <a:cubicBezTo>
                  <a:pt x="1123122" y="2536135"/>
                  <a:pt x="1371600" y="2773018"/>
                  <a:pt x="1371600" y="2773018"/>
                </a:cubicBezTo>
                <a:cubicBezTo>
                  <a:pt x="1509091" y="2877379"/>
                  <a:pt x="1623392" y="2951922"/>
                  <a:pt x="1719470" y="3041374"/>
                </a:cubicBezTo>
                <a:cubicBezTo>
                  <a:pt x="1815548" y="3130826"/>
                  <a:pt x="1875183" y="3319670"/>
                  <a:pt x="1948070" y="3309731"/>
                </a:cubicBezTo>
                <a:cubicBezTo>
                  <a:pt x="2020957" y="3299792"/>
                  <a:pt x="2078935" y="3067878"/>
                  <a:pt x="2156791" y="2981739"/>
                </a:cubicBezTo>
                <a:cubicBezTo>
                  <a:pt x="2234648" y="2895600"/>
                  <a:pt x="2244587" y="2827683"/>
                  <a:pt x="2415209" y="2792896"/>
                </a:cubicBezTo>
                <a:cubicBezTo>
                  <a:pt x="2585831" y="2758109"/>
                  <a:pt x="2920448" y="2758109"/>
                  <a:pt x="3180522" y="2773018"/>
                </a:cubicBezTo>
                <a:cubicBezTo>
                  <a:pt x="3440596" y="2787927"/>
                  <a:pt x="3770243" y="2806148"/>
                  <a:pt x="3975652" y="2882348"/>
                </a:cubicBezTo>
                <a:cubicBezTo>
                  <a:pt x="4181061" y="2958548"/>
                  <a:pt x="4313583" y="3104322"/>
                  <a:pt x="4412974" y="3230218"/>
                </a:cubicBezTo>
                <a:cubicBezTo>
                  <a:pt x="4512365" y="3356114"/>
                  <a:pt x="4482548" y="3604592"/>
                  <a:pt x="4572000" y="3637722"/>
                </a:cubicBezTo>
                <a:cubicBezTo>
                  <a:pt x="4661452" y="3670852"/>
                  <a:pt x="4775752" y="3468756"/>
                  <a:pt x="4949687" y="3429000"/>
                </a:cubicBezTo>
                <a:cubicBezTo>
                  <a:pt x="5123622" y="3389244"/>
                  <a:pt x="5458240" y="3385931"/>
                  <a:pt x="5615609" y="3399183"/>
                </a:cubicBezTo>
                <a:cubicBezTo>
                  <a:pt x="5772979" y="3412435"/>
                  <a:pt x="5859117" y="3477039"/>
                  <a:pt x="5893904" y="3508513"/>
                </a:cubicBezTo>
                <a:cubicBezTo>
                  <a:pt x="5928691" y="3539987"/>
                  <a:pt x="5708373" y="3462130"/>
                  <a:pt x="5824330" y="3588026"/>
                </a:cubicBezTo>
                <a:cubicBezTo>
                  <a:pt x="5940287" y="3713922"/>
                  <a:pt x="6435587" y="4273826"/>
                  <a:pt x="6589644" y="4263887"/>
                </a:cubicBezTo>
                <a:cubicBezTo>
                  <a:pt x="6743701" y="4253948"/>
                  <a:pt x="6647622" y="3710608"/>
                  <a:pt x="6748670" y="3528391"/>
                </a:cubicBezTo>
                <a:cubicBezTo>
                  <a:pt x="6849718" y="3346174"/>
                  <a:pt x="7093226" y="3256722"/>
                  <a:pt x="7195930" y="3170583"/>
                </a:cubicBezTo>
                <a:cubicBezTo>
                  <a:pt x="7298634" y="3084444"/>
                  <a:pt x="7272131" y="3092727"/>
                  <a:pt x="7364896" y="3011557"/>
                </a:cubicBezTo>
                <a:cubicBezTo>
                  <a:pt x="7457661" y="2930387"/>
                  <a:pt x="7616687" y="2729948"/>
                  <a:pt x="7752522" y="2683565"/>
                </a:cubicBezTo>
                <a:cubicBezTo>
                  <a:pt x="7888357" y="2637182"/>
                  <a:pt x="8098735" y="2690191"/>
                  <a:pt x="8179904" y="2733261"/>
                </a:cubicBezTo>
                <a:cubicBezTo>
                  <a:pt x="8261073" y="2776331"/>
                  <a:pt x="8184874" y="2763079"/>
                  <a:pt x="8239539" y="2941983"/>
                </a:cubicBezTo>
                <a:cubicBezTo>
                  <a:pt x="8294204" y="3120887"/>
                  <a:pt x="8456544" y="3551583"/>
                  <a:pt x="8507896" y="3806687"/>
                </a:cubicBezTo>
                <a:cubicBezTo>
                  <a:pt x="8559248" y="4061791"/>
                  <a:pt x="8648700" y="4533900"/>
                  <a:pt x="8547652" y="4472609"/>
                </a:cubicBezTo>
                <a:cubicBezTo>
                  <a:pt x="8446604" y="4411318"/>
                  <a:pt x="8153400" y="3814969"/>
                  <a:pt x="7901609" y="3438939"/>
                </a:cubicBezTo>
                <a:cubicBezTo>
                  <a:pt x="7649818" y="3062909"/>
                  <a:pt x="7247282" y="2609022"/>
                  <a:pt x="7036904" y="2216426"/>
                </a:cubicBezTo>
                <a:cubicBezTo>
                  <a:pt x="6826526" y="1823830"/>
                  <a:pt x="6861313" y="1452769"/>
                  <a:pt x="6639339" y="1083365"/>
                </a:cubicBezTo>
                <a:cubicBezTo>
                  <a:pt x="6417365" y="713961"/>
                  <a:pt x="6061213" y="356980"/>
                  <a:pt x="5705061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9C221-34D0-069A-5B59-C9BCD2F46F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32" t="30531" r="8634" b="24831"/>
          <a:stretch/>
        </p:blipFill>
        <p:spPr>
          <a:xfrm>
            <a:off x="279269" y="3707294"/>
            <a:ext cx="3091070" cy="306125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CDF4CE3A-C92B-1BF2-53BB-996941FC93DC}"/>
              </a:ext>
            </a:extLst>
          </p:cNvPr>
          <p:cNvSpPr/>
          <p:nvPr/>
        </p:nvSpPr>
        <p:spPr>
          <a:xfrm rot="14591289">
            <a:off x="6891269" y="1043609"/>
            <a:ext cx="1133061" cy="54665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8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CD80D-FFC9-60A9-ADA1-37763F90F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41" y="79341"/>
            <a:ext cx="7970979" cy="66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22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5D7AE-667D-59DE-0E7B-3EA5C2FDA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3E32D-4E35-B42C-DD6B-C290E50DFC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41" y="79341"/>
            <a:ext cx="7970979" cy="6699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66CE25-A967-BA23-B9F8-0FE02A358640}"/>
              </a:ext>
            </a:extLst>
          </p:cNvPr>
          <p:cNvSpPr txBox="1"/>
          <p:nvPr/>
        </p:nvSpPr>
        <p:spPr>
          <a:xfrm>
            <a:off x="9381992" y="1305342"/>
            <a:ext cx="19665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glacier was here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DB4013-27B7-AC6E-9A9E-4B21C18A9EB8}"/>
              </a:ext>
            </a:extLst>
          </p:cNvPr>
          <p:cNvSpPr/>
          <p:nvPr/>
        </p:nvSpPr>
        <p:spPr>
          <a:xfrm>
            <a:off x="560950" y="2886863"/>
            <a:ext cx="7879177" cy="3839614"/>
          </a:xfrm>
          <a:custGeom>
            <a:avLst/>
            <a:gdLst>
              <a:gd name="connsiteX0" fmla="*/ 627448 w 9071935"/>
              <a:gd name="connsiteY0" fmla="*/ 2975318 h 3999701"/>
              <a:gd name="connsiteX1" fmla="*/ 1516796 w 9071935"/>
              <a:gd name="connsiteY1" fmla="*/ 2699745 h 3999701"/>
              <a:gd name="connsiteX2" fmla="*/ 1930155 w 9071935"/>
              <a:gd name="connsiteY2" fmla="*/ 2010814 h 3999701"/>
              <a:gd name="connsiteX3" fmla="*/ 2493826 w 9071935"/>
              <a:gd name="connsiteY3" fmla="*/ 1635033 h 3999701"/>
              <a:gd name="connsiteX4" fmla="*/ 2756873 w 9071935"/>
              <a:gd name="connsiteY4" fmla="*/ 1509773 h 3999701"/>
              <a:gd name="connsiteX5" fmla="*/ 2844555 w 9071935"/>
              <a:gd name="connsiteY5" fmla="*/ 2574485 h 3999701"/>
              <a:gd name="connsiteX6" fmla="*/ 3308018 w 9071935"/>
              <a:gd name="connsiteY6" fmla="*/ 2900162 h 3999701"/>
              <a:gd name="connsiteX7" fmla="*/ 3746429 w 9071935"/>
              <a:gd name="connsiteY7" fmla="*/ 2737323 h 3999701"/>
              <a:gd name="connsiteX8" fmla="*/ 3746429 w 9071935"/>
              <a:gd name="connsiteY8" fmla="*/ 2161126 h 3999701"/>
              <a:gd name="connsiteX9" fmla="*/ 4022002 w 9071935"/>
              <a:gd name="connsiteY9" fmla="*/ 2261334 h 3999701"/>
              <a:gd name="connsiteX10" fmla="*/ 4535569 w 9071935"/>
              <a:gd name="connsiteY10" fmla="*/ 3338573 h 3999701"/>
              <a:gd name="connsiteX11" fmla="*/ 5662911 w 9071935"/>
              <a:gd name="connsiteY11" fmla="*/ 3138156 h 3999701"/>
              <a:gd name="connsiteX12" fmla="*/ 5913432 w 9071935"/>
              <a:gd name="connsiteY12" fmla="*/ 2323964 h 3999701"/>
              <a:gd name="connsiteX13" fmla="*/ 5612807 w 9071935"/>
              <a:gd name="connsiteY13" fmla="*/ 1008732 h 3999701"/>
              <a:gd name="connsiteX14" fmla="*/ 5650385 w 9071935"/>
              <a:gd name="connsiteY14" fmla="*/ 407482 h 3999701"/>
              <a:gd name="connsiteX15" fmla="*/ 6652467 w 9071935"/>
              <a:gd name="connsiteY15" fmla="*/ 31701 h 3999701"/>
              <a:gd name="connsiteX16" fmla="*/ 7341399 w 9071935"/>
              <a:gd name="connsiteY16" fmla="*/ 81805 h 3999701"/>
              <a:gd name="connsiteX17" fmla="*/ 7729706 w 9071935"/>
              <a:gd name="connsiteY17" fmla="*/ 570321 h 3999701"/>
              <a:gd name="connsiteX18" fmla="*/ 7378977 w 9071935"/>
              <a:gd name="connsiteY18" fmla="*/ 1522299 h 3999701"/>
              <a:gd name="connsiteX19" fmla="*/ 7742232 w 9071935"/>
              <a:gd name="connsiteY19" fmla="*/ 2060918 h 3999701"/>
              <a:gd name="connsiteX20" fmla="*/ 8155591 w 9071935"/>
              <a:gd name="connsiteY20" fmla="*/ 2311438 h 3999701"/>
              <a:gd name="connsiteX21" fmla="*/ 8468741 w 9071935"/>
              <a:gd name="connsiteY21" fmla="*/ 2111022 h 3999701"/>
              <a:gd name="connsiteX22" fmla="*/ 8481267 w 9071935"/>
              <a:gd name="connsiteY22" fmla="*/ 3827088 h 3999701"/>
              <a:gd name="connsiteX23" fmla="*/ 614922 w 9071935"/>
              <a:gd name="connsiteY23" fmla="*/ 3839614 h 3999701"/>
              <a:gd name="connsiteX24" fmla="*/ 627448 w 9071935"/>
              <a:gd name="connsiteY24" fmla="*/ 2975318 h 3999701"/>
              <a:gd name="connsiteX0" fmla="*/ 592917 w 9037404"/>
              <a:gd name="connsiteY0" fmla="*/ 2975318 h 3999701"/>
              <a:gd name="connsiteX1" fmla="*/ 1482265 w 9037404"/>
              <a:gd name="connsiteY1" fmla="*/ 2699745 h 3999701"/>
              <a:gd name="connsiteX2" fmla="*/ 1895624 w 9037404"/>
              <a:gd name="connsiteY2" fmla="*/ 2010814 h 3999701"/>
              <a:gd name="connsiteX3" fmla="*/ 2459295 w 9037404"/>
              <a:gd name="connsiteY3" fmla="*/ 1635033 h 3999701"/>
              <a:gd name="connsiteX4" fmla="*/ 2722342 w 9037404"/>
              <a:gd name="connsiteY4" fmla="*/ 1509773 h 3999701"/>
              <a:gd name="connsiteX5" fmla="*/ 2810024 w 9037404"/>
              <a:gd name="connsiteY5" fmla="*/ 2574485 h 3999701"/>
              <a:gd name="connsiteX6" fmla="*/ 3273487 w 9037404"/>
              <a:gd name="connsiteY6" fmla="*/ 2900162 h 3999701"/>
              <a:gd name="connsiteX7" fmla="*/ 3711898 w 9037404"/>
              <a:gd name="connsiteY7" fmla="*/ 2737323 h 3999701"/>
              <a:gd name="connsiteX8" fmla="*/ 3711898 w 9037404"/>
              <a:gd name="connsiteY8" fmla="*/ 2161126 h 3999701"/>
              <a:gd name="connsiteX9" fmla="*/ 3987471 w 9037404"/>
              <a:gd name="connsiteY9" fmla="*/ 2261334 h 3999701"/>
              <a:gd name="connsiteX10" fmla="*/ 4501038 w 9037404"/>
              <a:gd name="connsiteY10" fmla="*/ 3338573 h 3999701"/>
              <a:gd name="connsiteX11" fmla="*/ 5628380 w 9037404"/>
              <a:gd name="connsiteY11" fmla="*/ 3138156 h 3999701"/>
              <a:gd name="connsiteX12" fmla="*/ 5878901 w 9037404"/>
              <a:gd name="connsiteY12" fmla="*/ 2323964 h 3999701"/>
              <a:gd name="connsiteX13" fmla="*/ 5578276 w 9037404"/>
              <a:gd name="connsiteY13" fmla="*/ 1008732 h 3999701"/>
              <a:gd name="connsiteX14" fmla="*/ 5615854 w 9037404"/>
              <a:gd name="connsiteY14" fmla="*/ 407482 h 3999701"/>
              <a:gd name="connsiteX15" fmla="*/ 6617936 w 9037404"/>
              <a:gd name="connsiteY15" fmla="*/ 31701 h 3999701"/>
              <a:gd name="connsiteX16" fmla="*/ 7306868 w 9037404"/>
              <a:gd name="connsiteY16" fmla="*/ 81805 h 3999701"/>
              <a:gd name="connsiteX17" fmla="*/ 7695175 w 9037404"/>
              <a:gd name="connsiteY17" fmla="*/ 570321 h 3999701"/>
              <a:gd name="connsiteX18" fmla="*/ 7344446 w 9037404"/>
              <a:gd name="connsiteY18" fmla="*/ 1522299 h 3999701"/>
              <a:gd name="connsiteX19" fmla="*/ 7707701 w 9037404"/>
              <a:gd name="connsiteY19" fmla="*/ 2060918 h 3999701"/>
              <a:gd name="connsiteX20" fmla="*/ 8121060 w 9037404"/>
              <a:gd name="connsiteY20" fmla="*/ 2311438 h 3999701"/>
              <a:gd name="connsiteX21" fmla="*/ 8434210 w 9037404"/>
              <a:gd name="connsiteY21" fmla="*/ 2111022 h 3999701"/>
              <a:gd name="connsiteX22" fmla="*/ 8446736 w 9037404"/>
              <a:gd name="connsiteY22" fmla="*/ 3827088 h 3999701"/>
              <a:gd name="connsiteX23" fmla="*/ 580391 w 9037404"/>
              <a:gd name="connsiteY23" fmla="*/ 3839614 h 3999701"/>
              <a:gd name="connsiteX24" fmla="*/ 592917 w 9037404"/>
              <a:gd name="connsiteY24" fmla="*/ 2975318 h 3999701"/>
              <a:gd name="connsiteX0" fmla="*/ 592917 w 9037404"/>
              <a:gd name="connsiteY0" fmla="*/ 2975318 h 3999701"/>
              <a:gd name="connsiteX1" fmla="*/ 1482265 w 9037404"/>
              <a:gd name="connsiteY1" fmla="*/ 2699745 h 3999701"/>
              <a:gd name="connsiteX2" fmla="*/ 1895624 w 9037404"/>
              <a:gd name="connsiteY2" fmla="*/ 2010814 h 3999701"/>
              <a:gd name="connsiteX3" fmla="*/ 2459295 w 9037404"/>
              <a:gd name="connsiteY3" fmla="*/ 1635033 h 3999701"/>
              <a:gd name="connsiteX4" fmla="*/ 2722342 w 9037404"/>
              <a:gd name="connsiteY4" fmla="*/ 1509773 h 3999701"/>
              <a:gd name="connsiteX5" fmla="*/ 2810024 w 9037404"/>
              <a:gd name="connsiteY5" fmla="*/ 2574485 h 3999701"/>
              <a:gd name="connsiteX6" fmla="*/ 3273487 w 9037404"/>
              <a:gd name="connsiteY6" fmla="*/ 2900162 h 3999701"/>
              <a:gd name="connsiteX7" fmla="*/ 3711898 w 9037404"/>
              <a:gd name="connsiteY7" fmla="*/ 2737323 h 3999701"/>
              <a:gd name="connsiteX8" fmla="*/ 3711898 w 9037404"/>
              <a:gd name="connsiteY8" fmla="*/ 2161126 h 3999701"/>
              <a:gd name="connsiteX9" fmla="*/ 3987471 w 9037404"/>
              <a:gd name="connsiteY9" fmla="*/ 2261334 h 3999701"/>
              <a:gd name="connsiteX10" fmla="*/ 4501038 w 9037404"/>
              <a:gd name="connsiteY10" fmla="*/ 3338573 h 3999701"/>
              <a:gd name="connsiteX11" fmla="*/ 5628380 w 9037404"/>
              <a:gd name="connsiteY11" fmla="*/ 3138156 h 3999701"/>
              <a:gd name="connsiteX12" fmla="*/ 5878901 w 9037404"/>
              <a:gd name="connsiteY12" fmla="*/ 2323964 h 3999701"/>
              <a:gd name="connsiteX13" fmla="*/ 5578276 w 9037404"/>
              <a:gd name="connsiteY13" fmla="*/ 1008732 h 3999701"/>
              <a:gd name="connsiteX14" fmla="*/ 5615854 w 9037404"/>
              <a:gd name="connsiteY14" fmla="*/ 407482 h 3999701"/>
              <a:gd name="connsiteX15" fmla="*/ 6617936 w 9037404"/>
              <a:gd name="connsiteY15" fmla="*/ 31701 h 3999701"/>
              <a:gd name="connsiteX16" fmla="*/ 7306868 w 9037404"/>
              <a:gd name="connsiteY16" fmla="*/ 81805 h 3999701"/>
              <a:gd name="connsiteX17" fmla="*/ 7695175 w 9037404"/>
              <a:gd name="connsiteY17" fmla="*/ 570321 h 3999701"/>
              <a:gd name="connsiteX18" fmla="*/ 7344446 w 9037404"/>
              <a:gd name="connsiteY18" fmla="*/ 1522299 h 3999701"/>
              <a:gd name="connsiteX19" fmla="*/ 7707701 w 9037404"/>
              <a:gd name="connsiteY19" fmla="*/ 2060918 h 3999701"/>
              <a:gd name="connsiteX20" fmla="*/ 8121060 w 9037404"/>
              <a:gd name="connsiteY20" fmla="*/ 2311438 h 3999701"/>
              <a:gd name="connsiteX21" fmla="*/ 8434210 w 9037404"/>
              <a:gd name="connsiteY21" fmla="*/ 2111022 h 3999701"/>
              <a:gd name="connsiteX22" fmla="*/ 8446736 w 9037404"/>
              <a:gd name="connsiteY22" fmla="*/ 3827088 h 3999701"/>
              <a:gd name="connsiteX23" fmla="*/ 580391 w 9037404"/>
              <a:gd name="connsiteY23" fmla="*/ 3839614 h 3999701"/>
              <a:gd name="connsiteX24" fmla="*/ 592917 w 9037404"/>
              <a:gd name="connsiteY24" fmla="*/ 2975318 h 3999701"/>
              <a:gd name="connsiteX0" fmla="*/ 592917 w 9037404"/>
              <a:gd name="connsiteY0" fmla="*/ 2975318 h 3999701"/>
              <a:gd name="connsiteX1" fmla="*/ 1482265 w 9037404"/>
              <a:gd name="connsiteY1" fmla="*/ 2699745 h 3999701"/>
              <a:gd name="connsiteX2" fmla="*/ 1895624 w 9037404"/>
              <a:gd name="connsiteY2" fmla="*/ 2010814 h 3999701"/>
              <a:gd name="connsiteX3" fmla="*/ 2459295 w 9037404"/>
              <a:gd name="connsiteY3" fmla="*/ 1635033 h 3999701"/>
              <a:gd name="connsiteX4" fmla="*/ 2722342 w 9037404"/>
              <a:gd name="connsiteY4" fmla="*/ 1509773 h 3999701"/>
              <a:gd name="connsiteX5" fmla="*/ 2810024 w 9037404"/>
              <a:gd name="connsiteY5" fmla="*/ 2574485 h 3999701"/>
              <a:gd name="connsiteX6" fmla="*/ 3273487 w 9037404"/>
              <a:gd name="connsiteY6" fmla="*/ 2900162 h 3999701"/>
              <a:gd name="connsiteX7" fmla="*/ 3711898 w 9037404"/>
              <a:gd name="connsiteY7" fmla="*/ 2737323 h 3999701"/>
              <a:gd name="connsiteX8" fmla="*/ 3711898 w 9037404"/>
              <a:gd name="connsiteY8" fmla="*/ 2161126 h 3999701"/>
              <a:gd name="connsiteX9" fmla="*/ 3987471 w 9037404"/>
              <a:gd name="connsiteY9" fmla="*/ 2261334 h 3999701"/>
              <a:gd name="connsiteX10" fmla="*/ 4501038 w 9037404"/>
              <a:gd name="connsiteY10" fmla="*/ 3338573 h 3999701"/>
              <a:gd name="connsiteX11" fmla="*/ 5628380 w 9037404"/>
              <a:gd name="connsiteY11" fmla="*/ 3138156 h 3999701"/>
              <a:gd name="connsiteX12" fmla="*/ 5878901 w 9037404"/>
              <a:gd name="connsiteY12" fmla="*/ 2323964 h 3999701"/>
              <a:gd name="connsiteX13" fmla="*/ 5578276 w 9037404"/>
              <a:gd name="connsiteY13" fmla="*/ 1008732 h 3999701"/>
              <a:gd name="connsiteX14" fmla="*/ 5615854 w 9037404"/>
              <a:gd name="connsiteY14" fmla="*/ 407482 h 3999701"/>
              <a:gd name="connsiteX15" fmla="*/ 6617936 w 9037404"/>
              <a:gd name="connsiteY15" fmla="*/ 31701 h 3999701"/>
              <a:gd name="connsiteX16" fmla="*/ 7306868 w 9037404"/>
              <a:gd name="connsiteY16" fmla="*/ 81805 h 3999701"/>
              <a:gd name="connsiteX17" fmla="*/ 7695175 w 9037404"/>
              <a:gd name="connsiteY17" fmla="*/ 570321 h 3999701"/>
              <a:gd name="connsiteX18" fmla="*/ 7344446 w 9037404"/>
              <a:gd name="connsiteY18" fmla="*/ 1522299 h 3999701"/>
              <a:gd name="connsiteX19" fmla="*/ 7707701 w 9037404"/>
              <a:gd name="connsiteY19" fmla="*/ 2060918 h 3999701"/>
              <a:gd name="connsiteX20" fmla="*/ 8121060 w 9037404"/>
              <a:gd name="connsiteY20" fmla="*/ 2311438 h 3999701"/>
              <a:gd name="connsiteX21" fmla="*/ 8434210 w 9037404"/>
              <a:gd name="connsiteY21" fmla="*/ 2111022 h 3999701"/>
              <a:gd name="connsiteX22" fmla="*/ 8446736 w 9037404"/>
              <a:gd name="connsiteY22" fmla="*/ 3827088 h 3999701"/>
              <a:gd name="connsiteX23" fmla="*/ 580391 w 9037404"/>
              <a:gd name="connsiteY23" fmla="*/ 3839614 h 3999701"/>
              <a:gd name="connsiteX24" fmla="*/ 592917 w 9037404"/>
              <a:gd name="connsiteY24" fmla="*/ 2975318 h 3999701"/>
              <a:gd name="connsiteX0" fmla="*/ 592917 w 9037404"/>
              <a:gd name="connsiteY0" fmla="*/ 2975318 h 3999701"/>
              <a:gd name="connsiteX1" fmla="*/ 1482265 w 9037404"/>
              <a:gd name="connsiteY1" fmla="*/ 2699745 h 3999701"/>
              <a:gd name="connsiteX2" fmla="*/ 1895624 w 9037404"/>
              <a:gd name="connsiteY2" fmla="*/ 2010814 h 3999701"/>
              <a:gd name="connsiteX3" fmla="*/ 2459295 w 9037404"/>
              <a:gd name="connsiteY3" fmla="*/ 1635033 h 3999701"/>
              <a:gd name="connsiteX4" fmla="*/ 2722342 w 9037404"/>
              <a:gd name="connsiteY4" fmla="*/ 1509773 h 3999701"/>
              <a:gd name="connsiteX5" fmla="*/ 2810024 w 9037404"/>
              <a:gd name="connsiteY5" fmla="*/ 2574485 h 3999701"/>
              <a:gd name="connsiteX6" fmla="*/ 3273487 w 9037404"/>
              <a:gd name="connsiteY6" fmla="*/ 2900162 h 3999701"/>
              <a:gd name="connsiteX7" fmla="*/ 3711898 w 9037404"/>
              <a:gd name="connsiteY7" fmla="*/ 2737323 h 3999701"/>
              <a:gd name="connsiteX8" fmla="*/ 3711898 w 9037404"/>
              <a:gd name="connsiteY8" fmla="*/ 2161126 h 3999701"/>
              <a:gd name="connsiteX9" fmla="*/ 3987471 w 9037404"/>
              <a:gd name="connsiteY9" fmla="*/ 2261334 h 3999701"/>
              <a:gd name="connsiteX10" fmla="*/ 4501038 w 9037404"/>
              <a:gd name="connsiteY10" fmla="*/ 3338573 h 3999701"/>
              <a:gd name="connsiteX11" fmla="*/ 5628380 w 9037404"/>
              <a:gd name="connsiteY11" fmla="*/ 3138156 h 3999701"/>
              <a:gd name="connsiteX12" fmla="*/ 5878901 w 9037404"/>
              <a:gd name="connsiteY12" fmla="*/ 2323964 h 3999701"/>
              <a:gd name="connsiteX13" fmla="*/ 5578276 w 9037404"/>
              <a:gd name="connsiteY13" fmla="*/ 1008732 h 3999701"/>
              <a:gd name="connsiteX14" fmla="*/ 5615854 w 9037404"/>
              <a:gd name="connsiteY14" fmla="*/ 407482 h 3999701"/>
              <a:gd name="connsiteX15" fmla="*/ 6617936 w 9037404"/>
              <a:gd name="connsiteY15" fmla="*/ 31701 h 3999701"/>
              <a:gd name="connsiteX16" fmla="*/ 7306868 w 9037404"/>
              <a:gd name="connsiteY16" fmla="*/ 81805 h 3999701"/>
              <a:gd name="connsiteX17" fmla="*/ 7695175 w 9037404"/>
              <a:gd name="connsiteY17" fmla="*/ 570321 h 3999701"/>
              <a:gd name="connsiteX18" fmla="*/ 7344446 w 9037404"/>
              <a:gd name="connsiteY18" fmla="*/ 1522299 h 3999701"/>
              <a:gd name="connsiteX19" fmla="*/ 7707701 w 9037404"/>
              <a:gd name="connsiteY19" fmla="*/ 2060918 h 3999701"/>
              <a:gd name="connsiteX20" fmla="*/ 8121060 w 9037404"/>
              <a:gd name="connsiteY20" fmla="*/ 2311438 h 3999701"/>
              <a:gd name="connsiteX21" fmla="*/ 8434210 w 9037404"/>
              <a:gd name="connsiteY21" fmla="*/ 2111022 h 3999701"/>
              <a:gd name="connsiteX22" fmla="*/ 8446736 w 9037404"/>
              <a:gd name="connsiteY22" fmla="*/ 3827088 h 3999701"/>
              <a:gd name="connsiteX23" fmla="*/ 580391 w 9037404"/>
              <a:gd name="connsiteY23" fmla="*/ 3839614 h 3999701"/>
              <a:gd name="connsiteX24" fmla="*/ 592917 w 9037404"/>
              <a:gd name="connsiteY24" fmla="*/ 2975318 h 3999701"/>
              <a:gd name="connsiteX0" fmla="*/ 15247 w 8459734"/>
              <a:gd name="connsiteY0" fmla="*/ 2975318 h 3999701"/>
              <a:gd name="connsiteX1" fmla="*/ 904595 w 8459734"/>
              <a:gd name="connsiteY1" fmla="*/ 2699745 h 3999701"/>
              <a:gd name="connsiteX2" fmla="*/ 1317954 w 8459734"/>
              <a:gd name="connsiteY2" fmla="*/ 2010814 h 3999701"/>
              <a:gd name="connsiteX3" fmla="*/ 1881625 w 8459734"/>
              <a:gd name="connsiteY3" fmla="*/ 1635033 h 3999701"/>
              <a:gd name="connsiteX4" fmla="*/ 2144672 w 8459734"/>
              <a:gd name="connsiteY4" fmla="*/ 1509773 h 3999701"/>
              <a:gd name="connsiteX5" fmla="*/ 2232354 w 8459734"/>
              <a:gd name="connsiteY5" fmla="*/ 2574485 h 3999701"/>
              <a:gd name="connsiteX6" fmla="*/ 2695817 w 8459734"/>
              <a:gd name="connsiteY6" fmla="*/ 2900162 h 3999701"/>
              <a:gd name="connsiteX7" fmla="*/ 3134228 w 8459734"/>
              <a:gd name="connsiteY7" fmla="*/ 2737323 h 3999701"/>
              <a:gd name="connsiteX8" fmla="*/ 3134228 w 8459734"/>
              <a:gd name="connsiteY8" fmla="*/ 2161126 h 3999701"/>
              <a:gd name="connsiteX9" fmla="*/ 3409801 w 8459734"/>
              <a:gd name="connsiteY9" fmla="*/ 2261334 h 3999701"/>
              <a:gd name="connsiteX10" fmla="*/ 3923368 w 8459734"/>
              <a:gd name="connsiteY10" fmla="*/ 3338573 h 3999701"/>
              <a:gd name="connsiteX11" fmla="*/ 5050710 w 8459734"/>
              <a:gd name="connsiteY11" fmla="*/ 3138156 h 3999701"/>
              <a:gd name="connsiteX12" fmla="*/ 5301231 w 8459734"/>
              <a:gd name="connsiteY12" fmla="*/ 2323964 h 3999701"/>
              <a:gd name="connsiteX13" fmla="*/ 5000606 w 8459734"/>
              <a:gd name="connsiteY13" fmla="*/ 1008732 h 3999701"/>
              <a:gd name="connsiteX14" fmla="*/ 5038184 w 8459734"/>
              <a:gd name="connsiteY14" fmla="*/ 407482 h 3999701"/>
              <a:gd name="connsiteX15" fmla="*/ 6040266 w 8459734"/>
              <a:gd name="connsiteY15" fmla="*/ 31701 h 3999701"/>
              <a:gd name="connsiteX16" fmla="*/ 6729198 w 8459734"/>
              <a:gd name="connsiteY16" fmla="*/ 81805 h 3999701"/>
              <a:gd name="connsiteX17" fmla="*/ 7117505 w 8459734"/>
              <a:gd name="connsiteY17" fmla="*/ 570321 h 3999701"/>
              <a:gd name="connsiteX18" fmla="*/ 6766776 w 8459734"/>
              <a:gd name="connsiteY18" fmla="*/ 1522299 h 3999701"/>
              <a:gd name="connsiteX19" fmla="*/ 7130031 w 8459734"/>
              <a:gd name="connsiteY19" fmla="*/ 2060918 h 3999701"/>
              <a:gd name="connsiteX20" fmla="*/ 7543390 w 8459734"/>
              <a:gd name="connsiteY20" fmla="*/ 2311438 h 3999701"/>
              <a:gd name="connsiteX21" fmla="*/ 7856540 w 8459734"/>
              <a:gd name="connsiteY21" fmla="*/ 2111022 h 3999701"/>
              <a:gd name="connsiteX22" fmla="*/ 7869066 w 8459734"/>
              <a:gd name="connsiteY22" fmla="*/ 3827088 h 3999701"/>
              <a:gd name="connsiteX23" fmla="*/ 2721 w 8459734"/>
              <a:gd name="connsiteY23" fmla="*/ 3839614 h 3999701"/>
              <a:gd name="connsiteX24" fmla="*/ 15247 w 8459734"/>
              <a:gd name="connsiteY24" fmla="*/ 2975318 h 3999701"/>
              <a:gd name="connsiteX0" fmla="*/ 15247 w 8459734"/>
              <a:gd name="connsiteY0" fmla="*/ 2975318 h 3947142"/>
              <a:gd name="connsiteX1" fmla="*/ 904595 w 8459734"/>
              <a:gd name="connsiteY1" fmla="*/ 2699745 h 3947142"/>
              <a:gd name="connsiteX2" fmla="*/ 1317954 w 8459734"/>
              <a:gd name="connsiteY2" fmla="*/ 2010814 h 3947142"/>
              <a:gd name="connsiteX3" fmla="*/ 1881625 w 8459734"/>
              <a:gd name="connsiteY3" fmla="*/ 1635033 h 3947142"/>
              <a:gd name="connsiteX4" fmla="*/ 2144672 w 8459734"/>
              <a:gd name="connsiteY4" fmla="*/ 1509773 h 3947142"/>
              <a:gd name="connsiteX5" fmla="*/ 2232354 w 8459734"/>
              <a:gd name="connsiteY5" fmla="*/ 2574485 h 3947142"/>
              <a:gd name="connsiteX6" fmla="*/ 2695817 w 8459734"/>
              <a:gd name="connsiteY6" fmla="*/ 2900162 h 3947142"/>
              <a:gd name="connsiteX7" fmla="*/ 3134228 w 8459734"/>
              <a:gd name="connsiteY7" fmla="*/ 2737323 h 3947142"/>
              <a:gd name="connsiteX8" fmla="*/ 3134228 w 8459734"/>
              <a:gd name="connsiteY8" fmla="*/ 2161126 h 3947142"/>
              <a:gd name="connsiteX9" fmla="*/ 3409801 w 8459734"/>
              <a:gd name="connsiteY9" fmla="*/ 2261334 h 3947142"/>
              <a:gd name="connsiteX10" fmla="*/ 3923368 w 8459734"/>
              <a:gd name="connsiteY10" fmla="*/ 3338573 h 3947142"/>
              <a:gd name="connsiteX11" fmla="*/ 5050710 w 8459734"/>
              <a:gd name="connsiteY11" fmla="*/ 3138156 h 3947142"/>
              <a:gd name="connsiteX12" fmla="*/ 5301231 w 8459734"/>
              <a:gd name="connsiteY12" fmla="*/ 2323964 h 3947142"/>
              <a:gd name="connsiteX13" fmla="*/ 5000606 w 8459734"/>
              <a:gd name="connsiteY13" fmla="*/ 1008732 h 3947142"/>
              <a:gd name="connsiteX14" fmla="*/ 5038184 w 8459734"/>
              <a:gd name="connsiteY14" fmla="*/ 407482 h 3947142"/>
              <a:gd name="connsiteX15" fmla="*/ 6040266 w 8459734"/>
              <a:gd name="connsiteY15" fmla="*/ 31701 h 3947142"/>
              <a:gd name="connsiteX16" fmla="*/ 6729198 w 8459734"/>
              <a:gd name="connsiteY16" fmla="*/ 81805 h 3947142"/>
              <a:gd name="connsiteX17" fmla="*/ 7117505 w 8459734"/>
              <a:gd name="connsiteY17" fmla="*/ 570321 h 3947142"/>
              <a:gd name="connsiteX18" fmla="*/ 6766776 w 8459734"/>
              <a:gd name="connsiteY18" fmla="*/ 1522299 h 3947142"/>
              <a:gd name="connsiteX19" fmla="*/ 7130031 w 8459734"/>
              <a:gd name="connsiteY19" fmla="*/ 2060918 h 3947142"/>
              <a:gd name="connsiteX20" fmla="*/ 7543390 w 8459734"/>
              <a:gd name="connsiteY20" fmla="*/ 2311438 h 3947142"/>
              <a:gd name="connsiteX21" fmla="*/ 7856540 w 8459734"/>
              <a:gd name="connsiteY21" fmla="*/ 2111022 h 3947142"/>
              <a:gd name="connsiteX22" fmla="*/ 7869066 w 8459734"/>
              <a:gd name="connsiteY22" fmla="*/ 3827088 h 3947142"/>
              <a:gd name="connsiteX23" fmla="*/ 2721 w 8459734"/>
              <a:gd name="connsiteY23" fmla="*/ 3839614 h 3947142"/>
              <a:gd name="connsiteX24" fmla="*/ 15247 w 8459734"/>
              <a:gd name="connsiteY24" fmla="*/ 2975318 h 3947142"/>
              <a:gd name="connsiteX0" fmla="*/ 15247 w 8459734"/>
              <a:gd name="connsiteY0" fmla="*/ 2975318 h 3925652"/>
              <a:gd name="connsiteX1" fmla="*/ 904595 w 8459734"/>
              <a:gd name="connsiteY1" fmla="*/ 2699745 h 3925652"/>
              <a:gd name="connsiteX2" fmla="*/ 1317954 w 8459734"/>
              <a:gd name="connsiteY2" fmla="*/ 2010814 h 3925652"/>
              <a:gd name="connsiteX3" fmla="*/ 1881625 w 8459734"/>
              <a:gd name="connsiteY3" fmla="*/ 1635033 h 3925652"/>
              <a:gd name="connsiteX4" fmla="*/ 2144672 w 8459734"/>
              <a:gd name="connsiteY4" fmla="*/ 1509773 h 3925652"/>
              <a:gd name="connsiteX5" fmla="*/ 2232354 w 8459734"/>
              <a:gd name="connsiteY5" fmla="*/ 2574485 h 3925652"/>
              <a:gd name="connsiteX6" fmla="*/ 2695817 w 8459734"/>
              <a:gd name="connsiteY6" fmla="*/ 2900162 h 3925652"/>
              <a:gd name="connsiteX7" fmla="*/ 3134228 w 8459734"/>
              <a:gd name="connsiteY7" fmla="*/ 2737323 h 3925652"/>
              <a:gd name="connsiteX8" fmla="*/ 3134228 w 8459734"/>
              <a:gd name="connsiteY8" fmla="*/ 2161126 h 3925652"/>
              <a:gd name="connsiteX9" fmla="*/ 3409801 w 8459734"/>
              <a:gd name="connsiteY9" fmla="*/ 2261334 h 3925652"/>
              <a:gd name="connsiteX10" fmla="*/ 3923368 w 8459734"/>
              <a:gd name="connsiteY10" fmla="*/ 3338573 h 3925652"/>
              <a:gd name="connsiteX11" fmla="*/ 5050710 w 8459734"/>
              <a:gd name="connsiteY11" fmla="*/ 3138156 h 3925652"/>
              <a:gd name="connsiteX12" fmla="*/ 5301231 w 8459734"/>
              <a:gd name="connsiteY12" fmla="*/ 2323964 h 3925652"/>
              <a:gd name="connsiteX13" fmla="*/ 5000606 w 8459734"/>
              <a:gd name="connsiteY13" fmla="*/ 1008732 h 3925652"/>
              <a:gd name="connsiteX14" fmla="*/ 5038184 w 8459734"/>
              <a:gd name="connsiteY14" fmla="*/ 407482 h 3925652"/>
              <a:gd name="connsiteX15" fmla="*/ 6040266 w 8459734"/>
              <a:gd name="connsiteY15" fmla="*/ 31701 h 3925652"/>
              <a:gd name="connsiteX16" fmla="*/ 6729198 w 8459734"/>
              <a:gd name="connsiteY16" fmla="*/ 81805 h 3925652"/>
              <a:gd name="connsiteX17" fmla="*/ 7117505 w 8459734"/>
              <a:gd name="connsiteY17" fmla="*/ 570321 h 3925652"/>
              <a:gd name="connsiteX18" fmla="*/ 6766776 w 8459734"/>
              <a:gd name="connsiteY18" fmla="*/ 1522299 h 3925652"/>
              <a:gd name="connsiteX19" fmla="*/ 7130031 w 8459734"/>
              <a:gd name="connsiteY19" fmla="*/ 2060918 h 3925652"/>
              <a:gd name="connsiteX20" fmla="*/ 7543390 w 8459734"/>
              <a:gd name="connsiteY20" fmla="*/ 2311438 h 3925652"/>
              <a:gd name="connsiteX21" fmla="*/ 7856540 w 8459734"/>
              <a:gd name="connsiteY21" fmla="*/ 2111022 h 3925652"/>
              <a:gd name="connsiteX22" fmla="*/ 7869066 w 8459734"/>
              <a:gd name="connsiteY22" fmla="*/ 3827088 h 3925652"/>
              <a:gd name="connsiteX23" fmla="*/ 2721 w 8459734"/>
              <a:gd name="connsiteY23" fmla="*/ 3839614 h 3925652"/>
              <a:gd name="connsiteX24" fmla="*/ 15247 w 8459734"/>
              <a:gd name="connsiteY24" fmla="*/ 2975318 h 3925652"/>
              <a:gd name="connsiteX0" fmla="*/ 15247 w 8459734"/>
              <a:gd name="connsiteY0" fmla="*/ 2975318 h 3925652"/>
              <a:gd name="connsiteX1" fmla="*/ 904595 w 8459734"/>
              <a:gd name="connsiteY1" fmla="*/ 2699745 h 3925652"/>
              <a:gd name="connsiteX2" fmla="*/ 1317954 w 8459734"/>
              <a:gd name="connsiteY2" fmla="*/ 2010814 h 3925652"/>
              <a:gd name="connsiteX3" fmla="*/ 1881625 w 8459734"/>
              <a:gd name="connsiteY3" fmla="*/ 1635033 h 3925652"/>
              <a:gd name="connsiteX4" fmla="*/ 2144672 w 8459734"/>
              <a:gd name="connsiteY4" fmla="*/ 1509773 h 3925652"/>
              <a:gd name="connsiteX5" fmla="*/ 2232354 w 8459734"/>
              <a:gd name="connsiteY5" fmla="*/ 2574485 h 3925652"/>
              <a:gd name="connsiteX6" fmla="*/ 2695817 w 8459734"/>
              <a:gd name="connsiteY6" fmla="*/ 2900162 h 3925652"/>
              <a:gd name="connsiteX7" fmla="*/ 3134228 w 8459734"/>
              <a:gd name="connsiteY7" fmla="*/ 2737323 h 3925652"/>
              <a:gd name="connsiteX8" fmla="*/ 3134228 w 8459734"/>
              <a:gd name="connsiteY8" fmla="*/ 2161126 h 3925652"/>
              <a:gd name="connsiteX9" fmla="*/ 3409801 w 8459734"/>
              <a:gd name="connsiteY9" fmla="*/ 2261334 h 3925652"/>
              <a:gd name="connsiteX10" fmla="*/ 3923368 w 8459734"/>
              <a:gd name="connsiteY10" fmla="*/ 3338573 h 3925652"/>
              <a:gd name="connsiteX11" fmla="*/ 5050710 w 8459734"/>
              <a:gd name="connsiteY11" fmla="*/ 3138156 h 3925652"/>
              <a:gd name="connsiteX12" fmla="*/ 5301231 w 8459734"/>
              <a:gd name="connsiteY12" fmla="*/ 2323964 h 3925652"/>
              <a:gd name="connsiteX13" fmla="*/ 5000606 w 8459734"/>
              <a:gd name="connsiteY13" fmla="*/ 1008732 h 3925652"/>
              <a:gd name="connsiteX14" fmla="*/ 5038184 w 8459734"/>
              <a:gd name="connsiteY14" fmla="*/ 407482 h 3925652"/>
              <a:gd name="connsiteX15" fmla="*/ 6040266 w 8459734"/>
              <a:gd name="connsiteY15" fmla="*/ 31701 h 3925652"/>
              <a:gd name="connsiteX16" fmla="*/ 6729198 w 8459734"/>
              <a:gd name="connsiteY16" fmla="*/ 81805 h 3925652"/>
              <a:gd name="connsiteX17" fmla="*/ 7117505 w 8459734"/>
              <a:gd name="connsiteY17" fmla="*/ 570321 h 3925652"/>
              <a:gd name="connsiteX18" fmla="*/ 6766776 w 8459734"/>
              <a:gd name="connsiteY18" fmla="*/ 1522299 h 3925652"/>
              <a:gd name="connsiteX19" fmla="*/ 7130031 w 8459734"/>
              <a:gd name="connsiteY19" fmla="*/ 2060918 h 3925652"/>
              <a:gd name="connsiteX20" fmla="*/ 7543390 w 8459734"/>
              <a:gd name="connsiteY20" fmla="*/ 2311438 h 3925652"/>
              <a:gd name="connsiteX21" fmla="*/ 7856540 w 8459734"/>
              <a:gd name="connsiteY21" fmla="*/ 2111022 h 3925652"/>
              <a:gd name="connsiteX22" fmla="*/ 7869066 w 8459734"/>
              <a:gd name="connsiteY22" fmla="*/ 3827088 h 3925652"/>
              <a:gd name="connsiteX23" fmla="*/ 2721 w 8459734"/>
              <a:gd name="connsiteY23" fmla="*/ 3839614 h 3925652"/>
              <a:gd name="connsiteX24" fmla="*/ 15247 w 8459734"/>
              <a:gd name="connsiteY24" fmla="*/ 2975318 h 3925652"/>
              <a:gd name="connsiteX0" fmla="*/ 15247 w 8459734"/>
              <a:gd name="connsiteY0" fmla="*/ 2975318 h 3839614"/>
              <a:gd name="connsiteX1" fmla="*/ 904595 w 8459734"/>
              <a:gd name="connsiteY1" fmla="*/ 2699745 h 3839614"/>
              <a:gd name="connsiteX2" fmla="*/ 1317954 w 8459734"/>
              <a:gd name="connsiteY2" fmla="*/ 2010814 h 3839614"/>
              <a:gd name="connsiteX3" fmla="*/ 1881625 w 8459734"/>
              <a:gd name="connsiteY3" fmla="*/ 1635033 h 3839614"/>
              <a:gd name="connsiteX4" fmla="*/ 2144672 w 8459734"/>
              <a:gd name="connsiteY4" fmla="*/ 1509773 h 3839614"/>
              <a:gd name="connsiteX5" fmla="*/ 2232354 w 8459734"/>
              <a:gd name="connsiteY5" fmla="*/ 2574485 h 3839614"/>
              <a:gd name="connsiteX6" fmla="*/ 2695817 w 8459734"/>
              <a:gd name="connsiteY6" fmla="*/ 2900162 h 3839614"/>
              <a:gd name="connsiteX7" fmla="*/ 3134228 w 8459734"/>
              <a:gd name="connsiteY7" fmla="*/ 2737323 h 3839614"/>
              <a:gd name="connsiteX8" fmla="*/ 3134228 w 8459734"/>
              <a:gd name="connsiteY8" fmla="*/ 2161126 h 3839614"/>
              <a:gd name="connsiteX9" fmla="*/ 3409801 w 8459734"/>
              <a:gd name="connsiteY9" fmla="*/ 2261334 h 3839614"/>
              <a:gd name="connsiteX10" fmla="*/ 3923368 w 8459734"/>
              <a:gd name="connsiteY10" fmla="*/ 3338573 h 3839614"/>
              <a:gd name="connsiteX11" fmla="*/ 5050710 w 8459734"/>
              <a:gd name="connsiteY11" fmla="*/ 3138156 h 3839614"/>
              <a:gd name="connsiteX12" fmla="*/ 5301231 w 8459734"/>
              <a:gd name="connsiteY12" fmla="*/ 2323964 h 3839614"/>
              <a:gd name="connsiteX13" fmla="*/ 5000606 w 8459734"/>
              <a:gd name="connsiteY13" fmla="*/ 1008732 h 3839614"/>
              <a:gd name="connsiteX14" fmla="*/ 5038184 w 8459734"/>
              <a:gd name="connsiteY14" fmla="*/ 407482 h 3839614"/>
              <a:gd name="connsiteX15" fmla="*/ 6040266 w 8459734"/>
              <a:gd name="connsiteY15" fmla="*/ 31701 h 3839614"/>
              <a:gd name="connsiteX16" fmla="*/ 6729198 w 8459734"/>
              <a:gd name="connsiteY16" fmla="*/ 81805 h 3839614"/>
              <a:gd name="connsiteX17" fmla="*/ 7117505 w 8459734"/>
              <a:gd name="connsiteY17" fmla="*/ 570321 h 3839614"/>
              <a:gd name="connsiteX18" fmla="*/ 6766776 w 8459734"/>
              <a:gd name="connsiteY18" fmla="*/ 1522299 h 3839614"/>
              <a:gd name="connsiteX19" fmla="*/ 7130031 w 8459734"/>
              <a:gd name="connsiteY19" fmla="*/ 2060918 h 3839614"/>
              <a:gd name="connsiteX20" fmla="*/ 7543390 w 8459734"/>
              <a:gd name="connsiteY20" fmla="*/ 2311438 h 3839614"/>
              <a:gd name="connsiteX21" fmla="*/ 7856540 w 8459734"/>
              <a:gd name="connsiteY21" fmla="*/ 2111022 h 3839614"/>
              <a:gd name="connsiteX22" fmla="*/ 7869066 w 8459734"/>
              <a:gd name="connsiteY22" fmla="*/ 3827088 h 3839614"/>
              <a:gd name="connsiteX23" fmla="*/ 2721 w 8459734"/>
              <a:gd name="connsiteY23" fmla="*/ 3839614 h 3839614"/>
              <a:gd name="connsiteX24" fmla="*/ 15247 w 8459734"/>
              <a:gd name="connsiteY24" fmla="*/ 2975318 h 3839614"/>
              <a:gd name="connsiteX0" fmla="*/ 15247 w 7894905"/>
              <a:gd name="connsiteY0" fmla="*/ 2975318 h 3839614"/>
              <a:gd name="connsiteX1" fmla="*/ 904595 w 7894905"/>
              <a:gd name="connsiteY1" fmla="*/ 2699745 h 3839614"/>
              <a:gd name="connsiteX2" fmla="*/ 1317954 w 7894905"/>
              <a:gd name="connsiteY2" fmla="*/ 2010814 h 3839614"/>
              <a:gd name="connsiteX3" fmla="*/ 1881625 w 7894905"/>
              <a:gd name="connsiteY3" fmla="*/ 1635033 h 3839614"/>
              <a:gd name="connsiteX4" fmla="*/ 2144672 w 7894905"/>
              <a:gd name="connsiteY4" fmla="*/ 1509773 h 3839614"/>
              <a:gd name="connsiteX5" fmla="*/ 2232354 w 7894905"/>
              <a:gd name="connsiteY5" fmla="*/ 2574485 h 3839614"/>
              <a:gd name="connsiteX6" fmla="*/ 2695817 w 7894905"/>
              <a:gd name="connsiteY6" fmla="*/ 2900162 h 3839614"/>
              <a:gd name="connsiteX7" fmla="*/ 3134228 w 7894905"/>
              <a:gd name="connsiteY7" fmla="*/ 2737323 h 3839614"/>
              <a:gd name="connsiteX8" fmla="*/ 3134228 w 7894905"/>
              <a:gd name="connsiteY8" fmla="*/ 2161126 h 3839614"/>
              <a:gd name="connsiteX9" fmla="*/ 3409801 w 7894905"/>
              <a:gd name="connsiteY9" fmla="*/ 2261334 h 3839614"/>
              <a:gd name="connsiteX10" fmla="*/ 3923368 w 7894905"/>
              <a:gd name="connsiteY10" fmla="*/ 3338573 h 3839614"/>
              <a:gd name="connsiteX11" fmla="*/ 5050710 w 7894905"/>
              <a:gd name="connsiteY11" fmla="*/ 3138156 h 3839614"/>
              <a:gd name="connsiteX12" fmla="*/ 5301231 w 7894905"/>
              <a:gd name="connsiteY12" fmla="*/ 2323964 h 3839614"/>
              <a:gd name="connsiteX13" fmla="*/ 5000606 w 7894905"/>
              <a:gd name="connsiteY13" fmla="*/ 1008732 h 3839614"/>
              <a:gd name="connsiteX14" fmla="*/ 5038184 w 7894905"/>
              <a:gd name="connsiteY14" fmla="*/ 407482 h 3839614"/>
              <a:gd name="connsiteX15" fmla="*/ 6040266 w 7894905"/>
              <a:gd name="connsiteY15" fmla="*/ 31701 h 3839614"/>
              <a:gd name="connsiteX16" fmla="*/ 6729198 w 7894905"/>
              <a:gd name="connsiteY16" fmla="*/ 81805 h 3839614"/>
              <a:gd name="connsiteX17" fmla="*/ 7117505 w 7894905"/>
              <a:gd name="connsiteY17" fmla="*/ 570321 h 3839614"/>
              <a:gd name="connsiteX18" fmla="*/ 6766776 w 7894905"/>
              <a:gd name="connsiteY18" fmla="*/ 1522299 h 3839614"/>
              <a:gd name="connsiteX19" fmla="*/ 7130031 w 7894905"/>
              <a:gd name="connsiteY19" fmla="*/ 2060918 h 3839614"/>
              <a:gd name="connsiteX20" fmla="*/ 7543390 w 7894905"/>
              <a:gd name="connsiteY20" fmla="*/ 2311438 h 3839614"/>
              <a:gd name="connsiteX21" fmla="*/ 7856540 w 7894905"/>
              <a:gd name="connsiteY21" fmla="*/ 2111022 h 3839614"/>
              <a:gd name="connsiteX22" fmla="*/ 7869066 w 7894905"/>
              <a:gd name="connsiteY22" fmla="*/ 3827088 h 3839614"/>
              <a:gd name="connsiteX23" fmla="*/ 2721 w 7894905"/>
              <a:gd name="connsiteY23" fmla="*/ 3839614 h 3839614"/>
              <a:gd name="connsiteX24" fmla="*/ 15247 w 7894905"/>
              <a:gd name="connsiteY24" fmla="*/ 2975318 h 3839614"/>
              <a:gd name="connsiteX0" fmla="*/ 15247 w 7894905"/>
              <a:gd name="connsiteY0" fmla="*/ 2975318 h 3839614"/>
              <a:gd name="connsiteX1" fmla="*/ 904595 w 7894905"/>
              <a:gd name="connsiteY1" fmla="*/ 2699745 h 3839614"/>
              <a:gd name="connsiteX2" fmla="*/ 1317954 w 7894905"/>
              <a:gd name="connsiteY2" fmla="*/ 2010814 h 3839614"/>
              <a:gd name="connsiteX3" fmla="*/ 1881625 w 7894905"/>
              <a:gd name="connsiteY3" fmla="*/ 1635033 h 3839614"/>
              <a:gd name="connsiteX4" fmla="*/ 2144672 w 7894905"/>
              <a:gd name="connsiteY4" fmla="*/ 1509773 h 3839614"/>
              <a:gd name="connsiteX5" fmla="*/ 2232354 w 7894905"/>
              <a:gd name="connsiteY5" fmla="*/ 2574485 h 3839614"/>
              <a:gd name="connsiteX6" fmla="*/ 2695817 w 7894905"/>
              <a:gd name="connsiteY6" fmla="*/ 2900162 h 3839614"/>
              <a:gd name="connsiteX7" fmla="*/ 3134228 w 7894905"/>
              <a:gd name="connsiteY7" fmla="*/ 2737323 h 3839614"/>
              <a:gd name="connsiteX8" fmla="*/ 3134228 w 7894905"/>
              <a:gd name="connsiteY8" fmla="*/ 2161126 h 3839614"/>
              <a:gd name="connsiteX9" fmla="*/ 3409801 w 7894905"/>
              <a:gd name="connsiteY9" fmla="*/ 2261334 h 3839614"/>
              <a:gd name="connsiteX10" fmla="*/ 3923368 w 7894905"/>
              <a:gd name="connsiteY10" fmla="*/ 3338573 h 3839614"/>
              <a:gd name="connsiteX11" fmla="*/ 5050710 w 7894905"/>
              <a:gd name="connsiteY11" fmla="*/ 3138156 h 3839614"/>
              <a:gd name="connsiteX12" fmla="*/ 5301231 w 7894905"/>
              <a:gd name="connsiteY12" fmla="*/ 2323964 h 3839614"/>
              <a:gd name="connsiteX13" fmla="*/ 5000606 w 7894905"/>
              <a:gd name="connsiteY13" fmla="*/ 1008732 h 3839614"/>
              <a:gd name="connsiteX14" fmla="*/ 5038184 w 7894905"/>
              <a:gd name="connsiteY14" fmla="*/ 407482 h 3839614"/>
              <a:gd name="connsiteX15" fmla="*/ 6040266 w 7894905"/>
              <a:gd name="connsiteY15" fmla="*/ 31701 h 3839614"/>
              <a:gd name="connsiteX16" fmla="*/ 6729198 w 7894905"/>
              <a:gd name="connsiteY16" fmla="*/ 81805 h 3839614"/>
              <a:gd name="connsiteX17" fmla="*/ 7117505 w 7894905"/>
              <a:gd name="connsiteY17" fmla="*/ 570321 h 3839614"/>
              <a:gd name="connsiteX18" fmla="*/ 6766776 w 7894905"/>
              <a:gd name="connsiteY18" fmla="*/ 1522299 h 3839614"/>
              <a:gd name="connsiteX19" fmla="*/ 7130031 w 7894905"/>
              <a:gd name="connsiteY19" fmla="*/ 2060918 h 3839614"/>
              <a:gd name="connsiteX20" fmla="*/ 7543390 w 7894905"/>
              <a:gd name="connsiteY20" fmla="*/ 2311438 h 3839614"/>
              <a:gd name="connsiteX21" fmla="*/ 7856540 w 7894905"/>
              <a:gd name="connsiteY21" fmla="*/ 2111022 h 3839614"/>
              <a:gd name="connsiteX22" fmla="*/ 7869066 w 7894905"/>
              <a:gd name="connsiteY22" fmla="*/ 3827088 h 3839614"/>
              <a:gd name="connsiteX23" fmla="*/ 2721 w 7894905"/>
              <a:gd name="connsiteY23" fmla="*/ 3839614 h 3839614"/>
              <a:gd name="connsiteX24" fmla="*/ 15247 w 7894905"/>
              <a:gd name="connsiteY24" fmla="*/ 2975318 h 3839614"/>
              <a:gd name="connsiteX0" fmla="*/ 15247 w 7894905"/>
              <a:gd name="connsiteY0" fmla="*/ 2975318 h 3839614"/>
              <a:gd name="connsiteX1" fmla="*/ 904595 w 7894905"/>
              <a:gd name="connsiteY1" fmla="*/ 2699745 h 3839614"/>
              <a:gd name="connsiteX2" fmla="*/ 1317954 w 7894905"/>
              <a:gd name="connsiteY2" fmla="*/ 2010814 h 3839614"/>
              <a:gd name="connsiteX3" fmla="*/ 1881625 w 7894905"/>
              <a:gd name="connsiteY3" fmla="*/ 1635033 h 3839614"/>
              <a:gd name="connsiteX4" fmla="*/ 2144672 w 7894905"/>
              <a:gd name="connsiteY4" fmla="*/ 1509773 h 3839614"/>
              <a:gd name="connsiteX5" fmla="*/ 2232354 w 7894905"/>
              <a:gd name="connsiteY5" fmla="*/ 2574485 h 3839614"/>
              <a:gd name="connsiteX6" fmla="*/ 2695817 w 7894905"/>
              <a:gd name="connsiteY6" fmla="*/ 2900162 h 3839614"/>
              <a:gd name="connsiteX7" fmla="*/ 3134228 w 7894905"/>
              <a:gd name="connsiteY7" fmla="*/ 2737323 h 3839614"/>
              <a:gd name="connsiteX8" fmla="*/ 3134228 w 7894905"/>
              <a:gd name="connsiteY8" fmla="*/ 2161126 h 3839614"/>
              <a:gd name="connsiteX9" fmla="*/ 3409801 w 7894905"/>
              <a:gd name="connsiteY9" fmla="*/ 2261334 h 3839614"/>
              <a:gd name="connsiteX10" fmla="*/ 3923368 w 7894905"/>
              <a:gd name="connsiteY10" fmla="*/ 3338573 h 3839614"/>
              <a:gd name="connsiteX11" fmla="*/ 5050710 w 7894905"/>
              <a:gd name="connsiteY11" fmla="*/ 3138156 h 3839614"/>
              <a:gd name="connsiteX12" fmla="*/ 5301231 w 7894905"/>
              <a:gd name="connsiteY12" fmla="*/ 2323964 h 3839614"/>
              <a:gd name="connsiteX13" fmla="*/ 5000606 w 7894905"/>
              <a:gd name="connsiteY13" fmla="*/ 1008732 h 3839614"/>
              <a:gd name="connsiteX14" fmla="*/ 5038184 w 7894905"/>
              <a:gd name="connsiteY14" fmla="*/ 407482 h 3839614"/>
              <a:gd name="connsiteX15" fmla="*/ 6040266 w 7894905"/>
              <a:gd name="connsiteY15" fmla="*/ 31701 h 3839614"/>
              <a:gd name="connsiteX16" fmla="*/ 6729198 w 7894905"/>
              <a:gd name="connsiteY16" fmla="*/ 81805 h 3839614"/>
              <a:gd name="connsiteX17" fmla="*/ 7117505 w 7894905"/>
              <a:gd name="connsiteY17" fmla="*/ 570321 h 3839614"/>
              <a:gd name="connsiteX18" fmla="*/ 6766776 w 7894905"/>
              <a:gd name="connsiteY18" fmla="*/ 1522299 h 3839614"/>
              <a:gd name="connsiteX19" fmla="*/ 7130031 w 7894905"/>
              <a:gd name="connsiteY19" fmla="*/ 2060918 h 3839614"/>
              <a:gd name="connsiteX20" fmla="*/ 7543390 w 7894905"/>
              <a:gd name="connsiteY20" fmla="*/ 2311438 h 3839614"/>
              <a:gd name="connsiteX21" fmla="*/ 7856540 w 7894905"/>
              <a:gd name="connsiteY21" fmla="*/ 2111022 h 3839614"/>
              <a:gd name="connsiteX22" fmla="*/ 7869066 w 7894905"/>
              <a:gd name="connsiteY22" fmla="*/ 3827088 h 3839614"/>
              <a:gd name="connsiteX23" fmla="*/ 2721 w 7894905"/>
              <a:gd name="connsiteY23" fmla="*/ 3839614 h 3839614"/>
              <a:gd name="connsiteX24" fmla="*/ 15247 w 7894905"/>
              <a:gd name="connsiteY24" fmla="*/ 2975318 h 3839614"/>
              <a:gd name="connsiteX0" fmla="*/ 15247 w 7879177"/>
              <a:gd name="connsiteY0" fmla="*/ 2975318 h 3839614"/>
              <a:gd name="connsiteX1" fmla="*/ 904595 w 7879177"/>
              <a:gd name="connsiteY1" fmla="*/ 2699745 h 3839614"/>
              <a:gd name="connsiteX2" fmla="*/ 1317954 w 7879177"/>
              <a:gd name="connsiteY2" fmla="*/ 2010814 h 3839614"/>
              <a:gd name="connsiteX3" fmla="*/ 1881625 w 7879177"/>
              <a:gd name="connsiteY3" fmla="*/ 1635033 h 3839614"/>
              <a:gd name="connsiteX4" fmla="*/ 2144672 w 7879177"/>
              <a:gd name="connsiteY4" fmla="*/ 1509773 h 3839614"/>
              <a:gd name="connsiteX5" fmla="*/ 2232354 w 7879177"/>
              <a:gd name="connsiteY5" fmla="*/ 2574485 h 3839614"/>
              <a:gd name="connsiteX6" fmla="*/ 2695817 w 7879177"/>
              <a:gd name="connsiteY6" fmla="*/ 2900162 h 3839614"/>
              <a:gd name="connsiteX7" fmla="*/ 3134228 w 7879177"/>
              <a:gd name="connsiteY7" fmla="*/ 2737323 h 3839614"/>
              <a:gd name="connsiteX8" fmla="*/ 3134228 w 7879177"/>
              <a:gd name="connsiteY8" fmla="*/ 2161126 h 3839614"/>
              <a:gd name="connsiteX9" fmla="*/ 3409801 w 7879177"/>
              <a:gd name="connsiteY9" fmla="*/ 2261334 h 3839614"/>
              <a:gd name="connsiteX10" fmla="*/ 3923368 w 7879177"/>
              <a:gd name="connsiteY10" fmla="*/ 3338573 h 3839614"/>
              <a:gd name="connsiteX11" fmla="*/ 5050710 w 7879177"/>
              <a:gd name="connsiteY11" fmla="*/ 3138156 h 3839614"/>
              <a:gd name="connsiteX12" fmla="*/ 5301231 w 7879177"/>
              <a:gd name="connsiteY12" fmla="*/ 2323964 h 3839614"/>
              <a:gd name="connsiteX13" fmla="*/ 5000606 w 7879177"/>
              <a:gd name="connsiteY13" fmla="*/ 1008732 h 3839614"/>
              <a:gd name="connsiteX14" fmla="*/ 5038184 w 7879177"/>
              <a:gd name="connsiteY14" fmla="*/ 407482 h 3839614"/>
              <a:gd name="connsiteX15" fmla="*/ 6040266 w 7879177"/>
              <a:gd name="connsiteY15" fmla="*/ 31701 h 3839614"/>
              <a:gd name="connsiteX16" fmla="*/ 6729198 w 7879177"/>
              <a:gd name="connsiteY16" fmla="*/ 81805 h 3839614"/>
              <a:gd name="connsiteX17" fmla="*/ 7117505 w 7879177"/>
              <a:gd name="connsiteY17" fmla="*/ 570321 h 3839614"/>
              <a:gd name="connsiteX18" fmla="*/ 6766776 w 7879177"/>
              <a:gd name="connsiteY18" fmla="*/ 1522299 h 3839614"/>
              <a:gd name="connsiteX19" fmla="*/ 7130031 w 7879177"/>
              <a:gd name="connsiteY19" fmla="*/ 2060918 h 3839614"/>
              <a:gd name="connsiteX20" fmla="*/ 7543390 w 7879177"/>
              <a:gd name="connsiteY20" fmla="*/ 2311438 h 3839614"/>
              <a:gd name="connsiteX21" fmla="*/ 7856540 w 7879177"/>
              <a:gd name="connsiteY21" fmla="*/ 2111022 h 3839614"/>
              <a:gd name="connsiteX22" fmla="*/ 7869066 w 7879177"/>
              <a:gd name="connsiteY22" fmla="*/ 3827088 h 3839614"/>
              <a:gd name="connsiteX23" fmla="*/ 2721 w 7879177"/>
              <a:gd name="connsiteY23" fmla="*/ 3839614 h 3839614"/>
              <a:gd name="connsiteX24" fmla="*/ 15247 w 7879177"/>
              <a:gd name="connsiteY24" fmla="*/ 2975318 h 3839614"/>
              <a:gd name="connsiteX0" fmla="*/ 15247 w 7879177"/>
              <a:gd name="connsiteY0" fmla="*/ 2975318 h 3839614"/>
              <a:gd name="connsiteX1" fmla="*/ 904595 w 7879177"/>
              <a:gd name="connsiteY1" fmla="*/ 2699745 h 3839614"/>
              <a:gd name="connsiteX2" fmla="*/ 1317954 w 7879177"/>
              <a:gd name="connsiteY2" fmla="*/ 2010814 h 3839614"/>
              <a:gd name="connsiteX3" fmla="*/ 1881625 w 7879177"/>
              <a:gd name="connsiteY3" fmla="*/ 1635033 h 3839614"/>
              <a:gd name="connsiteX4" fmla="*/ 2144672 w 7879177"/>
              <a:gd name="connsiteY4" fmla="*/ 1509773 h 3839614"/>
              <a:gd name="connsiteX5" fmla="*/ 2232354 w 7879177"/>
              <a:gd name="connsiteY5" fmla="*/ 2574485 h 3839614"/>
              <a:gd name="connsiteX6" fmla="*/ 2695817 w 7879177"/>
              <a:gd name="connsiteY6" fmla="*/ 2900162 h 3839614"/>
              <a:gd name="connsiteX7" fmla="*/ 3134228 w 7879177"/>
              <a:gd name="connsiteY7" fmla="*/ 2737323 h 3839614"/>
              <a:gd name="connsiteX8" fmla="*/ 3134228 w 7879177"/>
              <a:gd name="connsiteY8" fmla="*/ 2161126 h 3839614"/>
              <a:gd name="connsiteX9" fmla="*/ 3409801 w 7879177"/>
              <a:gd name="connsiteY9" fmla="*/ 2261334 h 3839614"/>
              <a:gd name="connsiteX10" fmla="*/ 3923368 w 7879177"/>
              <a:gd name="connsiteY10" fmla="*/ 3338573 h 3839614"/>
              <a:gd name="connsiteX11" fmla="*/ 5050710 w 7879177"/>
              <a:gd name="connsiteY11" fmla="*/ 3138156 h 3839614"/>
              <a:gd name="connsiteX12" fmla="*/ 5301231 w 7879177"/>
              <a:gd name="connsiteY12" fmla="*/ 2323964 h 3839614"/>
              <a:gd name="connsiteX13" fmla="*/ 5000606 w 7879177"/>
              <a:gd name="connsiteY13" fmla="*/ 1008732 h 3839614"/>
              <a:gd name="connsiteX14" fmla="*/ 5038184 w 7879177"/>
              <a:gd name="connsiteY14" fmla="*/ 407482 h 3839614"/>
              <a:gd name="connsiteX15" fmla="*/ 6040266 w 7879177"/>
              <a:gd name="connsiteY15" fmla="*/ 31701 h 3839614"/>
              <a:gd name="connsiteX16" fmla="*/ 6729198 w 7879177"/>
              <a:gd name="connsiteY16" fmla="*/ 81805 h 3839614"/>
              <a:gd name="connsiteX17" fmla="*/ 7117505 w 7879177"/>
              <a:gd name="connsiteY17" fmla="*/ 570321 h 3839614"/>
              <a:gd name="connsiteX18" fmla="*/ 6766776 w 7879177"/>
              <a:gd name="connsiteY18" fmla="*/ 1522299 h 3839614"/>
              <a:gd name="connsiteX19" fmla="*/ 7130031 w 7879177"/>
              <a:gd name="connsiteY19" fmla="*/ 2060918 h 3839614"/>
              <a:gd name="connsiteX20" fmla="*/ 7543390 w 7879177"/>
              <a:gd name="connsiteY20" fmla="*/ 2311438 h 3839614"/>
              <a:gd name="connsiteX21" fmla="*/ 7856540 w 7879177"/>
              <a:gd name="connsiteY21" fmla="*/ 2111022 h 3839614"/>
              <a:gd name="connsiteX22" fmla="*/ 7869066 w 7879177"/>
              <a:gd name="connsiteY22" fmla="*/ 3827088 h 3839614"/>
              <a:gd name="connsiteX23" fmla="*/ 2721 w 7879177"/>
              <a:gd name="connsiteY23" fmla="*/ 3839614 h 3839614"/>
              <a:gd name="connsiteX24" fmla="*/ 15247 w 7879177"/>
              <a:gd name="connsiteY24" fmla="*/ 2975318 h 38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9177" h="3839614">
                <a:moveTo>
                  <a:pt x="15247" y="2975318"/>
                </a:moveTo>
                <a:cubicBezTo>
                  <a:pt x="428606" y="2760287"/>
                  <a:pt x="687477" y="2860496"/>
                  <a:pt x="904595" y="2699745"/>
                </a:cubicBezTo>
                <a:cubicBezTo>
                  <a:pt x="1121713" y="2538994"/>
                  <a:pt x="1155116" y="2188266"/>
                  <a:pt x="1317954" y="2010814"/>
                </a:cubicBezTo>
                <a:cubicBezTo>
                  <a:pt x="1480792" y="1833362"/>
                  <a:pt x="1743839" y="1718540"/>
                  <a:pt x="1881625" y="1635033"/>
                </a:cubicBezTo>
                <a:cubicBezTo>
                  <a:pt x="2019411" y="1551526"/>
                  <a:pt x="2086217" y="1353198"/>
                  <a:pt x="2144672" y="1509773"/>
                </a:cubicBezTo>
                <a:cubicBezTo>
                  <a:pt x="2203127" y="1666348"/>
                  <a:pt x="2140497" y="2342754"/>
                  <a:pt x="2232354" y="2574485"/>
                </a:cubicBezTo>
                <a:cubicBezTo>
                  <a:pt x="2324211" y="2806216"/>
                  <a:pt x="2545505" y="2873022"/>
                  <a:pt x="2695817" y="2900162"/>
                </a:cubicBezTo>
                <a:cubicBezTo>
                  <a:pt x="2846129" y="2927302"/>
                  <a:pt x="3061160" y="2860496"/>
                  <a:pt x="3134228" y="2737323"/>
                </a:cubicBezTo>
                <a:cubicBezTo>
                  <a:pt x="3207296" y="2614150"/>
                  <a:pt x="3088299" y="2240457"/>
                  <a:pt x="3134228" y="2161126"/>
                </a:cubicBezTo>
                <a:cubicBezTo>
                  <a:pt x="3180157" y="2081795"/>
                  <a:pt x="3278278" y="2065093"/>
                  <a:pt x="3409801" y="2261334"/>
                </a:cubicBezTo>
                <a:cubicBezTo>
                  <a:pt x="3541324" y="2457575"/>
                  <a:pt x="3649883" y="3192436"/>
                  <a:pt x="3923368" y="3338573"/>
                </a:cubicBezTo>
                <a:cubicBezTo>
                  <a:pt x="4196853" y="3484710"/>
                  <a:pt x="4821066" y="3307257"/>
                  <a:pt x="5050710" y="3138156"/>
                </a:cubicBezTo>
                <a:cubicBezTo>
                  <a:pt x="5280354" y="2969055"/>
                  <a:pt x="5309582" y="2678868"/>
                  <a:pt x="5301231" y="2323964"/>
                </a:cubicBezTo>
                <a:cubicBezTo>
                  <a:pt x="5292880" y="1969060"/>
                  <a:pt x="5044447" y="1328146"/>
                  <a:pt x="5000606" y="1008732"/>
                </a:cubicBezTo>
                <a:cubicBezTo>
                  <a:pt x="4956765" y="689318"/>
                  <a:pt x="4864907" y="570320"/>
                  <a:pt x="5038184" y="407482"/>
                </a:cubicBezTo>
                <a:cubicBezTo>
                  <a:pt x="5211461" y="244644"/>
                  <a:pt x="5758430" y="85980"/>
                  <a:pt x="6040266" y="31701"/>
                </a:cubicBezTo>
                <a:cubicBezTo>
                  <a:pt x="6322102" y="-22578"/>
                  <a:pt x="6549658" y="-7965"/>
                  <a:pt x="6729198" y="81805"/>
                </a:cubicBezTo>
                <a:cubicBezTo>
                  <a:pt x="6908738" y="171575"/>
                  <a:pt x="7111242" y="330239"/>
                  <a:pt x="7117505" y="570321"/>
                </a:cubicBezTo>
                <a:cubicBezTo>
                  <a:pt x="7123768" y="810403"/>
                  <a:pt x="6764688" y="1273866"/>
                  <a:pt x="6766776" y="1522299"/>
                </a:cubicBezTo>
                <a:cubicBezTo>
                  <a:pt x="6768864" y="1770732"/>
                  <a:pt x="7000595" y="1929395"/>
                  <a:pt x="7130031" y="2060918"/>
                </a:cubicBezTo>
                <a:cubicBezTo>
                  <a:pt x="7259467" y="2192441"/>
                  <a:pt x="7422305" y="2303087"/>
                  <a:pt x="7543390" y="2311438"/>
                </a:cubicBezTo>
                <a:cubicBezTo>
                  <a:pt x="7664475" y="2319789"/>
                  <a:pt x="7664475" y="2246721"/>
                  <a:pt x="7856540" y="2111022"/>
                </a:cubicBezTo>
                <a:cubicBezTo>
                  <a:pt x="7848189" y="2589098"/>
                  <a:pt x="7900381" y="3451307"/>
                  <a:pt x="7869066" y="3827088"/>
                </a:cubicBezTo>
                <a:lnTo>
                  <a:pt x="2721" y="3839614"/>
                </a:lnTo>
                <a:cubicBezTo>
                  <a:pt x="-7717" y="3215400"/>
                  <a:pt x="15247" y="3315609"/>
                  <a:pt x="15247" y="2975318"/>
                </a:cubicBezTo>
                <a:close/>
              </a:path>
            </a:pathLst>
          </a:custGeom>
          <a:solidFill>
            <a:srgbClr val="0D0D0D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08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24AB6-40A5-076F-E949-7125B54F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F3D3DD-570A-ECAA-5A42-FBB5A10E44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41" y="79341"/>
            <a:ext cx="7970979" cy="669931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1D349D8-2823-A16D-CCB8-DD59990F4EDE}"/>
              </a:ext>
            </a:extLst>
          </p:cNvPr>
          <p:cNvSpPr/>
          <p:nvPr/>
        </p:nvSpPr>
        <p:spPr>
          <a:xfrm>
            <a:off x="524820" y="1637051"/>
            <a:ext cx="7967826" cy="4422730"/>
          </a:xfrm>
          <a:custGeom>
            <a:avLst/>
            <a:gdLst>
              <a:gd name="connsiteX0" fmla="*/ 88675 w 8051364"/>
              <a:gd name="connsiteY0" fmla="*/ 2847267 h 4422730"/>
              <a:gd name="connsiteX1" fmla="*/ 1266122 w 8051364"/>
              <a:gd name="connsiteY1" fmla="*/ 1870237 h 4422730"/>
              <a:gd name="connsiteX2" fmla="*/ 2656511 w 8051364"/>
              <a:gd name="connsiteY2" fmla="*/ 1669820 h 4422730"/>
              <a:gd name="connsiteX3" fmla="*/ 3946692 w 8051364"/>
              <a:gd name="connsiteY3" fmla="*/ 1243935 h 4422730"/>
              <a:gd name="connsiteX4" fmla="*/ 4861092 w 8051364"/>
              <a:gd name="connsiteY4" fmla="*/ 429744 h 4422730"/>
              <a:gd name="connsiteX5" fmla="*/ 5687810 w 8051364"/>
              <a:gd name="connsiteY5" fmla="*/ 3859 h 4422730"/>
              <a:gd name="connsiteX6" fmla="*/ 6664840 w 8051364"/>
              <a:gd name="connsiteY6" fmla="*/ 254379 h 4422730"/>
              <a:gd name="connsiteX7" fmla="*/ 7666922 w 8051364"/>
              <a:gd name="connsiteY7" fmla="*/ 830576 h 4422730"/>
              <a:gd name="connsiteX8" fmla="*/ 8005125 w 8051364"/>
              <a:gd name="connsiteY8" fmla="*/ 1131201 h 4422730"/>
              <a:gd name="connsiteX9" fmla="*/ 7942494 w 8051364"/>
              <a:gd name="connsiteY9" fmla="*/ 3373360 h 4422730"/>
              <a:gd name="connsiteX10" fmla="*/ 7040620 w 8051364"/>
              <a:gd name="connsiteY10" fmla="*/ 3047683 h 4422730"/>
              <a:gd name="connsiteX11" fmla="*/ 7090725 w 8051364"/>
              <a:gd name="connsiteY11" fmla="*/ 1582138 h 4422730"/>
              <a:gd name="connsiteX12" fmla="*/ 6451897 w 8051364"/>
              <a:gd name="connsiteY12" fmla="*/ 1319091 h 4422730"/>
              <a:gd name="connsiteX13" fmla="*/ 5312029 w 8051364"/>
              <a:gd name="connsiteY13" fmla="*/ 1544560 h 4422730"/>
              <a:gd name="connsiteX14" fmla="*/ 4911196 w 8051364"/>
              <a:gd name="connsiteY14" fmla="*/ 1995497 h 4422730"/>
              <a:gd name="connsiteX15" fmla="*/ 5061508 w 8051364"/>
              <a:gd name="connsiteY15" fmla="*/ 2822215 h 4422730"/>
              <a:gd name="connsiteX16" fmla="*/ 5312029 w 8051364"/>
              <a:gd name="connsiteY16" fmla="*/ 3673985 h 4422730"/>
              <a:gd name="connsiteX17" fmla="*/ 4798462 w 8051364"/>
              <a:gd name="connsiteY17" fmla="*/ 4413020 h 4422730"/>
              <a:gd name="connsiteX18" fmla="*/ 3621015 w 8051364"/>
              <a:gd name="connsiteY18" fmla="*/ 4024713 h 4422730"/>
              <a:gd name="connsiteX19" fmla="*/ 3282812 w 8051364"/>
              <a:gd name="connsiteY19" fmla="*/ 3022631 h 4422730"/>
              <a:gd name="connsiteX20" fmla="*/ 2806823 w 8051364"/>
              <a:gd name="connsiteY20" fmla="*/ 3072735 h 4422730"/>
              <a:gd name="connsiteX21" fmla="*/ 2856927 w 8051364"/>
              <a:gd name="connsiteY21" fmla="*/ 4062291 h 4422730"/>
              <a:gd name="connsiteX22" fmla="*/ 2355886 w 8051364"/>
              <a:gd name="connsiteY22" fmla="*/ 3686511 h 4422730"/>
              <a:gd name="connsiteX23" fmla="*/ 2055262 w 8051364"/>
              <a:gd name="connsiteY23" fmla="*/ 2809689 h 4422730"/>
              <a:gd name="connsiteX24" fmla="*/ 1253596 w 8051364"/>
              <a:gd name="connsiteY24" fmla="*/ 3223048 h 4422730"/>
              <a:gd name="connsiteX25" fmla="*/ 489508 w 8051364"/>
              <a:gd name="connsiteY25" fmla="*/ 4112396 h 4422730"/>
              <a:gd name="connsiteX26" fmla="*/ 126253 w 8051364"/>
              <a:gd name="connsiteY26" fmla="*/ 4162500 h 4422730"/>
              <a:gd name="connsiteX27" fmla="*/ 88675 w 8051364"/>
              <a:gd name="connsiteY27" fmla="*/ 2847267 h 4422730"/>
              <a:gd name="connsiteX0" fmla="*/ 88675 w 8051364"/>
              <a:gd name="connsiteY0" fmla="*/ 2847267 h 4422730"/>
              <a:gd name="connsiteX1" fmla="*/ 1266122 w 8051364"/>
              <a:gd name="connsiteY1" fmla="*/ 1870237 h 4422730"/>
              <a:gd name="connsiteX2" fmla="*/ 2656511 w 8051364"/>
              <a:gd name="connsiteY2" fmla="*/ 1669820 h 4422730"/>
              <a:gd name="connsiteX3" fmla="*/ 3946692 w 8051364"/>
              <a:gd name="connsiteY3" fmla="*/ 1243935 h 4422730"/>
              <a:gd name="connsiteX4" fmla="*/ 4861092 w 8051364"/>
              <a:gd name="connsiteY4" fmla="*/ 429744 h 4422730"/>
              <a:gd name="connsiteX5" fmla="*/ 5687810 w 8051364"/>
              <a:gd name="connsiteY5" fmla="*/ 3859 h 4422730"/>
              <a:gd name="connsiteX6" fmla="*/ 6664840 w 8051364"/>
              <a:gd name="connsiteY6" fmla="*/ 254379 h 4422730"/>
              <a:gd name="connsiteX7" fmla="*/ 7666922 w 8051364"/>
              <a:gd name="connsiteY7" fmla="*/ 830576 h 4422730"/>
              <a:gd name="connsiteX8" fmla="*/ 8005125 w 8051364"/>
              <a:gd name="connsiteY8" fmla="*/ 1131201 h 4422730"/>
              <a:gd name="connsiteX9" fmla="*/ 7942494 w 8051364"/>
              <a:gd name="connsiteY9" fmla="*/ 3373360 h 4422730"/>
              <a:gd name="connsiteX10" fmla="*/ 7040620 w 8051364"/>
              <a:gd name="connsiteY10" fmla="*/ 3047683 h 4422730"/>
              <a:gd name="connsiteX11" fmla="*/ 7090725 w 8051364"/>
              <a:gd name="connsiteY11" fmla="*/ 1582138 h 4422730"/>
              <a:gd name="connsiteX12" fmla="*/ 6451897 w 8051364"/>
              <a:gd name="connsiteY12" fmla="*/ 1319091 h 4422730"/>
              <a:gd name="connsiteX13" fmla="*/ 5312029 w 8051364"/>
              <a:gd name="connsiteY13" fmla="*/ 1544560 h 4422730"/>
              <a:gd name="connsiteX14" fmla="*/ 4911196 w 8051364"/>
              <a:gd name="connsiteY14" fmla="*/ 1995497 h 4422730"/>
              <a:gd name="connsiteX15" fmla="*/ 5061508 w 8051364"/>
              <a:gd name="connsiteY15" fmla="*/ 2822215 h 4422730"/>
              <a:gd name="connsiteX16" fmla="*/ 5312029 w 8051364"/>
              <a:gd name="connsiteY16" fmla="*/ 3673985 h 4422730"/>
              <a:gd name="connsiteX17" fmla="*/ 4798462 w 8051364"/>
              <a:gd name="connsiteY17" fmla="*/ 4413020 h 4422730"/>
              <a:gd name="connsiteX18" fmla="*/ 3621015 w 8051364"/>
              <a:gd name="connsiteY18" fmla="*/ 4024713 h 4422730"/>
              <a:gd name="connsiteX19" fmla="*/ 3282812 w 8051364"/>
              <a:gd name="connsiteY19" fmla="*/ 3022631 h 4422730"/>
              <a:gd name="connsiteX20" fmla="*/ 2806823 w 8051364"/>
              <a:gd name="connsiteY20" fmla="*/ 3072735 h 4422730"/>
              <a:gd name="connsiteX21" fmla="*/ 2856927 w 8051364"/>
              <a:gd name="connsiteY21" fmla="*/ 4062291 h 4422730"/>
              <a:gd name="connsiteX22" fmla="*/ 2355886 w 8051364"/>
              <a:gd name="connsiteY22" fmla="*/ 3686511 h 4422730"/>
              <a:gd name="connsiteX23" fmla="*/ 2055262 w 8051364"/>
              <a:gd name="connsiteY23" fmla="*/ 2809689 h 4422730"/>
              <a:gd name="connsiteX24" fmla="*/ 1253596 w 8051364"/>
              <a:gd name="connsiteY24" fmla="*/ 3223048 h 4422730"/>
              <a:gd name="connsiteX25" fmla="*/ 489508 w 8051364"/>
              <a:gd name="connsiteY25" fmla="*/ 4112396 h 4422730"/>
              <a:gd name="connsiteX26" fmla="*/ 126253 w 8051364"/>
              <a:gd name="connsiteY26" fmla="*/ 4162500 h 4422730"/>
              <a:gd name="connsiteX27" fmla="*/ 88675 w 8051364"/>
              <a:gd name="connsiteY27" fmla="*/ 2847267 h 4422730"/>
              <a:gd name="connsiteX0" fmla="*/ 0 w 7962689"/>
              <a:gd name="connsiteY0" fmla="*/ 2847267 h 4422730"/>
              <a:gd name="connsiteX1" fmla="*/ 1177447 w 7962689"/>
              <a:gd name="connsiteY1" fmla="*/ 1870237 h 4422730"/>
              <a:gd name="connsiteX2" fmla="*/ 2567836 w 7962689"/>
              <a:gd name="connsiteY2" fmla="*/ 1669820 h 4422730"/>
              <a:gd name="connsiteX3" fmla="*/ 3858017 w 7962689"/>
              <a:gd name="connsiteY3" fmla="*/ 1243935 h 4422730"/>
              <a:gd name="connsiteX4" fmla="*/ 4772417 w 7962689"/>
              <a:gd name="connsiteY4" fmla="*/ 429744 h 4422730"/>
              <a:gd name="connsiteX5" fmla="*/ 5599135 w 7962689"/>
              <a:gd name="connsiteY5" fmla="*/ 3859 h 4422730"/>
              <a:gd name="connsiteX6" fmla="*/ 6576165 w 7962689"/>
              <a:gd name="connsiteY6" fmla="*/ 254379 h 4422730"/>
              <a:gd name="connsiteX7" fmla="*/ 7578247 w 7962689"/>
              <a:gd name="connsiteY7" fmla="*/ 830576 h 4422730"/>
              <a:gd name="connsiteX8" fmla="*/ 7916450 w 7962689"/>
              <a:gd name="connsiteY8" fmla="*/ 1131201 h 4422730"/>
              <a:gd name="connsiteX9" fmla="*/ 7853819 w 7962689"/>
              <a:gd name="connsiteY9" fmla="*/ 3373360 h 4422730"/>
              <a:gd name="connsiteX10" fmla="*/ 6951945 w 7962689"/>
              <a:gd name="connsiteY10" fmla="*/ 3047683 h 4422730"/>
              <a:gd name="connsiteX11" fmla="*/ 7002050 w 7962689"/>
              <a:gd name="connsiteY11" fmla="*/ 1582138 h 4422730"/>
              <a:gd name="connsiteX12" fmla="*/ 6363222 w 7962689"/>
              <a:gd name="connsiteY12" fmla="*/ 1319091 h 4422730"/>
              <a:gd name="connsiteX13" fmla="*/ 5223354 w 7962689"/>
              <a:gd name="connsiteY13" fmla="*/ 1544560 h 4422730"/>
              <a:gd name="connsiteX14" fmla="*/ 4822521 w 7962689"/>
              <a:gd name="connsiteY14" fmla="*/ 1995497 h 4422730"/>
              <a:gd name="connsiteX15" fmla="*/ 4972833 w 7962689"/>
              <a:gd name="connsiteY15" fmla="*/ 2822215 h 4422730"/>
              <a:gd name="connsiteX16" fmla="*/ 5223354 w 7962689"/>
              <a:gd name="connsiteY16" fmla="*/ 3673985 h 4422730"/>
              <a:gd name="connsiteX17" fmla="*/ 4709787 w 7962689"/>
              <a:gd name="connsiteY17" fmla="*/ 4413020 h 4422730"/>
              <a:gd name="connsiteX18" fmla="*/ 3532340 w 7962689"/>
              <a:gd name="connsiteY18" fmla="*/ 4024713 h 4422730"/>
              <a:gd name="connsiteX19" fmla="*/ 3194137 w 7962689"/>
              <a:gd name="connsiteY19" fmla="*/ 3022631 h 4422730"/>
              <a:gd name="connsiteX20" fmla="*/ 2718148 w 7962689"/>
              <a:gd name="connsiteY20" fmla="*/ 3072735 h 4422730"/>
              <a:gd name="connsiteX21" fmla="*/ 2768252 w 7962689"/>
              <a:gd name="connsiteY21" fmla="*/ 4062291 h 4422730"/>
              <a:gd name="connsiteX22" fmla="*/ 2267211 w 7962689"/>
              <a:gd name="connsiteY22" fmla="*/ 3686511 h 4422730"/>
              <a:gd name="connsiteX23" fmla="*/ 1966587 w 7962689"/>
              <a:gd name="connsiteY23" fmla="*/ 2809689 h 4422730"/>
              <a:gd name="connsiteX24" fmla="*/ 1164921 w 7962689"/>
              <a:gd name="connsiteY24" fmla="*/ 3223048 h 4422730"/>
              <a:gd name="connsiteX25" fmla="*/ 400833 w 7962689"/>
              <a:gd name="connsiteY25" fmla="*/ 4112396 h 4422730"/>
              <a:gd name="connsiteX26" fmla="*/ 37578 w 7962689"/>
              <a:gd name="connsiteY26" fmla="*/ 4162500 h 4422730"/>
              <a:gd name="connsiteX27" fmla="*/ 0 w 7962689"/>
              <a:gd name="connsiteY27" fmla="*/ 2847267 h 4422730"/>
              <a:gd name="connsiteX0" fmla="*/ 0 w 7962689"/>
              <a:gd name="connsiteY0" fmla="*/ 2847267 h 4422730"/>
              <a:gd name="connsiteX1" fmla="*/ 1177447 w 7962689"/>
              <a:gd name="connsiteY1" fmla="*/ 1870237 h 4422730"/>
              <a:gd name="connsiteX2" fmla="*/ 2567836 w 7962689"/>
              <a:gd name="connsiteY2" fmla="*/ 1669820 h 4422730"/>
              <a:gd name="connsiteX3" fmla="*/ 3858017 w 7962689"/>
              <a:gd name="connsiteY3" fmla="*/ 1243935 h 4422730"/>
              <a:gd name="connsiteX4" fmla="*/ 4772417 w 7962689"/>
              <a:gd name="connsiteY4" fmla="*/ 429744 h 4422730"/>
              <a:gd name="connsiteX5" fmla="*/ 5599135 w 7962689"/>
              <a:gd name="connsiteY5" fmla="*/ 3859 h 4422730"/>
              <a:gd name="connsiteX6" fmla="*/ 6576165 w 7962689"/>
              <a:gd name="connsiteY6" fmla="*/ 254379 h 4422730"/>
              <a:gd name="connsiteX7" fmla="*/ 7578247 w 7962689"/>
              <a:gd name="connsiteY7" fmla="*/ 830576 h 4422730"/>
              <a:gd name="connsiteX8" fmla="*/ 7916450 w 7962689"/>
              <a:gd name="connsiteY8" fmla="*/ 1131201 h 4422730"/>
              <a:gd name="connsiteX9" fmla="*/ 7853819 w 7962689"/>
              <a:gd name="connsiteY9" fmla="*/ 3373360 h 4422730"/>
              <a:gd name="connsiteX10" fmla="*/ 6951945 w 7962689"/>
              <a:gd name="connsiteY10" fmla="*/ 3047683 h 4422730"/>
              <a:gd name="connsiteX11" fmla="*/ 7002050 w 7962689"/>
              <a:gd name="connsiteY11" fmla="*/ 1582138 h 4422730"/>
              <a:gd name="connsiteX12" fmla="*/ 6363222 w 7962689"/>
              <a:gd name="connsiteY12" fmla="*/ 1319091 h 4422730"/>
              <a:gd name="connsiteX13" fmla="*/ 5223354 w 7962689"/>
              <a:gd name="connsiteY13" fmla="*/ 1544560 h 4422730"/>
              <a:gd name="connsiteX14" fmla="*/ 4822521 w 7962689"/>
              <a:gd name="connsiteY14" fmla="*/ 1995497 h 4422730"/>
              <a:gd name="connsiteX15" fmla="*/ 4972833 w 7962689"/>
              <a:gd name="connsiteY15" fmla="*/ 2822215 h 4422730"/>
              <a:gd name="connsiteX16" fmla="*/ 5223354 w 7962689"/>
              <a:gd name="connsiteY16" fmla="*/ 3673985 h 4422730"/>
              <a:gd name="connsiteX17" fmla="*/ 4709787 w 7962689"/>
              <a:gd name="connsiteY17" fmla="*/ 4413020 h 4422730"/>
              <a:gd name="connsiteX18" fmla="*/ 3532340 w 7962689"/>
              <a:gd name="connsiteY18" fmla="*/ 4024713 h 4422730"/>
              <a:gd name="connsiteX19" fmla="*/ 3194137 w 7962689"/>
              <a:gd name="connsiteY19" fmla="*/ 3022631 h 4422730"/>
              <a:gd name="connsiteX20" fmla="*/ 2718148 w 7962689"/>
              <a:gd name="connsiteY20" fmla="*/ 3072735 h 4422730"/>
              <a:gd name="connsiteX21" fmla="*/ 2768252 w 7962689"/>
              <a:gd name="connsiteY21" fmla="*/ 4062291 h 4422730"/>
              <a:gd name="connsiteX22" fmla="*/ 2267211 w 7962689"/>
              <a:gd name="connsiteY22" fmla="*/ 3686511 h 4422730"/>
              <a:gd name="connsiteX23" fmla="*/ 1966587 w 7962689"/>
              <a:gd name="connsiteY23" fmla="*/ 2809689 h 4422730"/>
              <a:gd name="connsiteX24" fmla="*/ 1164921 w 7962689"/>
              <a:gd name="connsiteY24" fmla="*/ 3223048 h 4422730"/>
              <a:gd name="connsiteX25" fmla="*/ 400833 w 7962689"/>
              <a:gd name="connsiteY25" fmla="*/ 4112396 h 4422730"/>
              <a:gd name="connsiteX26" fmla="*/ 37578 w 7962689"/>
              <a:gd name="connsiteY26" fmla="*/ 4162500 h 4422730"/>
              <a:gd name="connsiteX27" fmla="*/ 0 w 7962689"/>
              <a:gd name="connsiteY27" fmla="*/ 2847267 h 4422730"/>
              <a:gd name="connsiteX0" fmla="*/ 0 w 7962689"/>
              <a:gd name="connsiteY0" fmla="*/ 2847267 h 4422730"/>
              <a:gd name="connsiteX1" fmla="*/ 1177447 w 7962689"/>
              <a:gd name="connsiteY1" fmla="*/ 1870237 h 4422730"/>
              <a:gd name="connsiteX2" fmla="*/ 2567836 w 7962689"/>
              <a:gd name="connsiteY2" fmla="*/ 1669820 h 4422730"/>
              <a:gd name="connsiteX3" fmla="*/ 3858017 w 7962689"/>
              <a:gd name="connsiteY3" fmla="*/ 1243935 h 4422730"/>
              <a:gd name="connsiteX4" fmla="*/ 4772417 w 7962689"/>
              <a:gd name="connsiteY4" fmla="*/ 429744 h 4422730"/>
              <a:gd name="connsiteX5" fmla="*/ 5599135 w 7962689"/>
              <a:gd name="connsiteY5" fmla="*/ 3859 h 4422730"/>
              <a:gd name="connsiteX6" fmla="*/ 6576165 w 7962689"/>
              <a:gd name="connsiteY6" fmla="*/ 254379 h 4422730"/>
              <a:gd name="connsiteX7" fmla="*/ 7578247 w 7962689"/>
              <a:gd name="connsiteY7" fmla="*/ 830576 h 4422730"/>
              <a:gd name="connsiteX8" fmla="*/ 7916450 w 7962689"/>
              <a:gd name="connsiteY8" fmla="*/ 1131201 h 4422730"/>
              <a:gd name="connsiteX9" fmla="*/ 7853819 w 7962689"/>
              <a:gd name="connsiteY9" fmla="*/ 3373360 h 4422730"/>
              <a:gd name="connsiteX10" fmla="*/ 6951945 w 7962689"/>
              <a:gd name="connsiteY10" fmla="*/ 3047683 h 4422730"/>
              <a:gd name="connsiteX11" fmla="*/ 7002050 w 7962689"/>
              <a:gd name="connsiteY11" fmla="*/ 1582138 h 4422730"/>
              <a:gd name="connsiteX12" fmla="*/ 6363222 w 7962689"/>
              <a:gd name="connsiteY12" fmla="*/ 1319091 h 4422730"/>
              <a:gd name="connsiteX13" fmla="*/ 5223354 w 7962689"/>
              <a:gd name="connsiteY13" fmla="*/ 1544560 h 4422730"/>
              <a:gd name="connsiteX14" fmla="*/ 4822521 w 7962689"/>
              <a:gd name="connsiteY14" fmla="*/ 1995497 h 4422730"/>
              <a:gd name="connsiteX15" fmla="*/ 4972833 w 7962689"/>
              <a:gd name="connsiteY15" fmla="*/ 2822215 h 4422730"/>
              <a:gd name="connsiteX16" fmla="*/ 5223354 w 7962689"/>
              <a:gd name="connsiteY16" fmla="*/ 3673985 h 4422730"/>
              <a:gd name="connsiteX17" fmla="*/ 4709787 w 7962689"/>
              <a:gd name="connsiteY17" fmla="*/ 4413020 h 4422730"/>
              <a:gd name="connsiteX18" fmla="*/ 3532340 w 7962689"/>
              <a:gd name="connsiteY18" fmla="*/ 4024713 h 4422730"/>
              <a:gd name="connsiteX19" fmla="*/ 3194137 w 7962689"/>
              <a:gd name="connsiteY19" fmla="*/ 3022631 h 4422730"/>
              <a:gd name="connsiteX20" fmla="*/ 2718148 w 7962689"/>
              <a:gd name="connsiteY20" fmla="*/ 3072735 h 4422730"/>
              <a:gd name="connsiteX21" fmla="*/ 2768252 w 7962689"/>
              <a:gd name="connsiteY21" fmla="*/ 4062291 h 4422730"/>
              <a:gd name="connsiteX22" fmla="*/ 2267211 w 7962689"/>
              <a:gd name="connsiteY22" fmla="*/ 3686511 h 4422730"/>
              <a:gd name="connsiteX23" fmla="*/ 1966587 w 7962689"/>
              <a:gd name="connsiteY23" fmla="*/ 2809689 h 4422730"/>
              <a:gd name="connsiteX24" fmla="*/ 1164921 w 7962689"/>
              <a:gd name="connsiteY24" fmla="*/ 3223048 h 4422730"/>
              <a:gd name="connsiteX25" fmla="*/ 400833 w 7962689"/>
              <a:gd name="connsiteY25" fmla="*/ 4112396 h 4422730"/>
              <a:gd name="connsiteX26" fmla="*/ 37578 w 7962689"/>
              <a:gd name="connsiteY26" fmla="*/ 4162500 h 4422730"/>
              <a:gd name="connsiteX27" fmla="*/ 0 w 7962689"/>
              <a:gd name="connsiteY27" fmla="*/ 2847267 h 4422730"/>
              <a:gd name="connsiteX0" fmla="*/ 75911 w 8038600"/>
              <a:gd name="connsiteY0" fmla="*/ 2847267 h 4422730"/>
              <a:gd name="connsiteX1" fmla="*/ 1253358 w 8038600"/>
              <a:gd name="connsiteY1" fmla="*/ 1870237 h 4422730"/>
              <a:gd name="connsiteX2" fmla="*/ 2643747 w 8038600"/>
              <a:gd name="connsiteY2" fmla="*/ 1669820 h 4422730"/>
              <a:gd name="connsiteX3" fmla="*/ 3933928 w 8038600"/>
              <a:gd name="connsiteY3" fmla="*/ 1243935 h 4422730"/>
              <a:gd name="connsiteX4" fmla="*/ 4848328 w 8038600"/>
              <a:gd name="connsiteY4" fmla="*/ 429744 h 4422730"/>
              <a:gd name="connsiteX5" fmla="*/ 5675046 w 8038600"/>
              <a:gd name="connsiteY5" fmla="*/ 3859 h 4422730"/>
              <a:gd name="connsiteX6" fmla="*/ 6652076 w 8038600"/>
              <a:gd name="connsiteY6" fmla="*/ 254379 h 4422730"/>
              <a:gd name="connsiteX7" fmla="*/ 7654158 w 8038600"/>
              <a:gd name="connsiteY7" fmla="*/ 830576 h 4422730"/>
              <a:gd name="connsiteX8" fmla="*/ 7992361 w 8038600"/>
              <a:gd name="connsiteY8" fmla="*/ 1131201 h 4422730"/>
              <a:gd name="connsiteX9" fmla="*/ 7929730 w 8038600"/>
              <a:gd name="connsiteY9" fmla="*/ 3373360 h 4422730"/>
              <a:gd name="connsiteX10" fmla="*/ 7027856 w 8038600"/>
              <a:gd name="connsiteY10" fmla="*/ 3047683 h 4422730"/>
              <a:gd name="connsiteX11" fmla="*/ 7077961 w 8038600"/>
              <a:gd name="connsiteY11" fmla="*/ 1582138 h 4422730"/>
              <a:gd name="connsiteX12" fmla="*/ 6439133 w 8038600"/>
              <a:gd name="connsiteY12" fmla="*/ 1319091 h 4422730"/>
              <a:gd name="connsiteX13" fmla="*/ 5299265 w 8038600"/>
              <a:gd name="connsiteY13" fmla="*/ 1544560 h 4422730"/>
              <a:gd name="connsiteX14" fmla="*/ 4898432 w 8038600"/>
              <a:gd name="connsiteY14" fmla="*/ 1995497 h 4422730"/>
              <a:gd name="connsiteX15" fmla="*/ 5048744 w 8038600"/>
              <a:gd name="connsiteY15" fmla="*/ 2822215 h 4422730"/>
              <a:gd name="connsiteX16" fmla="*/ 5299265 w 8038600"/>
              <a:gd name="connsiteY16" fmla="*/ 3673985 h 4422730"/>
              <a:gd name="connsiteX17" fmla="*/ 4785698 w 8038600"/>
              <a:gd name="connsiteY17" fmla="*/ 4413020 h 4422730"/>
              <a:gd name="connsiteX18" fmla="*/ 3608251 w 8038600"/>
              <a:gd name="connsiteY18" fmla="*/ 4024713 h 4422730"/>
              <a:gd name="connsiteX19" fmla="*/ 3270048 w 8038600"/>
              <a:gd name="connsiteY19" fmla="*/ 3022631 h 4422730"/>
              <a:gd name="connsiteX20" fmla="*/ 2794059 w 8038600"/>
              <a:gd name="connsiteY20" fmla="*/ 3072735 h 4422730"/>
              <a:gd name="connsiteX21" fmla="*/ 2844163 w 8038600"/>
              <a:gd name="connsiteY21" fmla="*/ 4062291 h 4422730"/>
              <a:gd name="connsiteX22" fmla="*/ 2343122 w 8038600"/>
              <a:gd name="connsiteY22" fmla="*/ 3686511 h 4422730"/>
              <a:gd name="connsiteX23" fmla="*/ 2042498 w 8038600"/>
              <a:gd name="connsiteY23" fmla="*/ 2809689 h 4422730"/>
              <a:gd name="connsiteX24" fmla="*/ 1240832 w 8038600"/>
              <a:gd name="connsiteY24" fmla="*/ 3223048 h 4422730"/>
              <a:gd name="connsiteX25" fmla="*/ 476744 w 8038600"/>
              <a:gd name="connsiteY25" fmla="*/ 4112396 h 4422730"/>
              <a:gd name="connsiteX26" fmla="*/ 755 w 8038600"/>
              <a:gd name="connsiteY26" fmla="*/ 4175026 h 4422730"/>
              <a:gd name="connsiteX27" fmla="*/ 75911 w 8038600"/>
              <a:gd name="connsiteY27" fmla="*/ 2847267 h 4422730"/>
              <a:gd name="connsiteX0" fmla="*/ 38576 w 8038843"/>
              <a:gd name="connsiteY0" fmla="*/ 2822215 h 4422730"/>
              <a:gd name="connsiteX1" fmla="*/ 1253601 w 8038843"/>
              <a:gd name="connsiteY1" fmla="*/ 1870237 h 4422730"/>
              <a:gd name="connsiteX2" fmla="*/ 2643990 w 8038843"/>
              <a:gd name="connsiteY2" fmla="*/ 1669820 h 4422730"/>
              <a:gd name="connsiteX3" fmla="*/ 3934171 w 8038843"/>
              <a:gd name="connsiteY3" fmla="*/ 1243935 h 4422730"/>
              <a:gd name="connsiteX4" fmla="*/ 4848571 w 8038843"/>
              <a:gd name="connsiteY4" fmla="*/ 429744 h 4422730"/>
              <a:gd name="connsiteX5" fmla="*/ 5675289 w 8038843"/>
              <a:gd name="connsiteY5" fmla="*/ 3859 h 4422730"/>
              <a:gd name="connsiteX6" fmla="*/ 6652319 w 8038843"/>
              <a:gd name="connsiteY6" fmla="*/ 254379 h 4422730"/>
              <a:gd name="connsiteX7" fmla="*/ 7654401 w 8038843"/>
              <a:gd name="connsiteY7" fmla="*/ 830576 h 4422730"/>
              <a:gd name="connsiteX8" fmla="*/ 7992604 w 8038843"/>
              <a:gd name="connsiteY8" fmla="*/ 1131201 h 4422730"/>
              <a:gd name="connsiteX9" fmla="*/ 7929973 w 8038843"/>
              <a:gd name="connsiteY9" fmla="*/ 3373360 h 4422730"/>
              <a:gd name="connsiteX10" fmla="*/ 7028099 w 8038843"/>
              <a:gd name="connsiteY10" fmla="*/ 3047683 h 4422730"/>
              <a:gd name="connsiteX11" fmla="*/ 7078204 w 8038843"/>
              <a:gd name="connsiteY11" fmla="*/ 1582138 h 4422730"/>
              <a:gd name="connsiteX12" fmla="*/ 6439376 w 8038843"/>
              <a:gd name="connsiteY12" fmla="*/ 1319091 h 4422730"/>
              <a:gd name="connsiteX13" fmla="*/ 5299508 w 8038843"/>
              <a:gd name="connsiteY13" fmla="*/ 1544560 h 4422730"/>
              <a:gd name="connsiteX14" fmla="*/ 4898675 w 8038843"/>
              <a:gd name="connsiteY14" fmla="*/ 1995497 h 4422730"/>
              <a:gd name="connsiteX15" fmla="*/ 5048987 w 8038843"/>
              <a:gd name="connsiteY15" fmla="*/ 2822215 h 4422730"/>
              <a:gd name="connsiteX16" fmla="*/ 5299508 w 8038843"/>
              <a:gd name="connsiteY16" fmla="*/ 3673985 h 4422730"/>
              <a:gd name="connsiteX17" fmla="*/ 4785941 w 8038843"/>
              <a:gd name="connsiteY17" fmla="*/ 4413020 h 4422730"/>
              <a:gd name="connsiteX18" fmla="*/ 3608494 w 8038843"/>
              <a:gd name="connsiteY18" fmla="*/ 4024713 h 4422730"/>
              <a:gd name="connsiteX19" fmla="*/ 3270291 w 8038843"/>
              <a:gd name="connsiteY19" fmla="*/ 3022631 h 4422730"/>
              <a:gd name="connsiteX20" fmla="*/ 2794302 w 8038843"/>
              <a:gd name="connsiteY20" fmla="*/ 3072735 h 4422730"/>
              <a:gd name="connsiteX21" fmla="*/ 2844406 w 8038843"/>
              <a:gd name="connsiteY21" fmla="*/ 4062291 h 4422730"/>
              <a:gd name="connsiteX22" fmla="*/ 2343365 w 8038843"/>
              <a:gd name="connsiteY22" fmla="*/ 3686511 h 4422730"/>
              <a:gd name="connsiteX23" fmla="*/ 2042741 w 8038843"/>
              <a:gd name="connsiteY23" fmla="*/ 2809689 h 4422730"/>
              <a:gd name="connsiteX24" fmla="*/ 1241075 w 8038843"/>
              <a:gd name="connsiteY24" fmla="*/ 3223048 h 4422730"/>
              <a:gd name="connsiteX25" fmla="*/ 476987 w 8038843"/>
              <a:gd name="connsiteY25" fmla="*/ 4112396 h 4422730"/>
              <a:gd name="connsiteX26" fmla="*/ 998 w 8038843"/>
              <a:gd name="connsiteY26" fmla="*/ 4175026 h 4422730"/>
              <a:gd name="connsiteX27" fmla="*/ 38576 w 8038843"/>
              <a:gd name="connsiteY27" fmla="*/ 2822215 h 4422730"/>
              <a:gd name="connsiteX0" fmla="*/ 13798 w 8014065"/>
              <a:gd name="connsiteY0" fmla="*/ 2822215 h 4422730"/>
              <a:gd name="connsiteX1" fmla="*/ 1228823 w 8014065"/>
              <a:gd name="connsiteY1" fmla="*/ 1870237 h 4422730"/>
              <a:gd name="connsiteX2" fmla="*/ 2619212 w 8014065"/>
              <a:gd name="connsiteY2" fmla="*/ 1669820 h 4422730"/>
              <a:gd name="connsiteX3" fmla="*/ 3909393 w 8014065"/>
              <a:gd name="connsiteY3" fmla="*/ 1243935 h 4422730"/>
              <a:gd name="connsiteX4" fmla="*/ 4823793 w 8014065"/>
              <a:gd name="connsiteY4" fmla="*/ 429744 h 4422730"/>
              <a:gd name="connsiteX5" fmla="*/ 5650511 w 8014065"/>
              <a:gd name="connsiteY5" fmla="*/ 3859 h 4422730"/>
              <a:gd name="connsiteX6" fmla="*/ 6627541 w 8014065"/>
              <a:gd name="connsiteY6" fmla="*/ 254379 h 4422730"/>
              <a:gd name="connsiteX7" fmla="*/ 7629623 w 8014065"/>
              <a:gd name="connsiteY7" fmla="*/ 830576 h 4422730"/>
              <a:gd name="connsiteX8" fmla="*/ 7967826 w 8014065"/>
              <a:gd name="connsiteY8" fmla="*/ 1131201 h 4422730"/>
              <a:gd name="connsiteX9" fmla="*/ 7905195 w 8014065"/>
              <a:gd name="connsiteY9" fmla="*/ 3373360 h 4422730"/>
              <a:gd name="connsiteX10" fmla="*/ 7003321 w 8014065"/>
              <a:gd name="connsiteY10" fmla="*/ 3047683 h 4422730"/>
              <a:gd name="connsiteX11" fmla="*/ 7053426 w 8014065"/>
              <a:gd name="connsiteY11" fmla="*/ 1582138 h 4422730"/>
              <a:gd name="connsiteX12" fmla="*/ 6414598 w 8014065"/>
              <a:gd name="connsiteY12" fmla="*/ 1319091 h 4422730"/>
              <a:gd name="connsiteX13" fmla="*/ 5274730 w 8014065"/>
              <a:gd name="connsiteY13" fmla="*/ 1544560 h 4422730"/>
              <a:gd name="connsiteX14" fmla="*/ 4873897 w 8014065"/>
              <a:gd name="connsiteY14" fmla="*/ 1995497 h 4422730"/>
              <a:gd name="connsiteX15" fmla="*/ 5024209 w 8014065"/>
              <a:gd name="connsiteY15" fmla="*/ 2822215 h 4422730"/>
              <a:gd name="connsiteX16" fmla="*/ 5274730 w 8014065"/>
              <a:gd name="connsiteY16" fmla="*/ 3673985 h 4422730"/>
              <a:gd name="connsiteX17" fmla="*/ 4761163 w 8014065"/>
              <a:gd name="connsiteY17" fmla="*/ 4413020 h 4422730"/>
              <a:gd name="connsiteX18" fmla="*/ 3583716 w 8014065"/>
              <a:gd name="connsiteY18" fmla="*/ 4024713 h 4422730"/>
              <a:gd name="connsiteX19" fmla="*/ 3245513 w 8014065"/>
              <a:gd name="connsiteY19" fmla="*/ 3022631 h 4422730"/>
              <a:gd name="connsiteX20" fmla="*/ 2769524 w 8014065"/>
              <a:gd name="connsiteY20" fmla="*/ 3072735 h 4422730"/>
              <a:gd name="connsiteX21" fmla="*/ 2819628 w 8014065"/>
              <a:gd name="connsiteY21" fmla="*/ 4062291 h 4422730"/>
              <a:gd name="connsiteX22" fmla="*/ 2318587 w 8014065"/>
              <a:gd name="connsiteY22" fmla="*/ 3686511 h 4422730"/>
              <a:gd name="connsiteX23" fmla="*/ 2017963 w 8014065"/>
              <a:gd name="connsiteY23" fmla="*/ 2809689 h 4422730"/>
              <a:gd name="connsiteX24" fmla="*/ 1216297 w 8014065"/>
              <a:gd name="connsiteY24" fmla="*/ 3223048 h 4422730"/>
              <a:gd name="connsiteX25" fmla="*/ 452209 w 8014065"/>
              <a:gd name="connsiteY25" fmla="*/ 4112396 h 4422730"/>
              <a:gd name="connsiteX26" fmla="*/ 1272 w 8014065"/>
              <a:gd name="connsiteY26" fmla="*/ 4137448 h 4422730"/>
              <a:gd name="connsiteX27" fmla="*/ 13798 w 8014065"/>
              <a:gd name="connsiteY27" fmla="*/ 2822215 h 4422730"/>
              <a:gd name="connsiteX0" fmla="*/ 13798 w 8014065"/>
              <a:gd name="connsiteY0" fmla="*/ 2822215 h 4422730"/>
              <a:gd name="connsiteX1" fmla="*/ 1228823 w 8014065"/>
              <a:gd name="connsiteY1" fmla="*/ 1870237 h 4422730"/>
              <a:gd name="connsiteX2" fmla="*/ 2619212 w 8014065"/>
              <a:gd name="connsiteY2" fmla="*/ 1669820 h 4422730"/>
              <a:gd name="connsiteX3" fmla="*/ 3909393 w 8014065"/>
              <a:gd name="connsiteY3" fmla="*/ 1243935 h 4422730"/>
              <a:gd name="connsiteX4" fmla="*/ 4823793 w 8014065"/>
              <a:gd name="connsiteY4" fmla="*/ 429744 h 4422730"/>
              <a:gd name="connsiteX5" fmla="*/ 5650511 w 8014065"/>
              <a:gd name="connsiteY5" fmla="*/ 3859 h 4422730"/>
              <a:gd name="connsiteX6" fmla="*/ 6627541 w 8014065"/>
              <a:gd name="connsiteY6" fmla="*/ 254379 h 4422730"/>
              <a:gd name="connsiteX7" fmla="*/ 7629623 w 8014065"/>
              <a:gd name="connsiteY7" fmla="*/ 830576 h 4422730"/>
              <a:gd name="connsiteX8" fmla="*/ 7967826 w 8014065"/>
              <a:gd name="connsiteY8" fmla="*/ 1131201 h 4422730"/>
              <a:gd name="connsiteX9" fmla="*/ 7905195 w 8014065"/>
              <a:gd name="connsiteY9" fmla="*/ 3373360 h 4422730"/>
              <a:gd name="connsiteX10" fmla="*/ 7003321 w 8014065"/>
              <a:gd name="connsiteY10" fmla="*/ 3047683 h 4422730"/>
              <a:gd name="connsiteX11" fmla="*/ 7053426 w 8014065"/>
              <a:gd name="connsiteY11" fmla="*/ 1582138 h 4422730"/>
              <a:gd name="connsiteX12" fmla="*/ 6414598 w 8014065"/>
              <a:gd name="connsiteY12" fmla="*/ 1319091 h 4422730"/>
              <a:gd name="connsiteX13" fmla="*/ 5274730 w 8014065"/>
              <a:gd name="connsiteY13" fmla="*/ 1544560 h 4422730"/>
              <a:gd name="connsiteX14" fmla="*/ 4873897 w 8014065"/>
              <a:gd name="connsiteY14" fmla="*/ 1995497 h 4422730"/>
              <a:gd name="connsiteX15" fmla="*/ 5024209 w 8014065"/>
              <a:gd name="connsiteY15" fmla="*/ 2822215 h 4422730"/>
              <a:gd name="connsiteX16" fmla="*/ 5274730 w 8014065"/>
              <a:gd name="connsiteY16" fmla="*/ 3673985 h 4422730"/>
              <a:gd name="connsiteX17" fmla="*/ 4761163 w 8014065"/>
              <a:gd name="connsiteY17" fmla="*/ 4413020 h 4422730"/>
              <a:gd name="connsiteX18" fmla="*/ 3583716 w 8014065"/>
              <a:gd name="connsiteY18" fmla="*/ 4024713 h 4422730"/>
              <a:gd name="connsiteX19" fmla="*/ 3245513 w 8014065"/>
              <a:gd name="connsiteY19" fmla="*/ 3022631 h 4422730"/>
              <a:gd name="connsiteX20" fmla="*/ 2769524 w 8014065"/>
              <a:gd name="connsiteY20" fmla="*/ 3072735 h 4422730"/>
              <a:gd name="connsiteX21" fmla="*/ 2819628 w 8014065"/>
              <a:gd name="connsiteY21" fmla="*/ 4062291 h 4422730"/>
              <a:gd name="connsiteX22" fmla="*/ 2318587 w 8014065"/>
              <a:gd name="connsiteY22" fmla="*/ 3686511 h 4422730"/>
              <a:gd name="connsiteX23" fmla="*/ 2017963 w 8014065"/>
              <a:gd name="connsiteY23" fmla="*/ 2809689 h 4422730"/>
              <a:gd name="connsiteX24" fmla="*/ 1216297 w 8014065"/>
              <a:gd name="connsiteY24" fmla="*/ 3223048 h 4422730"/>
              <a:gd name="connsiteX25" fmla="*/ 452209 w 8014065"/>
              <a:gd name="connsiteY25" fmla="*/ 4112396 h 4422730"/>
              <a:gd name="connsiteX26" fmla="*/ 1272 w 8014065"/>
              <a:gd name="connsiteY26" fmla="*/ 4137448 h 4422730"/>
              <a:gd name="connsiteX27" fmla="*/ 13798 w 8014065"/>
              <a:gd name="connsiteY27" fmla="*/ 2822215 h 4422730"/>
              <a:gd name="connsiteX0" fmla="*/ 13798 w 8014065"/>
              <a:gd name="connsiteY0" fmla="*/ 2822215 h 4422730"/>
              <a:gd name="connsiteX1" fmla="*/ 1228823 w 8014065"/>
              <a:gd name="connsiteY1" fmla="*/ 1870237 h 4422730"/>
              <a:gd name="connsiteX2" fmla="*/ 2619212 w 8014065"/>
              <a:gd name="connsiteY2" fmla="*/ 1669820 h 4422730"/>
              <a:gd name="connsiteX3" fmla="*/ 3909393 w 8014065"/>
              <a:gd name="connsiteY3" fmla="*/ 1243935 h 4422730"/>
              <a:gd name="connsiteX4" fmla="*/ 4823793 w 8014065"/>
              <a:gd name="connsiteY4" fmla="*/ 429744 h 4422730"/>
              <a:gd name="connsiteX5" fmla="*/ 5650511 w 8014065"/>
              <a:gd name="connsiteY5" fmla="*/ 3859 h 4422730"/>
              <a:gd name="connsiteX6" fmla="*/ 6627541 w 8014065"/>
              <a:gd name="connsiteY6" fmla="*/ 254379 h 4422730"/>
              <a:gd name="connsiteX7" fmla="*/ 7629623 w 8014065"/>
              <a:gd name="connsiteY7" fmla="*/ 830576 h 4422730"/>
              <a:gd name="connsiteX8" fmla="*/ 7967826 w 8014065"/>
              <a:gd name="connsiteY8" fmla="*/ 1131201 h 4422730"/>
              <a:gd name="connsiteX9" fmla="*/ 7905195 w 8014065"/>
              <a:gd name="connsiteY9" fmla="*/ 3373360 h 4422730"/>
              <a:gd name="connsiteX10" fmla="*/ 7003321 w 8014065"/>
              <a:gd name="connsiteY10" fmla="*/ 3047683 h 4422730"/>
              <a:gd name="connsiteX11" fmla="*/ 7053426 w 8014065"/>
              <a:gd name="connsiteY11" fmla="*/ 1582138 h 4422730"/>
              <a:gd name="connsiteX12" fmla="*/ 6414598 w 8014065"/>
              <a:gd name="connsiteY12" fmla="*/ 1319091 h 4422730"/>
              <a:gd name="connsiteX13" fmla="*/ 5274730 w 8014065"/>
              <a:gd name="connsiteY13" fmla="*/ 1544560 h 4422730"/>
              <a:gd name="connsiteX14" fmla="*/ 4873897 w 8014065"/>
              <a:gd name="connsiteY14" fmla="*/ 1995497 h 4422730"/>
              <a:gd name="connsiteX15" fmla="*/ 5024209 w 8014065"/>
              <a:gd name="connsiteY15" fmla="*/ 2822215 h 4422730"/>
              <a:gd name="connsiteX16" fmla="*/ 5274730 w 8014065"/>
              <a:gd name="connsiteY16" fmla="*/ 3673985 h 4422730"/>
              <a:gd name="connsiteX17" fmla="*/ 4761163 w 8014065"/>
              <a:gd name="connsiteY17" fmla="*/ 4413020 h 4422730"/>
              <a:gd name="connsiteX18" fmla="*/ 3583716 w 8014065"/>
              <a:gd name="connsiteY18" fmla="*/ 4024713 h 4422730"/>
              <a:gd name="connsiteX19" fmla="*/ 3245513 w 8014065"/>
              <a:gd name="connsiteY19" fmla="*/ 3022631 h 4422730"/>
              <a:gd name="connsiteX20" fmla="*/ 2769524 w 8014065"/>
              <a:gd name="connsiteY20" fmla="*/ 3072735 h 4422730"/>
              <a:gd name="connsiteX21" fmla="*/ 2819628 w 8014065"/>
              <a:gd name="connsiteY21" fmla="*/ 4062291 h 4422730"/>
              <a:gd name="connsiteX22" fmla="*/ 2318587 w 8014065"/>
              <a:gd name="connsiteY22" fmla="*/ 3686511 h 4422730"/>
              <a:gd name="connsiteX23" fmla="*/ 2017963 w 8014065"/>
              <a:gd name="connsiteY23" fmla="*/ 2809689 h 4422730"/>
              <a:gd name="connsiteX24" fmla="*/ 1216297 w 8014065"/>
              <a:gd name="connsiteY24" fmla="*/ 3223048 h 4422730"/>
              <a:gd name="connsiteX25" fmla="*/ 452209 w 8014065"/>
              <a:gd name="connsiteY25" fmla="*/ 4112396 h 4422730"/>
              <a:gd name="connsiteX26" fmla="*/ 1272 w 8014065"/>
              <a:gd name="connsiteY26" fmla="*/ 4137448 h 4422730"/>
              <a:gd name="connsiteX27" fmla="*/ 13798 w 8014065"/>
              <a:gd name="connsiteY27" fmla="*/ 2822215 h 4422730"/>
              <a:gd name="connsiteX0" fmla="*/ 13798 w 7976752"/>
              <a:gd name="connsiteY0" fmla="*/ 2822215 h 4422730"/>
              <a:gd name="connsiteX1" fmla="*/ 1228823 w 7976752"/>
              <a:gd name="connsiteY1" fmla="*/ 1870237 h 4422730"/>
              <a:gd name="connsiteX2" fmla="*/ 2619212 w 7976752"/>
              <a:gd name="connsiteY2" fmla="*/ 1669820 h 4422730"/>
              <a:gd name="connsiteX3" fmla="*/ 3909393 w 7976752"/>
              <a:gd name="connsiteY3" fmla="*/ 1243935 h 4422730"/>
              <a:gd name="connsiteX4" fmla="*/ 4823793 w 7976752"/>
              <a:gd name="connsiteY4" fmla="*/ 429744 h 4422730"/>
              <a:gd name="connsiteX5" fmla="*/ 5650511 w 7976752"/>
              <a:gd name="connsiteY5" fmla="*/ 3859 h 4422730"/>
              <a:gd name="connsiteX6" fmla="*/ 6627541 w 7976752"/>
              <a:gd name="connsiteY6" fmla="*/ 254379 h 4422730"/>
              <a:gd name="connsiteX7" fmla="*/ 7629623 w 7976752"/>
              <a:gd name="connsiteY7" fmla="*/ 830576 h 4422730"/>
              <a:gd name="connsiteX8" fmla="*/ 7967826 w 7976752"/>
              <a:gd name="connsiteY8" fmla="*/ 1131201 h 4422730"/>
              <a:gd name="connsiteX9" fmla="*/ 7905195 w 7976752"/>
              <a:gd name="connsiteY9" fmla="*/ 3373360 h 4422730"/>
              <a:gd name="connsiteX10" fmla="*/ 7003321 w 7976752"/>
              <a:gd name="connsiteY10" fmla="*/ 3047683 h 4422730"/>
              <a:gd name="connsiteX11" fmla="*/ 7053426 w 7976752"/>
              <a:gd name="connsiteY11" fmla="*/ 1582138 h 4422730"/>
              <a:gd name="connsiteX12" fmla="*/ 6414598 w 7976752"/>
              <a:gd name="connsiteY12" fmla="*/ 1319091 h 4422730"/>
              <a:gd name="connsiteX13" fmla="*/ 5274730 w 7976752"/>
              <a:gd name="connsiteY13" fmla="*/ 1544560 h 4422730"/>
              <a:gd name="connsiteX14" fmla="*/ 4873897 w 7976752"/>
              <a:gd name="connsiteY14" fmla="*/ 1995497 h 4422730"/>
              <a:gd name="connsiteX15" fmla="*/ 5024209 w 7976752"/>
              <a:gd name="connsiteY15" fmla="*/ 2822215 h 4422730"/>
              <a:gd name="connsiteX16" fmla="*/ 5274730 w 7976752"/>
              <a:gd name="connsiteY16" fmla="*/ 3673985 h 4422730"/>
              <a:gd name="connsiteX17" fmla="*/ 4761163 w 7976752"/>
              <a:gd name="connsiteY17" fmla="*/ 4413020 h 4422730"/>
              <a:gd name="connsiteX18" fmla="*/ 3583716 w 7976752"/>
              <a:gd name="connsiteY18" fmla="*/ 4024713 h 4422730"/>
              <a:gd name="connsiteX19" fmla="*/ 3245513 w 7976752"/>
              <a:gd name="connsiteY19" fmla="*/ 3022631 h 4422730"/>
              <a:gd name="connsiteX20" fmla="*/ 2769524 w 7976752"/>
              <a:gd name="connsiteY20" fmla="*/ 3072735 h 4422730"/>
              <a:gd name="connsiteX21" fmla="*/ 2819628 w 7976752"/>
              <a:gd name="connsiteY21" fmla="*/ 4062291 h 4422730"/>
              <a:gd name="connsiteX22" fmla="*/ 2318587 w 7976752"/>
              <a:gd name="connsiteY22" fmla="*/ 3686511 h 4422730"/>
              <a:gd name="connsiteX23" fmla="*/ 2017963 w 7976752"/>
              <a:gd name="connsiteY23" fmla="*/ 2809689 h 4422730"/>
              <a:gd name="connsiteX24" fmla="*/ 1216297 w 7976752"/>
              <a:gd name="connsiteY24" fmla="*/ 3223048 h 4422730"/>
              <a:gd name="connsiteX25" fmla="*/ 452209 w 7976752"/>
              <a:gd name="connsiteY25" fmla="*/ 4112396 h 4422730"/>
              <a:gd name="connsiteX26" fmla="*/ 1272 w 7976752"/>
              <a:gd name="connsiteY26" fmla="*/ 4137448 h 4422730"/>
              <a:gd name="connsiteX27" fmla="*/ 13798 w 7976752"/>
              <a:gd name="connsiteY27" fmla="*/ 2822215 h 4422730"/>
              <a:gd name="connsiteX0" fmla="*/ 13798 w 7976752"/>
              <a:gd name="connsiteY0" fmla="*/ 2822215 h 4422730"/>
              <a:gd name="connsiteX1" fmla="*/ 1228823 w 7976752"/>
              <a:gd name="connsiteY1" fmla="*/ 1870237 h 4422730"/>
              <a:gd name="connsiteX2" fmla="*/ 2619212 w 7976752"/>
              <a:gd name="connsiteY2" fmla="*/ 1669820 h 4422730"/>
              <a:gd name="connsiteX3" fmla="*/ 3909393 w 7976752"/>
              <a:gd name="connsiteY3" fmla="*/ 1243935 h 4422730"/>
              <a:gd name="connsiteX4" fmla="*/ 4823793 w 7976752"/>
              <a:gd name="connsiteY4" fmla="*/ 429744 h 4422730"/>
              <a:gd name="connsiteX5" fmla="*/ 5650511 w 7976752"/>
              <a:gd name="connsiteY5" fmla="*/ 3859 h 4422730"/>
              <a:gd name="connsiteX6" fmla="*/ 6627541 w 7976752"/>
              <a:gd name="connsiteY6" fmla="*/ 254379 h 4422730"/>
              <a:gd name="connsiteX7" fmla="*/ 7629623 w 7976752"/>
              <a:gd name="connsiteY7" fmla="*/ 830576 h 4422730"/>
              <a:gd name="connsiteX8" fmla="*/ 7967826 w 7976752"/>
              <a:gd name="connsiteY8" fmla="*/ 1131201 h 4422730"/>
              <a:gd name="connsiteX9" fmla="*/ 7905195 w 7976752"/>
              <a:gd name="connsiteY9" fmla="*/ 3373360 h 4422730"/>
              <a:gd name="connsiteX10" fmla="*/ 7003321 w 7976752"/>
              <a:gd name="connsiteY10" fmla="*/ 3047683 h 4422730"/>
              <a:gd name="connsiteX11" fmla="*/ 7053426 w 7976752"/>
              <a:gd name="connsiteY11" fmla="*/ 1582138 h 4422730"/>
              <a:gd name="connsiteX12" fmla="*/ 6414598 w 7976752"/>
              <a:gd name="connsiteY12" fmla="*/ 1319091 h 4422730"/>
              <a:gd name="connsiteX13" fmla="*/ 5274730 w 7976752"/>
              <a:gd name="connsiteY13" fmla="*/ 1544560 h 4422730"/>
              <a:gd name="connsiteX14" fmla="*/ 4873897 w 7976752"/>
              <a:gd name="connsiteY14" fmla="*/ 1995497 h 4422730"/>
              <a:gd name="connsiteX15" fmla="*/ 5024209 w 7976752"/>
              <a:gd name="connsiteY15" fmla="*/ 2822215 h 4422730"/>
              <a:gd name="connsiteX16" fmla="*/ 5274730 w 7976752"/>
              <a:gd name="connsiteY16" fmla="*/ 3673985 h 4422730"/>
              <a:gd name="connsiteX17" fmla="*/ 4761163 w 7976752"/>
              <a:gd name="connsiteY17" fmla="*/ 4413020 h 4422730"/>
              <a:gd name="connsiteX18" fmla="*/ 3583716 w 7976752"/>
              <a:gd name="connsiteY18" fmla="*/ 4024713 h 4422730"/>
              <a:gd name="connsiteX19" fmla="*/ 3245513 w 7976752"/>
              <a:gd name="connsiteY19" fmla="*/ 3022631 h 4422730"/>
              <a:gd name="connsiteX20" fmla="*/ 2769524 w 7976752"/>
              <a:gd name="connsiteY20" fmla="*/ 3072735 h 4422730"/>
              <a:gd name="connsiteX21" fmla="*/ 2819628 w 7976752"/>
              <a:gd name="connsiteY21" fmla="*/ 4062291 h 4422730"/>
              <a:gd name="connsiteX22" fmla="*/ 2318587 w 7976752"/>
              <a:gd name="connsiteY22" fmla="*/ 3686511 h 4422730"/>
              <a:gd name="connsiteX23" fmla="*/ 2017963 w 7976752"/>
              <a:gd name="connsiteY23" fmla="*/ 2809689 h 4422730"/>
              <a:gd name="connsiteX24" fmla="*/ 1216297 w 7976752"/>
              <a:gd name="connsiteY24" fmla="*/ 3223048 h 4422730"/>
              <a:gd name="connsiteX25" fmla="*/ 452209 w 7976752"/>
              <a:gd name="connsiteY25" fmla="*/ 4112396 h 4422730"/>
              <a:gd name="connsiteX26" fmla="*/ 1272 w 7976752"/>
              <a:gd name="connsiteY26" fmla="*/ 4137448 h 4422730"/>
              <a:gd name="connsiteX27" fmla="*/ 13798 w 7976752"/>
              <a:gd name="connsiteY27" fmla="*/ 2822215 h 4422730"/>
              <a:gd name="connsiteX0" fmla="*/ 13798 w 7967826"/>
              <a:gd name="connsiteY0" fmla="*/ 2822215 h 4422730"/>
              <a:gd name="connsiteX1" fmla="*/ 1228823 w 7967826"/>
              <a:gd name="connsiteY1" fmla="*/ 1870237 h 4422730"/>
              <a:gd name="connsiteX2" fmla="*/ 2619212 w 7967826"/>
              <a:gd name="connsiteY2" fmla="*/ 1669820 h 4422730"/>
              <a:gd name="connsiteX3" fmla="*/ 3909393 w 7967826"/>
              <a:gd name="connsiteY3" fmla="*/ 1243935 h 4422730"/>
              <a:gd name="connsiteX4" fmla="*/ 4823793 w 7967826"/>
              <a:gd name="connsiteY4" fmla="*/ 429744 h 4422730"/>
              <a:gd name="connsiteX5" fmla="*/ 5650511 w 7967826"/>
              <a:gd name="connsiteY5" fmla="*/ 3859 h 4422730"/>
              <a:gd name="connsiteX6" fmla="*/ 6627541 w 7967826"/>
              <a:gd name="connsiteY6" fmla="*/ 254379 h 4422730"/>
              <a:gd name="connsiteX7" fmla="*/ 7629623 w 7967826"/>
              <a:gd name="connsiteY7" fmla="*/ 830576 h 4422730"/>
              <a:gd name="connsiteX8" fmla="*/ 7967826 w 7967826"/>
              <a:gd name="connsiteY8" fmla="*/ 1131201 h 4422730"/>
              <a:gd name="connsiteX9" fmla="*/ 7905195 w 7967826"/>
              <a:gd name="connsiteY9" fmla="*/ 3373360 h 4422730"/>
              <a:gd name="connsiteX10" fmla="*/ 7003321 w 7967826"/>
              <a:gd name="connsiteY10" fmla="*/ 3047683 h 4422730"/>
              <a:gd name="connsiteX11" fmla="*/ 7053426 w 7967826"/>
              <a:gd name="connsiteY11" fmla="*/ 1582138 h 4422730"/>
              <a:gd name="connsiteX12" fmla="*/ 6414598 w 7967826"/>
              <a:gd name="connsiteY12" fmla="*/ 1319091 h 4422730"/>
              <a:gd name="connsiteX13" fmla="*/ 5274730 w 7967826"/>
              <a:gd name="connsiteY13" fmla="*/ 1544560 h 4422730"/>
              <a:gd name="connsiteX14" fmla="*/ 4873897 w 7967826"/>
              <a:gd name="connsiteY14" fmla="*/ 1995497 h 4422730"/>
              <a:gd name="connsiteX15" fmla="*/ 5024209 w 7967826"/>
              <a:gd name="connsiteY15" fmla="*/ 2822215 h 4422730"/>
              <a:gd name="connsiteX16" fmla="*/ 5274730 w 7967826"/>
              <a:gd name="connsiteY16" fmla="*/ 3673985 h 4422730"/>
              <a:gd name="connsiteX17" fmla="*/ 4761163 w 7967826"/>
              <a:gd name="connsiteY17" fmla="*/ 4413020 h 4422730"/>
              <a:gd name="connsiteX18" fmla="*/ 3583716 w 7967826"/>
              <a:gd name="connsiteY18" fmla="*/ 4024713 h 4422730"/>
              <a:gd name="connsiteX19" fmla="*/ 3245513 w 7967826"/>
              <a:gd name="connsiteY19" fmla="*/ 3022631 h 4422730"/>
              <a:gd name="connsiteX20" fmla="*/ 2769524 w 7967826"/>
              <a:gd name="connsiteY20" fmla="*/ 3072735 h 4422730"/>
              <a:gd name="connsiteX21" fmla="*/ 2819628 w 7967826"/>
              <a:gd name="connsiteY21" fmla="*/ 4062291 h 4422730"/>
              <a:gd name="connsiteX22" fmla="*/ 2318587 w 7967826"/>
              <a:gd name="connsiteY22" fmla="*/ 3686511 h 4422730"/>
              <a:gd name="connsiteX23" fmla="*/ 2017963 w 7967826"/>
              <a:gd name="connsiteY23" fmla="*/ 2809689 h 4422730"/>
              <a:gd name="connsiteX24" fmla="*/ 1216297 w 7967826"/>
              <a:gd name="connsiteY24" fmla="*/ 3223048 h 4422730"/>
              <a:gd name="connsiteX25" fmla="*/ 452209 w 7967826"/>
              <a:gd name="connsiteY25" fmla="*/ 4112396 h 4422730"/>
              <a:gd name="connsiteX26" fmla="*/ 1272 w 7967826"/>
              <a:gd name="connsiteY26" fmla="*/ 4137448 h 4422730"/>
              <a:gd name="connsiteX27" fmla="*/ 13798 w 7967826"/>
              <a:gd name="connsiteY27" fmla="*/ 2822215 h 4422730"/>
              <a:gd name="connsiteX0" fmla="*/ 13798 w 7967826"/>
              <a:gd name="connsiteY0" fmla="*/ 2822215 h 4422730"/>
              <a:gd name="connsiteX1" fmla="*/ 1228823 w 7967826"/>
              <a:gd name="connsiteY1" fmla="*/ 1870237 h 4422730"/>
              <a:gd name="connsiteX2" fmla="*/ 2619212 w 7967826"/>
              <a:gd name="connsiteY2" fmla="*/ 1669820 h 4422730"/>
              <a:gd name="connsiteX3" fmla="*/ 3909393 w 7967826"/>
              <a:gd name="connsiteY3" fmla="*/ 1243935 h 4422730"/>
              <a:gd name="connsiteX4" fmla="*/ 4823793 w 7967826"/>
              <a:gd name="connsiteY4" fmla="*/ 429744 h 4422730"/>
              <a:gd name="connsiteX5" fmla="*/ 5650511 w 7967826"/>
              <a:gd name="connsiteY5" fmla="*/ 3859 h 4422730"/>
              <a:gd name="connsiteX6" fmla="*/ 6627541 w 7967826"/>
              <a:gd name="connsiteY6" fmla="*/ 254379 h 4422730"/>
              <a:gd name="connsiteX7" fmla="*/ 7629623 w 7967826"/>
              <a:gd name="connsiteY7" fmla="*/ 830576 h 4422730"/>
              <a:gd name="connsiteX8" fmla="*/ 7967826 w 7967826"/>
              <a:gd name="connsiteY8" fmla="*/ 1131201 h 4422730"/>
              <a:gd name="connsiteX9" fmla="*/ 7905195 w 7967826"/>
              <a:gd name="connsiteY9" fmla="*/ 3373360 h 4422730"/>
              <a:gd name="connsiteX10" fmla="*/ 7003321 w 7967826"/>
              <a:gd name="connsiteY10" fmla="*/ 3047683 h 4422730"/>
              <a:gd name="connsiteX11" fmla="*/ 7053426 w 7967826"/>
              <a:gd name="connsiteY11" fmla="*/ 1582138 h 4422730"/>
              <a:gd name="connsiteX12" fmla="*/ 6414598 w 7967826"/>
              <a:gd name="connsiteY12" fmla="*/ 1319091 h 4422730"/>
              <a:gd name="connsiteX13" fmla="*/ 5274730 w 7967826"/>
              <a:gd name="connsiteY13" fmla="*/ 1544560 h 4422730"/>
              <a:gd name="connsiteX14" fmla="*/ 4873897 w 7967826"/>
              <a:gd name="connsiteY14" fmla="*/ 1995497 h 4422730"/>
              <a:gd name="connsiteX15" fmla="*/ 5024209 w 7967826"/>
              <a:gd name="connsiteY15" fmla="*/ 2822215 h 4422730"/>
              <a:gd name="connsiteX16" fmla="*/ 5274730 w 7967826"/>
              <a:gd name="connsiteY16" fmla="*/ 3673985 h 4422730"/>
              <a:gd name="connsiteX17" fmla="*/ 4761163 w 7967826"/>
              <a:gd name="connsiteY17" fmla="*/ 4413020 h 4422730"/>
              <a:gd name="connsiteX18" fmla="*/ 3583716 w 7967826"/>
              <a:gd name="connsiteY18" fmla="*/ 4024713 h 4422730"/>
              <a:gd name="connsiteX19" fmla="*/ 3245513 w 7967826"/>
              <a:gd name="connsiteY19" fmla="*/ 3022631 h 4422730"/>
              <a:gd name="connsiteX20" fmla="*/ 2769524 w 7967826"/>
              <a:gd name="connsiteY20" fmla="*/ 3072735 h 4422730"/>
              <a:gd name="connsiteX21" fmla="*/ 2819628 w 7967826"/>
              <a:gd name="connsiteY21" fmla="*/ 4062291 h 4422730"/>
              <a:gd name="connsiteX22" fmla="*/ 2318587 w 7967826"/>
              <a:gd name="connsiteY22" fmla="*/ 3686511 h 4422730"/>
              <a:gd name="connsiteX23" fmla="*/ 2017963 w 7967826"/>
              <a:gd name="connsiteY23" fmla="*/ 2809689 h 4422730"/>
              <a:gd name="connsiteX24" fmla="*/ 1216297 w 7967826"/>
              <a:gd name="connsiteY24" fmla="*/ 3223048 h 4422730"/>
              <a:gd name="connsiteX25" fmla="*/ 452209 w 7967826"/>
              <a:gd name="connsiteY25" fmla="*/ 4112396 h 4422730"/>
              <a:gd name="connsiteX26" fmla="*/ 1272 w 7967826"/>
              <a:gd name="connsiteY26" fmla="*/ 4137448 h 4422730"/>
              <a:gd name="connsiteX27" fmla="*/ 13798 w 7967826"/>
              <a:gd name="connsiteY27" fmla="*/ 2822215 h 44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967826" h="4422730">
                <a:moveTo>
                  <a:pt x="13798" y="2822215"/>
                </a:moveTo>
                <a:cubicBezTo>
                  <a:pt x="203776" y="2440171"/>
                  <a:pt x="794587" y="2062303"/>
                  <a:pt x="1228823" y="1870237"/>
                </a:cubicBezTo>
                <a:cubicBezTo>
                  <a:pt x="1663059" y="1678171"/>
                  <a:pt x="2172450" y="1774204"/>
                  <a:pt x="2619212" y="1669820"/>
                </a:cubicBezTo>
                <a:cubicBezTo>
                  <a:pt x="3065974" y="1565436"/>
                  <a:pt x="3541963" y="1450614"/>
                  <a:pt x="3909393" y="1243935"/>
                </a:cubicBezTo>
                <a:cubicBezTo>
                  <a:pt x="4276823" y="1037256"/>
                  <a:pt x="4533607" y="636423"/>
                  <a:pt x="4823793" y="429744"/>
                </a:cubicBezTo>
                <a:cubicBezTo>
                  <a:pt x="5113979" y="223065"/>
                  <a:pt x="5349886" y="33086"/>
                  <a:pt x="5650511" y="3859"/>
                </a:cubicBezTo>
                <a:cubicBezTo>
                  <a:pt x="5951136" y="-25369"/>
                  <a:pt x="6297689" y="116593"/>
                  <a:pt x="6627541" y="254379"/>
                </a:cubicBezTo>
                <a:cubicBezTo>
                  <a:pt x="6957393" y="392165"/>
                  <a:pt x="7406242" y="684439"/>
                  <a:pt x="7629623" y="830576"/>
                </a:cubicBezTo>
                <a:cubicBezTo>
                  <a:pt x="7853004" y="976713"/>
                  <a:pt x="7909371" y="995503"/>
                  <a:pt x="7967826" y="1131201"/>
                </a:cubicBezTo>
                <a:cubicBezTo>
                  <a:pt x="7963651" y="1667732"/>
                  <a:pt x="7865529" y="2465223"/>
                  <a:pt x="7905195" y="3373360"/>
                </a:cubicBezTo>
                <a:cubicBezTo>
                  <a:pt x="7744444" y="3692774"/>
                  <a:pt x="7145282" y="3346220"/>
                  <a:pt x="7003321" y="3047683"/>
                </a:cubicBezTo>
                <a:cubicBezTo>
                  <a:pt x="6861360" y="2749146"/>
                  <a:pt x="7151547" y="1870237"/>
                  <a:pt x="7053426" y="1582138"/>
                </a:cubicBezTo>
                <a:cubicBezTo>
                  <a:pt x="6955306" y="1294039"/>
                  <a:pt x="6711047" y="1325354"/>
                  <a:pt x="6414598" y="1319091"/>
                </a:cubicBezTo>
                <a:cubicBezTo>
                  <a:pt x="6118149" y="1312828"/>
                  <a:pt x="5531513" y="1431826"/>
                  <a:pt x="5274730" y="1544560"/>
                </a:cubicBezTo>
                <a:cubicBezTo>
                  <a:pt x="5017947" y="1657294"/>
                  <a:pt x="4915650" y="1782555"/>
                  <a:pt x="4873897" y="1995497"/>
                </a:cubicBezTo>
                <a:cubicBezTo>
                  <a:pt x="4832144" y="2208439"/>
                  <a:pt x="4957403" y="2542467"/>
                  <a:pt x="5024209" y="2822215"/>
                </a:cubicBezTo>
                <a:cubicBezTo>
                  <a:pt x="5091015" y="3101963"/>
                  <a:pt x="5318571" y="3408851"/>
                  <a:pt x="5274730" y="3673985"/>
                </a:cubicBezTo>
                <a:cubicBezTo>
                  <a:pt x="5230889" y="3939119"/>
                  <a:pt x="5042999" y="4354565"/>
                  <a:pt x="4761163" y="4413020"/>
                </a:cubicBezTo>
                <a:cubicBezTo>
                  <a:pt x="4479327" y="4471475"/>
                  <a:pt x="3836324" y="4256445"/>
                  <a:pt x="3583716" y="4024713"/>
                </a:cubicBezTo>
                <a:cubicBezTo>
                  <a:pt x="3331108" y="3792982"/>
                  <a:pt x="3381212" y="3181294"/>
                  <a:pt x="3245513" y="3022631"/>
                </a:cubicBezTo>
                <a:cubicBezTo>
                  <a:pt x="3109814" y="2863968"/>
                  <a:pt x="2840505" y="2899458"/>
                  <a:pt x="2769524" y="3072735"/>
                </a:cubicBezTo>
                <a:cubicBezTo>
                  <a:pt x="2698543" y="3246012"/>
                  <a:pt x="2894784" y="3959995"/>
                  <a:pt x="2819628" y="4062291"/>
                </a:cubicBezTo>
                <a:cubicBezTo>
                  <a:pt x="2744472" y="4164587"/>
                  <a:pt x="2452198" y="3895278"/>
                  <a:pt x="2318587" y="3686511"/>
                </a:cubicBezTo>
                <a:cubicBezTo>
                  <a:pt x="2184976" y="3477744"/>
                  <a:pt x="2201678" y="2886933"/>
                  <a:pt x="2017963" y="2809689"/>
                </a:cubicBezTo>
                <a:cubicBezTo>
                  <a:pt x="1834248" y="2732445"/>
                  <a:pt x="1477256" y="3005930"/>
                  <a:pt x="1216297" y="3223048"/>
                </a:cubicBezTo>
                <a:cubicBezTo>
                  <a:pt x="955338" y="3440166"/>
                  <a:pt x="640100" y="3955821"/>
                  <a:pt x="452209" y="4112396"/>
                </a:cubicBezTo>
                <a:cubicBezTo>
                  <a:pt x="264319" y="4268971"/>
                  <a:pt x="63902" y="4350391"/>
                  <a:pt x="1272" y="4137448"/>
                </a:cubicBezTo>
                <a:cubicBezTo>
                  <a:pt x="-11254" y="3699038"/>
                  <a:pt x="74340" y="3404675"/>
                  <a:pt x="13798" y="28222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1686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1A1B3-A3DB-A5E7-A9CD-9704C805B7A4}"/>
              </a:ext>
            </a:extLst>
          </p:cNvPr>
          <p:cNvSpPr txBox="1"/>
          <p:nvPr/>
        </p:nvSpPr>
        <p:spPr>
          <a:xfrm>
            <a:off x="9006213" y="2276605"/>
            <a:ext cx="2128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Moraine</a:t>
            </a:r>
          </a:p>
        </p:txBody>
      </p:sp>
    </p:spTree>
    <p:extLst>
      <p:ext uri="{BB962C8B-B14F-4D97-AF65-F5344CB8AC3E}">
        <p14:creationId xmlns:p14="http://schemas.microsoft.com/office/powerpoint/2010/main" val="4154998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D89A3-A43C-F79D-A1C2-82F8BBBE1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72E68A-FE73-0A03-59B0-2480D0A749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41" y="79341"/>
            <a:ext cx="7970979" cy="669931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F5F667A-2F39-D242-DB95-044890D26EC5}"/>
              </a:ext>
            </a:extLst>
          </p:cNvPr>
          <p:cNvSpPr/>
          <p:nvPr/>
        </p:nvSpPr>
        <p:spPr>
          <a:xfrm>
            <a:off x="524819" y="1637051"/>
            <a:ext cx="7916455" cy="4422730"/>
          </a:xfrm>
          <a:custGeom>
            <a:avLst/>
            <a:gdLst>
              <a:gd name="connsiteX0" fmla="*/ 88675 w 8051364"/>
              <a:gd name="connsiteY0" fmla="*/ 2847267 h 4422730"/>
              <a:gd name="connsiteX1" fmla="*/ 1266122 w 8051364"/>
              <a:gd name="connsiteY1" fmla="*/ 1870237 h 4422730"/>
              <a:gd name="connsiteX2" fmla="*/ 2656511 w 8051364"/>
              <a:gd name="connsiteY2" fmla="*/ 1669820 h 4422730"/>
              <a:gd name="connsiteX3" fmla="*/ 3946692 w 8051364"/>
              <a:gd name="connsiteY3" fmla="*/ 1243935 h 4422730"/>
              <a:gd name="connsiteX4" fmla="*/ 4861092 w 8051364"/>
              <a:gd name="connsiteY4" fmla="*/ 429744 h 4422730"/>
              <a:gd name="connsiteX5" fmla="*/ 5687810 w 8051364"/>
              <a:gd name="connsiteY5" fmla="*/ 3859 h 4422730"/>
              <a:gd name="connsiteX6" fmla="*/ 6664840 w 8051364"/>
              <a:gd name="connsiteY6" fmla="*/ 254379 h 4422730"/>
              <a:gd name="connsiteX7" fmla="*/ 7666922 w 8051364"/>
              <a:gd name="connsiteY7" fmla="*/ 830576 h 4422730"/>
              <a:gd name="connsiteX8" fmla="*/ 8005125 w 8051364"/>
              <a:gd name="connsiteY8" fmla="*/ 1131201 h 4422730"/>
              <a:gd name="connsiteX9" fmla="*/ 7942494 w 8051364"/>
              <a:gd name="connsiteY9" fmla="*/ 3373360 h 4422730"/>
              <a:gd name="connsiteX10" fmla="*/ 7040620 w 8051364"/>
              <a:gd name="connsiteY10" fmla="*/ 3047683 h 4422730"/>
              <a:gd name="connsiteX11" fmla="*/ 7090725 w 8051364"/>
              <a:gd name="connsiteY11" fmla="*/ 1582138 h 4422730"/>
              <a:gd name="connsiteX12" fmla="*/ 6451897 w 8051364"/>
              <a:gd name="connsiteY12" fmla="*/ 1319091 h 4422730"/>
              <a:gd name="connsiteX13" fmla="*/ 5312029 w 8051364"/>
              <a:gd name="connsiteY13" fmla="*/ 1544560 h 4422730"/>
              <a:gd name="connsiteX14" fmla="*/ 4911196 w 8051364"/>
              <a:gd name="connsiteY14" fmla="*/ 1995497 h 4422730"/>
              <a:gd name="connsiteX15" fmla="*/ 5061508 w 8051364"/>
              <a:gd name="connsiteY15" fmla="*/ 2822215 h 4422730"/>
              <a:gd name="connsiteX16" fmla="*/ 5312029 w 8051364"/>
              <a:gd name="connsiteY16" fmla="*/ 3673985 h 4422730"/>
              <a:gd name="connsiteX17" fmla="*/ 4798462 w 8051364"/>
              <a:gd name="connsiteY17" fmla="*/ 4413020 h 4422730"/>
              <a:gd name="connsiteX18" fmla="*/ 3621015 w 8051364"/>
              <a:gd name="connsiteY18" fmla="*/ 4024713 h 4422730"/>
              <a:gd name="connsiteX19" fmla="*/ 3282812 w 8051364"/>
              <a:gd name="connsiteY19" fmla="*/ 3022631 h 4422730"/>
              <a:gd name="connsiteX20" fmla="*/ 2806823 w 8051364"/>
              <a:gd name="connsiteY20" fmla="*/ 3072735 h 4422730"/>
              <a:gd name="connsiteX21" fmla="*/ 2856927 w 8051364"/>
              <a:gd name="connsiteY21" fmla="*/ 4062291 h 4422730"/>
              <a:gd name="connsiteX22" fmla="*/ 2355886 w 8051364"/>
              <a:gd name="connsiteY22" fmla="*/ 3686511 h 4422730"/>
              <a:gd name="connsiteX23" fmla="*/ 2055262 w 8051364"/>
              <a:gd name="connsiteY23" fmla="*/ 2809689 h 4422730"/>
              <a:gd name="connsiteX24" fmla="*/ 1253596 w 8051364"/>
              <a:gd name="connsiteY24" fmla="*/ 3223048 h 4422730"/>
              <a:gd name="connsiteX25" fmla="*/ 489508 w 8051364"/>
              <a:gd name="connsiteY25" fmla="*/ 4112396 h 4422730"/>
              <a:gd name="connsiteX26" fmla="*/ 126253 w 8051364"/>
              <a:gd name="connsiteY26" fmla="*/ 4162500 h 4422730"/>
              <a:gd name="connsiteX27" fmla="*/ 88675 w 8051364"/>
              <a:gd name="connsiteY27" fmla="*/ 2847267 h 4422730"/>
              <a:gd name="connsiteX0" fmla="*/ 88675 w 8051364"/>
              <a:gd name="connsiteY0" fmla="*/ 2847267 h 4422730"/>
              <a:gd name="connsiteX1" fmla="*/ 1266122 w 8051364"/>
              <a:gd name="connsiteY1" fmla="*/ 1870237 h 4422730"/>
              <a:gd name="connsiteX2" fmla="*/ 2656511 w 8051364"/>
              <a:gd name="connsiteY2" fmla="*/ 1669820 h 4422730"/>
              <a:gd name="connsiteX3" fmla="*/ 3946692 w 8051364"/>
              <a:gd name="connsiteY3" fmla="*/ 1243935 h 4422730"/>
              <a:gd name="connsiteX4" fmla="*/ 4861092 w 8051364"/>
              <a:gd name="connsiteY4" fmla="*/ 429744 h 4422730"/>
              <a:gd name="connsiteX5" fmla="*/ 5687810 w 8051364"/>
              <a:gd name="connsiteY5" fmla="*/ 3859 h 4422730"/>
              <a:gd name="connsiteX6" fmla="*/ 6664840 w 8051364"/>
              <a:gd name="connsiteY6" fmla="*/ 254379 h 4422730"/>
              <a:gd name="connsiteX7" fmla="*/ 7666922 w 8051364"/>
              <a:gd name="connsiteY7" fmla="*/ 830576 h 4422730"/>
              <a:gd name="connsiteX8" fmla="*/ 8005125 w 8051364"/>
              <a:gd name="connsiteY8" fmla="*/ 1131201 h 4422730"/>
              <a:gd name="connsiteX9" fmla="*/ 7942494 w 8051364"/>
              <a:gd name="connsiteY9" fmla="*/ 3373360 h 4422730"/>
              <a:gd name="connsiteX10" fmla="*/ 7040620 w 8051364"/>
              <a:gd name="connsiteY10" fmla="*/ 3047683 h 4422730"/>
              <a:gd name="connsiteX11" fmla="*/ 7090725 w 8051364"/>
              <a:gd name="connsiteY11" fmla="*/ 1582138 h 4422730"/>
              <a:gd name="connsiteX12" fmla="*/ 6451897 w 8051364"/>
              <a:gd name="connsiteY12" fmla="*/ 1319091 h 4422730"/>
              <a:gd name="connsiteX13" fmla="*/ 5312029 w 8051364"/>
              <a:gd name="connsiteY13" fmla="*/ 1544560 h 4422730"/>
              <a:gd name="connsiteX14" fmla="*/ 4911196 w 8051364"/>
              <a:gd name="connsiteY14" fmla="*/ 1995497 h 4422730"/>
              <a:gd name="connsiteX15" fmla="*/ 5061508 w 8051364"/>
              <a:gd name="connsiteY15" fmla="*/ 2822215 h 4422730"/>
              <a:gd name="connsiteX16" fmla="*/ 5312029 w 8051364"/>
              <a:gd name="connsiteY16" fmla="*/ 3673985 h 4422730"/>
              <a:gd name="connsiteX17" fmla="*/ 4798462 w 8051364"/>
              <a:gd name="connsiteY17" fmla="*/ 4413020 h 4422730"/>
              <a:gd name="connsiteX18" fmla="*/ 3621015 w 8051364"/>
              <a:gd name="connsiteY18" fmla="*/ 4024713 h 4422730"/>
              <a:gd name="connsiteX19" fmla="*/ 3282812 w 8051364"/>
              <a:gd name="connsiteY19" fmla="*/ 3022631 h 4422730"/>
              <a:gd name="connsiteX20" fmla="*/ 2806823 w 8051364"/>
              <a:gd name="connsiteY20" fmla="*/ 3072735 h 4422730"/>
              <a:gd name="connsiteX21" fmla="*/ 2856927 w 8051364"/>
              <a:gd name="connsiteY21" fmla="*/ 4062291 h 4422730"/>
              <a:gd name="connsiteX22" fmla="*/ 2355886 w 8051364"/>
              <a:gd name="connsiteY22" fmla="*/ 3686511 h 4422730"/>
              <a:gd name="connsiteX23" fmla="*/ 2055262 w 8051364"/>
              <a:gd name="connsiteY23" fmla="*/ 2809689 h 4422730"/>
              <a:gd name="connsiteX24" fmla="*/ 1253596 w 8051364"/>
              <a:gd name="connsiteY24" fmla="*/ 3223048 h 4422730"/>
              <a:gd name="connsiteX25" fmla="*/ 489508 w 8051364"/>
              <a:gd name="connsiteY25" fmla="*/ 4112396 h 4422730"/>
              <a:gd name="connsiteX26" fmla="*/ 126253 w 8051364"/>
              <a:gd name="connsiteY26" fmla="*/ 4162500 h 4422730"/>
              <a:gd name="connsiteX27" fmla="*/ 88675 w 8051364"/>
              <a:gd name="connsiteY27" fmla="*/ 2847267 h 4422730"/>
              <a:gd name="connsiteX0" fmla="*/ 0 w 7962689"/>
              <a:gd name="connsiteY0" fmla="*/ 2847267 h 4422730"/>
              <a:gd name="connsiteX1" fmla="*/ 1177447 w 7962689"/>
              <a:gd name="connsiteY1" fmla="*/ 1870237 h 4422730"/>
              <a:gd name="connsiteX2" fmla="*/ 2567836 w 7962689"/>
              <a:gd name="connsiteY2" fmla="*/ 1669820 h 4422730"/>
              <a:gd name="connsiteX3" fmla="*/ 3858017 w 7962689"/>
              <a:gd name="connsiteY3" fmla="*/ 1243935 h 4422730"/>
              <a:gd name="connsiteX4" fmla="*/ 4772417 w 7962689"/>
              <a:gd name="connsiteY4" fmla="*/ 429744 h 4422730"/>
              <a:gd name="connsiteX5" fmla="*/ 5599135 w 7962689"/>
              <a:gd name="connsiteY5" fmla="*/ 3859 h 4422730"/>
              <a:gd name="connsiteX6" fmla="*/ 6576165 w 7962689"/>
              <a:gd name="connsiteY6" fmla="*/ 254379 h 4422730"/>
              <a:gd name="connsiteX7" fmla="*/ 7578247 w 7962689"/>
              <a:gd name="connsiteY7" fmla="*/ 830576 h 4422730"/>
              <a:gd name="connsiteX8" fmla="*/ 7916450 w 7962689"/>
              <a:gd name="connsiteY8" fmla="*/ 1131201 h 4422730"/>
              <a:gd name="connsiteX9" fmla="*/ 7853819 w 7962689"/>
              <a:gd name="connsiteY9" fmla="*/ 3373360 h 4422730"/>
              <a:gd name="connsiteX10" fmla="*/ 6951945 w 7962689"/>
              <a:gd name="connsiteY10" fmla="*/ 3047683 h 4422730"/>
              <a:gd name="connsiteX11" fmla="*/ 7002050 w 7962689"/>
              <a:gd name="connsiteY11" fmla="*/ 1582138 h 4422730"/>
              <a:gd name="connsiteX12" fmla="*/ 6363222 w 7962689"/>
              <a:gd name="connsiteY12" fmla="*/ 1319091 h 4422730"/>
              <a:gd name="connsiteX13" fmla="*/ 5223354 w 7962689"/>
              <a:gd name="connsiteY13" fmla="*/ 1544560 h 4422730"/>
              <a:gd name="connsiteX14" fmla="*/ 4822521 w 7962689"/>
              <a:gd name="connsiteY14" fmla="*/ 1995497 h 4422730"/>
              <a:gd name="connsiteX15" fmla="*/ 4972833 w 7962689"/>
              <a:gd name="connsiteY15" fmla="*/ 2822215 h 4422730"/>
              <a:gd name="connsiteX16" fmla="*/ 5223354 w 7962689"/>
              <a:gd name="connsiteY16" fmla="*/ 3673985 h 4422730"/>
              <a:gd name="connsiteX17" fmla="*/ 4709787 w 7962689"/>
              <a:gd name="connsiteY17" fmla="*/ 4413020 h 4422730"/>
              <a:gd name="connsiteX18" fmla="*/ 3532340 w 7962689"/>
              <a:gd name="connsiteY18" fmla="*/ 4024713 h 4422730"/>
              <a:gd name="connsiteX19" fmla="*/ 3194137 w 7962689"/>
              <a:gd name="connsiteY19" fmla="*/ 3022631 h 4422730"/>
              <a:gd name="connsiteX20" fmla="*/ 2718148 w 7962689"/>
              <a:gd name="connsiteY20" fmla="*/ 3072735 h 4422730"/>
              <a:gd name="connsiteX21" fmla="*/ 2768252 w 7962689"/>
              <a:gd name="connsiteY21" fmla="*/ 4062291 h 4422730"/>
              <a:gd name="connsiteX22" fmla="*/ 2267211 w 7962689"/>
              <a:gd name="connsiteY22" fmla="*/ 3686511 h 4422730"/>
              <a:gd name="connsiteX23" fmla="*/ 1966587 w 7962689"/>
              <a:gd name="connsiteY23" fmla="*/ 2809689 h 4422730"/>
              <a:gd name="connsiteX24" fmla="*/ 1164921 w 7962689"/>
              <a:gd name="connsiteY24" fmla="*/ 3223048 h 4422730"/>
              <a:gd name="connsiteX25" fmla="*/ 400833 w 7962689"/>
              <a:gd name="connsiteY25" fmla="*/ 4112396 h 4422730"/>
              <a:gd name="connsiteX26" fmla="*/ 37578 w 7962689"/>
              <a:gd name="connsiteY26" fmla="*/ 4162500 h 4422730"/>
              <a:gd name="connsiteX27" fmla="*/ 0 w 7962689"/>
              <a:gd name="connsiteY27" fmla="*/ 2847267 h 4422730"/>
              <a:gd name="connsiteX0" fmla="*/ 0 w 7962689"/>
              <a:gd name="connsiteY0" fmla="*/ 2847267 h 4422730"/>
              <a:gd name="connsiteX1" fmla="*/ 1177447 w 7962689"/>
              <a:gd name="connsiteY1" fmla="*/ 1870237 h 4422730"/>
              <a:gd name="connsiteX2" fmla="*/ 2567836 w 7962689"/>
              <a:gd name="connsiteY2" fmla="*/ 1669820 h 4422730"/>
              <a:gd name="connsiteX3" fmla="*/ 3858017 w 7962689"/>
              <a:gd name="connsiteY3" fmla="*/ 1243935 h 4422730"/>
              <a:gd name="connsiteX4" fmla="*/ 4772417 w 7962689"/>
              <a:gd name="connsiteY4" fmla="*/ 429744 h 4422730"/>
              <a:gd name="connsiteX5" fmla="*/ 5599135 w 7962689"/>
              <a:gd name="connsiteY5" fmla="*/ 3859 h 4422730"/>
              <a:gd name="connsiteX6" fmla="*/ 6576165 w 7962689"/>
              <a:gd name="connsiteY6" fmla="*/ 254379 h 4422730"/>
              <a:gd name="connsiteX7" fmla="*/ 7578247 w 7962689"/>
              <a:gd name="connsiteY7" fmla="*/ 830576 h 4422730"/>
              <a:gd name="connsiteX8" fmla="*/ 7916450 w 7962689"/>
              <a:gd name="connsiteY8" fmla="*/ 1131201 h 4422730"/>
              <a:gd name="connsiteX9" fmla="*/ 7853819 w 7962689"/>
              <a:gd name="connsiteY9" fmla="*/ 3373360 h 4422730"/>
              <a:gd name="connsiteX10" fmla="*/ 6951945 w 7962689"/>
              <a:gd name="connsiteY10" fmla="*/ 3047683 h 4422730"/>
              <a:gd name="connsiteX11" fmla="*/ 7002050 w 7962689"/>
              <a:gd name="connsiteY11" fmla="*/ 1582138 h 4422730"/>
              <a:gd name="connsiteX12" fmla="*/ 6363222 w 7962689"/>
              <a:gd name="connsiteY12" fmla="*/ 1319091 h 4422730"/>
              <a:gd name="connsiteX13" fmla="*/ 5223354 w 7962689"/>
              <a:gd name="connsiteY13" fmla="*/ 1544560 h 4422730"/>
              <a:gd name="connsiteX14" fmla="*/ 4822521 w 7962689"/>
              <a:gd name="connsiteY14" fmla="*/ 1995497 h 4422730"/>
              <a:gd name="connsiteX15" fmla="*/ 4972833 w 7962689"/>
              <a:gd name="connsiteY15" fmla="*/ 2822215 h 4422730"/>
              <a:gd name="connsiteX16" fmla="*/ 5223354 w 7962689"/>
              <a:gd name="connsiteY16" fmla="*/ 3673985 h 4422730"/>
              <a:gd name="connsiteX17" fmla="*/ 4709787 w 7962689"/>
              <a:gd name="connsiteY17" fmla="*/ 4413020 h 4422730"/>
              <a:gd name="connsiteX18" fmla="*/ 3532340 w 7962689"/>
              <a:gd name="connsiteY18" fmla="*/ 4024713 h 4422730"/>
              <a:gd name="connsiteX19" fmla="*/ 3194137 w 7962689"/>
              <a:gd name="connsiteY19" fmla="*/ 3022631 h 4422730"/>
              <a:gd name="connsiteX20" fmla="*/ 2718148 w 7962689"/>
              <a:gd name="connsiteY20" fmla="*/ 3072735 h 4422730"/>
              <a:gd name="connsiteX21" fmla="*/ 2768252 w 7962689"/>
              <a:gd name="connsiteY21" fmla="*/ 4062291 h 4422730"/>
              <a:gd name="connsiteX22" fmla="*/ 2267211 w 7962689"/>
              <a:gd name="connsiteY22" fmla="*/ 3686511 h 4422730"/>
              <a:gd name="connsiteX23" fmla="*/ 1966587 w 7962689"/>
              <a:gd name="connsiteY23" fmla="*/ 2809689 h 4422730"/>
              <a:gd name="connsiteX24" fmla="*/ 1164921 w 7962689"/>
              <a:gd name="connsiteY24" fmla="*/ 3223048 h 4422730"/>
              <a:gd name="connsiteX25" fmla="*/ 400833 w 7962689"/>
              <a:gd name="connsiteY25" fmla="*/ 4112396 h 4422730"/>
              <a:gd name="connsiteX26" fmla="*/ 37578 w 7962689"/>
              <a:gd name="connsiteY26" fmla="*/ 4162500 h 4422730"/>
              <a:gd name="connsiteX27" fmla="*/ 0 w 7962689"/>
              <a:gd name="connsiteY27" fmla="*/ 2847267 h 4422730"/>
              <a:gd name="connsiteX0" fmla="*/ 0 w 7962689"/>
              <a:gd name="connsiteY0" fmla="*/ 2847267 h 4422730"/>
              <a:gd name="connsiteX1" fmla="*/ 1177447 w 7962689"/>
              <a:gd name="connsiteY1" fmla="*/ 1870237 h 4422730"/>
              <a:gd name="connsiteX2" fmla="*/ 2567836 w 7962689"/>
              <a:gd name="connsiteY2" fmla="*/ 1669820 h 4422730"/>
              <a:gd name="connsiteX3" fmla="*/ 3858017 w 7962689"/>
              <a:gd name="connsiteY3" fmla="*/ 1243935 h 4422730"/>
              <a:gd name="connsiteX4" fmla="*/ 4772417 w 7962689"/>
              <a:gd name="connsiteY4" fmla="*/ 429744 h 4422730"/>
              <a:gd name="connsiteX5" fmla="*/ 5599135 w 7962689"/>
              <a:gd name="connsiteY5" fmla="*/ 3859 h 4422730"/>
              <a:gd name="connsiteX6" fmla="*/ 6576165 w 7962689"/>
              <a:gd name="connsiteY6" fmla="*/ 254379 h 4422730"/>
              <a:gd name="connsiteX7" fmla="*/ 7578247 w 7962689"/>
              <a:gd name="connsiteY7" fmla="*/ 830576 h 4422730"/>
              <a:gd name="connsiteX8" fmla="*/ 7916450 w 7962689"/>
              <a:gd name="connsiteY8" fmla="*/ 1131201 h 4422730"/>
              <a:gd name="connsiteX9" fmla="*/ 7853819 w 7962689"/>
              <a:gd name="connsiteY9" fmla="*/ 3373360 h 4422730"/>
              <a:gd name="connsiteX10" fmla="*/ 6951945 w 7962689"/>
              <a:gd name="connsiteY10" fmla="*/ 3047683 h 4422730"/>
              <a:gd name="connsiteX11" fmla="*/ 7002050 w 7962689"/>
              <a:gd name="connsiteY11" fmla="*/ 1582138 h 4422730"/>
              <a:gd name="connsiteX12" fmla="*/ 6363222 w 7962689"/>
              <a:gd name="connsiteY12" fmla="*/ 1319091 h 4422730"/>
              <a:gd name="connsiteX13" fmla="*/ 5223354 w 7962689"/>
              <a:gd name="connsiteY13" fmla="*/ 1544560 h 4422730"/>
              <a:gd name="connsiteX14" fmla="*/ 4822521 w 7962689"/>
              <a:gd name="connsiteY14" fmla="*/ 1995497 h 4422730"/>
              <a:gd name="connsiteX15" fmla="*/ 4972833 w 7962689"/>
              <a:gd name="connsiteY15" fmla="*/ 2822215 h 4422730"/>
              <a:gd name="connsiteX16" fmla="*/ 5223354 w 7962689"/>
              <a:gd name="connsiteY16" fmla="*/ 3673985 h 4422730"/>
              <a:gd name="connsiteX17" fmla="*/ 4709787 w 7962689"/>
              <a:gd name="connsiteY17" fmla="*/ 4413020 h 4422730"/>
              <a:gd name="connsiteX18" fmla="*/ 3532340 w 7962689"/>
              <a:gd name="connsiteY18" fmla="*/ 4024713 h 4422730"/>
              <a:gd name="connsiteX19" fmla="*/ 3194137 w 7962689"/>
              <a:gd name="connsiteY19" fmla="*/ 3022631 h 4422730"/>
              <a:gd name="connsiteX20" fmla="*/ 2718148 w 7962689"/>
              <a:gd name="connsiteY20" fmla="*/ 3072735 h 4422730"/>
              <a:gd name="connsiteX21" fmla="*/ 2768252 w 7962689"/>
              <a:gd name="connsiteY21" fmla="*/ 4062291 h 4422730"/>
              <a:gd name="connsiteX22" fmla="*/ 2267211 w 7962689"/>
              <a:gd name="connsiteY22" fmla="*/ 3686511 h 4422730"/>
              <a:gd name="connsiteX23" fmla="*/ 1966587 w 7962689"/>
              <a:gd name="connsiteY23" fmla="*/ 2809689 h 4422730"/>
              <a:gd name="connsiteX24" fmla="*/ 1164921 w 7962689"/>
              <a:gd name="connsiteY24" fmla="*/ 3223048 h 4422730"/>
              <a:gd name="connsiteX25" fmla="*/ 400833 w 7962689"/>
              <a:gd name="connsiteY25" fmla="*/ 4112396 h 4422730"/>
              <a:gd name="connsiteX26" fmla="*/ 37578 w 7962689"/>
              <a:gd name="connsiteY26" fmla="*/ 4162500 h 4422730"/>
              <a:gd name="connsiteX27" fmla="*/ 0 w 7962689"/>
              <a:gd name="connsiteY27" fmla="*/ 2847267 h 4422730"/>
              <a:gd name="connsiteX0" fmla="*/ 75911 w 8038600"/>
              <a:gd name="connsiteY0" fmla="*/ 2847267 h 4422730"/>
              <a:gd name="connsiteX1" fmla="*/ 1253358 w 8038600"/>
              <a:gd name="connsiteY1" fmla="*/ 1870237 h 4422730"/>
              <a:gd name="connsiteX2" fmla="*/ 2643747 w 8038600"/>
              <a:gd name="connsiteY2" fmla="*/ 1669820 h 4422730"/>
              <a:gd name="connsiteX3" fmla="*/ 3933928 w 8038600"/>
              <a:gd name="connsiteY3" fmla="*/ 1243935 h 4422730"/>
              <a:gd name="connsiteX4" fmla="*/ 4848328 w 8038600"/>
              <a:gd name="connsiteY4" fmla="*/ 429744 h 4422730"/>
              <a:gd name="connsiteX5" fmla="*/ 5675046 w 8038600"/>
              <a:gd name="connsiteY5" fmla="*/ 3859 h 4422730"/>
              <a:gd name="connsiteX6" fmla="*/ 6652076 w 8038600"/>
              <a:gd name="connsiteY6" fmla="*/ 254379 h 4422730"/>
              <a:gd name="connsiteX7" fmla="*/ 7654158 w 8038600"/>
              <a:gd name="connsiteY7" fmla="*/ 830576 h 4422730"/>
              <a:gd name="connsiteX8" fmla="*/ 7992361 w 8038600"/>
              <a:gd name="connsiteY8" fmla="*/ 1131201 h 4422730"/>
              <a:gd name="connsiteX9" fmla="*/ 7929730 w 8038600"/>
              <a:gd name="connsiteY9" fmla="*/ 3373360 h 4422730"/>
              <a:gd name="connsiteX10" fmla="*/ 7027856 w 8038600"/>
              <a:gd name="connsiteY10" fmla="*/ 3047683 h 4422730"/>
              <a:gd name="connsiteX11" fmla="*/ 7077961 w 8038600"/>
              <a:gd name="connsiteY11" fmla="*/ 1582138 h 4422730"/>
              <a:gd name="connsiteX12" fmla="*/ 6439133 w 8038600"/>
              <a:gd name="connsiteY12" fmla="*/ 1319091 h 4422730"/>
              <a:gd name="connsiteX13" fmla="*/ 5299265 w 8038600"/>
              <a:gd name="connsiteY13" fmla="*/ 1544560 h 4422730"/>
              <a:gd name="connsiteX14" fmla="*/ 4898432 w 8038600"/>
              <a:gd name="connsiteY14" fmla="*/ 1995497 h 4422730"/>
              <a:gd name="connsiteX15" fmla="*/ 5048744 w 8038600"/>
              <a:gd name="connsiteY15" fmla="*/ 2822215 h 4422730"/>
              <a:gd name="connsiteX16" fmla="*/ 5299265 w 8038600"/>
              <a:gd name="connsiteY16" fmla="*/ 3673985 h 4422730"/>
              <a:gd name="connsiteX17" fmla="*/ 4785698 w 8038600"/>
              <a:gd name="connsiteY17" fmla="*/ 4413020 h 4422730"/>
              <a:gd name="connsiteX18" fmla="*/ 3608251 w 8038600"/>
              <a:gd name="connsiteY18" fmla="*/ 4024713 h 4422730"/>
              <a:gd name="connsiteX19" fmla="*/ 3270048 w 8038600"/>
              <a:gd name="connsiteY19" fmla="*/ 3022631 h 4422730"/>
              <a:gd name="connsiteX20" fmla="*/ 2794059 w 8038600"/>
              <a:gd name="connsiteY20" fmla="*/ 3072735 h 4422730"/>
              <a:gd name="connsiteX21" fmla="*/ 2844163 w 8038600"/>
              <a:gd name="connsiteY21" fmla="*/ 4062291 h 4422730"/>
              <a:gd name="connsiteX22" fmla="*/ 2343122 w 8038600"/>
              <a:gd name="connsiteY22" fmla="*/ 3686511 h 4422730"/>
              <a:gd name="connsiteX23" fmla="*/ 2042498 w 8038600"/>
              <a:gd name="connsiteY23" fmla="*/ 2809689 h 4422730"/>
              <a:gd name="connsiteX24" fmla="*/ 1240832 w 8038600"/>
              <a:gd name="connsiteY24" fmla="*/ 3223048 h 4422730"/>
              <a:gd name="connsiteX25" fmla="*/ 476744 w 8038600"/>
              <a:gd name="connsiteY25" fmla="*/ 4112396 h 4422730"/>
              <a:gd name="connsiteX26" fmla="*/ 755 w 8038600"/>
              <a:gd name="connsiteY26" fmla="*/ 4175026 h 4422730"/>
              <a:gd name="connsiteX27" fmla="*/ 75911 w 8038600"/>
              <a:gd name="connsiteY27" fmla="*/ 2847267 h 4422730"/>
              <a:gd name="connsiteX0" fmla="*/ 38576 w 8038843"/>
              <a:gd name="connsiteY0" fmla="*/ 2822215 h 4422730"/>
              <a:gd name="connsiteX1" fmla="*/ 1253601 w 8038843"/>
              <a:gd name="connsiteY1" fmla="*/ 1870237 h 4422730"/>
              <a:gd name="connsiteX2" fmla="*/ 2643990 w 8038843"/>
              <a:gd name="connsiteY2" fmla="*/ 1669820 h 4422730"/>
              <a:gd name="connsiteX3" fmla="*/ 3934171 w 8038843"/>
              <a:gd name="connsiteY3" fmla="*/ 1243935 h 4422730"/>
              <a:gd name="connsiteX4" fmla="*/ 4848571 w 8038843"/>
              <a:gd name="connsiteY4" fmla="*/ 429744 h 4422730"/>
              <a:gd name="connsiteX5" fmla="*/ 5675289 w 8038843"/>
              <a:gd name="connsiteY5" fmla="*/ 3859 h 4422730"/>
              <a:gd name="connsiteX6" fmla="*/ 6652319 w 8038843"/>
              <a:gd name="connsiteY6" fmla="*/ 254379 h 4422730"/>
              <a:gd name="connsiteX7" fmla="*/ 7654401 w 8038843"/>
              <a:gd name="connsiteY7" fmla="*/ 830576 h 4422730"/>
              <a:gd name="connsiteX8" fmla="*/ 7992604 w 8038843"/>
              <a:gd name="connsiteY8" fmla="*/ 1131201 h 4422730"/>
              <a:gd name="connsiteX9" fmla="*/ 7929973 w 8038843"/>
              <a:gd name="connsiteY9" fmla="*/ 3373360 h 4422730"/>
              <a:gd name="connsiteX10" fmla="*/ 7028099 w 8038843"/>
              <a:gd name="connsiteY10" fmla="*/ 3047683 h 4422730"/>
              <a:gd name="connsiteX11" fmla="*/ 7078204 w 8038843"/>
              <a:gd name="connsiteY11" fmla="*/ 1582138 h 4422730"/>
              <a:gd name="connsiteX12" fmla="*/ 6439376 w 8038843"/>
              <a:gd name="connsiteY12" fmla="*/ 1319091 h 4422730"/>
              <a:gd name="connsiteX13" fmla="*/ 5299508 w 8038843"/>
              <a:gd name="connsiteY13" fmla="*/ 1544560 h 4422730"/>
              <a:gd name="connsiteX14" fmla="*/ 4898675 w 8038843"/>
              <a:gd name="connsiteY14" fmla="*/ 1995497 h 4422730"/>
              <a:gd name="connsiteX15" fmla="*/ 5048987 w 8038843"/>
              <a:gd name="connsiteY15" fmla="*/ 2822215 h 4422730"/>
              <a:gd name="connsiteX16" fmla="*/ 5299508 w 8038843"/>
              <a:gd name="connsiteY16" fmla="*/ 3673985 h 4422730"/>
              <a:gd name="connsiteX17" fmla="*/ 4785941 w 8038843"/>
              <a:gd name="connsiteY17" fmla="*/ 4413020 h 4422730"/>
              <a:gd name="connsiteX18" fmla="*/ 3608494 w 8038843"/>
              <a:gd name="connsiteY18" fmla="*/ 4024713 h 4422730"/>
              <a:gd name="connsiteX19" fmla="*/ 3270291 w 8038843"/>
              <a:gd name="connsiteY19" fmla="*/ 3022631 h 4422730"/>
              <a:gd name="connsiteX20" fmla="*/ 2794302 w 8038843"/>
              <a:gd name="connsiteY20" fmla="*/ 3072735 h 4422730"/>
              <a:gd name="connsiteX21" fmla="*/ 2844406 w 8038843"/>
              <a:gd name="connsiteY21" fmla="*/ 4062291 h 4422730"/>
              <a:gd name="connsiteX22" fmla="*/ 2343365 w 8038843"/>
              <a:gd name="connsiteY22" fmla="*/ 3686511 h 4422730"/>
              <a:gd name="connsiteX23" fmla="*/ 2042741 w 8038843"/>
              <a:gd name="connsiteY23" fmla="*/ 2809689 h 4422730"/>
              <a:gd name="connsiteX24" fmla="*/ 1241075 w 8038843"/>
              <a:gd name="connsiteY24" fmla="*/ 3223048 h 4422730"/>
              <a:gd name="connsiteX25" fmla="*/ 476987 w 8038843"/>
              <a:gd name="connsiteY25" fmla="*/ 4112396 h 4422730"/>
              <a:gd name="connsiteX26" fmla="*/ 998 w 8038843"/>
              <a:gd name="connsiteY26" fmla="*/ 4175026 h 4422730"/>
              <a:gd name="connsiteX27" fmla="*/ 38576 w 8038843"/>
              <a:gd name="connsiteY27" fmla="*/ 2822215 h 4422730"/>
              <a:gd name="connsiteX0" fmla="*/ 13798 w 8014065"/>
              <a:gd name="connsiteY0" fmla="*/ 2822215 h 4422730"/>
              <a:gd name="connsiteX1" fmla="*/ 1228823 w 8014065"/>
              <a:gd name="connsiteY1" fmla="*/ 1870237 h 4422730"/>
              <a:gd name="connsiteX2" fmla="*/ 2619212 w 8014065"/>
              <a:gd name="connsiteY2" fmla="*/ 1669820 h 4422730"/>
              <a:gd name="connsiteX3" fmla="*/ 3909393 w 8014065"/>
              <a:gd name="connsiteY3" fmla="*/ 1243935 h 4422730"/>
              <a:gd name="connsiteX4" fmla="*/ 4823793 w 8014065"/>
              <a:gd name="connsiteY4" fmla="*/ 429744 h 4422730"/>
              <a:gd name="connsiteX5" fmla="*/ 5650511 w 8014065"/>
              <a:gd name="connsiteY5" fmla="*/ 3859 h 4422730"/>
              <a:gd name="connsiteX6" fmla="*/ 6627541 w 8014065"/>
              <a:gd name="connsiteY6" fmla="*/ 254379 h 4422730"/>
              <a:gd name="connsiteX7" fmla="*/ 7629623 w 8014065"/>
              <a:gd name="connsiteY7" fmla="*/ 830576 h 4422730"/>
              <a:gd name="connsiteX8" fmla="*/ 7967826 w 8014065"/>
              <a:gd name="connsiteY8" fmla="*/ 1131201 h 4422730"/>
              <a:gd name="connsiteX9" fmla="*/ 7905195 w 8014065"/>
              <a:gd name="connsiteY9" fmla="*/ 3373360 h 4422730"/>
              <a:gd name="connsiteX10" fmla="*/ 7003321 w 8014065"/>
              <a:gd name="connsiteY10" fmla="*/ 3047683 h 4422730"/>
              <a:gd name="connsiteX11" fmla="*/ 7053426 w 8014065"/>
              <a:gd name="connsiteY11" fmla="*/ 1582138 h 4422730"/>
              <a:gd name="connsiteX12" fmla="*/ 6414598 w 8014065"/>
              <a:gd name="connsiteY12" fmla="*/ 1319091 h 4422730"/>
              <a:gd name="connsiteX13" fmla="*/ 5274730 w 8014065"/>
              <a:gd name="connsiteY13" fmla="*/ 1544560 h 4422730"/>
              <a:gd name="connsiteX14" fmla="*/ 4873897 w 8014065"/>
              <a:gd name="connsiteY14" fmla="*/ 1995497 h 4422730"/>
              <a:gd name="connsiteX15" fmla="*/ 5024209 w 8014065"/>
              <a:gd name="connsiteY15" fmla="*/ 2822215 h 4422730"/>
              <a:gd name="connsiteX16" fmla="*/ 5274730 w 8014065"/>
              <a:gd name="connsiteY16" fmla="*/ 3673985 h 4422730"/>
              <a:gd name="connsiteX17" fmla="*/ 4761163 w 8014065"/>
              <a:gd name="connsiteY17" fmla="*/ 4413020 h 4422730"/>
              <a:gd name="connsiteX18" fmla="*/ 3583716 w 8014065"/>
              <a:gd name="connsiteY18" fmla="*/ 4024713 h 4422730"/>
              <a:gd name="connsiteX19" fmla="*/ 3245513 w 8014065"/>
              <a:gd name="connsiteY19" fmla="*/ 3022631 h 4422730"/>
              <a:gd name="connsiteX20" fmla="*/ 2769524 w 8014065"/>
              <a:gd name="connsiteY20" fmla="*/ 3072735 h 4422730"/>
              <a:gd name="connsiteX21" fmla="*/ 2819628 w 8014065"/>
              <a:gd name="connsiteY21" fmla="*/ 4062291 h 4422730"/>
              <a:gd name="connsiteX22" fmla="*/ 2318587 w 8014065"/>
              <a:gd name="connsiteY22" fmla="*/ 3686511 h 4422730"/>
              <a:gd name="connsiteX23" fmla="*/ 2017963 w 8014065"/>
              <a:gd name="connsiteY23" fmla="*/ 2809689 h 4422730"/>
              <a:gd name="connsiteX24" fmla="*/ 1216297 w 8014065"/>
              <a:gd name="connsiteY24" fmla="*/ 3223048 h 4422730"/>
              <a:gd name="connsiteX25" fmla="*/ 452209 w 8014065"/>
              <a:gd name="connsiteY25" fmla="*/ 4112396 h 4422730"/>
              <a:gd name="connsiteX26" fmla="*/ 1272 w 8014065"/>
              <a:gd name="connsiteY26" fmla="*/ 4137448 h 4422730"/>
              <a:gd name="connsiteX27" fmla="*/ 13798 w 8014065"/>
              <a:gd name="connsiteY27" fmla="*/ 2822215 h 4422730"/>
              <a:gd name="connsiteX0" fmla="*/ 13798 w 8014065"/>
              <a:gd name="connsiteY0" fmla="*/ 2822215 h 4422730"/>
              <a:gd name="connsiteX1" fmla="*/ 1228823 w 8014065"/>
              <a:gd name="connsiteY1" fmla="*/ 1870237 h 4422730"/>
              <a:gd name="connsiteX2" fmla="*/ 2619212 w 8014065"/>
              <a:gd name="connsiteY2" fmla="*/ 1669820 h 4422730"/>
              <a:gd name="connsiteX3" fmla="*/ 3909393 w 8014065"/>
              <a:gd name="connsiteY3" fmla="*/ 1243935 h 4422730"/>
              <a:gd name="connsiteX4" fmla="*/ 4823793 w 8014065"/>
              <a:gd name="connsiteY4" fmla="*/ 429744 h 4422730"/>
              <a:gd name="connsiteX5" fmla="*/ 5650511 w 8014065"/>
              <a:gd name="connsiteY5" fmla="*/ 3859 h 4422730"/>
              <a:gd name="connsiteX6" fmla="*/ 6627541 w 8014065"/>
              <a:gd name="connsiteY6" fmla="*/ 254379 h 4422730"/>
              <a:gd name="connsiteX7" fmla="*/ 7629623 w 8014065"/>
              <a:gd name="connsiteY7" fmla="*/ 830576 h 4422730"/>
              <a:gd name="connsiteX8" fmla="*/ 7967826 w 8014065"/>
              <a:gd name="connsiteY8" fmla="*/ 1131201 h 4422730"/>
              <a:gd name="connsiteX9" fmla="*/ 7905195 w 8014065"/>
              <a:gd name="connsiteY9" fmla="*/ 3373360 h 4422730"/>
              <a:gd name="connsiteX10" fmla="*/ 7003321 w 8014065"/>
              <a:gd name="connsiteY10" fmla="*/ 3047683 h 4422730"/>
              <a:gd name="connsiteX11" fmla="*/ 7053426 w 8014065"/>
              <a:gd name="connsiteY11" fmla="*/ 1582138 h 4422730"/>
              <a:gd name="connsiteX12" fmla="*/ 6414598 w 8014065"/>
              <a:gd name="connsiteY12" fmla="*/ 1319091 h 4422730"/>
              <a:gd name="connsiteX13" fmla="*/ 5274730 w 8014065"/>
              <a:gd name="connsiteY13" fmla="*/ 1544560 h 4422730"/>
              <a:gd name="connsiteX14" fmla="*/ 4873897 w 8014065"/>
              <a:gd name="connsiteY14" fmla="*/ 1995497 h 4422730"/>
              <a:gd name="connsiteX15" fmla="*/ 5024209 w 8014065"/>
              <a:gd name="connsiteY15" fmla="*/ 2822215 h 4422730"/>
              <a:gd name="connsiteX16" fmla="*/ 5274730 w 8014065"/>
              <a:gd name="connsiteY16" fmla="*/ 3673985 h 4422730"/>
              <a:gd name="connsiteX17" fmla="*/ 4761163 w 8014065"/>
              <a:gd name="connsiteY17" fmla="*/ 4413020 h 4422730"/>
              <a:gd name="connsiteX18" fmla="*/ 3583716 w 8014065"/>
              <a:gd name="connsiteY18" fmla="*/ 4024713 h 4422730"/>
              <a:gd name="connsiteX19" fmla="*/ 3245513 w 8014065"/>
              <a:gd name="connsiteY19" fmla="*/ 3022631 h 4422730"/>
              <a:gd name="connsiteX20" fmla="*/ 2769524 w 8014065"/>
              <a:gd name="connsiteY20" fmla="*/ 3072735 h 4422730"/>
              <a:gd name="connsiteX21" fmla="*/ 2819628 w 8014065"/>
              <a:gd name="connsiteY21" fmla="*/ 4062291 h 4422730"/>
              <a:gd name="connsiteX22" fmla="*/ 2318587 w 8014065"/>
              <a:gd name="connsiteY22" fmla="*/ 3686511 h 4422730"/>
              <a:gd name="connsiteX23" fmla="*/ 2017963 w 8014065"/>
              <a:gd name="connsiteY23" fmla="*/ 2809689 h 4422730"/>
              <a:gd name="connsiteX24" fmla="*/ 1216297 w 8014065"/>
              <a:gd name="connsiteY24" fmla="*/ 3223048 h 4422730"/>
              <a:gd name="connsiteX25" fmla="*/ 452209 w 8014065"/>
              <a:gd name="connsiteY25" fmla="*/ 4112396 h 4422730"/>
              <a:gd name="connsiteX26" fmla="*/ 1272 w 8014065"/>
              <a:gd name="connsiteY26" fmla="*/ 4137448 h 4422730"/>
              <a:gd name="connsiteX27" fmla="*/ 13798 w 8014065"/>
              <a:gd name="connsiteY27" fmla="*/ 2822215 h 4422730"/>
              <a:gd name="connsiteX0" fmla="*/ 13798 w 8014065"/>
              <a:gd name="connsiteY0" fmla="*/ 2822215 h 4422730"/>
              <a:gd name="connsiteX1" fmla="*/ 1228823 w 8014065"/>
              <a:gd name="connsiteY1" fmla="*/ 1870237 h 4422730"/>
              <a:gd name="connsiteX2" fmla="*/ 2619212 w 8014065"/>
              <a:gd name="connsiteY2" fmla="*/ 1669820 h 4422730"/>
              <a:gd name="connsiteX3" fmla="*/ 3909393 w 8014065"/>
              <a:gd name="connsiteY3" fmla="*/ 1243935 h 4422730"/>
              <a:gd name="connsiteX4" fmla="*/ 4823793 w 8014065"/>
              <a:gd name="connsiteY4" fmla="*/ 429744 h 4422730"/>
              <a:gd name="connsiteX5" fmla="*/ 5650511 w 8014065"/>
              <a:gd name="connsiteY5" fmla="*/ 3859 h 4422730"/>
              <a:gd name="connsiteX6" fmla="*/ 6627541 w 8014065"/>
              <a:gd name="connsiteY6" fmla="*/ 254379 h 4422730"/>
              <a:gd name="connsiteX7" fmla="*/ 7629623 w 8014065"/>
              <a:gd name="connsiteY7" fmla="*/ 830576 h 4422730"/>
              <a:gd name="connsiteX8" fmla="*/ 7967826 w 8014065"/>
              <a:gd name="connsiteY8" fmla="*/ 1131201 h 4422730"/>
              <a:gd name="connsiteX9" fmla="*/ 7905195 w 8014065"/>
              <a:gd name="connsiteY9" fmla="*/ 3373360 h 4422730"/>
              <a:gd name="connsiteX10" fmla="*/ 7003321 w 8014065"/>
              <a:gd name="connsiteY10" fmla="*/ 3047683 h 4422730"/>
              <a:gd name="connsiteX11" fmla="*/ 7053426 w 8014065"/>
              <a:gd name="connsiteY11" fmla="*/ 1582138 h 4422730"/>
              <a:gd name="connsiteX12" fmla="*/ 6414598 w 8014065"/>
              <a:gd name="connsiteY12" fmla="*/ 1319091 h 4422730"/>
              <a:gd name="connsiteX13" fmla="*/ 5274730 w 8014065"/>
              <a:gd name="connsiteY13" fmla="*/ 1544560 h 4422730"/>
              <a:gd name="connsiteX14" fmla="*/ 4873897 w 8014065"/>
              <a:gd name="connsiteY14" fmla="*/ 1995497 h 4422730"/>
              <a:gd name="connsiteX15" fmla="*/ 5024209 w 8014065"/>
              <a:gd name="connsiteY15" fmla="*/ 2822215 h 4422730"/>
              <a:gd name="connsiteX16" fmla="*/ 5274730 w 8014065"/>
              <a:gd name="connsiteY16" fmla="*/ 3673985 h 4422730"/>
              <a:gd name="connsiteX17" fmla="*/ 4761163 w 8014065"/>
              <a:gd name="connsiteY17" fmla="*/ 4413020 h 4422730"/>
              <a:gd name="connsiteX18" fmla="*/ 3583716 w 8014065"/>
              <a:gd name="connsiteY18" fmla="*/ 4024713 h 4422730"/>
              <a:gd name="connsiteX19" fmla="*/ 3245513 w 8014065"/>
              <a:gd name="connsiteY19" fmla="*/ 3022631 h 4422730"/>
              <a:gd name="connsiteX20" fmla="*/ 2769524 w 8014065"/>
              <a:gd name="connsiteY20" fmla="*/ 3072735 h 4422730"/>
              <a:gd name="connsiteX21" fmla="*/ 2819628 w 8014065"/>
              <a:gd name="connsiteY21" fmla="*/ 4062291 h 4422730"/>
              <a:gd name="connsiteX22" fmla="*/ 2318587 w 8014065"/>
              <a:gd name="connsiteY22" fmla="*/ 3686511 h 4422730"/>
              <a:gd name="connsiteX23" fmla="*/ 2017963 w 8014065"/>
              <a:gd name="connsiteY23" fmla="*/ 2809689 h 4422730"/>
              <a:gd name="connsiteX24" fmla="*/ 1216297 w 8014065"/>
              <a:gd name="connsiteY24" fmla="*/ 3223048 h 4422730"/>
              <a:gd name="connsiteX25" fmla="*/ 452209 w 8014065"/>
              <a:gd name="connsiteY25" fmla="*/ 4112396 h 4422730"/>
              <a:gd name="connsiteX26" fmla="*/ 1272 w 8014065"/>
              <a:gd name="connsiteY26" fmla="*/ 4137448 h 4422730"/>
              <a:gd name="connsiteX27" fmla="*/ 13798 w 8014065"/>
              <a:gd name="connsiteY27" fmla="*/ 2822215 h 4422730"/>
              <a:gd name="connsiteX0" fmla="*/ 13798 w 7976752"/>
              <a:gd name="connsiteY0" fmla="*/ 2822215 h 4422730"/>
              <a:gd name="connsiteX1" fmla="*/ 1228823 w 7976752"/>
              <a:gd name="connsiteY1" fmla="*/ 1870237 h 4422730"/>
              <a:gd name="connsiteX2" fmla="*/ 2619212 w 7976752"/>
              <a:gd name="connsiteY2" fmla="*/ 1669820 h 4422730"/>
              <a:gd name="connsiteX3" fmla="*/ 3909393 w 7976752"/>
              <a:gd name="connsiteY3" fmla="*/ 1243935 h 4422730"/>
              <a:gd name="connsiteX4" fmla="*/ 4823793 w 7976752"/>
              <a:gd name="connsiteY4" fmla="*/ 429744 h 4422730"/>
              <a:gd name="connsiteX5" fmla="*/ 5650511 w 7976752"/>
              <a:gd name="connsiteY5" fmla="*/ 3859 h 4422730"/>
              <a:gd name="connsiteX6" fmla="*/ 6627541 w 7976752"/>
              <a:gd name="connsiteY6" fmla="*/ 254379 h 4422730"/>
              <a:gd name="connsiteX7" fmla="*/ 7629623 w 7976752"/>
              <a:gd name="connsiteY7" fmla="*/ 830576 h 4422730"/>
              <a:gd name="connsiteX8" fmla="*/ 7967826 w 7976752"/>
              <a:gd name="connsiteY8" fmla="*/ 1131201 h 4422730"/>
              <a:gd name="connsiteX9" fmla="*/ 7905195 w 7976752"/>
              <a:gd name="connsiteY9" fmla="*/ 3373360 h 4422730"/>
              <a:gd name="connsiteX10" fmla="*/ 7003321 w 7976752"/>
              <a:gd name="connsiteY10" fmla="*/ 3047683 h 4422730"/>
              <a:gd name="connsiteX11" fmla="*/ 7053426 w 7976752"/>
              <a:gd name="connsiteY11" fmla="*/ 1582138 h 4422730"/>
              <a:gd name="connsiteX12" fmla="*/ 6414598 w 7976752"/>
              <a:gd name="connsiteY12" fmla="*/ 1319091 h 4422730"/>
              <a:gd name="connsiteX13" fmla="*/ 5274730 w 7976752"/>
              <a:gd name="connsiteY13" fmla="*/ 1544560 h 4422730"/>
              <a:gd name="connsiteX14" fmla="*/ 4873897 w 7976752"/>
              <a:gd name="connsiteY14" fmla="*/ 1995497 h 4422730"/>
              <a:gd name="connsiteX15" fmla="*/ 5024209 w 7976752"/>
              <a:gd name="connsiteY15" fmla="*/ 2822215 h 4422730"/>
              <a:gd name="connsiteX16" fmla="*/ 5274730 w 7976752"/>
              <a:gd name="connsiteY16" fmla="*/ 3673985 h 4422730"/>
              <a:gd name="connsiteX17" fmla="*/ 4761163 w 7976752"/>
              <a:gd name="connsiteY17" fmla="*/ 4413020 h 4422730"/>
              <a:gd name="connsiteX18" fmla="*/ 3583716 w 7976752"/>
              <a:gd name="connsiteY18" fmla="*/ 4024713 h 4422730"/>
              <a:gd name="connsiteX19" fmla="*/ 3245513 w 7976752"/>
              <a:gd name="connsiteY19" fmla="*/ 3022631 h 4422730"/>
              <a:gd name="connsiteX20" fmla="*/ 2769524 w 7976752"/>
              <a:gd name="connsiteY20" fmla="*/ 3072735 h 4422730"/>
              <a:gd name="connsiteX21" fmla="*/ 2819628 w 7976752"/>
              <a:gd name="connsiteY21" fmla="*/ 4062291 h 4422730"/>
              <a:gd name="connsiteX22" fmla="*/ 2318587 w 7976752"/>
              <a:gd name="connsiteY22" fmla="*/ 3686511 h 4422730"/>
              <a:gd name="connsiteX23" fmla="*/ 2017963 w 7976752"/>
              <a:gd name="connsiteY23" fmla="*/ 2809689 h 4422730"/>
              <a:gd name="connsiteX24" fmla="*/ 1216297 w 7976752"/>
              <a:gd name="connsiteY24" fmla="*/ 3223048 h 4422730"/>
              <a:gd name="connsiteX25" fmla="*/ 452209 w 7976752"/>
              <a:gd name="connsiteY25" fmla="*/ 4112396 h 4422730"/>
              <a:gd name="connsiteX26" fmla="*/ 1272 w 7976752"/>
              <a:gd name="connsiteY26" fmla="*/ 4137448 h 4422730"/>
              <a:gd name="connsiteX27" fmla="*/ 13798 w 7976752"/>
              <a:gd name="connsiteY27" fmla="*/ 2822215 h 4422730"/>
              <a:gd name="connsiteX0" fmla="*/ 13798 w 7976752"/>
              <a:gd name="connsiteY0" fmla="*/ 2822215 h 4422730"/>
              <a:gd name="connsiteX1" fmla="*/ 1228823 w 7976752"/>
              <a:gd name="connsiteY1" fmla="*/ 1870237 h 4422730"/>
              <a:gd name="connsiteX2" fmla="*/ 2619212 w 7976752"/>
              <a:gd name="connsiteY2" fmla="*/ 1669820 h 4422730"/>
              <a:gd name="connsiteX3" fmla="*/ 3909393 w 7976752"/>
              <a:gd name="connsiteY3" fmla="*/ 1243935 h 4422730"/>
              <a:gd name="connsiteX4" fmla="*/ 4823793 w 7976752"/>
              <a:gd name="connsiteY4" fmla="*/ 429744 h 4422730"/>
              <a:gd name="connsiteX5" fmla="*/ 5650511 w 7976752"/>
              <a:gd name="connsiteY5" fmla="*/ 3859 h 4422730"/>
              <a:gd name="connsiteX6" fmla="*/ 6627541 w 7976752"/>
              <a:gd name="connsiteY6" fmla="*/ 254379 h 4422730"/>
              <a:gd name="connsiteX7" fmla="*/ 7629623 w 7976752"/>
              <a:gd name="connsiteY7" fmla="*/ 830576 h 4422730"/>
              <a:gd name="connsiteX8" fmla="*/ 7967826 w 7976752"/>
              <a:gd name="connsiteY8" fmla="*/ 1131201 h 4422730"/>
              <a:gd name="connsiteX9" fmla="*/ 7905195 w 7976752"/>
              <a:gd name="connsiteY9" fmla="*/ 3373360 h 4422730"/>
              <a:gd name="connsiteX10" fmla="*/ 7003321 w 7976752"/>
              <a:gd name="connsiteY10" fmla="*/ 3047683 h 4422730"/>
              <a:gd name="connsiteX11" fmla="*/ 7053426 w 7976752"/>
              <a:gd name="connsiteY11" fmla="*/ 1582138 h 4422730"/>
              <a:gd name="connsiteX12" fmla="*/ 6414598 w 7976752"/>
              <a:gd name="connsiteY12" fmla="*/ 1319091 h 4422730"/>
              <a:gd name="connsiteX13" fmla="*/ 5274730 w 7976752"/>
              <a:gd name="connsiteY13" fmla="*/ 1544560 h 4422730"/>
              <a:gd name="connsiteX14" fmla="*/ 4873897 w 7976752"/>
              <a:gd name="connsiteY14" fmla="*/ 1995497 h 4422730"/>
              <a:gd name="connsiteX15" fmla="*/ 5024209 w 7976752"/>
              <a:gd name="connsiteY15" fmla="*/ 2822215 h 4422730"/>
              <a:gd name="connsiteX16" fmla="*/ 5274730 w 7976752"/>
              <a:gd name="connsiteY16" fmla="*/ 3673985 h 4422730"/>
              <a:gd name="connsiteX17" fmla="*/ 4761163 w 7976752"/>
              <a:gd name="connsiteY17" fmla="*/ 4413020 h 4422730"/>
              <a:gd name="connsiteX18" fmla="*/ 3583716 w 7976752"/>
              <a:gd name="connsiteY18" fmla="*/ 4024713 h 4422730"/>
              <a:gd name="connsiteX19" fmla="*/ 3245513 w 7976752"/>
              <a:gd name="connsiteY19" fmla="*/ 3022631 h 4422730"/>
              <a:gd name="connsiteX20" fmla="*/ 2769524 w 7976752"/>
              <a:gd name="connsiteY20" fmla="*/ 3072735 h 4422730"/>
              <a:gd name="connsiteX21" fmla="*/ 2819628 w 7976752"/>
              <a:gd name="connsiteY21" fmla="*/ 4062291 h 4422730"/>
              <a:gd name="connsiteX22" fmla="*/ 2318587 w 7976752"/>
              <a:gd name="connsiteY22" fmla="*/ 3686511 h 4422730"/>
              <a:gd name="connsiteX23" fmla="*/ 2017963 w 7976752"/>
              <a:gd name="connsiteY23" fmla="*/ 2809689 h 4422730"/>
              <a:gd name="connsiteX24" fmla="*/ 1216297 w 7976752"/>
              <a:gd name="connsiteY24" fmla="*/ 3223048 h 4422730"/>
              <a:gd name="connsiteX25" fmla="*/ 452209 w 7976752"/>
              <a:gd name="connsiteY25" fmla="*/ 4112396 h 4422730"/>
              <a:gd name="connsiteX26" fmla="*/ 1272 w 7976752"/>
              <a:gd name="connsiteY26" fmla="*/ 4137448 h 4422730"/>
              <a:gd name="connsiteX27" fmla="*/ 13798 w 7976752"/>
              <a:gd name="connsiteY27" fmla="*/ 2822215 h 4422730"/>
              <a:gd name="connsiteX0" fmla="*/ 13798 w 7967826"/>
              <a:gd name="connsiteY0" fmla="*/ 2822215 h 4422730"/>
              <a:gd name="connsiteX1" fmla="*/ 1228823 w 7967826"/>
              <a:gd name="connsiteY1" fmla="*/ 1870237 h 4422730"/>
              <a:gd name="connsiteX2" fmla="*/ 2619212 w 7967826"/>
              <a:gd name="connsiteY2" fmla="*/ 1669820 h 4422730"/>
              <a:gd name="connsiteX3" fmla="*/ 3909393 w 7967826"/>
              <a:gd name="connsiteY3" fmla="*/ 1243935 h 4422730"/>
              <a:gd name="connsiteX4" fmla="*/ 4823793 w 7967826"/>
              <a:gd name="connsiteY4" fmla="*/ 429744 h 4422730"/>
              <a:gd name="connsiteX5" fmla="*/ 5650511 w 7967826"/>
              <a:gd name="connsiteY5" fmla="*/ 3859 h 4422730"/>
              <a:gd name="connsiteX6" fmla="*/ 6627541 w 7967826"/>
              <a:gd name="connsiteY6" fmla="*/ 254379 h 4422730"/>
              <a:gd name="connsiteX7" fmla="*/ 7629623 w 7967826"/>
              <a:gd name="connsiteY7" fmla="*/ 830576 h 4422730"/>
              <a:gd name="connsiteX8" fmla="*/ 7967826 w 7967826"/>
              <a:gd name="connsiteY8" fmla="*/ 1131201 h 4422730"/>
              <a:gd name="connsiteX9" fmla="*/ 7905195 w 7967826"/>
              <a:gd name="connsiteY9" fmla="*/ 3373360 h 4422730"/>
              <a:gd name="connsiteX10" fmla="*/ 7003321 w 7967826"/>
              <a:gd name="connsiteY10" fmla="*/ 3047683 h 4422730"/>
              <a:gd name="connsiteX11" fmla="*/ 7053426 w 7967826"/>
              <a:gd name="connsiteY11" fmla="*/ 1582138 h 4422730"/>
              <a:gd name="connsiteX12" fmla="*/ 6414598 w 7967826"/>
              <a:gd name="connsiteY12" fmla="*/ 1319091 h 4422730"/>
              <a:gd name="connsiteX13" fmla="*/ 5274730 w 7967826"/>
              <a:gd name="connsiteY13" fmla="*/ 1544560 h 4422730"/>
              <a:gd name="connsiteX14" fmla="*/ 4873897 w 7967826"/>
              <a:gd name="connsiteY14" fmla="*/ 1995497 h 4422730"/>
              <a:gd name="connsiteX15" fmla="*/ 5024209 w 7967826"/>
              <a:gd name="connsiteY15" fmla="*/ 2822215 h 4422730"/>
              <a:gd name="connsiteX16" fmla="*/ 5274730 w 7967826"/>
              <a:gd name="connsiteY16" fmla="*/ 3673985 h 4422730"/>
              <a:gd name="connsiteX17" fmla="*/ 4761163 w 7967826"/>
              <a:gd name="connsiteY17" fmla="*/ 4413020 h 4422730"/>
              <a:gd name="connsiteX18" fmla="*/ 3583716 w 7967826"/>
              <a:gd name="connsiteY18" fmla="*/ 4024713 h 4422730"/>
              <a:gd name="connsiteX19" fmla="*/ 3245513 w 7967826"/>
              <a:gd name="connsiteY19" fmla="*/ 3022631 h 4422730"/>
              <a:gd name="connsiteX20" fmla="*/ 2769524 w 7967826"/>
              <a:gd name="connsiteY20" fmla="*/ 3072735 h 4422730"/>
              <a:gd name="connsiteX21" fmla="*/ 2819628 w 7967826"/>
              <a:gd name="connsiteY21" fmla="*/ 4062291 h 4422730"/>
              <a:gd name="connsiteX22" fmla="*/ 2318587 w 7967826"/>
              <a:gd name="connsiteY22" fmla="*/ 3686511 h 4422730"/>
              <a:gd name="connsiteX23" fmla="*/ 2017963 w 7967826"/>
              <a:gd name="connsiteY23" fmla="*/ 2809689 h 4422730"/>
              <a:gd name="connsiteX24" fmla="*/ 1216297 w 7967826"/>
              <a:gd name="connsiteY24" fmla="*/ 3223048 h 4422730"/>
              <a:gd name="connsiteX25" fmla="*/ 452209 w 7967826"/>
              <a:gd name="connsiteY25" fmla="*/ 4112396 h 4422730"/>
              <a:gd name="connsiteX26" fmla="*/ 1272 w 7967826"/>
              <a:gd name="connsiteY26" fmla="*/ 4137448 h 4422730"/>
              <a:gd name="connsiteX27" fmla="*/ 13798 w 7967826"/>
              <a:gd name="connsiteY27" fmla="*/ 2822215 h 4422730"/>
              <a:gd name="connsiteX0" fmla="*/ 13798 w 7967826"/>
              <a:gd name="connsiteY0" fmla="*/ 2822215 h 4422730"/>
              <a:gd name="connsiteX1" fmla="*/ 1228823 w 7967826"/>
              <a:gd name="connsiteY1" fmla="*/ 1870237 h 4422730"/>
              <a:gd name="connsiteX2" fmla="*/ 2619212 w 7967826"/>
              <a:gd name="connsiteY2" fmla="*/ 1669820 h 4422730"/>
              <a:gd name="connsiteX3" fmla="*/ 3909393 w 7967826"/>
              <a:gd name="connsiteY3" fmla="*/ 1243935 h 4422730"/>
              <a:gd name="connsiteX4" fmla="*/ 4823793 w 7967826"/>
              <a:gd name="connsiteY4" fmla="*/ 429744 h 4422730"/>
              <a:gd name="connsiteX5" fmla="*/ 5650511 w 7967826"/>
              <a:gd name="connsiteY5" fmla="*/ 3859 h 4422730"/>
              <a:gd name="connsiteX6" fmla="*/ 6627541 w 7967826"/>
              <a:gd name="connsiteY6" fmla="*/ 254379 h 4422730"/>
              <a:gd name="connsiteX7" fmla="*/ 7629623 w 7967826"/>
              <a:gd name="connsiteY7" fmla="*/ 830576 h 4422730"/>
              <a:gd name="connsiteX8" fmla="*/ 7967826 w 7967826"/>
              <a:gd name="connsiteY8" fmla="*/ 1131201 h 4422730"/>
              <a:gd name="connsiteX9" fmla="*/ 7905195 w 7967826"/>
              <a:gd name="connsiteY9" fmla="*/ 3373360 h 4422730"/>
              <a:gd name="connsiteX10" fmla="*/ 7003321 w 7967826"/>
              <a:gd name="connsiteY10" fmla="*/ 3047683 h 4422730"/>
              <a:gd name="connsiteX11" fmla="*/ 7053426 w 7967826"/>
              <a:gd name="connsiteY11" fmla="*/ 1582138 h 4422730"/>
              <a:gd name="connsiteX12" fmla="*/ 6414598 w 7967826"/>
              <a:gd name="connsiteY12" fmla="*/ 1319091 h 4422730"/>
              <a:gd name="connsiteX13" fmla="*/ 5274730 w 7967826"/>
              <a:gd name="connsiteY13" fmla="*/ 1544560 h 4422730"/>
              <a:gd name="connsiteX14" fmla="*/ 4873897 w 7967826"/>
              <a:gd name="connsiteY14" fmla="*/ 1995497 h 4422730"/>
              <a:gd name="connsiteX15" fmla="*/ 5024209 w 7967826"/>
              <a:gd name="connsiteY15" fmla="*/ 2822215 h 4422730"/>
              <a:gd name="connsiteX16" fmla="*/ 5274730 w 7967826"/>
              <a:gd name="connsiteY16" fmla="*/ 3673985 h 4422730"/>
              <a:gd name="connsiteX17" fmla="*/ 4761163 w 7967826"/>
              <a:gd name="connsiteY17" fmla="*/ 4413020 h 4422730"/>
              <a:gd name="connsiteX18" fmla="*/ 3583716 w 7967826"/>
              <a:gd name="connsiteY18" fmla="*/ 4024713 h 4422730"/>
              <a:gd name="connsiteX19" fmla="*/ 3245513 w 7967826"/>
              <a:gd name="connsiteY19" fmla="*/ 3022631 h 4422730"/>
              <a:gd name="connsiteX20" fmla="*/ 2769524 w 7967826"/>
              <a:gd name="connsiteY20" fmla="*/ 3072735 h 4422730"/>
              <a:gd name="connsiteX21" fmla="*/ 2819628 w 7967826"/>
              <a:gd name="connsiteY21" fmla="*/ 4062291 h 4422730"/>
              <a:gd name="connsiteX22" fmla="*/ 2318587 w 7967826"/>
              <a:gd name="connsiteY22" fmla="*/ 3686511 h 4422730"/>
              <a:gd name="connsiteX23" fmla="*/ 2017963 w 7967826"/>
              <a:gd name="connsiteY23" fmla="*/ 2809689 h 4422730"/>
              <a:gd name="connsiteX24" fmla="*/ 1216297 w 7967826"/>
              <a:gd name="connsiteY24" fmla="*/ 3223048 h 4422730"/>
              <a:gd name="connsiteX25" fmla="*/ 452209 w 7967826"/>
              <a:gd name="connsiteY25" fmla="*/ 4112396 h 4422730"/>
              <a:gd name="connsiteX26" fmla="*/ 1272 w 7967826"/>
              <a:gd name="connsiteY26" fmla="*/ 4137448 h 4422730"/>
              <a:gd name="connsiteX27" fmla="*/ 13798 w 7967826"/>
              <a:gd name="connsiteY27" fmla="*/ 2822215 h 4422730"/>
              <a:gd name="connsiteX0" fmla="*/ 13798 w 7916455"/>
              <a:gd name="connsiteY0" fmla="*/ 2822215 h 4422730"/>
              <a:gd name="connsiteX1" fmla="*/ 1228823 w 7916455"/>
              <a:gd name="connsiteY1" fmla="*/ 1870237 h 4422730"/>
              <a:gd name="connsiteX2" fmla="*/ 2619212 w 7916455"/>
              <a:gd name="connsiteY2" fmla="*/ 1669820 h 4422730"/>
              <a:gd name="connsiteX3" fmla="*/ 3909393 w 7916455"/>
              <a:gd name="connsiteY3" fmla="*/ 1243935 h 4422730"/>
              <a:gd name="connsiteX4" fmla="*/ 4823793 w 7916455"/>
              <a:gd name="connsiteY4" fmla="*/ 429744 h 4422730"/>
              <a:gd name="connsiteX5" fmla="*/ 5650511 w 7916455"/>
              <a:gd name="connsiteY5" fmla="*/ 3859 h 4422730"/>
              <a:gd name="connsiteX6" fmla="*/ 6627541 w 7916455"/>
              <a:gd name="connsiteY6" fmla="*/ 254379 h 4422730"/>
              <a:gd name="connsiteX7" fmla="*/ 7629623 w 7916455"/>
              <a:gd name="connsiteY7" fmla="*/ 830576 h 4422730"/>
              <a:gd name="connsiteX8" fmla="*/ 7916455 w 7916455"/>
              <a:gd name="connsiteY8" fmla="*/ 1084968 h 4422730"/>
              <a:gd name="connsiteX9" fmla="*/ 7905195 w 7916455"/>
              <a:gd name="connsiteY9" fmla="*/ 3373360 h 4422730"/>
              <a:gd name="connsiteX10" fmla="*/ 7003321 w 7916455"/>
              <a:gd name="connsiteY10" fmla="*/ 3047683 h 4422730"/>
              <a:gd name="connsiteX11" fmla="*/ 7053426 w 7916455"/>
              <a:gd name="connsiteY11" fmla="*/ 1582138 h 4422730"/>
              <a:gd name="connsiteX12" fmla="*/ 6414598 w 7916455"/>
              <a:gd name="connsiteY12" fmla="*/ 1319091 h 4422730"/>
              <a:gd name="connsiteX13" fmla="*/ 5274730 w 7916455"/>
              <a:gd name="connsiteY13" fmla="*/ 1544560 h 4422730"/>
              <a:gd name="connsiteX14" fmla="*/ 4873897 w 7916455"/>
              <a:gd name="connsiteY14" fmla="*/ 1995497 h 4422730"/>
              <a:gd name="connsiteX15" fmla="*/ 5024209 w 7916455"/>
              <a:gd name="connsiteY15" fmla="*/ 2822215 h 4422730"/>
              <a:gd name="connsiteX16" fmla="*/ 5274730 w 7916455"/>
              <a:gd name="connsiteY16" fmla="*/ 3673985 h 4422730"/>
              <a:gd name="connsiteX17" fmla="*/ 4761163 w 7916455"/>
              <a:gd name="connsiteY17" fmla="*/ 4413020 h 4422730"/>
              <a:gd name="connsiteX18" fmla="*/ 3583716 w 7916455"/>
              <a:gd name="connsiteY18" fmla="*/ 4024713 h 4422730"/>
              <a:gd name="connsiteX19" fmla="*/ 3245513 w 7916455"/>
              <a:gd name="connsiteY19" fmla="*/ 3022631 h 4422730"/>
              <a:gd name="connsiteX20" fmla="*/ 2769524 w 7916455"/>
              <a:gd name="connsiteY20" fmla="*/ 3072735 h 4422730"/>
              <a:gd name="connsiteX21" fmla="*/ 2819628 w 7916455"/>
              <a:gd name="connsiteY21" fmla="*/ 4062291 h 4422730"/>
              <a:gd name="connsiteX22" fmla="*/ 2318587 w 7916455"/>
              <a:gd name="connsiteY22" fmla="*/ 3686511 h 4422730"/>
              <a:gd name="connsiteX23" fmla="*/ 2017963 w 7916455"/>
              <a:gd name="connsiteY23" fmla="*/ 2809689 h 4422730"/>
              <a:gd name="connsiteX24" fmla="*/ 1216297 w 7916455"/>
              <a:gd name="connsiteY24" fmla="*/ 3223048 h 4422730"/>
              <a:gd name="connsiteX25" fmla="*/ 452209 w 7916455"/>
              <a:gd name="connsiteY25" fmla="*/ 4112396 h 4422730"/>
              <a:gd name="connsiteX26" fmla="*/ 1272 w 7916455"/>
              <a:gd name="connsiteY26" fmla="*/ 4137448 h 4422730"/>
              <a:gd name="connsiteX27" fmla="*/ 13798 w 7916455"/>
              <a:gd name="connsiteY27" fmla="*/ 2822215 h 44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916455" h="4422730">
                <a:moveTo>
                  <a:pt x="13798" y="2822215"/>
                </a:moveTo>
                <a:cubicBezTo>
                  <a:pt x="203776" y="2440171"/>
                  <a:pt x="794587" y="2062303"/>
                  <a:pt x="1228823" y="1870237"/>
                </a:cubicBezTo>
                <a:cubicBezTo>
                  <a:pt x="1663059" y="1678171"/>
                  <a:pt x="2172450" y="1774204"/>
                  <a:pt x="2619212" y="1669820"/>
                </a:cubicBezTo>
                <a:cubicBezTo>
                  <a:pt x="3065974" y="1565436"/>
                  <a:pt x="3541963" y="1450614"/>
                  <a:pt x="3909393" y="1243935"/>
                </a:cubicBezTo>
                <a:cubicBezTo>
                  <a:pt x="4276823" y="1037256"/>
                  <a:pt x="4533607" y="636423"/>
                  <a:pt x="4823793" y="429744"/>
                </a:cubicBezTo>
                <a:cubicBezTo>
                  <a:pt x="5113979" y="223065"/>
                  <a:pt x="5349886" y="33086"/>
                  <a:pt x="5650511" y="3859"/>
                </a:cubicBezTo>
                <a:cubicBezTo>
                  <a:pt x="5951136" y="-25369"/>
                  <a:pt x="6297689" y="116593"/>
                  <a:pt x="6627541" y="254379"/>
                </a:cubicBezTo>
                <a:cubicBezTo>
                  <a:pt x="6957393" y="392165"/>
                  <a:pt x="7414804" y="692145"/>
                  <a:pt x="7629623" y="830576"/>
                </a:cubicBezTo>
                <a:cubicBezTo>
                  <a:pt x="7844442" y="969007"/>
                  <a:pt x="7858000" y="949270"/>
                  <a:pt x="7916455" y="1084968"/>
                </a:cubicBezTo>
                <a:cubicBezTo>
                  <a:pt x="7912280" y="1621499"/>
                  <a:pt x="7865529" y="2465223"/>
                  <a:pt x="7905195" y="3373360"/>
                </a:cubicBezTo>
                <a:cubicBezTo>
                  <a:pt x="7744444" y="3692774"/>
                  <a:pt x="7145282" y="3346220"/>
                  <a:pt x="7003321" y="3047683"/>
                </a:cubicBezTo>
                <a:cubicBezTo>
                  <a:pt x="6861360" y="2749146"/>
                  <a:pt x="7151547" y="1870237"/>
                  <a:pt x="7053426" y="1582138"/>
                </a:cubicBezTo>
                <a:cubicBezTo>
                  <a:pt x="6955306" y="1294039"/>
                  <a:pt x="6711047" y="1325354"/>
                  <a:pt x="6414598" y="1319091"/>
                </a:cubicBezTo>
                <a:cubicBezTo>
                  <a:pt x="6118149" y="1312828"/>
                  <a:pt x="5531513" y="1431826"/>
                  <a:pt x="5274730" y="1544560"/>
                </a:cubicBezTo>
                <a:cubicBezTo>
                  <a:pt x="5017947" y="1657294"/>
                  <a:pt x="4915650" y="1782555"/>
                  <a:pt x="4873897" y="1995497"/>
                </a:cubicBezTo>
                <a:cubicBezTo>
                  <a:pt x="4832144" y="2208439"/>
                  <a:pt x="4957403" y="2542467"/>
                  <a:pt x="5024209" y="2822215"/>
                </a:cubicBezTo>
                <a:cubicBezTo>
                  <a:pt x="5091015" y="3101963"/>
                  <a:pt x="5318571" y="3408851"/>
                  <a:pt x="5274730" y="3673985"/>
                </a:cubicBezTo>
                <a:cubicBezTo>
                  <a:pt x="5230889" y="3939119"/>
                  <a:pt x="5042999" y="4354565"/>
                  <a:pt x="4761163" y="4413020"/>
                </a:cubicBezTo>
                <a:cubicBezTo>
                  <a:pt x="4479327" y="4471475"/>
                  <a:pt x="3836324" y="4256445"/>
                  <a:pt x="3583716" y="4024713"/>
                </a:cubicBezTo>
                <a:cubicBezTo>
                  <a:pt x="3331108" y="3792982"/>
                  <a:pt x="3381212" y="3181294"/>
                  <a:pt x="3245513" y="3022631"/>
                </a:cubicBezTo>
                <a:cubicBezTo>
                  <a:pt x="3109814" y="2863968"/>
                  <a:pt x="2840505" y="2899458"/>
                  <a:pt x="2769524" y="3072735"/>
                </a:cubicBezTo>
                <a:cubicBezTo>
                  <a:pt x="2698543" y="3246012"/>
                  <a:pt x="2894784" y="3959995"/>
                  <a:pt x="2819628" y="4062291"/>
                </a:cubicBezTo>
                <a:cubicBezTo>
                  <a:pt x="2744472" y="4164587"/>
                  <a:pt x="2452198" y="3895278"/>
                  <a:pt x="2318587" y="3686511"/>
                </a:cubicBezTo>
                <a:cubicBezTo>
                  <a:pt x="2184976" y="3477744"/>
                  <a:pt x="2201678" y="2886933"/>
                  <a:pt x="2017963" y="2809689"/>
                </a:cubicBezTo>
                <a:cubicBezTo>
                  <a:pt x="1834248" y="2732445"/>
                  <a:pt x="1477256" y="3005930"/>
                  <a:pt x="1216297" y="3223048"/>
                </a:cubicBezTo>
                <a:cubicBezTo>
                  <a:pt x="955338" y="3440166"/>
                  <a:pt x="640100" y="3955821"/>
                  <a:pt x="452209" y="4112396"/>
                </a:cubicBezTo>
                <a:cubicBezTo>
                  <a:pt x="264319" y="4268971"/>
                  <a:pt x="63902" y="4350391"/>
                  <a:pt x="1272" y="4137448"/>
                </a:cubicBezTo>
                <a:cubicBezTo>
                  <a:pt x="-11254" y="3699038"/>
                  <a:pt x="74340" y="3404675"/>
                  <a:pt x="13798" y="282221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1686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8129A-7058-6773-308F-1D04D1C011B8}"/>
              </a:ext>
            </a:extLst>
          </p:cNvPr>
          <p:cNvSpPr txBox="1"/>
          <p:nvPr/>
        </p:nvSpPr>
        <p:spPr>
          <a:xfrm>
            <a:off x="8822542" y="2261062"/>
            <a:ext cx="31545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Iceberg</a:t>
            </a:r>
          </a:p>
          <a:p>
            <a:r>
              <a:rPr lang="en-US" sz="4400" dirty="0" err="1"/>
              <a:t>Ploughmarks</a:t>
            </a:r>
            <a:endParaRPr lang="en-US" sz="44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83B21C-7916-5998-36C3-384139FE3201}"/>
              </a:ext>
            </a:extLst>
          </p:cNvPr>
          <p:cNvSpPr/>
          <p:nvPr/>
        </p:nvSpPr>
        <p:spPr>
          <a:xfrm>
            <a:off x="2409290" y="991456"/>
            <a:ext cx="2260314" cy="585627"/>
          </a:xfrm>
          <a:custGeom>
            <a:avLst/>
            <a:gdLst>
              <a:gd name="connsiteX0" fmla="*/ 0 w 2260314"/>
              <a:gd name="connsiteY0" fmla="*/ 0 h 585627"/>
              <a:gd name="connsiteX1" fmla="*/ 554804 w 2260314"/>
              <a:gd name="connsiteY1" fmla="*/ 164387 h 585627"/>
              <a:gd name="connsiteX2" fmla="*/ 940085 w 2260314"/>
              <a:gd name="connsiteY2" fmla="*/ 231169 h 585627"/>
              <a:gd name="connsiteX3" fmla="*/ 1387011 w 2260314"/>
              <a:gd name="connsiteY3" fmla="*/ 226032 h 585627"/>
              <a:gd name="connsiteX4" fmla="*/ 1762018 w 2260314"/>
              <a:gd name="connsiteY4" fmla="*/ 359596 h 585627"/>
              <a:gd name="connsiteX5" fmla="*/ 2013735 w 2260314"/>
              <a:gd name="connsiteY5" fmla="*/ 472611 h 585627"/>
              <a:gd name="connsiteX6" fmla="*/ 2260314 w 2260314"/>
              <a:gd name="connsiteY6" fmla="*/ 585627 h 5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314" h="585627">
                <a:moveTo>
                  <a:pt x="0" y="0"/>
                </a:moveTo>
                <a:cubicBezTo>
                  <a:pt x="199061" y="62929"/>
                  <a:pt x="398123" y="125859"/>
                  <a:pt x="554804" y="164387"/>
                </a:cubicBezTo>
                <a:cubicBezTo>
                  <a:pt x="711485" y="202915"/>
                  <a:pt x="801384" y="220895"/>
                  <a:pt x="940085" y="231169"/>
                </a:cubicBezTo>
                <a:cubicBezTo>
                  <a:pt x="1078786" y="241443"/>
                  <a:pt x="1250022" y="204628"/>
                  <a:pt x="1387011" y="226032"/>
                </a:cubicBezTo>
                <a:cubicBezTo>
                  <a:pt x="1524000" y="247436"/>
                  <a:pt x="1657564" y="318500"/>
                  <a:pt x="1762018" y="359596"/>
                </a:cubicBezTo>
                <a:cubicBezTo>
                  <a:pt x="1866472" y="400692"/>
                  <a:pt x="2013735" y="472611"/>
                  <a:pt x="2013735" y="472611"/>
                </a:cubicBezTo>
                <a:lnTo>
                  <a:pt x="2260314" y="585627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70865AE-7E97-6D9E-DA2C-98BA105A3E0C}"/>
              </a:ext>
            </a:extLst>
          </p:cNvPr>
          <p:cNvSpPr/>
          <p:nvPr/>
        </p:nvSpPr>
        <p:spPr>
          <a:xfrm>
            <a:off x="906087" y="1363287"/>
            <a:ext cx="1321724" cy="897775"/>
          </a:xfrm>
          <a:custGeom>
            <a:avLst/>
            <a:gdLst>
              <a:gd name="connsiteX0" fmla="*/ 0 w 1321724"/>
              <a:gd name="connsiteY0" fmla="*/ 897775 h 897775"/>
              <a:gd name="connsiteX1" fmla="*/ 423949 w 1321724"/>
              <a:gd name="connsiteY1" fmla="*/ 440575 h 897775"/>
              <a:gd name="connsiteX2" fmla="*/ 781397 w 1321724"/>
              <a:gd name="connsiteY2" fmla="*/ 191193 h 897775"/>
              <a:gd name="connsiteX3" fmla="*/ 847898 w 1321724"/>
              <a:gd name="connsiteY3" fmla="*/ 116378 h 897775"/>
              <a:gd name="connsiteX4" fmla="*/ 1321724 w 1321724"/>
              <a:gd name="connsiteY4" fmla="*/ 0 h 89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724" h="897775">
                <a:moveTo>
                  <a:pt x="0" y="897775"/>
                </a:moveTo>
                <a:cubicBezTo>
                  <a:pt x="146858" y="728057"/>
                  <a:pt x="293716" y="558339"/>
                  <a:pt x="423949" y="440575"/>
                </a:cubicBezTo>
                <a:cubicBezTo>
                  <a:pt x="554182" y="322811"/>
                  <a:pt x="710739" y="245226"/>
                  <a:pt x="781397" y="191193"/>
                </a:cubicBezTo>
                <a:cubicBezTo>
                  <a:pt x="852055" y="137160"/>
                  <a:pt x="757844" y="148243"/>
                  <a:pt x="847898" y="116378"/>
                </a:cubicBezTo>
                <a:cubicBezTo>
                  <a:pt x="937952" y="84513"/>
                  <a:pt x="1129838" y="42256"/>
                  <a:pt x="132172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85316B7-BD2C-2744-D47E-8FFA6F576FBF}"/>
              </a:ext>
            </a:extLst>
          </p:cNvPr>
          <p:cNvSpPr/>
          <p:nvPr/>
        </p:nvSpPr>
        <p:spPr>
          <a:xfrm>
            <a:off x="615142" y="1163782"/>
            <a:ext cx="1413163" cy="897774"/>
          </a:xfrm>
          <a:custGeom>
            <a:avLst/>
            <a:gdLst>
              <a:gd name="connsiteX0" fmla="*/ 0 w 1413163"/>
              <a:gd name="connsiteY0" fmla="*/ 897774 h 897774"/>
              <a:gd name="connsiteX1" fmla="*/ 423949 w 1413163"/>
              <a:gd name="connsiteY1" fmla="*/ 473825 h 897774"/>
              <a:gd name="connsiteX2" fmla="*/ 847898 w 1413163"/>
              <a:gd name="connsiteY2" fmla="*/ 207818 h 897774"/>
              <a:gd name="connsiteX3" fmla="*/ 1413163 w 1413163"/>
              <a:gd name="connsiteY3" fmla="*/ 0 h 89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63" h="897774">
                <a:moveTo>
                  <a:pt x="0" y="897774"/>
                </a:moveTo>
                <a:cubicBezTo>
                  <a:pt x="141316" y="743296"/>
                  <a:pt x="282633" y="588818"/>
                  <a:pt x="423949" y="473825"/>
                </a:cubicBezTo>
                <a:cubicBezTo>
                  <a:pt x="565265" y="358832"/>
                  <a:pt x="683029" y="286789"/>
                  <a:pt x="847898" y="207818"/>
                </a:cubicBezTo>
                <a:cubicBezTo>
                  <a:pt x="1012767" y="128847"/>
                  <a:pt x="1212965" y="64423"/>
                  <a:pt x="141316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7E6F00-BB51-6754-A71F-EBC5C48570C3}"/>
              </a:ext>
            </a:extLst>
          </p:cNvPr>
          <p:cNvSpPr/>
          <p:nvPr/>
        </p:nvSpPr>
        <p:spPr>
          <a:xfrm>
            <a:off x="2227811" y="1296785"/>
            <a:ext cx="739833" cy="241070"/>
          </a:xfrm>
          <a:custGeom>
            <a:avLst/>
            <a:gdLst>
              <a:gd name="connsiteX0" fmla="*/ 0 w 739833"/>
              <a:gd name="connsiteY0" fmla="*/ 241070 h 241070"/>
              <a:gd name="connsiteX1" fmla="*/ 390698 w 739833"/>
              <a:gd name="connsiteY1" fmla="*/ 124691 h 241070"/>
              <a:gd name="connsiteX2" fmla="*/ 739833 w 739833"/>
              <a:gd name="connsiteY2" fmla="*/ 0 h 241070"/>
              <a:gd name="connsiteX3" fmla="*/ 739833 w 739833"/>
              <a:gd name="connsiteY3" fmla="*/ 0 h 2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833" h="241070">
                <a:moveTo>
                  <a:pt x="0" y="241070"/>
                </a:moveTo>
                <a:cubicBezTo>
                  <a:pt x="133696" y="202969"/>
                  <a:pt x="267393" y="164869"/>
                  <a:pt x="390698" y="124691"/>
                </a:cubicBezTo>
                <a:cubicBezTo>
                  <a:pt x="514003" y="84513"/>
                  <a:pt x="739833" y="0"/>
                  <a:pt x="739833" y="0"/>
                </a:cubicBezTo>
                <a:lnTo>
                  <a:pt x="739833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92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7EB90-C0D0-B6B2-C8BD-C0AA9545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50DED1-484E-71C1-22C1-927CE1BB7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8" b="-22208"/>
          <a:stretch/>
        </p:blipFill>
        <p:spPr>
          <a:xfrm>
            <a:off x="509141" y="79341"/>
            <a:ext cx="7970979" cy="66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54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57DB5-47DE-C8C9-95C4-45B4FBAB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ED90B-7D97-DA21-4EDE-F9E10469E2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8" b="-22208"/>
          <a:stretch/>
        </p:blipFill>
        <p:spPr>
          <a:xfrm>
            <a:off x="509141" y="79341"/>
            <a:ext cx="7970979" cy="6699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58D78-F3BD-45B4-8B05-6825D10C5519}"/>
              </a:ext>
            </a:extLst>
          </p:cNvPr>
          <p:cNvSpPr txBox="1"/>
          <p:nvPr/>
        </p:nvSpPr>
        <p:spPr>
          <a:xfrm>
            <a:off x="8669001" y="1460962"/>
            <a:ext cx="3013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mega-scale</a:t>
            </a:r>
          </a:p>
          <a:p>
            <a:r>
              <a:rPr lang="en-US" sz="4400" dirty="0"/>
              <a:t>glacial lineations</a:t>
            </a:r>
          </a:p>
          <a:p>
            <a:endParaRPr lang="en-US" sz="4400" dirty="0"/>
          </a:p>
          <a:p>
            <a:r>
              <a:rPr lang="en-US" sz="4400" dirty="0"/>
              <a:t>(long, skinny drumlins)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93CEBD-8B97-D229-6767-53B1611CB5BD}"/>
              </a:ext>
            </a:extLst>
          </p:cNvPr>
          <p:cNvSpPr/>
          <p:nvPr/>
        </p:nvSpPr>
        <p:spPr>
          <a:xfrm>
            <a:off x="517574" y="94904"/>
            <a:ext cx="4822262" cy="5324994"/>
          </a:xfrm>
          <a:custGeom>
            <a:avLst/>
            <a:gdLst>
              <a:gd name="connsiteX0" fmla="*/ 391614 w 5207747"/>
              <a:gd name="connsiteY0" fmla="*/ 341442 h 5816758"/>
              <a:gd name="connsiteX1" fmla="*/ 2577861 w 5207747"/>
              <a:gd name="connsiteY1" fmla="*/ 374693 h 5816758"/>
              <a:gd name="connsiteX2" fmla="*/ 2145599 w 5207747"/>
              <a:gd name="connsiteY2" fmla="*/ 565885 h 5816758"/>
              <a:gd name="connsiteX3" fmla="*/ 2361730 w 5207747"/>
              <a:gd name="connsiteY3" fmla="*/ 1280780 h 5816758"/>
              <a:gd name="connsiteX4" fmla="*/ 2943621 w 5207747"/>
              <a:gd name="connsiteY4" fmla="*/ 1380533 h 5816758"/>
              <a:gd name="connsiteX5" fmla="*/ 3417447 w 5207747"/>
              <a:gd name="connsiteY5" fmla="*/ 1821107 h 5816758"/>
              <a:gd name="connsiteX6" fmla="*/ 3567076 w 5207747"/>
              <a:gd name="connsiteY6" fmla="*/ 2078802 h 5816758"/>
              <a:gd name="connsiteX7" fmla="*/ 3483948 w 5207747"/>
              <a:gd name="connsiteY7" fmla="*/ 2477813 h 5816758"/>
              <a:gd name="connsiteX8" fmla="*/ 3833083 w 5207747"/>
              <a:gd name="connsiteY8" fmla="*/ 2693944 h 5816758"/>
              <a:gd name="connsiteX9" fmla="*/ 4265345 w 5207747"/>
              <a:gd name="connsiteY9" fmla="*/ 3209333 h 5816758"/>
              <a:gd name="connsiteX10" fmla="*/ 4581228 w 5207747"/>
              <a:gd name="connsiteY10" fmla="*/ 3525216 h 5816758"/>
              <a:gd name="connsiteX11" fmla="*/ 4705919 w 5207747"/>
              <a:gd name="connsiteY11" fmla="*/ 3799536 h 5816758"/>
              <a:gd name="connsiteX12" fmla="*/ 5013490 w 5207747"/>
              <a:gd name="connsiteY12" fmla="*/ 4215173 h 5816758"/>
              <a:gd name="connsiteX13" fmla="*/ 5204683 w 5207747"/>
              <a:gd name="connsiteY13" fmla="*/ 4472867 h 5816758"/>
              <a:gd name="connsiteX14" fmla="*/ 4863861 w 5207747"/>
              <a:gd name="connsiteY14" fmla="*/ 4963318 h 5816758"/>
              <a:gd name="connsiteX15" fmla="*/ 4356785 w 5207747"/>
              <a:gd name="connsiteY15" fmla="*/ 5661587 h 5816758"/>
              <a:gd name="connsiteX16" fmla="*/ 3550450 w 5207747"/>
              <a:gd name="connsiteY16" fmla="*/ 5761340 h 5816758"/>
              <a:gd name="connsiteX17" fmla="*/ 4356785 w 5207747"/>
              <a:gd name="connsiteY17" fmla="*/ 4963318 h 5816758"/>
              <a:gd name="connsiteX18" fmla="*/ 391614 w 5207747"/>
              <a:gd name="connsiteY18" fmla="*/ 4988256 h 5816758"/>
              <a:gd name="connsiteX19" fmla="*/ 391614 w 5207747"/>
              <a:gd name="connsiteY19" fmla="*/ 341442 h 5816758"/>
              <a:gd name="connsiteX0" fmla="*/ 391614 w 5207747"/>
              <a:gd name="connsiteY0" fmla="*/ 341442 h 5816758"/>
              <a:gd name="connsiteX1" fmla="*/ 2577861 w 5207747"/>
              <a:gd name="connsiteY1" fmla="*/ 374693 h 5816758"/>
              <a:gd name="connsiteX2" fmla="*/ 2145599 w 5207747"/>
              <a:gd name="connsiteY2" fmla="*/ 565885 h 5816758"/>
              <a:gd name="connsiteX3" fmla="*/ 2361730 w 5207747"/>
              <a:gd name="connsiteY3" fmla="*/ 1280780 h 5816758"/>
              <a:gd name="connsiteX4" fmla="*/ 2943621 w 5207747"/>
              <a:gd name="connsiteY4" fmla="*/ 1380533 h 5816758"/>
              <a:gd name="connsiteX5" fmla="*/ 3417447 w 5207747"/>
              <a:gd name="connsiteY5" fmla="*/ 1821107 h 5816758"/>
              <a:gd name="connsiteX6" fmla="*/ 3567076 w 5207747"/>
              <a:gd name="connsiteY6" fmla="*/ 2078802 h 5816758"/>
              <a:gd name="connsiteX7" fmla="*/ 3483948 w 5207747"/>
              <a:gd name="connsiteY7" fmla="*/ 2477813 h 5816758"/>
              <a:gd name="connsiteX8" fmla="*/ 3833083 w 5207747"/>
              <a:gd name="connsiteY8" fmla="*/ 2693944 h 5816758"/>
              <a:gd name="connsiteX9" fmla="*/ 4265345 w 5207747"/>
              <a:gd name="connsiteY9" fmla="*/ 3209333 h 5816758"/>
              <a:gd name="connsiteX10" fmla="*/ 4581228 w 5207747"/>
              <a:gd name="connsiteY10" fmla="*/ 3525216 h 5816758"/>
              <a:gd name="connsiteX11" fmla="*/ 4705919 w 5207747"/>
              <a:gd name="connsiteY11" fmla="*/ 3799536 h 5816758"/>
              <a:gd name="connsiteX12" fmla="*/ 5013490 w 5207747"/>
              <a:gd name="connsiteY12" fmla="*/ 4215173 h 5816758"/>
              <a:gd name="connsiteX13" fmla="*/ 5204683 w 5207747"/>
              <a:gd name="connsiteY13" fmla="*/ 4472867 h 5816758"/>
              <a:gd name="connsiteX14" fmla="*/ 4863861 w 5207747"/>
              <a:gd name="connsiteY14" fmla="*/ 4963318 h 5816758"/>
              <a:gd name="connsiteX15" fmla="*/ 4356785 w 5207747"/>
              <a:gd name="connsiteY15" fmla="*/ 5661587 h 5816758"/>
              <a:gd name="connsiteX16" fmla="*/ 3550450 w 5207747"/>
              <a:gd name="connsiteY16" fmla="*/ 5761340 h 5816758"/>
              <a:gd name="connsiteX17" fmla="*/ 4356785 w 5207747"/>
              <a:gd name="connsiteY17" fmla="*/ 4963318 h 5816758"/>
              <a:gd name="connsiteX18" fmla="*/ 391614 w 5207747"/>
              <a:gd name="connsiteY18" fmla="*/ 4988256 h 5816758"/>
              <a:gd name="connsiteX19" fmla="*/ 391614 w 5207747"/>
              <a:gd name="connsiteY19" fmla="*/ 341442 h 5816758"/>
              <a:gd name="connsiteX0" fmla="*/ 143744 w 4959877"/>
              <a:gd name="connsiteY0" fmla="*/ 341442 h 5816758"/>
              <a:gd name="connsiteX1" fmla="*/ 2329991 w 4959877"/>
              <a:gd name="connsiteY1" fmla="*/ 374693 h 5816758"/>
              <a:gd name="connsiteX2" fmla="*/ 1897729 w 4959877"/>
              <a:gd name="connsiteY2" fmla="*/ 565885 h 5816758"/>
              <a:gd name="connsiteX3" fmla="*/ 2113860 w 4959877"/>
              <a:gd name="connsiteY3" fmla="*/ 1280780 h 5816758"/>
              <a:gd name="connsiteX4" fmla="*/ 2695751 w 4959877"/>
              <a:gd name="connsiteY4" fmla="*/ 1380533 h 5816758"/>
              <a:gd name="connsiteX5" fmla="*/ 3169577 w 4959877"/>
              <a:gd name="connsiteY5" fmla="*/ 1821107 h 5816758"/>
              <a:gd name="connsiteX6" fmla="*/ 3319206 w 4959877"/>
              <a:gd name="connsiteY6" fmla="*/ 2078802 h 5816758"/>
              <a:gd name="connsiteX7" fmla="*/ 3236078 w 4959877"/>
              <a:gd name="connsiteY7" fmla="*/ 2477813 h 5816758"/>
              <a:gd name="connsiteX8" fmla="*/ 3585213 w 4959877"/>
              <a:gd name="connsiteY8" fmla="*/ 2693944 h 5816758"/>
              <a:gd name="connsiteX9" fmla="*/ 4017475 w 4959877"/>
              <a:gd name="connsiteY9" fmla="*/ 3209333 h 5816758"/>
              <a:gd name="connsiteX10" fmla="*/ 4333358 w 4959877"/>
              <a:gd name="connsiteY10" fmla="*/ 3525216 h 5816758"/>
              <a:gd name="connsiteX11" fmla="*/ 4458049 w 4959877"/>
              <a:gd name="connsiteY11" fmla="*/ 3799536 h 5816758"/>
              <a:gd name="connsiteX12" fmla="*/ 4765620 w 4959877"/>
              <a:gd name="connsiteY12" fmla="*/ 4215173 h 5816758"/>
              <a:gd name="connsiteX13" fmla="*/ 4956813 w 4959877"/>
              <a:gd name="connsiteY13" fmla="*/ 4472867 h 5816758"/>
              <a:gd name="connsiteX14" fmla="*/ 4615991 w 4959877"/>
              <a:gd name="connsiteY14" fmla="*/ 4963318 h 5816758"/>
              <a:gd name="connsiteX15" fmla="*/ 4108915 w 4959877"/>
              <a:gd name="connsiteY15" fmla="*/ 5661587 h 5816758"/>
              <a:gd name="connsiteX16" fmla="*/ 3302580 w 4959877"/>
              <a:gd name="connsiteY16" fmla="*/ 5761340 h 5816758"/>
              <a:gd name="connsiteX17" fmla="*/ 4108915 w 4959877"/>
              <a:gd name="connsiteY17" fmla="*/ 4963318 h 5816758"/>
              <a:gd name="connsiteX18" fmla="*/ 143744 w 4959877"/>
              <a:gd name="connsiteY18" fmla="*/ 4988256 h 5816758"/>
              <a:gd name="connsiteX19" fmla="*/ 143744 w 4959877"/>
              <a:gd name="connsiteY19" fmla="*/ 341442 h 5816758"/>
              <a:gd name="connsiteX0" fmla="*/ 143744 w 4959877"/>
              <a:gd name="connsiteY0" fmla="*/ 341442 h 5816758"/>
              <a:gd name="connsiteX1" fmla="*/ 2329991 w 4959877"/>
              <a:gd name="connsiteY1" fmla="*/ 374693 h 5816758"/>
              <a:gd name="connsiteX2" fmla="*/ 1897729 w 4959877"/>
              <a:gd name="connsiteY2" fmla="*/ 565885 h 5816758"/>
              <a:gd name="connsiteX3" fmla="*/ 2113860 w 4959877"/>
              <a:gd name="connsiteY3" fmla="*/ 1280780 h 5816758"/>
              <a:gd name="connsiteX4" fmla="*/ 2695751 w 4959877"/>
              <a:gd name="connsiteY4" fmla="*/ 1380533 h 5816758"/>
              <a:gd name="connsiteX5" fmla="*/ 3169577 w 4959877"/>
              <a:gd name="connsiteY5" fmla="*/ 1821107 h 5816758"/>
              <a:gd name="connsiteX6" fmla="*/ 3319206 w 4959877"/>
              <a:gd name="connsiteY6" fmla="*/ 2078802 h 5816758"/>
              <a:gd name="connsiteX7" fmla="*/ 3236078 w 4959877"/>
              <a:gd name="connsiteY7" fmla="*/ 2477813 h 5816758"/>
              <a:gd name="connsiteX8" fmla="*/ 3585213 w 4959877"/>
              <a:gd name="connsiteY8" fmla="*/ 2693944 h 5816758"/>
              <a:gd name="connsiteX9" fmla="*/ 4017475 w 4959877"/>
              <a:gd name="connsiteY9" fmla="*/ 3209333 h 5816758"/>
              <a:gd name="connsiteX10" fmla="*/ 4333358 w 4959877"/>
              <a:gd name="connsiteY10" fmla="*/ 3525216 h 5816758"/>
              <a:gd name="connsiteX11" fmla="*/ 4458049 w 4959877"/>
              <a:gd name="connsiteY11" fmla="*/ 3799536 h 5816758"/>
              <a:gd name="connsiteX12" fmla="*/ 4765620 w 4959877"/>
              <a:gd name="connsiteY12" fmla="*/ 4215173 h 5816758"/>
              <a:gd name="connsiteX13" fmla="*/ 4956813 w 4959877"/>
              <a:gd name="connsiteY13" fmla="*/ 4472867 h 5816758"/>
              <a:gd name="connsiteX14" fmla="*/ 4615991 w 4959877"/>
              <a:gd name="connsiteY14" fmla="*/ 4963318 h 5816758"/>
              <a:gd name="connsiteX15" fmla="*/ 4108915 w 4959877"/>
              <a:gd name="connsiteY15" fmla="*/ 5661587 h 5816758"/>
              <a:gd name="connsiteX16" fmla="*/ 3302580 w 4959877"/>
              <a:gd name="connsiteY16" fmla="*/ 5761340 h 5816758"/>
              <a:gd name="connsiteX17" fmla="*/ 4108915 w 4959877"/>
              <a:gd name="connsiteY17" fmla="*/ 4963318 h 5816758"/>
              <a:gd name="connsiteX18" fmla="*/ 143744 w 4959877"/>
              <a:gd name="connsiteY18" fmla="*/ 4988256 h 5816758"/>
              <a:gd name="connsiteX19" fmla="*/ 143744 w 4959877"/>
              <a:gd name="connsiteY19" fmla="*/ 341442 h 5816758"/>
              <a:gd name="connsiteX0" fmla="*/ 143744 w 4959877"/>
              <a:gd name="connsiteY0" fmla="*/ 341442 h 5816758"/>
              <a:gd name="connsiteX1" fmla="*/ 2329991 w 4959877"/>
              <a:gd name="connsiteY1" fmla="*/ 374693 h 5816758"/>
              <a:gd name="connsiteX2" fmla="*/ 1897729 w 4959877"/>
              <a:gd name="connsiteY2" fmla="*/ 565885 h 5816758"/>
              <a:gd name="connsiteX3" fmla="*/ 2113860 w 4959877"/>
              <a:gd name="connsiteY3" fmla="*/ 1280780 h 5816758"/>
              <a:gd name="connsiteX4" fmla="*/ 2695751 w 4959877"/>
              <a:gd name="connsiteY4" fmla="*/ 1380533 h 5816758"/>
              <a:gd name="connsiteX5" fmla="*/ 3169577 w 4959877"/>
              <a:gd name="connsiteY5" fmla="*/ 1821107 h 5816758"/>
              <a:gd name="connsiteX6" fmla="*/ 3319206 w 4959877"/>
              <a:gd name="connsiteY6" fmla="*/ 2078802 h 5816758"/>
              <a:gd name="connsiteX7" fmla="*/ 3236078 w 4959877"/>
              <a:gd name="connsiteY7" fmla="*/ 2477813 h 5816758"/>
              <a:gd name="connsiteX8" fmla="*/ 3585213 w 4959877"/>
              <a:gd name="connsiteY8" fmla="*/ 2693944 h 5816758"/>
              <a:gd name="connsiteX9" fmla="*/ 4017475 w 4959877"/>
              <a:gd name="connsiteY9" fmla="*/ 3209333 h 5816758"/>
              <a:gd name="connsiteX10" fmla="*/ 4333358 w 4959877"/>
              <a:gd name="connsiteY10" fmla="*/ 3525216 h 5816758"/>
              <a:gd name="connsiteX11" fmla="*/ 4458049 w 4959877"/>
              <a:gd name="connsiteY11" fmla="*/ 3799536 h 5816758"/>
              <a:gd name="connsiteX12" fmla="*/ 4765620 w 4959877"/>
              <a:gd name="connsiteY12" fmla="*/ 4215173 h 5816758"/>
              <a:gd name="connsiteX13" fmla="*/ 4956813 w 4959877"/>
              <a:gd name="connsiteY13" fmla="*/ 4472867 h 5816758"/>
              <a:gd name="connsiteX14" fmla="*/ 4615991 w 4959877"/>
              <a:gd name="connsiteY14" fmla="*/ 4963318 h 5816758"/>
              <a:gd name="connsiteX15" fmla="*/ 4108915 w 4959877"/>
              <a:gd name="connsiteY15" fmla="*/ 5661587 h 5816758"/>
              <a:gd name="connsiteX16" fmla="*/ 3302580 w 4959877"/>
              <a:gd name="connsiteY16" fmla="*/ 5761340 h 5816758"/>
              <a:gd name="connsiteX17" fmla="*/ 4108915 w 4959877"/>
              <a:gd name="connsiteY17" fmla="*/ 4963318 h 5816758"/>
              <a:gd name="connsiteX18" fmla="*/ 143744 w 4959877"/>
              <a:gd name="connsiteY18" fmla="*/ 4988256 h 5816758"/>
              <a:gd name="connsiteX19" fmla="*/ 143744 w 4959877"/>
              <a:gd name="connsiteY19" fmla="*/ 341442 h 5816758"/>
              <a:gd name="connsiteX0" fmla="*/ 143744 w 4959877"/>
              <a:gd name="connsiteY0" fmla="*/ 341442 h 5661587"/>
              <a:gd name="connsiteX1" fmla="*/ 2329991 w 4959877"/>
              <a:gd name="connsiteY1" fmla="*/ 374693 h 5661587"/>
              <a:gd name="connsiteX2" fmla="*/ 1897729 w 4959877"/>
              <a:gd name="connsiteY2" fmla="*/ 565885 h 5661587"/>
              <a:gd name="connsiteX3" fmla="*/ 2113860 w 4959877"/>
              <a:gd name="connsiteY3" fmla="*/ 1280780 h 5661587"/>
              <a:gd name="connsiteX4" fmla="*/ 2695751 w 4959877"/>
              <a:gd name="connsiteY4" fmla="*/ 1380533 h 5661587"/>
              <a:gd name="connsiteX5" fmla="*/ 3169577 w 4959877"/>
              <a:gd name="connsiteY5" fmla="*/ 1821107 h 5661587"/>
              <a:gd name="connsiteX6" fmla="*/ 3319206 w 4959877"/>
              <a:gd name="connsiteY6" fmla="*/ 2078802 h 5661587"/>
              <a:gd name="connsiteX7" fmla="*/ 3236078 w 4959877"/>
              <a:gd name="connsiteY7" fmla="*/ 2477813 h 5661587"/>
              <a:gd name="connsiteX8" fmla="*/ 3585213 w 4959877"/>
              <a:gd name="connsiteY8" fmla="*/ 2693944 h 5661587"/>
              <a:gd name="connsiteX9" fmla="*/ 4017475 w 4959877"/>
              <a:gd name="connsiteY9" fmla="*/ 3209333 h 5661587"/>
              <a:gd name="connsiteX10" fmla="*/ 4333358 w 4959877"/>
              <a:gd name="connsiteY10" fmla="*/ 3525216 h 5661587"/>
              <a:gd name="connsiteX11" fmla="*/ 4458049 w 4959877"/>
              <a:gd name="connsiteY11" fmla="*/ 3799536 h 5661587"/>
              <a:gd name="connsiteX12" fmla="*/ 4765620 w 4959877"/>
              <a:gd name="connsiteY12" fmla="*/ 4215173 h 5661587"/>
              <a:gd name="connsiteX13" fmla="*/ 4956813 w 4959877"/>
              <a:gd name="connsiteY13" fmla="*/ 4472867 h 5661587"/>
              <a:gd name="connsiteX14" fmla="*/ 4615991 w 4959877"/>
              <a:gd name="connsiteY14" fmla="*/ 4963318 h 5661587"/>
              <a:gd name="connsiteX15" fmla="*/ 4108915 w 4959877"/>
              <a:gd name="connsiteY15" fmla="*/ 5661587 h 5661587"/>
              <a:gd name="connsiteX16" fmla="*/ 4108915 w 4959877"/>
              <a:gd name="connsiteY16" fmla="*/ 4963318 h 5661587"/>
              <a:gd name="connsiteX17" fmla="*/ 143744 w 4959877"/>
              <a:gd name="connsiteY17" fmla="*/ 4988256 h 5661587"/>
              <a:gd name="connsiteX18" fmla="*/ 143744 w 4959877"/>
              <a:gd name="connsiteY18" fmla="*/ 341442 h 5661587"/>
              <a:gd name="connsiteX0" fmla="*/ 143744 w 4959877"/>
              <a:gd name="connsiteY0" fmla="*/ 341442 h 5661587"/>
              <a:gd name="connsiteX1" fmla="*/ 2329991 w 4959877"/>
              <a:gd name="connsiteY1" fmla="*/ 374693 h 5661587"/>
              <a:gd name="connsiteX2" fmla="*/ 1897729 w 4959877"/>
              <a:gd name="connsiteY2" fmla="*/ 565885 h 5661587"/>
              <a:gd name="connsiteX3" fmla="*/ 2113860 w 4959877"/>
              <a:gd name="connsiteY3" fmla="*/ 1280780 h 5661587"/>
              <a:gd name="connsiteX4" fmla="*/ 2695751 w 4959877"/>
              <a:gd name="connsiteY4" fmla="*/ 1380533 h 5661587"/>
              <a:gd name="connsiteX5" fmla="*/ 3169577 w 4959877"/>
              <a:gd name="connsiteY5" fmla="*/ 1821107 h 5661587"/>
              <a:gd name="connsiteX6" fmla="*/ 3319206 w 4959877"/>
              <a:gd name="connsiteY6" fmla="*/ 2078802 h 5661587"/>
              <a:gd name="connsiteX7" fmla="*/ 3236078 w 4959877"/>
              <a:gd name="connsiteY7" fmla="*/ 2477813 h 5661587"/>
              <a:gd name="connsiteX8" fmla="*/ 3585213 w 4959877"/>
              <a:gd name="connsiteY8" fmla="*/ 2693944 h 5661587"/>
              <a:gd name="connsiteX9" fmla="*/ 4017475 w 4959877"/>
              <a:gd name="connsiteY9" fmla="*/ 3209333 h 5661587"/>
              <a:gd name="connsiteX10" fmla="*/ 4333358 w 4959877"/>
              <a:gd name="connsiteY10" fmla="*/ 3525216 h 5661587"/>
              <a:gd name="connsiteX11" fmla="*/ 4458049 w 4959877"/>
              <a:gd name="connsiteY11" fmla="*/ 3799536 h 5661587"/>
              <a:gd name="connsiteX12" fmla="*/ 4765620 w 4959877"/>
              <a:gd name="connsiteY12" fmla="*/ 4215173 h 5661587"/>
              <a:gd name="connsiteX13" fmla="*/ 4956813 w 4959877"/>
              <a:gd name="connsiteY13" fmla="*/ 4472867 h 5661587"/>
              <a:gd name="connsiteX14" fmla="*/ 4615991 w 4959877"/>
              <a:gd name="connsiteY14" fmla="*/ 4963318 h 5661587"/>
              <a:gd name="connsiteX15" fmla="*/ 4108915 w 4959877"/>
              <a:gd name="connsiteY15" fmla="*/ 5661587 h 5661587"/>
              <a:gd name="connsiteX16" fmla="*/ 4108915 w 4959877"/>
              <a:gd name="connsiteY16" fmla="*/ 4963318 h 5661587"/>
              <a:gd name="connsiteX17" fmla="*/ 143744 w 4959877"/>
              <a:gd name="connsiteY17" fmla="*/ 4988256 h 5661587"/>
              <a:gd name="connsiteX18" fmla="*/ 143744 w 4959877"/>
              <a:gd name="connsiteY18" fmla="*/ 341442 h 5661587"/>
              <a:gd name="connsiteX0" fmla="*/ 143744 w 4959877"/>
              <a:gd name="connsiteY0" fmla="*/ 341442 h 5661587"/>
              <a:gd name="connsiteX1" fmla="*/ 2329991 w 4959877"/>
              <a:gd name="connsiteY1" fmla="*/ 374693 h 5661587"/>
              <a:gd name="connsiteX2" fmla="*/ 1897729 w 4959877"/>
              <a:gd name="connsiteY2" fmla="*/ 565885 h 5661587"/>
              <a:gd name="connsiteX3" fmla="*/ 2113860 w 4959877"/>
              <a:gd name="connsiteY3" fmla="*/ 1280780 h 5661587"/>
              <a:gd name="connsiteX4" fmla="*/ 2695751 w 4959877"/>
              <a:gd name="connsiteY4" fmla="*/ 1380533 h 5661587"/>
              <a:gd name="connsiteX5" fmla="*/ 3169577 w 4959877"/>
              <a:gd name="connsiteY5" fmla="*/ 1821107 h 5661587"/>
              <a:gd name="connsiteX6" fmla="*/ 3319206 w 4959877"/>
              <a:gd name="connsiteY6" fmla="*/ 2078802 h 5661587"/>
              <a:gd name="connsiteX7" fmla="*/ 3236078 w 4959877"/>
              <a:gd name="connsiteY7" fmla="*/ 2477813 h 5661587"/>
              <a:gd name="connsiteX8" fmla="*/ 3585213 w 4959877"/>
              <a:gd name="connsiteY8" fmla="*/ 2693944 h 5661587"/>
              <a:gd name="connsiteX9" fmla="*/ 4017475 w 4959877"/>
              <a:gd name="connsiteY9" fmla="*/ 3209333 h 5661587"/>
              <a:gd name="connsiteX10" fmla="*/ 4333358 w 4959877"/>
              <a:gd name="connsiteY10" fmla="*/ 3525216 h 5661587"/>
              <a:gd name="connsiteX11" fmla="*/ 4458049 w 4959877"/>
              <a:gd name="connsiteY11" fmla="*/ 3799536 h 5661587"/>
              <a:gd name="connsiteX12" fmla="*/ 4765620 w 4959877"/>
              <a:gd name="connsiteY12" fmla="*/ 4215173 h 5661587"/>
              <a:gd name="connsiteX13" fmla="*/ 4956813 w 4959877"/>
              <a:gd name="connsiteY13" fmla="*/ 4472867 h 5661587"/>
              <a:gd name="connsiteX14" fmla="*/ 4615991 w 4959877"/>
              <a:gd name="connsiteY14" fmla="*/ 4963318 h 5661587"/>
              <a:gd name="connsiteX15" fmla="*/ 4108915 w 4959877"/>
              <a:gd name="connsiteY15" fmla="*/ 5661587 h 5661587"/>
              <a:gd name="connsiteX16" fmla="*/ 4108915 w 4959877"/>
              <a:gd name="connsiteY16" fmla="*/ 4963318 h 5661587"/>
              <a:gd name="connsiteX17" fmla="*/ 143744 w 4959877"/>
              <a:gd name="connsiteY17" fmla="*/ 4988256 h 5661587"/>
              <a:gd name="connsiteX18" fmla="*/ 143744 w 4959877"/>
              <a:gd name="connsiteY18" fmla="*/ 341442 h 5661587"/>
              <a:gd name="connsiteX0" fmla="*/ 6129 w 4822262"/>
              <a:gd name="connsiteY0" fmla="*/ 341442 h 5661587"/>
              <a:gd name="connsiteX1" fmla="*/ 2192376 w 4822262"/>
              <a:gd name="connsiteY1" fmla="*/ 374693 h 5661587"/>
              <a:gd name="connsiteX2" fmla="*/ 1760114 w 4822262"/>
              <a:gd name="connsiteY2" fmla="*/ 565885 h 5661587"/>
              <a:gd name="connsiteX3" fmla="*/ 1976245 w 4822262"/>
              <a:gd name="connsiteY3" fmla="*/ 1280780 h 5661587"/>
              <a:gd name="connsiteX4" fmla="*/ 2558136 w 4822262"/>
              <a:gd name="connsiteY4" fmla="*/ 1380533 h 5661587"/>
              <a:gd name="connsiteX5" fmla="*/ 3031962 w 4822262"/>
              <a:gd name="connsiteY5" fmla="*/ 1821107 h 5661587"/>
              <a:gd name="connsiteX6" fmla="*/ 3181591 w 4822262"/>
              <a:gd name="connsiteY6" fmla="*/ 2078802 h 5661587"/>
              <a:gd name="connsiteX7" fmla="*/ 3098463 w 4822262"/>
              <a:gd name="connsiteY7" fmla="*/ 2477813 h 5661587"/>
              <a:gd name="connsiteX8" fmla="*/ 3447598 w 4822262"/>
              <a:gd name="connsiteY8" fmla="*/ 2693944 h 5661587"/>
              <a:gd name="connsiteX9" fmla="*/ 3879860 w 4822262"/>
              <a:gd name="connsiteY9" fmla="*/ 3209333 h 5661587"/>
              <a:gd name="connsiteX10" fmla="*/ 4195743 w 4822262"/>
              <a:gd name="connsiteY10" fmla="*/ 3525216 h 5661587"/>
              <a:gd name="connsiteX11" fmla="*/ 4320434 w 4822262"/>
              <a:gd name="connsiteY11" fmla="*/ 3799536 h 5661587"/>
              <a:gd name="connsiteX12" fmla="*/ 4628005 w 4822262"/>
              <a:gd name="connsiteY12" fmla="*/ 4215173 h 5661587"/>
              <a:gd name="connsiteX13" fmla="*/ 4819198 w 4822262"/>
              <a:gd name="connsiteY13" fmla="*/ 4472867 h 5661587"/>
              <a:gd name="connsiteX14" fmla="*/ 4478376 w 4822262"/>
              <a:gd name="connsiteY14" fmla="*/ 4963318 h 5661587"/>
              <a:gd name="connsiteX15" fmla="*/ 3971300 w 4822262"/>
              <a:gd name="connsiteY15" fmla="*/ 5661587 h 5661587"/>
              <a:gd name="connsiteX16" fmla="*/ 3971300 w 4822262"/>
              <a:gd name="connsiteY16" fmla="*/ 4963318 h 5661587"/>
              <a:gd name="connsiteX17" fmla="*/ 6129 w 4822262"/>
              <a:gd name="connsiteY17" fmla="*/ 4988256 h 5661587"/>
              <a:gd name="connsiteX18" fmla="*/ 6129 w 4822262"/>
              <a:gd name="connsiteY18" fmla="*/ 341442 h 5661587"/>
              <a:gd name="connsiteX0" fmla="*/ 6129 w 4822262"/>
              <a:gd name="connsiteY0" fmla="*/ 3000 h 5323145"/>
              <a:gd name="connsiteX1" fmla="*/ 2192376 w 4822262"/>
              <a:gd name="connsiteY1" fmla="*/ 36251 h 5323145"/>
              <a:gd name="connsiteX2" fmla="*/ 1760114 w 4822262"/>
              <a:gd name="connsiteY2" fmla="*/ 227443 h 5323145"/>
              <a:gd name="connsiteX3" fmla="*/ 1976245 w 4822262"/>
              <a:gd name="connsiteY3" fmla="*/ 942338 h 5323145"/>
              <a:gd name="connsiteX4" fmla="*/ 2558136 w 4822262"/>
              <a:gd name="connsiteY4" fmla="*/ 1042091 h 5323145"/>
              <a:gd name="connsiteX5" fmla="*/ 3031962 w 4822262"/>
              <a:gd name="connsiteY5" fmla="*/ 1482665 h 5323145"/>
              <a:gd name="connsiteX6" fmla="*/ 3181591 w 4822262"/>
              <a:gd name="connsiteY6" fmla="*/ 1740360 h 5323145"/>
              <a:gd name="connsiteX7" fmla="*/ 3098463 w 4822262"/>
              <a:gd name="connsiteY7" fmla="*/ 2139371 h 5323145"/>
              <a:gd name="connsiteX8" fmla="*/ 3447598 w 4822262"/>
              <a:gd name="connsiteY8" fmla="*/ 2355502 h 5323145"/>
              <a:gd name="connsiteX9" fmla="*/ 3879860 w 4822262"/>
              <a:gd name="connsiteY9" fmla="*/ 2870891 h 5323145"/>
              <a:gd name="connsiteX10" fmla="*/ 4195743 w 4822262"/>
              <a:gd name="connsiteY10" fmla="*/ 3186774 h 5323145"/>
              <a:gd name="connsiteX11" fmla="*/ 4320434 w 4822262"/>
              <a:gd name="connsiteY11" fmla="*/ 3461094 h 5323145"/>
              <a:gd name="connsiteX12" fmla="*/ 4628005 w 4822262"/>
              <a:gd name="connsiteY12" fmla="*/ 3876731 h 5323145"/>
              <a:gd name="connsiteX13" fmla="*/ 4819198 w 4822262"/>
              <a:gd name="connsiteY13" fmla="*/ 4134425 h 5323145"/>
              <a:gd name="connsiteX14" fmla="*/ 4478376 w 4822262"/>
              <a:gd name="connsiteY14" fmla="*/ 4624876 h 5323145"/>
              <a:gd name="connsiteX15" fmla="*/ 3971300 w 4822262"/>
              <a:gd name="connsiteY15" fmla="*/ 5323145 h 5323145"/>
              <a:gd name="connsiteX16" fmla="*/ 3971300 w 4822262"/>
              <a:gd name="connsiteY16" fmla="*/ 4624876 h 5323145"/>
              <a:gd name="connsiteX17" fmla="*/ 6129 w 4822262"/>
              <a:gd name="connsiteY17" fmla="*/ 4649814 h 5323145"/>
              <a:gd name="connsiteX18" fmla="*/ 6129 w 4822262"/>
              <a:gd name="connsiteY18" fmla="*/ 3000 h 5323145"/>
              <a:gd name="connsiteX0" fmla="*/ 6129 w 4822262"/>
              <a:gd name="connsiteY0" fmla="*/ 21756 h 5341901"/>
              <a:gd name="connsiteX1" fmla="*/ 2103476 w 4822262"/>
              <a:gd name="connsiteY1" fmla="*/ 16907 h 5341901"/>
              <a:gd name="connsiteX2" fmla="*/ 1760114 w 4822262"/>
              <a:gd name="connsiteY2" fmla="*/ 246199 h 5341901"/>
              <a:gd name="connsiteX3" fmla="*/ 1976245 w 4822262"/>
              <a:gd name="connsiteY3" fmla="*/ 961094 h 5341901"/>
              <a:gd name="connsiteX4" fmla="*/ 2558136 w 4822262"/>
              <a:gd name="connsiteY4" fmla="*/ 1060847 h 5341901"/>
              <a:gd name="connsiteX5" fmla="*/ 3031962 w 4822262"/>
              <a:gd name="connsiteY5" fmla="*/ 1501421 h 5341901"/>
              <a:gd name="connsiteX6" fmla="*/ 3181591 w 4822262"/>
              <a:gd name="connsiteY6" fmla="*/ 1759116 h 5341901"/>
              <a:gd name="connsiteX7" fmla="*/ 3098463 w 4822262"/>
              <a:gd name="connsiteY7" fmla="*/ 2158127 h 5341901"/>
              <a:gd name="connsiteX8" fmla="*/ 3447598 w 4822262"/>
              <a:gd name="connsiteY8" fmla="*/ 2374258 h 5341901"/>
              <a:gd name="connsiteX9" fmla="*/ 3879860 w 4822262"/>
              <a:gd name="connsiteY9" fmla="*/ 2889647 h 5341901"/>
              <a:gd name="connsiteX10" fmla="*/ 4195743 w 4822262"/>
              <a:gd name="connsiteY10" fmla="*/ 3205530 h 5341901"/>
              <a:gd name="connsiteX11" fmla="*/ 4320434 w 4822262"/>
              <a:gd name="connsiteY11" fmla="*/ 3479850 h 5341901"/>
              <a:gd name="connsiteX12" fmla="*/ 4628005 w 4822262"/>
              <a:gd name="connsiteY12" fmla="*/ 3895487 h 5341901"/>
              <a:gd name="connsiteX13" fmla="*/ 4819198 w 4822262"/>
              <a:gd name="connsiteY13" fmla="*/ 4153181 h 5341901"/>
              <a:gd name="connsiteX14" fmla="*/ 4478376 w 4822262"/>
              <a:gd name="connsiteY14" fmla="*/ 4643632 h 5341901"/>
              <a:gd name="connsiteX15" fmla="*/ 3971300 w 4822262"/>
              <a:gd name="connsiteY15" fmla="*/ 5341901 h 5341901"/>
              <a:gd name="connsiteX16" fmla="*/ 3971300 w 4822262"/>
              <a:gd name="connsiteY16" fmla="*/ 4643632 h 5341901"/>
              <a:gd name="connsiteX17" fmla="*/ 6129 w 4822262"/>
              <a:gd name="connsiteY17" fmla="*/ 4668570 h 5341901"/>
              <a:gd name="connsiteX18" fmla="*/ 6129 w 4822262"/>
              <a:gd name="connsiteY18" fmla="*/ 21756 h 5341901"/>
              <a:gd name="connsiteX0" fmla="*/ 6129 w 4822262"/>
              <a:gd name="connsiteY0" fmla="*/ 21756 h 5341901"/>
              <a:gd name="connsiteX1" fmla="*/ 2103476 w 4822262"/>
              <a:gd name="connsiteY1" fmla="*/ 16907 h 5341901"/>
              <a:gd name="connsiteX2" fmla="*/ 1760114 w 4822262"/>
              <a:gd name="connsiteY2" fmla="*/ 246199 h 5341901"/>
              <a:gd name="connsiteX3" fmla="*/ 1976245 w 4822262"/>
              <a:gd name="connsiteY3" fmla="*/ 961094 h 5341901"/>
              <a:gd name="connsiteX4" fmla="*/ 2558136 w 4822262"/>
              <a:gd name="connsiteY4" fmla="*/ 1060847 h 5341901"/>
              <a:gd name="connsiteX5" fmla="*/ 3031962 w 4822262"/>
              <a:gd name="connsiteY5" fmla="*/ 1501421 h 5341901"/>
              <a:gd name="connsiteX6" fmla="*/ 3181591 w 4822262"/>
              <a:gd name="connsiteY6" fmla="*/ 1759116 h 5341901"/>
              <a:gd name="connsiteX7" fmla="*/ 3098463 w 4822262"/>
              <a:gd name="connsiteY7" fmla="*/ 2158127 h 5341901"/>
              <a:gd name="connsiteX8" fmla="*/ 3447598 w 4822262"/>
              <a:gd name="connsiteY8" fmla="*/ 2374258 h 5341901"/>
              <a:gd name="connsiteX9" fmla="*/ 3879860 w 4822262"/>
              <a:gd name="connsiteY9" fmla="*/ 2889647 h 5341901"/>
              <a:gd name="connsiteX10" fmla="*/ 4195743 w 4822262"/>
              <a:gd name="connsiteY10" fmla="*/ 3205530 h 5341901"/>
              <a:gd name="connsiteX11" fmla="*/ 4320434 w 4822262"/>
              <a:gd name="connsiteY11" fmla="*/ 3479850 h 5341901"/>
              <a:gd name="connsiteX12" fmla="*/ 4628005 w 4822262"/>
              <a:gd name="connsiteY12" fmla="*/ 3895487 h 5341901"/>
              <a:gd name="connsiteX13" fmla="*/ 4819198 w 4822262"/>
              <a:gd name="connsiteY13" fmla="*/ 4153181 h 5341901"/>
              <a:gd name="connsiteX14" fmla="*/ 4478376 w 4822262"/>
              <a:gd name="connsiteY14" fmla="*/ 4643632 h 5341901"/>
              <a:gd name="connsiteX15" fmla="*/ 3971300 w 4822262"/>
              <a:gd name="connsiteY15" fmla="*/ 5341901 h 5341901"/>
              <a:gd name="connsiteX16" fmla="*/ 3971300 w 4822262"/>
              <a:gd name="connsiteY16" fmla="*/ 4643632 h 5341901"/>
              <a:gd name="connsiteX17" fmla="*/ 6129 w 4822262"/>
              <a:gd name="connsiteY17" fmla="*/ 4668570 h 5341901"/>
              <a:gd name="connsiteX18" fmla="*/ 6129 w 4822262"/>
              <a:gd name="connsiteY18" fmla="*/ 21756 h 5341901"/>
              <a:gd name="connsiteX0" fmla="*/ 6129 w 4822262"/>
              <a:gd name="connsiteY0" fmla="*/ 21756 h 5341901"/>
              <a:gd name="connsiteX1" fmla="*/ 2103476 w 4822262"/>
              <a:gd name="connsiteY1" fmla="*/ 16907 h 5341901"/>
              <a:gd name="connsiteX2" fmla="*/ 1760114 w 4822262"/>
              <a:gd name="connsiteY2" fmla="*/ 246199 h 5341901"/>
              <a:gd name="connsiteX3" fmla="*/ 1976245 w 4822262"/>
              <a:gd name="connsiteY3" fmla="*/ 961094 h 5341901"/>
              <a:gd name="connsiteX4" fmla="*/ 2558136 w 4822262"/>
              <a:gd name="connsiteY4" fmla="*/ 1060847 h 5341901"/>
              <a:gd name="connsiteX5" fmla="*/ 3031962 w 4822262"/>
              <a:gd name="connsiteY5" fmla="*/ 1501421 h 5341901"/>
              <a:gd name="connsiteX6" fmla="*/ 3181591 w 4822262"/>
              <a:gd name="connsiteY6" fmla="*/ 1759116 h 5341901"/>
              <a:gd name="connsiteX7" fmla="*/ 3098463 w 4822262"/>
              <a:gd name="connsiteY7" fmla="*/ 2158127 h 5341901"/>
              <a:gd name="connsiteX8" fmla="*/ 3447598 w 4822262"/>
              <a:gd name="connsiteY8" fmla="*/ 2374258 h 5341901"/>
              <a:gd name="connsiteX9" fmla="*/ 3879860 w 4822262"/>
              <a:gd name="connsiteY9" fmla="*/ 2889647 h 5341901"/>
              <a:gd name="connsiteX10" fmla="*/ 4195743 w 4822262"/>
              <a:gd name="connsiteY10" fmla="*/ 3205530 h 5341901"/>
              <a:gd name="connsiteX11" fmla="*/ 4320434 w 4822262"/>
              <a:gd name="connsiteY11" fmla="*/ 3479850 h 5341901"/>
              <a:gd name="connsiteX12" fmla="*/ 4628005 w 4822262"/>
              <a:gd name="connsiteY12" fmla="*/ 3895487 h 5341901"/>
              <a:gd name="connsiteX13" fmla="*/ 4819198 w 4822262"/>
              <a:gd name="connsiteY13" fmla="*/ 4153181 h 5341901"/>
              <a:gd name="connsiteX14" fmla="*/ 4478376 w 4822262"/>
              <a:gd name="connsiteY14" fmla="*/ 4643632 h 5341901"/>
              <a:gd name="connsiteX15" fmla="*/ 3971300 w 4822262"/>
              <a:gd name="connsiteY15" fmla="*/ 5341901 h 5341901"/>
              <a:gd name="connsiteX16" fmla="*/ 3971300 w 4822262"/>
              <a:gd name="connsiteY16" fmla="*/ 4643632 h 5341901"/>
              <a:gd name="connsiteX17" fmla="*/ 6129 w 4822262"/>
              <a:gd name="connsiteY17" fmla="*/ 4668570 h 5341901"/>
              <a:gd name="connsiteX18" fmla="*/ 6129 w 4822262"/>
              <a:gd name="connsiteY18" fmla="*/ 21756 h 5341901"/>
              <a:gd name="connsiteX0" fmla="*/ 6129 w 4822262"/>
              <a:gd name="connsiteY0" fmla="*/ 4849 h 5324994"/>
              <a:gd name="connsiteX1" fmla="*/ 2103476 w 4822262"/>
              <a:gd name="connsiteY1" fmla="*/ 0 h 5324994"/>
              <a:gd name="connsiteX2" fmla="*/ 1760114 w 4822262"/>
              <a:gd name="connsiteY2" fmla="*/ 229292 h 5324994"/>
              <a:gd name="connsiteX3" fmla="*/ 1976245 w 4822262"/>
              <a:gd name="connsiteY3" fmla="*/ 944187 h 5324994"/>
              <a:gd name="connsiteX4" fmla="*/ 2558136 w 4822262"/>
              <a:gd name="connsiteY4" fmla="*/ 1043940 h 5324994"/>
              <a:gd name="connsiteX5" fmla="*/ 3031962 w 4822262"/>
              <a:gd name="connsiteY5" fmla="*/ 1484514 h 5324994"/>
              <a:gd name="connsiteX6" fmla="*/ 3181591 w 4822262"/>
              <a:gd name="connsiteY6" fmla="*/ 1742209 h 5324994"/>
              <a:gd name="connsiteX7" fmla="*/ 3098463 w 4822262"/>
              <a:gd name="connsiteY7" fmla="*/ 2141220 h 5324994"/>
              <a:gd name="connsiteX8" fmla="*/ 3447598 w 4822262"/>
              <a:gd name="connsiteY8" fmla="*/ 2357351 h 5324994"/>
              <a:gd name="connsiteX9" fmla="*/ 3879860 w 4822262"/>
              <a:gd name="connsiteY9" fmla="*/ 2872740 h 5324994"/>
              <a:gd name="connsiteX10" fmla="*/ 4195743 w 4822262"/>
              <a:gd name="connsiteY10" fmla="*/ 3188623 h 5324994"/>
              <a:gd name="connsiteX11" fmla="*/ 4320434 w 4822262"/>
              <a:gd name="connsiteY11" fmla="*/ 3462943 h 5324994"/>
              <a:gd name="connsiteX12" fmla="*/ 4628005 w 4822262"/>
              <a:gd name="connsiteY12" fmla="*/ 3878580 h 5324994"/>
              <a:gd name="connsiteX13" fmla="*/ 4819198 w 4822262"/>
              <a:gd name="connsiteY13" fmla="*/ 4136274 h 5324994"/>
              <a:gd name="connsiteX14" fmla="*/ 4478376 w 4822262"/>
              <a:gd name="connsiteY14" fmla="*/ 4626725 h 5324994"/>
              <a:gd name="connsiteX15" fmla="*/ 3971300 w 4822262"/>
              <a:gd name="connsiteY15" fmla="*/ 5324994 h 5324994"/>
              <a:gd name="connsiteX16" fmla="*/ 3971300 w 4822262"/>
              <a:gd name="connsiteY16" fmla="*/ 4626725 h 5324994"/>
              <a:gd name="connsiteX17" fmla="*/ 6129 w 4822262"/>
              <a:gd name="connsiteY17" fmla="*/ 4651663 h 5324994"/>
              <a:gd name="connsiteX18" fmla="*/ 6129 w 4822262"/>
              <a:gd name="connsiteY18" fmla="*/ 4849 h 532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22262" h="5324994">
                <a:moveTo>
                  <a:pt x="6129" y="4849"/>
                </a:moveTo>
                <a:lnTo>
                  <a:pt x="2103476" y="0"/>
                </a:lnTo>
                <a:cubicBezTo>
                  <a:pt x="1951307" y="126307"/>
                  <a:pt x="1781319" y="71928"/>
                  <a:pt x="1760114" y="229292"/>
                </a:cubicBezTo>
                <a:cubicBezTo>
                  <a:pt x="1738909" y="386656"/>
                  <a:pt x="1843241" y="808412"/>
                  <a:pt x="1976245" y="944187"/>
                </a:cubicBezTo>
                <a:cubicBezTo>
                  <a:pt x="2109249" y="1079962"/>
                  <a:pt x="2382183" y="953886"/>
                  <a:pt x="2558136" y="1043940"/>
                </a:cubicBezTo>
                <a:cubicBezTo>
                  <a:pt x="2734089" y="1133994"/>
                  <a:pt x="2928053" y="1368136"/>
                  <a:pt x="3031962" y="1484514"/>
                </a:cubicBezTo>
                <a:cubicBezTo>
                  <a:pt x="3135871" y="1600892"/>
                  <a:pt x="3170508" y="1632758"/>
                  <a:pt x="3181591" y="1742209"/>
                </a:cubicBezTo>
                <a:cubicBezTo>
                  <a:pt x="3192674" y="1851660"/>
                  <a:pt x="3054129" y="2038696"/>
                  <a:pt x="3098463" y="2141220"/>
                </a:cubicBezTo>
                <a:cubicBezTo>
                  <a:pt x="3142797" y="2243744"/>
                  <a:pt x="3317365" y="2235431"/>
                  <a:pt x="3447598" y="2357351"/>
                </a:cubicBezTo>
                <a:cubicBezTo>
                  <a:pt x="3577831" y="2479271"/>
                  <a:pt x="3755169" y="2734195"/>
                  <a:pt x="3879860" y="2872740"/>
                </a:cubicBezTo>
                <a:cubicBezTo>
                  <a:pt x="4004551" y="3011285"/>
                  <a:pt x="4122314" y="3090256"/>
                  <a:pt x="4195743" y="3188623"/>
                </a:cubicBezTo>
                <a:cubicBezTo>
                  <a:pt x="4269172" y="3286990"/>
                  <a:pt x="4248390" y="3347950"/>
                  <a:pt x="4320434" y="3462943"/>
                </a:cubicBezTo>
                <a:cubicBezTo>
                  <a:pt x="4392478" y="3577936"/>
                  <a:pt x="4628005" y="3878580"/>
                  <a:pt x="4628005" y="3878580"/>
                </a:cubicBezTo>
                <a:cubicBezTo>
                  <a:pt x="4711132" y="3990802"/>
                  <a:pt x="4844136" y="4011583"/>
                  <a:pt x="4819198" y="4136274"/>
                </a:cubicBezTo>
                <a:cubicBezTo>
                  <a:pt x="4794260" y="4260965"/>
                  <a:pt x="4619692" y="4428605"/>
                  <a:pt x="4478376" y="4626725"/>
                </a:cubicBezTo>
                <a:cubicBezTo>
                  <a:pt x="4337060" y="4824845"/>
                  <a:pt x="4055813" y="5324994"/>
                  <a:pt x="3971300" y="5324994"/>
                </a:cubicBezTo>
                <a:cubicBezTo>
                  <a:pt x="3886787" y="5324994"/>
                  <a:pt x="4035262" y="5234247"/>
                  <a:pt x="3971300" y="4626725"/>
                </a:cubicBezTo>
                <a:cubicBezTo>
                  <a:pt x="3444827" y="4586778"/>
                  <a:pt x="1072005" y="4671290"/>
                  <a:pt x="6129" y="4651663"/>
                </a:cubicBezTo>
                <a:cubicBezTo>
                  <a:pt x="95953" y="3501736"/>
                  <a:pt x="-28045" y="900776"/>
                  <a:pt x="6129" y="4849"/>
                </a:cubicBezTo>
                <a:close/>
              </a:path>
            </a:pathLst>
          </a:custGeom>
          <a:solidFill>
            <a:srgbClr val="0D0D0D">
              <a:alpha val="1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12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1C918-9A9A-AA6C-5129-555453D93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412C8-FE6B-D5FB-3FAA-F351CD2E6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8" b="-22208"/>
          <a:stretch/>
        </p:blipFill>
        <p:spPr>
          <a:xfrm>
            <a:off x="509141" y="79341"/>
            <a:ext cx="7970979" cy="6699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FCD13-36E5-E61B-5677-B8DF47BF6A1D}"/>
              </a:ext>
            </a:extLst>
          </p:cNvPr>
          <p:cNvSpPr txBox="1"/>
          <p:nvPr/>
        </p:nvSpPr>
        <p:spPr>
          <a:xfrm>
            <a:off x="8669001" y="1460962"/>
            <a:ext cx="3013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grounding-zone wedge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5A54734-2E41-BF8B-FFDA-CE29E63D83FA}"/>
              </a:ext>
            </a:extLst>
          </p:cNvPr>
          <p:cNvSpPr/>
          <p:nvPr/>
        </p:nvSpPr>
        <p:spPr>
          <a:xfrm>
            <a:off x="5572342" y="3924300"/>
            <a:ext cx="561758" cy="229851"/>
          </a:xfrm>
          <a:custGeom>
            <a:avLst/>
            <a:gdLst>
              <a:gd name="connsiteX0" fmla="*/ 371258 w 561758"/>
              <a:gd name="connsiteY0" fmla="*/ 0 h 229851"/>
              <a:gd name="connsiteX1" fmla="*/ 104558 w 561758"/>
              <a:gd name="connsiteY1" fmla="*/ 114300 h 229851"/>
              <a:gd name="connsiteX2" fmla="*/ 28358 w 561758"/>
              <a:gd name="connsiteY2" fmla="*/ 228600 h 229851"/>
              <a:gd name="connsiteX3" fmla="*/ 561758 w 561758"/>
              <a:gd name="connsiteY3" fmla="*/ 165100 h 2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58" h="229851">
                <a:moveTo>
                  <a:pt x="371258" y="0"/>
                </a:moveTo>
                <a:cubicBezTo>
                  <a:pt x="266483" y="38100"/>
                  <a:pt x="161708" y="76200"/>
                  <a:pt x="104558" y="114300"/>
                </a:cubicBezTo>
                <a:cubicBezTo>
                  <a:pt x="47408" y="152400"/>
                  <a:pt x="-47842" y="220133"/>
                  <a:pt x="28358" y="228600"/>
                </a:cubicBezTo>
                <a:cubicBezTo>
                  <a:pt x="104558" y="237067"/>
                  <a:pt x="333158" y="201083"/>
                  <a:pt x="561758" y="1651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E17430-66F1-F14A-5078-CEA764FB2F0A}"/>
              </a:ext>
            </a:extLst>
          </p:cNvPr>
          <p:cNvSpPr/>
          <p:nvPr/>
        </p:nvSpPr>
        <p:spPr>
          <a:xfrm rot="20906299">
            <a:off x="5010584" y="3314073"/>
            <a:ext cx="561758" cy="229851"/>
          </a:xfrm>
          <a:custGeom>
            <a:avLst/>
            <a:gdLst>
              <a:gd name="connsiteX0" fmla="*/ 371258 w 561758"/>
              <a:gd name="connsiteY0" fmla="*/ 0 h 229851"/>
              <a:gd name="connsiteX1" fmla="*/ 104558 w 561758"/>
              <a:gd name="connsiteY1" fmla="*/ 114300 h 229851"/>
              <a:gd name="connsiteX2" fmla="*/ 28358 w 561758"/>
              <a:gd name="connsiteY2" fmla="*/ 228600 h 229851"/>
              <a:gd name="connsiteX3" fmla="*/ 561758 w 561758"/>
              <a:gd name="connsiteY3" fmla="*/ 165100 h 2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58" h="229851">
                <a:moveTo>
                  <a:pt x="371258" y="0"/>
                </a:moveTo>
                <a:cubicBezTo>
                  <a:pt x="266483" y="38100"/>
                  <a:pt x="161708" y="76200"/>
                  <a:pt x="104558" y="114300"/>
                </a:cubicBezTo>
                <a:cubicBezTo>
                  <a:pt x="47408" y="152400"/>
                  <a:pt x="-47842" y="220133"/>
                  <a:pt x="28358" y="228600"/>
                </a:cubicBezTo>
                <a:cubicBezTo>
                  <a:pt x="104558" y="237067"/>
                  <a:pt x="333158" y="201083"/>
                  <a:pt x="561758" y="1651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1107FC-13E8-4335-5F7D-9BF0400FCF0F}"/>
              </a:ext>
            </a:extLst>
          </p:cNvPr>
          <p:cNvSpPr/>
          <p:nvPr/>
        </p:nvSpPr>
        <p:spPr>
          <a:xfrm rot="20906299">
            <a:off x="3702484" y="824873"/>
            <a:ext cx="561758" cy="229851"/>
          </a:xfrm>
          <a:custGeom>
            <a:avLst/>
            <a:gdLst>
              <a:gd name="connsiteX0" fmla="*/ 371258 w 561758"/>
              <a:gd name="connsiteY0" fmla="*/ 0 h 229851"/>
              <a:gd name="connsiteX1" fmla="*/ 104558 w 561758"/>
              <a:gd name="connsiteY1" fmla="*/ 114300 h 229851"/>
              <a:gd name="connsiteX2" fmla="*/ 28358 w 561758"/>
              <a:gd name="connsiteY2" fmla="*/ 228600 h 229851"/>
              <a:gd name="connsiteX3" fmla="*/ 561758 w 561758"/>
              <a:gd name="connsiteY3" fmla="*/ 165100 h 2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58" h="229851">
                <a:moveTo>
                  <a:pt x="371258" y="0"/>
                </a:moveTo>
                <a:cubicBezTo>
                  <a:pt x="266483" y="38100"/>
                  <a:pt x="161708" y="76200"/>
                  <a:pt x="104558" y="114300"/>
                </a:cubicBezTo>
                <a:cubicBezTo>
                  <a:pt x="47408" y="152400"/>
                  <a:pt x="-47842" y="220133"/>
                  <a:pt x="28358" y="228600"/>
                </a:cubicBezTo>
                <a:cubicBezTo>
                  <a:pt x="104558" y="237067"/>
                  <a:pt x="333158" y="201083"/>
                  <a:pt x="561758" y="1651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ABCADB-EC8C-3A72-E34E-AB792232A3D7}"/>
              </a:ext>
            </a:extLst>
          </p:cNvPr>
          <p:cNvSpPr/>
          <p:nvPr/>
        </p:nvSpPr>
        <p:spPr>
          <a:xfrm rot="20906299">
            <a:off x="3405946" y="596271"/>
            <a:ext cx="561758" cy="229851"/>
          </a:xfrm>
          <a:custGeom>
            <a:avLst/>
            <a:gdLst>
              <a:gd name="connsiteX0" fmla="*/ 371258 w 561758"/>
              <a:gd name="connsiteY0" fmla="*/ 0 h 229851"/>
              <a:gd name="connsiteX1" fmla="*/ 104558 w 561758"/>
              <a:gd name="connsiteY1" fmla="*/ 114300 h 229851"/>
              <a:gd name="connsiteX2" fmla="*/ 28358 w 561758"/>
              <a:gd name="connsiteY2" fmla="*/ 228600 h 229851"/>
              <a:gd name="connsiteX3" fmla="*/ 561758 w 561758"/>
              <a:gd name="connsiteY3" fmla="*/ 165100 h 2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58" h="229851">
                <a:moveTo>
                  <a:pt x="371258" y="0"/>
                </a:moveTo>
                <a:cubicBezTo>
                  <a:pt x="266483" y="38100"/>
                  <a:pt x="161708" y="76200"/>
                  <a:pt x="104558" y="114300"/>
                </a:cubicBezTo>
                <a:cubicBezTo>
                  <a:pt x="47408" y="152400"/>
                  <a:pt x="-47842" y="220133"/>
                  <a:pt x="28358" y="228600"/>
                </a:cubicBezTo>
                <a:cubicBezTo>
                  <a:pt x="104558" y="237067"/>
                  <a:pt x="333158" y="201083"/>
                  <a:pt x="561758" y="1651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2E0EE8-B185-F90D-5B76-1B8E89C0779C}"/>
              </a:ext>
            </a:extLst>
          </p:cNvPr>
          <p:cNvSpPr/>
          <p:nvPr/>
        </p:nvSpPr>
        <p:spPr>
          <a:xfrm rot="20731579">
            <a:off x="4712370" y="2361571"/>
            <a:ext cx="561758" cy="229851"/>
          </a:xfrm>
          <a:custGeom>
            <a:avLst/>
            <a:gdLst>
              <a:gd name="connsiteX0" fmla="*/ 371258 w 561758"/>
              <a:gd name="connsiteY0" fmla="*/ 0 h 229851"/>
              <a:gd name="connsiteX1" fmla="*/ 104558 w 561758"/>
              <a:gd name="connsiteY1" fmla="*/ 114300 h 229851"/>
              <a:gd name="connsiteX2" fmla="*/ 28358 w 561758"/>
              <a:gd name="connsiteY2" fmla="*/ 228600 h 229851"/>
              <a:gd name="connsiteX3" fmla="*/ 561758 w 561758"/>
              <a:gd name="connsiteY3" fmla="*/ 165100 h 2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58" h="229851">
                <a:moveTo>
                  <a:pt x="371258" y="0"/>
                </a:moveTo>
                <a:cubicBezTo>
                  <a:pt x="266483" y="38100"/>
                  <a:pt x="161708" y="76200"/>
                  <a:pt x="104558" y="114300"/>
                </a:cubicBezTo>
                <a:cubicBezTo>
                  <a:pt x="47408" y="152400"/>
                  <a:pt x="-47842" y="220133"/>
                  <a:pt x="28358" y="228600"/>
                </a:cubicBezTo>
                <a:cubicBezTo>
                  <a:pt x="104558" y="237067"/>
                  <a:pt x="333158" y="201083"/>
                  <a:pt x="561758" y="1651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DD38D7-09B0-C745-24E2-7C7DCF25AEB5}"/>
              </a:ext>
            </a:extLst>
          </p:cNvPr>
          <p:cNvSpPr/>
          <p:nvPr/>
        </p:nvSpPr>
        <p:spPr>
          <a:xfrm>
            <a:off x="3732519" y="1143462"/>
            <a:ext cx="561758" cy="229851"/>
          </a:xfrm>
          <a:custGeom>
            <a:avLst/>
            <a:gdLst>
              <a:gd name="connsiteX0" fmla="*/ 371258 w 561758"/>
              <a:gd name="connsiteY0" fmla="*/ 0 h 229851"/>
              <a:gd name="connsiteX1" fmla="*/ 104558 w 561758"/>
              <a:gd name="connsiteY1" fmla="*/ 114300 h 229851"/>
              <a:gd name="connsiteX2" fmla="*/ 28358 w 561758"/>
              <a:gd name="connsiteY2" fmla="*/ 228600 h 229851"/>
              <a:gd name="connsiteX3" fmla="*/ 561758 w 561758"/>
              <a:gd name="connsiteY3" fmla="*/ 165100 h 2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58" h="229851">
                <a:moveTo>
                  <a:pt x="371258" y="0"/>
                </a:moveTo>
                <a:cubicBezTo>
                  <a:pt x="266483" y="38100"/>
                  <a:pt x="161708" y="76200"/>
                  <a:pt x="104558" y="114300"/>
                </a:cubicBezTo>
                <a:cubicBezTo>
                  <a:pt x="47408" y="152400"/>
                  <a:pt x="-47842" y="220133"/>
                  <a:pt x="28358" y="228600"/>
                </a:cubicBezTo>
                <a:cubicBezTo>
                  <a:pt x="104558" y="237067"/>
                  <a:pt x="333158" y="201083"/>
                  <a:pt x="561758" y="1651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4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8F021-346E-E8C9-F773-D596AFE63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975B61-6B6D-9FC8-58E5-EB83E121E5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8" b="-22208"/>
          <a:stretch/>
        </p:blipFill>
        <p:spPr>
          <a:xfrm>
            <a:off x="509141" y="79341"/>
            <a:ext cx="7970979" cy="6699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43257-7227-D1D5-64AB-CF656B82307B}"/>
              </a:ext>
            </a:extLst>
          </p:cNvPr>
          <p:cNvSpPr txBox="1"/>
          <p:nvPr/>
        </p:nvSpPr>
        <p:spPr>
          <a:xfrm>
            <a:off x="8669000" y="1460962"/>
            <a:ext cx="3522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iceberg</a:t>
            </a:r>
          </a:p>
          <a:p>
            <a:r>
              <a:rPr lang="en-US" sz="4400" dirty="0" err="1"/>
              <a:t>ploughmarks</a:t>
            </a:r>
            <a:endParaRPr lang="en-US" sz="44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DF1FDE-A05F-B220-1356-83AC39B384CA}"/>
              </a:ext>
            </a:extLst>
          </p:cNvPr>
          <p:cNvSpPr/>
          <p:nvPr/>
        </p:nvSpPr>
        <p:spPr>
          <a:xfrm>
            <a:off x="4178300" y="901501"/>
            <a:ext cx="4203700" cy="1130499"/>
          </a:xfrm>
          <a:custGeom>
            <a:avLst/>
            <a:gdLst>
              <a:gd name="connsiteX0" fmla="*/ 0 w 4203700"/>
              <a:gd name="connsiteY0" fmla="*/ 1130499 h 1130499"/>
              <a:gd name="connsiteX1" fmla="*/ 1358900 w 4203700"/>
              <a:gd name="connsiteY1" fmla="*/ 762199 h 1130499"/>
              <a:gd name="connsiteX2" fmla="*/ 1790700 w 4203700"/>
              <a:gd name="connsiteY2" fmla="*/ 482799 h 1130499"/>
              <a:gd name="connsiteX3" fmla="*/ 2641600 w 4203700"/>
              <a:gd name="connsiteY3" fmla="*/ 139899 h 1130499"/>
              <a:gd name="connsiteX4" fmla="*/ 3276600 w 4203700"/>
              <a:gd name="connsiteY4" fmla="*/ 199 h 1130499"/>
              <a:gd name="connsiteX5" fmla="*/ 3454400 w 4203700"/>
              <a:gd name="connsiteY5" fmla="*/ 165299 h 1130499"/>
              <a:gd name="connsiteX6" fmla="*/ 4203700 w 4203700"/>
              <a:gd name="connsiteY6" fmla="*/ 38299 h 113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3700" h="1130499">
                <a:moveTo>
                  <a:pt x="0" y="1130499"/>
                </a:moveTo>
                <a:cubicBezTo>
                  <a:pt x="530225" y="1000324"/>
                  <a:pt x="1060450" y="870149"/>
                  <a:pt x="1358900" y="762199"/>
                </a:cubicBezTo>
                <a:cubicBezTo>
                  <a:pt x="1657350" y="654249"/>
                  <a:pt x="1576917" y="586516"/>
                  <a:pt x="1790700" y="482799"/>
                </a:cubicBezTo>
                <a:cubicBezTo>
                  <a:pt x="2004483" y="379082"/>
                  <a:pt x="2393950" y="220332"/>
                  <a:pt x="2641600" y="139899"/>
                </a:cubicBezTo>
                <a:cubicBezTo>
                  <a:pt x="2889250" y="59466"/>
                  <a:pt x="3141134" y="-4034"/>
                  <a:pt x="3276600" y="199"/>
                </a:cubicBezTo>
                <a:cubicBezTo>
                  <a:pt x="3412066" y="4432"/>
                  <a:pt x="3299883" y="158949"/>
                  <a:pt x="3454400" y="165299"/>
                </a:cubicBezTo>
                <a:cubicBezTo>
                  <a:pt x="3608917" y="171649"/>
                  <a:pt x="3906308" y="104974"/>
                  <a:pt x="4203700" y="382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63A79F-7017-F721-56AD-87EA10AF8C96}"/>
              </a:ext>
            </a:extLst>
          </p:cNvPr>
          <p:cNvSpPr/>
          <p:nvPr/>
        </p:nvSpPr>
        <p:spPr>
          <a:xfrm>
            <a:off x="4356100" y="50800"/>
            <a:ext cx="863600" cy="457200"/>
          </a:xfrm>
          <a:custGeom>
            <a:avLst/>
            <a:gdLst>
              <a:gd name="connsiteX0" fmla="*/ 0 w 863600"/>
              <a:gd name="connsiteY0" fmla="*/ 457200 h 457200"/>
              <a:gd name="connsiteX1" fmla="*/ 863600 w 8636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3600" h="457200">
                <a:moveTo>
                  <a:pt x="0" y="457200"/>
                </a:moveTo>
                <a:lnTo>
                  <a:pt x="86360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511C0D-B7FD-3D56-B0ED-E4D6A6A16F6A}"/>
              </a:ext>
            </a:extLst>
          </p:cNvPr>
          <p:cNvSpPr/>
          <p:nvPr/>
        </p:nvSpPr>
        <p:spPr>
          <a:xfrm>
            <a:off x="5194300" y="3035300"/>
            <a:ext cx="3225800" cy="63500"/>
          </a:xfrm>
          <a:custGeom>
            <a:avLst/>
            <a:gdLst>
              <a:gd name="connsiteX0" fmla="*/ 0 w 3225800"/>
              <a:gd name="connsiteY0" fmla="*/ 0 h 63500"/>
              <a:gd name="connsiteX1" fmla="*/ 1371600 w 3225800"/>
              <a:gd name="connsiteY1" fmla="*/ 25400 h 63500"/>
              <a:gd name="connsiteX2" fmla="*/ 2451100 w 3225800"/>
              <a:gd name="connsiteY2" fmla="*/ 12700 h 63500"/>
              <a:gd name="connsiteX3" fmla="*/ 3225800 w 3225800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800" h="63500">
                <a:moveTo>
                  <a:pt x="0" y="0"/>
                </a:moveTo>
                <a:lnTo>
                  <a:pt x="1371600" y="25400"/>
                </a:lnTo>
                <a:cubicBezTo>
                  <a:pt x="1780117" y="27517"/>
                  <a:pt x="2142067" y="6350"/>
                  <a:pt x="2451100" y="12700"/>
                </a:cubicBezTo>
                <a:cubicBezTo>
                  <a:pt x="2760133" y="19050"/>
                  <a:pt x="2992966" y="41275"/>
                  <a:pt x="3225800" y="635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37A6801-82E5-0143-CB5A-14FB0B5FB3A5}"/>
              </a:ext>
            </a:extLst>
          </p:cNvPr>
          <p:cNvSpPr/>
          <p:nvPr/>
        </p:nvSpPr>
        <p:spPr>
          <a:xfrm>
            <a:off x="6896100" y="3873500"/>
            <a:ext cx="1524000" cy="571500"/>
          </a:xfrm>
          <a:custGeom>
            <a:avLst/>
            <a:gdLst>
              <a:gd name="connsiteX0" fmla="*/ 0 w 1524000"/>
              <a:gd name="connsiteY0" fmla="*/ 571500 h 571500"/>
              <a:gd name="connsiteX1" fmla="*/ 546100 w 1524000"/>
              <a:gd name="connsiteY1" fmla="*/ 228600 h 571500"/>
              <a:gd name="connsiteX2" fmla="*/ 1231900 w 1524000"/>
              <a:gd name="connsiteY2" fmla="*/ 127000 h 571500"/>
              <a:gd name="connsiteX3" fmla="*/ 1524000 w 1524000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571500">
                <a:moveTo>
                  <a:pt x="0" y="571500"/>
                </a:moveTo>
                <a:cubicBezTo>
                  <a:pt x="170391" y="437091"/>
                  <a:pt x="340783" y="302683"/>
                  <a:pt x="546100" y="228600"/>
                </a:cubicBezTo>
                <a:cubicBezTo>
                  <a:pt x="751417" y="154517"/>
                  <a:pt x="1068917" y="165100"/>
                  <a:pt x="1231900" y="127000"/>
                </a:cubicBezTo>
                <a:cubicBezTo>
                  <a:pt x="1394883" y="88900"/>
                  <a:pt x="1459441" y="44450"/>
                  <a:pt x="1524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2FA4D0-983B-3545-9F83-95154AF0B3FC}"/>
              </a:ext>
            </a:extLst>
          </p:cNvPr>
          <p:cNvSpPr/>
          <p:nvPr/>
        </p:nvSpPr>
        <p:spPr>
          <a:xfrm>
            <a:off x="6311900" y="266700"/>
            <a:ext cx="1930400" cy="1892300"/>
          </a:xfrm>
          <a:custGeom>
            <a:avLst/>
            <a:gdLst>
              <a:gd name="connsiteX0" fmla="*/ 0 w 1930400"/>
              <a:gd name="connsiteY0" fmla="*/ 1892300 h 1892300"/>
              <a:gd name="connsiteX1" fmla="*/ 863600 w 1930400"/>
              <a:gd name="connsiteY1" fmla="*/ 1079500 h 1892300"/>
              <a:gd name="connsiteX2" fmla="*/ 1117600 w 1930400"/>
              <a:gd name="connsiteY2" fmla="*/ 800100 h 1892300"/>
              <a:gd name="connsiteX3" fmla="*/ 1765300 w 1930400"/>
              <a:gd name="connsiteY3" fmla="*/ 444500 h 1892300"/>
              <a:gd name="connsiteX4" fmla="*/ 1930400 w 19304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400" h="1892300">
                <a:moveTo>
                  <a:pt x="0" y="1892300"/>
                </a:moveTo>
                <a:lnTo>
                  <a:pt x="863600" y="1079500"/>
                </a:lnTo>
                <a:cubicBezTo>
                  <a:pt x="1049867" y="897467"/>
                  <a:pt x="967317" y="905933"/>
                  <a:pt x="1117600" y="800100"/>
                </a:cubicBezTo>
                <a:cubicBezTo>
                  <a:pt x="1267883" y="694267"/>
                  <a:pt x="1629833" y="577850"/>
                  <a:pt x="1765300" y="444500"/>
                </a:cubicBezTo>
                <a:cubicBezTo>
                  <a:pt x="1900767" y="311150"/>
                  <a:pt x="1915583" y="155575"/>
                  <a:pt x="19304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81C7B2-5BB6-6F6D-B626-8AB9B549CF02}"/>
              </a:ext>
            </a:extLst>
          </p:cNvPr>
          <p:cNvSpPr/>
          <p:nvPr/>
        </p:nvSpPr>
        <p:spPr>
          <a:xfrm>
            <a:off x="4521200" y="101600"/>
            <a:ext cx="2540000" cy="1701800"/>
          </a:xfrm>
          <a:custGeom>
            <a:avLst/>
            <a:gdLst>
              <a:gd name="connsiteX0" fmla="*/ 0 w 2540000"/>
              <a:gd name="connsiteY0" fmla="*/ 0 h 1701800"/>
              <a:gd name="connsiteX1" fmla="*/ 927100 w 2540000"/>
              <a:gd name="connsiteY1" fmla="*/ 762000 h 1701800"/>
              <a:gd name="connsiteX2" fmla="*/ 1587500 w 2540000"/>
              <a:gd name="connsiteY2" fmla="*/ 1054100 h 1701800"/>
              <a:gd name="connsiteX3" fmla="*/ 2540000 w 2540000"/>
              <a:gd name="connsiteY3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1701800">
                <a:moveTo>
                  <a:pt x="0" y="0"/>
                </a:moveTo>
                <a:cubicBezTo>
                  <a:pt x="331258" y="293158"/>
                  <a:pt x="662517" y="586317"/>
                  <a:pt x="927100" y="762000"/>
                </a:cubicBezTo>
                <a:cubicBezTo>
                  <a:pt x="1191683" y="937683"/>
                  <a:pt x="1318683" y="897467"/>
                  <a:pt x="1587500" y="1054100"/>
                </a:cubicBezTo>
                <a:cubicBezTo>
                  <a:pt x="1856317" y="1210733"/>
                  <a:pt x="2198158" y="1456266"/>
                  <a:pt x="2540000" y="1701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A02A34-0F04-38EC-0455-6E371E404F6B}"/>
              </a:ext>
            </a:extLst>
          </p:cNvPr>
          <p:cNvSpPr/>
          <p:nvPr/>
        </p:nvSpPr>
        <p:spPr>
          <a:xfrm>
            <a:off x="6515100" y="3289300"/>
            <a:ext cx="1866900" cy="812800"/>
          </a:xfrm>
          <a:custGeom>
            <a:avLst/>
            <a:gdLst>
              <a:gd name="connsiteX0" fmla="*/ 0 w 1866900"/>
              <a:gd name="connsiteY0" fmla="*/ 812800 h 812800"/>
              <a:gd name="connsiteX1" fmla="*/ 673100 w 1866900"/>
              <a:gd name="connsiteY1" fmla="*/ 584200 h 812800"/>
              <a:gd name="connsiteX2" fmla="*/ 1600200 w 1866900"/>
              <a:gd name="connsiteY2" fmla="*/ 165100 h 812800"/>
              <a:gd name="connsiteX3" fmla="*/ 1866900 w 1866900"/>
              <a:gd name="connsiteY3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812800">
                <a:moveTo>
                  <a:pt x="0" y="812800"/>
                </a:moveTo>
                <a:cubicBezTo>
                  <a:pt x="203200" y="752475"/>
                  <a:pt x="406400" y="692150"/>
                  <a:pt x="673100" y="584200"/>
                </a:cubicBezTo>
                <a:cubicBezTo>
                  <a:pt x="939800" y="476250"/>
                  <a:pt x="1401233" y="262467"/>
                  <a:pt x="1600200" y="165100"/>
                </a:cubicBezTo>
                <a:cubicBezTo>
                  <a:pt x="1799167" y="67733"/>
                  <a:pt x="1833033" y="33866"/>
                  <a:pt x="18669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C07E5B-8E26-83B6-1B0C-5FDD73BC9B19}"/>
              </a:ext>
            </a:extLst>
          </p:cNvPr>
          <p:cNvSpPr/>
          <p:nvPr/>
        </p:nvSpPr>
        <p:spPr>
          <a:xfrm>
            <a:off x="7162800" y="4851400"/>
            <a:ext cx="1168400" cy="622300"/>
          </a:xfrm>
          <a:custGeom>
            <a:avLst/>
            <a:gdLst>
              <a:gd name="connsiteX0" fmla="*/ 0 w 1168400"/>
              <a:gd name="connsiteY0" fmla="*/ 622300 h 622300"/>
              <a:gd name="connsiteX1" fmla="*/ 711200 w 1168400"/>
              <a:gd name="connsiteY1" fmla="*/ 152400 h 622300"/>
              <a:gd name="connsiteX2" fmla="*/ 1168400 w 11684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400" h="622300">
                <a:moveTo>
                  <a:pt x="0" y="622300"/>
                </a:moveTo>
                <a:cubicBezTo>
                  <a:pt x="258233" y="439208"/>
                  <a:pt x="516467" y="256117"/>
                  <a:pt x="711200" y="152400"/>
                </a:cubicBezTo>
                <a:cubicBezTo>
                  <a:pt x="905933" y="48683"/>
                  <a:pt x="1037166" y="24341"/>
                  <a:pt x="11684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5BD48-052C-F318-266B-E82F47EDA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81365F-8F4C-09A6-562F-BCF6E7830B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60" y="-16179"/>
            <a:ext cx="7788040" cy="68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7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FA81B-12EE-D769-E2C9-250A48BF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BF259D6-167D-CE68-30BC-244D14DA4C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52" y="288234"/>
            <a:ext cx="5167722" cy="64242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02C279-2703-6767-A6FC-ED99A2FE56AB}"/>
              </a:ext>
            </a:extLst>
          </p:cNvPr>
          <p:cNvSpPr txBox="1"/>
          <p:nvPr/>
        </p:nvSpPr>
        <p:spPr>
          <a:xfrm>
            <a:off x="6226067" y="616226"/>
            <a:ext cx="5800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upper right:</a:t>
            </a:r>
          </a:p>
          <a:p>
            <a:r>
              <a:rPr lang="en-US" sz="4000" dirty="0"/>
              <a:t>    definitely cirques, aretes</a:t>
            </a:r>
          </a:p>
          <a:p>
            <a:endParaRPr lang="en-US" sz="4000" dirty="0"/>
          </a:p>
          <a:p>
            <a:r>
              <a:rPr lang="en-US" sz="4000" dirty="0"/>
              <a:t>lower left</a:t>
            </a:r>
          </a:p>
          <a:p>
            <a:r>
              <a:rPr lang="en-US" sz="4000" dirty="0"/>
              <a:t>    probably cirque with</a:t>
            </a:r>
          </a:p>
          <a:p>
            <a:r>
              <a:rPr lang="en-US" sz="4000" dirty="0"/>
              <a:t>    cirque lake</a:t>
            </a:r>
          </a:p>
        </p:txBody>
      </p:sp>
    </p:spTree>
    <p:extLst>
      <p:ext uri="{BB962C8B-B14F-4D97-AF65-F5344CB8AC3E}">
        <p14:creationId xmlns:p14="http://schemas.microsoft.com/office/powerpoint/2010/main" val="924260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01A4D-6C91-A4F4-6EA0-A706C6702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52681-7BBD-01E2-7D89-CF15DEC1E5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45" y="-16179"/>
            <a:ext cx="7788040" cy="6874179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914C8E35-0AB3-5CB5-18BA-2123D843A1E6}"/>
              </a:ext>
            </a:extLst>
          </p:cNvPr>
          <p:cNvSpPr/>
          <p:nvPr/>
        </p:nvSpPr>
        <p:spPr>
          <a:xfrm>
            <a:off x="3595607" y="563363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2B55B35-DA58-2F78-7ECC-E517A487FEDF}"/>
              </a:ext>
            </a:extLst>
          </p:cNvPr>
          <p:cNvSpPr/>
          <p:nvPr/>
        </p:nvSpPr>
        <p:spPr>
          <a:xfrm>
            <a:off x="404922" y="1824711"/>
            <a:ext cx="5315464" cy="3971655"/>
          </a:xfrm>
          <a:custGeom>
            <a:avLst/>
            <a:gdLst>
              <a:gd name="connsiteX0" fmla="*/ 3314671 w 5315464"/>
              <a:gd name="connsiteY0" fmla="*/ 3971655 h 3971655"/>
              <a:gd name="connsiteX1" fmla="*/ 2586251 w 5315464"/>
              <a:gd name="connsiteY1" fmla="*/ 2344333 h 3971655"/>
              <a:gd name="connsiteX2" fmla="*/ 2547505 w 5315464"/>
              <a:gd name="connsiteY2" fmla="*/ 740258 h 3971655"/>
              <a:gd name="connsiteX3" fmla="*/ 3159688 w 5315464"/>
              <a:gd name="connsiteY3" fmla="*/ 66082 h 3971655"/>
              <a:gd name="connsiteX4" fmla="*/ 4159329 w 5315464"/>
              <a:gd name="connsiteY4" fmla="*/ 89330 h 3971655"/>
              <a:gd name="connsiteX5" fmla="*/ 5019485 w 5315464"/>
              <a:gd name="connsiteY5" fmla="*/ 631770 h 3971655"/>
              <a:gd name="connsiteX6" fmla="*/ 5306203 w 5315464"/>
              <a:gd name="connsiteY6" fmla="*/ 1422184 h 3971655"/>
              <a:gd name="connsiteX7" fmla="*/ 4732766 w 5315464"/>
              <a:gd name="connsiteY7" fmla="*/ 2158353 h 3971655"/>
              <a:gd name="connsiteX8" fmla="*/ 3477403 w 5315464"/>
              <a:gd name="connsiteY8" fmla="*/ 2445072 h 3971655"/>
              <a:gd name="connsiteX9" fmla="*/ 2392522 w 5315464"/>
              <a:gd name="connsiteY9" fmla="*/ 2483818 h 3971655"/>
              <a:gd name="connsiteX10" fmla="*/ 1191403 w 5315464"/>
              <a:gd name="connsiteY10" fmla="*/ 2197099 h 3971655"/>
              <a:gd name="connsiteX11" fmla="*/ 308000 w 5315464"/>
              <a:gd name="connsiteY11" fmla="*/ 2034367 h 3971655"/>
              <a:gd name="connsiteX12" fmla="*/ 52278 w 5315464"/>
              <a:gd name="connsiteY12" fmla="*/ 2026618 h 3971655"/>
              <a:gd name="connsiteX13" fmla="*/ 1237898 w 5315464"/>
              <a:gd name="connsiteY13" fmla="*/ 2623303 h 3971655"/>
              <a:gd name="connsiteX14" fmla="*/ 2051559 w 5315464"/>
              <a:gd name="connsiteY14" fmla="*/ 3134747 h 3971655"/>
              <a:gd name="connsiteX15" fmla="*/ 2284034 w 5315464"/>
              <a:gd name="connsiteY15" fmla="*/ 3615194 h 3971655"/>
              <a:gd name="connsiteX16" fmla="*/ 2369275 w 5315464"/>
              <a:gd name="connsiteY16" fmla="*/ 3816672 h 397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15464" h="3971655">
                <a:moveTo>
                  <a:pt x="3314671" y="3971655"/>
                </a:moveTo>
                <a:cubicBezTo>
                  <a:pt x="3014391" y="3427277"/>
                  <a:pt x="2714112" y="2882899"/>
                  <a:pt x="2586251" y="2344333"/>
                </a:cubicBezTo>
                <a:cubicBezTo>
                  <a:pt x="2458390" y="1805767"/>
                  <a:pt x="2451932" y="1119966"/>
                  <a:pt x="2547505" y="740258"/>
                </a:cubicBezTo>
                <a:cubicBezTo>
                  <a:pt x="2643078" y="360550"/>
                  <a:pt x="2891051" y="174570"/>
                  <a:pt x="3159688" y="66082"/>
                </a:cubicBezTo>
                <a:cubicBezTo>
                  <a:pt x="3428325" y="-42406"/>
                  <a:pt x="3849363" y="-4951"/>
                  <a:pt x="4159329" y="89330"/>
                </a:cubicBezTo>
                <a:cubicBezTo>
                  <a:pt x="4469295" y="183611"/>
                  <a:pt x="4828339" y="409628"/>
                  <a:pt x="5019485" y="631770"/>
                </a:cubicBezTo>
                <a:cubicBezTo>
                  <a:pt x="5210631" y="853912"/>
                  <a:pt x="5353990" y="1167753"/>
                  <a:pt x="5306203" y="1422184"/>
                </a:cubicBezTo>
                <a:cubicBezTo>
                  <a:pt x="5258416" y="1676615"/>
                  <a:pt x="5037566" y="1987872"/>
                  <a:pt x="4732766" y="2158353"/>
                </a:cubicBezTo>
                <a:cubicBezTo>
                  <a:pt x="4427966" y="2328834"/>
                  <a:pt x="3867444" y="2390828"/>
                  <a:pt x="3477403" y="2445072"/>
                </a:cubicBezTo>
                <a:cubicBezTo>
                  <a:pt x="3087362" y="2499316"/>
                  <a:pt x="2773522" y="2525147"/>
                  <a:pt x="2392522" y="2483818"/>
                </a:cubicBezTo>
                <a:cubicBezTo>
                  <a:pt x="2011522" y="2442489"/>
                  <a:pt x="1538823" y="2272007"/>
                  <a:pt x="1191403" y="2197099"/>
                </a:cubicBezTo>
                <a:cubicBezTo>
                  <a:pt x="843983" y="2122190"/>
                  <a:pt x="497854" y="2062780"/>
                  <a:pt x="308000" y="2034367"/>
                </a:cubicBezTo>
                <a:cubicBezTo>
                  <a:pt x="118146" y="2005953"/>
                  <a:pt x="-102705" y="1928462"/>
                  <a:pt x="52278" y="2026618"/>
                </a:cubicBezTo>
                <a:cubicBezTo>
                  <a:pt x="207261" y="2124774"/>
                  <a:pt x="904684" y="2438615"/>
                  <a:pt x="1237898" y="2623303"/>
                </a:cubicBezTo>
                <a:cubicBezTo>
                  <a:pt x="1571111" y="2807991"/>
                  <a:pt x="1877203" y="2969432"/>
                  <a:pt x="2051559" y="3134747"/>
                </a:cubicBezTo>
                <a:cubicBezTo>
                  <a:pt x="2225915" y="3300062"/>
                  <a:pt x="2231081" y="3501540"/>
                  <a:pt x="2284034" y="3615194"/>
                </a:cubicBezTo>
                <a:cubicBezTo>
                  <a:pt x="2336987" y="3728848"/>
                  <a:pt x="2353131" y="3772760"/>
                  <a:pt x="2369275" y="3816672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9A420E8-F80D-15CC-F9BA-42173A2659FB}"/>
              </a:ext>
            </a:extLst>
          </p:cNvPr>
          <p:cNvSpPr/>
          <p:nvPr/>
        </p:nvSpPr>
        <p:spPr>
          <a:xfrm>
            <a:off x="2972383" y="3027500"/>
            <a:ext cx="688507" cy="55019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C34E4E-A74F-8250-93F1-C275D74228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856" y="4447618"/>
            <a:ext cx="2171682" cy="156951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22D0F7-2095-1295-1944-BD5EA3B42C19}"/>
              </a:ext>
            </a:extLst>
          </p:cNvPr>
          <p:cNvSpPr/>
          <p:nvPr/>
        </p:nvSpPr>
        <p:spPr>
          <a:xfrm>
            <a:off x="3316637" y="4494508"/>
            <a:ext cx="2115519" cy="550190"/>
          </a:xfrm>
          <a:custGeom>
            <a:avLst/>
            <a:gdLst>
              <a:gd name="connsiteX0" fmla="*/ 2115519 w 2115519"/>
              <a:gd name="connsiteY0" fmla="*/ 550190 h 550190"/>
              <a:gd name="connsiteX1" fmla="*/ 1193370 w 2115519"/>
              <a:gd name="connsiteY1" fmla="*/ 433953 h 550190"/>
              <a:gd name="connsiteX2" fmla="*/ 0 w 2115519"/>
              <a:gd name="connsiteY2" fmla="*/ 0 h 55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5519" h="550190">
                <a:moveTo>
                  <a:pt x="2115519" y="550190"/>
                </a:moveTo>
                <a:cubicBezTo>
                  <a:pt x="1830737" y="537920"/>
                  <a:pt x="1545956" y="525651"/>
                  <a:pt x="1193370" y="433953"/>
                </a:cubicBezTo>
                <a:cubicBezTo>
                  <a:pt x="840784" y="342255"/>
                  <a:pt x="420392" y="171127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4D9CDD67-40BE-AAD2-894B-7D2139B09B67}"/>
              </a:ext>
            </a:extLst>
          </p:cNvPr>
          <p:cNvSpPr/>
          <p:nvPr/>
        </p:nvSpPr>
        <p:spPr>
          <a:xfrm rot="20301313">
            <a:off x="3553402" y="5865256"/>
            <a:ext cx="688507" cy="55019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D8D5845F-BE94-F3D9-AA5B-5D41BF68F592}"/>
              </a:ext>
            </a:extLst>
          </p:cNvPr>
          <p:cNvSpPr/>
          <p:nvPr/>
        </p:nvSpPr>
        <p:spPr>
          <a:xfrm rot="8964287">
            <a:off x="5481743" y="2037044"/>
            <a:ext cx="688507" cy="55019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B75FBD2E-7D21-44B9-D6ED-975934D4A885}"/>
              </a:ext>
            </a:extLst>
          </p:cNvPr>
          <p:cNvSpPr/>
          <p:nvPr/>
        </p:nvSpPr>
        <p:spPr>
          <a:xfrm rot="10123886">
            <a:off x="2589999" y="5780196"/>
            <a:ext cx="688507" cy="55019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6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58261-481B-3224-04ED-609940F71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5B1DEF-8564-B3BB-5F7C-47E6F80F645D}"/>
              </a:ext>
            </a:extLst>
          </p:cNvPr>
          <p:cNvSpPr txBox="1"/>
          <p:nvPr/>
        </p:nvSpPr>
        <p:spPr>
          <a:xfrm>
            <a:off x="755374" y="596348"/>
            <a:ext cx="8221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4: </a:t>
            </a:r>
            <a:r>
              <a:rPr lang="en-US" sz="4000" dirty="0" err="1"/>
              <a:t>Dropstones</a:t>
            </a:r>
            <a:r>
              <a:rPr lang="en-US" sz="4000" dirty="0"/>
              <a:t> and Heinrich Layers</a:t>
            </a:r>
          </a:p>
        </p:txBody>
      </p:sp>
    </p:spTree>
    <p:extLst>
      <p:ext uri="{BB962C8B-B14F-4D97-AF65-F5344CB8AC3E}">
        <p14:creationId xmlns:p14="http://schemas.microsoft.com/office/powerpoint/2010/main" val="2101375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C62783-019F-F0CE-7F7C-9324ECCD5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7737" cy="6853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59436-03FB-26FC-3B9E-58AA95B09DE0}"/>
              </a:ext>
            </a:extLst>
          </p:cNvPr>
          <p:cNvSpPr txBox="1"/>
          <p:nvPr/>
        </p:nvSpPr>
        <p:spPr>
          <a:xfrm>
            <a:off x="9344418" y="134324"/>
            <a:ext cx="2567834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dropstone</a:t>
            </a:r>
            <a:r>
              <a:rPr lang="en-US" sz="4000" dirty="0"/>
              <a:t>:  melting iceberg dropped stone into otherwise well-stratified sediments</a:t>
            </a:r>
          </a:p>
        </p:txBody>
      </p:sp>
    </p:spTree>
    <p:extLst>
      <p:ext uri="{BB962C8B-B14F-4D97-AF65-F5344CB8AC3E}">
        <p14:creationId xmlns:p14="http://schemas.microsoft.com/office/powerpoint/2010/main" val="415599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ED1FD-2D89-E777-DDD3-C9F2B3D673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233"/>
            <a:ext cx="8292230" cy="6513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9DA9D2-85DA-6044-23FD-698011F7F817}"/>
              </a:ext>
            </a:extLst>
          </p:cNvPr>
          <p:cNvSpPr txBox="1"/>
          <p:nvPr/>
        </p:nvSpPr>
        <p:spPr>
          <a:xfrm>
            <a:off x="8492647" y="920621"/>
            <a:ext cx="3699353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dropstone</a:t>
            </a:r>
            <a:r>
              <a:rPr lang="en-US" sz="4000" dirty="0"/>
              <a:t> is  not the same as a boulder in an outwash moraine, which could have been transported fluvially</a:t>
            </a:r>
          </a:p>
        </p:txBody>
      </p:sp>
    </p:spTree>
    <p:extLst>
      <p:ext uri="{BB962C8B-B14F-4D97-AF65-F5344CB8AC3E}">
        <p14:creationId xmlns:p14="http://schemas.microsoft.com/office/powerpoint/2010/main" val="1871628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EBA03A-1087-4603-21DA-E3646E62BD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55298" cy="658090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6801FC-DBBE-AC82-2995-9939D76F3FFA}"/>
              </a:ext>
            </a:extLst>
          </p:cNvPr>
          <p:cNvSpPr/>
          <p:nvPr/>
        </p:nvSpPr>
        <p:spPr>
          <a:xfrm>
            <a:off x="8728364" y="4239490"/>
            <a:ext cx="540327" cy="52647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BDD6C-9FCC-87B3-F30F-5BC108EBA068}"/>
              </a:ext>
            </a:extLst>
          </p:cNvPr>
          <p:cNvSpPr txBox="1"/>
          <p:nvPr/>
        </p:nvSpPr>
        <p:spPr>
          <a:xfrm>
            <a:off x="0" y="5257470"/>
            <a:ext cx="1043418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Corner Rise Seamounts basaltic lithology, so</a:t>
            </a:r>
          </a:p>
          <a:p>
            <a:r>
              <a:rPr lang="en-US" sz="4000" dirty="0"/>
              <a:t>easy to spot </a:t>
            </a:r>
            <a:r>
              <a:rPr lang="en-US" sz="4000" dirty="0" err="1"/>
              <a:t>dropstones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1552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AB056A-4797-E283-F02D-388606867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54" y="100446"/>
            <a:ext cx="11570084" cy="6508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61C270-A05E-D033-ACE4-F25B5190C9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54" y="4852554"/>
            <a:ext cx="3121892" cy="17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64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47FC9-5C4A-EC5A-CF93-2E8D64192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53" y="146454"/>
            <a:ext cx="6487483" cy="6665526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92B6CE6-ECB8-19F9-7F0E-892CB973C8D3}"/>
              </a:ext>
            </a:extLst>
          </p:cNvPr>
          <p:cNvSpPr/>
          <p:nvPr/>
        </p:nvSpPr>
        <p:spPr>
          <a:xfrm rot="3533354">
            <a:off x="5428990" y="1459367"/>
            <a:ext cx="278908" cy="3633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E118C-A139-0AD4-93C1-3A1E5514838B}"/>
              </a:ext>
            </a:extLst>
          </p:cNvPr>
          <p:cNvSpPr txBox="1"/>
          <p:nvPr/>
        </p:nvSpPr>
        <p:spPr>
          <a:xfrm>
            <a:off x="7315201" y="1983571"/>
            <a:ext cx="3562008" cy="71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ODP Site U1308</a:t>
            </a:r>
          </a:p>
        </p:txBody>
      </p:sp>
    </p:spTree>
    <p:extLst>
      <p:ext uri="{BB962C8B-B14F-4D97-AF65-F5344CB8AC3E}">
        <p14:creationId xmlns:p14="http://schemas.microsoft.com/office/powerpoint/2010/main" val="1823646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DCC01-30FA-E73F-5BC4-1C80E8197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2" y="246062"/>
            <a:ext cx="8205788" cy="6561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4D995-EF7D-37EC-AE07-FFACA1BFCDFE}"/>
              </a:ext>
            </a:extLst>
          </p:cNvPr>
          <p:cNvSpPr txBox="1"/>
          <p:nvPr/>
        </p:nvSpPr>
        <p:spPr>
          <a:xfrm>
            <a:off x="8724901" y="1335871"/>
            <a:ext cx="35620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sediment</a:t>
            </a:r>
          </a:p>
          <a:p>
            <a:r>
              <a:rPr lang="en-US" sz="4000" dirty="0"/>
              <a:t>mostly foraminifera</a:t>
            </a:r>
          </a:p>
          <a:p>
            <a:endParaRPr lang="en-US" sz="4000" dirty="0"/>
          </a:p>
          <a:p>
            <a:r>
              <a:rPr lang="en-US" sz="4000" dirty="0"/>
              <a:t>plankton with</a:t>
            </a:r>
          </a:p>
          <a:p>
            <a:r>
              <a:rPr lang="en-US" sz="4000" dirty="0"/>
              <a:t>carbonate test (=shell)</a:t>
            </a:r>
          </a:p>
        </p:txBody>
      </p:sp>
    </p:spTree>
    <p:extLst>
      <p:ext uri="{BB962C8B-B14F-4D97-AF65-F5344CB8AC3E}">
        <p14:creationId xmlns:p14="http://schemas.microsoft.com/office/powerpoint/2010/main" val="496776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B11C2-662B-2C5D-D25B-CEB958359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4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2FBA1-7DDB-10AD-E3DD-626979AA00B9}"/>
              </a:ext>
            </a:extLst>
          </p:cNvPr>
          <p:cNvSpPr txBox="1"/>
          <p:nvPr/>
        </p:nvSpPr>
        <p:spPr>
          <a:xfrm>
            <a:off x="328896" y="140916"/>
            <a:ext cx="8894618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Heinrich Event 1, ODP Site U1308A-1H-1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698C2-5A5F-A395-1E8B-B4938CFF7544}"/>
              </a:ext>
            </a:extLst>
          </p:cNvPr>
          <p:cNvSpPr txBox="1"/>
          <p:nvPr/>
        </p:nvSpPr>
        <p:spPr>
          <a:xfrm>
            <a:off x="9223514" y="646758"/>
            <a:ext cx="35620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“lithic”</a:t>
            </a:r>
          </a:p>
          <a:p>
            <a:r>
              <a:rPr lang="en-US" sz="4000" dirty="0"/>
              <a:t>sediment</a:t>
            </a:r>
          </a:p>
          <a:p>
            <a:endParaRPr lang="en-US" sz="4000" dirty="0"/>
          </a:p>
          <a:p>
            <a:r>
              <a:rPr lang="en-US" sz="4000" dirty="0"/>
              <a:t>(sand grains</a:t>
            </a:r>
          </a:p>
          <a:p>
            <a:r>
              <a:rPr lang="en-US" sz="4000" dirty="0"/>
              <a:t>derived from</a:t>
            </a:r>
          </a:p>
          <a:p>
            <a:r>
              <a:rPr lang="en-US" sz="4000" dirty="0"/>
              <a:t>the continent)</a:t>
            </a:r>
          </a:p>
        </p:txBody>
      </p:sp>
    </p:spTree>
    <p:extLst>
      <p:ext uri="{BB962C8B-B14F-4D97-AF65-F5344CB8AC3E}">
        <p14:creationId xmlns:p14="http://schemas.microsoft.com/office/powerpoint/2010/main" val="1996979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DD602C-93E6-237E-470E-A4A8C72B6B8A}"/>
              </a:ext>
            </a:extLst>
          </p:cNvPr>
          <p:cNvGrpSpPr/>
          <p:nvPr/>
        </p:nvGrpSpPr>
        <p:grpSpPr>
          <a:xfrm rot="16200000">
            <a:off x="3629889" y="-1745673"/>
            <a:ext cx="4558572" cy="10930810"/>
            <a:chOff x="304800" y="0"/>
            <a:chExt cx="2840181" cy="6884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FA837B-01C0-256C-344D-EEAA7AB5A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0"/>
              <a:ext cx="1011382" cy="688485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C92DAF-0286-78CD-9387-42C287CE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3999" y="0"/>
              <a:ext cx="1620982" cy="688485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032246E-2838-E6B3-F40B-D5B6C5703888}"/>
              </a:ext>
            </a:extLst>
          </p:cNvPr>
          <p:cNvSpPr txBox="1"/>
          <p:nvPr/>
        </p:nvSpPr>
        <p:spPr>
          <a:xfrm>
            <a:off x="4849091" y="5999018"/>
            <a:ext cx="168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time, 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7D73C-C4EA-7DEE-D3C8-7FDF61D243DC}"/>
              </a:ext>
            </a:extLst>
          </p:cNvPr>
          <p:cNvSpPr txBox="1"/>
          <p:nvPr/>
        </p:nvSpPr>
        <p:spPr>
          <a:xfrm rot="16200000">
            <a:off x="-2102348" y="3105834"/>
            <a:ext cx="55168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concentration of lithic grains</a:t>
            </a:r>
          </a:p>
        </p:txBody>
      </p:sp>
    </p:spTree>
    <p:extLst>
      <p:ext uri="{BB962C8B-B14F-4D97-AF65-F5344CB8AC3E}">
        <p14:creationId xmlns:p14="http://schemas.microsoft.com/office/powerpoint/2010/main" val="278472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E6217C-582C-4179-0596-FE0B0F09B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91" y="99391"/>
            <a:ext cx="5587495" cy="68351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F9A14-AF63-E4B3-495E-339426705778}"/>
              </a:ext>
            </a:extLst>
          </p:cNvPr>
          <p:cNvSpPr txBox="1"/>
          <p:nvPr/>
        </p:nvSpPr>
        <p:spPr>
          <a:xfrm>
            <a:off x="6226067" y="616226"/>
            <a:ext cx="6585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background:</a:t>
            </a:r>
          </a:p>
          <a:p>
            <a:r>
              <a:rPr lang="en-US" sz="4000" dirty="0"/>
              <a:t>    definitely glacier in cirque</a:t>
            </a:r>
          </a:p>
          <a:p>
            <a:r>
              <a:rPr lang="en-US" sz="4000" dirty="0"/>
              <a:t>    aretes, horns</a:t>
            </a:r>
          </a:p>
          <a:p>
            <a:endParaRPr lang="en-US" sz="4000" dirty="0"/>
          </a:p>
          <a:p>
            <a:r>
              <a:rPr lang="en-US" sz="4000" dirty="0"/>
              <a:t>foreground</a:t>
            </a:r>
          </a:p>
          <a:p>
            <a:r>
              <a:rPr lang="en-US" sz="4000" dirty="0"/>
              <a:t>    probably cirque with</a:t>
            </a:r>
          </a:p>
          <a:p>
            <a:r>
              <a:rPr lang="en-US" sz="4000" dirty="0"/>
              <a:t>    moraine lake</a:t>
            </a:r>
          </a:p>
        </p:txBody>
      </p:sp>
    </p:spTree>
    <p:extLst>
      <p:ext uri="{BB962C8B-B14F-4D97-AF65-F5344CB8AC3E}">
        <p14:creationId xmlns:p14="http://schemas.microsoft.com/office/powerpoint/2010/main" val="4187917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F6393-3C25-F19E-8443-2A1FECF1B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CD0399-28FD-E0B5-ECB7-8A0036C9E659}"/>
              </a:ext>
            </a:extLst>
          </p:cNvPr>
          <p:cNvGrpSpPr/>
          <p:nvPr/>
        </p:nvGrpSpPr>
        <p:grpSpPr>
          <a:xfrm rot="16200000">
            <a:off x="3629889" y="-1745673"/>
            <a:ext cx="4558572" cy="10930810"/>
            <a:chOff x="304800" y="0"/>
            <a:chExt cx="2840181" cy="6884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D62405-62F2-1B49-B7C0-B8D7B0CDB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0"/>
              <a:ext cx="1011382" cy="688485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C4BE1D-02AE-62CF-928E-3558A0311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3999" y="0"/>
              <a:ext cx="1620982" cy="688485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1B4F1E-4ADC-22FC-4065-5269B7F3A661}"/>
              </a:ext>
            </a:extLst>
          </p:cNvPr>
          <p:cNvSpPr txBox="1"/>
          <p:nvPr/>
        </p:nvSpPr>
        <p:spPr>
          <a:xfrm>
            <a:off x="4849091" y="5999018"/>
            <a:ext cx="168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time, 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D8229-2EB5-8660-EE34-10710B47471F}"/>
              </a:ext>
            </a:extLst>
          </p:cNvPr>
          <p:cNvSpPr txBox="1"/>
          <p:nvPr/>
        </p:nvSpPr>
        <p:spPr>
          <a:xfrm rot="16200000">
            <a:off x="-2102348" y="3105834"/>
            <a:ext cx="55168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concentration of lithic grains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45954C-EBD4-5B27-68B6-9C830051046B}"/>
              </a:ext>
            </a:extLst>
          </p:cNvPr>
          <p:cNvSpPr/>
          <p:nvPr/>
        </p:nvSpPr>
        <p:spPr>
          <a:xfrm>
            <a:off x="2835965" y="941242"/>
            <a:ext cx="646333" cy="1192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DFB816-36BD-E2CE-716F-8BE5993ED362}"/>
              </a:ext>
            </a:extLst>
          </p:cNvPr>
          <p:cNvSpPr/>
          <p:nvPr/>
        </p:nvSpPr>
        <p:spPr>
          <a:xfrm>
            <a:off x="5045360" y="941242"/>
            <a:ext cx="646333" cy="1192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509BA-95D5-A836-C0CA-04319943B851}"/>
              </a:ext>
            </a:extLst>
          </p:cNvPr>
          <p:cNvSpPr/>
          <p:nvPr/>
        </p:nvSpPr>
        <p:spPr>
          <a:xfrm>
            <a:off x="9032868" y="941242"/>
            <a:ext cx="646333" cy="1192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3D31A-541B-2186-DF9F-C833A1327D09}"/>
              </a:ext>
            </a:extLst>
          </p:cNvPr>
          <p:cNvSpPr txBox="1"/>
          <p:nvPr/>
        </p:nvSpPr>
        <p:spPr>
          <a:xfrm>
            <a:off x="2806310" y="304173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18395698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4D7EA-1738-9D23-BE06-E3A242F7A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58DB0F2-2168-BE7D-CA31-13F0C09556EC}"/>
              </a:ext>
            </a:extLst>
          </p:cNvPr>
          <p:cNvGrpSpPr/>
          <p:nvPr/>
        </p:nvGrpSpPr>
        <p:grpSpPr>
          <a:xfrm>
            <a:off x="559549" y="705313"/>
            <a:ext cx="11526433" cy="5069321"/>
            <a:chOff x="-136190" y="367383"/>
            <a:chExt cx="12328190" cy="58183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790A13-636C-8FFD-7480-F04D5DB85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019" y="1435676"/>
              <a:ext cx="11704981" cy="3385706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D4937FE6-7FD0-B3D3-BD53-82C235E88C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4991" y="4426226"/>
              <a:ext cx="0" cy="111318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FFC02F-06E0-F89A-9B8E-6FE6EE55E5D6}"/>
                </a:ext>
              </a:extLst>
            </p:cNvPr>
            <p:cNvSpPr txBox="1"/>
            <p:nvPr/>
          </p:nvSpPr>
          <p:spPr>
            <a:xfrm>
              <a:off x="2642170" y="5539409"/>
              <a:ext cx="7056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H1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46CF7F-5EE1-747B-C526-68E1861A7C98}"/>
                </a:ext>
              </a:extLst>
            </p:cNvPr>
            <p:cNvSpPr txBox="1"/>
            <p:nvPr/>
          </p:nvSpPr>
          <p:spPr>
            <a:xfrm>
              <a:off x="5917986" y="957905"/>
              <a:ext cx="5017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Younger Dryas (cold snap)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E5B6C02-0A2D-6521-EA22-1A1C8F897D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4433" y="746185"/>
              <a:ext cx="662610" cy="73549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A3B7C8-4F45-813F-3CB2-1CB4D304455E}"/>
                </a:ext>
              </a:extLst>
            </p:cNvPr>
            <p:cNvSpPr txBox="1"/>
            <p:nvPr/>
          </p:nvSpPr>
          <p:spPr>
            <a:xfrm>
              <a:off x="5032549" y="367383"/>
              <a:ext cx="496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Bolling-</a:t>
              </a:r>
              <a:r>
                <a:rPr lang="en-US" sz="3600" dirty="0" err="1"/>
                <a:t>Allerod</a:t>
              </a:r>
              <a:r>
                <a:rPr lang="en-US" sz="3600" dirty="0"/>
                <a:t> (warming)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5E2510-2280-2AAB-4DDF-B6F69E7FAC97}"/>
                </a:ext>
              </a:extLst>
            </p:cNvPr>
            <p:cNvSpPr txBox="1"/>
            <p:nvPr/>
          </p:nvSpPr>
          <p:spPr>
            <a:xfrm>
              <a:off x="406452" y="4157870"/>
              <a:ext cx="65274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20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685E5A-E87E-3CC4-3917-67B41BD00B70}"/>
                </a:ext>
              </a:extLst>
            </p:cNvPr>
            <p:cNvSpPr txBox="1"/>
            <p:nvPr/>
          </p:nvSpPr>
          <p:spPr>
            <a:xfrm>
              <a:off x="558852" y="4310270"/>
              <a:ext cx="65274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28C98C-0934-B9F3-1C09-4854A496E3FB}"/>
                </a:ext>
              </a:extLst>
            </p:cNvPr>
            <p:cNvSpPr txBox="1"/>
            <p:nvPr/>
          </p:nvSpPr>
          <p:spPr>
            <a:xfrm>
              <a:off x="6049054" y="4207874"/>
              <a:ext cx="65274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8B12DB-F3E9-1565-06EE-1AA2AFCDF59D}"/>
                </a:ext>
              </a:extLst>
            </p:cNvPr>
            <p:cNvSpPr txBox="1"/>
            <p:nvPr/>
          </p:nvSpPr>
          <p:spPr>
            <a:xfrm>
              <a:off x="11459176" y="4175051"/>
              <a:ext cx="41870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98F258-F733-D3CC-D9B3-484B16B131B4}"/>
                </a:ext>
              </a:extLst>
            </p:cNvPr>
            <p:cNvSpPr txBox="1"/>
            <p:nvPr/>
          </p:nvSpPr>
          <p:spPr>
            <a:xfrm>
              <a:off x="4582266" y="4880264"/>
              <a:ext cx="19529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time  (ka)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1875E7A4-1261-2876-3472-228F058A3F9E}"/>
                </a:ext>
              </a:extLst>
            </p:cNvPr>
            <p:cNvSpPr/>
            <p:nvPr/>
          </p:nvSpPr>
          <p:spPr>
            <a:xfrm>
              <a:off x="6701797" y="5156677"/>
              <a:ext cx="1010967" cy="28494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788C6B-A231-41D6-F4A4-84D624C45412}"/>
                </a:ext>
              </a:extLst>
            </p:cNvPr>
            <p:cNvSpPr/>
            <p:nvPr/>
          </p:nvSpPr>
          <p:spPr>
            <a:xfrm>
              <a:off x="732822" y="1735419"/>
              <a:ext cx="11184193" cy="2380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11015AB-4B07-EEFA-34B7-FF99317FD105}"/>
                </a:ext>
              </a:extLst>
            </p:cNvPr>
            <p:cNvSpPr/>
            <p:nvPr/>
          </p:nvSpPr>
          <p:spPr>
            <a:xfrm>
              <a:off x="705678" y="2156791"/>
              <a:ext cx="11211339" cy="1590261"/>
            </a:xfrm>
            <a:custGeom>
              <a:avLst/>
              <a:gdLst>
                <a:gd name="connsiteX0" fmla="*/ 0 w 11211339"/>
                <a:gd name="connsiteY0" fmla="*/ 1262270 h 1590261"/>
                <a:gd name="connsiteX1" fmla="*/ 2862470 w 11211339"/>
                <a:gd name="connsiteY1" fmla="*/ 1202635 h 1590261"/>
                <a:gd name="connsiteX2" fmla="*/ 3081131 w 11211339"/>
                <a:gd name="connsiteY2" fmla="*/ 168966 h 1590261"/>
                <a:gd name="connsiteX3" fmla="*/ 4025348 w 11211339"/>
                <a:gd name="connsiteY3" fmla="*/ 1590261 h 1590261"/>
                <a:gd name="connsiteX4" fmla="*/ 4552122 w 11211339"/>
                <a:gd name="connsiteY4" fmla="*/ 1401418 h 1590261"/>
                <a:gd name="connsiteX5" fmla="*/ 4740965 w 11211339"/>
                <a:gd name="connsiteY5" fmla="*/ 546652 h 1590261"/>
                <a:gd name="connsiteX6" fmla="*/ 5893905 w 11211339"/>
                <a:gd name="connsiteY6" fmla="*/ 0 h 1590261"/>
                <a:gd name="connsiteX7" fmla="*/ 11211339 w 11211339"/>
                <a:gd name="connsiteY7" fmla="*/ 159026 h 15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11339" h="1590261">
                  <a:moveTo>
                    <a:pt x="0" y="1262270"/>
                  </a:moveTo>
                  <a:lnTo>
                    <a:pt x="2862470" y="1202635"/>
                  </a:lnTo>
                  <a:lnTo>
                    <a:pt x="3081131" y="168966"/>
                  </a:lnTo>
                  <a:lnTo>
                    <a:pt x="4025348" y="1590261"/>
                  </a:lnTo>
                  <a:lnTo>
                    <a:pt x="4552122" y="1401418"/>
                  </a:lnTo>
                  <a:lnTo>
                    <a:pt x="4740965" y="546652"/>
                  </a:lnTo>
                  <a:lnTo>
                    <a:pt x="5893905" y="0"/>
                  </a:lnTo>
                  <a:lnTo>
                    <a:pt x="11211339" y="159026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BBFCB-8D3C-FF3C-DE86-CA1543DBA29E}"/>
                </a:ext>
              </a:extLst>
            </p:cNvPr>
            <p:cNvSpPr txBox="1"/>
            <p:nvPr/>
          </p:nvSpPr>
          <p:spPr>
            <a:xfrm>
              <a:off x="-136190" y="3107054"/>
              <a:ext cx="7938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-45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530EE5-DABE-F11A-0F3A-085D1B8E4D76}"/>
                </a:ext>
              </a:extLst>
            </p:cNvPr>
            <p:cNvSpPr txBox="1"/>
            <p:nvPr/>
          </p:nvSpPr>
          <p:spPr>
            <a:xfrm>
              <a:off x="-112160" y="1948200"/>
              <a:ext cx="7938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-30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135465-BC19-5056-04D1-A0F4B14C01D6}"/>
                </a:ext>
              </a:extLst>
            </p:cNvPr>
            <p:cNvSpPr/>
            <p:nvPr/>
          </p:nvSpPr>
          <p:spPr>
            <a:xfrm>
              <a:off x="3747052" y="1749287"/>
              <a:ext cx="944218" cy="24052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58ECD3-AF0D-0460-8F0A-CB812A04029B}"/>
                </a:ext>
              </a:extLst>
            </p:cNvPr>
            <p:cNvSpPr/>
            <p:nvPr/>
          </p:nvSpPr>
          <p:spPr>
            <a:xfrm>
              <a:off x="4691270" y="1752600"/>
              <a:ext cx="775253" cy="24052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13F948-6928-B8E8-F441-04E64118D8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2549" y="1178238"/>
              <a:ext cx="851416" cy="45110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FFA7FC-EE7C-C4CA-CBD9-F372F54376B4}"/>
                </a:ext>
              </a:extLst>
            </p:cNvPr>
            <p:cNvSpPr txBox="1"/>
            <p:nvPr/>
          </p:nvSpPr>
          <p:spPr>
            <a:xfrm>
              <a:off x="9113317" y="2823408"/>
              <a:ext cx="19607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Holocene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8486DF-4465-FBEC-967F-0AB5E39D0E0E}"/>
                </a:ext>
              </a:extLst>
            </p:cNvPr>
            <p:cNvSpPr txBox="1"/>
            <p:nvPr/>
          </p:nvSpPr>
          <p:spPr>
            <a:xfrm>
              <a:off x="792291" y="2168651"/>
              <a:ext cx="2329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Pleistocene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3C5D40F-C4C8-582C-96FB-2144BBA70620}"/>
              </a:ext>
            </a:extLst>
          </p:cNvPr>
          <p:cNvSpPr txBox="1"/>
          <p:nvPr/>
        </p:nvSpPr>
        <p:spPr>
          <a:xfrm rot="16200000">
            <a:off x="-1901640" y="2633961"/>
            <a:ext cx="4554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Greenland temp (</a:t>
            </a:r>
            <a:r>
              <a:rPr lang="en-US" sz="3600" dirty="0" err="1"/>
              <a:t>degC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3529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C09D76-D48B-8BC2-8AEB-A034CB0A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821" y="359483"/>
            <a:ext cx="12390711" cy="61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8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CB3174-1ED2-1BE1-7155-B6EC732C55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1584"/>
            <a:ext cx="12192000" cy="6314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29EF1-D381-7D5D-1882-27BC404B7DA0}"/>
              </a:ext>
            </a:extLst>
          </p:cNvPr>
          <p:cNvSpPr txBox="1"/>
          <p:nvPr/>
        </p:nvSpPr>
        <p:spPr>
          <a:xfrm>
            <a:off x="1" y="273956"/>
            <a:ext cx="11083636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Modern surges of Icebergs</a:t>
            </a:r>
          </a:p>
        </p:txBody>
      </p:sp>
    </p:spTree>
    <p:extLst>
      <p:ext uri="{BB962C8B-B14F-4D97-AF65-F5344CB8AC3E}">
        <p14:creationId xmlns:p14="http://schemas.microsoft.com/office/powerpoint/2010/main" val="19181882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CCB078-199E-90D6-BBDC-355087F65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22" y="12526"/>
            <a:ext cx="9127299" cy="6845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F2DB94-6E4C-BA5C-7C16-9A4899EC438A}"/>
              </a:ext>
            </a:extLst>
          </p:cNvPr>
          <p:cNvSpPr txBox="1"/>
          <p:nvPr/>
        </p:nvSpPr>
        <p:spPr>
          <a:xfrm>
            <a:off x="9283701" y="3995056"/>
            <a:ext cx="2908299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Simulation of Pleistocene Surge of Icebergs</a:t>
            </a:r>
          </a:p>
        </p:txBody>
      </p:sp>
    </p:spTree>
    <p:extLst>
      <p:ext uri="{BB962C8B-B14F-4D97-AF65-F5344CB8AC3E}">
        <p14:creationId xmlns:p14="http://schemas.microsoft.com/office/powerpoint/2010/main" val="2347341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2D81C-86A5-28E5-CF46-1B0C3356A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BB8EA-D67B-DC8A-3014-07A8D2ADC0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1058956"/>
            <a:ext cx="9601200" cy="5799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F4ED3-B073-C3EF-6D48-EFA235907BD2}"/>
              </a:ext>
            </a:extLst>
          </p:cNvPr>
          <p:cNvSpPr txBox="1"/>
          <p:nvPr/>
        </p:nvSpPr>
        <p:spPr>
          <a:xfrm>
            <a:off x="107674" y="123078"/>
            <a:ext cx="38928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Low salinity of melting icebergs thought to have weakened the AMOC</a:t>
            </a:r>
          </a:p>
        </p:txBody>
      </p:sp>
    </p:spTree>
    <p:extLst>
      <p:ext uri="{BB962C8B-B14F-4D97-AF65-F5344CB8AC3E}">
        <p14:creationId xmlns:p14="http://schemas.microsoft.com/office/powerpoint/2010/main" val="3453663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7CFD3-9B1D-C204-7618-C4FDFB5E8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9302E9-3183-645B-9CF7-2B6D073C139D}"/>
              </a:ext>
            </a:extLst>
          </p:cNvPr>
          <p:cNvSpPr txBox="1"/>
          <p:nvPr/>
        </p:nvSpPr>
        <p:spPr>
          <a:xfrm>
            <a:off x="755374" y="596348"/>
            <a:ext cx="6540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5: Submarine debris flows</a:t>
            </a:r>
          </a:p>
        </p:txBody>
      </p:sp>
    </p:spTree>
    <p:extLst>
      <p:ext uri="{BB962C8B-B14F-4D97-AF65-F5344CB8AC3E}">
        <p14:creationId xmlns:p14="http://schemas.microsoft.com/office/powerpoint/2010/main" val="36302109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5698E-C627-BC3E-F67E-2B7D7898B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202048-5D4B-10DC-138D-6E40199CB7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16589" y="-480091"/>
            <a:ext cx="6858000" cy="7818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4F4A03-01D8-4AA1-5345-E41293D23088}"/>
              </a:ext>
            </a:extLst>
          </p:cNvPr>
          <p:cNvSpPr txBox="1"/>
          <p:nvPr/>
        </p:nvSpPr>
        <p:spPr>
          <a:xfrm>
            <a:off x="6121400" y="-2"/>
            <a:ext cx="1633279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Debris Flows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47756-2341-E7AC-E7A0-B2827F056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82261" y="1460500"/>
            <a:ext cx="5476077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1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230A84-66EE-2974-1DE5-1226AAAD78B6}"/>
              </a:ext>
            </a:extLst>
          </p:cNvPr>
          <p:cNvSpPr txBox="1"/>
          <p:nvPr/>
        </p:nvSpPr>
        <p:spPr>
          <a:xfrm>
            <a:off x="6908800" y="1234986"/>
            <a:ext cx="40894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The three </a:t>
            </a:r>
            <a:r>
              <a:rPr lang="en-US" sz="4800" dirty="0" err="1"/>
              <a:t>Storegga</a:t>
            </a:r>
            <a:r>
              <a:rPr lang="en-US" sz="4800" dirty="0"/>
              <a:t> Slides,</a:t>
            </a:r>
          </a:p>
          <a:p>
            <a:r>
              <a:rPr lang="en-US" sz="4800" dirty="0"/>
              <a:t>approximately 6225–6170 BCE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FE4BD-34DA-B966-6DC5-730C05173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0"/>
            <a:ext cx="5632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22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37F53C-6752-3799-56BA-3D47CE48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9" y="0"/>
            <a:ext cx="11398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6FA94-2409-E2B9-6502-73326A79D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EB030F-2C20-FC46-EF8E-C3E54957322A}"/>
              </a:ext>
            </a:extLst>
          </p:cNvPr>
          <p:cNvSpPr txBox="1"/>
          <p:nvPr/>
        </p:nvSpPr>
        <p:spPr>
          <a:xfrm>
            <a:off x="5712500" y="566122"/>
            <a:ext cx="6269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background:</a:t>
            </a:r>
          </a:p>
          <a:p>
            <a:r>
              <a:rPr lang="en-US" sz="4000" dirty="0"/>
              <a:t>    arete  ?</a:t>
            </a:r>
          </a:p>
          <a:p>
            <a:endParaRPr lang="en-US" sz="4000" dirty="0"/>
          </a:p>
          <a:p>
            <a:r>
              <a:rPr lang="en-US" sz="4000" dirty="0"/>
              <a:t>foreground</a:t>
            </a:r>
          </a:p>
          <a:p>
            <a:r>
              <a:rPr lang="en-US" sz="4000" dirty="0"/>
              <a:t>    cirque with moraine lake ?</a:t>
            </a:r>
          </a:p>
          <a:p>
            <a:r>
              <a:rPr lang="en-US" sz="4000" dirty="0"/>
              <a:t>    plunge pool?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102A4-41D1-C68C-B66A-CBF0E344A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50" y="139147"/>
            <a:ext cx="5296728" cy="66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76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0FDF3-4F3B-086F-4106-74B537D91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2EFB3-3C3E-553F-B944-E4FFC5285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1125B7-D873-D980-FBB1-172AA94BA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58" y="459744"/>
            <a:ext cx="11415648" cy="378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38B5A-FDEA-B239-11A2-D01D92A363C4}"/>
              </a:ext>
            </a:extLst>
          </p:cNvPr>
          <p:cNvSpPr txBox="1"/>
          <p:nvPr/>
        </p:nvSpPr>
        <p:spPr>
          <a:xfrm>
            <a:off x="7587835" y="1530626"/>
            <a:ext cx="337243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basalt lava flow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5D7E36-64EC-E774-4099-58622784C9F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089732" y="1884569"/>
            <a:ext cx="498103" cy="608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8652C8-333D-0AC9-F974-9A917AC3D1D9}"/>
              </a:ext>
            </a:extLst>
          </p:cNvPr>
          <p:cNvSpPr txBox="1"/>
          <p:nvPr/>
        </p:nvSpPr>
        <p:spPr>
          <a:xfrm>
            <a:off x="539007" y="1357349"/>
            <a:ext cx="227934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sediment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1F8B85-46B4-023F-1CE9-DBFCC1908D7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818356" y="1711292"/>
            <a:ext cx="1165345" cy="1507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394E59-ABE7-4365-4EC6-6C841CFBCDE5}"/>
              </a:ext>
            </a:extLst>
          </p:cNvPr>
          <p:cNvSpPr txBox="1"/>
          <p:nvPr/>
        </p:nvSpPr>
        <p:spPr>
          <a:xfrm>
            <a:off x="539006" y="4331519"/>
            <a:ext cx="10421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North Table Mountain, Golden, Colorado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1161B-2E50-036B-177F-321633D5427B}"/>
              </a:ext>
            </a:extLst>
          </p:cNvPr>
          <p:cNvSpPr txBox="1"/>
          <p:nvPr/>
        </p:nvSpPr>
        <p:spPr>
          <a:xfrm>
            <a:off x="539005" y="5333404"/>
            <a:ext cx="10421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erosional “mesa”, </a:t>
            </a:r>
            <a:r>
              <a:rPr lang="en-US" sz="4000" dirty="0">
                <a:solidFill>
                  <a:srgbClr val="FF0000"/>
                </a:solidFill>
              </a:rPr>
              <a:t>not a table mountain</a:t>
            </a:r>
          </a:p>
          <a:p>
            <a:r>
              <a:rPr lang="en-US" sz="4000" dirty="0"/>
              <a:t>sediment sandstone, not hyaloclastite</a:t>
            </a:r>
          </a:p>
        </p:txBody>
      </p:sp>
    </p:spTree>
    <p:extLst>
      <p:ext uri="{BB962C8B-B14F-4D97-AF65-F5344CB8AC3E}">
        <p14:creationId xmlns:p14="http://schemas.microsoft.com/office/powerpoint/2010/main" val="30855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C1D0E-6951-4767-EB3B-97C632B52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FB2DFE-4200-8E47-1940-640C5144644A}"/>
              </a:ext>
            </a:extLst>
          </p:cNvPr>
          <p:cNvSpPr txBox="1"/>
          <p:nvPr/>
        </p:nvSpPr>
        <p:spPr>
          <a:xfrm>
            <a:off x="755374" y="596348"/>
            <a:ext cx="3518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1:  Icebergs</a:t>
            </a:r>
          </a:p>
        </p:txBody>
      </p:sp>
    </p:spTree>
    <p:extLst>
      <p:ext uri="{BB962C8B-B14F-4D97-AF65-F5344CB8AC3E}">
        <p14:creationId xmlns:p14="http://schemas.microsoft.com/office/powerpoint/2010/main" val="354460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445</Words>
  <Application>Microsoft Office PowerPoint</Application>
  <PresentationFormat>Widescreen</PresentationFormat>
  <Paragraphs>137</Paragraphs>
  <Slides>70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Submarine glacial geomorphology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</dc:creator>
  <cp:lastModifiedBy>AU</cp:lastModifiedBy>
  <cp:revision>164</cp:revision>
  <dcterms:created xsi:type="dcterms:W3CDTF">2025-02-21T17:13:37Z</dcterms:created>
  <dcterms:modified xsi:type="dcterms:W3CDTF">2025-04-21T19:01:07Z</dcterms:modified>
</cp:coreProperties>
</file>