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539" r:id="rId2"/>
    <p:sldId id="540" r:id="rId3"/>
    <p:sldId id="542" r:id="rId4"/>
    <p:sldId id="613" r:id="rId5"/>
    <p:sldId id="543" r:id="rId6"/>
    <p:sldId id="614" r:id="rId7"/>
    <p:sldId id="546" r:id="rId8"/>
    <p:sldId id="615" r:id="rId9"/>
    <p:sldId id="544" r:id="rId10"/>
    <p:sldId id="616" r:id="rId11"/>
    <p:sldId id="617" r:id="rId12"/>
    <p:sldId id="618" r:id="rId13"/>
    <p:sldId id="619" r:id="rId14"/>
    <p:sldId id="545" r:id="rId15"/>
    <p:sldId id="620" r:id="rId16"/>
    <p:sldId id="621" r:id="rId17"/>
    <p:sldId id="670" r:id="rId18"/>
    <p:sldId id="622" r:id="rId19"/>
    <p:sldId id="623" r:id="rId20"/>
    <p:sldId id="624" r:id="rId21"/>
    <p:sldId id="625" r:id="rId22"/>
    <p:sldId id="626" r:id="rId23"/>
    <p:sldId id="558" r:id="rId24"/>
    <p:sldId id="547" r:id="rId25"/>
    <p:sldId id="629" r:id="rId26"/>
    <p:sldId id="628" r:id="rId27"/>
    <p:sldId id="630" r:id="rId28"/>
    <p:sldId id="635" r:id="rId29"/>
    <p:sldId id="634" r:id="rId30"/>
    <p:sldId id="636" r:id="rId31"/>
    <p:sldId id="638" r:id="rId32"/>
    <p:sldId id="640" r:id="rId33"/>
    <p:sldId id="639" r:id="rId34"/>
    <p:sldId id="641" r:id="rId35"/>
    <p:sldId id="631" r:id="rId36"/>
    <p:sldId id="632" r:id="rId37"/>
    <p:sldId id="633" r:id="rId38"/>
    <p:sldId id="643" r:id="rId39"/>
    <p:sldId id="644" r:id="rId40"/>
    <p:sldId id="642" r:id="rId41"/>
    <p:sldId id="647" r:id="rId42"/>
    <p:sldId id="645" r:id="rId43"/>
    <p:sldId id="646" r:id="rId44"/>
    <p:sldId id="653" r:id="rId45"/>
    <p:sldId id="648" r:id="rId46"/>
    <p:sldId id="649" r:id="rId47"/>
    <p:sldId id="650" r:id="rId48"/>
    <p:sldId id="651" r:id="rId49"/>
    <p:sldId id="652" r:id="rId50"/>
    <p:sldId id="655" r:id="rId51"/>
    <p:sldId id="657" r:id="rId52"/>
    <p:sldId id="654" r:id="rId53"/>
    <p:sldId id="656" r:id="rId54"/>
    <p:sldId id="673" r:id="rId55"/>
    <p:sldId id="660" r:id="rId56"/>
    <p:sldId id="658" r:id="rId57"/>
    <p:sldId id="659" r:id="rId58"/>
    <p:sldId id="662" r:id="rId59"/>
    <p:sldId id="672" r:id="rId60"/>
    <p:sldId id="664" r:id="rId61"/>
    <p:sldId id="665" r:id="rId62"/>
    <p:sldId id="669" r:id="rId63"/>
    <p:sldId id="667" r:id="rId64"/>
    <p:sldId id="666" r:id="rId65"/>
    <p:sldId id="663" r:id="rId66"/>
    <p:sldId id="671" r:id="rId67"/>
    <p:sldId id="661" r:id="rId68"/>
    <p:sldId id="668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4472C4"/>
    <a:srgbClr val="595959"/>
    <a:srgbClr val="0D0D0D"/>
    <a:srgbClr val="CC8358"/>
    <a:srgbClr val="668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4886" autoAdjust="0"/>
  </p:normalViewPr>
  <p:slideViewPr>
    <p:cSldViewPr snapToGrid="0">
      <p:cViewPr varScale="1">
        <p:scale>
          <a:sx n="87" d="100"/>
          <a:sy n="87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C0D00-B68F-4EA8-B6DD-76A6280EE838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CFA6-5AE3-40E3-ADB9-1B500FE30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CFA6-5AE3-40E3-ADB9-1B500FE30E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1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CFA6-5AE3-40E3-ADB9-1B500FE30E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5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CFA6-5AE3-40E3-ADB9-1B500FE30E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54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D33-6ED4-4507-815E-C73518E96DA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D33-6ED4-4507-815E-C73518E96DA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0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D33-6ED4-4507-815E-C73518E96DA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BED33-6ED4-4507-815E-C73518E96DA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2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E0E0-5156-F974-65EC-E61287325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C0D31E-7DC4-0AE7-02F8-BAAEF5262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9089-4C42-9F82-18E3-D532702E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F026D-683F-A37A-B212-587313BE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2DB0E-7913-9597-074E-7B7A64DE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2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E327-1EEC-EA7B-5A3D-FEBB5158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D122F-BDE8-E5DB-315D-4257990BF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684CA-BA25-F480-B634-98E01427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ECF3A-AD38-5AB9-04F4-0BD9F107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A0B54-5101-FEDB-8D32-69643CB8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8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F1530-FD37-EBCD-4AAA-8F6AFBD19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9AD59-6686-6C59-AC4A-0A85A1474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82734-BC18-0B57-18C4-5F1DF249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BE3F8-1EDB-7CD4-0CC5-7E7DAF26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5C1A1-70F1-C73A-F0F3-E8E19D05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8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1669-D250-23FB-E518-49798CF0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E5EFD-30EC-DECA-D763-85EFFBC79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A8FA3-8F37-EB70-539A-7559F1E2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FE2C0-1955-72B3-0F57-85DB7057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0394E-2CA1-3A4A-4EB8-2D1ACD59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0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ADC3B-913C-20D3-98AD-990631E5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1E87D-B3AE-43D0-6092-88AD1121A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ADE58-A3FD-D94D-41AF-0384F1BA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88709-D79C-4CDF-2C6C-41CAB8009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D4249-735A-B68F-744C-E6C43E34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7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5FF9-DF6C-68EE-2140-17798DBD6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996B2-E287-341C-3471-2E939CFF0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5733C-8D96-0ADF-DD40-26ABCC947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98DC2-32D7-6656-97A3-4BB40BB6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C229C-E38A-A4D7-B806-3A6926A37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44B8A-6A44-C76C-BC5C-2F3AFA1A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3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D41E-D1CF-8622-923A-8A82DF1F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451B9-1E91-D3ED-E1FD-19AF196E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C3147-918A-3EAB-9837-453271468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CCEA5-4BA8-E82C-C2AB-729F2D526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78AFB-199A-18C0-2A49-CB73B0626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FDCB2-4480-A619-C67C-A46DF6A32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03A74D-484E-9559-A0BB-E5982275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6F8C4-08F2-2FF6-D37D-52C6E560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6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505CE-0F5E-843A-7B7B-34FEB0F3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B7CA4-49F2-A447-C607-00F0936F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A8FDC-8E34-C68B-7596-D4D6903B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CDB1C-7D3D-64F6-0919-369F4C96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8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743C2-C893-B564-999A-CFE72F19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B2F494-3B00-882A-28E2-6485B975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77404-204F-5493-3BC9-2AE58080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2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A826-307E-8AD3-7F33-D862D17A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8CEDA-FD58-894D-C2F8-C2948C1E5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F1630-5247-F093-5AA6-27B678D59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1DAA0-3F8E-389C-4527-995E22AF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BF7D9-E168-65C3-B370-1A4E3BEA2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B7CA3-5C57-0ECC-4950-B5E38FED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9F64-50FA-33DC-746A-995906B96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A22D5-4B60-A6C2-7077-E4930B7F6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270C6-0AD9-4B9D-5319-2A8B7F35E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C3CA6-5B57-5E21-94F9-622FDD8B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08CBD-228E-D8CC-F8DF-06241BC8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F13AF-93EE-CF57-10F2-DEE357E3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4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EB907-73E3-1EF6-665B-7DF32BF8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098F7-7694-CC9F-EA23-FD100F7CF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B23A1-871E-D1C5-84B7-0D51F73F1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9FAE1-8DFF-4988-9D5A-35A3E27A789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55D7D-EF7B-FD29-6B87-DE6A14403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86DF8-0532-25D5-D24C-6C30538FC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7E19-3A3E-4CF8-BB1D-408EF2EC4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5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7E872F-37F7-4569-BA10-A5C39D386D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3134" y="9939"/>
            <a:ext cx="9706240" cy="694944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44" y="-225287"/>
            <a:ext cx="10668000" cy="1038860"/>
          </a:xfrm>
        </p:spPr>
        <p:txBody>
          <a:bodyPr>
            <a:normAutofit/>
          </a:bodyPr>
          <a:lstStyle/>
          <a:p>
            <a:pPr algn="r"/>
            <a:r>
              <a:rPr lang="en-US" sz="4800" dirty="0" err="1"/>
              <a:t>Varves</a:t>
            </a:r>
            <a:r>
              <a:rPr lang="en-US" sz="4800" dirty="0"/>
              <a:t>, Loess and Biostratigraphy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ED1447-D621-43B9-A7F9-7A782B018159}"/>
              </a:ext>
            </a:extLst>
          </p:cNvPr>
          <p:cNvSpPr txBox="1">
            <a:spLocks/>
          </p:cNvSpPr>
          <p:nvPr/>
        </p:nvSpPr>
        <p:spPr>
          <a:xfrm>
            <a:off x="8846854" y="5287206"/>
            <a:ext cx="2360121" cy="10388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764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48580-F401-C809-ECA8-4DDED008A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FCA97B-2153-F551-892E-44A76938DF85}"/>
              </a:ext>
            </a:extLst>
          </p:cNvPr>
          <p:cNvSpPr txBox="1"/>
          <p:nvPr/>
        </p:nvSpPr>
        <p:spPr>
          <a:xfrm>
            <a:off x="5838440" y="327990"/>
            <a:ext cx="6466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Lot’s of cliffs in the world</a:t>
            </a:r>
          </a:p>
          <a:p>
            <a:r>
              <a:rPr lang="en-US" sz="3600" dirty="0"/>
              <a:t>and not all of them glacial</a:t>
            </a:r>
          </a:p>
          <a:p>
            <a:endParaRPr lang="en-US" sz="3600" dirty="0"/>
          </a:p>
          <a:p>
            <a:r>
              <a:rPr lang="en-US" sz="3600" dirty="0"/>
              <a:t>nothing in the picture that</a:t>
            </a:r>
          </a:p>
          <a:p>
            <a:r>
              <a:rPr lang="en-US" sz="3600" dirty="0"/>
              <a:t>is especially glacial</a:t>
            </a:r>
          </a:p>
          <a:p>
            <a:endParaRPr lang="en-US" sz="3600" dirty="0"/>
          </a:p>
          <a:p>
            <a:r>
              <a:rPr lang="en-US" sz="3600" dirty="0"/>
              <a:t>anyone recognize the spot?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26591" cy="68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66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48580-F401-C809-ECA8-4DDED008A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FCA97B-2153-F551-892E-44A76938DF85}"/>
              </a:ext>
            </a:extLst>
          </p:cNvPr>
          <p:cNvSpPr txBox="1"/>
          <p:nvPr/>
        </p:nvSpPr>
        <p:spPr>
          <a:xfrm>
            <a:off x="5589320" y="314343"/>
            <a:ext cx="6466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Santorini (Greece)</a:t>
            </a:r>
          </a:p>
          <a:p>
            <a:endParaRPr lang="en-US" sz="3600" dirty="0"/>
          </a:p>
          <a:p>
            <a:r>
              <a:rPr lang="en-US" sz="3600" dirty="0"/>
              <a:t>Volcanic Caldera</a:t>
            </a:r>
          </a:p>
          <a:p>
            <a:r>
              <a:rPr lang="en-US" sz="3600" dirty="0"/>
              <a:t>Not Glacial in origin</a:t>
            </a: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54" y="0"/>
            <a:ext cx="4315494" cy="676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512" y="-1"/>
            <a:ext cx="5188592" cy="6791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CA97B-2153-F551-892E-44A76938DF85}"/>
              </a:ext>
            </a:extLst>
          </p:cNvPr>
          <p:cNvSpPr txBox="1"/>
          <p:nvPr/>
        </p:nvSpPr>
        <p:spPr>
          <a:xfrm>
            <a:off x="6387151" y="341638"/>
            <a:ext cx="2483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big valley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971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512" y="-1"/>
            <a:ext cx="5188592" cy="6791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CA97B-2153-F551-892E-44A76938DF85}"/>
              </a:ext>
            </a:extLst>
          </p:cNvPr>
          <p:cNvSpPr txBox="1"/>
          <p:nvPr/>
        </p:nvSpPr>
        <p:spPr>
          <a:xfrm>
            <a:off x="6387151" y="341638"/>
            <a:ext cx="4885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 especially U-shaped</a:t>
            </a:r>
          </a:p>
          <a:p>
            <a:endParaRPr lang="en-US" sz="3600" dirty="0"/>
          </a:p>
          <a:p>
            <a:r>
              <a:rPr lang="en-US" sz="3600" dirty="0"/>
              <a:t>Nothing strongly suggestive of a glacial origin</a:t>
            </a:r>
          </a:p>
          <a:p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3081" y="2649962"/>
            <a:ext cx="2441727" cy="13624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98813" y="1978925"/>
            <a:ext cx="1642279" cy="73579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327114" y="2346822"/>
            <a:ext cx="1642279" cy="73579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01874" y="2684117"/>
            <a:ext cx="1642279" cy="73579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1786" y="2314444"/>
            <a:ext cx="1685328" cy="76817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2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28405-FF76-DA5E-DFDA-5705DAC0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FAB51-D385-6C45-C895-DFBDF40C673A}"/>
              </a:ext>
            </a:extLst>
          </p:cNvPr>
          <p:cNvSpPr txBox="1"/>
          <p:nvPr/>
        </p:nvSpPr>
        <p:spPr>
          <a:xfrm>
            <a:off x="6399333" y="402905"/>
            <a:ext cx="4382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ponds in a hummocky area </a:t>
            </a:r>
          </a:p>
          <a:p>
            <a:endParaRPr lang="en-US" sz="3600" dirty="0"/>
          </a:p>
          <a:p>
            <a:r>
              <a:rPr lang="en-US" sz="3600" dirty="0"/>
              <a:t>with snowy mountain in distance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13696" cy="69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2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28405-FF76-DA5E-DFDA-5705DAC0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FAB51-D385-6C45-C895-DFBDF40C673A}"/>
              </a:ext>
            </a:extLst>
          </p:cNvPr>
          <p:cNvSpPr txBox="1"/>
          <p:nvPr/>
        </p:nvSpPr>
        <p:spPr>
          <a:xfrm>
            <a:off x="6399333" y="402905"/>
            <a:ext cx="43823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bowls could be cirques</a:t>
            </a:r>
          </a:p>
          <a:p>
            <a:endParaRPr lang="en-US" sz="3600" dirty="0"/>
          </a:p>
          <a:p>
            <a:r>
              <a:rPr lang="en-US" sz="3600" dirty="0"/>
              <a:t>but distant mountain looks very much like a volcano</a:t>
            </a:r>
          </a:p>
          <a:p>
            <a:endParaRPr lang="en-US" sz="3600" dirty="0"/>
          </a:p>
          <a:p>
            <a:r>
              <a:rPr lang="en-US" sz="3600" dirty="0"/>
              <a:t>so these are more likely volcanic craters with lakes in them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513696" cy="690050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60800" y="3861847"/>
            <a:ext cx="3795252" cy="2130729"/>
          </a:xfrm>
          <a:custGeom>
            <a:avLst/>
            <a:gdLst>
              <a:gd name="connsiteX0" fmla="*/ 89576 w 3795252"/>
              <a:gd name="connsiteY0" fmla="*/ 355311 h 2130729"/>
              <a:gd name="connsiteX1" fmla="*/ 171463 w 3795252"/>
              <a:gd name="connsiteY1" fmla="*/ 355311 h 2130729"/>
              <a:gd name="connsiteX2" fmla="*/ 1645421 w 3795252"/>
              <a:gd name="connsiteY2" fmla="*/ 469 h 2130729"/>
              <a:gd name="connsiteX3" fmla="*/ 2737242 w 3795252"/>
              <a:gd name="connsiteY3" fmla="*/ 287072 h 2130729"/>
              <a:gd name="connsiteX4" fmla="*/ 3651642 w 3795252"/>
              <a:gd name="connsiteY4" fmla="*/ 600971 h 2130729"/>
              <a:gd name="connsiteX5" fmla="*/ 3760824 w 3795252"/>
              <a:gd name="connsiteY5" fmla="*/ 1215120 h 2130729"/>
              <a:gd name="connsiteX6" fmla="*/ 3324096 w 3795252"/>
              <a:gd name="connsiteY6" fmla="*/ 1624553 h 2130729"/>
              <a:gd name="connsiteX7" fmla="*/ 2655355 w 3795252"/>
              <a:gd name="connsiteY7" fmla="*/ 1993043 h 2130729"/>
              <a:gd name="connsiteX8" fmla="*/ 1959319 w 3795252"/>
              <a:gd name="connsiteY8" fmla="*/ 2088577 h 2130729"/>
              <a:gd name="connsiteX9" fmla="*/ 1577182 w 3795252"/>
              <a:gd name="connsiteY9" fmla="*/ 2129520 h 2130729"/>
              <a:gd name="connsiteX10" fmla="*/ 1536239 w 3795252"/>
              <a:gd name="connsiteY10" fmla="*/ 2115872 h 213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252" h="2130729">
                <a:moveTo>
                  <a:pt x="89576" y="355311"/>
                </a:moveTo>
                <a:cubicBezTo>
                  <a:pt x="865" y="384881"/>
                  <a:pt x="-87845" y="414451"/>
                  <a:pt x="171463" y="355311"/>
                </a:cubicBezTo>
                <a:cubicBezTo>
                  <a:pt x="430771" y="296171"/>
                  <a:pt x="1217791" y="11842"/>
                  <a:pt x="1645421" y="469"/>
                </a:cubicBezTo>
                <a:cubicBezTo>
                  <a:pt x="2073051" y="-10904"/>
                  <a:pt x="2402872" y="186988"/>
                  <a:pt x="2737242" y="287072"/>
                </a:cubicBezTo>
                <a:cubicBezTo>
                  <a:pt x="3071612" y="387156"/>
                  <a:pt x="3481045" y="446296"/>
                  <a:pt x="3651642" y="600971"/>
                </a:cubicBezTo>
                <a:cubicBezTo>
                  <a:pt x="3822239" y="755646"/>
                  <a:pt x="3815415" y="1044523"/>
                  <a:pt x="3760824" y="1215120"/>
                </a:cubicBezTo>
                <a:cubicBezTo>
                  <a:pt x="3706233" y="1385717"/>
                  <a:pt x="3508341" y="1494899"/>
                  <a:pt x="3324096" y="1624553"/>
                </a:cubicBezTo>
                <a:cubicBezTo>
                  <a:pt x="3139851" y="1754207"/>
                  <a:pt x="2882818" y="1915706"/>
                  <a:pt x="2655355" y="1993043"/>
                </a:cubicBezTo>
                <a:cubicBezTo>
                  <a:pt x="2427892" y="2070380"/>
                  <a:pt x="2139015" y="2065831"/>
                  <a:pt x="1959319" y="2088577"/>
                </a:cubicBezTo>
                <a:cubicBezTo>
                  <a:pt x="1779624" y="2111323"/>
                  <a:pt x="1647695" y="2124971"/>
                  <a:pt x="1577182" y="2129520"/>
                </a:cubicBezTo>
                <a:cubicBezTo>
                  <a:pt x="1506669" y="2134069"/>
                  <a:pt x="1521454" y="2124970"/>
                  <a:pt x="1536239" y="2115872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573692" y="2893257"/>
            <a:ext cx="2148433" cy="900821"/>
          </a:xfrm>
          <a:custGeom>
            <a:avLst/>
            <a:gdLst>
              <a:gd name="connsiteX0" fmla="*/ 1684409 w 2148433"/>
              <a:gd name="connsiteY0" fmla="*/ 900821 h 900821"/>
              <a:gd name="connsiteX1" fmla="*/ 674475 w 2148433"/>
              <a:gd name="connsiteY1" fmla="*/ 832582 h 900821"/>
              <a:gd name="connsiteX2" fmla="*/ 46678 w 2148433"/>
              <a:gd name="connsiteY2" fmla="*/ 655161 h 900821"/>
              <a:gd name="connsiteX3" fmla="*/ 142212 w 2148433"/>
              <a:gd name="connsiteY3" fmla="*/ 245728 h 900821"/>
              <a:gd name="connsiteX4" fmla="*/ 906487 w 2148433"/>
              <a:gd name="connsiteY4" fmla="*/ 68 h 900821"/>
              <a:gd name="connsiteX5" fmla="*/ 1534284 w 2148433"/>
              <a:gd name="connsiteY5" fmla="*/ 218433 h 900821"/>
              <a:gd name="connsiteX6" fmla="*/ 2148433 w 2148433"/>
              <a:gd name="connsiteY6" fmla="*/ 436797 h 90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8433" h="900821">
                <a:moveTo>
                  <a:pt x="1684409" y="900821"/>
                </a:moveTo>
                <a:cubicBezTo>
                  <a:pt x="1315919" y="887173"/>
                  <a:pt x="947430" y="873525"/>
                  <a:pt x="674475" y="832582"/>
                </a:cubicBezTo>
                <a:cubicBezTo>
                  <a:pt x="401520" y="791639"/>
                  <a:pt x="135388" y="752970"/>
                  <a:pt x="46678" y="655161"/>
                </a:cubicBezTo>
                <a:cubicBezTo>
                  <a:pt x="-42032" y="557352"/>
                  <a:pt x="-1089" y="354910"/>
                  <a:pt x="142212" y="245728"/>
                </a:cubicBezTo>
                <a:cubicBezTo>
                  <a:pt x="285513" y="136546"/>
                  <a:pt x="674475" y="4617"/>
                  <a:pt x="906487" y="68"/>
                </a:cubicBezTo>
                <a:cubicBezTo>
                  <a:pt x="1138499" y="-4481"/>
                  <a:pt x="1534284" y="218433"/>
                  <a:pt x="1534284" y="218433"/>
                </a:cubicBezTo>
                <a:lnTo>
                  <a:pt x="2148433" y="436797"/>
                </a:ln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8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28405-FF76-DA5E-DFDA-5705DAC0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FAB51-D385-6C45-C895-DFBDF40C673A}"/>
              </a:ext>
            </a:extLst>
          </p:cNvPr>
          <p:cNvSpPr txBox="1"/>
          <p:nvPr/>
        </p:nvSpPr>
        <p:spPr>
          <a:xfrm>
            <a:off x="6399333" y="402905"/>
            <a:ext cx="43823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View looking our of a limestone cave with stalagmites</a:t>
            </a:r>
          </a:p>
          <a:p>
            <a:endParaRPr lang="en-US" sz="3600" dirty="0"/>
          </a:p>
          <a:p>
            <a:r>
              <a:rPr lang="en-US" sz="3600" dirty="0"/>
              <a:t>towards big valley in distance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035" y="0"/>
            <a:ext cx="5481785" cy="693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69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28405-FF76-DA5E-DFDA-5705DAC0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478"/>
            <a:ext cx="12078269" cy="4705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1FAB51-D385-6C45-C895-DFBDF40C673A}"/>
              </a:ext>
            </a:extLst>
          </p:cNvPr>
          <p:cNvSpPr txBox="1"/>
          <p:nvPr/>
        </p:nvSpPr>
        <p:spPr>
          <a:xfrm>
            <a:off x="189601" y="5029496"/>
            <a:ext cx="12107032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Enlargement.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-1105469" y="4094328"/>
            <a:ext cx="13648" cy="4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15354599">
            <a:off x="5105441" y="255890"/>
            <a:ext cx="573206" cy="615665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9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28405-FF76-DA5E-DFDA-5705DAC0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478"/>
            <a:ext cx="12078269" cy="47058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1FAB51-D385-6C45-C895-DFBDF40C673A}"/>
              </a:ext>
            </a:extLst>
          </p:cNvPr>
          <p:cNvSpPr txBox="1"/>
          <p:nvPr/>
        </p:nvSpPr>
        <p:spPr>
          <a:xfrm>
            <a:off x="189601" y="5029496"/>
            <a:ext cx="12107032" cy="175432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wall of valley seems to have lots of </a:t>
            </a:r>
            <a:r>
              <a:rPr lang="en-US" sz="3600" dirty="0" err="1"/>
              <a:t>aretes</a:t>
            </a:r>
            <a:r>
              <a:rPr lang="en-US" sz="3600" dirty="0"/>
              <a:t> (yellow) and at least one cirque (red), so this area probably glacial. Valley is straight (arrow) with lots of flat faces.  So this is probably glacial.</a:t>
            </a:r>
          </a:p>
        </p:txBody>
      </p:sp>
      <p:sp>
        <p:nvSpPr>
          <p:cNvPr id="3" name="Freeform 2"/>
          <p:cNvSpPr/>
          <p:nvPr/>
        </p:nvSpPr>
        <p:spPr>
          <a:xfrm>
            <a:off x="4694830" y="1637731"/>
            <a:ext cx="292191" cy="1296538"/>
          </a:xfrm>
          <a:custGeom>
            <a:avLst/>
            <a:gdLst>
              <a:gd name="connsiteX0" fmla="*/ 0 w 292191"/>
              <a:gd name="connsiteY0" fmla="*/ 0 h 1296538"/>
              <a:gd name="connsiteX1" fmla="*/ 136477 w 292191"/>
              <a:gd name="connsiteY1" fmla="*/ 477672 h 1296538"/>
              <a:gd name="connsiteX2" fmla="*/ 286603 w 292191"/>
              <a:gd name="connsiteY2" fmla="*/ 846162 h 1296538"/>
              <a:gd name="connsiteX3" fmla="*/ 245660 w 292191"/>
              <a:gd name="connsiteY3" fmla="*/ 1296538 h 12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91" h="1296538">
                <a:moveTo>
                  <a:pt x="0" y="0"/>
                </a:moveTo>
                <a:cubicBezTo>
                  <a:pt x="44355" y="168322"/>
                  <a:pt x="88710" y="336645"/>
                  <a:pt x="136477" y="477672"/>
                </a:cubicBezTo>
                <a:cubicBezTo>
                  <a:pt x="184244" y="618699"/>
                  <a:pt x="268406" y="709684"/>
                  <a:pt x="286603" y="846162"/>
                </a:cubicBezTo>
                <a:cubicBezTo>
                  <a:pt x="304800" y="982640"/>
                  <a:pt x="275230" y="1139589"/>
                  <a:pt x="245660" y="129653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01254" y="2483893"/>
            <a:ext cx="373607" cy="1241946"/>
          </a:xfrm>
          <a:custGeom>
            <a:avLst/>
            <a:gdLst>
              <a:gd name="connsiteX0" fmla="*/ 354842 w 373607"/>
              <a:gd name="connsiteY0" fmla="*/ 0 h 1241946"/>
              <a:gd name="connsiteX1" fmla="*/ 327546 w 373607"/>
              <a:gd name="connsiteY1" fmla="*/ 491319 h 1241946"/>
              <a:gd name="connsiteX2" fmla="*/ 354842 w 373607"/>
              <a:gd name="connsiteY2" fmla="*/ 955343 h 1241946"/>
              <a:gd name="connsiteX3" fmla="*/ 0 w 373607"/>
              <a:gd name="connsiteY3" fmla="*/ 1241946 h 124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607" h="1241946">
                <a:moveTo>
                  <a:pt x="354842" y="0"/>
                </a:moveTo>
                <a:cubicBezTo>
                  <a:pt x="341194" y="166047"/>
                  <a:pt x="327546" y="332095"/>
                  <a:pt x="327546" y="491319"/>
                </a:cubicBezTo>
                <a:cubicBezTo>
                  <a:pt x="327546" y="650543"/>
                  <a:pt x="409433" y="830239"/>
                  <a:pt x="354842" y="955343"/>
                </a:cubicBezTo>
                <a:cubicBezTo>
                  <a:pt x="300251" y="1080448"/>
                  <a:pt x="150125" y="1161197"/>
                  <a:pt x="0" y="1241946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197290" y="2552131"/>
            <a:ext cx="1160059" cy="1023582"/>
          </a:xfrm>
          <a:custGeom>
            <a:avLst/>
            <a:gdLst>
              <a:gd name="connsiteX0" fmla="*/ 0 w 1160059"/>
              <a:gd name="connsiteY0" fmla="*/ 0 h 1023582"/>
              <a:gd name="connsiteX1" fmla="*/ 518614 w 1160059"/>
              <a:gd name="connsiteY1" fmla="*/ 559559 h 1023582"/>
              <a:gd name="connsiteX2" fmla="*/ 887104 w 1160059"/>
              <a:gd name="connsiteY2" fmla="*/ 859809 h 1023582"/>
              <a:gd name="connsiteX3" fmla="*/ 1160059 w 1160059"/>
              <a:gd name="connsiteY3" fmla="*/ 1023582 h 102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0059" h="1023582">
                <a:moveTo>
                  <a:pt x="0" y="0"/>
                </a:moveTo>
                <a:cubicBezTo>
                  <a:pt x="185382" y="208129"/>
                  <a:pt x="370764" y="416258"/>
                  <a:pt x="518614" y="559559"/>
                </a:cubicBezTo>
                <a:cubicBezTo>
                  <a:pt x="666464" y="702860"/>
                  <a:pt x="780197" y="782472"/>
                  <a:pt x="887104" y="859809"/>
                </a:cubicBezTo>
                <a:cubicBezTo>
                  <a:pt x="994012" y="937146"/>
                  <a:pt x="1077035" y="980364"/>
                  <a:pt x="1160059" y="1023582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76502" y="1336208"/>
            <a:ext cx="1396752" cy="519888"/>
          </a:xfrm>
          <a:custGeom>
            <a:avLst/>
            <a:gdLst>
              <a:gd name="connsiteX0" fmla="*/ 4680 w 1396752"/>
              <a:gd name="connsiteY0" fmla="*/ 219637 h 519888"/>
              <a:gd name="connsiteX1" fmla="*/ 72919 w 1396752"/>
              <a:gd name="connsiteY1" fmla="*/ 28568 h 519888"/>
              <a:gd name="connsiteX2" fmla="*/ 509647 w 1396752"/>
              <a:gd name="connsiteY2" fmla="*/ 14920 h 519888"/>
              <a:gd name="connsiteX3" fmla="*/ 700716 w 1396752"/>
              <a:gd name="connsiteY3" fmla="*/ 165046 h 519888"/>
              <a:gd name="connsiteX4" fmla="*/ 1192035 w 1396752"/>
              <a:gd name="connsiteY4" fmla="*/ 424353 h 519888"/>
              <a:gd name="connsiteX5" fmla="*/ 1396752 w 1396752"/>
              <a:gd name="connsiteY5" fmla="*/ 519888 h 51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6752" h="519888">
                <a:moveTo>
                  <a:pt x="4680" y="219637"/>
                </a:moveTo>
                <a:cubicBezTo>
                  <a:pt x="-3281" y="141162"/>
                  <a:pt x="-11242" y="62687"/>
                  <a:pt x="72919" y="28568"/>
                </a:cubicBezTo>
                <a:cubicBezTo>
                  <a:pt x="157080" y="-5551"/>
                  <a:pt x="405014" y="-7826"/>
                  <a:pt x="509647" y="14920"/>
                </a:cubicBezTo>
                <a:cubicBezTo>
                  <a:pt x="614280" y="37666"/>
                  <a:pt x="586985" y="96807"/>
                  <a:pt x="700716" y="165046"/>
                </a:cubicBezTo>
                <a:cubicBezTo>
                  <a:pt x="814447" y="233285"/>
                  <a:pt x="1076029" y="365213"/>
                  <a:pt x="1192035" y="424353"/>
                </a:cubicBezTo>
                <a:cubicBezTo>
                  <a:pt x="1308041" y="483493"/>
                  <a:pt x="1352396" y="501690"/>
                  <a:pt x="1396752" y="519888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95331" y="2047164"/>
            <a:ext cx="1206319" cy="602754"/>
          </a:xfrm>
          <a:custGeom>
            <a:avLst/>
            <a:gdLst>
              <a:gd name="connsiteX0" fmla="*/ 0 w 1206319"/>
              <a:gd name="connsiteY0" fmla="*/ 232012 h 602754"/>
              <a:gd name="connsiteX1" fmla="*/ 518615 w 1206319"/>
              <a:gd name="connsiteY1" fmla="*/ 600502 h 602754"/>
              <a:gd name="connsiteX2" fmla="*/ 1160060 w 1206319"/>
              <a:gd name="connsiteY2" fmla="*/ 368490 h 602754"/>
              <a:gd name="connsiteX3" fmla="*/ 1105469 w 1206319"/>
              <a:gd name="connsiteY3" fmla="*/ 0 h 60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319" h="602754">
                <a:moveTo>
                  <a:pt x="0" y="232012"/>
                </a:moveTo>
                <a:cubicBezTo>
                  <a:pt x="162636" y="404884"/>
                  <a:pt x="325272" y="577756"/>
                  <a:pt x="518615" y="600502"/>
                </a:cubicBezTo>
                <a:cubicBezTo>
                  <a:pt x="711958" y="623248"/>
                  <a:pt x="1062251" y="468574"/>
                  <a:pt x="1160060" y="368490"/>
                </a:cubicBezTo>
                <a:cubicBezTo>
                  <a:pt x="1257869" y="268406"/>
                  <a:pt x="1181669" y="134203"/>
                  <a:pt x="1105469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-1105469" y="4094328"/>
            <a:ext cx="13648" cy="40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 rot="15354599">
            <a:off x="5105441" y="255890"/>
            <a:ext cx="573206" cy="6156659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01" y="0"/>
            <a:ext cx="538460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FAB51-D385-6C45-C895-DFBDF40C673A}"/>
              </a:ext>
            </a:extLst>
          </p:cNvPr>
          <p:cNvSpPr txBox="1"/>
          <p:nvPr/>
        </p:nvSpPr>
        <p:spPr>
          <a:xfrm>
            <a:off x="6399333" y="402905"/>
            <a:ext cx="43823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Hilly area with lots of pinnacles</a:t>
            </a:r>
          </a:p>
          <a:p>
            <a:endParaRPr lang="en-US" sz="3600" dirty="0"/>
          </a:p>
          <a:p>
            <a:r>
              <a:rPr lang="en-US" sz="3600" dirty="0"/>
              <a:t>Pinnacles not consistent with glacial action, which would knock them over</a:t>
            </a:r>
          </a:p>
          <a:p>
            <a:endParaRPr lang="en-US" sz="3600" dirty="0"/>
          </a:p>
          <a:p>
            <a:r>
              <a:rPr lang="en-US" sz="3600" dirty="0"/>
              <a:t>so not a glacial terrain</a:t>
            </a:r>
          </a:p>
        </p:txBody>
      </p:sp>
    </p:spTree>
    <p:extLst>
      <p:ext uri="{BB962C8B-B14F-4D97-AF65-F5344CB8AC3E}">
        <p14:creationId xmlns:p14="http://schemas.microsoft.com/office/powerpoint/2010/main" val="297625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E675ED-DB40-CE90-FE92-FA296D538F62}"/>
              </a:ext>
            </a:extLst>
          </p:cNvPr>
          <p:cNvSpPr txBox="1"/>
          <p:nvPr/>
        </p:nvSpPr>
        <p:spPr>
          <a:xfrm>
            <a:off x="755374" y="596348"/>
            <a:ext cx="4421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Part 0:  Social Media</a:t>
            </a:r>
          </a:p>
        </p:txBody>
      </p:sp>
    </p:spTree>
    <p:extLst>
      <p:ext uri="{BB962C8B-B14F-4D97-AF65-F5344CB8AC3E}">
        <p14:creationId xmlns:p14="http://schemas.microsoft.com/office/powerpoint/2010/main" val="106617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1FAB51-D385-6C45-C895-DFBDF40C673A}"/>
              </a:ext>
            </a:extLst>
          </p:cNvPr>
          <p:cNvSpPr txBox="1"/>
          <p:nvPr/>
        </p:nvSpPr>
        <p:spPr>
          <a:xfrm>
            <a:off x="6399333" y="402905"/>
            <a:ext cx="4382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Mountains with notches</a:t>
            </a:r>
          </a:p>
          <a:p>
            <a:endParaRPr lang="en-US" sz="3600" dirty="0"/>
          </a:p>
          <a:p>
            <a:r>
              <a:rPr lang="en-US" sz="3600" dirty="0"/>
              <a:t>white ridge (or cloud?) in distance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75"/>
            <a:ext cx="5186149" cy="67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4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1FAB51-D385-6C45-C895-DFBDF40C673A}"/>
              </a:ext>
            </a:extLst>
          </p:cNvPr>
          <p:cNvSpPr txBox="1"/>
          <p:nvPr/>
        </p:nvSpPr>
        <p:spPr>
          <a:xfrm>
            <a:off x="4640240" y="2804911"/>
            <a:ext cx="367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Enlargement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183"/>
            <a:ext cx="12252283" cy="25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00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1FAB51-D385-6C45-C895-DFBDF40C673A}"/>
              </a:ext>
            </a:extLst>
          </p:cNvPr>
          <p:cNvSpPr txBox="1"/>
          <p:nvPr/>
        </p:nvSpPr>
        <p:spPr>
          <a:xfrm>
            <a:off x="17909" y="2887682"/>
            <a:ext cx="4653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Arete</a:t>
            </a:r>
            <a:r>
              <a:rPr lang="en-US" sz="3600" dirty="0"/>
              <a:t> and Cirques (red)</a:t>
            </a:r>
          </a:p>
          <a:p>
            <a:endParaRPr lang="en-US" sz="3600" dirty="0"/>
          </a:p>
          <a:p>
            <a:r>
              <a:rPr lang="en-US" sz="3600" dirty="0"/>
              <a:t>Likely glacial origin</a:t>
            </a:r>
          </a:p>
          <a:p>
            <a:endParaRPr lang="en-US" sz="3600" dirty="0"/>
          </a:p>
          <a:p>
            <a:r>
              <a:rPr lang="en-US" sz="3600" dirty="0"/>
              <a:t>White ridge looks </a:t>
            </a:r>
            <a:r>
              <a:rPr lang="en-US" sz="3600" dirty="0" err="1"/>
              <a:t>pillowy</a:t>
            </a:r>
            <a:r>
              <a:rPr lang="en-US" sz="3600" dirty="0"/>
              <a:t> (arrow) so probably a cloud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183"/>
            <a:ext cx="12252283" cy="2579426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2019137">
            <a:off x="5284355" y="96619"/>
            <a:ext cx="378633" cy="363797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282" y="3151076"/>
            <a:ext cx="4935108" cy="3207224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6302257" y="3431937"/>
            <a:ext cx="1913695" cy="1153712"/>
          </a:xfrm>
          <a:custGeom>
            <a:avLst/>
            <a:gdLst>
              <a:gd name="connsiteX0" fmla="*/ 1408728 w 1913695"/>
              <a:gd name="connsiteY0" fmla="*/ 1194655 h 1194655"/>
              <a:gd name="connsiteX1" fmla="*/ 999295 w 1913695"/>
              <a:gd name="connsiteY1" fmla="*/ 1003586 h 1194655"/>
              <a:gd name="connsiteX2" fmla="*/ 494328 w 1913695"/>
              <a:gd name="connsiteY2" fmla="*/ 839813 h 1194655"/>
              <a:gd name="connsiteX3" fmla="*/ 262316 w 1913695"/>
              <a:gd name="connsiteY3" fmla="*/ 662392 h 1194655"/>
              <a:gd name="connsiteX4" fmla="*/ 43952 w 1913695"/>
              <a:gd name="connsiteY4" fmla="*/ 362142 h 1194655"/>
              <a:gd name="connsiteX5" fmla="*/ 43952 w 1913695"/>
              <a:gd name="connsiteY5" fmla="*/ 102834 h 1194655"/>
              <a:gd name="connsiteX6" fmla="*/ 507975 w 1913695"/>
              <a:gd name="connsiteY6" fmla="*/ 7300 h 1194655"/>
              <a:gd name="connsiteX7" fmla="*/ 849169 w 1913695"/>
              <a:gd name="connsiteY7" fmla="*/ 280255 h 1194655"/>
              <a:gd name="connsiteX8" fmla="*/ 1026590 w 1913695"/>
              <a:gd name="connsiteY8" fmla="*/ 539563 h 1194655"/>
              <a:gd name="connsiteX9" fmla="*/ 1599796 w 1913695"/>
              <a:gd name="connsiteY9" fmla="*/ 771574 h 1194655"/>
              <a:gd name="connsiteX10" fmla="*/ 1913695 w 1913695"/>
              <a:gd name="connsiteY10" fmla="*/ 1099121 h 119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3695" h="1194655">
                <a:moveTo>
                  <a:pt x="1408728" y="1194655"/>
                </a:moveTo>
                <a:cubicBezTo>
                  <a:pt x="1280211" y="1128690"/>
                  <a:pt x="1151695" y="1062726"/>
                  <a:pt x="999295" y="1003586"/>
                </a:cubicBezTo>
                <a:cubicBezTo>
                  <a:pt x="846895" y="944446"/>
                  <a:pt x="617158" y="896679"/>
                  <a:pt x="494328" y="839813"/>
                </a:cubicBezTo>
                <a:cubicBezTo>
                  <a:pt x="371498" y="782947"/>
                  <a:pt x="337379" y="742004"/>
                  <a:pt x="262316" y="662392"/>
                </a:cubicBezTo>
                <a:cubicBezTo>
                  <a:pt x="187253" y="582780"/>
                  <a:pt x="80346" y="455402"/>
                  <a:pt x="43952" y="362142"/>
                </a:cubicBezTo>
                <a:cubicBezTo>
                  <a:pt x="7558" y="268882"/>
                  <a:pt x="-33385" y="161974"/>
                  <a:pt x="43952" y="102834"/>
                </a:cubicBezTo>
                <a:cubicBezTo>
                  <a:pt x="121289" y="43694"/>
                  <a:pt x="373772" y="-22270"/>
                  <a:pt x="507975" y="7300"/>
                </a:cubicBezTo>
                <a:cubicBezTo>
                  <a:pt x="642178" y="36870"/>
                  <a:pt x="762733" y="191545"/>
                  <a:pt x="849169" y="280255"/>
                </a:cubicBezTo>
                <a:cubicBezTo>
                  <a:pt x="935605" y="368965"/>
                  <a:pt x="901486" y="457677"/>
                  <a:pt x="1026590" y="539563"/>
                </a:cubicBezTo>
                <a:cubicBezTo>
                  <a:pt x="1151694" y="621449"/>
                  <a:pt x="1451945" y="678314"/>
                  <a:pt x="1599796" y="771574"/>
                </a:cubicBezTo>
                <a:cubicBezTo>
                  <a:pt x="1747647" y="864834"/>
                  <a:pt x="1830671" y="981977"/>
                  <a:pt x="1913695" y="1099121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9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E74F6-9DF3-0765-34DC-66CC0A38B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700784" y="623643"/>
            <a:ext cx="104537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 1:  Varve chronology</a:t>
            </a:r>
          </a:p>
          <a:p>
            <a:r>
              <a:rPr lang="en-US" sz="4000" dirty="0"/>
              <a:t>          dating pro-glacial lakes</a:t>
            </a:r>
          </a:p>
          <a:p>
            <a:r>
              <a:rPr lang="en-US" sz="4000" dirty="0"/>
              <a:t>		and</a:t>
            </a:r>
          </a:p>
          <a:p>
            <a:r>
              <a:rPr lang="en-US" sz="4000" dirty="0"/>
              <a:t>	  sea along the ice margin</a:t>
            </a:r>
          </a:p>
        </p:txBody>
      </p:sp>
    </p:spTree>
    <p:extLst>
      <p:ext uri="{BB962C8B-B14F-4D97-AF65-F5344CB8AC3E}">
        <p14:creationId xmlns:p14="http://schemas.microsoft.com/office/powerpoint/2010/main" val="2088829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48" y="0"/>
            <a:ext cx="52299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6119200" y="920621"/>
            <a:ext cx="4826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finely</a:t>
            </a:r>
          </a:p>
          <a:p>
            <a:r>
              <a:rPr lang="en-US" sz="4000" dirty="0"/>
              <a:t>layered (or “</a:t>
            </a:r>
            <a:r>
              <a:rPr lang="en-US" sz="4000" dirty="0" err="1"/>
              <a:t>varved</a:t>
            </a:r>
            <a:r>
              <a:rPr lang="en-US" sz="4000" dirty="0"/>
              <a:t>”)</a:t>
            </a:r>
          </a:p>
          <a:p>
            <a:r>
              <a:rPr lang="en-US" sz="4000" dirty="0"/>
              <a:t>silts and clays</a:t>
            </a:r>
          </a:p>
          <a:p>
            <a:endParaRPr lang="en-US" sz="4000" dirty="0"/>
          </a:p>
          <a:p>
            <a:r>
              <a:rPr lang="en-US" sz="4000" dirty="0"/>
              <a:t>varve derived from a Swedish word for “circle”, which is to say, “cycle”</a:t>
            </a:r>
          </a:p>
        </p:txBody>
      </p:sp>
    </p:spTree>
    <p:extLst>
      <p:ext uri="{BB962C8B-B14F-4D97-AF65-F5344CB8AC3E}">
        <p14:creationId xmlns:p14="http://schemas.microsoft.com/office/powerpoint/2010/main" val="3849587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68" y="0"/>
            <a:ext cx="3881723" cy="682377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0142561" y="4164221"/>
            <a:ext cx="537441" cy="15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0142561" y="4677744"/>
            <a:ext cx="590895" cy="150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9658574" y="3800824"/>
            <a:ext cx="537441" cy="15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4832269" y="387915"/>
            <a:ext cx="660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Annual cycles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260" y="3790652"/>
            <a:ext cx="5102301" cy="18288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10853206" y="4044921"/>
            <a:ext cx="133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 </a:t>
            </a:r>
            <a:r>
              <a:rPr lang="en-US" sz="4000" dirty="0" err="1"/>
              <a:t>yr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5167428" y="6192212"/>
            <a:ext cx="740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little biological activity to disturb layering</a:t>
            </a:r>
          </a:p>
        </p:txBody>
      </p:sp>
    </p:spTree>
    <p:extLst>
      <p:ext uri="{BB962C8B-B14F-4D97-AF65-F5344CB8AC3E}">
        <p14:creationId xmlns:p14="http://schemas.microsoft.com/office/powerpoint/2010/main" val="479223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68" y="0"/>
            <a:ext cx="3881723" cy="68237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4918047" y="210170"/>
            <a:ext cx="6604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winter: </a:t>
            </a:r>
          </a:p>
          <a:p>
            <a:r>
              <a:rPr lang="en-US" sz="4000" dirty="0"/>
              <a:t>   glacial melting suppressed</a:t>
            </a:r>
          </a:p>
          <a:p>
            <a:r>
              <a:rPr lang="en-US" sz="4000" dirty="0"/>
              <a:t>   still water due to ice</a:t>
            </a:r>
          </a:p>
          <a:p>
            <a:r>
              <a:rPr lang="en-US" sz="4000" dirty="0"/>
              <a:t>   sediment is dark colored</a:t>
            </a:r>
          </a:p>
          <a:p>
            <a:r>
              <a:rPr lang="en-US" sz="4000" dirty="0"/>
              <a:t>   and fine grained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0169287" y="4398864"/>
            <a:ext cx="537441" cy="15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115832" y="4771715"/>
            <a:ext cx="590895" cy="150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658574" y="3800824"/>
            <a:ext cx="537441" cy="15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260" y="3790652"/>
            <a:ext cx="5102301" cy="18288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10853206" y="4044921"/>
            <a:ext cx="133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dark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0115831" y="5174512"/>
            <a:ext cx="590895" cy="150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115833" y="3875886"/>
            <a:ext cx="590895" cy="150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43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68" y="0"/>
            <a:ext cx="3881723" cy="68237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4918047" y="210170"/>
            <a:ext cx="66045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summer: </a:t>
            </a:r>
          </a:p>
          <a:p>
            <a:r>
              <a:rPr lang="en-US" sz="4000" dirty="0"/>
              <a:t>   glacial melting accelerated</a:t>
            </a:r>
          </a:p>
          <a:p>
            <a:r>
              <a:rPr lang="en-US" sz="4000" dirty="0"/>
              <a:t>   more turbulent water</a:t>
            </a:r>
          </a:p>
          <a:p>
            <a:r>
              <a:rPr lang="en-US" sz="4000" dirty="0"/>
              <a:t>  sediment is light colored</a:t>
            </a:r>
          </a:p>
          <a:p>
            <a:r>
              <a:rPr lang="en-US" sz="4000" dirty="0"/>
              <a:t>   and coarse grained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0169287" y="4644526"/>
            <a:ext cx="537441" cy="15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0115832" y="5017377"/>
            <a:ext cx="590895" cy="150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658574" y="3800824"/>
            <a:ext cx="537441" cy="15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0260" y="3790652"/>
            <a:ext cx="5102301" cy="18288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10853206" y="4044921"/>
            <a:ext cx="1338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light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0115831" y="5420174"/>
            <a:ext cx="590895" cy="150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115833" y="4121548"/>
            <a:ext cx="590895" cy="150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29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91841" y="781397"/>
            <a:ext cx="5303519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25336" y="3923607"/>
            <a:ext cx="7148945" cy="1615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91841" y="933797"/>
            <a:ext cx="5153890" cy="14297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7279" y="166255"/>
            <a:ext cx="2327565" cy="615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97279" y="3494117"/>
            <a:ext cx="2327565" cy="6151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0341036" y="3932924"/>
            <a:ext cx="1429790" cy="1453721"/>
            <a:chOff x="10623665" y="3932924"/>
            <a:chExt cx="1429790" cy="1453721"/>
          </a:xfrm>
        </p:grpSpPr>
        <p:sp>
          <p:nvSpPr>
            <p:cNvPr id="11" name="Freeform 10"/>
            <p:cNvSpPr/>
            <p:nvPr/>
          </p:nvSpPr>
          <p:spPr>
            <a:xfrm>
              <a:off x="10623665" y="3932924"/>
              <a:ext cx="1429790" cy="1420471"/>
            </a:xfrm>
            <a:custGeom>
              <a:avLst/>
              <a:gdLst>
                <a:gd name="connsiteX0" fmla="*/ 0 w 1197033"/>
                <a:gd name="connsiteY0" fmla="*/ 90435 h 905082"/>
                <a:gd name="connsiteX1" fmla="*/ 714895 w 1197033"/>
                <a:gd name="connsiteY1" fmla="*/ 57184 h 905082"/>
                <a:gd name="connsiteX2" fmla="*/ 980902 w 1197033"/>
                <a:gd name="connsiteY2" fmla="*/ 755453 h 905082"/>
                <a:gd name="connsiteX3" fmla="*/ 448888 w 1197033"/>
                <a:gd name="connsiteY3" fmla="*/ 639075 h 905082"/>
                <a:gd name="connsiteX4" fmla="*/ 748146 w 1197033"/>
                <a:gd name="connsiteY4" fmla="*/ 472820 h 905082"/>
                <a:gd name="connsiteX5" fmla="*/ 1197033 w 1197033"/>
                <a:gd name="connsiteY5" fmla="*/ 905082 h 905082"/>
                <a:gd name="connsiteX0" fmla="*/ 0 w 1372598"/>
                <a:gd name="connsiteY0" fmla="*/ 90435 h 1370135"/>
                <a:gd name="connsiteX1" fmla="*/ 714895 w 1372598"/>
                <a:gd name="connsiteY1" fmla="*/ 57184 h 1370135"/>
                <a:gd name="connsiteX2" fmla="*/ 980902 w 1372598"/>
                <a:gd name="connsiteY2" fmla="*/ 755453 h 1370135"/>
                <a:gd name="connsiteX3" fmla="*/ 448888 w 1372598"/>
                <a:gd name="connsiteY3" fmla="*/ 639075 h 1370135"/>
                <a:gd name="connsiteX4" fmla="*/ 748146 w 1372598"/>
                <a:gd name="connsiteY4" fmla="*/ 472820 h 1370135"/>
                <a:gd name="connsiteX5" fmla="*/ 1372598 w 1372598"/>
                <a:gd name="connsiteY5" fmla="*/ 1370135 h 137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598" h="1370135">
                  <a:moveTo>
                    <a:pt x="0" y="90435"/>
                  </a:moveTo>
                  <a:cubicBezTo>
                    <a:pt x="275705" y="18391"/>
                    <a:pt x="551411" y="-53652"/>
                    <a:pt x="714895" y="57184"/>
                  </a:cubicBezTo>
                  <a:cubicBezTo>
                    <a:pt x="878379" y="168020"/>
                    <a:pt x="1025236" y="658471"/>
                    <a:pt x="980902" y="755453"/>
                  </a:cubicBezTo>
                  <a:cubicBezTo>
                    <a:pt x="936568" y="852435"/>
                    <a:pt x="487681" y="686181"/>
                    <a:pt x="448888" y="639075"/>
                  </a:cubicBezTo>
                  <a:cubicBezTo>
                    <a:pt x="410095" y="591970"/>
                    <a:pt x="594194" y="350977"/>
                    <a:pt x="748146" y="472820"/>
                  </a:cubicBezTo>
                  <a:cubicBezTo>
                    <a:pt x="902098" y="594663"/>
                    <a:pt x="1210500" y="1176171"/>
                    <a:pt x="1372598" y="1370135"/>
                  </a:cubicBezTo>
                </a:path>
              </a:pathLst>
            </a:custGeom>
            <a:noFill/>
            <a:ln w="7620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623665" y="3966174"/>
              <a:ext cx="897773" cy="1420471"/>
            </a:xfrm>
            <a:custGeom>
              <a:avLst/>
              <a:gdLst>
                <a:gd name="connsiteX0" fmla="*/ 0 w 1197033"/>
                <a:gd name="connsiteY0" fmla="*/ 90435 h 905082"/>
                <a:gd name="connsiteX1" fmla="*/ 714895 w 1197033"/>
                <a:gd name="connsiteY1" fmla="*/ 57184 h 905082"/>
                <a:gd name="connsiteX2" fmla="*/ 980902 w 1197033"/>
                <a:gd name="connsiteY2" fmla="*/ 755453 h 905082"/>
                <a:gd name="connsiteX3" fmla="*/ 448888 w 1197033"/>
                <a:gd name="connsiteY3" fmla="*/ 639075 h 905082"/>
                <a:gd name="connsiteX4" fmla="*/ 748146 w 1197033"/>
                <a:gd name="connsiteY4" fmla="*/ 472820 h 905082"/>
                <a:gd name="connsiteX5" fmla="*/ 1197033 w 1197033"/>
                <a:gd name="connsiteY5" fmla="*/ 905082 h 905082"/>
                <a:gd name="connsiteX0" fmla="*/ 0 w 1372598"/>
                <a:gd name="connsiteY0" fmla="*/ 90435 h 1370135"/>
                <a:gd name="connsiteX1" fmla="*/ 714895 w 1372598"/>
                <a:gd name="connsiteY1" fmla="*/ 57184 h 1370135"/>
                <a:gd name="connsiteX2" fmla="*/ 980902 w 1372598"/>
                <a:gd name="connsiteY2" fmla="*/ 755453 h 1370135"/>
                <a:gd name="connsiteX3" fmla="*/ 448888 w 1372598"/>
                <a:gd name="connsiteY3" fmla="*/ 639075 h 1370135"/>
                <a:gd name="connsiteX4" fmla="*/ 748146 w 1372598"/>
                <a:gd name="connsiteY4" fmla="*/ 472820 h 1370135"/>
                <a:gd name="connsiteX5" fmla="*/ 1372598 w 1372598"/>
                <a:gd name="connsiteY5" fmla="*/ 1370135 h 137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598" h="1370135">
                  <a:moveTo>
                    <a:pt x="0" y="90435"/>
                  </a:moveTo>
                  <a:cubicBezTo>
                    <a:pt x="275705" y="18391"/>
                    <a:pt x="551411" y="-53652"/>
                    <a:pt x="714895" y="57184"/>
                  </a:cubicBezTo>
                  <a:cubicBezTo>
                    <a:pt x="878379" y="168020"/>
                    <a:pt x="1025236" y="658471"/>
                    <a:pt x="980902" y="755453"/>
                  </a:cubicBezTo>
                  <a:cubicBezTo>
                    <a:pt x="936568" y="852435"/>
                    <a:pt x="487681" y="686181"/>
                    <a:pt x="448888" y="639075"/>
                  </a:cubicBezTo>
                  <a:cubicBezTo>
                    <a:pt x="410095" y="591970"/>
                    <a:pt x="594194" y="350977"/>
                    <a:pt x="748146" y="472820"/>
                  </a:cubicBezTo>
                  <a:cubicBezTo>
                    <a:pt x="902098" y="594663"/>
                    <a:pt x="1210500" y="1176171"/>
                    <a:pt x="1372598" y="1370135"/>
                  </a:cubicBezTo>
                </a:path>
              </a:pathLst>
            </a:custGeom>
            <a:noFill/>
            <a:ln w="7620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>
            <a:off x="1097280" y="3347249"/>
            <a:ext cx="2660074" cy="360228"/>
          </a:xfrm>
          <a:custGeom>
            <a:avLst/>
            <a:gdLst>
              <a:gd name="connsiteX0" fmla="*/ 0 w 2244437"/>
              <a:gd name="connsiteY0" fmla="*/ 11094 h 410105"/>
              <a:gd name="connsiteX1" fmla="*/ 964277 w 2244437"/>
              <a:gd name="connsiteY1" fmla="*/ 27719 h 410105"/>
              <a:gd name="connsiteX2" fmla="*/ 1928553 w 2244437"/>
              <a:gd name="connsiteY2" fmla="*/ 27719 h 410105"/>
              <a:gd name="connsiteX3" fmla="*/ 2244437 w 2244437"/>
              <a:gd name="connsiteY3" fmla="*/ 410105 h 4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437" h="410105">
                <a:moveTo>
                  <a:pt x="0" y="11094"/>
                </a:moveTo>
                <a:lnTo>
                  <a:pt x="964277" y="27719"/>
                </a:lnTo>
                <a:cubicBezTo>
                  <a:pt x="1285702" y="30490"/>
                  <a:pt x="1715193" y="-36012"/>
                  <a:pt x="1928553" y="27719"/>
                </a:cubicBezTo>
                <a:cubicBezTo>
                  <a:pt x="2141913" y="91450"/>
                  <a:pt x="2193175" y="250777"/>
                  <a:pt x="2244437" y="410105"/>
                </a:cubicBezTo>
              </a:path>
            </a:pathLst>
          </a:custGeom>
          <a:noFill/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99556" y="4955853"/>
            <a:ext cx="3445718" cy="2493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45926" y="4690345"/>
            <a:ext cx="3738789" cy="265508"/>
          </a:xfrm>
          <a:prstGeom prst="rect">
            <a:avLst/>
          </a:prstGeom>
          <a:solidFill>
            <a:schemeClr val="accent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097279" y="4109259"/>
            <a:ext cx="9360132" cy="2111432"/>
          </a:xfrm>
          <a:custGeom>
            <a:avLst/>
            <a:gdLst>
              <a:gd name="connsiteX0" fmla="*/ 0 w 4172989"/>
              <a:gd name="connsiteY0" fmla="*/ 0 h 2111432"/>
              <a:gd name="connsiteX1" fmla="*/ 0 w 4172989"/>
              <a:gd name="connsiteY1" fmla="*/ 2111432 h 2111432"/>
              <a:gd name="connsiteX2" fmla="*/ 4172989 w 4172989"/>
              <a:gd name="connsiteY2" fmla="*/ 2094807 h 2111432"/>
              <a:gd name="connsiteX3" fmla="*/ 4139738 w 4172989"/>
              <a:gd name="connsiteY3" fmla="*/ 33250 h 2111432"/>
              <a:gd name="connsiteX4" fmla="*/ 3308466 w 4172989"/>
              <a:gd name="connsiteY4" fmla="*/ 33250 h 2111432"/>
              <a:gd name="connsiteX5" fmla="*/ 2876204 w 4172989"/>
              <a:gd name="connsiteY5" fmla="*/ 648392 h 2111432"/>
              <a:gd name="connsiteX6" fmla="*/ 1512917 w 4172989"/>
              <a:gd name="connsiteY6" fmla="*/ 881149 h 2111432"/>
              <a:gd name="connsiteX7" fmla="*/ 1047404 w 4172989"/>
              <a:gd name="connsiteY7" fmla="*/ 16625 h 2111432"/>
              <a:gd name="connsiteX8" fmla="*/ 0 w 4172989"/>
              <a:gd name="connsiteY8" fmla="*/ 0 h 2111432"/>
              <a:gd name="connsiteX0" fmla="*/ 0 w 4172989"/>
              <a:gd name="connsiteY0" fmla="*/ 0 h 2111432"/>
              <a:gd name="connsiteX1" fmla="*/ 0 w 4172989"/>
              <a:gd name="connsiteY1" fmla="*/ 2111432 h 2111432"/>
              <a:gd name="connsiteX2" fmla="*/ 4172989 w 4172989"/>
              <a:gd name="connsiteY2" fmla="*/ 2094807 h 2111432"/>
              <a:gd name="connsiteX3" fmla="*/ 4139738 w 4172989"/>
              <a:gd name="connsiteY3" fmla="*/ 33250 h 2111432"/>
              <a:gd name="connsiteX4" fmla="*/ 3308466 w 4172989"/>
              <a:gd name="connsiteY4" fmla="*/ 33250 h 2111432"/>
              <a:gd name="connsiteX5" fmla="*/ 2876204 w 4172989"/>
              <a:gd name="connsiteY5" fmla="*/ 648392 h 2111432"/>
              <a:gd name="connsiteX6" fmla="*/ 1512917 w 4172989"/>
              <a:gd name="connsiteY6" fmla="*/ 881149 h 2111432"/>
              <a:gd name="connsiteX7" fmla="*/ 1047404 w 4172989"/>
              <a:gd name="connsiteY7" fmla="*/ 16625 h 2111432"/>
              <a:gd name="connsiteX8" fmla="*/ 0 w 4172989"/>
              <a:gd name="connsiteY8" fmla="*/ 0 h 2111432"/>
              <a:gd name="connsiteX0" fmla="*/ 0 w 4172989"/>
              <a:gd name="connsiteY0" fmla="*/ 0 h 2111432"/>
              <a:gd name="connsiteX1" fmla="*/ 0 w 4172989"/>
              <a:gd name="connsiteY1" fmla="*/ 2111432 h 2111432"/>
              <a:gd name="connsiteX2" fmla="*/ 4172989 w 4172989"/>
              <a:gd name="connsiteY2" fmla="*/ 2094807 h 2111432"/>
              <a:gd name="connsiteX3" fmla="*/ 4139738 w 4172989"/>
              <a:gd name="connsiteY3" fmla="*/ 33250 h 2111432"/>
              <a:gd name="connsiteX4" fmla="*/ 3308466 w 4172989"/>
              <a:gd name="connsiteY4" fmla="*/ 33250 h 2111432"/>
              <a:gd name="connsiteX5" fmla="*/ 2876204 w 4172989"/>
              <a:gd name="connsiteY5" fmla="*/ 648392 h 2111432"/>
              <a:gd name="connsiteX6" fmla="*/ 1512917 w 4172989"/>
              <a:gd name="connsiteY6" fmla="*/ 881149 h 2111432"/>
              <a:gd name="connsiteX7" fmla="*/ 1047404 w 4172989"/>
              <a:gd name="connsiteY7" fmla="*/ 16625 h 2111432"/>
              <a:gd name="connsiteX8" fmla="*/ 0 w 4172989"/>
              <a:gd name="connsiteY8" fmla="*/ 0 h 2111432"/>
              <a:gd name="connsiteX0" fmla="*/ 0 w 4172989"/>
              <a:gd name="connsiteY0" fmla="*/ 0 h 2111432"/>
              <a:gd name="connsiteX1" fmla="*/ 0 w 4172989"/>
              <a:gd name="connsiteY1" fmla="*/ 2111432 h 2111432"/>
              <a:gd name="connsiteX2" fmla="*/ 4172989 w 4172989"/>
              <a:gd name="connsiteY2" fmla="*/ 2094807 h 2111432"/>
              <a:gd name="connsiteX3" fmla="*/ 4139738 w 4172989"/>
              <a:gd name="connsiteY3" fmla="*/ 33250 h 2111432"/>
              <a:gd name="connsiteX4" fmla="*/ 3308466 w 4172989"/>
              <a:gd name="connsiteY4" fmla="*/ 33250 h 2111432"/>
              <a:gd name="connsiteX5" fmla="*/ 2876204 w 4172989"/>
              <a:gd name="connsiteY5" fmla="*/ 648392 h 2111432"/>
              <a:gd name="connsiteX6" fmla="*/ 1512917 w 4172989"/>
              <a:gd name="connsiteY6" fmla="*/ 881149 h 2111432"/>
              <a:gd name="connsiteX7" fmla="*/ 1047404 w 4172989"/>
              <a:gd name="connsiteY7" fmla="*/ 16625 h 2111432"/>
              <a:gd name="connsiteX8" fmla="*/ 0 w 4172989"/>
              <a:gd name="connsiteY8" fmla="*/ 0 h 211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989" h="2111432">
                <a:moveTo>
                  <a:pt x="0" y="0"/>
                </a:moveTo>
                <a:lnTo>
                  <a:pt x="0" y="2111432"/>
                </a:lnTo>
                <a:lnTo>
                  <a:pt x="4172989" y="2094807"/>
                </a:lnTo>
                <a:lnTo>
                  <a:pt x="4139738" y="33250"/>
                </a:lnTo>
                <a:lnTo>
                  <a:pt x="3308466" y="33250"/>
                </a:lnTo>
                <a:cubicBezTo>
                  <a:pt x="3097877" y="135774"/>
                  <a:pt x="3175462" y="507076"/>
                  <a:pt x="2876204" y="648392"/>
                </a:cubicBezTo>
                <a:cubicBezTo>
                  <a:pt x="2576946" y="789709"/>
                  <a:pt x="1668088" y="1169324"/>
                  <a:pt x="1512917" y="881149"/>
                </a:cubicBezTo>
                <a:lnTo>
                  <a:pt x="1047404" y="166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56116" y="1596044"/>
            <a:ext cx="3445718" cy="2493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1097279" y="5512805"/>
            <a:ext cx="660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summer: coarse grained</a:t>
            </a:r>
          </a:p>
        </p:txBody>
      </p:sp>
      <p:sp>
        <p:nvSpPr>
          <p:cNvPr id="19" name="Freeform 18"/>
          <p:cNvSpPr/>
          <p:nvPr/>
        </p:nvSpPr>
        <p:spPr>
          <a:xfrm>
            <a:off x="4254780" y="4023360"/>
            <a:ext cx="681551" cy="322503"/>
          </a:xfrm>
          <a:custGeom>
            <a:avLst/>
            <a:gdLst>
              <a:gd name="connsiteX0" fmla="*/ 34587 w 681551"/>
              <a:gd name="connsiteY0" fmla="*/ 0 h 322503"/>
              <a:gd name="connsiteX1" fmla="*/ 649729 w 681551"/>
              <a:gd name="connsiteY1" fmla="*/ 83127 h 322503"/>
              <a:gd name="connsiteX2" fmla="*/ 533351 w 681551"/>
              <a:gd name="connsiteY2" fmla="*/ 315884 h 322503"/>
              <a:gd name="connsiteX3" fmla="*/ 17962 w 681551"/>
              <a:gd name="connsiteY3" fmla="*/ 249382 h 322503"/>
              <a:gd name="connsiteX4" fmla="*/ 167591 w 681551"/>
              <a:gd name="connsiteY4" fmla="*/ 149629 h 32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51" h="322503">
                <a:moveTo>
                  <a:pt x="34587" y="0"/>
                </a:moveTo>
                <a:cubicBezTo>
                  <a:pt x="300594" y="15240"/>
                  <a:pt x="566602" y="30480"/>
                  <a:pt x="649729" y="83127"/>
                </a:cubicBezTo>
                <a:cubicBezTo>
                  <a:pt x="732856" y="135774"/>
                  <a:pt x="638645" y="288175"/>
                  <a:pt x="533351" y="315884"/>
                </a:cubicBezTo>
                <a:cubicBezTo>
                  <a:pt x="428057" y="343593"/>
                  <a:pt x="78922" y="277091"/>
                  <a:pt x="17962" y="249382"/>
                </a:cubicBezTo>
                <a:cubicBezTo>
                  <a:pt x="-42998" y="221673"/>
                  <a:pt x="62296" y="185651"/>
                  <a:pt x="167591" y="149629"/>
                </a:cubicBezTo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flipH="1">
            <a:off x="5185714" y="4157296"/>
            <a:ext cx="681551" cy="322503"/>
          </a:xfrm>
          <a:custGeom>
            <a:avLst/>
            <a:gdLst>
              <a:gd name="connsiteX0" fmla="*/ 34587 w 681551"/>
              <a:gd name="connsiteY0" fmla="*/ 0 h 322503"/>
              <a:gd name="connsiteX1" fmla="*/ 649729 w 681551"/>
              <a:gd name="connsiteY1" fmla="*/ 83127 h 322503"/>
              <a:gd name="connsiteX2" fmla="*/ 533351 w 681551"/>
              <a:gd name="connsiteY2" fmla="*/ 315884 h 322503"/>
              <a:gd name="connsiteX3" fmla="*/ 17962 w 681551"/>
              <a:gd name="connsiteY3" fmla="*/ 249382 h 322503"/>
              <a:gd name="connsiteX4" fmla="*/ 167591 w 681551"/>
              <a:gd name="connsiteY4" fmla="*/ 149629 h 32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51" h="322503">
                <a:moveTo>
                  <a:pt x="34587" y="0"/>
                </a:moveTo>
                <a:cubicBezTo>
                  <a:pt x="300594" y="15240"/>
                  <a:pt x="566602" y="30480"/>
                  <a:pt x="649729" y="83127"/>
                </a:cubicBezTo>
                <a:cubicBezTo>
                  <a:pt x="732856" y="135774"/>
                  <a:pt x="638645" y="288175"/>
                  <a:pt x="533351" y="315884"/>
                </a:cubicBezTo>
                <a:cubicBezTo>
                  <a:pt x="428057" y="343593"/>
                  <a:pt x="78922" y="277091"/>
                  <a:pt x="17962" y="249382"/>
                </a:cubicBezTo>
                <a:cubicBezTo>
                  <a:pt x="-42998" y="221673"/>
                  <a:pt x="62296" y="185651"/>
                  <a:pt x="167591" y="149629"/>
                </a:cubicBezTo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18011" y="3951707"/>
            <a:ext cx="681551" cy="322503"/>
          </a:xfrm>
          <a:custGeom>
            <a:avLst/>
            <a:gdLst>
              <a:gd name="connsiteX0" fmla="*/ 34587 w 681551"/>
              <a:gd name="connsiteY0" fmla="*/ 0 h 322503"/>
              <a:gd name="connsiteX1" fmla="*/ 649729 w 681551"/>
              <a:gd name="connsiteY1" fmla="*/ 83127 h 322503"/>
              <a:gd name="connsiteX2" fmla="*/ 533351 w 681551"/>
              <a:gd name="connsiteY2" fmla="*/ 315884 h 322503"/>
              <a:gd name="connsiteX3" fmla="*/ 17962 w 681551"/>
              <a:gd name="connsiteY3" fmla="*/ 249382 h 322503"/>
              <a:gd name="connsiteX4" fmla="*/ 167591 w 681551"/>
              <a:gd name="connsiteY4" fmla="*/ 149629 h 32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51" h="322503">
                <a:moveTo>
                  <a:pt x="34587" y="0"/>
                </a:moveTo>
                <a:cubicBezTo>
                  <a:pt x="300594" y="15240"/>
                  <a:pt x="566602" y="30480"/>
                  <a:pt x="649729" y="83127"/>
                </a:cubicBezTo>
                <a:cubicBezTo>
                  <a:pt x="732856" y="135774"/>
                  <a:pt x="638645" y="288175"/>
                  <a:pt x="533351" y="315884"/>
                </a:cubicBezTo>
                <a:cubicBezTo>
                  <a:pt x="428057" y="343593"/>
                  <a:pt x="78922" y="277091"/>
                  <a:pt x="17962" y="249382"/>
                </a:cubicBezTo>
                <a:cubicBezTo>
                  <a:pt x="-42998" y="221673"/>
                  <a:pt x="62296" y="185651"/>
                  <a:pt x="167591" y="149629"/>
                </a:cubicBezTo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7098446" y="4140838"/>
            <a:ext cx="681551" cy="322503"/>
          </a:xfrm>
          <a:custGeom>
            <a:avLst/>
            <a:gdLst>
              <a:gd name="connsiteX0" fmla="*/ 34587 w 681551"/>
              <a:gd name="connsiteY0" fmla="*/ 0 h 322503"/>
              <a:gd name="connsiteX1" fmla="*/ 649729 w 681551"/>
              <a:gd name="connsiteY1" fmla="*/ 83127 h 322503"/>
              <a:gd name="connsiteX2" fmla="*/ 533351 w 681551"/>
              <a:gd name="connsiteY2" fmla="*/ 315884 h 322503"/>
              <a:gd name="connsiteX3" fmla="*/ 17962 w 681551"/>
              <a:gd name="connsiteY3" fmla="*/ 249382 h 322503"/>
              <a:gd name="connsiteX4" fmla="*/ 167591 w 681551"/>
              <a:gd name="connsiteY4" fmla="*/ 149629 h 32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551" h="322503">
                <a:moveTo>
                  <a:pt x="34587" y="0"/>
                </a:moveTo>
                <a:cubicBezTo>
                  <a:pt x="300594" y="15240"/>
                  <a:pt x="566602" y="30480"/>
                  <a:pt x="649729" y="83127"/>
                </a:cubicBezTo>
                <a:cubicBezTo>
                  <a:pt x="732856" y="135774"/>
                  <a:pt x="638645" y="288175"/>
                  <a:pt x="533351" y="315884"/>
                </a:cubicBezTo>
                <a:cubicBezTo>
                  <a:pt x="428057" y="343593"/>
                  <a:pt x="78922" y="277091"/>
                  <a:pt x="17962" y="249382"/>
                </a:cubicBezTo>
                <a:cubicBezTo>
                  <a:pt x="-42998" y="221673"/>
                  <a:pt x="62296" y="185651"/>
                  <a:pt x="167591" y="149629"/>
                </a:cubicBezTo>
              </a:path>
            </a:pathLst>
          </a:custGeom>
          <a:noFill/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97279" y="781397"/>
            <a:ext cx="9360132" cy="2111432"/>
          </a:xfrm>
          <a:custGeom>
            <a:avLst/>
            <a:gdLst>
              <a:gd name="connsiteX0" fmla="*/ 0 w 4172989"/>
              <a:gd name="connsiteY0" fmla="*/ 0 h 2111432"/>
              <a:gd name="connsiteX1" fmla="*/ 0 w 4172989"/>
              <a:gd name="connsiteY1" fmla="*/ 2111432 h 2111432"/>
              <a:gd name="connsiteX2" fmla="*/ 4172989 w 4172989"/>
              <a:gd name="connsiteY2" fmla="*/ 2094807 h 2111432"/>
              <a:gd name="connsiteX3" fmla="*/ 4139738 w 4172989"/>
              <a:gd name="connsiteY3" fmla="*/ 33250 h 2111432"/>
              <a:gd name="connsiteX4" fmla="*/ 3308466 w 4172989"/>
              <a:gd name="connsiteY4" fmla="*/ 33250 h 2111432"/>
              <a:gd name="connsiteX5" fmla="*/ 2876204 w 4172989"/>
              <a:gd name="connsiteY5" fmla="*/ 648392 h 2111432"/>
              <a:gd name="connsiteX6" fmla="*/ 1512917 w 4172989"/>
              <a:gd name="connsiteY6" fmla="*/ 881149 h 2111432"/>
              <a:gd name="connsiteX7" fmla="*/ 1047404 w 4172989"/>
              <a:gd name="connsiteY7" fmla="*/ 16625 h 2111432"/>
              <a:gd name="connsiteX8" fmla="*/ 0 w 4172989"/>
              <a:gd name="connsiteY8" fmla="*/ 0 h 2111432"/>
              <a:gd name="connsiteX0" fmla="*/ 0 w 4172989"/>
              <a:gd name="connsiteY0" fmla="*/ 0 h 2111432"/>
              <a:gd name="connsiteX1" fmla="*/ 0 w 4172989"/>
              <a:gd name="connsiteY1" fmla="*/ 2111432 h 2111432"/>
              <a:gd name="connsiteX2" fmla="*/ 4172989 w 4172989"/>
              <a:gd name="connsiteY2" fmla="*/ 2094807 h 2111432"/>
              <a:gd name="connsiteX3" fmla="*/ 4139738 w 4172989"/>
              <a:gd name="connsiteY3" fmla="*/ 33250 h 2111432"/>
              <a:gd name="connsiteX4" fmla="*/ 3308466 w 4172989"/>
              <a:gd name="connsiteY4" fmla="*/ 33250 h 2111432"/>
              <a:gd name="connsiteX5" fmla="*/ 2876204 w 4172989"/>
              <a:gd name="connsiteY5" fmla="*/ 648392 h 2111432"/>
              <a:gd name="connsiteX6" fmla="*/ 1512917 w 4172989"/>
              <a:gd name="connsiteY6" fmla="*/ 881149 h 2111432"/>
              <a:gd name="connsiteX7" fmla="*/ 1047404 w 4172989"/>
              <a:gd name="connsiteY7" fmla="*/ 16625 h 2111432"/>
              <a:gd name="connsiteX8" fmla="*/ 0 w 4172989"/>
              <a:gd name="connsiteY8" fmla="*/ 0 h 2111432"/>
              <a:gd name="connsiteX0" fmla="*/ 0 w 4172989"/>
              <a:gd name="connsiteY0" fmla="*/ 0 h 2111432"/>
              <a:gd name="connsiteX1" fmla="*/ 0 w 4172989"/>
              <a:gd name="connsiteY1" fmla="*/ 2111432 h 2111432"/>
              <a:gd name="connsiteX2" fmla="*/ 4172989 w 4172989"/>
              <a:gd name="connsiteY2" fmla="*/ 2094807 h 2111432"/>
              <a:gd name="connsiteX3" fmla="*/ 4139738 w 4172989"/>
              <a:gd name="connsiteY3" fmla="*/ 33250 h 2111432"/>
              <a:gd name="connsiteX4" fmla="*/ 3308466 w 4172989"/>
              <a:gd name="connsiteY4" fmla="*/ 33250 h 2111432"/>
              <a:gd name="connsiteX5" fmla="*/ 2876204 w 4172989"/>
              <a:gd name="connsiteY5" fmla="*/ 648392 h 2111432"/>
              <a:gd name="connsiteX6" fmla="*/ 1512917 w 4172989"/>
              <a:gd name="connsiteY6" fmla="*/ 881149 h 2111432"/>
              <a:gd name="connsiteX7" fmla="*/ 1047404 w 4172989"/>
              <a:gd name="connsiteY7" fmla="*/ 16625 h 2111432"/>
              <a:gd name="connsiteX8" fmla="*/ 0 w 4172989"/>
              <a:gd name="connsiteY8" fmla="*/ 0 h 2111432"/>
              <a:gd name="connsiteX0" fmla="*/ 0 w 4172989"/>
              <a:gd name="connsiteY0" fmla="*/ 0 h 2111432"/>
              <a:gd name="connsiteX1" fmla="*/ 0 w 4172989"/>
              <a:gd name="connsiteY1" fmla="*/ 2111432 h 2111432"/>
              <a:gd name="connsiteX2" fmla="*/ 4172989 w 4172989"/>
              <a:gd name="connsiteY2" fmla="*/ 2094807 h 2111432"/>
              <a:gd name="connsiteX3" fmla="*/ 4139738 w 4172989"/>
              <a:gd name="connsiteY3" fmla="*/ 33250 h 2111432"/>
              <a:gd name="connsiteX4" fmla="*/ 3308466 w 4172989"/>
              <a:gd name="connsiteY4" fmla="*/ 33250 h 2111432"/>
              <a:gd name="connsiteX5" fmla="*/ 2876204 w 4172989"/>
              <a:gd name="connsiteY5" fmla="*/ 648392 h 2111432"/>
              <a:gd name="connsiteX6" fmla="*/ 1512917 w 4172989"/>
              <a:gd name="connsiteY6" fmla="*/ 881149 h 2111432"/>
              <a:gd name="connsiteX7" fmla="*/ 1047404 w 4172989"/>
              <a:gd name="connsiteY7" fmla="*/ 16625 h 2111432"/>
              <a:gd name="connsiteX8" fmla="*/ 0 w 4172989"/>
              <a:gd name="connsiteY8" fmla="*/ 0 h 211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2989" h="2111432">
                <a:moveTo>
                  <a:pt x="0" y="0"/>
                </a:moveTo>
                <a:lnTo>
                  <a:pt x="0" y="2111432"/>
                </a:lnTo>
                <a:lnTo>
                  <a:pt x="4172989" y="2094807"/>
                </a:lnTo>
                <a:lnTo>
                  <a:pt x="4139738" y="33250"/>
                </a:lnTo>
                <a:lnTo>
                  <a:pt x="3308466" y="33250"/>
                </a:lnTo>
                <a:cubicBezTo>
                  <a:pt x="3097877" y="135774"/>
                  <a:pt x="3175462" y="507076"/>
                  <a:pt x="2876204" y="648392"/>
                </a:cubicBezTo>
                <a:cubicBezTo>
                  <a:pt x="2576946" y="789709"/>
                  <a:pt x="1668088" y="1169324"/>
                  <a:pt x="1512917" y="881149"/>
                </a:cubicBezTo>
                <a:lnTo>
                  <a:pt x="1047404" y="166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1280161" y="2104588"/>
            <a:ext cx="660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winter: fine grained</a:t>
            </a:r>
          </a:p>
        </p:txBody>
      </p:sp>
    </p:spTree>
    <p:extLst>
      <p:ext uri="{BB962C8B-B14F-4D97-AF65-F5344CB8AC3E}">
        <p14:creationId xmlns:p14="http://schemas.microsoft.com/office/powerpoint/2010/main" val="3729777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85435" y="-1745674"/>
            <a:ext cx="10702754" cy="8412481"/>
            <a:chOff x="1782962" y="-1"/>
            <a:chExt cx="9422594" cy="6858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2962" y="1296784"/>
              <a:ext cx="8958507" cy="528689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35781" y="3009208"/>
              <a:ext cx="2959331" cy="1330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78479" y="-1"/>
              <a:ext cx="3621579" cy="1479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09345" y="1479664"/>
              <a:ext cx="1052871" cy="789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441030">
              <a:off x="3891343" y="931657"/>
              <a:ext cx="1052871" cy="789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FF00A1-3CF4-0DD1-847B-B51B46E4AEC7}"/>
                </a:ext>
              </a:extLst>
            </p:cNvPr>
            <p:cNvSpPr txBox="1"/>
            <p:nvPr/>
          </p:nvSpPr>
          <p:spPr>
            <a:xfrm>
              <a:off x="9606425" y="4599290"/>
              <a:ext cx="1599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varves</a:t>
              </a:r>
              <a:endParaRPr lang="en-US" sz="4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FF00A1-3CF4-0DD1-847B-B51B46E4AEC7}"/>
                </a:ext>
              </a:extLst>
            </p:cNvPr>
            <p:cNvSpPr txBox="1"/>
            <p:nvPr/>
          </p:nvSpPr>
          <p:spPr>
            <a:xfrm>
              <a:off x="5900492" y="4570697"/>
              <a:ext cx="1599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varves</a:t>
              </a:r>
              <a:endParaRPr lang="en-US" sz="4000" dirty="0"/>
            </a:p>
          </p:txBody>
        </p:sp>
        <p:sp>
          <p:nvSpPr>
            <p:cNvPr id="12" name="Rectangle 11"/>
            <p:cNvSpPr/>
            <p:nvPr/>
          </p:nvSpPr>
          <p:spPr>
            <a:xfrm rot="20493646">
              <a:off x="7789716" y="3950369"/>
              <a:ext cx="1810790" cy="864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FF00A1-3CF4-0DD1-847B-B51B46E4AEC7}"/>
                </a:ext>
              </a:extLst>
            </p:cNvPr>
            <p:cNvSpPr txBox="1"/>
            <p:nvPr/>
          </p:nvSpPr>
          <p:spPr>
            <a:xfrm>
              <a:off x="7807442" y="4570697"/>
              <a:ext cx="1599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varves</a:t>
              </a:r>
              <a:endParaRPr lang="en-US" sz="4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FF00A1-3CF4-0DD1-847B-B51B46E4AEC7}"/>
                </a:ext>
              </a:extLst>
            </p:cNvPr>
            <p:cNvSpPr txBox="1"/>
            <p:nvPr/>
          </p:nvSpPr>
          <p:spPr>
            <a:xfrm>
              <a:off x="8560134" y="1403686"/>
              <a:ext cx="133879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AIR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54136" y="1824641"/>
              <a:ext cx="1052871" cy="789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87054" y="6068289"/>
              <a:ext cx="1052871" cy="789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FF00A1-3CF4-0DD1-847B-B51B46E4AEC7}"/>
                </a:ext>
              </a:extLst>
            </p:cNvPr>
            <p:cNvSpPr txBox="1"/>
            <p:nvPr/>
          </p:nvSpPr>
          <p:spPr>
            <a:xfrm>
              <a:off x="9584287" y="3444240"/>
              <a:ext cx="13387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SEA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59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0737-D0FB-4386-BE52-1AB878B79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0" r="-1524"/>
          <a:stretch/>
        </p:blipFill>
        <p:spPr>
          <a:xfrm>
            <a:off x="-95693" y="0"/>
            <a:ext cx="4869711" cy="67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66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57" y="2122100"/>
            <a:ext cx="6315213" cy="4212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312556" y="450957"/>
            <a:ext cx="6315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Varves</a:t>
            </a:r>
            <a:r>
              <a:rPr lang="en-US" sz="4000" dirty="0"/>
              <a:t> can be counted like tree rings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7081889" y="2648288"/>
            <a:ext cx="49216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thickness of rings</a:t>
            </a:r>
          </a:p>
          <a:p>
            <a:r>
              <a:rPr lang="en-US" sz="4000" dirty="0"/>
              <a:t>provides a way of</a:t>
            </a:r>
          </a:p>
          <a:p>
            <a:r>
              <a:rPr lang="en-US" sz="4000" dirty="0"/>
              <a:t>correlating </a:t>
            </a:r>
            <a:r>
              <a:rPr lang="en-US" sz="4000" dirty="0" err="1"/>
              <a:t>varves</a:t>
            </a:r>
            <a:endParaRPr lang="en-US" sz="4000" dirty="0"/>
          </a:p>
          <a:p>
            <a:r>
              <a:rPr lang="en-US" sz="4000" dirty="0"/>
              <a:t>between different sites</a:t>
            </a:r>
          </a:p>
        </p:txBody>
      </p:sp>
    </p:spTree>
    <p:extLst>
      <p:ext uri="{BB962C8B-B14F-4D97-AF65-F5344CB8AC3E}">
        <p14:creationId xmlns:p14="http://schemas.microsoft.com/office/powerpoint/2010/main" val="1438380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1" y="0"/>
            <a:ext cx="11783051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81644" y="3640975"/>
            <a:ext cx="16625" cy="257694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 rot="16200000">
            <a:off x="-767211" y="4575505"/>
            <a:ext cx="2223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thickness</a:t>
            </a:r>
          </a:p>
        </p:txBody>
      </p:sp>
    </p:spTree>
    <p:extLst>
      <p:ext uri="{BB962C8B-B14F-4D97-AF65-F5344CB8AC3E}">
        <p14:creationId xmlns:p14="http://schemas.microsoft.com/office/powerpoint/2010/main" val="1436745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564710" y="453728"/>
            <a:ext cx="94936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application 1.</a:t>
            </a:r>
          </a:p>
          <a:p>
            <a:endParaRPr lang="en-US" sz="4000" dirty="0"/>
          </a:p>
          <a:p>
            <a:r>
              <a:rPr lang="en-US" sz="4000" dirty="0"/>
              <a:t>The lowest varve at a site</a:t>
            </a:r>
          </a:p>
          <a:p>
            <a:endParaRPr lang="en-US" sz="4000" dirty="0"/>
          </a:p>
          <a:p>
            <a:r>
              <a:rPr lang="en-US" sz="4000" dirty="0"/>
              <a:t>dates that part of the lake floor</a:t>
            </a:r>
          </a:p>
          <a:p>
            <a:endParaRPr lang="en-US" sz="4000" dirty="0"/>
          </a:p>
          <a:p>
            <a:r>
              <a:rPr lang="en-US" sz="4000" dirty="0"/>
              <a:t>and is a proxy for the position of the glacier</a:t>
            </a:r>
          </a:p>
        </p:txBody>
      </p:sp>
    </p:spTree>
    <p:extLst>
      <p:ext uri="{BB962C8B-B14F-4D97-AF65-F5344CB8AC3E}">
        <p14:creationId xmlns:p14="http://schemas.microsoft.com/office/powerpoint/2010/main" val="3002012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8494" y="548639"/>
            <a:ext cx="12281977" cy="5835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0"/>
            <a:ext cx="617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Baltic Sea shoreline of </a:t>
            </a:r>
            <a:r>
              <a:rPr lang="en-US" sz="3200" dirty="0" err="1"/>
              <a:t>Sweeden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2494" y="166255"/>
            <a:ext cx="4211782" cy="53894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H="1" flipV="1">
            <a:off x="7108521" y="2160740"/>
            <a:ext cx="469726" cy="3131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628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0057" y="584775"/>
            <a:ext cx="12281977" cy="5835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4391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Baltic Sea shoreline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515061" y="5493553"/>
            <a:ext cx="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61632" y="1382872"/>
            <a:ext cx="83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200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10111592" y="3658739"/>
            <a:ext cx="30848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distance (km)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8504" y="6273225"/>
            <a:ext cx="30848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time (</a:t>
            </a:r>
            <a:r>
              <a:rPr lang="en-US" sz="3200" dirty="0" err="1"/>
              <a:t>kyrs</a:t>
            </a:r>
            <a:r>
              <a:rPr lang="en-US" sz="3200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61083" y="6273224"/>
            <a:ext cx="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8647" y="6127922"/>
            <a:ext cx="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65259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16" y="107270"/>
            <a:ext cx="3629424" cy="6750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105" y="277867"/>
            <a:ext cx="7162989" cy="6580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7471" y="-45299"/>
            <a:ext cx="24545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Connecticut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70754" y="4501681"/>
            <a:ext cx="14104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3000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0754" y="1132860"/>
            <a:ext cx="14104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4000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6373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16" y="107270"/>
            <a:ext cx="3629424" cy="67507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356" y="107271"/>
            <a:ext cx="6704172" cy="6750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4694" y="11735"/>
            <a:ext cx="31116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Massachusetts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3909" y="6211669"/>
            <a:ext cx="14104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3200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9017" y="107270"/>
            <a:ext cx="14104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6000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233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340" y="107271"/>
            <a:ext cx="7399597" cy="6750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16" y="107270"/>
            <a:ext cx="3629424" cy="67507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56896" y="11735"/>
            <a:ext cx="3739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Northern VT/NH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38422" y="3434867"/>
            <a:ext cx="14104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7000</a:t>
            </a:r>
            <a:r>
              <a:rPr 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85699" y="582810"/>
            <a:ext cx="14104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7800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4811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564710" y="453728"/>
            <a:ext cx="9493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application 2.</a:t>
            </a:r>
          </a:p>
          <a:p>
            <a:endParaRPr lang="en-US" sz="4000" dirty="0"/>
          </a:p>
          <a:p>
            <a:r>
              <a:rPr lang="en-US" sz="4000" dirty="0"/>
              <a:t>Date advance/retreat of glacier</a:t>
            </a:r>
          </a:p>
          <a:p>
            <a:endParaRPr lang="en-US" sz="4000" dirty="0"/>
          </a:p>
          <a:p>
            <a:r>
              <a:rPr lang="en-US" sz="4000" dirty="0"/>
              <a:t>till (or esker gravel) lying on top of a </a:t>
            </a:r>
            <a:r>
              <a:rPr lang="en-US" sz="4000" dirty="0" err="1"/>
              <a:t>varved</a:t>
            </a:r>
            <a:r>
              <a:rPr lang="en-US" sz="4000" dirty="0"/>
              <a:t> sequence</a:t>
            </a:r>
          </a:p>
        </p:txBody>
      </p:sp>
    </p:spTree>
    <p:extLst>
      <p:ext uri="{BB962C8B-B14F-4D97-AF65-F5344CB8AC3E}">
        <p14:creationId xmlns:p14="http://schemas.microsoft.com/office/powerpoint/2010/main" val="3544954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" y="0"/>
            <a:ext cx="1107457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9672" y="416123"/>
            <a:ext cx="35350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time = 10,385 BPE</a:t>
            </a:r>
          </a:p>
        </p:txBody>
      </p:sp>
    </p:spTree>
    <p:extLst>
      <p:ext uri="{BB962C8B-B14F-4D97-AF65-F5344CB8AC3E}">
        <p14:creationId xmlns:p14="http://schemas.microsoft.com/office/powerpoint/2010/main" val="98808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00737-D0FB-4386-BE52-1AB878B79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80" r="-1524"/>
          <a:stretch/>
        </p:blipFill>
        <p:spPr>
          <a:xfrm>
            <a:off x="-95693" y="0"/>
            <a:ext cx="4869711" cy="6794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0D7D2B-0909-B1B4-B5C8-1F51F21167D0}"/>
              </a:ext>
            </a:extLst>
          </p:cNvPr>
          <p:cNvSpPr txBox="1"/>
          <p:nvPr/>
        </p:nvSpPr>
        <p:spPr>
          <a:xfrm>
            <a:off x="5838440" y="327990"/>
            <a:ext cx="60446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 shaped valley</a:t>
            </a:r>
          </a:p>
          <a:p>
            <a:endParaRPr lang="en-US" sz="3600" dirty="0"/>
          </a:p>
          <a:p>
            <a:r>
              <a:rPr lang="en-US" sz="3600" dirty="0"/>
              <a:t>two levels of cirques</a:t>
            </a:r>
          </a:p>
          <a:p>
            <a:endParaRPr lang="en-US" sz="3600" dirty="0"/>
          </a:p>
          <a:p>
            <a:r>
              <a:rPr lang="en-US" sz="3600" dirty="0"/>
              <a:t>cirque lakes</a:t>
            </a:r>
          </a:p>
          <a:p>
            <a:endParaRPr lang="en-US" sz="3600" dirty="0"/>
          </a:p>
          <a:p>
            <a:r>
              <a:rPr lang="en-US" sz="3600" dirty="0"/>
              <a:t>This terrain is glacial</a:t>
            </a:r>
          </a:p>
          <a:p>
            <a:endParaRPr lang="en-US" sz="3600" dirty="0"/>
          </a:p>
        </p:txBody>
      </p:sp>
      <p:sp>
        <p:nvSpPr>
          <p:cNvPr id="5" name="Freeform 4"/>
          <p:cNvSpPr/>
          <p:nvPr/>
        </p:nvSpPr>
        <p:spPr>
          <a:xfrm>
            <a:off x="1944840" y="4496224"/>
            <a:ext cx="1168574" cy="1511408"/>
          </a:xfrm>
          <a:custGeom>
            <a:avLst/>
            <a:gdLst>
              <a:gd name="connsiteX0" fmla="*/ 511281 w 1168574"/>
              <a:gd name="connsiteY0" fmla="*/ 22613 h 1511408"/>
              <a:gd name="connsiteX1" fmla="*/ 96611 w 1168574"/>
              <a:gd name="connsiteY1" fmla="*/ 192734 h 1511408"/>
              <a:gd name="connsiteX2" fmla="*/ 918 w 1168574"/>
              <a:gd name="connsiteY2" fmla="*/ 469181 h 1511408"/>
              <a:gd name="connsiteX3" fmla="*/ 128509 w 1168574"/>
              <a:gd name="connsiteY3" fmla="*/ 671199 h 1511408"/>
              <a:gd name="connsiteX4" fmla="*/ 918 w 1168574"/>
              <a:gd name="connsiteY4" fmla="*/ 905116 h 1511408"/>
              <a:gd name="connsiteX5" fmla="*/ 107244 w 1168574"/>
              <a:gd name="connsiteY5" fmla="*/ 1160297 h 1511408"/>
              <a:gd name="connsiteX6" fmla="*/ 298630 w 1168574"/>
              <a:gd name="connsiteY6" fmla="*/ 1372948 h 1511408"/>
              <a:gd name="connsiteX7" fmla="*/ 798360 w 1168574"/>
              <a:gd name="connsiteY7" fmla="*/ 1511171 h 1511408"/>
              <a:gd name="connsiteX8" fmla="*/ 1042909 w 1168574"/>
              <a:gd name="connsiteY8" fmla="*/ 1341050 h 1511408"/>
              <a:gd name="connsiteX9" fmla="*/ 968481 w 1168574"/>
              <a:gd name="connsiteY9" fmla="*/ 1085869 h 1511408"/>
              <a:gd name="connsiteX10" fmla="*/ 1149234 w 1168574"/>
              <a:gd name="connsiteY10" fmla="*/ 841320 h 1511408"/>
              <a:gd name="connsiteX11" fmla="*/ 1159867 w 1168574"/>
              <a:gd name="connsiteY11" fmla="*/ 511711 h 1511408"/>
              <a:gd name="connsiteX12" fmla="*/ 1117337 w 1168574"/>
              <a:gd name="connsiteY12" fmla="*/ 182102 h 1511408"/>
              <a:gd name="connsiteX13" fmla="*/ 777095 w 1168574"/>
              <a:gd name="connsiteY13" fmla="*/ 22613 h 1511408"/>
              <a:gd name="connsiteX14" fmla="*/ 511281 w 1168574"/>
              <a:gd name="connsiteY14" fmla="*/ 22613 h 151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68574" h="1511408">
                <a:moveTo>
                  <a:pt x="511281" y="22613"/>
                </a:moveTo>
                <a:cubicBezTo>
                  <a:pt x="397867" y="50966"/>
                  <a:pt x="181671" y="118306"/>
                  <a:pt x="96611" y="192734"/>
                </a:cubicBezTo>
                <a:cubicBezTo>
                  <a:pt x="11551" y="267162"/>
                  <a:pt x="-4398" y="389437"/>
                  <a:pt x="918" y="469181"/>
                </a:cubicBezTo>
                <a:cubicBezTo>
                  <a:pt x="6234" y="548925"/>
                  <a:pt x="128509" y="598543"/>
                  <a:pt x="128509" y="671199"/>
                </a:cubicBezTo>
                <a:cubicBezTo>
                  <a:pt x="128509" y="743855"/>
                  <a:pt x="4462" y="823600"/>
                  <a:pt x="918" y="905116"/>
                </a:cubicBezTo>
                <a:cubicBezTo>
                  <a:pt x="-2626" y="986632"/>
                  <a:pt x="57625" y="1082325"/>
                  <a:pt x="107244" y="1160297"/>
                </a:cubicBezTo>
                <a:cubicBezTo>
                  <a:pt x="156863" y="1238269"/>
                  <a:pt x="183444" y="1314469"/>
                  <a:pt x="298630" y="1372948"/>
                </a:cubicBezTo>
                <a:cubicBezTo>
                  <a:pt x="413816" y="1431427"/>
                  <a:pt x="674314" y="1516487"/>
                  <a:pt x="798360" y="1511171"/>
                </a:cubicBezTo>
                <a:cubicBezTo>
                  <a:pt x="922407" y="1505855"/>
                  <a:pt x="1014556" y="1411934"/>
                  <a:pt x="1042909" y="1341050"/>
                </a:cubicBezTo>
                <a:cubicBezTo>
                  <a:pt x="1071263" y="1270166"/>
                  <a:pt x="950760" y="1169157"/>
                  <a:pt x="968481" y="1085869"/>
                </a:cubicBezTo>
                <a:cubicBezTo>
                  <a:pt x="986202" y="1002581"/>
                  <a:pt x="1117336" y="937013"/>
                  <a:pt x="1149234" y="841320"/>
                </a:cubicBezTo>
                <a:cubicBezTo>
                  <a:pt x="1181132" y="745627"/>
                  <a:pt x="1165183" y="621581"/>
                  <a:pt x="1159867" y="511711"/>
                </a:cubicBezTo>
                <a:cubicBezTo>
                  <a:pt x="1154551" y="401841"/>
                  <a:pt x="1181132" y="263618"/>
                  <a:pt x="1117337" y="182102"/>
                </a:cubicBezTo>
                <a:cubicBezTo>
                  <a:pt x="1053542" y="100586"/>
                  <a:pt x="874560" y="54511"/>
                  <a:pt x="777095" y="22613"/>
                </a:cubicBezTo>
                <a:cubicBezTo>
                  <a:pt x="679630" y="-9285"/>
                  <a:pt x="624695" y="-5740"/>
                  <a:pt x="511281" y="22613"/>
                </a:cubicBez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38090" y="2558908"/>
            <a:ext cx="1047876" cy="264633"/>
          </a:xfrm>
          <a:custGeom>
            <a:avLst/>
            <a:gdLst>
              <a:gd name="connsiteX0" fmla="*/ 58812 w 1047876"/>
              <a:gd name="connsiteY0" fmla="*/ 35436 h 264633"/>
              <a:gd name="connsiteX1" fmla="*/ 37547 w 1047876"/>
              <a:gd name="connsiteY1" fmla="*/ 173659 h 264633"/>
              <a:gd name="connsiteX2" fmla="*/ 377789 w 1047876"/>
              <a:gd name="connsiteY2" fmla="*/ 237455 h 264633"/>
              <a:gd name="connsiteX3" fmla="*/ 856254 w 1047876"/>
              <a:gd name="connsiteY3" fmla="*/ 248087 h 264633"/>
              <a:gd name="connsiteX4" fmla="*/ 1047640 w 1047876"/>
              <a:gd name="connsiteY4" fmla="*/ 14171 h 264633"/>
              <a:gd name="connsiteX5" fmla="*/ 824357 w 1047876"/>
              <a:gd name="connsiteY5" fmla="*/ 24804 h 264633"/>
              <a:gd name="connsiteX6" fmla="*/ 622338 w 1047876"/>
              <a:gd name="connsiteY6" fmla="*/ 14171 h 264633"/>
              <a:gd name="connsiteX7" fmla="*/ 484115 w 1047876"/>
              <a:gd name="connsiteY7" fmla="*/ 14171 h 264633"/>
              <a:gd name="connsiteX8" fmla="*/ 58812 w 1047876"/>
              <a:gd name="connsiteY8" fmla="*/ 35436 h 26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876" h="264633">
                <a:moveTo>
                  <a:pt x="58812" y="35436"/>
                </a:moveTo>
                <a:cubicBezTo>
                  <a:pt x="-15616" y="62017"/>
                  <a:pt x="-15616" y="139989"/>
                  <a:pt x="37547" y="173659"/>
                </a:cubicBezTo>
                <a:cubicBezTo>
                  <a:pt x="90710" y="207329"/>
                  <a:pt x="241338" y="225050"/>
                  <a:pt x="377789" y="237455"/>
                </a:cubicBezTo>
                <a:cubicBezTo>
                  <a:pt x="514240" y="249860"/>
                  <a:pt x="744612" y="285301"/>
                  <a:pt x="856254" y="248087"/>
                </a:cubicBezTo>
                <a:cubicBezTo>
                  <a:pt x="967896" y="210873"/>
                  <a:pt x="1052956" y="51385"/>
                  <a:pt x="1047640" y="14171"/>
                </a:cubicBezTo>
                <a:cubicBezTo>
                  <a:pt x="1042324" y="-23043"/>
                  <a:pt x="895241" y="24804"/>
                  <a:pt x="824357" y="24804"/>
                </a:cubicBezTo>
                <a:cubicBezTo>
                  <a:pt x="753473" y="24804"/>
                  <a:pt x="679045" y="15943"/>
                  <a:pt x="622338" y="14171"/>
                </a:cubicBezTo>
                <a:cubicBezTo>
                  <a:pt x="565631" y="12399"/>
                  <a:pt x="581580" y="10627"/>
                  <a:pt x="484115" y="14171"/>
                </a:cubicBezTo>
                <a:cubicBezTo>
                  <a:pt x="386650" y="17715"/>
                  <a:pt x="133240" y="8855"/>
                  <a:pt x="58812" y="35436"/>
                </a:cubicBezTo>
                <a:close/>
              </a:path>
            </a:pathLst>
          </a:cu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-42530" y="893135"/>
            <a:ext cx="4178595" cy="2005378"/>
          </a:xfrm>
          <a:custGeom>
            <a:avLst/>
            <a:gdLst>
              <a:gd name="connsiteX0" fmla="*/ 0 w 4178595"/>
              <a:gd name="connsiteY0" fmla="*/ 212651 h 2005378"/>
              <a:gd name="connsiteX1" fmla="*/ 563525 w 4178595"/>
              <a:gd name="connsiteY1" fmla="*/ 1552353 h 2005378"/>
              <a:gd name="connsiteX2" fmla="*/ 1711842 w 4178595"/>
              <a:gd name="connsiteY2" fmla="*/ 1988288 h 2005378"/>
              <a:gd name="connsiteX3" fmla="*/ 3104707 w 4178595"/>
              <a:gd name="connsiteY3" fmla="*/ 1860698 h 2005378"/>
              <a:gd name="connsiteX4" fmla="*/ 3583172 w 4178595"/>
              <a:gd name="connsiteY4" fmla="*/ 1339702 h 2005378"/>
              <a:gd name="connsiteX5" fmla="*/ 4019107 w 4178595"/>
              <a:gd name="connsiteY5" fmla="*/ 520995 h 2005378"/>
              <a:gd name="connsiteX6" fmla="*/ 4178595 w 4178595"/>
              <a:gd name="connsiteY6" fmla="*/ 0 h 200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8595" h="2005378">
                <a:moveTo>
                  <a:pt x="0" y="212651"/>
                </a:moveTo>
                <a:cubicBezTo>
                  <a:pt x="139109" y="734532"/>
                  <a:pt x="278218" y="1256414"/>
                  <a:pt x="563525" y="1552353"/>
                </a:cubicBezTo>
                <a:cubicBezTo>
                  <a:pt x="848832" y="1848292"/>
                  <a:pt x="1288312" y="1936897"/>
                  <a:pt x="1711842" y="1988288"/>
                </a:cubicBezTo>
                <a:cubicBezTo>
                  <a:pt x="2135372" y="2039679"/>
                  <a:pt x="2792819" y="1968796"/>
                  <a:pt x="3104707" y="1860698"/>
                </a:cubicBezTo>
                <a:cubicBezTo>
                  <a:pt x="3416595" y="1752600"/>
                  <a:pt x="3430772" y="1562986"/>
                  <a:pt x="3583172" y="1339702"/>
                </a:cubicBezTo>
                <a:cubicBezTo>
                  <a:pt x="3735572" y="1116418"/>
                  <a:pt x="3919870" y="744279"/>
                  <a:pt x="4019107" y="520995"/>
                </a:cubicBezTo>
                <a:cubicBezTo>
                  <a:pt x="4118344" y="297711"/>
                  <a:pt x="4148469" y="148855"/>
                  <a:pt x="4178595" y="0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0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564710" y="453728"/>
            <a:ext cx="949369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application 3.</a:t>
            </a:r>
          </a:p>
          <a:p>
            <a:endParaRPr lang="en-US" sz="4000" dirty="0"/>
          </a:p>
          <a:p>
            <a:r>
              <a:rPr lang="en-US" sz="4000" dirty="0"/>
              <a:t>Date local events that left a record in the </a:t>
            </a:r>
            <a:r>
              <a:rPr lang="en-US" sz="4000" dirty="0" err="1"/>
              <a:t>varved</a:t>
            </a:r>
            <a:r>
              <a:rPr lang="en-US" sz="4000" dirty="0"/>
              <a:t> sediment</a:t>
            </a:r>
          </a:p>
          <a:p>
            <a:r>
              <a:rPr lang="en-US" sz="4000" dirty="0"/>
              <a:t>      volcanic eruptions (through tephra)</a:t>
            </a:r>
          </a:p>
          <a:p>
            <a:r>
              <a:rPr lang="en-US" sz="4000" dirty="0"/>
              <a:t>      very large earthquakes</a:t>
            </a:r>
          </a:p>
          <a:p>
            <a:r>
              <a:rPr lang="en-US" sz="4000" dirty="0"/>
              <a:t>		(through disturbed layers)</a:t>
            </a:r>
          </a:p>
          <a:p>
            <a:r>
              <a:rPr lang="en-US" sz="4000" dirty="0"/>
              <a:t>      lake drainage (through </a:t>
            </a:r>
            <a:r>
              <a:rPr lang="en-US" sz="4000" dirty="0" err="1"/>
              <a:t>uncomformaties</a:t>
            </a:r>
            <a:r>
              <a:rPr lang="en-US" sz="4000" dirty="0"/>
              <a:t>)</a:t>
            </a:r>
          </a:p>
          <a:p>
            <a:r>
              <a:rPr lang="en-US" sz="4000" dirty="0"/>
              <a:t>      marine/freshwater transition</a:t>
            </a:r>
          </a:p>
          <a:p>
            <a:r>
              <a:rPr lang="en-US" sz="4000" dirty="0"/>
              <a:t>		(through microfossils)</a:t>
            </a:r>
          </a:p>
        </p:txBody>
      </p:sp>
    </p:spTree>
    <p:extLst>
      <p:ext uri="{BB962C8B-B14F-4D97-AF65-F5344CB8AC3E}">
        <p14:creationId xmlns:p14="http://schemas.microsoft.com/office/powerpoint/2010/main" val="1798909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17" y="0"/>
            <a:ext cx="784632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8806667" y="527870"/>
            <a:ext cx="1857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Iceland: triangle</a:t>
            </a:r>
          </a:p>
          <a:p>
            <a:endParaRPr lang="en-US" sz="4000" dirty="0"/>
          </a:p>
          <a:p>
            <a:r>
              <a:rPr lang="en-US" sz="4000" dirty="0"/>
              <a:t>tephra layers:</a:t>
            </a:r>
          </a:p>
          <a:p>
            <a:r>
              <a:rPr lang="en-US" sz="4000" dirty="0"/>
              <a:t>circles</a:t>
            </a:r>
          </a:p>
        </p:txBody>
      </p:sp>
    </p:spTree>
    <p:extLst>
      <p:ext uri="{BB962C8B-B14F-4D97-AF65-F5344CB8AC3E}">
        <p14:creationId xmlns:p14="http://schemas.microsoft.com/office/powerpoint/2010/main" val="1592201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96" y="0"/>
            <a:ext cx="7648668" cy="6598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3728039" y="2945311"/>
            <a:ext cx="1857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Hekla 4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571103" y="3076832"/>
            <a:ext cx="156936" cy="222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3770800" y="5507278"/>
            <a:ext cx="2827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Torfajökull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571103" y="5507278"/>
            <a:ext cx="199698" cy="3539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8806667" y="527870"/>
            <a:ext cx="25700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core in south Britain</a:t>
            </a:r>
          </a:p>
          <a:p>
            <a:endParaRPr lang="en-US" sz="4000" dirty="0"/>
          </a:p>
          <a:p>
            <a:r>
              <a:rPr lang="en-US" sz="4000" dirty="0"/>
              <a:t>(red circle  in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1328001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713" y="1396313"/>
            <a:ext cx="4114800" cy="397887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411366" y="3472249"/>
            <a:ext cx="1013254" cy="12356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1427" y="397895"/>
            <a:ext cx="5208038" cy="61511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3943" y="3711988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1047.6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200186" y="0"/>
            <a:ext cx="4013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Hekla 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106849" y="3466071"/>
            <a:ext cx="1013254" cy="12356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64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E74F6-9DF3-0765-34DC-66CC0A38B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700784" y="623643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 2:  North American Ice Margin and Biology</a:t>
            </a:r>
          </a:p>
        </p:txBody>
      </p:sp>
    </p:spTree>
    <p:extLst>
      <p:ext uri="{BB962C8B-B14F-4D97-AF65-F5344CB8AC3E}">
        <p14:creationId xmlns:p14="http://schemas.microsoft.com/office/powerpoint/2010/main" val="227412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26509" y="1572492"/>
            <a:ext cx="1498600" cy="1683327"/>
          </a:xfrm>
          <a:custGeom>
            <a:avLst/>
            <a:gdLst>
              <a:gd name="connsiteX0" fmla="*/ 101600 w 1498600"/>
              <a:gd name="connsiteY0" fmla="*/ 1641764 h 1683327"/>
              <a:gd name="connsiteX1" fmla="*/ 558800 w 1498600"/>
              <a:gd name="connsiteY1" fmla="*/ 1406236 h 1683327"/>
              <a:gd name="connsiteX2" fmla="*/ 946727 w 1498600"/>
              <a:gd name="connsiteY2" fmla="*/ 1073727 h 1683327"/>
              <a:gd name="connsiteX3" fmla="*/ 1237673 w 1498600"/>
              <a:gd name="connsiteY3" fmla="*/ 921327 h 1683327"/>
              <a:gd name="connsiteX4" fmla="*/ 1487055 w 1498600"/>
              <a:gd name="connsiteY4" fmla="*/ 519545 h 1683327"/>
              <a:gd name="connsiteX5" fmla="*/ 1306946 w 1498600"/>
              <a:gd name="connsiteY5" fmla="*/ 76200 h 1683327"/>
              <a:gd name="connsiteX6" fmla="*/ 932873 w 1498600"/>
              <a:gd name="connsiteY6" fmla="*/ 62345 h 1683327"/>
              <a:gd name="connsiteX7" fmla="*/ 655782 w 1498600"/>
              <a:gd name="connsiteY7" fmla="*/ 131618 h 1683327"/>
              <a:gd name="connsiteX8" fmla="*/ 447964 w 1498600"/>
              <a:gd name="connsiteY8" fmla="*/ 76200 h 1683327"/>
              <a:gd name="connsiteX9" fmla="*/ 420255 w 1498600"/>
              <a:gd name="connsiteY9" fmla="*/ 561109 h 1683327"/>
              <a:gd name="connsiteX10" fmla="*/ 337127 w 1498600"/>
              <a:gd name="connsiteY10" fmla="*/ 838200 h 1683327"/>
              <a:gd name="connsiteX11" fmla="*/ 73891 w 1498600"/>
              <a:gd name="connsiteY11" fmla="*/ 1156854 h 1683327"/>
              <a:gd name="connsiteX12" fmla="*/ 4618 w 1498600"/>
              <a:gd name="connsiteY12" fmla="*/ 1586345 h 1683327"/>
              <a:gd name="connsiteX13" fmla="*/ 46182 w 1498600"/>
              <a:gd name="connsiteY13" fmla="*/ 1683327 h 1683327"/>
              <a:gd name="connsiteX0" fmla="*/ 101600 w 1498600"/>
              <a:gd name="connsiteY0" fmla="*/ 1641764 h 1683327"/>
              <a:gd name="connsiteX1" fmla="*/ 558800 w 1498600"/>
              <a:gd name="connsiteY1" fmla="*/ 1406236 h 1683327"/>
              <a:gd name="connsiteX2" fmla="*/ 946727 w 1498600"/>
              <a:gd name="connsiteY2" fmla="*/ 1073727 h 1683327"/>
              <a:gd name="connsiteX3" fmla="*/ 1237673 w 1498600"/>
              <a:gd name="connsiteY3" fmla="*/ 921327 h 1683327"/>
              <a:gd name="connsiteX4" fmla="*/ 1487055 w 1498600"/>
              <a:gd name="connsiteY4" fmla="*/ 519545 h 1683327"/>
              <a:gd name="connsiteX5" fmla="*/ 1306946 w 1498600"/>
              <a:gd name="connsiteY5" fmla="*/ 76200 h 1683327"/>
              <a:gd name="connsiteX6" fmla="*/ 932873 w 1498600"/>
              <a:gd name="connsiteY6" fmla="*/ 62345 h 1683327"/>
              <a:gd name="connsiteX7" fmla="*/ 655782 w 1498600"/>
              <a:gd name="connsiteY7" fmla="*/ 131618 h 1683327"/>
              <a:gd name="connsiteX8" fmla="*/ 447964 w 1498600"/>
              <a:gd name="connsiteY8" fmla="*/ 76200 h 1683327"/>
              <a:gd name="connsiteX9" fmla="*/ 420255 w 1498600"/>
              <a:gd name="connsiteY9" fmla="*/ 561109 h 1683327"/>
              <a:gd name="connsiteX10" fmla="*/ 337127 w 1498600"/>
              <a:gd name="connsiteY10" fmla="*/ 838200 h 1683327"/>
              <a:gd name="connsiteX11" fmla="*/ 73891 w 1498600"/>
              <a:gd name="connsiteY11" fmla="*/ 1156854 h 1683327"/>
              <a:gd name="connsiteX12" fmla="*/ 4618 w 1498600"/>
              <a:gd name="connsiteY12" fmla="*/ 1586345 h 1683327"/>
              <a:gd name="connsiteX13" fmla="*/ 46182 w 1498600"/>
              <a:gd name="connsiteY13" fmla="*/ 1683327 h 1683327"/>
              <a:gd name="connsiteX14" fmla="*/ 101600 w 1498600"/>
              <a:gd name="connsiteY14" fmla="*/ 1641764 h 168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600" h="1683327">
                <a:moveTo>
                  <a:pt x="101600" y="1641764"/>
                </a:moveTo>
                <a:cubicBezTo>
                  <a:pt x="259773" y="1571336"/>
                  <a:pt x="417946" y="1500909"/>
                  <a:pt x="558800" y="1406236"/>
                </a:cubicBezTo>
                <a:cubicBezTo>
                  <a:pt x="699654" y="1311563"/>
                  <a:pt x="833582" y="1154545"/>
                  <a:pt x="946727" y="1073727"/>
                </a:cubicBezTo>
                <a:cubicBezTo>
                  <a:pt x="1059872" y="992909"/>
                  <a:pt x="1147618" y="1013691"/>
                  <a:pt x="1237673" y="921327"/>
                </a:cubicBezTo>
                <a:cubicBezTo>
                  <a:pt x="1327728" y="828963"/>
                  <a:pt x="1475510" y="660399"/>
                  <a:pt x="1487055" y="519545"/>
                </a:cubicBezTo>
                <a:cubicBezTo>
                  <a:pt x="1498600" y="378691"/>
                  <a:pt x="1399310" y="152400"/>
                  <a:pt x="1306946" y="76200"/>
                </a:cubicBezTo>
                <a:cubicBezTo>
                  <a:pt x="1214582" y="0"/>
                  <a:pt x="1041400" y="53109"/>
                  <a:pt x="932873" y="62345"/>
                </a:cubicBezTo>
                <a:cubicBezTo>
                  <a:pt x="824346" y="71581"/>
                  <a:pt x="736600" y="129309"/>
                  <a:pt x="655782" y="131618"/>
                </a:cubicBezTo>
                <a:cubicBezTo>
                  <a:pt x="574964" y="133927"/>
                  <a:pt x="487219" y="4618"/>
                  <a:pt x="447964" y="76200"/>
                </a:cubicBezTo>
                <a:cubicBezTo>
                  <a:pt x="408710" y="147782"/>
                  <a:pt x="438728" y="434109"/>
                  <a:pt x="420255" y="561109"/>
                </a:cubicBezTo>
                <a:cubicBezTo>
                  <a:pt x="401782" y="688109"/>
                  <a:pt x="394854" y="738909"/>
                  <a:pt x="337127" y="838200"/>
                </a:cubicBezTo>
                <a:cubicBezTo>
                  <a:pt x="279400" y="937491"/>
                  <a:pt x="129309" y="1032163"/>
                  <a:pt x="73891" y="1156854"/>
                </a:cubicBezTo>
                <a:cubicBezTo>
                  <a:pt x="18473" y="1281545"/>
                  <a:pt x="9236" y="1498600"/>
                  <a:pt x="4618" y="1586345"/>
                </a:cubicBezTo>
                <a:cubicBezTo>
                  <a:pt x="0" y="1674090"/>
                  <a:pt x="23091" y="1678708"/>
                  <a:pt x="46182" y="1683327"/>
                </a:cubicBezTo>
                <a:lnTo>
                  <a:pt x="101600" y="164176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24000" y="-1"/>
            <a:ext cx="3581400" cy="3863789"/>
          </a:xfrm>
          <a:custGeom>
            <a:avLst/>
            <a:gdLst>
              <a:gd name="connsiteX0" fmla="*/ 92363 w 2267527"/>
              <a:gd name="connsiteY0" fmla="*/ 2895600 h 2895600"/>
              <a:gd name="connsiteX1" fmla="*/ 9236 w 2267527"/>
              <a:gd name="connsiteY1" fmla="*/ 2701636 h 2895600"/>
              <a:gd name="connsiteX2" fmla="*/ 147781 w 2267527"/>
              <a:gd name="connsiteY2" fmla="*/ 2673927 h 2895600"/>
              <a:gd name="connsiteX3" fmla="*/ 314036 w 2267527"/>
              <a:gd name="connsiteY3" fmla="*/ 2770909 h 2895600"/>
              <a:gd name="connsiteX4" fmla="*/ 411018 w 2267527"/>
              <a:gd name="connsiteY4" fmla="*/ 2272145 h 2895600"/>
              <a:gd name="connsiteX5" fmla="*/ 507999 w 2267527"/>
              <a:gd name="connsiteY5" fmla="*/ 2133600 h 2895600"/>
              <a:gd name="connsiteX6" fmla="*/ 660399 w 2267527"/>
              <a:gd name="connsiteY6" fmla="*/ 2105891 h 2895600"/>
              <a:gd name="connsiteX7" fmla="*/ 743527 w 2267527"/>
              <a:gd name="connsiteY7" fmla="*/ 1468582 h 2895600"/>
              <a:gd name="connsiteX8" fmla="*/ 895927 w 2267527"/>
              <a:gd name="connsiteY8" fmla="*/ 1233054 h 2895600"/>
              <a:gd name="connsiteX9" fmla="*/ 1214581 w 2267527"/>
              <a:gd name="connsiteY9" fmla="*/ 928254 h 2895600"/>
              <a:gd name="connsiteX10" fmla="*/ 1394690 w 2267527"/>
              <a:gd name="connsiteY10" fmla="*/ 512618 h 2895600"/>
              <a:gd name="connsiteX11" fmla="*/ 1491672 w 2267527"/>
              <a:gd name="connsiteY11" fmla="*/ 346363 h 2895600"/>
              <a:gd name="connsiteX12" fmla="*/ 1754908 w 2267527"/>
              <a:gd name="connsiteY12" fmla="*/ 166254 h 2895600"/>
              <a:gd name="connsiteX13" fmla="*/ 1560945 w 2267527"/>
              <a:gd name="connsiteY13" fmla="*/ 692727 h 2895600"/>
              <a:gd name="connsiteX14" fmla="*/ 1408545 w 2267527"/>
              <a:gd name="connsiteY14" fmla="*/ 1080654 h 2895600"/>
              <a:gd name="connsiteX15" fmla="*/ 1616363 w 2267527"/>
              <a:gd name="connsiteY15" fmla="*/ 1177636 h 2895600"/>
              <a:gd name="connsiteX16" fmla="*/ 1588654 w 2267527"/>
              <a:gd name="connsiteY16" fmla="*/ 1011382 h 2895600"/>
              <a:gd name="connsiteX17" fmla="*/ 1741054 w 2267527"/>
              <a:gd name="connsiteY17" fmla="*/ 789709 h 2895600"/>
              <a:gd name="connsiteX18" fmla="*/ 1976581 w 2267527"/>
              <a:gd name="connsiteY18" fmla="*/ 651163 h 2895600"/>
              <a:gd name="connsiteX19" fmla="*/ 2128981 w 2267527"/>
              <a:gd name="connsiteY19" fmla="*/ 595745 h 2895600"/>
              <a:gd name="connsiteX20" fmla="*/ 2184399 w 2267527"/>
              <a:gd name="connsiteY20" fmla="*/ 277091 h 2895600"/>
              <a:gd name="connsiteX21" fmla="*/ 2267527 w 2267527"/>
              <a:gd name="connsiteY21" fmla="*/ 0 h 2895600"/>
              <a:gd name="connsiteX0" fmla="*/ 92363 w 2454563"/>
              <a:gd name="connsiteY0" fmla="*/ 3269673 h 3269673"/>
              <a:gd name="connsiteX1" fmla="*/ 9236 w 2454563"/>
              <a:gd name="connsiteY1" fmla="*/ 3075709 h 3269673"/>
              <a:gd name="connsiteX2" fmla="*/ 147781 w 2454563"/>
              <a:gd name="connsiteY2" fmla="*/ 3048000 h 3269673"/>
              <a:gd name="connsiteX3" fmla="*/ 314036 w 2454563"/>
              <a:gd name="connsiteY3" fmla="*/ 3144982 h 3269673"/>
              <a:gd name="connsiteX4" fmla="*/ 411018 w 2454563"/>
              <a:gd name="connsiteY4" fmla="*/ 2646218 h 3269673"/>
              <a:gd name="connsiteX5" fmla="*/ 507999 w 2454563"/>
              <a:gd name="connsiteY5" fmla="*/ 2507673 h 3269673"/>
              <a:gd name="connsiteX6" fmla="*/ 660399 w 2454563"/>
              <a:gd name="connsiteY6" fmla="*/ 2479964 h 3269673"/>
              <a:gd name="connsiteX7" fmla="*/ 743527 w 2454563"/>
              <a:gd name="connsiteY7" fmla="*/ 1842655 h 3269673"/>
              <a:gd name="connsiteX8" fmla="*/ 895927 w 2454563"/>
              <a:gd name="connsiteY8" fmla="*/ 1607127 h 3269673"/>
              <a:gd name="connsiteX9" fmla="*/ 1214581 w 2454563"/>
              <a:gd name="connsiteY9" fmla="*/ 1302327 h 3269673"/>
              <a:gd name="connsiteX10" fmla="*/ 1394690 w 2454563"/>
              <a:gd name="connsiteY10" fmla="*/ 886691 h 3269673"/>
              <a:gd name="connsiteX11" fmla="*/ 1491672 w 2454563"/>
              <a:gd name="connsiteY11" fmla="*/ 720436 h 3269673"/>
              <a:gd name="connsiteX12" fmla="*/ 1754908 w 2454563"/>
              <a:gd name="connsiteY12" fmla="*/ 540327 h 3269673"/>
              <a:gd name="connsiteX13" fmla="*/ 1560945 w 2454563"/>
              <a:gd name="connsiteY13" fmla="*/ 1066800 h 3269673"/>
              <a:gd name="connsiteX14" fmla="*/ 1408545 w 2454563"/>
              <a:gd name="connsiteY14" fmla="*/ 1454727 h 3269673"/>
              <a:gd name="connsiteX15" fmla="*/ 1616363 w 2454563"/>
              <a:gd name="connsiteY15" fmla="*/ 1551709 h 3269673"/>
              <a:gd name="connsiteX16" fmla="*/ 1588654 w 2454563"/>
              <a:gd name="connsiteY16" fmla="*/ 1385455 h 3269673"/>
              <a:gd name="connsiteX17" fmla="*/ 1741054 w 2454563"/>
              <a:gd name="connsiteY17" fmla="*/ 1163782 h 3269673"/>
              <a:gd name="connsiteX18" fmla="*/ 1976581 w 2454563"/>
              <a:gd name="connsiteY18" fmla="*/ 1025236 h 3269673"/>
              <a:gd name="connsiteX19" fmla="*/ 2128981 w 2454563"/>
              <a:gd name="connsiteY19" fmla="*/ 969818 h 3269673"/>
              <a:gd name="connsiteX20" fmla="*/ 2184399 w 2454563"/>
              <a:gd name="connsiteY20" fmla="*/ 651164 h 3269673"/>
              <a:gd name="connsiteX21" fmla="*/ 2454563 w 2454563"/>
              <a:gd name="connsiteY21" fmla="*/ 0 h 3269673"/>
              <a:gd name="connsiteX0" fmla="*/ 92363 w 2497947"/>
              <a:gd name="connsiteY0" fmla="*/ 3376407 h 3376407"/>
              <a:gd name="connsiteX1" fmla="*/ 9236 w 2497947"/>
              <a:gd name="connsiteY1" fmla="*/ 3182443 h 3376407"/>
              <a:gd name="connsiteX2" fmla="*/ 147781 w 2497947"/>
              <a:gd name="connsiteY2" fmla="*/ 3154734 h 3376407"/>
              <a:gd name="connsiteX3" fmla="*/ 314036 w 2497947"/>
              <a:gd name="connsiteY3" fmla="*/ 3251716 h 3376407"/>
              <a:gd name="connsiteX4" fmla="*/ 411018 w 2497947"/>
              <a:gd name="connsiteY4" fmla="*/ 2752952 h 3376407"/>
              <a:gd name="connsiteX5" fmla="*/ 507999 w 2497947"/>
              <a:gd name="connsiteY5" fmla="*/ 2614407 h 3376407"/>
              <a:gd name="connsiteX6" fmla="*/ 660399 w 2497947"/>
              <a:gd name="connsiteY6" fmla="*/ 2586698 h 3376407"/>
              <a:gd name="connsiteX7" fmla="*/ 743527 w 2497947"/>
              <a:gd name="connsiteY7" fmla="*/ 1949389 h 3376407"/>
              <a:gd name="connsiteX8" fmla="*/ 895927 w 2497947"/>
              <a:gd name="connsiteY8" fmla="*/ 1713861 h 3376407"/>
              <a:gd name="connsiteX9" fmla="*/ 1214581 w 2497947"/>
              <a:gd name="connsiteY9" fmla="*/ 1409061 h 3376407"/>
              <a:gd name="connsiteX10" fmla="*/ 1394690 w 2497947"/>
              <a:gd name="connsiteY10" fmla="*/ 993425 h 3376407"/>
              <a:gd name="connsiteX11" fmla="*/ 1491672 w 2497947"/>
              <a:gd name="connsiteY11" fmla="*/ 827170 h 3376407"/>
              <a:gd name="connsiteX12" fmla="*/ 1754908 w 2497947"/>
              <a:gd name="connsiteY12" fmla="*/ 647061 h 3376407"/>
              <a:gd name="connsiteX13" fmla="*/ 1560945 w 2497947"/>
              <a:gd name="connsiteY13" fmla="*/ 1173534 h 3376407"/>
              <a:gd name="connsiteX14" fmla="*/ 1408545 w 2497947"/>
              <a:gd name="connsiteY14" fmla="*/ 1561461 h 3376407"/>
              <a:gd name="connsiteX15" fmla="*/ 1616363 w 2497947"/>
              <a:gd name="connsiteY15" fmla="*/ 1658443 h 3376407"/>
              <a:gd name="connsiteX16" fmla="*/ 1588654 w 2497947"/>
              <a:gd name="connsiteY16" fmla="*/ 1492189 h 3376407"/>
              <a:gd name="connsiteX17" fmla="*/ 1741054 w 2497947"/>
              <a:gd name="connsiteY17" fmla="*/ 1270516 h 3376407"/>
              <a:gd name="connsiteX18" fmla="*/ 1976581 w 2497947"/>
              <a:gd name="connsiteY18" fmla="*/ 1131970 h 3376407"/>
              <a:gd name="connsiteX19" fmla="*/ 2128981 w 2497947"/>
              <a:gd name="connsiteY19" fmla="*/ 1076552 h 3376407"/>
              <a:gd name="connsiteX20" fmla="*/ 2184399 w 2497947"/>
              <a:gd name="connsiteY20" fmla="*/ 757898 h 3376407"/>
              <a:gd name="connsiteX21" fmla="*/ 2454563 w 2497947"/>
              <a:gd name="connsiteY21" fmla="*/ 106734 h 3376407"/>
              <a:gd name="connsiteX22" fmla="*/ 2444702 w 2497947"/>
              <a:gd name="connsiteY22" fmla="*/ 117493 h 3376407"/>
              <a:gd name="connsiteX0" fmla="*/ 1219200 w 4133273"/>
              <a:gd name="connsiteY0" fmla="*/ 3378200 h 3378200"/>
              <a:gd name="connsiteX1" fmla="*/ 1136073 w 4133273"/>
              <a:gd name="connsiteY1" fmla="*/ 3184236 h 3378200"/>
              <a:gd name="connsiteX2" fmla="*/ 1274618 w 4133273"/>
              <a:gd name="connsiteY2" fmla="*/ 3156527 h 3378200"/>
              <a:gd name="connsiteX3" fmla="*/ 1440873 w 4133273"/>
              <a:gd name="connsiteY3" fmla="*/ 3253509 h 3378200"/>
              <a:gd name="connsiteX4" fmla="*/ 1537855 w 4133273"/>
              <a:gd name="connsiteY4" fmla="*/ 2754745 h 3378200"/>
              <a:gd name="connsiteX5" fmla="*/ 1634836 w 4133273"/>
              <a:gd name="connsiteY5" fmla="*/ 2616200 h 3378200"/>
              <a:gd name="connsiteX6" fmla="*/ 1787236 w 4133273"/>
              <a:gd name="connsiteY6" fmla="*/ 2588491 h 3378200"/>
              <a:gd name="connsiteX7" fmla="*/ 1870364 w 4133273"/>
              <a:gd name="connsiteY7" fmla="*/ 1951182 h 3378200"/>
              <a:gd name="connsiteX8" fmla="*/ 2022764 w 4133273"/>
              <a:gd name="connsiteY8" fmla="*/ 1715654 h 3378200"/>
              <a:gd name="connsiteX9" fmla="*/ 2341418 w 4133273"/>
              <a:gd name="connsiteY9" fmla="*/ 1410854 h 3378200"/>
              <a:gd name="connsiteX10" fmla="*/ 2521527 w 4133273"/>
              <a:gd name="connsiteY10" fmla="*/ 995218 h 3378200"/>
              <a:gd name="connsiteX11" fmla="*/ 2618509 w 4133273"/>
              <a:gd name="connsiteY11" fmla="*/ 828963 h 3378200"/>
              <a:gd name="connsiteX12" fmla="*/ 2881745 w 4133273"/>
              <a:gd name="connsiteY12" fmla="*/ 648854 h 3378200"/>
              <a:gd name="connsiteX13" fmla="*/ 2687782 w 4133273"/>
              <a:gd name="connsiteY13" fmla="*/ 1175327 h 3378200"/>
              <a:gd name="connsiteX14" fmla="*/ 2535382 w 4133273"/>
              <a:gd name="connsiteY14" fmla="*/ 1563254 h 3378200"/>
              <a:gd name="connsiteX15" fmla="*/ 2743200 w 4133273"/>
              <a:gd name="connsiteY15" fmla="*/ 1660236 h 3378200"/>
              <a:gd name="connsiteX16" fmla="*/ 2715491 w 4133273"/>
              <a:gd name="connsiteY16" fmla="*/ 1493982 h 3378200"/>
              <a:gd name="connsiteX17" fmla="*/ 2867891 w 4133273"/>
              <a:gd name="connsiteY17" fmla="*/ 1272309 h 3378200"/>
              <a:gd name="connsiteX18" fmla="*/ 3103418 w 4133273"/>
              <a:gd name="connsiteY18" fmla="*/ 1133763 h 3378200"/>
              <a:gd name="connsiteX19" fmla="*/ 3255818 w 4133273"/>
              <a:gd name="connsiteY19" fmla="*/ 1078345 h 3378200"/>
              <a:gd name="connsiteX20" fmla="*/ 3311236 w 4133273"/>
              <a:gd name="connsiteY20" fmla="*/ 759691 h 3378200"/>
              <a:gd name="connsiteX21" fmla="*/ 3581400 w 4133273"/>
              <a:gd name="connsiteY21" fmla="*/ 108527 h 3378200"/>
              <a:gd name="connsiteX22" fmla="*/ 0 w 4133273"/>
              <a:gd name="connsiteY22" fmla="*/ 108528 h 3378200"/>
              <a:gd name="connsiteX0" fmla="*/ 1219200 w 3581400"/>
              <a:gd name="connsiteY0" fmla="*/ 3378200 h 3378200"/>
              <a:gd name="connsiteX1" fmla="*/ 1136073 w 3581400"/>
              <a:gd name="connsiteY1" fmla="*/ 3184236 h 3378200"/>
              <a:gd name="connsiteX2" fmla="*/ 1274618 w 3581400"/>
              <a:gd name="connsiteY2" fmla="*/ 3156527 h 3378200"/>
              <a:gd name="connsiteX3" fmla="*/ 1440873 w 3581400"/>
              <a:gd name="connsiteY3" fmla="*/ 3253509 h 3378200"/>
              <a:gd name="connsiteX4" fmla="*/ 1537855 w 3581400"/>
              <a:gd name="connsiteY4" fmla="*/ 2754745 h 3378200"/>
              <a:gd name="connsiteX5" fmla="*/ 1634836 w 3581400"/>
              <a:gd name="connsiteY5" fmla="*/ 2616200 h 3378200"/>
              <a:gd name="connsiteX6" fmla="*/ 1787236 w 3581400"/>
              <a:gd name="connsiteY6" fmla="*/ 2588491 h 3378200"/>
              <a:gd name="connsiteX7" fmla="*/ 1870364 w 3581400"/>
              <a:gd name="connsiteY7" fmla="*/ 1951182 h 3378200"/>
              <a:gd name="connsiteX8" fmla="*/ 2022764 w 3581400"/>
              <a:gd name="connsiteY8" fmla="*/ 1715654 h 3378200"/>
              <a:gd name="connsiteX9" fmla="*/ 2341418 w 3581400"/>
              <a:gd name="connsiteY9" fmla="*/ 1410854 h 3378200"/>
              <a:gd name="connsiteX10" fmla="*/ 2521527 w 3581400"/>
              <a:gd name="connsiteY10" fmla="*/ 995218 h 3378200"/>
              <a:gd name="connsiteX11" fmla="*/ 2618509 w 3581400"/>
              <a:gd name="connsiteY11" fmla="*/ 828963 h 3378200"/>
              <a:gd name="connsiteX12" fmla="*/ 2881745 w 3581400"/>
              <a:gd name="connsiteY12" fmla="*/ 648854 h 3378200"/>
              <a:gd name="connsiteX13" fmla="*/ 2687782 w 3581400"/>
              <a:gd name="connsiteY13" fmla="*/ 1175327 h 3378200"/>
              <a:gd name="connsiteX14" fmla="*/ 2535382 w 3581400"/>
              <a:gd name="connsiteY14" fmla="*/ 1563254 h 3378200"/>
              <a:gd name="connsiteX15" fmla="*/ 2743200 w 3581400"/>
              <a:gd name="connsiteY15" fmla="*/ 1660236 h 3378200"/>
              <a:gd name="connsiteX16" fmla="*/ 2715491 w 3581400"/>
              <a:gd name="connsiteY16" fmla="*/ 1493982 h 3378200"/>
              <a:gd name="connsiteX17" fmla="*/ 2867891 w 3581400"/>
              <a:gd name="connsiteY17" fmla="*/ 1272309 h 3378200"/>
              <a:gd name="connsiteX18" fmla="*/ 3103418 w 3581400"/>
              <a:gd name="connsiteY18" fmla="*/ 1133763 h 3378200"/>
              <a:gd name="connsiteX19" fmla="*/ 3255818 w 3581400"/>
              <a:gd name="connsiteY19" fmla="*/ 1078345 h 3378200"/>
              <a:gd name="connsiteX20" fmla="*/ 3311236 w 3581400"/>
              <a:gd name="connsiteY20" fmla="*/ 759691 h 3378200"/>
              <a:gd name="connsiteX21" fmla="*/ 3581400 w 3581400"/>
              <a:gd name="connsiteY21" fmla="*/ 108527 h 3378200"/>
              <a:gd name="connsiteX22" fmla="*/ 0 w 3581400"/>
              <a:gd name="connsiteY22" fmla="*/ 108528 h 3378200"/>
              <a:gd name="connsiteX0" fmla="*/ 1219200 w 3581400"/>
              <a:gd name="connsiteY0" fmla="*/ 3269673 h 3269673"/>
              <a:gd name="connsiteX1" fmla="*/ 1136073 w 3581400"/>
              <a:gd name="connsiteY1" fmla="*/ 3075709 h 3269673"/>
              <a:gd name="connsiteX2" fmla="*/ 1274618 w 3581400"/>
              <a:gd name="connsiteY2" fmla="*/ 3048000 h 3269673"/>
              <a:gd name="connsiteX3" fmla="*/ 1440873 w 3581400"/>
              <a:gd name="connsiteY3" fmla="*/ 3144982 h 3269673"/>
              <a:gd name="connsiteX4" fmla="*/ 1537855 w 3581400"/>
              <a:gd name="connsiteY4" fmla="*/ 2646218 h 3269673"/>
              <a:gd name="connsiteX5" fmla="*/ 1634836 w 3581400"/>
              <a:gd name="connsiteY5" fmla="*/ 2507673 h 3269673"/>
              <a:gd name="connsiteX6" fmla="*/ 1787236 w 3581400"/>
              <a:gd name="connsiteY6" fmla="*/ 2479964 h 3269673"/>
              <a:gd name="connsiteX7" fmla="*/ 1870364 w 3581400"/>
              <a:gd name="connsiteY7" fmla="*/ 1842655 h 3269673"/>
              <a:gd name="connsiteX8" fmla="*/ 2022764 w 3581400"/>
              <a:gd name="connsiteY8" fmla="*/ 1607127 h 3269673"/>
              <a:gd name="connsiteX9" fmla="*/ 2341418 w 3581400"/>
              <a:gd name="connsiteY9" fmla="*/ 1302327 h 3269673"/>
              <a:gd name="connsiteX10" fmla="*/ 2521527 w 3581400"/>
              <a:gd name="connsiteY10" fmla="*/ 886691 h 3269673"/>
              <a:gd name="connsiteX11" fmla="*/ 2618509 w 3581400"/>
              <a:gd name="connsiteY11" fmla="*/ 720436 h 3269673"/>
              <a:gd name="connsiteX12" fmla="*/ 2881745 w 3581400"/>
              <a:gd name="connsiteY12" fmla="*/ 540327 h 3269673"/>
              <a:gd name="connsiteX13" fmla="*/ 2687782 w 3581400"/>
              <a:gd name="connsiteY13" fmla="*/ 1066800 h 3269673"/>
              <a:gd name="connsiteX14" fmla="*/ 2535382 w 3581400"/>
              <a:gd name="connsiteY14" fmla="*/ 1454727 h 3269673"/>
              <a:gd name="connsiteX15" fmla="*/ 2743200 w 3581400"/>
              <a:gd name="connsiteY15" fmla="*/ 1551709 h 3269673"/>
              <a:gd name="connsiteX16" fmla="*/ 2715491 w 3581400"/>
              <a:gd name="connsiteY16" fmla="*/ 1385455 h 3269673"/>
              <a:gd name="connsiteX17" fmla="*/ 2867891 w 3581400"/>
              <a:gd name="connsiteY17" fmla="*/ 1163782 h 3269673"/>
              <a:gd name="connsiteX18" fmla="*/ 3103418 w 3581400"/>
              <a:gd name="connsiteY18" fmla="*/ 1025236 h 3269673"/>
              <a:gd name="connsiteX19" fmla="*/ 3255818 w 3581400"/>
              <a:gd name="connsiteY19" fmla="*/ 969818 h 3269673"/>
              <a:gd name="connsiteX20" fmla="*/ 3311236 w 3581400"/>
              <a:gd name="connsiteY20" fmla="*/ 651164 h 3269673"/>
              <a:gd name="connsiteX21" fmla="*/ 3581400 w 3581400"/>
              <a:gd name="connsiteY21" fmla="*/ 0 h 3269673"/>
              <a:gd name="connsiteX22" fmla="*/ 0 w 3581400"/>
              <a:gd name="connsiteY22" fmla="*/ 1 h 3269673"/>
              <a:gd name="connsiteX0" fmla="*/ 1240715 w 3602915"/>
              <a:gd name="connsiteY0" fmla="*/ 3269673 h 3269673"/>
              <a:gd name="connsiteX1" fmla="*/ 1157588 w 3602915"/>
              <a:gd name="connsiteY1" fmla="*/ 3075709 h 3269673"/>
              <a:gd name="connsiteX2" fmla="*/ 1296133 w 3602915"/>
              <a:gd name="connsiteY2" fmla="*/ 3048000 h 3269673"/>
              <a:gd name="connsiteX3" fmla="*/ 1462388 w 3602915"/>
              <a:gd name="connsiteY3" fmla="*/ 3144982 h 3269673"/>
              <a:gd name="connsiteX4" fmla="*/ 1559370 w 3602915"/>
              <a:gd name="connsiteY4" fmla="*/ 2646218 h 3269673"/>
              <a:gd name="connsiteX5" fmla="*/ 1656351 w 3602915"/>
              <a:gd name="connsiteY5" fmla="*/ 2507673 h 3269673"/>
              <a:gd name="connsiteX6" fmla="*/ 1808751 w 3602915"/>
              <a:gd name="connsiteY6" fmla="*/ 2479964 h 3269673"/>
              <a:gd name="connsiteX7" fmla="*/ 1891879 w 3602915"/>
              <a:gd name="connsiteY7" fmla="*/ 1842655 h 3269673"/>
              <a:gd name="connsiteX8" fmla="*/ 2044279 w 3602915"/>
              <a:gd name="connsiteY8" fmla="*/ 1607127 h 3269673"/>
              <a:gd name="connsiteX9" fmla="*/ 2362933 w 3602915"/>
              <a:gd name="connsiteY9" fmla="*/ 1302327 h 3269673"/>
              <a:gd name="connsiteX10" fmla="*/ 2543042 w 3602915"/>
              <a:gd name="connsiteY10" fmla="*/ 886691 h 3269673"/>
              <a:gd name="connsiteX11" fmla="*/ 2640024 w 3602915"/>
              <a:gd name="connsiteY11" fmla="*/ 720436 h 3269673"/>
              <a:gd name="connsiteX12" fmla="*/ 2903260 w 3602915"/>
              <a:gd name="connsiteY12" fmla="*/ 540327 h 3269673"/>
              <a:gd name="connsiteX13" fmla="*/ 2709297 w 3602915"/>
              <a:gd name="connsiteY13" fmla="*/ 1066800 h 3269673"/>
              <a:gd name="connsiteX14" fmla="*/ 2556897 w 3602915"/>
              <a:gd name="connsiteY14" fmla="*/ 1454727 h 3269673"/>
              <a:gd name="connsiteX15" fmla="*/ 2764715 w 3602915"/>
              <a:gd name="connsiteY15" fmla="*/ 1551709 h 3269673"/>
              <a:gd name="connsiteX16" fmla="*/ 2737006 w 3602915"/>
              <a:gd name="connsiteY16" fmla="*/ 1385455 h 3269673"/>
              <a:gd name="connsiteX17" fmla="*/ 2889406 w 3602915"/>
              <a:gd name="connsiteY17" fmla="*/ 1163782 h 3269673"/>
              <a:gd name="connsiteX18" fmla="*/ 3124933 w 3602915"/>
              <a:gd name="connsiteY18" fmla="*/ 1025236 h 3269673"/>
              <a:gd name="connsiteX19" fmla="*/ 3277333 w 3602915"/>
              <a:gd name="connsiteY19" fmla="*/ 969818 h 3269673"/>
              <a:gd name="connsiteX20" fmla="*/ 3332751 w 3602915"/>
              <a:gd name="connsiteY20" fmla="*/ 651164 h 3269673"/>
              <a:gd name="connsiteX21" fmla="*/ 3602915 w 3602915"/>
              <a:gd name="connsiteY21" fmla="*/ 0 h 3269673"/>
              <a:gd name="connsiteX22" fmla="*/ 21515 w 3602915"/>
              <a:gd name="connsiteY22" fmla="*/ 1 h 3269673"/>
              <a:gd name="connsiteX23" fmla="*/ 0 w 3602915"/>
              <a:gd name="connsiteY23" fmla="*/ 1 h 3269673"/>
              <a:gd name="connsiteX0" fmla="*/ 1219200 w 3581400"/>
              <a:gd name="connsiteY0" fmla="*/ 3269673 h 3810001"/>
              <a:gd name="connsiteX1" fmla="*/ 1136073 w 3581400"/>
              <a:gd name="connsiteY1" fmla="*/ 3075709 h 3810001"/>
              <a:gd name="connsiteX2" fmla="*/ 1274618 w 3581400"/>
              <a:gd name="connsiteY2" fmla="*/ 3048000 h 3810001"/>
              <a:gd name="connsiteX3" fmla="*/ 1440873 w 3581400"/>
              <a:gd name="connsiteY3" fmla="*/ 3144982 h 3810001"/>
              <a:gd name="connsiteX4" fmla="*/ 1537855 w 3581400"/>
              <a:gd name="connsiteY4" fmla="*/ 2646218 h 3810001"/>
              <a:gd name="connsiteX5" fmla="*/ 1634836 w 3581400"/>
              <a:gd name="connsiteY5" fmla="*/ 2507673 h 3810001"/>
              <a:gd name="connsiteX6" fmla="*/ 1787236 w 3581400"/>
              <a:gd name="connsiteY6" fmla="*/ 2479964 h 3810001"/>
              <a:gd name="connsiteX7" fmla="*/ 1870364 w 3581400"/>
              <a:gd name="connsiteY7" fmla="*/ 1842655 h 3810001"/>
              <a:gd name="connsiteX8" fmla="*/ 2022764 w 3581400"/>
              <a:gd name="connsiteY8" fmla="*/ 1607127 h 3810001"/>
              <a:gd name="connsiteX9" fmla="*/ 2341418 w 3581400"/>
              <a:gd name="connsiteY9" fmla="*/ 1302327 h 3810001"/>
              <a:gd name="connsiteX10" fmla="*/ 2521527 w 3581400"/>
              <a:gd name="connsiteY10" fmla="*/ 886691 h 3810001"/>
              <a:gd name="connsiteX11" fmla="*/ 2618509 w 3581400"/>
              <a:gd name="connsiteY11" fmla="*/ 720436 h 3810001"/>
              <a:gd name="connsiteX12" fmla="*/ 2881745 w 3581400"/>
              <a:gd name="connsiteY12" fmla="*/ 540327 h 3810001"/>
              <a:gd name="connsiteX13" fmla="*/ 2687782 w 3581400"/>
              <a:gd name="connsiteY13" fmla="*/ 1066800 h 3810001"/>
              <a:gd name="connsiteX14" fmla="*/ 2535382 w 3581400"/>
              <a:gd name="connsiteY14" fmla="*/ 1454727 h 3810001"/>
              <a:gd name="connsiteX15" fmla="*/ 2743200 w 3581400"/>
              <a:gd name="connsiteY15" fmla="*/ 1551709 h 3810001"/>
              <a:gd name="connsiteX16" fmla="*/ 2715491 w 3581400"/>
              <a:gd name="connsiteY16" fmla="*/ 1385455 h 3810001"/>
              <a:gd name="connsiteX17" fmla="*/ 2867891 w 3581400"/>
              <a:gd name="connsiteY17" fmla="*/ 1163782 h 3810001"/>
              <a:gd name="connsiteX18" fmla="*/ 3103418 w 3581400"/>
              <a:gd name="connsiteY18" fmla="*/ 1025236 h 3810001"/>
              <a:gd name="connsiteX19" fmla="*/ 3255818 w 3581400"/>
              <a:gd name="connsiteY19" fmla="*/ 969818 h 3810001"/>
              <a:gd name="connsiteX20" fmla="*/ 3311236 w 3581400"/>
              <a:gd name="connsiteY20" fmla="*/ 651164 h 3810001"/>
              <a:gd name="connsiteX21" fmla="*/ 3581400 w 3581400"/>
              <a:gd name="connsiteY21" fmla="*/ 0 h 3810001"/>
              <a:gd name="connsiteX22" fmla="*/ 0 w 3581400"/>
              <a:gd name="connsiteY22" fmla="*/ 1 h 3810001"/>
              <a:gd name="connsiteX23" fmla="*/ 1 w 3581400"/>
              <a:gd name="connsiteY23" fmla="*/ 3810001 h 3810001"/>
              <a:gd name="connsiteX0" fmla="*/ 1219200 w 3581400"/>
              <a:gd name="connsiteY0" fmla="*/ 3269673 h 4442909"/>
              <a:gd name="connsiteX1" fmla="*/ 1136073 w 3581400"/>
              <a:gd name="connsiteY1" fmla="*/ 3075709 h 4442909"/>
              <a:gd name="connsiteX2" fmla="*/ 1274618 w 3581400"/>
              <a:gd name="connsiteY2" fmla="*/ 3048000 h 4442909"/>
              <a:gd name="connsiteX3" fmla="*/ 1440873 w 3581400"/>
              <a:gd name="connsiteY3" fmla="*/ 3144982 h 4442909"/>
              <a:gd name="connsiteX4" fmla="*/ 1537855 w 3581400"/>
              <a:gd name="connsiteY4" fmla="*/ 2646218 h 4442909"/>
              <a:gd name="connsiteX5" fmla="*/ 1634836 w 3581400"/>
              <a:gd name="connsiteY5" fmla="*/ 2507673 h 4442909"/>
              <a:gd name="connsiteX6" fmla="*/ 1787236 w 3581400"/>
              <a:gd name="connsiteY6" fmla="*/ 2479964 h 4442909"/>
              <a:gd name="connsiteX7" fmla="*/ 1870364 w 3581400"/>
              <a:gd name="connsiteY7" fmla="*/ 1842655 h 4442909"/>
              <a:gd name="connsiteX8" fmla="*/ 2022764 w 3581400"/>
              <a:gd name="connsiteY8" fmla="*/ 1607127 h 4442909"/>
              <a:gd name="connsiteX9" fmla="*/ 2341418 w 3581400"/>
              <a:gd name="connsiteY9" fmla="*/ 1302327 h 4442909"/>
              <a:gd name="connsiteX10" fmla="*/ 2521527 w 3581400"/>
              <a:gd name="connsiteY10" fmla="*/ 886691 h 4442909"/>
              <a:gd name="connsiteX11" fmla="*/ 2618509 w 3581400"/>
              <a:gd name="connsiteY11" fmla="*/ 720436 h 4442909"/>
              <a:gd name="connsiteX12" fmla="*/ 2881745 w 3581400"/>
              <a:gd name="connsiteY12" fmla="*/ 540327 h 4442909"/>
              <a:gd name="connsiteX13" fmla="*/ 2687782 w 3581400"/>
              <a:gd name="connsiteY13" fmla="*/ 1066800 h 4442909"/>
              <a:gd name="connsiteX14" fmla="*/ 2535382 w 3581400"/>
              <a:gd name="connsiteY14" fmla="*/ 1454727 h 4442909"/>
              <a:gd name="connsiteX15" fmla="*/ 2743200 w 3581400"/>
              <a:gd name="connsiteY15" fmla="*/ 1551709 h 4442909"/>
              <a:gd name="connsiteX16" fmla="*/ 2715491 w 3581400"/>
              <a:gd name="connsiteY16" fmla="*/ 1385455 h 4442909"/>
              <a:gd name="connsiteX17" fmla="*/ 2867891 w 3581400"/>
              <a:gd name="connsiteY17" fmla="*/ 1163782 h 4442909"/>
              <a:gd name="connsiteX18" fmla="*/ 3103418 w 3581400"/>
              <a:gd name="connsiteY18" fmla="*/ 1025236 h 4442909"/>
              <a:gd name="connsiteX19" fmla="*/ 3255818 w 3581400"/>
              <a:gd name="connsiteY19" fmla="*/ 969818 h 4442909"/>
              <a:gd name="connsiteX20" fmla="*/ 3311236 w 3581400"/>
              <a:gd name="connsiteY20" fmla="*/ 651164 h 4442909"/>
              <a:gd name="connsiteX21" fmla="*/ 3581400 w 3581400"/>
              <a:gd name="connsiteY21" fmla="*/ 0 h 4442909"/>
              <a:gd name="connsiteX22" fmla="*/ 0 w 3581400"/>
              <a:gd name="connsiteY22" fmla="*/ 1 h 4442909"/>
              <a:gd name="connsiteX23" fmla="*/ 1 w 3581400"/>
              <a:gd name="connsiteY23" fmla="*/ 3810001 h 4442909"/>
              <a:gd name="connsiteX24" fmla="*/ 10758 w 3581400"/>
              <a:gd name="connsiteY24" fmla="*/ 3797450 h 4442909"/>
              <a:gd name="connsiteX0" fmla="*/ 1219200 w 3581400"/>
              <a:gd name="connsiteY0" fmla="*/ 3269673 h 4442909"/>
              <a:gd name="connsiteX1" fmla="*/ 1136073 w 3581400"/>
              <a:gd name="connsiteY1" fmla="*/ 3075709 h 4442909"/>
              <a:gd name="connsiteX2" fmla="*/ 1274618 w 3581400"/>
              <a:gd name="connsiteY2" fmla="*/ 3048000 h 4442909"/>
              <a:gd name="connsiteX3" fmla="*/ 1440873 w 3581400"/>
              <a:gd name="connsiteY3" fmla="*/ 3144982 h 4442909"/>
              <a:gd name="connsiteX4" fmla="*/ 1537855 w 3581400"/>
              <a:gd name="connsiteY4" fmla="*/ 2646218 h 4442909"/>
              <a:gd name="connsiteX5" fmla="*/ 1634836 w 3581400"/>
              <a:gd name="connsiteY5" fmla="*/ 2507673 h 4442909"/>
              <a:gd name="connsiteX6" fmla="*/ 1787236 w 3581400"/>
              <a:gd name="connsiteY6" fmla="*/ 2479964 h 4442909"/>
              <a:gd name="connsiteX7" fmla="*/ 1870364 w 3581400"/>
              <a:gd name="connsiteY7" fmla="*/ 1842655 h 4442909"/>
              <a:gd name="connsiteX8" fmla="*/ 2022764 w 3581400"/>
              <a:gd name="connsiteY8" fmla="*/ 1607127 h 4442909"/>
              <a:gd name="connsiteX9" fmla="*/ 2341418 w 3581400"/>
              <a:gd name="connsiteY9" fmla="*/ 1302327 h 4442909"/>
              <a:gd name="connsiteX10" fmla="*/ 2521527 w 3581400"/>
              <a:gd name="connsiteY10" fmla="*/ 886691 h 4442909"/>
              <a:gd name="connsiteX11" fmla="*/ 2618509 w 3581400"/>
              <a:gd name="connsiteY11" fmla="*/ 720436 h 4442909"/>
              <a:gd name="connsiteX12" fmla="*/ 2881745 w 3581400"/>
              <a:gd name="connsiteY12" fmla="*/ 540327 h 4442909"/>
              <a:gd name="connsiteX13" fmla="*/ 2687782 w 3581400"/>
              <a:gd name="connsiteY13" fmla="*/ 1066800 h 4442909"/>
              <a:gd name="connsiteX14" fmla="*/ 2535382 w 3581400"/>
              <a:gd name="connsiteY14" fmla="*/ 1454727 h 4442909"/>
              <a:gd name="connsiteX15" fmla="*/ 2743200 w 3581400"/>
              <a:gd name="connsiteY15" fmla="*/ 1551709 h 4442909"/>
              <a:gd name="connsiteX16" fmla="*/ 2715491 w 3581400"/>
              <a:gd name="connsiteY16" fmla="*/ 1385455 h 4442909"/>
              <a:gd name="connsiteX17" fmla="*/ 2867891 w 3581400"/>
              <a:gd name="connsiteY17" fmla="*/ 1163782 h 4442909"/>
              <a:gd name="connsiteX18" fmla="*/ 3103418 w 3581400"/>
              <a:gd name="connsiteY18" fmla="*/ 1025236 h 4442909"/>
              <a:gd name="connsiteX19" fmla="*/ 3255818 w 3581400"/>
              <a:gd name="connsiteY19" fmla="*/ 969818 h 4442909"/>
              <a:gd name="connsiteX20" fmla="*/ 3311236 w 3581400"/>
              <a:gd name="connsiteY20" fmla="*/ 651164 h 4442909"/>
              <a:gd name="connsiteX21" fmla="*/ 3581400 w 3581400"/>
              <a:gd name="connsiteY21" fmla="*/ 0 h 4442909"/>
              <a:gd name="connsiteX22" fmla="*/ 0 w 3581400"/>
              <a:gd name="connsiteY22" fmla="*/ 1 h 4442909"/>
              <a:gd name="connsiteX23" fmla="*/ 1 w 3581400"/>
              <a:gd name="connsiteY23" fmla="*/ 3810001 h 4442909"/>
              <a:gd name="connsiteX24" fmla="*/ 609600 w 3581400"/>
              <a:gd name="connsiteY24" fmla="*/ 3505201 h 4442909"/>
              <a:gd name="connsiteX0" fmla="*/ 1219200 w 3581400"/>
              <a:gd name="connsiteY0" fmla="*/ 3269673 h 3863789"/>
              <a:gd name="connsiteX1" fmla="*/ 1136073 w 3581400"/>
              <a:gd name="connsiteY1" fmla="*/ 3075709 h 3863789"/>
              <a:gd name="connsiteX2" fmla="*/ 1274618 w 3581400"/>
              <a:gd name="connsiteY2" fmla="*/ 3048000 h 3863789"/>
              <a:gd name="connsiteX3" fmla="*/ 1440873 w 3581400"/>
              <a:gd name="connsiteY3" fmla="*/ 3144982 h 3863789"/>
              <a:gd name="connsiteX4" fmla="*/ 1537855 w 3581400"/>
              <a:gd name="connsiteY4" fmla="*/ 2646218 h 3863789"/>
              <a:gd name="connsiteX5" fmla="*/ 1634836 w 3581400"/>
              <a:gd name="connsiteY5" fmla="*/ 2507673 h 3863789"/>
              <a:gd name="connsiteX6" fmla="*/ 1787236 w 3581400"/>
              <a:gd name="connsiteY6" fmla="*/ 2479964 h 3863789"/>
              <a:gd name="connsiteX7" fmla="*/ 1870364 w 3581400"/>
              <a:gd name="connsiteY7" fmla="*/ 1842655 h 3863789"/>
              <a:gd name="connsiteX8" fmla="*/ 2022764 w 3581400"/>
              <a:gd name="connsiteY8" fmla="*/ 1607127 h 3863789"/>
              <a:gd name="connsiteX9" fmla="*/ 2341418 w 3581400"/>
              <a:gd name="connsiteY9" fmla="*/ 1302327 h 3863789"/>
              <a:gd name="connsiteX10" fmla="*/ 2521527 w 3581400"/>
              <a:gd name="connsiteY10" fmla="*/ 886691 h 3863789"/>
              <a:gd name="connsiteX11" fmla="*/ 2618509 w 3581400"/>
              <a:gd name="connsiteY11" fmla="*/ 720436 h 3863789"/>
              <a:gd name="connsiteX12" fmla="*/ 2881745 w 3581400"/>
              <a:gd name="connsiteY12" fmla="*/ 540327 h 3863789"/>
              <a:gd name="connsiteX13" fmla="*/ 2687782 w 3581400"/>
              <a:gd name="connsiteY13" fmla="*/ 1066800 h 3863789"/>
              <a:gd name="connsiteX14" fmla="*/ 2535382 w 3581400"/>
              <a:gd name="connsiteY14" fmla="*/ 1454727 h 3863789"/>
              <a:gd name="connsiteX15" fmla="*/ 2743200 w 3581400"/>
              <a:gd name="connsiteY15" fmla="*/ 1551709 h 3863789"/>
              <a:gd name="connsiteX16" fmla="*/ 2715491 w 3581400"/>
              <a:gd name="connsiteY16" fmla="*/ 1385455 h 3863789"/>
              <a:gd name="connsiteX17" fmla="*/ 2867891 w 3581400"/>
              <a:gd name="connsiteY17" fmla="*/ 1163782 h 3863789"/>
              <a:gd name="connsiteX18" fmla="*/ 3103418 w 3581400"/>
              <a:gd name="connsiteY18" fmla="*/ 1025236 h 3863789"/>
              <a:gd name="connsiteX19" fmla="*/ 3255818 w 3581400"/>
              <a:gd name="connsiteY19" fmla="*/ 969818 h 3863789"/>
              <a:gd name="connsiteX20" fmla="*/ 3311236 w 3581400"/>
              <a:gd name="connsiteY20" fmla="*/ 651164 h 3863789"/>
              <a:gd name="connsiteX21" fmla="*/ 3581400 w 3581400"/>
              <a:gd name="connsiteY21" fmla="*/ 0 h 3863789"/>
              <a:gd name="connsiteX22" fmla="*/ 0 w 3581400"/>
              <a:gd name="connsiteY22" fmla="*/ 1 h 3863789"/>
              <a:gd name="connsiteX23" fmla="*/ 1 w 3581400"/>
              <a:gd name="connsiteY23" fmla="*/ 3810001 h 3863789"/>
              <a:gd name="connsiteX24" fmla="*/ 609600 w 3581400"/>
              <a:gd name="connsiteY24" fmla="*/ 3505201 h 3863789"/>
              <a:gd name="connsiteX0" fmla="*/ 1219200 w 3581400"/>
              <a:gd name="connsiteY0" fmla="*/ 3269673 h 3863789"/>
              <a:gd name="connsiteX1" fmla="*/ 1136073 w 3581400"/>
              <a:gd name="connsiteY1" fmla="*/ 3075709 h 3863789"/>
              <a:gd name="connsiteX2" fmla="*/ 1274618 w 3581400"/>
              <a:gd name="connsiteY2" fmla="*/ 3048000 h 3863789"/>
              <a:gd name="connsiteX3" fmla="*/ 1440873 w 3581400"/>
              <a:gd name="connsiteY3" fmla="*/ 3144982 h 3863789"/>
              <a:gd name="connsiteX4" fmla="*/ 1537855 w 3581400"/>
              <a:gd name="connsiteY4" fmla="*/ 2646218 h 3863789"/>
              <a:gd name="connsiteX5" fmla="*/ 1634836 w 3581400"/>
              <a:gd name="connsiteY5" fmla="*/ 2507673 h 3863789"/>
              <a:gd name="connsiteX6" fmla="*/ 1787236 w 3581400"/>
              <a:gd name="connsiteY6" fmla="*/ 2479964 h 3863789"/>
              <a:gd name="connsiteX7" fmla="*/ 1870364 w 3581400"/>
              <a:gd name="connsiteY7" fmla="*/ 1842655 h 3863789"/>
              <a:gd name="connsiteX8" fmla="*/ 2022764 w 3581400"/>
              <a:gd name="connsiteY8" fmla="*/ 1607127 h 3863789"/>
              <a:gd name="connsiteX9" fmla="*/ 2341418 w 3581400"/>
              <a:gd name="connsiteY9" fmla="*/ 1302327 h 3863789"/>
              <a:gd name="connsiteX10" fmla="*/ 2521527 w 3581400"/>
              <a:gd name="connsiteY10" fmla="*/ 886691 h 3863789"/>
              <a:gd name="connsiteX11" fmla="*/ 2618509 w 3581400"/>
              <a:gd name="connsiteY11" fmla="*/ 720436 h 3863789"/>
              <a:gd name="connsiteX12" fmla="*/ 2881745 w 3581400"/>
              <a:gd name="connsiteY12" fmla="*/ 540327 h 3863789"/>
              <a:gd name="connsiteX13" fmla="*/ 2687782 w 3581400"/>
              <a:gd name="connsiteY13" fmla="*/ 1066800 h 3863789"/>
              <a:gd name="connsiteX14" fmla="*/ 2535382 w 3581400"/>
              <a:gd name="connsiteY14" fmla="*/ 1454727 h 3863789"/>
              <a:gd name="connsiteX15" fmla="*/ 2743200 w 3581400"/>
              <a:gd name="connsiteY15" fmla="*/ 1551709 h 3863789"/>
              <a:gd name="connsiteX16" fmla="*/ 2715491 w 3581400"/>
              <a:gd name="connsiteY16" fmla="*/ 1385455 h 3863789"/>
              <a:gd name="connsiteX17" fmla="*/ 2867891 w 3581400"/>
              <a:gd name="connsiteY17" fmla="*/ 1163782 h 3863789"/>
              <a:gd name="connsiteX18" fmla="*/ 3103418 w 3581400"/>
              <a:gd name="connsiteY18" fmla="*/ 1025236 h 3863789"/>
              <a:gd name="connsiteX19" fmla="*/ 3255818 w 3581400"/>
              <a:gd name="connsiteY19" fmla="*/ 969818 h 3863789"/>
              <a:gd name="connsiteX20" fmla="*/ 3311236 w 3581400"/>
              <a:gd name="connsiteY20" fmla="*/ 651164 h 3863789"/>
              <a:gd name="connsiteX21" fmla="*/ 3581400 w 3581400"/>
              <a:gd name="connsiteY21" fmla="*/ 0 h 3863789"/>
              <a:gd name="connsiteX22" fmla="*/ 0 w 3581400"/>
              <a:gd name="connsiteY22" fmla="*/ 1 h 3863789"/>
              <a:gd name="connsiteX23" fmla="*/ 1 w 3581400"/>
              <a:gd name="connsiteY23" fmla="*/ 3810001 h 3863789"/>
              <a:gd name="connsiteX24" fmla="*/ 609600 w 3581400"/>
              <a:gd name="connsiteY24" fmla="*/ 3505201 h 3863789"/>
              <a:gd name="connsiteX25" fmla="*/ 580913 w 3581400"/>
              <a:gd name="connsiteY25" fmla="*/ 3496236 h 3863789"/>
              <a:gd name="connsiteX0" fmla="*/ 1219200 w 3581400"/>
              <a:gd name="connsiteY0" fmla="*/ 3269673 h 3863789"/>
              <a:gd name="connsiteX1" fmla="*/ 1136073 w 3581400"/>
              <a:gd name="connsiteY1" fmla="*/ 3075709 h 3863789"/>
              <a:gd name="connsiteX2" fmla="*/ 1274618 w 3581400"/>
              <a:gd name="connsiteY2" fmla="*/ 3048000 h 3863789"/>
              <a:gd name="connsiteX3" fmla="*/ 1440873 w 3581400"/>
              <a:gd name="connsiteY3" fmla="*/ 3144982 h 3863789"/>
              <a:gd name="connsiteX4" fmla="*/ 1537855 w 3581400"/>
              <a:gd name="connsiteY4" fmla="*/ 2646218 h 3863789"/>
              <a:gd name="connsiteX5" fmla="*/ 1634836 w 3581400"/>
              <a:gd name="connsiteY5" fmla="*/ 2507673 h 3863789"/>
              <a:gd name="connsiteX6" fmla="*/ 1787236 w 3581400"/>
              <a:gd name="connsiteY6" fmla="*/ 2479964 h 3863789"/>
              <a:gd name="connsiteX7" fmla="*/ 1870364 w 3581400"/>
              <a:gd name="connsiteY7" fmla="*/ 1842655 h 3863789"/>
              <a:gd name="connsiteX8" fmla="*/ 2022764 w 3581400"/>
              <a:gd name="connsiteY8" fmla="*/ 1607127 h 3863789"/>
              <a:gd name="connsiteX9" fmla="*/ 2341418 w 3581400"/>
              <a:gd name="connsiteY9" fmla="*/ 1302327 h 3863789"/>
              <a:gd name="connsiteX10" fmla="*/ 2521527 w 3581400"/>
              <a:gd name="connsiteY10" fmla="*/ 886691 h 3863789"/>
              <a:gd name="connsiteX11" fmla="*/ 2618509 w 3581400"/>
              <a:gd name="connsiteY11" fmla="*/ 720436 h 3863789"/>
              <a:gd name="connsiteX12" fmla="*/ 2881745 w 3581400"/>
              <a:gd name="connsiteY12" fmla="*/ 540327 h 3863789"/>
              <a:gd name="connsiteX13" fmla="*/ 2687782 w 3581400"/>
              <a:gd name="connsiteY13" fmla="*/ 1066800 h 3863789"/>
              <a:gd name="connsiteX14" fmla="*/ 2535382 w 3581400"/>
              <a:gd name="connsiteY14" fmla="*/ 1454727 h 3863789"/>
              <a:gd name="connsiteX15" fmla="*/ 2743200 w 3581400"/>
              <a:gd name="connsiteY15" fmla="*/ 1551709 h 3863789"/>
              <a:gd name="connsiteX16" fmla="*/ 2715491 w 3581400"/>
              <a:gd name="connsiteY16" fmla="*/ 1385455 h 3863789"/>
              <a:gd name="connsiteX17" fmla="*/ 2867891 w 3581400"/>
              <a:gd name="connsiteY17" fmla="*/ 1163782 h 3863789"/>
              <a:gd name="connsiteX18" fmla="*/ 3103418 w 3581400"/>
              <a:gd name="connsiteY18" fmla="*/ 1025236 h 3863789"/>
              <a:gd name="connsiteX19" fmla="*/ 3255818 w 3581400"/>
              <a:gd name="connsiteY19" fmla="*/ 969818 h 3863789"/>
              <a:gd name="connsiteX20" fmla="*/ 3311236 w 3581400"/>
              <a:gd name="connsiteY20" fmla="*/ 651164 h 3863789"/>
              <a:gd name="connsiteX21" fmla="*/ 3581400 w 3581400"/>
              <a:gd name="connsiteY21" fmla="*/ 0 h 3863789"/>
              <a:gd name="connsiteX22" fmla="*/ 0 w 3581400"/>
              <a:gd name="connsiteY22" fmla="*/ 1 h 3863789"/>
              <a:gd name="connsiteX23" fmla="*/ 1 w 3581400"/>
              <a:gd name="connsiteY23" fmla="*/ 3810001 h 3863789"/>
              <a:gd name="connsiteX24" fmla="*/ 609600 w 3581400"/>
              <a:gd name="connsiteY24" fmla="*/ 3505201 h 3863789"/>
              <a:gd name="connsiteX25" fmla="*/ 914400 w 3581400"/>
              <a:gd name="connsiteY25" fmla="*/ 3429001 h 3863789"/>
              <a:gd name="connsiteX0" fmla="*/ 1219200 w 3581400"/>
              <a:gd name="connsiteY0" fmla="*/ 3269673 h 3863789"/>
              <a:gd name="connsiteX1" fmla="*/ 1136073 w 3581400"/>
              <a:gd name="connsiteY1" fmla="*/ 3075709 h 3863789"/>
              <a:gd name="connsiteX2" fmla="*/ 1274618 w 3581400"/>
              <a:gd name="connsiteY2" fmla="*/ 3048000 h 3863789"/>
              <a:gd name="connsiteX3" fmla="*/ 1440873 w 3581400"/>
              <a:gd name="connsiteY3" fmla="*/ 3144982 h 3863789"/>
              <a:gd name="connsiteX4" fmla="*/ 1537855 w 3581400"/>
              <a:gd name="connsiteY4" fmla="*/ 2646218 h 3863789"/>
              <a:gd name="connsiteX5" fmla="*/ 1634836 w 3581400"/>
              <a:gd name="connsiteY5" fmla="*/ 2507673 h 3863789"/>
              <a:gd name="connsiteX6" fmla="*/ 1787236 w 3581400"/>
              <a:gd name="connsiteY6" fmla="*/ 2479964 h 3863789"/>
              <a:gd name="connsiteX7" fmla="*/ 1870364 w 3581400"/>
              <a:gd name="connsiteY7" fmla="*/ 1842655 h 3863789"/>
              <a:gd name="connsiteX8" fmla="*/ 2022764 w 3581400"/>
              <a:gd name="connsiteY8" fmla="*/ 1607127 h 3863789"/>
              <a:gd name="connsiteX9" fmla="*/ 2341418 w 3581400"/>
              <a:gd name="connsiteY9" fmla="*/ 1302327 h 3863789"/>
              <a:gd name="connsiteX10" fmla="*/ 2521527 w 3581400"/>
              <a:gd name="connsiteY10" fmla="*/ 886691 h 3863789"/>
              <a:gd name="connsiteX11" fmla="*/ 2618509 w 3581400"/>
              <a:gd name="connsiteY11" fmla="*/ 720436 h 3863789"/>
              <a:gd name="connsiteX12" fmla="*/ 2881745 w 3581400"/>
              <a:gd name="connsiteY12" fmla="*/ 540327 h 3863789"/>
              <a:gd name="connsiteX13" fmla="*/ 2687782 w 3581400"/>
              <a:gd name="connsiteY13" fmla="*/ 1066800 h 3863789"/>
              <a:gd name="connsiteX14" fmla="*/ 2535382 w 3581400"/>
              <a:gd name="connsiteY14" fmla="*/ 1454727 h 3863789"/>
              <a:gd name="connsiteX15" fmla="*/ 2743200 w 3581400"/>
              <a:gd name="connsiteY15" fmla="*/ 1551709 h 3863789"/>
              <a:gd name="connsiteX16" fmla="*/ 2715491 w 3581400"/>
              <a:gd name="connsiteY16" fmla="*/ 1385455 h 3863789"/>
              <a:gd name="connsiteX17" fmla="*/ 2867891 w 3581400"/>
              <a:gd name="connsiteY17" fmla="*/ 1163782 h 3863789"/>
              <a:gd name="connsiteX18" fmla="*/ 3103418 w 3581400"/>
              <a:gd name="connsiteY18" fmla="*/ 1025236 h 3863789"/>
              <a:gd name="connsiteX19" fmla="*/ 3255818 w 3581400"/>
              <a:gd name="connsiteY19" fmla="*/ 969818 h 3863789"/>
              <a:gd name="connsiteX20" fmla="*/ 3311236 w 3581400"/>
              <a:gd name="connsiteY20" fmla="*/ 651164 h 3863789"/>
              <a:gd name="connsiteX21" fmla="*/ 3581400 w 3581400"/>
              <a:gd name="connsiteY21" fmla="*/ 0 h 3863789"/>
              <a:gd name="connsiteX22" fmla="*/ 0 w 3581400"/>
              <a:gd name="connsiteY22" fmla="*/ 1 h 3863789"/>
              <a:gd name="connsiteX23" fmla="*/ 1 w 3581400"/>
              <a:gd name="connsiteY23" fmla="*/ 3810001 h 3863789"/>
              <a:gd name="connsiteX24" fmla="*/ 609600 w 3581400"/>
              <a:gd name="connsiteY24" fmla="*/ 3505201 h 3863789"/>
              <a:gd name="connsiteX25" fmla="*/ 914400 w 3581400"/>
              <a:gd name="connsiteY25" fmla="*/ 3429001 h 3863789"/>
              <a:gd name="connsiteX26" fmla="*/ 935915 w 3581400"/>
              <a:gd name="connsiteY26" fmla="*/ 3420933 h 3863789"/>
              <a:gd name="connsiteX0" fmla="*/ 1219200 w 3581400"/>
              <a:gd name="connsiteY0" fmla="*/ 3269673 h 3863789"/>
              <a:gd name="connsiteX1" fmla="*/ 1136073 w 3581400"/>
              <a:gd name="connsiteY1" fmla="*/ 3075709 h 3863789"/>
              <a:gd name="connsiteX2" fmla="*/ 1274618 w 3581400"/>
              <a:gd name="connsiteY2" fmla="*/ 3048000 h 3863789"/>
              <a:gd name="connsiteX3" fmla="*/ 1440873 w 3581400"/>
              <a:gd name="connsiteY3" fmla="*/ 3144982 h 3863789"/>
              <a:gd name="connsiteX4" fmla="*/ 1537855 w 3581400"/>
              <a:gd name="connsiteY4" fmla="*/ 2646218 h 3863789"/>
              <a:gd name="connsiteX5" fmla="*/ 1634836 w 3581400"/>
              <a:gd name="connsiteY5" fmla="*/ 2507673 h 3863789"/>
              <a:gd name="connsiteX6" fmla="*/ 1787236 w 3581400"/>
              <a:gd name="connsiteY6" fmla="*/ 2479964 h 3863789"/>
              <a:gd name="connsiteX7" fmla="*/ 1870364 w 3581400"/>
              <a:gd name="connsiteY7" fmla="*/ 1842655 h 3863789"/>
              <a:gd name="connsiteX8" fmla="*/ 2022764 w 3581400"/>
              <a:gd name="connsiteY8" fmla="*/ 1607127 h 3863789"/>
              <a:gd name="connsiteX9" fmla="*/ 2341418 w 3581400"/>
              <a:gd name="connsiteY9" fmla="*/ 1302327 h 3863789"/>
              <a:gd name="connsiteX10" fmla="*/ 2521527 w 3581400"/>
              <a:gd name="connsiteY10" fmla="*/ 886691 h 3863789"/>
              <a:gd name="connsiteX11" fmla="*/ 2618509 w 3581400"/>
              <a:gd name="connsiteY11" fmla="*/ 720436 h 3863789"/>
              <a:gd name="connsiteX12" fmla="*/ 2881745 w 3581400"/>
              <a:gd name="connsiteY12" fmla="*/ 540327 h 3863789"/>
              <a:gd name="connsiteX13" fmla="*/ 2687782 w 3581400"/>
              <a:gd name="connsiteY13" fmla="*/ 1066800 h 3863789"/>
              <a:gd name="connsiteX14" fmla="*/ 2535382 w 3581400"/>
              <a:gd name="connsiteY14" fmla="*/ 1454727 h 3863789"/>
              <a:gd name="connsiteX15" fmla="*/ 2743200 w 3581400"/>
              <a:gd name="connsiteY15" fmla="*/ 1551709 h 3863789"/>
              <a:gd name="connsiteX16" fmla="*/ 2715491 w 3581400"/>
              <a:gd name="connsiteY16" fmla="*/ 1385455 h 3863789"/>
              <a:gd name="connsiteX17" fmla="*/ 2867891 w 3581400"/>
              <a:gd name="connsiteY17" fmla="*/ 1163782 h 3863789"/>
              <a:gd name="connsiteX18" fmla="*/ 3103418 w 3581400"/>
              <a:gd name="connsiteY18" fmla="*/ 1025236 h 3863789"/>
              <a:gd name="connsiteX19" fmla="*/ 3255818 w 3581400"/>
              <a:gd name="connsiteY19" fmla="*/ 969818 h 3863789"/>
              <a:gd name="connsiteX20" fmla="*/ 3311236 w 3581400"/>
              <a:gd name="connsiteY20" fmla="*/ 651164 h 3863789"/>
              <a:gd name="connsiteX21" fmla="*/ 3581400 w 3581400"/>
              <a:gd name="connsiteY21" fmla="*/ 0 h 3863789"/>
              <a:gd name="connsiteX22" fmla="*/ 0 w 3581400"/>
              <a:gd name="connsiteY22" fmla="*/ 1 h 3863789"/>
              <a:gd name="connsiteX23" fmla="*/ 1 w 3581400"/>
              <a:gd name="connsiteY23" fmla="*/ 3810001 h 3863789"/>
              <a:gd name="connsiteX24" fmla="*/ 609600 w 3581400"/>
              <a:gd name="connsiteY24" fmla="*/ 3505201 h 3863789"/>
              <a:gd name="connsiteX25" fmla="*/ 914400 w 3581400"/>
              <a:gd name="connsiteY25" fmla="*/ 3429001 h 3863789"/>
              <a:gd name="connsiteX26" fmla="*/ 1143000 w 3581400"/>
              <a:gd name="connsiteY26" fmla="*/ 3352801 h 3863789"/>
              <a:gd name="connsiteX0" fmla="*/ 1219200 w 3581400"/>
              <a:gd name="connsiteY0" fmla="*/ 3269673 h 3863789"/>
              <a:gd name="connsiteX1" fmla="*/ 1136073 w 3581400"/>
              <a:gd name="connsiteY1" fmla="*/ 3075709 h 3863789"/>
              <a:gd name="connsiteX2" fmla="*/ 1274618 w 3581400"/>
              <a:gd name="connsiteY2" fmla="*/ 3048000 h 3863789"/>
              <a:gd name="connsiteX3" fmla="*/ 1440873 w 3581400"/>
              <a:gd name="connsiteY3" fmla="*/ 3144982 h 3863789"/>
              <a:gd name="connsiteX4" fmla="*/ 1537855 w 3581400"/>
              <a:gd name="connsiteY4" fmla="*/ 2646218 h 3863789"/>
              <a:gd name="connsiteX5" fmla="*/ 1634836 w 3581400"/>
              <a:gd name="connsiteY5" fmla="*/ 2507673 h 3863789"/>
              <a:gd name="connsiteX6" fmla="*/ 1787236 w 3581400"/>
              <a:gd name="connsiteY6" fmla="*/ 2479964 h 3863789"/>
              <a:gd name="connsiteX7" fmla="*/ 1870364 w 3581400"/>
              <a:gd name="connsiteY7" fmla="*/ 1842655 h 3863789"/>
              <a:gd name="connsiteX8" fmla="*/ 2022764 w 3581400"/>
              <a:gd name="connsiteY8" fmla="*/ 1607127 h 3863789"/>
              <a:gd name="connsiteX9" fmla="*/ 2341418 w 3581400"/>
              <a:gd name="connsiteY9" fmla="*/ 1302327 h 3863789"/>
              <a:gd name="connsiteX10" fmla="*/ 2521527 w 3581400"/>
              <a:gd name="connsiteY10" fmla="*/ 886691 h 3863789"/>
              <a:gd name="connsiteX11" fmla="*/ 2618509 w 3581400"/>
              <a:gd name="connsiteY11" fmla="*/ 720436 h 3863789"/>
              <a:gd name="connsiteX12" fmla="*/ 2881745 w 3581400"/>
              <a:gd name="connsiteY12" fmla="*/ 540327 h 3863789"/>
              <a:gd name="connsiteX13" fmla="*/ 2687782 w 3581400"/>
              <a:gd name="connsiteY13" fmla="*/ 1066800 h 3863789"/>
              <a:gd name="connsiteX14" fmla="*/ 2535382 w 3581400"/>
              <a:gd name="connsiteY14" fmla="*/ 1454727 h 3863789"/>
              <a:gd name="connsiteX15" fmla="*/ 2743200 w 3581400"/>
              <a:gd name="connsiteY15" fmla="*/ 1551709 h 3863789"/>
              <a:gd name="connsiteX16" fmla="*/ 2715491 w 3581400"/>
              <a:gd name="connsiteY16" fmla="*/ 1385455 h 3863789"/>
              <a:gd name="connsiteX17" fmla="*/ 2867891 w 3581400"/>
              <a:gd name="connsiteY17" fmla="*/ 1163782 h 3863789"/>
              <a:gd name="connsiteX18" fmla="*/ 3103418 w 3581400"/>
              <a:gd name="connsiteY18" fmla="*/ 1025236 h 3863789"/>
              <a:gd name="connsiteX19" fmla="*/ 3255818 w 3581400"/>
              <a:gd name="connsiteY19" fmla="*/ 969818 h 3863789"/>
              <a:gd name="connsiteX20" fmla="*/ 3311236 w 3581400"/>
              <a:gd name="connsiteY20" fmla="*/ 651164 h 3863789"/>
              <a:gd name="connsiteX21" fmla="*/ 3581400 w 3581400"/>
              <a:gd name="connsiteY21" fmla="*/ 0 h 3863789"/>
              <a:gd name="connsiteX22" fmla="*/ 0 w 3581400"/>
              <a:gd name="connsiteY22" fmla="*/ 1 h 3863789"/>
              <a:gd name="connsiteX23" fmla="*/ 1 w 3581400"/>
              <a:gd name="connsiteY23" fmla="*/ 3810001 h 3863789"/>
              <a:gd name="connsiteX24" fmla="*/ 609600 w 3581400"/>
              <a:gd name="connsiteY24" fmla="*/ 3505201 h 3863789"/>
              <a:gd name="connsiteX25" fmla="*/ 914400 w 3581400"/>
              <a:gd name="connsiteY25" fmla="*/ 3429001 h 3863789"/>
              <a:gd name="connsiteX26" fmla="*/ 1143000 w 3581400"/>
              <a:gd name="connsiteY26" fmla="*/ 3352801 h 3863789"/>
              <a:gd name="connsiteX27" fmla="*/ 1219200 w 3581400"/>
              <a:gd name="connsiteY27" fmla="*/ 3269673 h 386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81400" h="3863789">
                <a:moveTo>
                  <a:pt x="1219200" y="3269673"/>
                </a:moveTo>
                <a:cubicBezTo>
                  <a:pt x="1173018" y="3191163"/>
                  <a:pt x="1126837" y="3112654"/>
                  <a:pt x="1136073" y="3075709"/>
                </a:cubicBezTo>
                <a:cubicBezTo>
                  <a:pt x="1145309" y="3038764"/>
                  <a:pt x="1223818" y="3036454"/>
                  <a:pt x="1274618" y="3048000"/>
                </a:cubicBezTo>
                <a:cubicBezTo>
                  <a:pt x="1325418" y="3059546"/>
                  <a:pt x="1397000" y="3211946"/>
                  <a:pt x="1440873" y="3144982"/>
                </a:cubicBezTo>
                <a:cubicBezTo>
                  <a:pt x="1484746" y="3078018"/>
                  <a:pt x="1505528" y="2752436"/>
                  <a:pt x="1537855" y="2646218"/>
                </a:cubicBezTo>
                <a:cubicBezTo>
                  <a:pt x="1570182" y="2540000"/>
                  <a:pt x="1593273" y="2535382"/>
                  <a:pt x="1634836" y="2507673"/>
                </a:cubicBezTo>
                <a:cubicBezTo>
                  <a:pt x="1676400" y="2479964"/>
                  <a:pt x="1747981" y="2590800"/>
                  <a:pt x="1787236" y="2479964"/>
                </a:cubicBezTo>
                <a:cubicBezTo>
                  <a:pt x="1826491" y="2369128"/>
                  <a:pt x="1831109" y="1988128"/>
                  <a:pt x="1870364" y="1842655"/>
                </a:cubicBezTo>
                <a:cubicBezTo>
                  <a:pt x="1909619" y="1697182"/>
                  <a:pt x="1944255" y="1697182"/>
                  <a:pt x="2022764" y="1607127"/>
                </a:cubicBezTo>
                <a:cubicBezTo>
                  <a:pt x="2101273" y="1517072"/>
                  <a:pt x="2258291" y="1422400"/>
                  <a:pt x="2341418" y="1302327"/>
                </a:cubicBezTo>
                <a:cubicBezTo>
                  <a:pt x="2424545" y="1182254"/>
                  <a:pt x="2475345" y="983673"/>
                  <a:pt x="2521527" y="886691"/>
                </a:cubicBezTo>
                <a:cubicBezTo>
                  <a:pt x="2567709" y="789709"/>
                  <a:pt x="2558473" y="778163"/>
                  <a:pt x="2618509" y="720436"/>
                </a:cubicBezTo>
                <a:cubicBezTo>
                  <a:pt x="2678545" y="662709"/>
                  <a:pt x="2870200" y="482600"/>
                  <a:pt x="2881745" y="540327"/>
                </a:cubicBezTo>
                <a:cubicBezTo>
                  <a:pt x="2893290" y="598054"/>
                  <a:pt x="2745509" y="914400"/>
                  <a:pt x="2687782" y="1066800"/>
                </a:cubicBezTo>
                <a:cubicBezTo>
                  <a:pt x="2630055" y="1219200"/>
                  <a:pt x="2526146" y="1373909"/>
                  <a:pt x="2535382" y="1454727"/>
                </a:cubicBezTo>
                <a:cubicBezTo>
                  <a:pt x="2544618" y="1535545"/>
                  <a:pt x="2713182" y="1563254"/>
                  <a:pt x="2743200" y="1551709"/>
                </a:cubicBezTo>
                <a:cubicBezTo>
                  <a:pt x="2773218" y="1540164"/>
                  <a:pt x="2694709" y="1450109"/>
                  <a:pt x="2715491" y="1385455"/>
                </a:cubicBezTo>
                <a:cubicBezTo>
                  <a:pt x="2736273" y="1320801"/>
                  <a:pt x="2803237" y="1223818"/>
                  <a:pt x="2867891" y="1163782"/>
                </a:cubicBezTo>
                <a:cubicBezTo>
                  <a:pt x="2932545" y="1103746"/>
                  <a:pt x="3038764" y="1057563"/>
                  <a:pt x="3103418" y="1025236"/>
                </a:cubicBezTo>
                <a:cubicBezTo>
                  <a:pt x="3168072" y="992909"/>
                  <a:pt x="3221182" y="1032163"/>
                  <a:pt x="3255818" y="969818"/>
                </a:cubicBezTo>
                <a:cubicBezTo>
                  <a:pt x="3290454" y="907473"/>
                  <a:pt x="3256972" y="812800"/>
                  <a:pt x="3311236" y="651164"/>
                </a:cubicBezTo>
                <a:cubicBezTo>
                  <a:pt x="3365500" y="489528"/>
                  <a:pt x="3407132" y="485045"/>
                  <a:pt x="3581400" y="0"/>
                </a:cubicBezTo>
                <a:lnTo>
                  <a:pt x="0" y="1"/>
                </a:lnTo>
                <a:cubicBezTo>
                  <a:pt x="0" y="1270001"/>
                  <a:pt x="1" y="2540001"/>
                  <a:pt x="1" y="3810001"/>
                </a:cubicBezTo>
                <a:cubicBezTo>
                  <a:pt x="292250" y="3863789"/>
                  <a:pt x="607359" y="3507816"/>
                  <a:pt x="609600" y="3505201"/>
                </a:cubicBezTo>
                <a:cubicBezTo>
                  <a:pt x="706419" y="3452907"/>
                  <a:pt x="920377" y="3430869"/>
                  <a:pt x="914400" y="3429001"/>
                </a:cubicBezTo>
                <a:cubicBezTo>
                  <a:pt x="968786" y="3414956"/>
                  <a:pt x="1138518" y="3354482"/>
                  <a:pt x="1143000" y="3352801"/>
                </a:cubicBezTo>
                <a:lnTo>
                  <a:pt x="1219200" y="326967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866045" y="1702107"/>
            <a:ext cx="2816645" cy="414969"/>
          </a:xfrm>
          <a:custGeom>
            <a:avLst/>
            <a:gdLst>
              <a:gd name="connsiteX0" fmla="*/ 2768905 w 2816645"/>
              <a:gd name="connsiteY0" fmla="*/ 214829 h 414969"/>
              <a:gd name="connsiteX1" fmla="*/ 2449416 w 2816645"/>
              <a:gd name="connsiteY1" fmla="*/ 324998 h 414969"/>
              <a:gd name="connsiteX2" fmla="*/ 1083325 w 2816645"/>
              <a:gd name="connsiteY2" fmla="*/ 402116 h 414969"/>
              <a:gd name="connsiteX3" fmla="*/ 334178 w 2816645"/>
              <a:gd name="connsiteY3" fmla="*/ 402116 h 414969"/>
              <a:gd name="connsiteX4" fmla="*/ 91807 w 2816645"/>
              <a:gd name="connsiteY4" fmla="*/ 369065 h 414969"/>
              <a:gd name="connsiteX5" fmla="*/ 135874 w 2816645"/>
              <a:gd name="connsiteY5" fmla="*/ 313981 h 414969"/>
              <a:gd name="connsiteX6" fmla="*/ 907055 w 2816645"/>
              <a:gd name="connsiteY6" fmla="*/ 313981 h 414969"/>
              <a:gd name="connsiteX7" fmla="*/ 1182476 w 2816645"/>
              <a:gd name="connsiteY7" fmla="*/ 203812 h 414969"/>
              <a:gd name="connsiteX8" fmla="*/ 1237561 w 2816645"/>
              <a:gd name="connsiteY8" fmla="*/ 192795 h 414969"/>
              <a:gd name="connsiteX9" fmla="*/ 1336713 w 2816645"/>
              <a:gd name="connsiteY9" fmla="*/ 225846 h 414969"/>
              <a:gd name="connsiteX10" fmla="*/ 1402814 w 2816645"/>
              <a:gd name="connsiteY10" fmla="*/ 181778 h 414969"/>
              <a:gd name="connsiteX11" fmla="*/ 1535016 w 2816645"/>
              <a:gd name="connsiteY11" fmla="*/ 225846 h 414969"/>
              <a:gd name="connsiteX12" fmla="*/ 1678236 w 2816645"/>
              <a:gd name="connsiteY12" fmla="*/ 126694 h 414969"/>
              <a:gd name="connsiteX13" fmla="*/ 1777387 w 2816645"/>
              <a:gd name="connsiteY13" fmla="*/ 148728 h 414969"/>
              <a:gd name="connsiteX14" fmla="*/ 1898573 w 2816645"/>
              <a:gd name="connsiteY14" fmla="*/ 181778 h 414969"/>
              <a:gd name="connsiteX15" fmla="*/ 2063826 w 2816645"/>
              <a:gd name="connsiteY15" fmla="*/ 170761 h 414969"/>
              <a:gd name="connsiteX16" fmla="*/ 2207045 w 2816645"/>
              <a:gd name="connsiteY16" fmla="*/ 203812 h 414969"/>
              <a:gd name="connsiteX17" fmla="*/ 2482467 w 2816645"/>
              <a:gd name="connsiteY17" fmla="*/ 148728 h 414969"/>
              <a:gd name="connsiteX18" fmla="*/ 2735855 w 2816645"/>
              <a:gd name="connsiteY18" fmla="*/ 16525 h 414969"/>
              <a:gd name="connsiteX19" fmla="*/ 2768905 w 2816645"/>
              <a:gd name="connsiteY19" fmla="*/ 214829 h 41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16645" h="414969">
                <a:moveTo>
                  <a:pt x="2768905" y="214829"/>
                </a:moveTo>
                <a:cubicBezTo>
                  <a:pt x="2721165" y="266241"/>
                  <a:pt x="2730346" y="293784"/>
                  <a:pt x="2449416" y="324998"/>
                </a:cubicBezTo>
                <a:cubicBezTo>
                  <a:pt x="2168486" y="356212"/>
                  <a:pt x="1435865" y="389263"/>
                  <a:pt x="1083325" y="402116"/>
                </a:cubicBezTo>
                <a:cubicBezTo>
                  <a:pt x="730785" y="414969"/>
                  <a:pt x="499431" y="407624"/>
                  <a:pt x="334178" y="402116"/>
                </a:cubicBezTo>
                <a:cubicBezTo>
                  <a:pt x="168925" y="396608"/>
                  <a:pt x="124858" y="383754"/>
                  <a:pt x="91807" y="369065"/>
                </a:cubicBezTo>
                <a:cubicBezTo>
                  <a:pt x="58756" y="354376"/>
                  <a:pt x="0" y="323162"/>
                  <a:pt x="135874" y="313981"/>
                </a:cubicBezTo>
                <a:cubicBezTo>
                  <a:pt x="271748" y="304800"/>
                  <a:pt x="732621" y="332343"/>
                  <a:pt x="907055" y="313981"/>
                </a:cubicBezTo>
                <a:cubicBezTo>
                  <a:pt x="1081489" y="295620"/>
                  <a:pt x="1127392" y="224010"/>
                  <a:pt x="1182476" y="203812"/>
                </a:cubicBezTo>
                <a:cubicBezTo>
                  <a:pt x="1237560" y="183614"/>
                  <a:pt x="1211855" y="189123"/>
                  <a:pt x="1237561" y="192795"/>
                </a:cubicBezTo>
                <a:cubicBezTo>
                  <a:pt x="1263267" y="196467"/>
                  <a:pt x="1309171" y="227682"/>
                  <a:pt x="1336713" y="225846"/>
                </a:cubicBezTo>
                <a:cubicBezTo>
                  <a:pt x="1364255" y="224010"/>
                  <a:pt x="1369764" y="181778"/>
                  <a:pt x="1402814" y="181778"/>
                </a:cubicBezTo>
                <a:cubicBezTo>
                  <a:pt x="1435864" y="181778"/>
                  <a:pt x="1489112" y="235027"/>
                  <a:pt x="1535016" y="225846"/>
                </a:cubicBezTo>
                <a:cubicBezTo>
                  <a:pt x="1580920" y="216665"/>
                  <a:pt x="1637841" y="139547"/>
                  <a:pt x="1678236" y="126694"/>
                </a:cubicBezTo>
                <a:cubicBezTo>
                  <a:pt x="1718631" y="113841"/>
                  <a:pt x="1740664" y="139547"/>
                  <a:pt x="1777387" y="148728"/>
                </a:cubicBezTo>
                <a:cubicBezTo>
                  <a:pt x="1814110" y="157909"/>
                  <a:pt x="1850833" y="178106"/>
                  <a:pt x="1898573" y="181778"/>
                </a:cubicBezTo>
                <a:cubicBezTo>
                  <a:pt x="1946313" y="185450"/>
                  <a:pt x="2012414" y="167089"/>
                  <a:pt x="2063826" y="170761"/>
                </a:cubicBezTo>
                <a:cubicBezTo>
                  <a:pt x="2115238" y="174433"/>
                  <a:pt x="2137272" y="207484"/>
                  <a:pt x="2207045" y="203812"/>
                </a:cubicBezTo>
                <a:cubicBezTo>
                  <a:pt x="2276819" y="200140"/>
                  <a:pt x="2394332" y="179942"/>
                  <a:pt x="2482467" y="148728"/>
                </a:cubicBezTo>
                <a:cubicBezTo>
                  <a:pt x="2570602" y="117514"/>
                  <a:pt x="2691788" y="0"/>
                  <a:pt x="2735855" y="16525"/>
                </a:cubicBezTo>
                <a:cubicBezTo>
                  <a:pt x="2779923" y="33050"/>
                  <a:pt x="2816645" y="163417"/>
                  <a:pt x="2768905" y="21482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88526" y="-16784"/>
            <a:ext cx="6029898" cy="2701229"/>
          </a:xfrm>
          <a:custGeom>
            <a:avLst/>
            <a:gdLst>
              <a:gd name="connsiteX0" fmla="*/ 5991339 w 6841474"/>
              <a:gd name="connsiteY0" fmla="*/ 1535017 h 2842353"/>
              <a:gd name="connsiteX1" fmla="*/ 5771002 w 6841474"/>
              <a:gd name="connsiteY1" fmla="*/ 1557051 h 2842353"/>
              <a:gd name="connsiteX2" fmla="*/ 5671850 w 6841474"/>
              <a:gd name="connsiteY2" fmla="*/ 1557051 h 2842353"/>
              <a:gd name="connsiteX3" fmla="*/ 5660833 w 6841474"/>
              <a:gd name="connsiteY3" fmla="*/ 1656203 h 2842353"/>
              <a:gd name="connsiteX4" fmla="*/ 5330327 w 6841474"/>
              <a:gd name="connsiteY4" fmla="*/ 1546034 h 2842353"/>
              <a:gd name="connsiteX5" fmla="*/ 5220158 w 6841474"/>
              <a:gd name="connsiteY5" fmla="*/ 1524001 h 2842353"/>
              <a:gd name="connsiteX6" fmla="*/ 5098973 w 6841474"/>
              <a:gd name="connsiteY6" fmla="*/ 1667220 h 2842353"/>
              <a:gd name="connsiteX7" fmla="*/ 4999821 w 6841474"/>
              <a:gd name="connsiteY7" fmla="*/ 1788405 h 2842353"/>
              <a:gd name="connsiteX8" fmla="*/ 4878635 w 6841474"/>
              <a:gd name="connsiteY8" fmla="*/ 1788405 h 2842353"/>
              <a:gd name="connsiteX9" fmla="*/ 4702366 w 6841474"/>
              <a:gd name="connsiteY9" fmla="*/ 1777389 h 2842353"/>
              <a:gd name="connsiteX10" fmla="*/ 4548129 w 6841474"/>
              <a:gd name="connsiteY10" fmla="*/ 1788405 h 2842353"/>
              <a:gd name="connsiteX11" fmla="*/ 4415927 w 6841474"/>
              <a:gd name="connsiteY11" fmla="*/ 1755355 h 2842353"/>
              <a:gd name="connsiteX12" fmla="*/ 4283725 w 6841474"/>
              <a:gd name="connsiteY12" fmla="*/ 1766372 h 2842353"/>
              <a:gd name="connsiteX13" fmla="*/ 4338809 w 6841474"/>
              <a:gd name="connsiteY13" fmla="*/ 1656203 h 2842353"/>
              <a:gd name="connsiteX14" fmla="*/ 4382876 w 6841474"/>
              <a:gd name="connsiteY14" fmla="*/ 1524001 h 2842353"/>
              <a:gd name="connsiteX15" fmla="*/ 4239657 w 6841474"/>
              <a:gd name="connsiteY15" fmla="*/ 1524001 h 2842353"/>
              <a:gd name="connsiteX16" fmla="*/ 4008303 w 6841474"/>
              <a:gd name="connsiteY16" fmla="*/ 1645186 h 2842353"/>
              <a:gd name="connsiteX17" fmla="*/ 3865084 w 6841474"/>
              <a:gd name="connsiteY17" fmla="*/ 1777389 h 2842353"/>
              <a:gd name="connsiteX18" fmla="*/ 3776949 w 6841474"/>
              <a:gd name="connsiteY18" fmla="*/ 1931625 h 2842353"/>
              <a:gd name="connsiteX19" fmla="*/ 3787966 w 6841474"/>
              <a:gd name="connsiteY19" fmla="*/ 1997726 h 2842353"/>
              <a:gd name="connsiteX20" fmla="*/ 3986269 w 6841474"/>
              <a:gd name="connsiteY20" fmla="*/ 1953658 h 2842353"/>
              <a:gd name="connsiteX21" fmla="*/ 4074404 w 6841474"/>
              <a:gd name="connsiteY21" fmla="*/ 2052810 h 2842353"/>
              <a:gd name="connsiteX22" fmla="*/ 3953219 w 6841474"/>
              <a:gd name="connsiteY22" fmla="*/ 2140945 h 2842353"/>
              <a:gd name="connsiteX23" fmla="*/ 3556611 w 6841474"/>
              <a:gd name="connsiteY23" fmla="*/ 2085861 h 2842353"/>
              <a:gd name="connsiteX24" fmla="*/ 3204072 w 6841474"/>
              <a:gd name="connsiteY24" fmla="*/ 2140945 h 2842353"/>
              <a:gd name="connsiteX25" fmla="*/ 2961701 w 6841474"/>
              <a:gd name="connsiteY25" fmla="*/ 2129928 h 2842353"/>
              <a:gd name="connsiteX26" fmla="*/ 2730346 w 6841474"/>
              <a:gd name="connsiteY26" fmla="*/ 2240097 h 2842353"/>
              <a:gd name="connsiteX27" fmla="*/ 2521026 w 6841474"/>
              <a:gd name="connsiteY27" fmla="*/ 2273148 h 2842353"/>
              <a:gd name="connsiteX28" fmla="*/ 1848997 w 6841474"/>
              <a:gd name="connsiteY28" fmla="*/ 2526536 h 2842353"/>
              <a:gd name="connsiteX29" fmla="*/ 1716794 w 6841474"/>
              <a:gd name="connsiteY29" fmla="*/ 2614670 h 2842353"/>
              <a:gd name="connsiteX30" fmla="*/ 1496457 w 6841474"/>
              <a:gd name="connsiteY30" fmla="*/ 2669755 h 2842353"/>
              <a:gd name="connsiteX31" fmla="*/ 1364255 w 6841474"/>
              <a:gd name="connsiteY31" fmla="*/ 2658738 h 2842353"/>
              <a:gd name="connsiteX32" fmla="*/ 1055782 w 6841474"/>
              <a:gd name="connsiteY32" fmla="*/ 2835008 h 2842353"/>
              <a:gd name="connsiteX33" fmla="*/ 1055782 w 6841474"/>
              <a:gd name="connsiteY33" fmla="*/ 2614670 h 2842353"/>
              <a:gd name="connsiteX34" fmla="*/ 1408322 w 6841474"/>
              <a:gd name="connsiteY34" fmla="*/ 2548569 h 2842353"/>
              <a:gd name="connsiteX35" fmla="*/ 1507474 w 6841474"/>
              <a:gd name="connsiteY35" fmla="*/ 2537552 h 2842353"/>
              <a:gd name="connsiteX36" fmla="*/ 1628660 w 6841474"/>
              <a:gd name="connsiteY36" fmla="*/ 2449417 h 2842353"/>
              <a:gd name="connsiteX37" fmla="*/ 1904081 w 6841474"/>
              <a:gd name="connsiteY37" fmla="*/ 2405350 h 2842353"/>
              <a:gd name="connsiteX38" fmla="*/ 2102385 w 6841474"/>
              <a:gd name="connsiteY38" fmla="*/ 2251114 h 2842353"/>
              <a:gd name="connsiteX39" fmla="*/ 2300688 w 6841474"/>
              <a:gd name="connsiteY39" fmla="*/ 2251114 h 2842353"/>
              <a:gd name="connsiteX40" fmla="*/ 2543060 w 6841474"/>
              <a:gd name="connsiteY40" fmla="*/ 2151962 h 2842353"/>
              <a:gd name="connsiteX41" fmla="*/ 2653228 w 6841474"/>
              <a:gd name="connsiteY41" fmla="*/ 2008743 h 2842353"/>
              <a:gd name="connsiteX42" fmla="*/ 2851532 w 6841474"/>
              <a:gd name="connsiteY42" fmla="*/ 1975692 h 2842353"/>
              <a:gd name="connsiteX43" fmla="*/ 2994751 w 6841474"/>
              <a:gd name="connsiteY43" fmla="*/ 1876540 h 2842353"/>
              <a:gd name="connsiteX44" fmla="*/ 3060852 w 6841474"/>
              <a:gd name="connsiteY44" fmla="*/ 2008743 h 2842353"/>
              <a:gd name="connsiteX45" fmla="*/ 3270173 w 6841474"/>
              <a:gd name="connsiteY45" fmla="*/ 1986709 h 2842353"/>
              <a:gd name="connsiteX46" fmla="*/ 3281190 w 6841474"/>
              <a:gd name="connsiteY46" fmla="*/ 1645186 h 2842353"/>
              <a:gd name="connsiteX47" fmla="*/ 3501527 w 6841474"/>
              <a:gd name="connsiteY47" fmla="*/ 1479933 h 2842353"/>
              <a:gd name="connsiteX48" fmla="*/ 3644746 w 6841474"/>
              <a:gd name="connsiteY48" fmla="*/ 1391798 h 2842353"/>
              <a:gd name="connsiteX49" fmla="*/ 3435426 w 6841474"/>
              <a:gd name="connsiteY49" fmla="*/ 1413832 h 2842353"/>
              <a:gd name="connsiteX50" fmla="*/ 3292207 w 6841474"/>
              <a:gd name="connsiteY50" fmla="*/ 1391798 h 2842353"/>
              <a:gd name="connsiteX51" fmla="*/ 3137970 w 6841474"/>
              <a:gd name="connsiteY51" fmla="*/ 1568068 h 2842353"/>
              <a:gd name="connsiteX52" fmla="*/ 3060852 w 6841474"/>
              <a:gd name="connsiteY52" fmla="*/ 1590102 h 2842353"/>
              <a:gd name="connsiteX53" fmla="*/ 2763397 w 6841474"/>
              <a:gd name="connsiteY53" fmla="*/ 1435866 h 2842353"/>
              <a:gd name="connsiteX54" fmla="*/ 2609161 w 6841474"/>
              <a:gd name="connsiteY54" fmla="*/ 1314680 h 2842353"/>
              <a:gd name="connsiteX55" fmla="*/ 2432891 w 6841474"/>
              <a:gd name="connsiteY55" fmla="*/ 1237562 h 2842353"/>
              <a:gd name="connsiteX56" fmla="*/ 2410857 w 6841474"/>
              <a:gd name="connsiteY56" fmla="*/ 1468916 h 2842353"/>
              <a:gd name="connsiteX57" fmla="*/ 2245604 w 6841474"/>
              <a:gd name="connsiteY57" fmla="*/ 1226545 h 2842353"/>
              <a:gd name="connsiteX58" fmla="*/ 2047301 w 6841474"/>
              <a:gd name="connsiteY58" fmla="*/ 1138410 h 2842353"/>
              <a:gd name="connsiteX59" fmla="*/ 2036284 w 6841474"/>
              <a:gd name="connsiteY59" fmla="*/ 1204511 h 2842353"/>
              <a:gd name="connsiteX60" fmla="*/ 1848997 w 6841474"/>
              <a:gd name="connsiteY60" fmla="*/ 1270613 h 2842353"/>
              <a:gd name="connsiteX61" fmla="*/ 1683744 w 6841474"/>
              <a:gd name="connsiteY61" fmla="*/ 1535017 h 2842353"/>
              <a:gd name="connsiteX62" fmla="*/ 1595609 w 6841474"/>
              <a:gd name="connsiteY62" fmla="*/ 1700270 h 2842353"/>
              <a:gd name="connsiteX63" fmla="*/ 1606626 w 6841474"/>
              <a:gd name="connsiteY63" fmla="*/ 1832473 h 2842353"/>
              <a:gd name="connsiteX64" fmla="*/ 1474423 w 6841474"/>
              <a:gd name="connsiteY64" fmla="*/ 1942642 h 2842353"/>
              <a:gd name="connsiteX65" fmla="*/ 1353238 w 6841474"/>
              <a:gd name="connsiteY65" fmla="*/ 1953658 h 2842353"/>
              <a:gd name="connsiteX66" fmla="*/ 1364255 w 6841474"/>
              <a:gd name="connsiteY66" fmla="*/ 2030776 h 2842353"/>
              <a:gd name="connsiteX67" fmla="*/ 1573575 w 6841474"/>
              <a:gd name="connsiteY67" fmla="*/ 1953658 h 2842353"/>
              <a:gd name="connsiteX68" fmla="*/ 1738828 w 6841474"/>
              <a:gd name="connsiteY68" fmla="*/ 1953658 h 2842353"/>
              <a:gd name="connsiteX69" fmla="*/ 1771879 w 6841474"/>
              <a:gd name="connsiteY69" fmla="*/ 2140945 h 2842353"/>
              <a:gd name="connsiteX70" fmla="*/ 1749845 w 6841474"/>
              <a:gd name="connsiteY70" fmla="*/ 2273148 h 2842353"/>
              <a:gd name="connsiteX71" fmla="*/ 1562558 w 6841474"/>
              <a:gd name="connsiteY71" fmla="*/ 2284164 h 2842353"/>
              <a:gd name="connsiteX72" fmla="*/ 1474423 w 6841474"/>
              <a:gd name="connsiteY72" fmla="*/ 2196029 h 2842353"/>
              <a:gd name="connsiteX73" fmla="*/ 1353238 w 6841474"/>
              <a:gd name="connsiteY73" fmla="*/ 2107895 h 2842353"/>
              <a:gd name="connsiteX74" fmla="*/ 1298154 w 6841474"/>
              <a:gd name="connsiteY74" fmla="*/ 1964675 h 2842353"/>
              <a:gd name="connsiteX75" fmla="*/ 1199002 w 6841474"/>
              <a:gd name="connsiteY75" fmla="*/ 2019760 h 2842353"/>
              <a:gd name="connsiteX76" fmla="*/ 1353238 w 6841474"/>
              <a:gd name="connsiteY76" fmla="*/ 2107895 h 2842353"/>
              <a:gd name="connsiteX77" fmla="*/ 1331204 w 6841474"/>
              <a:gd name="connsiteY77" fmla="*/ 2185013 h 2842353"/>
              <a:gd name="connsiteX78" fmla="*/ 1199002 w 6841474"/>
              <a:gd name="connsiteY78" fmla="*/ 2185013 h 2842353"/>
              <a:gd name="connsiteX79" fmla="*/ 1055782 w 6841474"/>
              <a:gd name="connsiteY79" fmla="*/ 2240097 h 2842353"/>
              <a:gd name="connsiteX80" fmla="*/ 1132901 w 6841474"/>
              <a:gd name="connsiteY80" fmla="*/ 2295181 h 2842353"/>
              <a:gd name="connsiteX81" fmla="*/ 1121884 w 6841474"/>
              <a:gd name="connsiteY81" fmla="*/ 2372299 h 2842353"/>
              <a:gd name="connsiteX82" fmla="*/ 780361 w 6841474"/>
              <a:gd name="connsiteY82" fmla="*/ 2350266 h 2842353"/>
              <a:gd name="connsiteX83" fmla="*/ 515956 w 6841474"/>
              <a:gd name="connsiteY83" fmla="*/ 2350266 h 2842353"/>
              <a:gd name="connsiteX84" fmla="*/ 284602 w 6841474"/>
              <a:gd name="connsiteY84" fmla="*/ 2383316 h 2842353"/>
              <a:gd name="connsiteX85" fmla="*/ 229517 w 6841474"/>
              <a:gd name="connsiteY85" fmla="*/ 2284164 h 2842353"/>
              <a:gd name="connsiteX86" fmla="*/ 328669 w 6841474"/>
              <a:gd name="connsiteY86" fmla="*/ 2251114 h 2842353"/>
              <a:gd name="connsiteX87" fmla="*/ 295619 w 6841474"/>
              <a:gd name="connsiteY87" fmla="*/ 2129928 h 2842353"/>
              <a:gd name="connsiteX88" fmla="*/ 306635 w 6841474"/>
              <a:gd name="connsiteY88" fmla="*/ 1975692 h 2842353"/>
              <a:gd name="connsiteX89" fmla="*/ 42231 w 6841474"/>
              <a:gd name="connsiteY89" fmla="*/ 1876540 h 2842353"/>
              <a:gd name="connsiteX90" fmla="*/ 53247 w 6841474"/>
              <a:gd name="connsiteY90" fmla="*/ 1645186 h 2842353"/>
              <a:gd name="connsiteX91" fmla="*/ 284602 w 6841474"/>
              <a:gd name="connsiteY91" fmla="*/ 1237562 h 2842353"/>
              <a:gd name="connsiteX92" fmla="*/ 295619 w 6841474"/>
              <a:gd name="connsiteY92" fmla="*/ 1006208 h 2842353"/>
              <a:gd name="connsiteX93" fmla="*/ 405787 w 6841474"/>
              <a:gd name="connsiteY93" fmla="*/ 807904 h 2842353"/>
              <a:gd name="connsiteX94" fmla="*/ 493922 w 6841474"/>
              <a:gd name="connsiteY94" fmla="*/ 951123 h 2842353"/>
              <a:gd name="connsiteX95" fmla="*/ 659175 w 6841474"/>
              <a:gd name="connsiteY95" fmla="*/ 984174 h 2842353"/>
              <a:gd name="connsiteX96" fmla="*/ 769344 w 6841474"/>
              <a:gd name="connsiteY96" fmla="*/ 763837 h 2842353"/>
              <a:gd name="connsiteX97" fmla="*/ 978664 w 6841474"/>
              <a:gd name="connsiteY97" fmla="*/ 201976 h 2842353"/>
              <a:gd name="connsiteX98" fmla="*/ 6002356 w 6841474"/>
              <a:gd name="connsiteY98" fmla="*/ 224010 h 2842353"/>
              <a:gd name="connsiteX99" fmla="*/ 5991339 w 6841474"/>
              <a:gd name="connsiteY99" fmla="*/ 1535017 h 2842353"/>
              <a:gd name="connsiteX0" fmla="*/ 5991339 w 6841474"/>
              <a:gd name="connsiteY0" fmla="*/ 1423012 h 2730348"/>
              <a:gd name="connsiteX1" fmla="*/ 5771002 w 6841474"/>
              <a:gd name="connsiteY1" fmla="*/ 1445046 h 2730348"/>
              <a:gd name="connsiteX2" fmla="*/ 5671850 w 6841474"/>
              <a:gd name="connsiteY2" fmla="*/ 1445046 h 2730348"/>
              <a:gd name="connsiteX3" fmla="*/ 5660833 w 6841474"/>
              <a:gd name="connsiteY3" fmla="*/ 1544198 h 2730348"/>
              <a:gd name="connsiteX4" fmla="*/ 5330327 w 6841474"/>
              <a:gd name="connsiteY4" fmla="*/ 1434029 h 2730348"/>
              <a:gd name="connsiteX5" fmla="*/ 5220158 w 6841474"/>
              <a:gd name="connsiteY5" fmla="*/ 1411996 h 2730348"/>
              <a:gd name="connsiteX6" fmla="*/ 5098973 w 6841474"/>
              <a:gd name="connsiteY6" fmla="*/ 1555215 h 2730348"/>
              <a:gd name="connsiteX7" fmla="*/ 4999821 w 6841474"/>
              <a:gd name="connsiteY7" fmla="*/ 1676400 h 2730348"/>
              <a:gd name="connsiteX8" fmla="*/ 4878635 w 6841474"/>
              <a:gd name="connsiteY8" fmla="*/ 1676400 h 2730348"/>
              <a:gd name="connsiteX9" fmla="*/ 4702366 w 6841474"/>
              <a:gd name="connsiteY9" fmla="*/ 1665384 h 2730348"/>
              <a:gd name="connsiteX10" fmla="*/ 4548129 w 6841474"/>
              <a:gd name="connsiteY10" fmla="*/ 1676400 h 2730348"/>
              <a:gd name="connsiteX11" fmla="*/ 4415927 w 6841474"/>
              <a:gd name="connsiteY11" fmla="*/ 1643350 h 2730348"/>
              <a:gd name="connsiteX12" fmla="*/ 4283725 w 6841474"/>
              <a:gd name="connsiteY12" fmla="*/ 1654367 h 2730348"/>
              <a:gd name="connsiteX13" fmla="*/ 4338809 w 6841474"/>
              <a:gd name="connsiteY13" fmla="*/ 1544198 h 2730348"/>
              <a:gd name="connsiteX14" fmla="*/ 4382876 w 6841474"/>
              <a:gd name="connsiteY14" fmla="*/ 1411996 h 2730348"/>
              <a:gd name="connsiteX15" fmla="*/ 4239657 w 6841474"/>
              <a:gd name="connsiteY15" fmla="*/ 1411996 h 2730348"/>
              <a:gd name="connsiteX16" fmla="*/ 4008303 w 6841474"/>
              <a:gd name="connsiteY16" fmla="*/ 1533181 h 2730348"/>
              <a:gd name="connsiteX17" fmla="*/ 3865084 w 6841474"/>
              <a:gd name="connsiteY17" fmla="*/ 1665384 h 2730348"/>
              <a:gd name="connsiteX18" fmla="*/ 3776949 w 6841474"/>
              <a:gd name="connsiteY18" fmla="*/ 1819620 h 2730348"/>
              <a:gd name="connsiteX19" fmla="*/ 3787966 w 6841474"/>
              <a:gd name="connsiteY19" fmla="*/ 1885721 h 2730348"/>
              <a:gd name="connsiteX20" fmla="*/ 3986269 w 6841474"/>
              <a:gd name="connsiteY20" fmla="*/ 1841653 h 2730348"/>
              <a:gd name="connsiteX21" fmla="*/ 4074404 w 6841474"/>
              <a:gd name="connsiteY21" fmla="*/ 1940805 h 2730348"/>
              <a:gd name="connsiteX22" fmla="*/ 3953219 w 6841474"/>
              <a:gd name="connsiteY22" fmla="*/ 2028940 h 2730348"/>
              <a:gd name="connsiteX23" fmla="*/ 3556611 w 6841474"/>
              <a:gd name="connsiteY23" fmla="*/ 1973856 h 2730348"/>
              <a:gd name="connsiteX24" fmla="*/ 3204072 w 6841474"/>
              <a:gd name="connsiteY24" fmla="*/ 2028940 h 2730348"/>
              <a:gd name="connsiteX25" fmla="*/ 2961701 w 6841474"/>
              <a:gd name="connsiteY25" fmla="*/ 2017923 h 2730348"/>
              <a:gd name="connsiteX26" fmla="*/ 2730346 w 6841474"/>
              <a:gd name="connsiteY26" fmla="*/ 2128092 h 2730348"/>
              <a:gd name="connsiteX27" fmla="*/ 2521026 w 6841474"/>
              <a:gd name="connsiteY27" fmla="*/ 2161143 h 2730348"/>
              <a:gd name="connsiteX28" fmla="*/ 1848997 w 6841474"/>
              <a:gd name="connsiteY28" fmla="*/ 2414531 h 2730348"/>
              <a:gd name="connsiteX29" fmla="*/ 1716794 w 6841474"/>
              <a:gd name="connsiteY29" fmla="*/ 2502665 h 2730348"/>
              <a:gd name="connsiteX30" fmla="*/ 1496457 w 6841474"/>
              <a:gd name="connsiteY30" fmla="*/ 2557750 h 2730348"/>
              <a:gd name="connsiteX31" fmla="*/ 1364255 w 6841474"/>
              <a:gd name="connsiteY31" fmla="*/ 2546733 h 2730348"/>
              <a:gd name="connsiteX32" fmla="*/ 1055782 w 6841474"/>
              <a:gd name="connsiteY32" fmla="*/ 2723003 h 2730348"/>
              <a:gd name="connsiteX33" fmla="*/ 1055782 w 6841474"/>
              <a:gd name="connsiteY33" fmla="*/ 2502665 h 2730348"/>
              <a:gd name="connsiteX34" fmla="*/ 1408322 w 6841474"/>
              <a:gd name="connsiteY34" fmla="*/ 2436564 h 2730348"/>
              <a:gd name="connsiteX35" fmla="*/ 1507474 w 6841474"/>
              <a:gd name="connsiteY35" fmla="*/ 2425547 h 2730348"/>
              <a:gd name="connsiteX36" fmla="*/ 1628660 w 6841474"/>
              <a:gd name="connsiteY36" fmla="*/ 2337412 h 2730348"/>
              <a:gd name="connsiteX37" fmla="*/ 1904081 w 6841474"/>
              <a:gd name="connsiteY37" fmla="*/ 2293345 h 2730348"/>
              <a:gd name="connsiteX38" fmla="*/ 2102385 w 6841474"/>
              <a:gd name="connsiteY38" fmla="*/ 2139109 h 2730348"/>
              <a:gd name="connsiteX39" fmla="*/ 2300688 w 6841474"/>
              <a:gd name="connsiteY39" fmla="*/ 2139109 h 2730348"/>
              <a:gd name="connsiteX40" fmla="*/ 2543060 w 6841474"/>
              <a:gd name="connsiteY40" fmla="*/ 2039957 h 2730348"/>
              <a:gd name="connsiteX41" fmla="*/ 2653228 w 6841474"/>
              <a:gd name="connsiteY41" fmla="*/ 1896738 h 2730348"/>
              <a:gd name="connsiteX42" fmla="*/ 2851532 w 6841474"/>
              <a:gd name="connsiteY42" fmla="*/ 1863687 h 2730348"/>
              <a:gd name="connsiteX43" fmla="*/ 2994751 w 6841474"/>
              <a:gd name="connsiteY43" fmla="*/ 1764535 h 2730348"/>
              <a:gd name="connsiteX44" fmla="*/ 3060852 w 6841474"/>
              <a:gd name="connsiteY44" fmla="*/ 1896738 h 2730348"/>
              <a:gd name="connsiteX45" fmla="*/ 3270173 w 6841474"/>
              <a:gd name="connsiteY45" fmla="*/ 1874704 h 2730348"/>
              <a:gd name="connsiteX46" fmla="*/ 3281190 w 6841474"/>
              <a:gd name="connsiteY46" fmla="*/ 1533181 h 2730348"/>
              <a:gd name="connsiteX47" fmla="*/ 3501527 w 6841474"/>
              <a:gd name="connsiteY47" fmla="*/ 1367928 h 2730348"/>
              <a:gd name="connsiteX48" fmla="*/ 3644746 w 6841474"/>
              <a:gd name="connsiteY48" fmla="*/ 1279793 h 2730348"/>
              <a:gd name="connsiteX49" fmla="*/ 3435426 w 6841474"/>
              <a:gd name="connsiteY49" fmla="*/ 1301827 h 2730348"/>
              <a:gd name="connsiteX50" fmla="*/ 3292207 w 6841474"/>
              <a:gd name="connsiteY50" fmla="*/ 1279793 h 2730348"/>
              <a:gd name="connsiteX51" fmla="*/ 3137970 w 6841474"/>
              <a:gd name="connsiteY51" fmla="*/ 1456063 h 2730348"/>
              <a:gd name="connsiteX52" fmla="*/ 3060852 w 6841474"/>
              <a:gd name="connsiteY52" fmla="*/ 1478097 h 2730348"/>
              <a:gd name="connsiteX53" fmla="*/ 2763397 w 6841474"/>
              <a:gd name="connsiteY53" fmla="*/ 1323861 h 2730348"/>
              <a:gd name="connsiteX54" fmla="*/ 2609161 w 6841474"/>
              <a:gd name="connsiteY54" fmla="*/ 1202675 h 2730348"/>
              <a:gd name="connsiteX55" fmla="*/ 2432891 w 6841474"/>
              <a:gd name="connsiteY55" fmla="*/ 1125557 h 2730348"/>
              <a:gd name="connsiteX56" fmla="*/ 2410857 w 6841474"/>
              <a:gd name="connsiteY56" fmla="*/ 1356911 h 2730348"/>
              <a:gd name="connsiteX57" fmla="*/ 2245604 w 6841474"/>
              <a:gd name="connsiteY57" fmla="*/ 1114540 h 2730348"/>
              <a:gd name="connsiteX58" fmla="*/ 2047301 w 6841474"/>
              <a:gd name="connsiteY58" fmla="*/ 1026405 h 2730348"/>
              <a:gd name="connsiteX59" fmla="*/ 2036284 w 6841474"/>
              <a:gd name="connsiteY59" fmla="*/ 1092506 h 2730348"/>
              <a:gd name="connsiteX60" fmla="*/ 1848997 w 6841474"/>
              <a:gd name="connsiteY60" fmla="*/ 1158608 h 2730348"/>
              <a:gd name="connsiteX61" fmla="*/ 1683744 w 6841474"/>
              <a:gd name="connsiteY61" fmla="*/ 1423012 h 2730348"/>
              <a:gd name="connsiteX62" fmla="*/ 1595609 w 6841474"/>
              <a:gd name="connsiteY62" fmla="*/ 1588265 h 2730348"/>
              <a:gd name="connsiteX63" fmla="*/ 1606626 w 6841474"/>
              <a:gd name="connsiteY63" fmla="*/ 1720468 h 2730348"/>
              <a:gd name="connsiteX64" fmla="*/ 1474423 w 6841474"/>
              <a:gd name="connsiteY64" fmla="*/ 1830637 h 2730348"/>
              <a:gd name="connsiteX65" fmla="*/ 1353238 w 6841474"/>
              <a:gd name="connsiteY65" fmla="*/ 1841653 h 2730348"/>
              <a:gd name="connsiteX66" fmla="*/ 1364255 w 6841474"/>
              <a:gd name="connsiteY66" fmla="*/ 1918771 h 2730348"/>
              <a:gd name="connsiteX67" fmla="*/ 1573575 w 6841474"/>
              <a:gd name="connsiteY67" fmla="*/ 1841653 h 2730348"/>
              <a:gd name="connsiteX68" fmla="*/ 1738828 w 6841474"/>
              <a:gd name="connsiteY68" fmla="*/ 1841653 h 2730348"/>
              <a:gd name="connsiteX69" fmla="*/ 1771879 w 6841474"/>
              <a:gd name="connsiteY69" fmla="*/ 2028940 h 2730348"/>
              <a:gd name="connsiteX70" fmla="*/ 1749845 w 6841474"/>
              <a:gd name="connsiteY70" fmla="*/ 2161143 h 2730348"/>
              <a:gd name="connsiteX71" fmla="*/ 1562558 w 6841474"/>
              <a:gd name="connsiteY71" fmla="*/ 2172159 h 2730348"/>
              <a:gd name="connsiteX72" fmla="*/ 1474423 w 6841474"/>
              <a:gd name="connsiteY72" fmla="*/ 2084024 h 2730348"/>
              <a:gd name="connsiteX73" fmla="*/ 1353238 w 6841474"/>
              <a:gd name="connsiteY73" fmla="*/ 1995890 h 2730348"/>
              <a:gd name="connsiteX74" fmla="*/ 1298154 w 6841474"/>
              <a:gd name="connsiteY74" fmla="*/ 1852670 h 2730348"/>
              <a:gd name="connsiteX75" fmla="*/ 1199002 w 6841474"/>
              <a:gd name="connsiteY75" fmla="*/ 1907755 h 2730348"/>
              <a:gd name="connsiteX76" fmla="*/ 1353238 w 6841474"/>
              <a:gd name="connsiteY76" fmla="*/ 1995890 h 2730348"/>
              <a:gd name="connsiteX77" fmla="*/ 1331204 w 6841474"/>
              <a:gd name="connsiteY77" fmla="*/ 2073008 h 2730348"/>
              <a:gd name="connsiteX78" fmla="*/ 1199002 w 6841474"/>
              <a:gd name="connsiteY78" fmla="*/ 2073008 h 2730348"/>
              <a:gd name="connsiteX79" fmla="*/ 1055782 w 6841474"/>
              <a:gd name="connsiteY79" fmla="*/ 2128092 h 2730348"/>
              <a:gd name="connsiteX80" fmla="*/ 1132901 w 6841474"/>
              <a:gd name="connsiteY80" fmla="*/ 2183176 h 2730348"/>
              <a:gd name="connsiteX81" fmla="*/ 1121884 w 6841474"/>
              <a:gd name="connsiteY81" fmla="*/ 2260294 h 2730348"/>
              <a:gd name="connsiteX82" fmla="*/ 780361 w 6841474"/>
              <a:gd name="connsiteY82" fmla="*/ 2238261 h 2730348"/>
              <a:gd name="connsiteX83" fmla="*/ 515956 w 6841474"/>
              <a:gd name="connsiteY83" fmla="*/ 2238261 h 2730348"/>
              <a:gd name="connsiteX84" fmla="*/ 284602 w 6841474"/>
              <a:gd name="connsiteY84" fmla="*/ 2271311 h 2730348"/>
              <a:gd name="connsiteX85" fmla="*/ 229517 w 6841474"/>
              <a:gd name="connsiteY85" fmla="*/ 2172159 h 2730348"/>
              <a:gd name="connsiteX86" fmla="*/ 328669 w 6841474"/>
              <a:gd name="connsiteY86" fmla="*/ 2139109 h 2730348"/>
              <a:gd name="connsiteX87" fmla="*/ 295619 w 6841474"/>
              <a:gd name="connsiteY87" fmla="*/ 2017923 h 2730348"/>
              <a:gd name="connsiteX88" fmla="*/ 306635 w 6841474"/>
              <a:gd name="connsiteY88" fmla="*/ 1863687 h 2730348"/>
              <a:gd name="connsiteX89" fmla="*/ 42231 w 6841474"/>
              <a:gd name="connsiteY89" fmla="*/ 1764535 h 2730348"/>
              <a:gd name="connsiteX90" fmla="*/ 53247 w 6841474"/>
              <a:gd name="connsiteY90" fmla="*/ 1533181 h 2730348"/>
              <a:gd name="connsiteX91" fmla="*/ 284602 w 6841474"/>
              <a:gd name="connsiteY91" fmla="*/ 1125557 h 2730348"/>
              <a:gd name="connsiteX92" fmla="*/ 295619 w 6841474"/>
              <a:gd name="connsiteY92" fmla="*/ 894203 h 2730348"/>
              <a:gd name="connsiteX93" fmla="*/ 405787 w 6841474"/>
              <a:gd name="connsiteY93" fmla="*/ 695899 h 2730348"/>
              <a:gd name="connsiteX94" fmla="*/ 493922 w 6841474"/>
              <a:gd name="connsiteY94" fmla="*/ 839118 h 2730348"/>
              <a:gd name="connsiteX95" fmla="*/ 659175 w 6841474"/>
              <a:gd name="connsiteY95" fmla="*/ 872169 h 2730348"/>
              <a:gd name="connsiteX96" fmla="*/ 769344 w 6841474"/>
              <a:gd name="connsiteY96" fmla="*/ 651832 h 2730348"/>
              <a:gd name="connsiteX97" fmla="*/ 978664 w 6841474"/>
              <a:gd name="connsiteY97" fmla="*/ 89971 h 2730348"/>
              <a:gd name="connsiteX98" fmla="*/ 6002356 w 6841474"/>
              <a:gd name="connsiteY98" fmla="*/ 112005 h 2730348"/>
              <a:gd name="connsiteX99" fmla="*/ 5991339 w 6841474"/>
              <a:gd name="connsiteY99" fmla="*/ 1423012 h 2730348"/>
              <a:gd name="connsiteX0" fmla="*/ 5991339 w 6029898"/>
              <a:gd name="connsiteY0" fmla="*/ 1423012 h 2730348"/>
              <a:gd name="connsiteX1" fmla="*/ 5771002 w 6029898"/>
              <a:gd name="connsiteY1" fmla="*/ 1445046 h 2730348"/>
              <a:gd name="connsiteX2" fmla="*/ 5671850 w 6029898"/>
              <a:gd name="connsiteY2" fmla="*/ 1445046 h 2730348"/>
              <a:gd name="connsiteX3" fmla="*/ 5660833 w 6029898"/>
              <a:gd name="connsiteY3" fmla="*/ 1544198 h 2730348"/>
              <a:gd name="connsiteX4" fmla="*/ 5330327 w 6029898"/>
              <a:gd name="connsiteY4" fmla="*/ 1434029 h 2730348"/>
              <a:gd name="connsiteX5" fmla="*/ 5220158 w 6029898"/>
              <a:gd name="connsiteY5" fmla="*/ 1411996 h 2730348"/>
              <a:gd name="connsiteX6" fmla="*/ 5098973 w 6029898"/>
              <a:gd name="connsiteY6" fmla="*/ 1555215 h 2730348"/>
              <a:gd name="connsiteX7" fmla="*/ 4999821 w 6029898"/>
              <a:gd name="connsiteY7" fmla="*/ 1676400 h 2730348"/>
              <a:gd name="connsiteX8" fmla="*/ 4878635 w 6029898"/>
              <a:gd name="connsiteY8" fmla="*/ 1676400 h 2730348"/>
              <a:gd name="connsiteX9" fmla="*/ 4702366 w 6029898"/>
              <a:gd name="connsiteY9" fmla="*/ 1665384 h 2730348"/>
              <a:gd name="connsiteX10" fmla="*/ 4548129 w 6029898"/>
              <a:gd name="connsiteY10" fmla="*/ 1676400 h 2730348"/>
              <a:gd name="connsiteX11" fmla="*/ 4415927 w 6029898"/>
              <a:gd name="connsiteY11" fmla="*/ 1643350 h 2730348"/>
              <a:gd name="connsiteX12" fmla="*/ 4283725 w 6029898"/>
              <a:gd name="connsiteY12" fmla="*/ 1654367 h 2730348"/>
              <a:gd name="connsiteX13" fmla="*/ 4338809 w 6029898"/>
              <a:gd name="connsiteY13" fmla="*/ 1544198 h 2730348"/>
              <a:gd name="connsiteX14" fmla="*/ 4382876 w 6029898"/>
              <a:gd name="connsiteY14" fmla="*/ 1411996 h 2730348"/>
              <a:gd name="connsiteX15" fmla="*/ 4239657 w 6029898"/>
              <a:gd name="connsiteY15" fmla="*/ 1411996 h 2730348"/>
              <a:gd name="connsiteX16" fmla="*/ 4008303 w 6029898"/>
              <a:gd name="connsiteY16" fmla="*/ 1533181 h 2730348"/>
              <a:gd name="connsiteX17" fmla="*/ 3865084 w 6029898"/>
              <a:gd name="connsiteY17" fmla="*/ 1665384 h 2730348"/>
              <a:gd name="connsiteX18" fmla="*/ 3776949 w 6029898"/>
              <a:gd name="connsiteY18" fmla="*/ 1819620 h 2730348"/>
              <a:gd name="connsiteX19" fmla="*/ 3787966 w 6029898"/>
              <a:gd name="connsiteY19" fmla="*/ 1885721 h 2730348"/>
              <a:gd name="connsiteX20" fmla="*/ 3986269 w 6029898"/>
              <a:gd name="connsiteY20" fmla="*/ 1841653 h 2730348"/>
              <a:gd name="connsiteX21" fmla="*/ 4074404 w 6029898"/>
              <a:gd name="connsiteY21" fmla="*/ 1940805 h 2730348"/>
              <a:gd name="connsiteX22" fmla="*/ 3953219 w 6029898"/>
              <a:gd name="connsiteY22" fmla="*/ 2028940 h 2730348"/>
              <a:gd name="connsiteX23" fmla="*/ 3556611 w 6029898"/>
              <a:gd name="connsiteY23" fmla="*/ 1973856 h 2730348"/>
              <a:gd name="connsiteX24" fmla="*/ 3204072 w 6029898"/>
              <a:gd name="connsiteY24" fmla="*/ 2028940 h 2730348"/>
              <a:gd name="connsiteX25" fmla="*/ 2961701 w 6029898"/>
              <a:gd name="connsiteY25" fmla="*/ 2017923 h 2730348"/>
              <a:gd name="connsiteX26" fmla="*/ 2730346 w 6029898"/>
              <a:gd name="connsiteY26" fmla="*/ 2128092 h 2730348"/>
              <a:gd name="connsiteX27" fmla="*/ 2521026 w 6029898"/>
              <a:gd name="connsiteY27" fmla="*/ 2161143 h 2730348"/>
              <a:gd name="connsiteX28" fmla="*/ 1848997 w 6029898"/>
              <a:gd name="connsiteY28" fmla="*/ 2414531 h 2730348"/>
              <a:gd name="connsiteX29" fmla="*/ 1716794 w 6029898"/>
              <a:gd name="connsiteY29" fmla="*/ 2502665 h 2730348"/>
              <a:gd name="connsiteX30" fmla="*/ 1496457 w 6029898"/>
              <a:gd name="connsiteY30" fmla="*/ 2557750 h 2730348"/>
              <a:gd name="connsiteX31" fmla="*/ 1364255 w 6029898"/>
              <a:gd name="connsiteY31" fmla="*/ 2546733 h 2730348"/>
              <a:gd name="connsiteX32" fmla="*/ 1055782 w 6029898"/>
              <a:gd name="connsiteY32" fmla="*/ 2723003 h 2730348"/>
              <a:gd name="connsiteX33" fmla="*/ 1055782 w 6029898"/>
              <a:gd name="connsiteY33" fmla="*/ 2502665 h 2730348"/>
              <a:gd name="connsiteX34" fmla="*/ 1408322 w 6029898"/>
              <a:gd name="connsiteY34" fmla="*/ 2436564 h 2730348"/>
              <a:gd name="connsiteX35" fmla="*/ 1507474 w 6029898"/>
              <a:gd name="connsiteY35" fmla="*/ 2425547 h 2730348"/>
              <a:gd name="connsiteX36" fmla="*/ 1628660 w 6029898"/>
              <a:gd name="connsiteY36" fmla="*/ 2337412 h 2730348"/>
              <a:gd name="connsiteX37" fmla="*/ 1904081 w 6029898"/>
              <a:gd name="connsiteY37" fmla="*/ 2293345 h 2730348"/>
              <a:gd name="connsiteX38" fmla="*/ 2102385 w 6029898"/>
              <a:gd name="connsiteY38" fmla="*/ 2139109 h 2730348"/>
              <a:gd name="connsiteX39" fmla="*/ 2300688 w 6029898"/>
              <a:gd name="connsiteY39" fmla="*/ 2139109 h 2730348"/>
              <a:gd name="connsiteX40" fmla="*/ 2543060 w 6029898"/>
              <a:gd name="connsiteY40" fmla="*/ 2039957 h 2730348"/>
              <a:gd name="connsiteX41" fmla="*/ 2653228 w 6029898"/>
              <a:gd name="connsiteY41" fmla="*/ 1896738 h 2730348"/>
              <a:gd name="connsiteX42" fmla="*/ 2851532 w 6029898"/>
              <a:gd name="connsiteY42" fmla="*/ 1863687 h 2730348"/>
              <a:gd name="connsiteX43" fmla="*/ 2994751 w 6029898"/>
              <a:gd name="connsiteY43" fmla="*/ 1764535 h 2730348"/>
              <a:gd name="connsiteX44" fmla="*/ 3060852 w 6029898"/>
              <a:gd name="connsiteY44" fmla="*/ 1896738 h 2730348"/>
              <a:gd name="connsiteX45" fmla="*/ 3270173 w 6029898"/>
              <a:gd name="connsiteY45" fmla="*/ 1874704 h 2730348"/>
              <a:gd name="connsiteX46" fmla="*/ 3281190 w 6029898"/>
              <a:gd name="connsiteY46" fmla="*/ 1533181 h 2730348"/>
              <a:gd name="connsiteX47" fmla="*/ 3501527 w 6029898"/>
              <a:gd name="connsiteY47" fmla="*/ 1367928 h 2730348"/>
              <a:gd name="connsiteX48" fmla="*/ 3644746 w 6029898"/>
              <a:gd name="connsiteY48" fmla="*/ 1279793 h 2730348"/>
              <a:gd name="connsiteX49" fmla="*/ 3435426 w 6029898"/>
              <a:gd name="connsiteY49" fmla="*/ 1301827 h 2730348"/>
              <a:gd name="connsiteX50" fmla="*/ 3292207 w 6029898"/>
              <a:gd name="connsiteY50" fmla="*/ 1279793 h 2730348"/>
              <a:gd name="connsiteX51" fmla="*/ 3137970 w 6029898"/>
              <a:gd name="connsiteY51" fmla="*/ 1456063 h 2730348"/>
              <a:gd name="connsiteX52" fmla="*/ 3060852 w 6029898"/>
              <a:gd name="connsiteY52" fmla="*/ 1478097 h 2730348"/>
              <a:gd name="connsiteX53" fmla="*/ 2763397 w 6029898"/>
              <a:gd name="connsiteY53" fmla="*/ 1323861 h 2730348"/>
              <a:gd name="connsiteX54" fmla="*/ 2609161 w 6029898"/>
              <a:gd name="connsiteY54" fmla="*/ 1202675 h 2730348"/>
              <a:gd name="connsiteX55" fmla="*/ 2432891 w 6029898"/>
              <a:gd name="connsiteY55" fmla="*/ 1125557 h 2730348"/>
              <a:gd name="connsiteX56" fmla="*/ 2410857 w 6029898"/>
              <a:gd name="connsiteY56" fmla="*/ 1356911 h 2730348"/>
              <a:gd name="connsiteX57" fmla="*/ 2245604 w 6029898"/>
              <a:gd name="connsiteY57" fmla="*/ 1114540 h 2730348"/>
              <a:gd name="connsiteX58" fmla="*/ 2047301 w 6029898"/>
              <a:gd name="connsiteY58" fmla="*/ 1026405 h 2730348"/>
              <a:gd name="connsiteX59" fmla="*/ 2036284 w 6029898"/>
              <a:gd name="connsiteY59" fmla="*/ 1092506 h 2730348"/>
              <a:gd name="connsiteX60" fmla="*/ 1848997 w 6029898"/>
              <a:gd name="connsiteY60" fmla="*/ 1158608 h 2730348"/>
              <a:gd name="connsiteX61" fmla="*/ 1683744 w 6029898"/>
              <a:gd name="connsiteY61" fmla="*/ 1423012 h 2730348"/>
              <a:gd name="connsiteX62" fmla="*/ 1595609 w 6029898"/>
              <a:gd name="connsiteY62" fmla="*/ 1588265 h 2730348"/>
              <a:gd name="connsiteX63" fmla="*/ 1606626 w 6029898"/>
              <a:gd name="connsiteY63" fmla="*/ 1720468 h 2730348"/>
              <a:gd name="connsiteX64" fmla="*/ 1474423 w 6029898"/>
              <a:gd name="connsiteY64" fmla="*/ 1830637 h 2730348"/>
              <a:gd name="connsiteX65" fmla="*/ 1353238 w 6029898"/>
              <a:gd name="connsiteY65" fmla="*/ 1841653 h 2730348"/>
              <a:gd name="connsiteX66" fmla="*/ 1364255 w 6029898"/>
              <a:gd name="connsiteY66" fmla="*/ 1918771 h 2730348"/>
              <a:gd name="connsiteX67" fmla="*/ 1573575 w 6029898"/>
              <a:gd name="connsiteY67" fmla="*/ 1841653 h 2730348"/>
              <a:gd name="connsiteX68" fmla="*/ 1738828 w 6029898"/>
              <a:gd name="connsiteY68" fmla="*/ 1841653 h 2730348"/>
              <a:gd name="connsiteX69" fmla="*/ 1771879 w 6029898"/>
              <a:gd name="connsiteY69" fmla="*/ 2028940 h 2730348"/>
              <a:gd name="connsiteX70" fmla="*/ 1749845 w 6029898"/>
              <a:gd name="connsiteY70" fmla="*/ 2161143 h 2730348"/>
              <a:gd name="connsiteX71" fmla="*/ 1562558 w 6029898"/>
              <a:gd name="connsiteY71" fmla="*/ 2172159 h 2730348"/>
              <a:gd name="connsiteX72" fmla="*/ 1474423 w 6029898"/>
              <a:gd name="connsiteY72" fmla="*/ 2084024 h 2730348"/>
              <a:gd name="connsiteX73" fmla="*/ 1353238 w 6029898"/>
              <a:gd name="connsiteY73" fmla="*/ 1995890 h 2730348"/>
              <a:gd name="connsiteX74" fmla="*/ 1298154 w 6029898"/>
              <a:gd name="connsiteY74" fmla="*/ 1852670 h 2730348"/>
              <a:gd name="connsiteX75" fmla="*/ 1199002 w 6029898"/>
              <a:gd name="connsiteY75" fmla="*/ 1907755 h 2730348"/>
              <a:gd name="connsiteX76" fmla="*/ 1353238 w 6029898"/>
              <a:gd name="connsiteY76" fmla="*/ 1995890 h 2730348"/>
              <a:gd name="connsiteX77" fmla="*/ 1331204 w 6029898"/>
              <a:gd name="connsiteY77" fmla="*/ 2073008 h 2730348"/>
              <a:gd name="connsiteX78" fmla="*/ 1199002 w 6029898"/>
              <a:gd name="connsiteY78" fmla="*/ 2073008 h 2730348"/>
              <a:gd name="connsiteX79" fmla="*/ 1055782 w 6029898"/>
              <a:gd name="connsiteY79" fmla="*/ 2128092 h 2730348"/>
              <a:gd name="connsiteX80" fmla="*/ 1132901 w 6029898"/>
              <a:gd name="connsiteY80" fmla="*/ 2183176 h 2730348"/>
              <a:gd name="connsiteX81" fmla="*/ 1121884 w 6029898"/>
              <a:gd name="connsiteY81" fmla="*/ 2260294 h 2730348"/>
              <a:gd name="connsiteX82" fmla="*/ 780361 w 6029898"/>
              <a:gd name="connsiteY82" fmla="*/ 2238261 h 2730348"/>
              <a:gd name="connsiteX83" fmla="*/ 515956 w 6029898"/>
              <a:gd name="connsiteY83" fmla="*/ 2238261 h 2730348"/>
              <a:gd name="connsiteX84" fmla="*/ 284602 w 6029898"/>
              <a:gd name="connsiteY84" fmla="*/ 2271311 h 2730348"/>
              <a:gd name="connsiteX85" fmla="*/ 229517 w 6029898"/>
              <a:gd name="connsiteY85" fmla="*/ 2172159 h 2730348"/>
              <a:gd name="connsiteX86" fmla="*/ 328669 w 6029898"/>
              <a:gd name="connsiteY86" fmla="*/ 2139109 h 2730348"/>
              <a:gd name="connsiteX87" fmla="*/ 295619 w 6029898"/>
              <a:gd name="connsiteY87" fmla="*/ 2017923 h 2730348"/>
              <a:gd name="connsiteX88" fmla="*/ 306635 w 6029898"/>
              <a:gd name="connsiteY88" fmla="*/ 1863687 h 2730348"/>
              <a:gd name="connsiteX89" fmla="*/ 42231 w 6029898"/>
              <a:gd name="connsiteY89" fmla="*/ 1764535 h 2730348"/>
              <a:gd name="connsiteX90" fmla="*/ 53247 w 6029898"/>
              <a:gd name="connsiteY90" fmla="*/ 1533181 h 2730348"/>
              <a:gd name="connsiteX91" fmla="*/ 284602 w 6029898"/>
              <a:gd name="connsiteY91" fmla="*/ 1125557 h 2730348"/>
              <a:gd name="connsiteX92" fmla="*/ 295619 w 6029898"/>
              <a:gd name="connsiteY92" fmla="*/ 894203 h 2730348"/>
              <a:gd name="connsiteX93" fmla="*/ 405787 w 6029898"/>
              <a:gd name="connsiteY93" fmla="*/ 695899 h 2730348"/>
              <a:gd name="connsiteX94" fmla="*/ 493922 w 6029898"/>
              <a:gd name="connsiteY94" fmla="*/ 839118 h 2730348"/>
              <a:gd name="connsiteX95" fmla="*/ 659175 w 6029898"/>
              <a:gd name="connsiteY95" fmla="*/ 872169 h 2730348"/>
              <a:gd name="connsiteX96" fmla="*/ 769344 w 6029898"/>
              <a:gd name="connsiteY96" fmla="*/ 651832 h 2730348"/>
              <a:gd name="connsiteX97" fmla="*/ 978664 w 6029898"/>
              <a:gd name="connsiteY97" fmla="*/ 89971 h 2730348"/>
              <a:gd name="connsiteX98" fmla="*/ 6002356 w 6029898"/>
              <a:gd name="connsiteY98" fmla="*/ 112005 h 2730348"/>
              <a:gd name="connsiteX99" fmla="*/ 5991339 w 6029898"/>
              <a:gd name="connsiteY99" fmla="*/ 1423012 h 2730348"/>
              <a:gd name="connsiteX0" fmla="*/ 5991339 w 6029898"/>
              <a:gd name="connsiteY0" fmla="*/ 1423012 h 2730348"/>
              <a:gd name="connsiteX1" fmla="*/ 5771002 w 6029898"/>
              <a:gd name="connsiteY1" fmla="*/ 1445046 h 2730348"/>
              <a:gd name="connsiteX2" fmla="*/ 5671850 w 6029898"/>
              <a:gd name="connsiteY2" fmla="*/ 1445046 h 2730348"/>
              <a:gd name="connsiteX3" fmla="*/ 5660833 w 6029898"/>
              <a:gd name="connsiteY3" fmla="*/ 1544198 h 2730348"/>
              <a:gd name="connsiteX4" fmla="*/ 5330327 w 6029898"/>
              <a:gd name="connsiteY4" fmla="*/ 1434029 h 2730348"/>
              <a:gd name="connsiteX5" fmla="*/ 5220158 w 6029898"/>
              <a:gd name="connsiteY5" fmla="*/ 1411996 h 2730348"/>
              <a:gd name="connsiteX6" fmla="*/ 5098973 w 6029898"/>
              <a:gd name="connsiteY6" fmla="*/ 1555215 h 2730348"/>
              <a:gd name="connsiteX7" fmla="*/ 4999821 w 6029898"/>
              <a:gd name="connsiteY7" fmla="*/ 1676400 h 2730348"/>
              <a:gd name="connsiteX8" fmla="*/ 4878635 w 6029898"/>
              <a:gd name="connsiteY8" fmla="*/ 1676400 h 2730348"/>
              <a:gd name="connsiteX9" fmla="*/ 4702366 w 6029898"/>
              <a:gd name="connsiteY9" fmla="*/ 1665384 h 2730348"/>
              <a:gd name="connsiteX10" fmla="*/ 4548129 w 6029898"/>
              <a:gd name="connsiteY10" fmla="*/ 1676400 h 2730348"/>
              <a:gd name="connsiteX11" fmla="*/ 4415927 w 6029898"/>
              <a:gd name="connsiteY11" fmla="*/ 1643350 h 2730348"/>
              <a:gd name="connsiteX12" fmla="*/ 4283725 w 6029898"/>
              <a:gd name="connsiteY12" fmla="*/ 1654367 h 2730348"/>
              <a:gd name="connsiteX13" fmla="*/ 4338809 w 6029898"/>
              <a:gd name="connsiteY13" fmla="*/ 1544198 h 2730348"/>
              <a:gd name="connsiteX14" fmla="*/ 4382876 w 6029898"/>
              <a:gd name="connsiteY14" fmla="*/ 1411996 h 2730348"/>
              <a:gd name="connsiteX15" fmla="*/ 4239657 w 6029898"/>
              <a:gd name="connsiteY15" fmla="*/ 1411996 h 2730348"/>
              <a:gd name="connsiteX16" fmla="*/ 4008303 w 6029898"/>
              <a:gd name="connsiteY16" fmla="*/ 1533181 h 2730348"/>
              <a:gd name="connsiteX17" fmla="*/ 3865084 w 6029898"/>
              <a:gd name="connsiteY17" fmla="*/ 1665384 h 2730348"/>
              <a:gd name="connsiteX18" fmla="*/ 3776949 w 6029898"/>
              <a:gd name="connsiteY18" fmla="*/ 1819620 h 2730348"/>
              <a:gd name="connsiteX19" fmla="*/ 3787966 w 6029898"/>
              <a:gd name="connsiteY19" fmla="*/ 1885721 h 2730348"/>
              <a:gd name="connsiteX20" fmla="*/ 3986269 w 6029898"/>
              <a:gd name="connsiteY20" fmla="*/ 1841653 h 2730348"/>
              <a:gd name="connsiteX21" fmla="*/ 4074404 w 6029898"/>
              <a:gd name="connsiteY21" fmla="*/ 1940805 h 2730348"/>
              <a:gd name="connsiteX22" fmla="*/ 3953219 w 6029898"/>
              <a:gd name="connsiteY22" fmla="*/ 2028940 h 2730348"/>
              <a:gd name="connsiteX23" fmla="*/ 3556611 w 6029898"/>
              <a:gd name="connsiteY23" fmla="*/ 1973856 h 2730348"/>
              <a:gd name="connsiteX24" fmla="*/ 3204072 w 6029898"/>
              <a:gd name="connsiteY24" fmla="*/ 2028940 h 2730348"/>
              <a:gd name="connsiteX25" fmla="*/ 2961701 w 6029898"/>
              <a:gd name="connsiteY25" fmla="*/ 2017923 h 2730348"/>
              <a:gd name="connsiteX26" fmla="*/ 2730346 w 6029898"/>
              <a:gd name="connsiteY26" fmla="*/ 2128092 h 2730348"/>
              <a:gd name="connsiteX27" fmla="*/ 2521026 w 6029898"/>
              <a:gd name="connsiteY27" fmla="*/ 2161143 h 2730348"/>
              <a:gd name="connsiteX28" fmla="*/ 1848997 w 6029898"/>
              <a:gd name="connsiteY28" fmla="*/ 2414531 h 2730348"/>
              <a:gd name="connsiteX29" fmla="*/ 1716794 w 6029898"/>
              <a:gd name="connsiteY29" fmla="*/ 2502665 h 2730348"/>
              <a:gd name="connsiteX30" fmla="*/ 1496457 w 6029898"/>
              <a:gd name="connsiteY30" fmla="*/ 2557750 h 2730348"/>
              <a:gd name="connsiteX31" fmla="*/ 1364255 w 6029898"/>
              <a:gd name="connsiteY31" fmla="*/ 2546733 h 2730348"/>
              <a:gd name="connsiteX32" fmla="*/ 1055782 w 6029898"/>
              <a:gd name="connsiteY32" fmla="*/ 2723003 h 2730348"/>
              <a:gd name="connsiteX33" fmla="*/ 1055782 w 6029898"/>
              <a:gd name="connsiteY33" fmla="*/ 2502665 h 2730348"/>
              <a:gd name="connsiteX34" fmla="*/ 1408322 w 6029898"/>
              <a:gd name="connsiteY34" fmla="*/ 2436564 h 2730348"/>
              <a:gd name="connsiteX35" fmla="*/ 1507474 w 6029898"/>
              <a:gd name="connsiteY35" fmla="*/ 2425547 h 2730348"/>
              <a:gd name="connsiteX36" fmla="*/ 1628660 w 6029898"/>
              <a:gd name="connsiteY36" fmla="*/ 2337412 h 2730348"/>
              <a:gd name="connsiteX37" fmla="*/ 1904081 w 6029898"/>
              <a:gd name="connsiteY37" fmla="*/ 2293345 h 2730348"/>
              <a:gd name="connsiteX38" fmla="*/ 2102385 w 6029898"/>
              <a:gd name="connsiteY38" fmla="*/ 2139109 h 2730348"/>
              <a:gd name="connsiteX39" fmla="*/ 2300688 w 6029898"/>
              <a:gd name="connsiteY39" fmla="*/ 2139109 h 2730348"/>
              <a:gd name="connsiteX40" fmla="*/ 2543060 w 6029898"/>
              <a:gd name="connsiteY40" fmla="*/ 2039957 h 2730348"/>
              <a:gd name="connsiteX41" fmla="*/ 2653228 w 6029898"/>
              <a:gd name="connsiteY41" fmla="*/ 1896738 h 2730348"/>
              <a:gd name="connsiteX42" fmla="*/ 2851532 w 6029898"/>
              <a:gd name="connsiteY42" fmla="*/ 1863687 h 2730348"/>
              <a:gd name="connsiteX43" fmla="*/ 2994751 w 6029898"/>
              <a:gd name="connsiteY43" fmla="*/ 1764535 h 2730348"/>
              <a:gd name="connsiteX44" fmla="*/ 3060852 w 6029898"/>
              <a:gd name="connsiteY44" fmla="*/ 1896738 h 2730348"/>
              <a:gd name="connsiteX45" fmla="*/ 3270173 w 6029898"/>
              <a:gd name="connsiteY45" fmla="*/ 1874704 h 2730348"/>
              <a:gd name="connsiteX46" fmla="*/ 3281190 w 6029898"/>
              <a:gd name="connsiteY46" fmla="*/ 1533181 h 2730348"/>
              <a:gd name="connsiteX47" fmla="*/ 3501527 w 6029898"/>
              <a:gd name="connsiteY47" fmla="*/ 1367928 h 2730348"/>
              <a:gd name="connsiteX48" fmla="*/ 3644746 w 6029898"/>
              <a:gd name="connsiteY48" fmla="*/ 1279793 h 2730348"/>
              <a:gd name="connsiteX49" fmla="*/ 3435426 w 6029898"/>
              <a:gd name="connsiteY49" fmla="*/ 1301827 h 2730348"/>
              <a:gd name="connsiteX50" fmla="*/ 3292207 w 6029898"/>
              <a:gd name="connsiteY50" fmla="*/ 1279793 h 2730348"/>
              <a:gd name="connsiteX51" fmla="*/ 3137970 w 6029898"/>
              <a:gd name="connsiteY51" fmla="*/ 1456063 h 2730348"/>
              <a:gd name="connsiteX52" fmla="*/ 3060852 w 6029898"/>
              <a:gd name="connsiteY52" fmla="*/ 1478097 h 2730348"/>
              <a:gd name="connsiteX53" fmla="*/ 2763397 w 6029898"/>
              <a:gd name="connsiteY53" fmla="*/ 1323861 h 2730348"/>
              <a:gd name="connsiteX54" fmla="*/ 2609161 w 6029898"/>
              <a:gd name="connsiteY54" fmla="*/ 1202675 h 2730348"/>
              <a:gd name="connsiteX55" fmla="*/ 2432891 w 6029898"/>
              <a:gd name="connsiteY55" fmla="*/ 1125557 h 2730348"/>
              <a:gd name="connsiteX56" fmla="*/ 2410857 w 6029898"/>
              <a:gd name="connsiteY56" fmla="*/ 1356911 h 2730348"/>
              <a:gd name="connsiteX57" fmla="*/ 2245604 w 6029898"/>
              <a:gd name="connsiteY57" fmla="*/ 1114540 h 2730348"/>
              <a:gd name="connsiteX58" fmla="*/ 2047301 w 6029898"/>
              <a:gd name="connsiteY58" fmla="*/ 1026405 h 2730348"/>
              <a:gd name="connsiteX59" fmla="*/ 2036284 w 6029898"/>
              <a:gd name="connsiteY59" fmla="*/ 1092506 h 2730348"/>
              <a:gd name="connsiteX60" fmla="*/ 1848997 w 6029898"/>
              <a:gd name="connsiteY60" fmla="*/ 1158608 h 2730348"/>
              <a:gd name="connsiteX61" fmla="*/ 1683744 w 6029898"/>
              <a:gd name="connsiteY61" fmla="*/ 1423012 h 2730348"/>
              <a:gd name="connsiteX62" fmla="*/ 1595609 w 6029898"/>
              <a:gd name="connsiteY62" fmla="*/ 1588265 h 2730348"/>
              <a:gd name="connsiteX63" fmla="*/ 1606626 w 6029898"/>
              <a:gd name="connsiteY63" fmla="*/ 1720468 h 2730348"/>
              <a:gd name="connsiteX64" fmla="*/ 1474423 w 6029898"/>
              <a:gd name="connsiteY64" fmla="*/ 1830637 h 2730348"/>
              <a:gd name="connsiteX65" fmla="*/ 1353238 w 6029898"/>
              <a:gd name="connsiteY65" fmla="*/ 1841653 h 2730348"/>
              <a:gd name="connsiteX66" fmla="*/ 1364255 w 6029898"/>
              <a:gd name="connsiteY66" fmla="*/ 1918771 h 2730348"/>
              <a:gd name="connsiteX67" fmla="*/ 1573575 w 6029898"/>
              <a:gd name="connsiteY67" fmla="*/ 1841653 h 2730348"/>
              <a:gd name="connsiteX68" fmla="*/ 1738828 w 6029898"/>
              <a:gd name="connsiteY68" fmla="*/ 1841653 h 2730348"/>
              <a:gd name="connsiteX69" fmla="*/ 1771879 w 6029898"/>
              <a:gd name="connsiteY69" fmla="*/ 2028940 h 2730348"/>
              <a:gd name="connsiteX70" fmla="*/ 1749845 w 6029898"/>
              <a:gd name="connsiteY70" fmla="*/ 2161143 h 2730348"/>
              <a:gd name="connsiteX71" fmla="*/ 1562558 w 6029898"/>
              <a:gd name="connsiteY71" fmla="*/ 2172159 h 2730348"/>
              <a:gd name="connsiteX72" fmla="*/ 1474423 w 6029898"/>
              <a:gd name="connsiteY72" fmla="*/ 2084024 h 2730348"/>
              <a:gd name="connsiteX73" fmla="*/ 1353238 w 6029898"/>
              <a:gd name="connsiteY73" fmla="*/ 1995890 h 2730348"/>
              <a:gd name="connsiteX74" fmla="*/ 1298154 w 6029898"/>
              <a:gd name="connsiteY74" fmla="*/ 1852670 h 2730348"/>
              <a:gd name="connsiteX75" fmla="*/ 1199002 w 6029898"/>
              <a:gd name="connsiteY75" fmla="*/ 1907755 h 2730348"/>
              <a:gd name="connsiteX76" fmla="*/ 1353238 w 6029898"/>
              <a:gd name="connsiteY76" fmla="*/ 1995890 h 2730348"/>
              <a:gd name="connsiteX77" fmla="*/ 1331204 w 6029898"/>
              <a:gd name="connsiteY77" fmla="*/ 2073008 h 2730348"/>
              <a:gd name="connsiteX78" fmla="*/ 1199002 w 6029898"/>
              <a:gd name="connsiteY78" fmla="*/ 2073008 h 2730348"/>
              <a:gd name="connsiteX79" fmla="*/ 1055782 w 6029898"/>
              <a:gd name="connsiteY79" fmla="*/ 2128092 h 2730348"/>
              <a:gd name="connsiteX80" fmla="*/ 1132901 w 6029898"/>
              <a:gd name="connsiteY80" fmla="*/ 2183176 h 2730348"/>
              <a:gd name="connsiteX81" fmla="*/ 1121884 w 6029898"/>
              <a:gd name="connsiteY81" fmla="*/ 2260294 h 2730348"/>
              <a:gd name="connsiteX82" fmla="*/ 780361 w 6029898"/>
              <a:gd name="connsiteY82" fmla="*/ 2238261 h 2730348"/>
              <a:gd name="connsiteX83" fmla="*/ 515956 w 6029898"/>
              <a:gd name="connsiteY83" fmla="*/ 2238261 h 2730348"/>
              <a:gd name="connsiteX84" fmla="*/ 284602 w 6029898"/>
              <a:gd name="connsiteY84" fmla="*/ 2271311 h 2730348"/>
              <a:gd name="connsiteX85" fmla="*/ 229517 w 6029898"/>
              <a:gd name="connsiteY85" fmla="*/ 2172159 h 2730348"/>
              <a:gd name="connsiteX86" fmla="*/ 328669 w 6029898"/>
              <a:gd name="connsiteY86" fmla="*/ 2139109 h 2730348"/>
              <a:gd name="connsiteX87" fmla="*/ 295619 w 6029898"/>
              <a:gd name="connsiteY87" fmla="*/ 2017923 h 2730348"/>
              <a:gd name="connsiteX88" fmla="*/ 306635 w 6029898"/>
              <a:gd name="connsiteY88" fmla="*/ 1863687 h 2730348"/>
              <a:gd name="connsiteX89" fmla="*/ 42231 w 6029898"/>
              <a:gd name="connsiteY89" fmla="*/ 1764535 h 2730348"/>
              <a:gd name="connsiteX90" fmla="*/ 53247 w 6029898"/>
              <a:gd name="connsiteY90" fmla="*/ 1533181 h 2730348"/>
              <a:gd name="connsiteX91" fmla="*/ 284602 w 6029898"/>
              <a:gd name="connsiteY91" fmla="*/ 1125557 h 2730348"/>
              <a:gd name="connsiteX92" fmla="*/ 295619 w 6029898"/>
              <a:gd name="connsiteY92" fmla="*/ 894203 h 2730348"/>
              <a:gd name="connsiteX93" fmla="*/ 405787 w 6029898"/>
              <a:gd name="connsiteY93" fmla="*/ 695899 h 2730348"/>
              <a:gd name="connsiteX94" fmla="*/ 493922 w 6029898"/>
              <a:gd name="connsiteY94" fmla="*/ 839118 h 2730348"/>
              <a:gd name="connsiteX95" fmla="*/ 659175 w 6029898"/>
              <a:gd name="connsiteY95" fmla="*/ 872169 h 2730348"/>
              <a:gd name="connsiteX96" fmla="*/ 769344 w 6029898"/>
              <a:gd name="connsiteY96" fmla="*/ 651832 h 2730348"/>
              <a:gd name="connsiteX97" fmla="*/ 978664 w 6029898"/>
              <a:gd name="connsiteY97" fmla="*/ 89971 h 2730348"/>
              <a:gd name="connsiteX98" fmla="*/ 6002356 w 6029898"/>
              <a:gd name="connsiteY98" fmla="*/ 112005 h 2730348"/>
              <a:gd name="connsiteX99" fmla="*/ 5991339 w 6029898"/>
              <a:gd name="connsiteY99" fmla="*/ 1423012 h 2730348"/>
              <a:gd name="connsiteX0" fmla="*/ 5991339 w 6029898"/>
              <a:gd name="connsiteY0" fmla="*/ 1393893 h 2701229"/>
              <a:gd name="connsiteX1" fmla="*/ 5771002 w 6029898"/>
              <a:gd name="connsiteY1" fmla="*/ 1415927 h 2701229"/>
              <a:gd name="connsiteX2" fmla="*/ 5671850 w 6029898"/>
              <a:gd name="connsiteY2" fmla="*/ 1415927 h 2701229"/>
              <a:gd name="connsiteX3" fmla="*/ 5660833 w 6029898"/>
              <a:gd name="connsiteY3" fmla="*/ 1515079 h 2701229"/>
              <a:gd name="connsiteX4" fmla="*/ 5330327 w 6029898"/>
              <a:gd name="connsiteY4" fmla="*/ 1404910 h 2701229"/>
              <a:gd name="connsiteX5" fmla="*/ 5220158 w 6029898"/>
              <a:gd name="connsiteY5" fmla="*/ 1382877 h 2701229"/>
              <a:gd name="connsiteX6" fmla="*/ 5098973 w 6029898"/>
              <a:gd name="connsiteY6" fmla="*/ 1526096 h 2701229"/>
              <a:gd name="connsiteX7" fmla="*/ 4999821 w 6029898"/>
              <a:gd name="connsiteY7" fmla="*/ 1647281 h 2701229"/>
              <a:gd name="connsiteX8" fmla="*/ 4878635 w 6029898"/>
              <a:gd name="connsiteY8" fmla="*/ 1647281 h 2701229"/>
              <a:gd name="connsiteX9" fmla="*/ 4702366 w 6029898"/>
              <a:gd name="connsiteY9" fmla="*/ 1636265 h 2701229"/>
              <a:gd name="connsiteX10" fmla="*/ 4548129 w 6029898"/>
              <a:gd name="connsiteY10" fmla="*/ 1647281 h 2701229"/>
              <a:gd name="connsiteX11" fmla="*/ 4415927 w 6029898"/>
              <a:gd name="connsiteY11" fmla="*/ 1614231 h 2701229"/>
              <a:gd name="connsiteX12" fmla="*/ 4283725 w 6029898"/>
              <a:gd name="connsiteY12" fmla="*/ 1625248 h 2701229"/>
              <a:gd name="connsiteX13" fmla="*/ 4338809 w 6029898"/>
              <a:gd name="connsiteY13" fmla="*/ 1515079 h 2701229"/>
              <a:gd name="connsiteX14" fmla="*/ 4382876 w 6029898"/>
              <a:gd name="connsiteY14" fmla="*/ 1382877 h 2701229"/>
              <a:gd name="connsiteX15" fmla="*/ 4239657 w 6029898"/>
              <a:gd name="connsiteY15" fmla="*/ 1382877 h 2701229"/>
              <a:gd name="connsiteX16" fmla="*/ 4008303 w 6029898"/>
              <a:gd name="connsiteY16" fmla="*/ 1504062 h 2701229"/>
              <a:gd name="connsiteX17" fmla="*/ 3865084 w 6029898"/>
              <a:gd name="connsiteY17" fmla="*/ 1636265 h 2701229"/>
              <a:gd name="connsiteX18" fmla="*/ 3776949 w 6029898"/>
              <a:gd name="connsiteY18" fmla="*/ 1790501 h 2701229"/>
              <a:gd name="connsiteX19" fmla="*/ 3787966 w 6029898"/>
              <a:gd name="connsiteY19" fmla="*/ 1856602 h 2701229"/>
              <a:gd name="connsiteX20" fmla="*/ 3986269 w 6029898"/>
              <a:gd name="connsiteY20" fmla="*/ 1812534 h 2701229"/>
              <a:gd name="connsiteX21" fmla="*/ 4074404 w 6029898"/>
              <a:gd name="connsiteY21" fmla="*/ 1911686 h 2701229"/>
              <a:gd name="connsiteX22" fmla="*/ 3953219 w 6029898"/>
              <a:gd name="connsiteY22" fmla="*/ 1999821 h 2701229"/>
              <a:gd name="connsiteX23" fmla="*/ 3556611 w 6029898"/>
              <a:gd name="connsiteY23" fmla="*/ 1944737 h 2701229"/>
              <a:gd name="connsiteX24" fmla="*/ 3204072 w 6029898"/>
              <a:gd name="connsiteY24" fmla="*/ 1999821 h 2701229"/>
              <a:gd name="connsiteX25" fmla="*/ 2961701 w 6029898"/>
              <a:gd name="connsiteY25" fmla="*/ 1988804 h 2701229"/>
              <a:gd name="connsiteX26" fmla="*/ 2730346 w 6029898"/>
              <a:gd name="connsiteY26" fmla="*/ 2098973 h 2701229"/>
              <a:gd name="connsiteX27" fmla="*/ 2521026 w 6029898"/>
              <a:gd name="connsiteY27" fmla="*/ 2132024 h 2701229"/>
              <a:gd name="connsiteX28" fmla="*/ 1848997 w 6029898"/>
              <a:gd name="connsiteY28" fmla="*/ 2385412 h 2701229"/>
              <a:gd name="connsiteX29" fmla="*/ 1716794 w 6029898"/>
              <a:gd name="connsiteY29" fmla="*/ 2473546 h 2701229"/>
              <a:gd name="connsiteX30" fmla="*/ 1496457 w 6029898"/>
              <a:gd name="connsiteY30" fmla="*/ 2528631 h 2701229"/>
              <a:gd name="connsiteX31" fmla="*/ 1364255 w 6029898"/>
              <a:gd name="connsiteY31" fmla="*/ 2517614 h 2701229"/>
              <a:gd name="connsiteX32" fmla="*/ 1055782 w 6029898"/>
              <a:gd name="connsiteY32" fmla="*/ 2693884 h 2701229"/>
              <a:gd name="connsiteX33" fmla="*/ 1055782 w 6029898"/>
              <a:gd name="connsiteY33" fmla="*/ 2473546 h 2701229"/>
              <a:gd name="connsiteX34" fmla="*/ 1408322 w 6029898"/>
              <a:gd name="connsiteY34" fmla="*/ 2407445 h 2701229"/>
              <a:gd name="connsiteX35" fmla="*/ 1507474 w 6029898"/>
              <a:gd name="connsiteY35" fmla="*/ 2396428 h 2701229"/>
              <a:gd name="connsiteX36" fmla="*/ 1628660 w 6029898"/>
              <a:gd name="connsiteY36" fmla="*/ 2308293 h 2701229"/>
              <a:gd name="connsiteX37" fmla="*/ 1904081 w 6029898"/>
              <a:gd name="connsiteY37" fmla="*/ 2264226 h 2701229"/>
              <a:gd name="connsiteX38" fmla="*/ 2102385 w 6029898"/>
              <a:gd name="connsiteY38" fmla="*/ 2109990 h 2701229"/>
              <a:gd name="connsiteX39" fmla="*/ 2300688 w 6029898"/>
              <a:gd name="connsiteY39" fmla="*/ 2109990 h 2701229"/>
              <a:gd name="connsiteX40" fmla="*/ 2543060 w 6029898"/>
              <a:gd name="connsiteY40" fmla="*/ 2010838 h 2701229"/>
              <a:gd name="connsiteX41" fmla="*/ 2653228 w 6029898"/>
              <a:gd name="connsiteY41" fmla="*/ 1867619 h 2701229"/>
              <a:gd name="connsiteX42" fmla="*/ 2851532 w 6029898"/>
              <a:gd name="connsiteY42" fmla="*/ 1834568 h 2701229"/>
              <a:gd name="connsiteX43" fmla="*/ 2994751 w 6029898"/>
              <a:gd name="connsiteY43" fmla="*/ 1735416 h 2701229"/>
              <a:gd name="connsiteX44" fmla="*/ 3060852 w 6029898"/>
              <a:gd name="connsiteY44" fmla="*/ 1867619 h 2701229"/>
              <a:gd name="connsiteX45" fmla="*/ 3270173 w 6029898"/>
              <a:gd name="connsiteY45" fmla="*/ 1845585 h 2701229"/>
              <a:gd name="connsiteX46" fmla="*/ 3281190 w 6029898"/>
              <a:gd name="connsiteY46" fmla="*/ 1504062 h 2701229"/>
              <a:gd name="connsiteX47" fmla="*/ 3501527 w 6029898"/>
              <a:gd name="connsiteY47" fmla="*/ 1338809 h 2701229"/>
              <a:gd name="connsiteX48" fmla="*/ 3644746 w 6029898"/>
              <a:gd name="connsiteY48" fmla="*/ 1250674 h 2701229"/>
              <a:gd name="connsiteX49" fmla="*/ 3435426 w 6029898"/>
              <a:gd name="connsiteY49" fmla="*/ 1272708 h 2701229"/>
              <a:gd name="connsiteX50" fmla="*/ 3292207 w 6029898"/>
              <a:gd name="connsiteY50" fmla="*/ 1250674 h 2701229"/>
              <a:gd name="connsiteX51" fmla="*/ 3137970 w 6029898"/>
              <a:gd name="connsiteY51" fmla="*/ 1426944 h 2701229"/>
              <a:gd name="connsiteX52" fmla="*/ 3060852 w 6029898"/>
              <a:gd name="connsiteY52" fmla="*/ 1448978 h 2701229"/>
              <a:gd name="connsiteX53" fmla="*/ 2763397 w 6029898"/>
              <a:gd name="connsiteY53" fmla="*/ 1294742 h 2701229"/>
              <a:gd name="connsiteX54" fmla="*/ 2609161 w 6029898"/>
              <a:gd name="connsiteY54" fmla="*/ 1173556 h 2701229"/>
              <a:gd name="connsiteX55" fmla="*/ 2432891 w 6029898"/>
              <a:gd name="connsiteY55" fmla="*/ 1096438 h 2701229"/>
              <a:gd name="connsiteX56" fmla="*/ 2410857 w 6029898"/>
              <a:gd name="connsiteY56" fmla="*/ 1327792 h 2701229"/>
              <a:gd name="connsiteX57" fmla="*/ 2245604 w 6029898"/>
              <a:gd name="connsiteY57" fmla="*/ 1085421 h 2701229"/>
              <a:gd name="connsiteX58" fmla="*/ 2047301 w 6029898"/>
              <a:gd name="connsiteY58" fmla="*/ 997286 h 2701229"/>
              <a:gd name="connsiteX59" fmla="*/ 2036284 w 6029898"/>
              <a:gd name="connsiteY59" fmla="*/ 1063387 h 2701229"/>
              <a:gd name="connsiteX60" fmla="*/ 1848997 w 6029898"/>
              <a:gd name="connsiteY60" fmla="*/ 1129489 h 2701229"/>
              <a:gd name="connsiteX61" fmla="*/ 1683744 w 6029898"/>
              <a:gd name="connsiteY61" fmla="*/ 1393893 h 2701229"/>
              <a:gd name="connsiteX62" fmla="*/ 1595609 w 6029898"/>
              <a:gd name="connsiteY62" fmla="*/ 1559146 h 2701229"/>
              <a:gd name="connsiteX63" fmla="*/ 1606626 w 6029898"/>
              <a:gd name="connsiteY63" fmla="*/ 1691349 h 2701229"/>
              <a:gd name="connsiteX64" fmla="*/ 1474423 w 6029898"/>
              <a:gd name="connsiteY64" fmla="*/ 1801518 h 2701229"/>
              <a:gd name="connsiteX65" fmla="*/ 1353238 w 6029898"/>
              <a:gd name="connsiteY65" fmla="*/ 1812534 h 2701229"/>
              <a:gd name="connsiteX66" fmla="*/ 1364255 w 6029898"/>
              <a:gd name="connsiteY66" fmla="*/ 1889652 h 2701229"/>
              <a:gd name="connsiteX67" fmla="*/ 1573575 w 6029898"/>
              <a:gd name="connsiteY67" fmla="*/ 1812534 h 2701229"/>
              <a:gd name="connsiteX68" fmla="*/ 1738828 w 6029898"/>
              <a:gd name="connsiteY68" fmla="*/ 1812534 h 2701229"/>
              <a:gd name="connsiteX69" fmla="*/ 1771879 w 6029898"/>
              <a:gd name="connsiteY69" fmla="*/ 1999821 h 2701229"/>
              <a:gd name="connsiteX70" fmla="*/ 1749845 w 6029898"/>
              <a:gd name="connsiteY70" fmla="*/ 2132024 h 2701229"/>
              <a:gd name="connsiteX71" fmla="*/ 1562558 w 6029898"/>
              <a:gd name="connsiteY71" fmla="*/ 2143040 h 2701229"/>
              <a:gd name="connsiteX72" fmla="*/ 1474423 w 6029898"/>
              <a:gd name="connsiteY72" fmla="*/ 2054905 h 2701229"/>
              <a:gd name="connsiteX73" fmla="*/ 1353238 w 6029898"/>
              <a:gd name="connsiteY73" fmla="*/ 1966771 h 2701229"/>
              <a:gd name="connsiteX74" fmla="*/ 1298154 w 6029898"/>
              <a:gd name="connsiteY74" fmla="*/ 1823551 h 2701229"/>
              <a:gd name="connsiteX75" fmla="*/ 1199002 w 6029898"/>
              <a:gd name="connsiteY75" fmla="*/ 1878636 h 2701229"/>
              <a:gd name="connsiteX76" fmla="*/ 1353238 w 6029898"/>
              <a:gd name="connsiteY76" fmla="*/ 1966771 h 2701229"/>
              <a:gd name="connsiteX77" fmla="*/ 1331204 w 6029898"/>
              <a:gd name="connsiteY77" fmla="*/ 2043889 h 2701229"/>
              <a:gd name="connsiteX78" fmla="*/ 1199002 w 6029898"/>
              <a:gd name="connsiteY78" fmla="*/ 2043889 h 2701229"/>
              <a:gd name="connsiteX79" fmla="*/ 1055782 w 6029898"/>
              <a:gd name="connsiteY79" fmla="*/ 2098973 h 2701229"/>
              <a:gd name="connsiteX80" fmla="*/ 1132901 w 6029898"/>
              <a:gd name="connsiteY80" fmla="*/ 2154057 h 2701229"/>
              <a:gd name="connsiteX81" fmla="*/ 1121884 w 6029898"/>
              <a:gd name="connsiteY81" fmla="*/ 2231175 h 2701229"/>
              <a:gd name="connsiteX82" fmla="*/ 780361 w 6029898"/>
              <a:gd name="connsiteY82" fmla="*/ 2209142 h 2701229"/>
              <a:gd name="connsiteX83" fmla="*/ 515956 w 6029898"/>
              <a:gd name="connsiteY83" fmla="*/ 2209142 h 2701229"/>
              <a:gd name="connsiteX84" fmla="*/ 284602 w 6029898"/>
              <a:gd name="connsiteY84" fmla="*/ 2242192 h 2701229"/>
              <a:gd name="connsiteX85" fmla="*/ 229517 w 6029898"/>
              <a:gd name="connsiteY85" fmla="*/ 2143040 h 2701229"/>
              <a:gd name="connsiteX86" fmla="*/ 328669 w 6029898"/>
              <a:gd name="connsiteY86" fmla="*/ 2109990 h 2701229"/>
              <a:gd name="connsiteX87" fmla="*/ 295619 w 6029898"/>
              <a:gd name="connsiteY87" fmla="*/ 1988804 h 2701229"/>
              <a:gd name="connsiteX88" fmla="*/ 306635 w 6029898"/>
              <a:gd name="connsiteY88" fmla="*/ 1834568 h 2701229"/>
              <a:gd name="connsiteX89" fmla="*/ 42231 w 6029898"/>
              <a:gd name="connsiteY89" fmla="*/ 1735416 h 2701229"/>
              <a:gd name="connsiteX90" fmla="*/ 53247 w 6029898"/>
              <a:gd name="connsiteY90" fmla="*/ 1504062 h 2701229"/>
              <a:gd name="connsiteX91" fmla="*/ 284602 w 6029898"/>
              <a:gd name="connsiteY91" fmla="*/ 1096438 h 2701229"/>
              <a:gd name="connsiteX92" fmla="*/ 295619 w 6029898"/>
              <a:gd name="connsiteY92" fmla="*/ 865084 h 2701229"/>
              <a:gd name="connsiteX93" fmla="*/ 405787 w 6029898"/>
              <a:gd name="connsiteY93" fmla="*/ 666780 h 2701229"/>
              <a:gd name="connsiteX94" fmla="*/ 493922 w 6029898"/>
              <a:gd name="connsiteY94" fmla="*/ 809999 h 2701229"/>
              <a:gd name="connsiteX95" fmla="*/ 659175 w 6029898"/>
              <a:gd name="connsiteY95" fmla="*/ 843050 h 2701229"/>
              <a:gd name="connsiteX96" fmla="*/ 769344 w 6029898"/>
              <a:gd name="connsiteY96" fmla="*/ 622713 h 2701229"/>
              <a:gd name="connsiteX97" fmla="*/ 978664 w 6029898"/>
              <a:gd name="connsiteY97" fmla="*/ 60852 h 2701229"/>
              <a:gd name="connsiteX98" fmla="*/ 6002356 w 6029898"/>
              <a:gd name="connsiteY98" fmla="*/ 82886 h 2701229"/>
              <a:gd name="connsiteX99" fmla="*/ 5991339 w 6029898"/>
              <a:gd name="connsiteY99" fmla="*/ 1393893 h 2701229"/>
              <a:gd name="connsiteX0" fmla="*/ 5991339 w 6029898"/>
              <a:gd name="connsiteY0" fmla="*/ 1393893 h 2701229"/>
              <a:gd name="connsiteX1" fmla="*/ 5771002 w 6029898"/>
              <a:gd name="connsiteY1" fmla="*/ 1415927 h 2701229"/>
              <a:gd name="connsiteX2" fmla="*/ 5671850 w 6029898"/>
              <a:gd name="connsiteY2" fmla="*/ 1415927 h 2701229"/>
              <a:gd name="connsiteX3" fmla="*/ 5660833 w 6029898"/>
              <a:gd name="connsiteY3" fmla="*/ 1515079 h 2701229"/>
              <a:gd name="connsiteX4" fmla="*/ 5330327 w 6029898"/>
              <a:gd name="connsiteY4" fmla="*/ 1404910 h 2701229"/>
              <a:gd name="connsiteX5" fmla="*/ 5220158 w 6029898"/>
              <a:gd name="connsiteY5" fmla="*/ 1382877 h 2701229"/>
              <a:gd name="connsiteX6" fmla="*/ 5098973 w 6029898"/>
              <a:gd name="connsiteY6" fmla="*/ 1526096 h 2701229"/>
              <a:gd name="connsiteX7" fmla="*/ 4999821 w 6029898"/>
              <a:gd name="connsiteY7" fmla="*/ 1647281 h 2701229"/>
              <a:gd name="connsiteX8" fmla="*/ 4878635 w 6029898"/>
              <a:gd name="connsiteY8" fmla="*/ 1647281 h 2701229"/>
              <a:gd name="connsiteX9" fmla="*/ 4702366 w 6029898"/>
              <a:gd name="connsiteY9" fmla="*/ 1636265 h 2701229"/>
              <a:gd name="connsiteX10" fmla="*/ 4548129 w 6029898"/>
              <a:gd name="connsiteY10" fmla="*/ 1647281 h 2701229"/>
              <a:gd name="connsiteX11" fmla="*/ 4415927 w 6029898"/>
              <a:gd name="connsiteY11" fmla="*/ 1614231 h 2701229"/>
              <a:gd name="connsiteX12" fmla="*/ 4283725 w 6029898"/>
              <a:gd name="connsiteY12" fmla="*/ 1625248 h 2701229"/>
              <a:gd name="connsiteX13" fmla="*/ 4338809 w 6029898"/>
              <a:gd name="connsiteY13" fmla="*/ 1515079 h 2701229"/>
              <a:gd name="connsiteX14" fmla="*/ 4382876 w 6029898"/>
              <a:gd name="connsiteY14" fmla="*/ 1382877 h 2701229"/>
              <a:gd name="connsiteX15" fmla="*/ 4239657 w 6029898"/>
              <a:gd name="connsiteY15" fmla="*/ 1382877 h 2701229"/>
              <a:gd name="connsiteX16" fmla="*/ 4008303 w 6029898"/>
              <a:gd name="connsiteY16" fmla="*/ 1504062 h 2701229"/>
              <a:gd name="connsiteX17" fmla="*/ 3865084 w 6029898"/>
              <a:gd name="connsiteY17" fmla="*/ 1636265 h 2701229"/>
              <a:gd name="connsiteX18" fmla="*/ 3776949 w 6029898"/>
              <a:gd name="connsiteY18" fmla="*/ 1790501 h 2701229"/>
              <a:gd name="connsiteX19" fmla="*/ 3787966 w 6029898"/>
              <a:gd name="connsiteY19" fmla="*/ 1856602 h 2701229"/>
              <a:gd name="connsiteX20" fmla="*/ 3986269 w 6029898"/>
              <a:gd name="connsiteY20" fmla="*/ 1812534 h 2701229"/>
              <a:gd name="connsiteX21" fmla="*/ 4074404 w 6029898"/>
              <a:gd name="connsiteY21" fmla="*/ 1911686 h 2701229"/>
              <a:gd name="connsiteX22" fmla="*/ 3953219 w 6029898"/>
              <a:gd name="connsiteY22" fmla="*/ 1999821 h 2701229"/>
              <a:gd name="connsiteX23" fmla="*/ 3556611 w 6029898"/>
              <a:gd name="connsiteY23" fmla="*/ 1944737 h 2701229"/>
              <a:gd name="connsiteX24" fmla="*/ 3204072 w 6029898"/>
              <a:gd name="connsiteY24" fmla="*/ 1999821 h 2701229"/>
              <a:gd name="connsiteX25" fmla="*/ 2961701 w 6029898"/>
              <a:gd name="connsiteY25" fmla="*/ 1988804 h 2701229"/>
              <a:gd name="connsiteX26" fmla="*/ 2730346 w 6029898"/>
              <a:gd name="connsiteY26" fmla="*/ 2098973 h 2701229"/>
              <a:gd name="connsiteX27" fmla="*/ 2521026 w 6029898"/>
              <a:gd name="connsiteY27" fmla="*/ 2132024 h 2701229"/>
              <a:gd name="connsiteX28" fmla="*/ 1848997 w 6029898"/>
              <a:gd name="connsiteY28" fmla="*/ 2385412 h 2701229"/>
              <a:gd name="connsiteX29" fmla="*/ 1716794 w 6029898"/>
              <a:gd name="connsiteY29" fmla="*/ 2473546 h 2701229"/>
              <a:gd name="connsiteX30" fmla="*/ 1496457 w 6029898"/>
              <a:gd name="connsiteY30" fmla="*/ 2528631 h 2701229"/>
              <a:gd name="connsiteX31" fmla="*/ 1364255 w 6029898"/>
              <a:gd name="connsiteY31" fmla="*/ 2517614 h 2701229"/>
              <a:gd name="connsiteX32" fmla="*/ 1055782 w 6029898"/>
              <a:gd name="connsiteY32" fmla="*/ 2693884 h 2701229"/>
              <a:gd name="connsiteX33" fmla="*/ 1055782 w 6029898"/>
              <a:gd name="connsiteY33" fmla="*/ 2473546 h 2701229"/>
              <a:gd name="connsiteX34" fmla="*/ 1408322 w 6029898"/>
              <a:gd name="connsiteY34" fmla="*/ 2407445 h 2701229"/>
              <a:gd name="connsiteX35" fmla="*/ 1507474 w 6029898"/>
              <a:gd name="connsiteY35" fmla="*/ 2396428 h 2701229"/>
              <a:gd name="connsiteX36" fmla="*/ 1628660 w 6029898"/>
              <a:gd name="connsiteY36" fmla="*/ 2308293 h 2701229"/>
              <a:gd name="connsiteX37" fmla="*/ 1904081 w 6029898"/>
              <a:gd name="connsiteY37" fmla="*/ 2264226 h 2701229"/>
              <a:gd name="connsiteX38" fmla="*/ 2102385 w 6029898"/>
              <a:gd name="connsiteY38" fmla="*/ 2109990 h 2701229"/>
              <a:gd name="connsiteX39" fmla="*/ 2300688 w 6029898"/>
              <a:gd name="connsiteY39" fmla="*/ 2109990 h 2701229"/>
              <a:gd name="connsiteX40" fmla="*/ 2543060 w 6029898"/>
              <a:gd name="connsiteY40" fmla="*/ 2010838 h 2701229"/>
              <a:gd name="connsiteX41" fmla="*/ 2653228 w 6029898"/>
              <a:gd name="connsiteY41" fmla="*/ 1867619 h 2701229"/>
              <a:gd name="connsiteX42" fmla="*/ 2851532 w 6029898"/>
              <a:gd name="connsiteY42" fmla="*/ 1834568 h 2701229"/>
              <a:gd name="connsiteX43" fmla="*/ 2994751 w 6029898"/>
              <a:gd name="connsiteY43" fmla="*/ 1735416 h 2701229"/>
              <a:gd name="connsiteX44" fmla="*/ 3060852 w 6029898"/>
              <a:gd name="connsiteY44" fmla="*/ 1867619 h 2701229"/>
              <a:gd name="connsiteX45" fmla="*/ 3270173 w 6029898"/>
              <a:gd name="connsiteY45" fmla="*/ 1845585 h 2701229"/>
              <a:gd name="connsiteX46" fmla="*/ 3281190 w 6029898"/>
              <a:gd name="connsiteY46" fmla="*/ 1504062 h 2701229"/>
              <a:gd name="connsiteX47" fmla="*/ 3501527 w 6029898"/>
              <a:gd name="connsiteY47" fmla="*/ 1338809 h 2701229"/>
              <a:gd name="connsiteX48" fmla="*/ 3644746 w 6029898"/>
              <a:gd name="connsiteY48" fmla="*/ 1250674 h 2701229"/>
              <a:gd name="connsiteX49" fmla="*/ 3435426 w 6029898"/>
              <a:gd name="connsiteY49" fmla="*/ 1272708 h 2701229"/>
              <a:gd name="connsiteX50" fmla="*/ 3292207 w 6029898"/>
              <a:gd name="connsiteY50" fmla="*/ 1250674 h 2701229"/>
              <a:gd name="connsiteX51" fmla="*/ 3137970 w 6029898"/>
              <a:gd name="connsiteY51" fmla="*/ 1426944 h 2701229"/>
              <a:gd name="connsiteX52" fmla="*/ 3060852 w 6029898"/>
              <a:gd name="connsiteY52" fmla="*/ 1448978 h 2701229"/>
              <a:gd name="connsiteX53" fmla="*/ 2763397 w 6029898"/>
              <a:gd name="connsiteY53" fmla="*/ 1294742 h 2701229"/>
              <a:gd name="connsiteX54" fmla="*/ 2609161 w 6029898"/>
              <a:gd name="connsiteY54" fmla="*/ 1173556 h 2701229"/>
              <a:gd name="connsiteX55" fmla="*/ 2432891 w 6029898"/>
              <a:gd name="connsiteY55" fmla="*/ 1096438 h 2701229"/>
              <a:gd name="connsiteX56" fmla="*/ 2410857 w 6029898"/>
              <a:gd name="connsiteY56" fmla="*/ 1327792 h 2701229"/>
              <a:gd name="connsiteX57" fmla="*/ 2245604 w 6029898"/>
              <a:gd name="connsiteY57" fmla="*/ 1085421 h 2701229"/>
              <a:gd name="connsiteX58" fmla="*/ 2047301 w 6029898"/>
              <a:gd name="connsiteY58" fmla="*/ 997286 h 2701229"/>
              <a:gd name="connsiteX59" fmla="*/ 2036284 w 6029898"/>
              <a:gd name="connsiteY59" fmla="*/ 1063387 h 2701229"/>
              <a:gd name="connsiteX60" fmla="*/ 1848997 w 6029898"/>
              <a:gd name="connsiteY60" fmla="*/ 1129489 h 2701229"/>
              <a:gd name="connsiteX61" fmla="*/ 1683744 w 6029898"/>
              <a:gd name="connsiteY61" fmla="*/ 1393893 h 2701229"/>
              <a:gd name="connsiteX62" fmla="*/ 1595609 w 6029898"/>
              <a:gd name="connsiteY62" fmla="*/ 1559146 h 2701229"/>
              <a:gd name="connsiteX63" fmla="*/ 1606626 w 6029898"/>
              <a:gd name="connsiteY63" fmla="*/ 1691349 h 2701229"/>
              <a:gd name="connsiteX64" fmla="*/ 1474423 w 6029898"/>
              <a:gd name="connsiteY64" fmla="*/ 1801518 h 2701229"/>
              <a:gd name="connsiteX65" fmla="*/ 1353238 w 6029898"/>
              <a:gd name="connsiteY65" fmla="*/ 1812534 h 2701229"/>
              <a:gd name="connsiteX66" fmla="*/ 1364255 w 6029898"/>
              <a:gd name="connsiteY66" fmla="*/ 1889652 h 2701229"/>
              <a:gd name="connsiteX67" fmla="*/ 1573575 w 6029898"/>
              <a:gd name="connsiteY67" fmla="*/ 1812534 h 2701229"/>
              <a:gd name="connsiteX68" fmla="*/ 1738828 w 6029898"/>
              <a:gd name="connsiteY68" fmla="*/ 1812534 h 2701229"/>
              <a:gd name="connsiteX69" fmla="*/ 1771879 w 6029898"/>
              <a:gd name="connsiteY69" fmla="*/ 1999821 h 2701229"/>
              <a:gd name="connsiteX70" fmla="*/ 1749845 w 6029898"/>
              <a:gd name="connsiteY70" fmla="*/ 2132024 h 2701229"/>
              <a:gd name="connsiteX71" fmla="*/ 1562558 w 6029898"/>
              <a:gd name="connsiteY71" fmla="*/ 2143040 h 2701229"/>
              <a:gd name="connsiteX72" fmla="*/ 1474423 w 6029898"/>
              <a:gd name="connsiteY72" fmla="*/ 2054905 h 2701229"/>
              <a:gd name="connsiteX73" fmla="*/ 1353238 w 6029898"/>
              <a:gd name="connsiteY73" fmla="*/ 1966771 h 2701229"/>
              <a:gd name="connsiteX74" fmla="*/ 1298154 w 6029898"/>
              <a:gd name="connsiteY74" fmla="*/ 1823551 h 2701229"/>
              <a:gd name="connsiteX75" fmla="*/ 1199002 w 6029898"/>
              <a:gd name="connsiteY75" fmla="*/ 1878636 h 2701229"/>
              <a:gd name="connsiteX76" fmla="*/ 1353238 w 6029898"/>
              <a:gd name="connsiteY76" fmla="*/ 1966771 h 2701229"/>
              <a:gd name="connsiteX77" fmla="*/ 1331204 w 6029898"/>
              <a:gd name="connsiteY77" fmla="*/ 2043889 h 2701229"/>
              <a:gd name="connsiteX78" fmla="*/ 1199002 w 6029898"/>
              <a:gd name="connsiteY78" fmla="*/ 2043889 h 2701229"/>
              <a:gd name="connsiteX79" fmla="*/ 1055782 w 6029898"/>
              <a:gd name="connsiteY79" fmla="*/ 2098973 h 2701229"/>
              <a:gd name="connsiteX80" fmla="*/ 1132901 w 6029898"/>
              <a:gd name="connsiteY80" fmla="*/ 2154057 h 2701229"/>
              <a:gd name="connsiteX81" fmla="*/ 1121884 w 6029898"/>
              <a:gd name="connsiteY81" fmla="*/ 2231175 h 2701229"/>
              <a:gd name="connsiteX82" fmla="*/ 780361 w 6029898"/>
              <a:gd name="connsiteY82" fmla="*/ 2209142 h 2701229"/>
              <a:gd name="connsiteX83" fmla="*/ 515956 w 6029898"/>
              <a:gd name="connsiteY83" fmla="*/ 2209142 h 2701229"/>
              <a:gd name="connsiteX84" fmla="*/ 284602 w 6029898"/>
              <a:gd name="connsiteY84" fmla="*/ 2242192 h 2701229"/>
              <a:gd name="connsiteX85" fmla="*/ 229517 w 6029898"/>
              <a:gd name="connsiteY85" fmla="*/ 2143040 h 2701229"/>
              <a:gd name="connsiteX86" fmla="*/ 328669 w 6029898"/>
              <a:gd name="connsiteY86" fmla="*/ 2109990 h 2701229"/>
              <a:gd name="connsiteX87" fmla="*/ 295619 w 6029898"/>
              <a:gd name="connsiteY87" fmla="*/ 1988804 h 2701229"/>
              <a:gd name="connsiteX88" fmla="*/ 306635 w 6029898"/>
              <a:gd name="connsiteY88" fmla="*/ 1834568 h 2701229"/>
              <a:gd name="connsiteX89" fmla="*/ 42231 w 6029898"/>
              <a:gd name="connsiteY89" fmla="*/ 1735416 h 2701229"/>
              <a:gd name="connsiteX90" fmla="*/ 53247 w 6029898"/>
              <a:gd name="connsiteY90" fmla="*/ 1504062 h 2701229"/>
              <a:gd name="connsiteX91" fmla="*/ 284602 w 6029898"/>
              <a:gd name="connsiteY91" fmla="*/ 1096438 h 2701229"/>
              <a:gd name="connsiteX92" fmla="*/ 295619 w 6029898"/>
              <a:gd name="connsiteY92" fmla="*/ 865084 h 2701229"/>
              <a:gd name="connsiteX93" fmla="*/ 405787 w 6029898"/>
              <a:gd name="connsiteY93" fmla="*/ 666780 h 2701229"/>
              <a:gd name="connsiteX94" fmla="*/ 493922 w 6029898"/>
              <a:gd name="connsiteY94" fmla="*/ 809999 h 2701229"/>
              <a:gd name="connsiteX95" fmla="*/ 659175 w 6029898"/>
              <a:gd name="connsiteY95" fmla="*/ 843050 h 2701229"/>
              <a:gd name="connsiteX96" fmla="*/ 769344 w 6029898"/>
              <a:gd name="connsiteY96" fmla="*/ 622713 h 2701229"/>
              <a:gd name="connsiteX97" fmla="*/ 978664 w 6029898"/>
              <a:gd name="connsiteY97" fmla="*/ 60852 h 2701229"/>
              <a:gd name="connsiteX98" fmla="*/ 6002356 w 6029898"/>
              <a:gd name="connsiteY98" fmla="*/ 82886 h 2701229"/>
              <a:gd name="connsiteX99" fmla="*/ 5991339 w 6029898"/>
              <a:gd name="connsiteY99" fmla="*/ 1393893 h 270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029898" h="2701229">
                <a:moveTo>
                  <a:pt x="5991339" y="1393893"/>
                </a:moveTo>
                <a:cubicBezTo>
                  <a:pt x="5952780" y="1616067"/>
                  <a:pt x="5824250" y="1412255"/>
                  <a:pt x="5771002" y="1415927"/>
                </a:cubicBezTo>
                <a:cubicBezTo>
                  <a:pt x="5717754" y="1419599"/>
                  <a:pt x="5690211" y="1399402"/>
                  <a:pt x="5671850" y="1415927"/>
                </a:cubicBezTo>
                <a:cubicBezTo>
                  <a:pt x="5653489" y="1432452"/>
                  <a:pt x="5717753" y="1516915"/>
                  <a:pt x="5660833" y="1515079"/>
                </a:cubicBezTo>
                <a:cubicBezTo>
                  <a:pt x="5603913" y="1513243"/>
                  <a:pt x="5403773" y="1426944"/>
                  <a:pt x="5330327" y="1404910"/>
                </a:cubicBezTo>
                <a:cubicBezTo>
                  <a:pt x="5256881" y="1382876"/>
                  <a:pt x="5258717" y="1362679"/>
                  <a:pt x="5220158" y="1382877"/>
                </a:cubicBezTo>
                <a:cubicBezTo>
                  <a:pt x="5181599" y="1403075"/>
                  <a:pt x="5135696" y="1482029"/>
                  <a:pt x="5098973" y="1526096"/>
                </a:cubicBezTo>
                <a:cubicBezTo>
                  <a:pt x="5062250" y="1570163"/>
                  <a:pt x="5036544" y="1627084"/>
                  <a:pt x="4999821" y="1647281"/>
                </a:cubicBezTo>
                <a:cubicBezTo>
                  <a:pt x="4963098" y="1667478"/>
                  <a:pt x="4928211" y="1649117"/>
                  <a:pt x="4878635" y="1647281"/>
                </a:cubicBezTo>
                <a:cubicBezTo>
                  <a:pt x="4829059" y="1645445"/>
                  <a:pt x="4757450" y="1636265"/>
                  <a:pt x="4702366" y="1636265"/>
                </a:cubicBezTo>
                <a:cubicBezTo>
                  <a:pt x="4647282" y="1636265"/>
                  <a:pt x="4595869" y="1650953"/>
                  <a:pt x="4548129" y="1647281"/>
                </a:cubicBezTo>
                <a:cubicBezTo>
                  <a:pt x="4500389" y="1643609"/>
                  <a:pt x="4459994" y="1617903"/>
                  <a:pt x="4415927" y="1614231"/>
                </a:cubicBezTo>
                <a:cubicBezTo>
                  <a:pt x="4371860" y="1610559"/>
                  <a:pt x="4296578" y="1641773"/>
                  <a:pt x="4283725" y="1625248"/>
                </a:cubicBezTo>
                <a:cubicBezTo>
                  <a:pt x="4270872" y="1608723"/>
                  <a:pt x="4322284" y="1555474"/>
                  <a:pt x="4338809" y="1515079"/>
                </a:cubicBezTo>
                <a:cubicBezTo>
                  <a:pt x="4355334" y="1474684"/>
                  <a:pt x="4399401" y="1404911"/>
                  <a:pt x="4382876" y="1382877"/>
                </a:cubicBezTo>
                <a:cubicBezTo>
                  <a:pt x="4366351" y="1360843"/>
                  <a:pt x="4302086" y="1362680"/>
                  <a:pt x="4239657" y="1382877"/>
                </a:cubicBezTo>
                <a:cubicBezTo>
                  <a:pt x="4177228" y="1403074"/>
                  <a:pt x="4070732" y="1461831"/>
                  <a:pt x="4008303" y="1504062"/>
                </a:cubicBezTo>
                <a:cubicBezTo>
                  <a:pt x="3945874" y="1546293"/>
                  <a:pt x="3903643" y="1588525"/>
                  <a:pt x="3865084" y="1636265"/>
                </a:cubicBezTo>
                <a:cubicBezTo>
                  <a:pt x="3826525" y="1684005"/>
                  <a:pt x="3789802" y="1753778"/>
                  <a:pt x="3776949" y="1790501"/>
                </a:cubicBezTo>
                <a:cubicBezTo>
                  <a:pt x="3764096" y="1827224"/>
                  <a:pt x="3753079" y="1852930"/>
                  <a:pt x="3787966" y="1856602"/>
                </a:cubicBezTo>
                <a:cubicBezTo>
                  <a:pt x="3822853" y="1860274"/>
                  <a:pt x="3938529" y="1803353"/>
                  <a:pt x="3986269" y="1812534"/>
                </a:cubicBezTo>
                <a:cubicBezTo>
                  <a:pt x="4034009" y="1821715"/>
                  <a:pt x="4079912" y="1880472"/>
                  <a:pt x="4074404" y="1911686"/>
                </a:cubicBezTo>
                <a:cubicBezTo>
                  <a:pt x="4068896" y="1942900"/>
                  <a:pt x="4039518" y="1994313"/>
                  <a:pt x="3953219" y="1999821"/>
                </a:cubicBezTo>
                <a:cubicBezTo>
                  <a:pt x="3866920" y="2005329"/>
                  <a:pt x="3681469" y="1944737"/>
                  <a:pt x="3556611" y="1944737"/>
                </a:cubicBezTo>
                <a:cubicBezTo>
                  <a:pt x="3431753" y="1944737"/>
                  <a:pt x="3303224" y="1992477"/>
                  <a:pt x="3204072" y="1999821"/>
                </a:cubicBezTo>
                <a:cubicBezTo>
                  <a:pt x="3104920" y="2007165"/>
                  <a:pt x="3040655" y="1972279"/>
                  <a:pt x="2961701" y="1988804"/>
                </a:cubicBezTo>
                <a:cubicBezTo>
                  <a:pt x="2882747" y="2005329"/>
                  <a:pt x="2803792" y="2075103"/>
                  <a:pt x="2730346" y="2098973"/>
                </a:cubicBezTo>
                <a:cubicBezTo>
                  <a:pt x="2656900" y="2122843"/>
                  <a:pt x="2667917" y="2084284"/>
                  <a:pt x="2521026" y="2132024"/>
                </a:cubicBezTo>
                <a:cubicBezTo>
                  <a:pt x="2374135" y="2179764"/>
                  <a:pt x="1983036" y="2328492"/>
                  <a:pt x="1848997" y="2385412"/>
                </a:cubicBezTo>
                <a:cubicBezTo>
                  <a:pt x="1714958" y="2442332"/>
                  <a:pt x="1775551" y="2449676"/>
                  <a:pt x="1716794" y="2473546"/>
                </a:cubicBezTo>
                <a:cubicBezTo>
                  <a:pt x="1658037" y="2497416"/>
                  <a:pt x="1555213" y="2521286"/>
                  <a:pt x="1496457" y="2528631"/>
                </a:cubicBezTo>
                <a:cubicBezTo>
                  <a:pt x="1437701" y="2535976"/>
                  <a:pt x="1437701" y="2490072"/>
                  <a:pt x="1364255" y="2517614"/>
                </a:cubicBezTo>
                <a:cubicBezTo>
                  <a:pt x="1290809" y="2545156"/>
                  <a:pt x="1107194" y="2701229"/>
                  <a:pt x="1055782" y="2693884"/>
                </a:cubicBezTo>
                <a:cubicBezTo>
                  <a:pt x="1004370" y="2686539"/>
                  <a:pt x="997025" y="2521286"/>
                  <a:pt x="1055782" y="2473546"/>
                </a:cubicBezTo>
                <a:cubicBezTo>
                  <a:pt x="1114539" y="2425806"/>
                  <a:pt x="1333040" y="2420298"/>
                  <a:pt x="1408322" y="2407445"/>
                </a:cubicBezTo>
                <a:cubicBezTo>
                  <a:pt x="1483604" y="2394592"/>
                  <a:pt x="1470751" y="2412953"/>
                  <a:pt x="1507474" y="2396428"/>
                </a:cubicBezTo>
                <a:cubicBezTo>
                  <a:pt x="1544197" y="2379903"/>
                  <a:pt x="1562559" y="2330327"/>
                  <a:pt x="1628660" y="2308293"/>
                </a:cubicBezTo>
                <a:cubicBezTo>
                  <a:pt x="1694761" y="2286259"/>
                  <a:pt x="1825127" y="2297276"/>
                  <a:pt x="1904081" y="2264226"/>
                </a:cubicBezTo>
                <a:cubicBezTo>
                  <a:pt x="1983035" y="2231176"/>
                  <a:pt x="2036284" y="2135696"/>
                  <a:pt x="2102385" y="2109990"/>
                </a:cubicBezTo>
                <a:cubicBezTo>
                  <a:pt x="2168486" y="2084284"/>
                  <a:pt x="2227242" y="2126515"/>
                  <a:pt x="2300688" y="2109990"/>
                </a:cubicBezTo>
                <a:cubicBezTo>
                  <a:pt x="2374134" y="2093465"/>
                  <a:pt x="2484303" y="2051233"/>
                  <a:pt x="2543060" y="2010838"/>
                </a:cubicBezTo>
                <a:cubicBezTo>
                  <a:pt x="2601817" y="1970443"/>
                  <a:pt x="2601816" y="1896997"/>
                  <a:pt x="2653228" y="1867619"/>
                </a:cubicBezTo>
                <a:cubicBezTo>
                  <a:pt x="2704640" y="1838241"/>
                  <a:pt x="2794612" y="1856602"/>
                  <a:pt x="2851532" y="1834568"/>
                </a:cubicBezTo>
                <a:cubicBezTo>
                  <a:pt x="2908452" y="1812534"/>
                  <a:pt x="2959864" y="1729908"/>
                  <a:pt x="2994751" y="1735416"/>
                </a:cubicBezTo>
                <a:cubicBezTo>
                  <a:pt x="3029638" y="1740924"/>
                  <a:pt x="3014948" y="1849258"/>
                  <a:pt x="3060852" y="1867619"/>
                </a:cubicBezTo>
                <a:cubicBezTo>
                  <a:pt x="3106756" y="1885981"/>
                  <a:pt x="3233450" y="1906178"/>
                  <a:pt x="3270173" y="1845585"/>
                </a:cubicBezTo>
                <a:cubicBezTo>
                  <a:pt x="3306896" y="1784992"/>
                  <a:pt x="3242631" y="1588525"/>
                  <a:pt x="3281190" y="1504062"/>
                </a:cubicBezTo>
                <a:cubicBezTo>
                  <a:pt x="3319749" y="1419599"/>
                  <a:pt x="3440934" y="1381040"/>
                  <a:pt x="3501527" y="1338809"/>
                </a:cubicBezTo>
                <a:cubicBezTo>
                  <a:pt x="3562120" y="1296578"/>
                  <a:pt x="3655763" y="1261691"/>
                  <a:pt x="3644746" y="1250674"/>
                </a:cubicBezTo>
                <a:cubicBezTo>
                  <a:pt x="3633729" y="1239657"/>
                  <a:pt x="3494182" y="1272708"/>
                  <a:pt x="3435426" y="1272708"/>
                </a:cubicBezTo>
                <a:cubicBezTo>
                  <a:pt x="3376670" y="1272708"/>
                  <a:pt x="3341783" y="1224968"/>
                  <a:pt x="3292207" y="1250674"/>
                </a:cubicBezTo>
                <a:cubicBezTo>
                  <a:pt x="3242631" y="1276380"/>
                  <a:pt x="3176529" y="1393893"/>
                  <a:pt x="3137970" y="1426944"/>
                </a:cubicBezTo>
                <a:cubicBezTo>
                  <a:pt x="3099411" y="1459995"/>
                  <a:pt x="3123281" y="1471012"/>
                  <a:pt x="3060852" y="1448978"/>
                </a:cubicBezTo>
                <a:cubicBezTo>
                  <a:pt x="2998423" y="1426944"/>
                  <a:pt x="2838679" y="1340646"/>
                  <a:pt x="2763397" y="1294742"/>
                </a:cubicBezTo>
                <a:cubicBezTo>
                  <a:pt x="2688115" y="1248838"/>
                  <a:pt x="2664245" y="1206607"/>
                  <a:pt x="2609161" y="1173556"/>
                </a:cubicBezTo>
                <a:cubicBezTo>
                  <a:pt x="2554077" y="1140505"/>
                  <a:pt x="2465942" y="1070732"/>
                  <a:pt x="2432891" y="1096438"/>
                </a:cubicBezTo>
                <a:cubicBezTo>
                  <a:pt x="2399840" y="1122144"/>
                  <a:pt x="2442071" y="1329628"/>
                  <a:pt x="2410857" y="1327792"/>
                </a:cubicBezTo>
                <a:cubicBezTo>
                  <a:pt x="2379643" y="1325956"/>
                  <a:pt x="2306197" y="1140505"/>
                  <a:pt x="2245604" y="1085421"/>
                </a:cubicBezTo>
                <a:cubicBezTo>
                  <a:pt x="2185011" y="1030337"/>
                  <a:pt x="2082188" y="1000958"/>
                  <a:pt x="2047301" y="997286"/>
                </a:cubicBezTo>
                <a:cubicBezTo>
                  <a:pt x="2012414" y="993614"/>
                  <a:pt x="2069335" y="1041353"/>
                  <a:pt x="2036284" y="1063387"/>
                </a:cubicBezTo>
                <a:cubicBezTo>
                  <a:pt x="2003233" y="1085421"/>
                  <a:pt x="1907754" y="1074405"/>
                  <a:pt x="1848997" y="1129489"/>
                </a:cubicBezTo>
                <a:cubicBezTo>
                  <a:pt x="1790240" y="1184573"/>
                  <a:pt x="1725975" y="1322284"/>
                  <a:pt x="1683744" y="1393893"/>
                </a:cubicBezTo>
                <a:cubicBezTo>
                  <a:pt x="1641513" y="1465502"/>
                  <a:pt x="1608462" y="1509570"/>
                  <a:pt x="1595609" y="1559146"/>
                </a:cubicBezTo>
                <a:cubicBezTo>
                  <a:pt x="1582756" y="1608722"/>
                  <a:pt x="1626824" y="1650954"/>
                  <a:pt x="1606626" y="1691349"/>
                </a:cubicBezTo>
                <a:cubicBezTo>
                  <a:pt x="1586428" y="1731744"/>
                  <a:pt x="1516654" y="1781321"/>
                  <a:pt x="1474423" y="1801518"/>
                </a:cubicBezTo>
                <a:cubicBezTo>
                  <a:pt x="1432192" y="1821715"/>
                  <a:pt x="1371599" y="1797845"/>
                  <a:pt x="1353238" y="1812534"/>
                </a:cubicBezTo>
                <a:cubicBezTo>
                  <a:pt x="1334877" y="1827223"/>
                  <a:pt x="1327532" y="1889652"/>
                  <a:pt x="1364255" y="1889652"/>
                </a:cubicBezTo>
                <a:cubicBezTo>
                  <a:pt x="1400978" y="1889652"/>
                  <a:pt x="1511146" y="1825387"/>
                  <a:pt x="1573575" y="1812534"/>
                </a:cubicBezTo>
                <a:cubicBezTo>
                  <a:pt x="1636004" y="1799681"/>
                  <a:pt x="1705777" y="1781320"/>
                  <a:pt x="1738828" y="1812534"/>
                </a:cubicBezTo>
                <a:cubicBezTo>
                  <a:pt x="1771879" y="1843748"/>
                  <a:pt x="1770043" y="1946573"/>
                  <a:pt x="1771879" y="1999821"/>
                </a:cubicBezTo>
                <a:cubicBezTo>
                  <a:pt x="1773715" y="2053069"/>
                  <a:pt x="1784732" y="2108154"/>
                  <a:pt x="1749845" y="2132024"/>
                </a:cubicBezTo>
                <a:cubicBezTo>
                  <a:pt x="1714958" y="2155894"/>
                  <a:pt x="1608462" y="2155893"/>
                  <a:pt x="1562558" y="2143040"/>
                </a:cubicBezTo>
                <a:cubicBezTo>
                  <a:pt x="1516654" y="2130187"/>
                  <a:pt x="1509310" y="2084283"/>
                  <a:pt x="1474423" y="2054905"/>
                </a:cubicBezTo>
                <a:cubicBezTo>
                  <a:pt x="1439536" y="2025527"/>
                  <a:pt x="1382616" y="2005330"/>
                  <a:pt x="1353238" y="1966771"/>
                </a:cubicBezTo>
                <a:cubicBezTo>
                  <a:pt x="1323860" y="1928212"/>
                  <a:pt x="1323860" y="1838240"/>
                  <a:pt x="1298154" y="1823551"/>
                </a:cubicBezTo>
                <a:cubicBezTo>
                  <a:pt x="1272448" y="1808862"/>
                  <a:pt x="1189821" y="1854766"/>
                  <a:pt x="1199002" y="1878636"/>
                </a:cubicBezTo>
                <a:cubicBezTo>
                  <a:pt x="1208183" y="1902506"/>
                  <a:pt x="1331204" y="1939229"/>
                  <a:pt x="1353238" y="1966771"/>
                </a:cubicBezTo>
                <a:cubicBezTo>
                  <a:pt x="1375272" y="1994313"/>
                  <a:pt x="1356910" y="2031036"/>
                  <a:pt x="1331204" y="2043889"/>
                </a:cubicBezTo>
                <a:cubicBezTo>
                  <a:pt x="1305498" y="2056742"/>
                  <a:pt x="1244906" y="2034708"/>
                  <a:pt x="1199002" y="2043889"/>
                </a:cubicBezTo>
                <a:cubicBezTo>
                  <a:pt x="1153098" y="2053070"/>
                  <a:pt x="1066799" y="2080612"/>
                  <a:pt x="1055782" y="2098973"/>
                </a:cubicBezTo>
                <a:cubicBezTo>
                  <a:pt x="1044765" y="2117334"/>
                  <a:pt x="1121884" y="2132023"/>
                  <a:pt x="1132901" y="2154057"/>
                </a:cubicBezTo>
                <a:cubicBezTo>
                  <a:pt x="1143918" y="2176091"/>
                  <a:pt x="1180641" y="2221994"/>
                  <a:pt x="1121884" y="2231175"/>
                </a:cubicBezTo>
                <a:cubicBezTo>
                  <a:pt x="1063127" y="2240356"/>
                  <a:pt x="881349" y="2212814"/>
                  <a:pt x="780361" y="2209142"/>
                </a:cubicBezTo>
                <a:cubicBezTo>
                  <a:pt x="679373" y="2205470"/>
                  <a:pt x="598582" y="2203634"/>
                  <a:pt x="515956" y="2209142"/>
                </a:cubicBezTo>
                <a:cubicBezTo>
                  <a:pt x="433330" y="2214650"/>
                  <a:pt x="332342" y="2253209"/>
                  <a:pt x="284602" y="2242192"/>
                </a:cubicBezTo>
                <a:cubicBezTo>
                  <a:pt x="236862" y="2231175"/>
                  <a:pt x="222173" y="2165074"/>
                  <a:pt x="229517" y="2143040"/>
                </a:cubicBezTo>
                <a:cubicBezTo>
                  <a:pt x="236862" y="2121006"/>
                  <a:pt x="317652" y="2135696"/>
                  <a:pt x="328669" y="2109990"/>
                </a:cubicBezTo>
                <a:cubicBezTo>
                  <a:pt x="339686" y="2084284"/>
                  <a:pt x="299291" y="2034708"/>
                  <a:pt x="295619" y="1988804"/>
                </a:cubicBezTo>
                <a:cubicBezTo>
                  <a:pt x="291947" y="1942900"/>
                  <a:pt x="348866" y="1876799"/>
                  <a:pt x="306635" y="1834568"/>
                </a:cubicBezTo>
                <a:cubicBezTo>
                  <a:pt x="264404" y="1792337"/>
                  <a:pt x="84462" y="1790500"/>
                  <a:pt x="42231" y="1735416"/>
                </a:cubicBezTo>
                <a:cubicBezTo>
                  <a:pt x="0" y="1680332"/>
                  <a:pt x="12852" y="1610558"/>
                  <a:pt x="53247" y="1504062"/>
                </a:cubicBezTo>
                <a:cubicBezTo>
                  <a:pt x="93642" y="1397566"/>
                  <a:pt x="244207" y="1202934"/>
                  <a:pt x="284602" y="1096438"/>
                </a:cubicBezTo>
                <a:cubicBezTo>
                  <a:pt x="324997" y="989942"/>
                  <a:pt x="275422" y="936694"/>
                  <a:pt x="295619" y="865084"/>
                </a:cubicBezTo>
                <a:cubicBezTo>
                  <a:pt x="315817" y="793474"/>
                  <a:pt x="372737" y="675961"/>
                  <a:pt x="405787" y="666780"/>
                </a:cubicBezTo>
                <a:cubicBezTo>
                  <a:pt x="438837" y="657599"/>
                  <a:pt x="451691" y="780621"/>
                  <a:pt x="493922" y="809999"/>
                </a:cubicBezTo>
                <a:cubicBezTo>
                  <a:pt x="536153" y="839377"/>
                  <a:pt x="613271" y="874264"/>
                  <a:pt x="659175" y="843050"/>
                </a:cubicBezTo>
                <a:cubicBezTo>
                  <a:pt x="705079" y="811836"/>
                  <a:pt x="716096" y="753079"/>
                  <a:pt x="769344" y="622713"/>
                </a:cubicBezTo>
                <a:cubicBezTo>
                  <a:pt x="822592" y="492347"/>
                  <a:pt x="811121" y="301430"/>
                  <a:pt x="978664" y="60852"/>
                </a:cubicBezTo>
                <a:cubicBezTo>
                  <a:pt x="1933308" y="35427"/>
                  <a:pt x="5152599" y="0"/>
                  <a:pt x="6002356" y="82886"/>
                </a:cubicBezTo>
                <a:cubicBezTo>
                  <a:pt x="6014928" y="808920"/>
                  <a:pt x="6029898" y="1171720"/>
                  <a:pt x="5991339" y="139389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509657" y="3504306"/>
            <a:ext cx="3652220" cy="3343835"/>
          </a:xfrm>
          <a:custGeom>
            <a:avLst/>
            <a:gdLst>
              <a:gd name="connsiteX0" fmla="*/ 3967778 w 4184724"/>
              <a:gd name="connsiteY0" fmla="*/ 3255981 h 3826136"/>
              <a:gd name="connsiteX1" fmla="*/ 4053839 w 4184724"/>
              <a:gd name="connsiteY1" fmla="*/ 2804160 h 3826136"/>
              <a:gd name="connsiteX2" fmla="*/ 4129143 w 4184724"/>
              <a:gd name="connsiteY2" fmla="*/ 2406127 h 3826136"/>
              <a:gd name="connsiteX3" fmla="*/ 4182931 w 4184724"/>
              <a:gd name="connsiteY3" fmla="*/ 1706880 h 3826136"/>
              <a:gd name="connsiteX4" fmla="*/ 4139900 w 4184724"/>
              <a:gd name="connsiteY4" fmla="*/ 706419 h 3826136"/>
              <a:gd name="connsiteX5" fmla="*/ 3924747 w 4184724"/>
              <a:gd name="connsiteY5" fmla="*/ 469750 h 3826136"/>
              <a:gd name="connsiteX6" fmla="*/ 3870959 w 4184724"/>
              <a:gd name="connsiteY6" fmla="*/ 254598 h 3826136"/>
              <a:gd name="connsiteX7" fmla="*/ 3655806 w 4184724"/>
              <a:gd name="connsiteY7" fmla="*/ 265355 h 3826136"/>
              <a:gd name="connsiteX8" fmla="*/ 3784898 w 4184724"/>
              <a:gd name="connsiteY8" fmla="*/ 405205 h 3826136"/>
              <a:gd name="connsiteX9" fmla="*/ 3827929 w 4184724"/>
              <a:gd name="connsiteY9" fmla="*/ 545054 h 3826136"/>
              <a:gd name="connsiteX10" fmla="*/ 3827929 w 4184724"/>
              <a:gd name="connsiteY10" fmla="*/ 674146 h 3826136"/>
              <a:gd name="connsiteX11" fmla="*/ 3989293 w 4184724"/>
              <a:gd name="connsiteY11" fmla="*/ 717176 h 3826136"/>
              <a:gd name="connsiteX12" fmla="*/ 3946263 w 4184724"/>
              <a:gd name="connsiteY12" fmla="*/ 910814 h 3826136"/>
              <a:gd name="connsiteX13" fmla="*/ 4021566 w 4184724"/>
              <a:gd name="connsiteY13" fmla="*/ 986118 h 3826136"/>
              <a:gd name="connsiteX14" fmla="*/ 4096870 w 4184724"/>
              <a:gd name="connsiteY14" fmla="*/ 1212028 h 3826136"/>
              <a:gd name="connsiteX15" fmla="*/ 4139900 w 4184724"/>
              <a:gd name="connsiteY15" fmla="*/ 1706880 h 3826136"/>
              <a:gd name="connsiteX16" fmla="*/ 4086112 w 4184724"/>
              <a:gd name="connsiteY16" fmla="*/ 2384612 h 3826136"/>
              <a:gd name="connsiteX17" fmla="*/ 3989293 w 4184724"/>
              <a:gd name="connsiteY17" fmla="*/ 2664310 h 3826136"/>
              <a:gd name="connsiteX18" fmla="*/ 3935505 w 4184724"/>
              <a:gd name="connsiteY18" fmla="*/ 2470673 h 3826136"/>
              <a:gd name="connsiteX19" fmla="*/ 4064597 w 4184724"/>
              <a:gd name="connsiteY19" fmla="*/ 2330823 h 3826136"/>
              <a:gd name="connsiteX20" fmla="*/ 3881717 w 4184724"/>
              <a:gd name="connsiteY20" fmla="*/ 2244762 h 3826136"/>
              <a:gd name="connsiteX21" fmla="*/ 3752625 w 4184724"/>
              <a:gd name="connsiteY21" fmla="*/ 2352339 h 3826136"/>
              <a:gd name="connsiteX22" fmla="*/ 3688079 w 4184724"/>
              <a:gd name="connsiteY22" fmla="*/ 2459915 h 3826136"/>
              <a:gd name="connsiteX23" fmla="*/ 3602018 w 4184724"/>
              <a:gd name="connsiteY23" fmla="*/ 2438400 h 3826136"/>
              <a:gd name="connsiteX24" fmla="*/ 3526714 w 4184724"/>
              <a:gd name="connsiteY24" fmla="*/ 2589007 h 3826136"/>
              <a:gd name="connsiteX25" fmla="*/ 3462169 w 4184724"/>
              <a:gd name="connsiteY25" fmla="*/ 2632038 h 3826136"/>
              <a:gd name="connsiteX26" fmla="*/ 3472926 w 4184724"/>
              <a:gd name="connsiteY26" fmla="*/ 2524461 h 3826136"/>
              <a:gd name="connsiteX27" fmla="*/ 3257773 w 4184724"/>
              <a:gd name="connsiteY27" fmla="*/ 2556734 h 3826136"/>
              <a:gd name="connsiteX28" fmla="*/ 3419138 w 4184724"/>
              <a:gd name="connsiteY28" fmla="*/ 2470673 h 3826136"/>
              <a:gd name="connsiteX29" fmla="*/ 3548230 w 4184724"/>
              <a:gd name="connsiteY29" fmla="*/ 2427642 h 3826136"/>
              <a:gd name="connsiteX30" fmla="*/ 3451411 w 4184724"/>
              <a:gd name="connsiteY30" fmla="*/ 2234005 h 3826136"/>
              <a:gd name="connsiteX31" fmla="*/ 3666564 w 4184724"/>
              <a:gd name="connsiteY31" fmla="*/ 2158701 h 3826136"/>
              <a:gd name="connsiteX32" fmla="*/ 3795656 w 4184724"/>
              <a:gd name="connsiteY32" fmla="*/ 2158701 h 3826136"/>
              <a:gd name="connsiteX33" fmla="*/ 3989293 w 4184724"/>
              <a:gd name="connsiteY33" fmla="*/ 2008094 h 3826136"/>
              <a:gd name="connsiteX34" fmla="*/ 4086112 w 4184724"/>
              <a:gd name="connsiteY34" fmla="*/ 1846729 h 3826136"/>
              <a:gd name="connsiteX35" fmla="*/ 3957020 w 4184724"/>
              <a:gd name="connsiteY35" fmla="*/ 1685365 h 3826136"/>
              <a:gd name="connsiteX36" fmla="*/ 3752625 w 4184724"/>
              <a:gd name="connsiteY36" fmla="*/ 1685365 h 3826136"/>
              <a:gd name="connsiteX37" fmla="*/ 3451411 w 4184724"/>
              <a:gd name="connsiteY37" fmla="*/ 1792941 h 3826136"/>
              <a:gd name="connsiteX38" fmla="*/ 3290046 w 4184724"/>
              <a:gd name="connsiteY38" fmla="*/ 1857487 h 3826136"/>
              <a:gd name="connsiteX39" fmla="*/ 3193227 w 4184724"/>
              <a:gd name="connsiteY39" fmla="*/ 1932790 h 3826136"/>
              <a:gd name="connsiteX40" fmla="*/ 3042620 w 4184724"/>
              <a:gd name="connsiteY40" fmla="*/ 2040367 h 3826136"/>
              <a:gd name="connsiteX41" fmla="*/ 2978074 w 4184724"/>
              <a:gd name="connsiteY41" fmla="*/ 1954306 h 3826136"/>
              <a:gd name="connsiteX42" fmla="*/ 3085651 w 4184724"/>
              <a:gd name="connsiteY42" fmla="*/ 1846729 h 3826136"/>
              <a:gd name="connsiteX43" fmla="*/ 3150197 w 4184724"/>
              <a:gd name="connsiteY43" fmla="*/ 1728395 h 3826136"/>
              <a:gd name="connsiteX44" fmla="*/ 3451411 w 4184724"/>
              <a:gd name="connsiteY44" fmla="*/ 1642334 h 3826136"/>
              <a:gd name="connsiteX45" fmla="*/ 3655806 w 4184724"/>
              <a:gd name="connsiteY45" fmla="*/ 1588546 h 3826136"/>
              <a:gd name="connsiteX46" fmla="*/ 3838686 w 4184724"/>
              <a:gd name="connsiteY46" fmla="*/ 1610061 h 3826136"/>
              <a:gd name="connsiteX47" fmla="*/ 4075354 w 4184724"/>
              <a:gd name="connsiteY47" fmla="*/ 1534758 h 3826136"/>
              <a:gd name="connsiteX48" fmla="*/ 4032324 w 4184724"/>
              <a:gd name="connsiteY48" fmla="*/ 1255059 h 3826136"/>
              <a:gd name="connsiteX49" fmla="*/ 3752625 w 4184724"/>
              <a:gd name="connsiteY49" fmla="*/ 1168998 h 3826136"/>
              <a:gd name="connsiteX50" fmla="*/ 3429896 w 4184724"/>
              <a:gd name="connsiteY50" fmla="*/ 1125967 h 3826136"/>
              <a:gd name="connsiteX51" fmla="*/ 3225500 w 4184724"/>
              <a:gd name="connsiteY51" fmla="*/ 996875 h 3826136"/>
              <a:gd name="connsiteX52" fmla="*/ 2999590 w 4184724"/>
              <a:gd name="connsiteY52" fmla="*/ 813995 h 3826136"/>
              <a:gd name="connsiteX53" fmla="*/ 2612314 w 4184724"/>
              <a:gd name="connsiteY53" fmla="*/ 641873 h 3826136"/>
              <a:gd name="connsiteX54" fmla="*/ 2354131 w 4184724"/>
              <a:gd name="connsiteY54" fmla="*/ 641873 h 3826136"/>
              <a:gd name="connsiteX55" fmla="*/ 2214282 w 4184724"/>
              <a:gd name="connsiteY55" fmla="*/ 458993 h 3826136"/>
              <a:gd name="connsiteX56" fmla="*/ 2085190 w 4184724"/>
              <a:gd name="connsiteY56" fmla="*/ 566569 h 3826136"/>
              <a:gd name="connsiteX57" fmla="*/ 2085190 w 4184724"/>
              <a:gd name="connsiteY57" fmla="*/ 652630 h 3826136"/>
              <a:gd name="connsiteX58" fmla="*/ 2063674 w 4184724"/>
              <a:gd name="connsiteY58" fmla="*/ 695661 h 3826136"/>
              <a:gd name="connsiteX59" fmla="*/ 1956098 w 4184724"/>
              <a:gd name="connsiteY59" fmla="*/ 652630 h 3826136"/>
              <a:gd name="connsiteX60" fmla="*/ 1891552 w 4184724"/>
              <a:gd name="connsiteY60" fmla="*/ 598842 h 3826136"/>
              <a:gd name="connsiteX61" fmla="*/ 1783976 w 4184724"/>
              <a:gd name="connsiteY61" fmla="*/ 362174 h 3826136"/>
              <a:gd name="connsiteX62" fmla="*/ 1697914 w 4184724"/>
              <a:gd name="connsiteY62" fmla="*/ 265355 h 3826136"/>
              <a:gd name="connsiteX63" fmla="*/ 1525792 w 4184724"/>
              <a:gd name="connsiteY63" fmla="*/ 39445 h 3826136"/>
              <a:gd name="connsiteX64" fmla="*/ 1213820 w 4184724"/>
              <a:gd name="connsiteY64" fmla="*/ 82475 h 3826136"/>
              <a:gd name="connsiteX65" fmla="*/ 1063213 w 4184724"/>
              <a:gd name="connsiteY65" fmla="*/ 340659 h 3826136"/>
              <a:gd name="connsiteX66" fmla="*/ 761999 w 4184724"/>
              <a:gd name="connsiteY66" fmla="*/ 340659 h 3826136"/>
              <a:gd name="connsiteX67" fmla="*/ 546846 w 4184724"/>
              <a:gd name="connsiteY67" fmla="*/ 502023 h 3826136"/>
              <a:gd name="connsiteX68" fmla="*/ 568362 w 4184724"/>
              <a:gd name="connsiteY68" fmla="*/ 3352800 h 3826136"/>
              <a:gd name="connsiteX69" fmla="*/ 3957020 w 4184724"/>
              <a:gd name="connsiteY69" fmla="*/ 3342042 h 3826136"/>
              <a:gd name="connsiteX0" fmla="*/ 3453205 w 3670151"/>
              <a:gd name="connsiteY0" fmla="*/ 3255981 h 3826136"/>
              <a:gd name="connsiteX1" fmla="*/ 3539266 w 3670151"/>
              <a:gd name="connsiteY1" fmla="*/ 2804160 h 3826136"/>
              <a:gd name="connsiteX2" fmla="*/ 3614570 w 3670151"/>
              <a:gd name="connsiteY2" fmla="*/ 2406127 h 3826136"/>
              <a:gd name="connsiteX3" fmla="*/ 3668358 w 3670151"/>
              <a:gd name="connsiteY3" fmla="*/ 1706880 h 3826136"/>
              <a:gd name="connsiteX4" fmla="*/ 3625327 w 3670151"/>
              <a:gd name="connsiteY4" fmla="*/ 706419 h 3826136"/>
              <a:gd name="connsiteX5" fmla="*/ 3410174 w 3670151"/>
              <a:gd name="connsiteY5" fmla="*/ 469750 h 3826136"/>
              <a:gd name="connsiteX6" fmla="*/ 3356386 w 3670151"/>
              <a:gd name="connsiteY6" fmla="*/ 254598 h 3826136"/>
              <a:gd name="connsiteX7" fmla="*/ 3141233 w 3670151"/>
              <a:gd name="connsiteY7" fmla="*/ 265355 h 3826136"/>
              <a:gd name="connsiteX8" fmla="*/ 3270325 w 3670151"/>
              <a:gd name="connsiteY8" fmla="*/ 405205 h 3826136"/>
              <a:gd name="connsiteX9" fmla="*/ 3313356 w 3670151"/>
              <a:gd name="connsiteY9" fmla="*/ 545054 h 3826136"/>
              <a:gd name="connsiteX10" fmla="*/ 3313356 w 3670151"/>
              <a:gd name="connsiteY10" fmla="*/ 674146 h 3826136"/>
              <a:gd name="connsiteX11" fmla="*/ 3474720 w 3670151"/>
              <a:gd name="connsiteY11" fmla="*/ 717176 h 3826136"/>
              <a:gd name="connsiteX12" fmla="*/ 3431690 w 3670151"/>
              <a:gd name="connsiteY12" fmla="*/ 910814 h 3826136"/>
              <a:gd name="connsiteX13" fmla="*/ 3506993 w 3670151"/>
              <a:gd name="connsiteY13" fmla="*/ 986118 h 3826136"/>
              <a:gd name="connsiteX14" fmla="*/ 3582297 w 3670151"/>
              <a:gd name="connsiteY14" fmla="*/ 1212028 h 3826136"/>
              <a:gd name="connsiteX15" fmla="*/ 3625327 w 3670151"/>
              <a:gd name="connsiteY15" fmla="*/ 1706880 h 3826136"/>
              <a:gd name="connsiteX16" fmla="*/ 3571539 w 3670151"/>
              <a:gd name="connsiteY16" fmla="*/ 2384612 h 3826136"/>
              <a:gd name="connsiteX17" fmla="*/ 3474720 w 3670151"/>
              <a:gd name="connsiteY17" fmla="*/ 2664310 h 3826136"/>
              <a:gd name="connsiteX18" fmla="*/ 3420932 w 3670151"/>
              <a:gd name="connsiteY18" fmla="*/ 2470673 h 3826136"/>
              <a:gd name="connsiteX19" fmla="*/ 3550024 w 3670151"/>
              <a:gd name="connsiteY19" fmla="*/ 2330823 h 3826136"/>
              <a:gd name="connsiteX20" fmla="*/ 3367144 w 3670151"/>
              <a:gd name="connsiteY20" fmla="*/ 2244762 h 3826136"/>
              <a:gd name="connsiteX21" fmla="*/ 3238052 w 3670151"/>
              <a:gd name="connsiteY21" fmla="*/ 2352339 h 3826136"/>
              <a:gd name="connsiteX22" fmla="*/ 3173506 w 3670151"/>
              <a:gd name="connsiteY22" fmla="*/ 2459915 h 3826136"/>
              <a:gd name="connsiteX23" fmla="*/ 3087445 w 3670151"/>
              <a:gd name="connsiteY23" fmla="*/ 2438400 h 3826136"/>
              <a:gd name="connsiteX24" fmla="*/ 3012141 w 3670151"/>
              <a:gd name="connsiteY24" fmla="*/ 2589007 h 3826136"/>
              <a:gd name="connsiteX25" fmla="*/ 2947596 w 3670151"/>
              <a:gd name="connsiteY25" fmla="*/ 2632038 h 3826136"/>
              <a:gd name="connsiteX26" fmla="*/ 2958353 w 3670151"/>
              <a:gd name="connsiteY26" fmla="*/ 2524461 h 3826136"/>
              <a:gd name="connsiteX27" fmla="*/ 2743200 w 3670151"/>
              <a:gd name="connsiteY27" fmla="*/ 2556734 h 3826136"/>
              <a:gd name="connsiteX28" fmla="*/ 2904565 w 3670151"/>
              <a:gd name="connsiteY28" fmla="*/ 2470673 h 3826136"/>
              <a:gd name="connsiteX29" fmla="*/ 3033657 w 3670151"/>
              <a:gd name="connsiteY29" fmla="*/ 2427642 h 3826136"/>
              <a:gd name="connsiteX30" fmla="*/ 2936838 w 3670151"/>
              <a:gd name="connsiteY30" fmla="*/ 2234005 h 3826136"/>
              <a:gd name="connsiteX31" fmla="*/ 3151991 w 3670151"/>
              <a:gd name="connsiteY31" fmla="*/ 2158701 h 3826136"/>
              <a:gd name="connsiteX32" fmla="*/ 3281083 w 3670151"/>
              <a:gd name="connsiteY32" fmla="*/ 2158701 h 3826136"/>
              <a:gd name="connsiteX33" fmla="*/ 3474720 w 3670151"/>
              <a:gd name="connsiteY33" fmla="*/ 2008094 h 3826136"/>
              <a:gd name="connsiteX34" fmla="*/ 3571539 w 3670151"/>
              <a:gd name="connsiteY34" fmla="*/ 1846729 h 3826136"/>
              <a:gd name="connsiteX35" fmla="*/ 3442447 w 3670151"/>
              <a:gd name="connsiteY35" fmla="*/ 1685365 h 3826136"/>
              <a:gd name="connsiteX36" fmla="*/ 3238052 w 3670151"/>
              <a:gd name="connsiteY36" fmla="*/ 1685365 h 3826136"/>
              <a:gd name="connsiteX37" fmla="*/ 2936838 w 3670151"/>
              <a:gd name="connsiteY37" fmla="*/ 1792941 h 3826136"/>
              <a:gd name="connsiteX38" fmla="*/ 2775473 w 3670151"/>
              <a:gd name="connsiteY38" fmla="*/ 1857487 h 3826136"/>
              <a:gd name="connsiteX39" fmla="*/ 2678654 w 3670151"/>
              <a:gd name="connsiteY39" fmla="*/ 1932790 h 3826136"/>
              <a:gd name="connsiteX40" fmla="*/ 2528047 w 3670151"/>
              <a:gd name="connsiteY40" fmla="*/ 2040367 h 3826136"/>
              <a:gd name="connsiteX41" fmla="*/ 2463501 w 3670151"/>
              <a:gd name="connsiteY41" fmla="*/ 1954306 h 3826136"/>
              <a:gd name="connsiteX42" fmla="*/ 2571078 w 3670151"/>
              <a:gd name="connsiteY42" fmla="*/ 1846729 h 3826136"/>
              <a:gd name="connsiteX43" fmla="*/ 2635624 w 3670151"/>
              <a:gd name="connsiteY43" fmla="*/ 1728395 h 3826136"/>
              <a:gd name="connsiteX44" fmla="*/ 2936838 w 3670151"/>
              <a:gd name="connsiteY44" fmla="*/ 1642334 h 3826136"/>
              <a:gd name="connsiteX45" fmla="*/ 3141233 w 3670151"/>
              <a:gd name="connsiteY45" fmla="*/ 1588546 h 3826136"/>
              <a:gd name="connsiteX46" fmla="*/ 3324113 w 3670151"/>
              <a:gd name="connsiteY46" fmla="*/ 1610061 h 3826136"/>
              <a:gd name="connsiteX47" fmla="*/ 3560781 w 3670151"/>
              <a:gd name="connsiteY47" fmla="*/ 1534758 h 3826136"/>
              <a:gd name="connsiteX48" fmla="*/ 3517751 w 3670151"/>
              <a:gd name="connsiteY48" fmla="*/ 1255059 h 3826136"/>
              <a:gd name="connsiteX49" fmla="*/ 3238052 w 3670151"/>
              <a:gd name="connsiteY49" fmla="*/ 1168998 h 3826136"/>
              <a:gd name="connsiteX50" fmla="*/ 2915323 w 3670151"/>
              <a:gd name="connsiteY50" fmla="*/ 1125967 h 3826136"/>
              <a:gd name="connsiteX51" fmla="*/ 2710927 w 3670151"/>
              <a:gd name="connsiteY51" fmla="*/ 996875 h 3826136"/>
              <a:gd name="connsiteX52" fmla="*/ 2485017 w 3670151"/>
              <a:gd name="connsiteY52" fmla="*/ 813995 h 3826136"/>
              <a:gd name="connsiteX53" fmla="*/ 2097741 w 3670151"/>
              <a:gd name="connsiteY53" fmla="*/ 641873 h 3826136"/>
              <a:gd name="connsiteX54" fmla="*/ 1839558 w 3670151"/>
              <a:gd name="connsiteY54" fmla="*/ 641873 h 3826136"/>
              <a:gd name="connsiteX55" fmla="*/ 1699709 w 3670151"/>
              <a:gd name="connsiteY55" fmla="*/ 458993 h 3826136"/>
              <a:gd name="connsiteX56" fmla="*/ 1570617 w 3670151"/>
              <a:gd name="connsiteY56" fmla="*/ 566569 h 3826136"/>
              <a:gd name="connsiteX57" fmla="*/ 1570617 w 3670151"/>
              <a:gd name="connsiteY57" fmla="*/ 652630 h 3826136"/>
              <a:gd name="connsiteX58" fmla="*/ 1549101 w 3670151"/>
              <a:gd name="connsiteY58" fmla="*/ 695661 h 3826136"/>
              <a:gd name="connsiteX59" fmla="*/ 1441525 w 3670151"/>
              <a:gd name="connsiteY59" fmla="*/ 652630 h 3826136"/>
              <a:gd name="connsiteX60" fmla="*/ 1376979 w 3670151"/>
              <a:gd name="connsiteY60" fmla="*/ 598842 h 3826136"/>
              <a:gd name="connsiteX61" fmla="*/ 1269403 w 3670151"/>
              <a:gd name="connsiteY61" fmla="*/ 362174 h 3826136"/>
              <a:gd name="connsiteX62" fmla="*/ 1183341 w 3670151"/>
              <a:gd name="connsiteY62" fmla="*/ 265355 h 3826136"/>
              <a:gd name="connsiteX63" fmla="*/ 1011219 w 3670151"/>
              <a:gd name="connsiteY63" fmla="*/ 39445 h 3826136"/>
              <a:gd name="connsiteX64" fmla="*/ 699247 w 3670151"/>
              <a:gd name="connsiteY64" fmla="*/ 82475 h 3826136"/>
              <a:gd name="connsiteX65" fmla="*/ 548640 w 3670151"/>
              <a:gd name="connsiteY65" fmla="*/ 340659 h 3826136"/>
              <a:gd name="connsiteX66" fmla="*/ 247426 w 3670151"/>
              <a:gd name="connsiteY66" fmla="*/ 340659 h 3826136"/>
              <a:gd name="connsiteX67" fmla="*/ 32273 w 3670151"/>
              <a:gd name="connsiteY67" fmla="*/ 502023 h 3826136"/>
              <a:gd name="connsiteX68" fmla="*/ 53789 w 3670151"/>
              <a:gd name="connsiteY68" fmla="*/ 3352800 h 3826136"/>
              <a:gd name="connsiteX69" fmla="*/ 3442447 w 3670151"/>
              <a:gd name="connsiteY69" fmla="*/ 3342042 h 3826136"/>
              <a:gd name="connsiteX0" fmla="*/ 3453205 w 3670151"/>
              <a:gd name="connsiteY0" fmla="*/ 3247016 h 3817171"/>
              <a:gd name="connsiteX1" fmla="*/ 3539266 w 3670151"/>
              <a:gd name="connsiteY1" fmla="*/ 2795195 h 3817171"/>
              <a:gd name="connsiteX2" fmla="*/ 3614570 w 3670151"/>
              <a:gd name="connsiteY2" fmla="*/ 2397162 h 3817171"/>
              <a:gd name="connsiteX3" fmla="*/ 3668358 w 3670151"/>
              <a:gd name="connsiteY3" fmla="*/ 1697915 h 3817171"/>
              <a:gd name="connsiteX4" fmla="*/ 3625327 w 3670151"/>
              <a:gd name="connsiteY4" fmla="*/ 697454 h 3817171"/>
              <a:gd name="connsiteX5" fmla="*/ 3410174 w 3670151"/>
              <a:gd name="connsiteY5" fmla="*/ 460785 h 3817171"/>
              <a:gd name="connsiteX6" fmla="*/ 3356386 w 3670151"/>
              <a:gd name="connsiteY6" fmla="*/ 245633 h 3817171"/>
              <a:gd name="connsiteX7" fmla="*/ 3141233 w 3670151"/>
              <a:gd name="connsiteY7" fmla="*/ 256390 h 3817171"/>
              <a:gd name="connsiteX8" fmla="*/ 3270325 w 3670151"/>
              <a:gd name="connsiteY8" fmla="*/ 396240 h 3817171"/>
              <a:gd name="connsiteX9" fmla="*/ 3313356 w 3670151"/>
              <a:gd name="connsiteY9" fmla="*/ 536089 h 3817171"/>
              <a:gd name="connsiteX10" fmla="*/ 3313356 w 3670151"/>
              <a:gd name="connsiteY10" fmla="*/ 665181 h 3817171"/>
              <a:gd name="connsiteX11" fmla="*/ 3474720 w 3670151"/>
              <a:gd name="connsiteY11" fmla="*/ 708211 h 3817171"/>
              <a:gd name="connsiteX12" fmla="*/ 3431690 w 3670151"/>
              <a:gd name="connsiteY12" fmla="*/ 901849 h 3817171"/>
              <a:gd name="connsiteX13" fmla="*/ 3506993 w 3670151"/>
              <a:gd name="connsiteY13" fmla="*/ 977153 h 3817171"/>
              <a:gd name="connsiteX14" fmla="*/ 3582297 w 3670151"/>
              <a:gd name="connsiteY14" fmla="*/ 1203063 h 3817171"/>
              <a:gd name="connsiteX15" fmla="*/ 3625327 w 3670151"/>
              <a:gd name="connsiteY15" fmla="*/ 1697915 h 3817171"/>
              <a:gd name="connsiteX16" fmla="*/ 3571539 w 3670151"/>
              <a:gd name="connsiteY16" fmla="*/ 2375647 h 3817171"/>
              <a:gd name="connsiteX17" fmla="*/ 3474720 w 3670151"/>
              <a:gd name="connsiteY17" fmla="*/ 2655345 h 3817171"/>
              <a:gd name="connsiteX18" fmla="*/ 3420932 w 3670151"/>
              <a:gd name="connsiteY18" fmla="*/ 2461708 h 3817171"/>
              <a:gd name="connsiteX19" fmla="*/ 3550024 w 3670151"/>
              <a:gd name="connsiteY19" fmla="*/ 2321858 h 3817171"/>
              <a:gd name="connsiteX20" fmla="*/ 3367144 w 3670151"/>
              <a:gd name="connsiteY20" fmla="*/ 2235797 h 3817171"/>
              <a:gd name="connsiteX21" fmla="*/ 3238052 w 3670151"/>
              <a:gd name="connsiteY21" fmla="*/ 2343374 h 3817171"/>
              <a:gd name="connsiteX22" fmla="*/ 3173506 w 3670151"/>
              <a:gd name="connsiteY22" fmla="*/ 2450950 h 3817171"/>
              <a:gd name="connsiteX23" fmla="*/ 3087445 w 3670151"/>
              <a:gd name="connsiteY23" fmla="*/ 2429435 h 3817171"/>
              <a:gd name="connsiteX24" fmla="*/ 3012141 w 3670151"/>
              <a:gd name="connsiteY24" fmla="*/ 2580042 h 3817171"/>
              <a:gd name="connsiteX25" fmla="*/ 2947596 w 3670151"/>
              <a:gd name="connsiteY25" fmla="*/ 2623073 h 3817171"/>
              <a:gd name="connsiteX26" fmla="*/ 2958353 w 3670151"/>
              <a:gd name="connsiteY26" fmla="*/ 2515496 h 3817171"/>
              <a:gd name="connsiteX27" fmla="*/ 2743200 w 3670151"/>
              <a:gd name="connsiteY27" fmla="*/ 2547769 h 3817171"/>
              <a:gd name="connsiteX28" fmla="*/ 2904565 w 3670151"/>
              <a:gd name="connsiteY28" fmla="*/ 2461708 h 3817171"/>
              <a:gd name="connsiteX29" fmla="*/ 3033657 w 3670151"/>
              <a:gd name="connsiteY29" fmla="*/ 2418677 h 3817171"/>
              <a:gd name="connsiteX30" fmla="*/ 2936838 w 3670151"/>
              <a:gd name="connsiteY30" fmla="*/ 2225040 h 3817171"/>
              <a:gd name="connsiteX31" fmla="*/ 3151991 w 3670151"/>
              <a:gd name="connsiteY31" fmla="*/ 2149736 h 3817171"/>
              <a:gd name="connsiteX32" fmla="*/ 3281083 w 3670151"/>
              <a:gd name="connsiteY32" fmla="*/ 2149736 h 3817171"/>
              <a:gd name="connsiteX33" fmla="*/ 3474720 w 3670151"/>
              <a:gd name="connsiteY33" fmla="*/ 1999129 h 3817171"/>
              <a:gd name="connsiteX34" fmla="*/ 3571539 w 3670151"/>
              <a:gd name="connsiteY34" fmla="*/ 1837764 h 3817171"/>
              <a:gd name="connsiteX35" fmla="*/ 3442447 w 3670151"/>
              <a:gd name="connsiteY35" fmla="*/ 1676400 h 3817171"/>
              <a:gd name="connsiteX36" fmla="*/ 3238052 w 3670151"/>
              <a:gd name="connsiteY36" fmla="*/ 1676400 h 3817171"/>
              <a:gd name="connsiteX37" fmla="*/ 2936838 w 3670151"/>
              <a:gd name="connsiteY37" fmla="*/ 1783976 h 3817171"/>
              <a:gd name="connsiteX38" fmla="*/ 2775473 w 3670151"/>
              <a:gd name="connsiteY38" fmla="*/ 1848522 h 3817171"/>
              <a:gd name="connsiteX39" fmla="*/ 2678654 w 3670151"/>
              <a:gd name="connsiteY39" fmla="*/ 1923825 h 3817171"/>
              <a:gd name="connsiteX40" fmla="*/ 2528047 w 3670151"/>
              <a:gd name="connsiteY40" fmla="*/ 2031402 h 3817171"/>
              <a:gd name="connsiteX41" fmla="*/ 2463501 w 3670151"/>
              <a:gd name="connsiteY41" fmla="*/ 1945341 h 3817171"/>
              <a:gd name="connsiteX42" fmla="*/ 2571078 w 3670151"/>
              <a:gd name="connsiteY42" fmla="*/ 1837764 h 3817171"/>
              <a:gd name="connsiteX43" fmla="*/ 2635624 w 3670151"/>
              <a:gd name="connsiteY43" fmla="*/ 1719430 h 3817171"/>
              <a:gd name="connsiteX44" fmla="*/ 2936838 w 3670151"/>
              <a:gd name="connsiteY44" fmla="*/ 1633369 h 3817171"/>
              <a:gd name="connsiteX45" fmla="*/ 3141233 w 3670151"/>
              <a:gd name="connsiteY45" fmla="*/ 1579581 h 3817171"/>
              <a:gd name="connsiteX46" fmla="*/ 3324113 w 3670151"/>
              <a:gd name="connsiteY46" fmla="*/ 1601096 h 3817171"/>
              <a:gd name="connsiteX47" fmla="*/ 3560781 w 3670151"/>
              <a:gd name="connsiteY47" fmla="*/ 1525793 h 3817171"/>
              <a:gd name="connsiteX48" fmla="*/ 3517751 w 3670151"/>
              <a:gd name="connsiteY48" fmla="*/ 1246094 h 3817171"/>
              <a:gd name="connsiteX49" fmla="*/ 3238052 w 3670151"/>
              <a:gd name="connsiteY49" fmla="*/ 1160033 h 3817171"/>
              <a:gd name="connsiteX50" fmla="*/ 2915323 w 3670151"/>
              <a:gd name="connsiteY50" fmla="*/ 1117002 h 3817171"/>
              <a:gd name="connsiteX51" fmla="*/ 2710927 w 3670151"/>
              <a:gd name="connsiteY51" fmla="*/ 987910 h 3817171"/>
              <a:gd name="connsiteX52" fmla="*/ 2485017 w 3670151"/>
              <a:gd name="connsiteY52" fmla="*/ 805030 h 3817171"/>
              <a:gd name="connsiteX53" fmla="*/ 2097741 w 3670151"/>
              <a:gd name="connsiteY53" fmla="*/ 632908 h 3817171"/>
              <a:gd name="connsiteX54" fmla="*/ 1839558 w 3670151"/>
              <a:gd name="connsiteY54" fmla="*/ 632908 h 3817171"/>
              <a:gd name="connsiteX55" fmla="*/ 1699709 w 3670151"/>
              <a:gd name="connsiteY55" fmla="*/ 450028 h 3817171"/>
              <a:gd name="connsiteX56" fmla="*/ 1570617 w 3670151"/>
              <a:gd name="connsiteY56" fmla="*/ 557604 h 3817171"/>
              <a:gd name="connsiteX57" fmla="*/ 1570617 w 3670151"/>
              <a:gd name="connsiteY57" fmla="*/ 643665 h 3817171"/>
              <a:gd name="connsiteX58" fmla="*/ 1549101 w 3670151"/>
              <a:gd name="connsiteY58" fmla="*/ 686696 h 3817171"/>
              <a:gd name="connsiteX59" fmla="*/ 1441525 w 3670151"/>
              <a:gd name="connsiteY59" fmla="*/ 643665 h 3817171"/>
              <a:gd name="connsiteX60" fmla="*/ 1376979 w 3670151"/>
              <a:gd name="connsiteY60" fmla="*/ 589877 h 3817171"/>
              <a:gd name="connsiteX61" fmla="*/ 1269403 w 3670151"/>
              <a:gd name="connsiteY61" fmla="*/ 353209 h 3817171"/>
              <a:gd name="connsiteX62" fmla="*/ 1183341 w 3670151"/>
              <a:gd name="connsiteY62" fmla="*/ 256390 h 3817171"/>
              <a:gd name="connsiteX63" fmla="*/ 1011219 w 3670151"/>
              <a:gd name="connsiteY63" fmla="*/ 30480 h 3817171"/>
              <a:gd name="connsiteX64" fmla="*/ 699247 w 3670151"/>
              <a:gd name="connsiteY64" fmla="*/ 73510 h 3817171"/>
              <a:gd name="connsiteX65" fmla="*/ 548640 w 3670151"/>
              <a:gd name="connsiteY65" fmla="*/ 331694 h 3817171"/>
              <a:gd name="connsiteX66" fmla="*/ 247426 w 3670151"/>
              <a:gd name="connsiteY66" fmla="*/ 331694 h 3817171"/>
              <a:gd name="connsiteX67" fmla="*/ 32273 w 3670151"/>
              <a:gd name="connsiteY67" fmla="*/ 493058 h 3817171"/>
              <a:gd name="connsiteX68" fmla="*/ 53789 w 3670151"/>
              <a:gd name="connsiteY68" fmla="*/ 3343835 h 3817171"/>
              <a:gd name="connsiteX69" fmla="*/ 3442447 w 3670151"/>
              <a:gd name="connsiteY69" fmla="*/ 3333077 h 3817171"/>
              <a:gd name="connsiteX0" fmla="*/ 3435274 w 3652220"/>
              <a:gd name="connsiteY0" fmla="*/ 3247016 h 3817171"/>
              <a:gd name="connsiteX1" fmla="*/ 3521335 w 3652220"/>
              <a:gd name="connsiteY1" fmla="*/ 2795195 h 3817171"/>
              <a:gd name="connsiteX2" fmla="*/ 3596639 w 3652220"/>
              <a:gd name="connsiteY2" fmla="*/ 2397162 h 3817171"/>
              <a:gd name="connsiteX3" fmla="*/ 3650427 w 3652220"/>
              <a:gd name="connsiteY3" fmla="*/ 1697915 h 3817171"/>
              <a:gd name="connsiteX4" fmla="*/ 3607396 w 3652220"/>
              <a:gd name="connsiteY4" fmla="*/ 697454 h 3817171"/>
              <a:gd name="connsiteX5" fmla="*/ 3392243 w 3652220"/>
              <a:gd name="connsiteY5" fmla="*/ 460785 h 3817171"/>
              <a:gd name="connsiteX6" fmla="*/ 3338455 w 3652220"/>
              <a:gd name="connsiteY6" fmla="*/ 245633 h 3817171"/>
              <a:gd name="connsiteX7" fmla="*/ 3123302 w 3652220"/>
              <a:gd name="connsiteY7" fmla="*/ 256390 h 3817171"/>
              <a:gd name="connsiteX8" fmla="*/ 3252394 w 3652220"/>
              <a:gd name="connsiteY8" fmla="*/ 396240 h 3817171"/>
              <a:gd name="connsiteX9" fmla="*/ 3295425 w 3652220"/>
              <a:gd name="connsiteY9" fmla="*/ 536089 h 3817171"/>
              <a:gd name="connsiteX10" fmla="*/ 3295425 w 3652220"/>
              <a:gd name="connsiteY10" fmla="*/ 665181 h 3817171"/>
              <a:gd name="connsiteX11" fmla="*/ 3456789 w 3652220"/>
              <a:gd name="connsiteY11" fmla="*/ 708211 h 3817171"/>
              <a:gd name="connsiteX12" fmla="*/ 3413759 w 3652220"/>
              <a:gd name="connsiteY12" fmla="*/ 901849 h 3817171"/>
              <a:gd name="connsiteX13" fmla="*/ 3489062 w 3652220"/>
              <a:gd name="connsiteY13" fmla="*/ 977153 h 3817171"/>
              <a:gd name="connsiteX14" fmla="*/ 3564366 w 3652220"/>
              <a:gd name="connsiteY14" fmla="*/ 1203063 h 3817171"/>
              <a:gd name="connsiteX15" fmla="*/ 3607396 w 3652220"/>
              <a:gd name="connsiteY15" fmla="*/ 1697915 h 3817171"/>
              <a:gd name="connsiteX16" fmla="*/ 3553608 w 3652220"/>
              <a:gd name="connsiteY16" fmla="*/ 2375647 h 3817171"/>
              <a:gd name="connsiteX17" fmla="*/ 3456789 w 3652220"/>
              <a:gd name="connsiteY17" fmla="*/ 2655345 h 3817171"/>
              <a:gd name="connsiteX18" fmla="*/ 3403001 w 3652220"/>
              <a:gd name="connsiteY18" fmla="*/ 2461708 h 3817171"/>
              <a:gd name="connsiteX19" fmla="*/ 3532093 w 3652220"/>
              <a:gd name="connsiteY19" fmla="*/ 2321858 h 3817171"/>
              <a:gd name="connsiteX20" fmla="*/ 3349213 w 3652220"/>
              <a:gd name="connsiteY20" fmla="*/ 2235797 h 3817171"/>
              <a:gd name="connsiteX21" fmla="*/ 3220121 w 3652220"/>
              <a:gd name="connsiteY21" fmla="*/ 2343374 h 3817171"/>
              <a:gd name="connsiteX22" fmla="*/ 3155575 w 3652220"/>
              <a:gd name="connsiteY22" fmla="*/ 2450950 h 3817171"/>
              <a:gd name="connsiteX23" fmla="*/ 3069514 w 3652220"/>
              <a:gd name="connsiteY23" fmla="*/ 2429435 h 3817171"/>
              <a:gd name="connsiteX24" fmla="*/ 2994210 w 3652220"/>
              <a:gd name="connsiteY24" fmla="*/ 2580042 h 3817171"/>
              <a:gd name="connsiteX25" fmla="*/ 2929665 w 3652220"/>
              <a:gd name="connsiteY25" fmla="*/ 2623073 h 3817171"/>
              <a:gd name="connsiteX26" fmla="*/ 2940422 w 3652220"/>
              <a:gd name="connsiteY26" fmla="*/ 2515496 h 3817171"/>
              <a:gd name="connsiteX27" fmla="*/ 2725269 w 3652220"/>
              <a:gd name="connsiteY27" fmla="*/ 2547769 h 3817171"/>
              <a:gd name="connsiteX28" fmla="*/ 2886634 w 3652220"/>
              <a:gd name="connsiteY28" fmla="*/ 2461708 h 3817171"/>
              <a:gd name="connsiteX29" fmla="*/ 3015726 w 3652220"/>
              <a:gd name="connsiteY29" fmla="*/ 2418677 h 3817171"/>
              <a:gd name="connsiteX30" fmla="*/ 2918907 w 3652220"/>
              <a:gd name="connsiteY30" fmla="*/ 2225040 h 3817171"/>
              <a:gd name="connsiteX31" fmla="*/ 3134060 w 3652220"/>
              <a:gd name="connsiteY31" fmla="*/ 2149736 h 3817171"/>
              <a:gd name="connsiteX32" fmla="*/ 3263152 w 3652220"/>
              <a:gd name="connsiteY32" fmla="*/ 2149736 h 3817171"/>
              <a:gd name="connsiteX33" fmla="*/ 3456789 w 3652220"/>
              <a:gd name="connsiteY33" fmla="*/ 1999129 h 3817171"/>
              <a:gd name="connsiteX34" fmla="*/ 3553608 w 3652220"/>
              <a:gd name="connsiteY34" fmla="*/ 1837764 h 3817171"/>
              <a:gd name="connsiteX35" fmla="*/ 3424516 w 3652220"/>
              <a:gd name="connsiteY35" fmla="*/ 1676400 h 3817171"/>
              <a:gd name="connsiteX36" fmla="*/ 3220121 w 3652220"/>
              <a:gd name="connsiteY36" fmla="*/ 1676400 h 3817171"/>
              <a:gd name="connsiteX37" fmla="*/ 2918907 w 3652220"/>
              <a:gd name="connsiteY37" fmla="*/ 1783976 h 3817171"/>
              <a:gd name="connsiteX38" fmla="*/ 2757542 w 3652220"/>
              <a:gd name="connsiteY38" fmla="*/ 1848522 h 3817171"/>
              <a:gd name="connsiteX39" fmla="*/ 2660723 w 3652220"/>
              <a:gd name="connsiteY39" fmla="*/ 1923825 h 3817171"/>
              <a:gd name="connsiteX40" fmla="*/ 2510116 w 3652220"/>
              <a:gd name="connsiteY40" fmla="*/ 2031402 h 3817171"/>
              <a:gd name="connsiteX41" fmla="*/ 2445570 w 3652220"/>
              <a:gd name="connsiteY41" fmla="*/ 1945341 h 3817171"/>
              <a:gd name="connsiteX42" fmla="*/ 2553147 w 3652220"/>
              <a:gd name="connsiteY42" fmla="*/ 1837764 h 3817171"/>
              <a:gd name="connsiteX43" fmla="*/ 2617693 w 3652220"/>
              <a:gd name="connsiteY43" fmla="*/ 1719430 h 3817171"/>
              <a:gd name="connsiteX44" fmla="*/ 2918907 w 3652220"/>
              <a:gd name="connsiteY44" fmla="*/ 1633369 h 3817171"/>
              <a:gd name="connsiteX45" fmla="*/ 3123302 w 3652220"/>
              <a:gd name="connsiteY45" fmla="*/ 1579581 h 3817171"/>
              <a:gd name="connsiteX46" fmla="*/ 3306182 w 3652220"/>
              <a:gd name="connsiteY46" fmla="*/ 1601096 h 3817171"/>
              <a:gd name="connsiteX47" fmla="*/ 3542850 w 3652220"/>
              <a:gd name="connsiteY47" fmla="*/ 1525793 h 3817171"/>
              <a:gd name="connsiteX48" fmla="*/ 3499820 w 3652220"/>
              <a:gd name="connsiteY48" fmla="*/ 1246094 h 3817171"/>
              <a:gd name="connsiteX49" fmla="*/ 3220121 w 3652220"/>
              <a:gd name="connsiteY49" fmla="*/ 1160033 h 3817171"/>
              <a:gd name="connsiteX50" fmla="*/ 2897392 w 3652220"/>
              <a:gd name="connsiteY50" fmla="*/ 1117002 h 3817171"/>
              <a:gd name="connsiteX51" fmla="*/ 2692996 w 3652220"/>
              <a:gd name="connsiteY51" fmla="*/ 987910 h 3817171"/>
              <a:gd name="connsiteX52" fmla="*/ 2467086 w 3652220"/>
              <a:gd name="connsiteY52" fmla="*/ 805030 h 3817171"/>
              <a:gd name="connsiteX53" fmla="*/ 2079810 w 3652220"/>
              <a:gd name="connsiteY53" fmla="*/ 632908 h 3817171"/>
              <a:gd name="connsiteX54" fmla="*/ 1821627 w 3652220"/>
              <a:gd name="connsiteY54" fmla="*/ 632908 h 3817171"/>
              <a:gd name="connsiteX55" fmla="*/ 1681778 w 3652220"/>
              <a:gd name="connsiteY55" fmla="*/ 450028 h 3817171"/>
              <a:gd name="connsiteX56" fmla="*/ 1552686 w 3652220"/>
              <a:gd name="connsiteY56" fmla="*/ 557604 h 3817171"/>
              <a:gd name="connsiteX57" fmla="*/ 1552686 w 3652220"/>
              <a:gd name="connsiteY57" fmla="*/ 643665 h 3817171"/>
              <a:gd name="connsiteX58" fmla="*/ 1531170 w 3652220"/>
              <a:gd name="connsiteY58" fmla="*/ 686696 h 3817171"/>
              <a:gd name="connsiteX59" fmla="*/ 1423594 w 3652220"/>
              <a:gd name="connsiteY59" fmla="*/ 643665 h 3817171"/>
              <a:gd name="connsiteX60" fmla="*/ 1359048 w 3652220"/>
              <a:gd name="connsiteY60" fmla="*/ 589877 h 3817171"/>
              <a:gd name="connsiteX61" fmla="*/ 1251472 w 3652220"/>
              <a:gd name="connsiteY61" fmla="*/ 353209 h 3817171"/>
              <a:gd name="connsiteX62" fmla="*/ 1165410 w 3652220"/>
              <a:gd name="connsiteY62" fmla="*/ 256390 h 3817171"/>
              <a:gd name="connsiteX63" fmla="*/ 993288 w 3652220"/>
              <a:gd name="connsiteY63" fmla="*/ 30480 h 3817171"/>
              <a:gd name="connsiteX64" fmla="*/ 681316 w 3652220"/>
              <a:gd name="connsiteY64" fmla="*/ 73510 h 3817171"/>
              <a:gd name="connsiteX65" fmla="*/ 530709 w 3652220"/>
              <a:gd name="connsiteY65" fmla="*/ 331694 h 3817171"/>
              <a:gd name="connsiteX66" fmla="*/ 229495 w 3652220"/>
              <a:gd name="connsiteY66" fmla="*/ 331694 h 3817171"/>
              <a:gd name="connsiteX67" fmla="*/ 14342 w 3652220"/>
              <a:gd name="connsiteY67" fmla="*/ 493058 h 3817171"/>
              <a:gd name="connsiteX68" fmla="*/ 35858 w 3652220"/>
              <a:gd name="connsiteY68" fmla="*/ 3343835 h 3817171"/>
              <a:gd name="connsiteX69" fmla="*/ 3424516 w 3652220"/>
              <a:gd name="connsiteY69" fmla="*/ 3333077 h 3817171"/>
              <a:gd name="connsiteX0" fmla="*/ 3435274 w 3652220"/>
              <a:gd name="connsiteY0" fmla="*/ 3247016 h 3575124"/>
              <a:gd name="connsiteX1" fmla="*/ 3521335 w 3652220"/>
              <a:gd name="connsiteY1" fmla="*/ 2795195 h 3575124"/>
              <a:gd name="connsiteX2" fmla="*/ 3596639 w 3652220"/>
              <a:gd name="connsiteY2" fmla="*/ 2397162 h 3575124"/>
              <a:gd name="connsiteX3" fmla="*/ 3650427 w 3652220"/>
              <a:gd name="connsiteY3" fmla="*/ 1697915 h 3575124"/>
              <a:gd name="connsiteX4" fmla="*/ 3607396 w 3652220"/>
              <a:gd name="connsiteY4" fmla="*/ 697454 h 3575124"/>
              <a:gd name="connsiteX5" fmla="*/ 3392243 w 3652220"/>
              <a:gd name="connsiteY5" fmla="*/ 460785 h 3575124"/>
              <a:gd name="connsiteX6" fmla="*/ 3338455 w 3652220"/>
              <a:gd name="connsiteY6" fmla="*/ 245633 h 3575124"/>
              <a:gd name="connsiteX7" fmla="*/ 3123302 w 3652220"/>
              <a:gd name="connsiteY7" fmla="*/ 256390 h 3575124"/>
              <a:gd name="connsiteX8" fmla="*/ 3252394 w 3652220"/>
              <a:gd name="connsiteY8" fmla="*/ 396240 h 3575124"/>
              <a:gd name="connsiteX9" fmla="*/ 3295425 w 3652220"/>
              <a:gd name="connsiteY9" fmla="*/ 536089 h 3575124"/>
              <a:gd name="connsiteX10" fmla="*/ 3295425 w 3652220"/>
              <a:gd name="connsiteY10" fmla="*/ 665181 h 3575124"/>
              <a:gd name="connsiteX11" fmla="*/ 3456789 w 3652220"/>
              <a:gd name="connsiteY11" fmla="*/ 708211 h 3575124"/>
              <a:gd name="connsiteX12" fmla="*/ 3413759 w 3652220"/>
              <a:gd name="connsiteY12" fmla="*/ 901849 h 3575124"/>
              <a:gd name="connsiteX13" fmla="*/ 3489062 w 3652220"/>
              <a:gd name="connsiteY13" fmla="*/ 977153 h 3575124"/>
              <a:gd name="connsiteX14" fmla="*/ 3564366 w 3652220"/>
              <a:gd name="connsiteY14" fmla="*/ 1203063 h 3575124"/>
              <a:gd name="connsiteX15" fmla="*/ 3607396 w 3652220"/>
              <a:gd name="connsiteY15" fmla="*/ 1697915 h 3575124"/>
              <a:gd name="connsiteX16" fmla="*/ 3553608 w 3652220"/>
              <a:gd name="connsiteY16" fmla="*/ 2375647 h 3575124"/>
              <a:gd name="connsiteX17" fmla="*/ 3456789 w 3652220"/>
              <a:gd name="connsiteY17" fmla="*/ 2655345 h 3575124"/>
              <a:gd name="connsiteX18" fmla="*/ 3403001 w 3652220"/>
              <a:gd name="connsiteY18" fmla="*/ 2461708 h 3575124"/>
              <a:gd name="connsiteX19" fmla="*/ 3532093 w 3652220"/>
              <a:gd name="connsiteY19" fmla="*/ 2321858 h 3575124"/>
              <a:gd name="connsiteX20" fmla="*/ 3349213 w 3652220"/>
              <a:gd name="connsiteY20" fmla="*/ 2235797 h 3575124"/>
              <a:gd name="connsiteX21" fmla="*/ 3220121 w 3652220"/>
              <a:gd name="connsiteY21" fmla="*/ 2343374 h 3575124"/>
              <a:gd name="connsiteX22" fmla="*/ 3155575 w 3652220"/>
              <a:gd name="connsiteY22" fmla="*/ 2450950 h 3575124"/>
              <a:gd name="connsiteX23" fmla="*/ 3069514 w 3652220"/>
              <a:gd name="connsiteY23" fmla="*/ 2429435 h 3575124"/>
              <a:gd name="connsiteX24" fmla="*/ 2994210 w 3652220"/>
              <a:gd name="connsiteY24" fmla="*/ 2580042 h 3575124"/>
              <a:gd name="connsiteX25" fmla="*/ 2929665 w 3652220"/>
              <a:gd name="connsiteY25" fmla="*/ 2623073 h 3575124"/>
              <a:gd name="connsiteX26" fmla="*/ 2940422 w 3652220"/>
              <a:gd name="connsiteY26" fmla="*/ 2515496 h 3575124"/>
              <a:gd name="connsiteX27" fmla="*/ 2725269 w 3652220"/>
              <a:gd name="connsiteY27" fmla="*/ 2547769 h 3575124"/>
              <a:gd name="connsiteX28" fmla="*/ 2886634 w 3652220"/>
              <a:gd name="connsiteY28" fmla="*/ 2461708 h 3575124"/>
              <a:gd name="connsiteX29" fmla="*/ 3015726 w 3652220"/>
              <a:gd name="connsiteY29" fmla="*/ 2418677 h 3575124"/>
              <a:gd name="connsiteX30" fmla="*/ 2918907 w 3652220"/>
              <a:gd name="connsiteY30" fmla="*/ 2225040 h 3575124"/>
              <a:gd name="connsiteX31" fmla="*/ 3134060 w 3652220"/>
              <a:gd name="connsiteY31" fmla="*/ 2149736 h 3575124"/>
              <a:gd name="connsiteX32" fmla="*/ 3263152 w 3652220"/>
              <a:gd name="connsiteY32" fmla="*/ 2149736 h 3575124"/>
              <a:gd name="connsiteX33" fmla="*/ 3456789 w 3652220"/>
              <a:gd name="connsiteY33" fmla="*/ 1999129 h 3575124"/>
              <a:gd name="connsiteX34" fmla="*/ 3553608 w 3652220"/>
              <a:gd name="connsiteY34" fmla="*/ 1837764 h 3575124"/>
              <a:gd name="connsiteX35" fmla="*/ 3424516 w 3652220"/>
              <a:gd name="connsiteY35" fmla="*/ 1676400 h 3575124"/>
              <a:gd name="connsiteX36" fmla="*/ 3220121 w 3652220"/>
              <a:gd name="connsiteY36" fmla="*/ 1676400 h 3575124"/>
              <a:gd name="connsiteX37" fmla="*/ 2918907 w 3652220"/>
              <a:gd name="connsiteY37" fmla="*/ 1783976 h 3575124"/>
              <a:gd name="connsiteX38" fmla="*/ 2757542 w 3652220"/>
              <a:gd name="connsiteY38" fmla="*/ 1848522 h 3575124"/>
              <a:gd name="connsiteX39" fmla="*/ 2660723 w 3652220"/>
              <a:gd name="connsiteY39" fmla="*/ 1923825 h 3575124"/>
              <a:gd name="connsiteX40" fmla="*/ 2510116 w 3652220"/>
              <a:gd name="connsiteY40" fmla="*/ 2031402 h 3575124"/>
              <a:gd name="connsiteX41" fmla="*/ 2445570 w 3652220"/>
              <a:gd name="connsiteY41" fmla="*/ 1945341 h 3575124"/>
              <a:gd name="connsiteX42" fmla="*/ 2553147 w 3652220"/>
              <a:gd name="connsiteY42" fmla="*/ 1837764 h 3575124"/>
              <a:gd name="connsiteX43" fmla="*/ 2617693 w 3652220"/>
              <a:gd name="connsiteY43" fmla="*/ 1719430 h 3575124"/>
              <a:gd name="connsiteX44" fmla="*/ 2918907 w 3652220"/>
              <a:gd name="connsiteY44" fmla="*/ 1633369 h 3575124"/>
              <a:gd name="connsiteX45" fmla="*/ 3123302 w 3652220"/>
              <a:gd name="connsiteY45" fmla="*/ 1579581 h 3575124"/>
              <a:gd name="connsiteX46" fmla="*/ 3306182 w 3652220"/>
              <a:gd name="connsiteY46" fmla="*/ 1601096 h 3575124"/>
              <a:gd name="connsiteX47" fmla="*/ 3542850 w 3652220"/>
              <a:gd name="connsiteY47" fmla="*/ 1525793 h 3575124"/>
              <a:gd name="connsiteX48" fmla="*/ 3499820 w 3652220"/>
              <a:gd name="connsiteY48" fmla="*/ 1246094 h 3575124"/>
              <a:gd name="connsiteX49" fmla="*/ 3220121 w 3652220"/>
              <a:gd name="connsiteY49" fmla="*/ 1160033 h 3575124"/>
              <a:gd name="connsiteX50" fmla="*/ 2897392 w 3652220"/>
              <a:gd name="connsiteY50" fmla="*/ 1117002 h 3575124"/>
              <a:gd name="connsiteX51" fmla="*/ 2692996 w 3652220"/>
              <a:gd name="connsiteY51" fmla="*/ 987910 h 3575124"/>
              <a:gd name="connsiteX52" fmla="*/ 2467086 w 3652220"/>
              <a:gd name="connsiteY52" fmla="*/ 805030 h 3575124"/>
              <a:gd name="connsiteX53" fmla="*/ 2079810 w 3652220"/>
              <a:gd name="connsiteY53" fmla="*/ 632908 h 3575124"/>
              <a:gd name="connsiteX54" fmla="*/ 1821627 w 3652220"/>
              <a:gd name="connsiteY54" fmla="*/ 632908 h 3575124"/>
              <a:gd name="connsiteX55" fmla="*/ 1681778 w 3652220"/>
              <a:gd name="connsiteY55" fmla="*/ 450028 h 3575124"/>
              <a:gd name="connsiteX56" fmla="*/ 1552686 w 3652220"/>
              <a:gd name="connsiteY56" fmla="*/ 557604 h 3575124"/>
              <a:gd name="connsiteX57" fmla="*/ 1552686 w 3652220"/>
              <a:gd name="connsiteY57" fmla="*/ 643665 h 3575124"/>
              <a:gd name="connsiteX58" fmla="*/ 1531170 w 3652220"/>
              <a:gd name="connsiteY58" fmla="*/ 686696 h 3575124"/>
              <a:gd name="connsiteX59" fmla="*/ 1423594 w 3652220"/>
              <a:gd name="connsiteY59" fmla="*/ 643665 h 3575124"/>
              <a:gd name="connsiteX60" fmla="*/ 1359048 w 3652220"/>
              <a:gd name="connsiteY60" fmla="*/ 589877 h 3575124"/>
              <a:gd name="connsiteX61" fmla="*/ 1251472 w 3652220"/>
              <a:gd name="connsiteY61" fmla="*/ 353209 h 3575124"/>
              <a:gd name="connsiteX62" fmla="*/ 1165410 w 3652220"/>
              <a:gd name="connsiteY62" fmla="*/ 256390 h 3575124"/>
              <a:gd name="connsiteX63" fmla="*/ 993288 w 3652220"/>
              <a:gd name="connsiteY63" fmla="*/ 30480 h 3575124"/>
              <a:gd name="connsiteX64" fmla="*/ 681316 w 3652220"/>
              <a:gd name="connsiteY64" fmla="*/ 73510 h 3575124"/>
              <a:gd name="connsiteX65" fmla="*/ 530709 w 3652220"/>
              <a:gd name="connsiteY65" fmla="*/ 331694 h 3575124"/>
              <a:gd name="connsiteX66" fmla="*/ 229495 w 3652220"/>
              <a:gd name="connsiteY66" fmla="*/ 331694 h 3575124"/>
              <a:gd name="connsiteX67" fmla="*/ 14342 w 3652220"/>
              <a:gd name="connsiteY67" fmla="*/ 493058 h 3575124"/>
              <a:gd name="connsiteX68" fmla="*/ 35858 w 3652220"/>
              <a:gd name="connsiteY68" fmla="*/ 3343835 h 3575124"/>
              <a:gd name="connsiteX69" fmla="*/ 3424516 w 3652220"/>
              <a:gd name="connsiteY69" fmla="*/ 3333077 h 3575124"/>
              <a:gd name="connsiteX0" fmla="*/ 3435274 w 3652220"/>
              <a:gd name="connsiteY0" fmla="*/ 3247016 h 3343835"/>
              <a:gd name="connsiteX1" fmla="*/ 3521335 w 3652220"/>
              <a:gd name="connsiteY1" fmla="*/ 2795195 h 3343835"/>
              <a:gd name="connsiteX2" fmla="*/ 3596639 w 3652220"/>
              <a:gd name="connsiteY2" fmla="*/ 2397162 h 3343835"/>
              <a:gd name="connsiteX3" fmla="*/ 3650427 w 3652220"/>
              <a:gd name="connsiteY3" fmla="*/ 1697915 h 3343835"/>
              <a:gd name="connsiteX4" fmla="*/ 3607396 w 3652220"/>
              <a:gd name="connsiteY4" fmla="*/ 697454 h 3343835"/>
              <a:gd name="connsiteX5" fmla="*/ 3392243 w 3652220"/>
              <a:gd name="connsiteY5" fmla="*/ 460785 h 3343835"/>
              <a:gd name="connsiteX6" fmla="*/ 3338455 w 3652220"/>
              <a:gd name="connsiteY6" fmla="*/ 245633 h 3343835"/>
              <a:gd name="connsiteX7" fmla="*/ 3123302 w 3652220"/>
              <a:gd name="connsiteY7" fmla="*/ 256390 h 3343835"/>
              <a:gd name="connsiteX8" fmla="*/ 3252394 w 3652220"/>
              <a:gd name="connsiteY8" fmla="*/ 396240 h 3343835"/>
              <a:gd name="connsiteX9" fmla="*/ 3295425 w 3652220"/>
              <a:gd name="connsiteY9" fmla="*/ 536089 h 3343835"/>
              <a:gd name="connsiteX10" fmla="*/ 3295425 w 3652220"/>
              <a:gd name="connsiteY10" fmla="*/ 665181 h 3343835"/>
              <a:gd name="connsiteX11" fmla="*/ 3456789 w 3652220"/>
              <a:gd name="connsiteY11" fmla="*/ 708211 h 3343835"/>
              <a:gd name="connsiteX12" fmla="*/ 3413759 w 3652220"/>
              <a:gd name="connsiteY12" fmla="*/ 901849 h 3343835"/>
              <a:gd name="connsiteX13" fmla="*/ 3489062 w 3652220"/>
              <a:gd name="connsiteY13" fmla="*/ 977153 h 3343835"/>
              <a:gd name="connsiteX14" fmla="*/ 3564366 w 3652220"/>
              <a:gd name="connsiteY14" fmla="*/ 1203063 h 3343835"/>
              <a:gd name="connsiteX15" fmla="*/ 3607396 w 3652220"/>
              <a:gd name="connsiteY15" fmla="*/ 1697915 h 3343835"/>
              <a:gd name="connsiteX16" fmla="*/ 3553608 w 3652220"/>
              <a:gd name="connsiteY16" fmla="*/ 2375647 h 3343835"/>
              <a:gd name="connsiteX17" fmla="*/ 3456789 w 3652220"/>
              <a:gd name="connsiteY17" fmla="*/ 2655345 h 3343835"/>
              <a:gd name="connsiteX18" fmla="*/ 3403001 w 3652220"/>
              <a:gd name="connsiteY18" fmla="*/ 2461708 h 3343835"/>
              <a:gd name="connsiteX19" fmla="*/ 3532093 w 3652220"/>
              <a:gd name="connsiteY19" fmla="*/ 2321858 h 3343835"/>
              <a:gd name="connsiteX20" fmla="*/ 3349213 w 3652220"/>
              <a:gd name="connsiteY20" fmla="*/ 2235797 h 3343835"/>
              <a:gd name="connsiteX21" fmla="*/ 3220121 w 3652220"/>
              <a:gd name="connsiteY21" fmla="*/ 2343374 h 3343835"/>
              <a:gd name="connsiteX22" fmla="*/ 3155575 w 3652220"/>
              <a:gd name="connsiteY22" fmla="*/ 2450950 h 3343835"/>
              <a:gd name="connsiteX23" fmla="*/ 3069514 w 3652220"/>
              <a:gd name="connsiteY23" fmla="*/ 2429435 h 3343835"/>
              <a:gd name="connsiteX24" fmla="*/ 2994210 w 3652220"/>
              <a:gd name="connsiteY24" fmla="*/ 2580042 h 3343835"/>
              <a:gd name="connsiteX25" fmla="*/ 2929665 w 3652220"/>
              <a:gd name="connsiteY25" fmla="*/ 2623073 h 3343835"/>
              <a:gd name="connsiteX26" fmla="*/ 2940422 w 3652220"/>
              <a:gd name="connsiteY26" fmla="*/ 2515496 h 3343835"/>
              <a:gd name="connsiteX27" fmla="*/ 2725269 w 3652220"/>
              <a:gd name="connsiteY27" fmla="*/ 2547769 h 3343835"/>
              <a:gd name="connsiteX28" fmla="*/ 2886634 w 3652220"/>
              <a:gd name="connsiteY28" fmla="*/ 2461708 h 3343835"/>
              <a:gd name="connsiteX29" fmla="*/ 3015726 w 3652220"/>
              <a:gd name="connsiteY29" fmla="*/ 2418677 h 3343835"/>
              <a:gd name="connsiteX30" fmla="*/ 2918907 w 3652220"/>
              <a:gd name="connsiteY30" fmla="*/ 2225040 h 3343835"/>
              <a:gd name="connsiteX31" fmla="*/ 3134060 w 3652220"/>
              <a:gd name="connsiteY31" fmla="*/ 2149736 h 3343835"/>
              <a:gd name="connsiteX32" fmla="*/ 3263152 w 3652220"/>
              <a:gd name="connsiteY32" fmla="*/ 2149736 h 3343835"/>
              <a:gd name="connsiteX33" fmla="*/ 3456789 w 3652220"/>
              <a:gd name="connsiteY33" fmla="*/ 1999129 h 3343835"/>
              <a:gd name="connsiteX34" fmla="*/ 3553608 w 3652220"/>
              <a:gd name="connsiteY34" fmla="*/ 1837764 h 3343835"/>
              <a:gd name="connsiteX35" fmla="*/ 3424516 w 3652220"/>
              <a:gd name="connsiteY35" fmla="*/ 1676400 h 3343835"/>
              <a:gd name="connsiteX36" fmla="*/ 3220121 w 3652220"/>
              <a:gd name="connsiteY36" fmla="*/ 1676400 h 3343835"/>
              <a:gd name="connsiteX37" fmla="*/ 2918907 w 3652220"/>
              <a:gd name="connsiteY37" fmla="*/ 1783976 h 3343835"/>
              <a:gd name="connsiteX38" fmla="*/ 2757542 w 3652220"/>
              <a:gd name="connsiteY38" fmla="*/ 1848522 h 3343835"/>
              <a:gd name="connsiteX39" fmla="*/ 2660723 w 3652220"/>
              <a:gd name="connsiteY39" fmla="*/ 1923825 h 3343835"/>
              <a:gd name="connsiteX40" fmla="*/ 2510116 w 3652220"/>
              <a:gd name="connsiteY40" fmla="*/ 2031402 h 3343835"/>
              <a:gd name="connsiteX41" fmla="*/ 2445570 w 3652220"/>
              <a:gd name="connsiteY41" fmla="*/ 1945341 h 3343835"/>
              <a:gd name="connsiteX42" fmla="*/ 2553147 w 3652220"/>
              <a:gd name="connsiteY42" fmla="*/ 1837764 h 3343835"/>
              <a:gd name="connsiteX43" fmla="*/ 2617693 w 3652220"/>
              <a:gd name="connsiteY43" fmla="*/ 1719430 h 3343835"/>
              <a:gd name="connsiteX44" fmla="*/ 2918907 w 3652220"/>
              <a:gd name="connsiteY44" fmla="*/ 1633369 h 3343835"/>
              <a:gd name="connsiteX45" fmla="*/ 3123302 w 3652220"/>
              <a:gd name="connsiteY45" fmla="*/ 1579581 h 3343835"/>
              <a:gd name="connsiteX46" fmla="*/ 3306182 w 3652220"/>
              <a:gd name="connsiteY46" fmla="*/ 1601096 h 3343835"/>
              <a:gd name="connsiteX47" fmla="*/ 3542850 w 3652220"/>
              <a:gd name="connsiteY47" fmla="*/ 1525793 h 3343835"/>
              <a:gd name="connsiteX48" fmla="*/ 3499820 w 3652220"/>
              <a:gd name="connsiteY48" fmla="*/ 1246094 h 3343835"/>
              <a:gd name="connsiteX49" fmla="*/ 3220121 w 3652220"/>
              <a:gd name="connsiteY49" fmla="*/ 1160033 h 3343835"/>
              <a:gd name="connsiteX50" fmla="*/ 2897392 w 3652220"/>
              <a:gd name="connsiteY50" fmla="*/ 1117002 h 3343835"/>
              <a:gd name="connsiteX51" fmla="*/ 2692996 w 3652220"/>
              <a:gd name="connsiteY51" fmla="*/ 987910 h 3343835"/>
              <a:gd name="connsiteX52" fmla="*/ 2467086 w 3652220"/>
              <a:gd name="connsiteY52" fmla="*/ 805030 h 3343835"/>
              <a:gd name="connsiteX53" fmla="*/ 2079810 w 3652220"/>
              <a:gd name="connsiteY53" fmla="*/ 632908 h 3343835"/>
              <a:gd name="connsiteX54" fmla="*/ 1821627 w 3652220"/>
              <a:gd name="connsiteY54" fmla="*/ 632908 h 3343835"/>
              <a:gd name="connsiteX55" fmla="*/ 1681778 w 3652220"/>
              <a:gd name="connsiteY55" fmla="*/ 450028 h 3343835"/>
              <a:gd name="connsiteX56" fmla="*/ 1552686 w 3652220"/>
              <a:gd name="connsiteY56" fmla="*/ 557604 h 3343835"/>
              <a:gd name="connsiteX57" fmla="*/ 1552686 w 3652220"/>
              <a:gd name="connsiteY57" fmla="*/ 643665 h 3343835"/>
              <a:gd name="connsiteX58" fmla="*/ 1531170 w 3652220"/>
              <a:gd name="connsiteY58" fmla="*/ 686696 h 3343835"/>
              <a:gd name="connsiteX59" fmla="*/ 1423594 w 3652220"/>
              <a:gd name="connsiteY59" fmla="*/ 643665 h 3343835"/>
              <a:gd name="connsiteX60" fmla="*/ 1359048 w 3652220"/>
              <a:gd name="connsiteY60" fmla="*/ 589877 h 3343835"/>
              <a:gd name="connsiteX61" fmla="*/ 1251472 w 3652220"/>
              <a:gd name="connsiteY61" fmla="*/ 353209 h 3343835"/>
              <a:gd name="connsiteX62" fmla="*/ 1165410 w 3652220"/>
              <a:gd name="connsiteY62" fmla="*/ 256390 h 3343835"/>
              <a:gd name="connsiteX63" fmla="*/ 993288 w 3652220"/>
              <a:gd name="connsiteY63" fmla="*/ 30480 h 3343835"/>
              <a:gd name="connsiteX64" fmla="*/ 681316 w 3652220"/>
              <a:gd name="connsiteY64" fmla="*/ 73510 h 3343835"/>
              <a:gd name="connsiteX65" fmla="*/ 530709 w 3652220"/>
              <a:gd name="connsiteY65" fmla="*/ 331694 h 3343835"/>
              <a:gd name="connsiteX66" fmla="*/ 229495 w 3652220"/>
              <a:gd name="connsiteY66" fmla="*/ 331694 h 3343835"/>
              <a:gd name="connsiteX67" fmla="*/ 14342 w 3652220"/>
              <a:gd name="connsiteY67" fmla="*/ 493058 h 3343835"/>
              <a:gd name="connsiteX68" fmla="*/ 35858 w 3652220"/>
              <a:gd name="connsiteY68" fmla="*/ 3343835 h 3343835"/>
              <a:gd name="connsiteX69" fmla="*/ 3424516 w 3652220"/>
              <a:gd name="connsiteY69" fmla="*/ 3333077 h 33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652220" h="3343835">
                <a:moveTo>
                  <a:pt x="3435274" y="3247016"/>
                </a:moveTo>
                <a:lnTo>
                  <a:pt x="3521335" y="2795195"/>
                </a:lnTo>
                <a:cubicBezTo>
                  <a:pt x="3548229" y="2653553"/>
                  <a:pt x="3575124" y="2580042"/>
                  <a:pt x="3596639" y="2397162"/>
                </a:cubicBezTo>
                <a:cubicBezTo>
                  <a:pt x="3618154" y="2214282"/>
                  <a:pt x="3648634" y="1981200"/>
                  <a:pt x="3650427" y="1697915"/>
                </a:cubicBezTo>
                <a:cubicBezTo>
                  <a:pt x="3652220" y="1414630"/>
                  <a:pt x="3650427" y="903642"/>
                  <a:pt x="3607396" y="697454"/>
                </a:cubicBezTo>
                <a:cubicBezTo>
                  <a:pt x="3564365" y="491266"/>
                  <a:pt x="3437067" y="536089"/>
                  <a:pt x="3392243" y="460785"/>
                </a:cubicBezTo>
                <a:cubicBezTo>
                  <a:pt x="3347420" y="385482"/>
                  <a:pt x="3383278" y="279699"/>
                  <a:pt x="3338455" y="245633"/>
                </a:cubicBezTo>
                <a:cubicBezTo>
                  <a:pt x="3293632" y="211567"/>
                  <a:pt x="3137646" y="231289"/>
                  <a:pt x="3123302" y="256390"/>
                </a:cubicBezTo>
                <a:cubicBezTo>
                  <a:pt x="3108958" y="281491"/>
                  <a:pt x="3223707" y="349624"/>
                  <a:pt x="3252394" y="396240"/>
                </a:cubicBezTo>
                <a:cubicBezTo>
                  <a:pt x="3281081" y="442856"/>
                  <a:pt x="3288253" y="491266"/>
                  <a:pt x="3295425" y="536089"/>
                </a:cubicBezTo>
                <a:cubicBezTo>
                  <a:pt x="3302597" y="580912"/>
                  <a:pt x="3268531" y="636494"/>
                  <a:pt x="3295425" y="665181"/>
                </a:cubicBezTo>
                <a:cubicBezTo>
                  <a:pt x="3322319" y="693868"/>
                  <a:pt x="3437067" y="668766"/>
                  <a:pt x="3456789" y="708211"/>
                </a:cubicBezTo>
                <a:cubicBezTo>
                  <a:pt x="3476511" y="747656"/>
                  <a:pt x="3408380" y="857025"/>
                  <a:pt x="3413759" y="901849"/>
                </a:cubicBezTo>
                <a:cubicBezTo>
                  <a:pt x="3419138" y="946673"/>
                  <a:pt x="3463961" y="926951"/>
                  <a:pt x="3489062" y="977153"/>
                </a:cubicBezTo>
                <a:cubicBezTo>
                  <a:pt x="3514163" y="1027355"/>
                  <a:pt x="3544644" y="1082936"/>
                  <a:pt x="3564366" y="1203063"/>
                </a:cubicBezTo>
                <a:cubicBezTo>
                  <a:pt x="3584088" y="1323190"/>
                  <a:pt x="3609189" y="1502484"/>
                  <a:pt x="3607396" y="1697915"/>
                </a:cubicBezTo>
                <a:cubicBezTo>
                  <a:pt x="3605603" y="1893346"/>
                  <a:pt x="3578709" y="2216075"/>
                  <a:pt x="3553608" y="2375647"/>
                </a:cubicBezTo>
                <a:cubicBezTo>
                  <a:pt x="3528507" y="2535219"/>
                  <a:pt x="3481890" y="2641001"/>
                  <a:pt x="3456789" y="2655345"/>
                </a:cubicBezTo>
                <a:cubicBezTo>
                  <a:pt x="3431688" y="2669689"/>
                  <a:pt x="3390450" y="2517289"/>
                  <a:pt x="3403001" y="2461708"/>
                </a:cubicBezTo>
                <a:cubicBezTo>
                  <a:pt x="3415552" y="2406127"/>
                  <a:pt x="3541058" y="2359510"/>
                  <a:pt x="3532093" y="2321858"/>
                </a:cubicBezTo>
                <a:cubicBezTo>
                  <a:pt x="3523128" y="2284206"/>
                  <a:pt x="3401208" y="2232211"/>
                  <a:pt x="3349213" y="2235797"/>
                </a:cubicBezTo>
                <a:cubicBezTo>
                  <a:pt x="3297218" y="2239383"/>
                  <a:pt x="3252394" y="2307515"/>
                  <a:pt x="3220121" y="2343374"/>
                </a:cubicBezTo>
                <a:cubicBezTo>
                  <a:pt x="3187848" y="2379233"/>
                  <a:pt x="3180676" y="2436606"/>
                  <a:pt x="3155575" y="2450950"/>
                </a:cubicBezTo>
                <a:cubicBezTo>
                  <a:pt x="3130474" y="2465294"/>
                  <a:pt x="3096408" y="2407920"/>
                  <a:pt x="3069514" y="2429435"/>
                </a:cubicBezTo>
                <a:cubicBezTo>
                  <a:pt x="3042620" y="2450950"/>
                  <a:pt x="3017518" y="2547769"/>
                  <a:pt x="2994210" y="2580042"/>
                </a:cubicBezTo>
                <a:cubicBezTo>
                  <a:pt x="2970902" y="2612315"/>
                  <a:pt x="2938630" y="2633831"/>
                  <a:pt x="2929665" y="2623073"/>
                </a:cubicBezTo>
                <a:cubicBezTo>
                  <a:pt x="2920700" y="2612315"/>
                  <a:pt x="2974488" y="2528047"/>
                  <a:pt x="2940422" y="2515496"/>
                </a:cubicBezTo>
                <a:cubicBezTo>
                  <a:pt x="2906356" y="2502945"/>
                  <a:pt x="2734234" y="2556734"/>
                  <a:pt x="2725269" y="2547769"/>
                </a:cubicBezTo>
                <a:cubicBezTo>
                  <a:pt x="2716304" y="2538804"/>
                  <a:pt x="2838225" y="2483223"/>
                  <a:pt x="2886634" y="2461708"/>
                </a:cubicBezTo>
                <a:cubicBezTo>
                  <a:pt x="2935043" y="2440193"/>
                  <a:pt x="3010347" y="2458122"/>
                  <a:pt x="3015726" y="2418677"/>
                </a:cubicBezTo>
                <a:cubicBezTo>
                  <a:pt x="3021105" y="2379232"/>
                  <a:pt x="2899185" y="2269864"/>
                  <a:pt x="2918907" y="2225040"/>
                </a:cubicBezTo>
                <a:cubicBezTo>
                  <a:pt x="2938629" y="2180217"/>
                  <a:pt x="3076686" y="2162287"/>
                  <a:pt x="3134060" y="2149736"/>
                </a:cubicBezTo>
                <a:cubicBezTo>
                  <a:pt x="3191434" y="2137185"/>
                  <a:pt x="3209364" y="2174837"/>
                  <a:pt x="3263152" y="2149736"/>
                </a:cubicBezTo>
                <a:cubicBezTo>
                  <a:pt x="3316940" y="2124635"/>
                  <a:pt x="3408380" y="2051124"/>
                  <a:pt x="3456789" y="1999129"/>
                </a:cubicBezTo>
                <a:cubicBezTo>
                  <a:pt x="3505198" y="1947134"/>
                  <a:pt x="3558987" y="1891552"/>
                  <a:pt x="3553608" y="1837764"/>
                </a:cubicBezTo>
                <a:cubicBezTo>
                  <a:pt x="3548229" y="1783976"/>
                  <a:pt x="3480097" y="1703294"/>
                  <a:pt x="3424516" y="1676400"/>
                </a:cubicBezTo>
                <a:cubicBezTo>
                  <a:pt x="3368935" y="1649506"/>
                  <a:pt x="3304389" y="1658471"/>
                  <a:pt x="3220121" y="1676400"/>
                </a:cubicBezTo>
                <a:cubicBezTo>
                  <a:pt x="3135853" y="1694329"/>
                  <a:pt x="2996003" y="1755289"/>
                  <a:pt x="2918907" y="1783976"/>
                </a:cubicBezTo>
                <a:cubicBezTo>
                  <a:pt x="2841811" y="1812663"/>
                  <a:pt x="2800573" y="1825214"/>
                  <a:pt x="2757542" y="1848522"/>
                </a:cubicBezTo>
                <a:cubicBezTo>
                  <a:pt x="2714511" y="1871830"/>
                  <a:pt x="2701961" y="1893345"/>
                  <a:pt x="2660723" y="1923825"/>
                </a:cubicBezTo>
                <a:cubicBezTo>
                  <a:pt x="2619485" y="1954305"/>
                  <a:pt x="2545975" y="2027816"/>
                  <a:pt x="2510116" y="2031402"/>
                </a:cubicBezTo>
                <a:cubicBezTo>
                  <a:pt x="2474257" y="2034988"/>
                  <a:pt x="2438398" y="1977614"/>
                  <a:pt x="2445570" y="1945341"/>
                </a:cubicBezTo>
                <a:cubicBezTo>
                  <a:pt x="2452742" y="1913068"/>
                  <a:pt x="2524460" y="1875416"/>
                  <a:pt x="2553147" y="1837764"/>
                </a:cubicBezTo>
                <a:cubicBezTo>
                  <a:pt x="2581834" y="1800112"/>
                  <a:pt x="2556733" y="1753496"/>
                  <a:pt x="2617693" y="1719430"/>
                </a:cubicBezTo>
                <a:cubicBezTo>
                  <a:pt x="2678653" y="1685364"/>
                  <a:pt x="2834639" y="1656677"/>
                  <a:pt x="2918907" y="1633369"/>
                </a:cubicBezTo>
                <a:cubicBezTo>
                  <a:pt x="3003175" y="1610061"/>
                  <a:pt x="3058756" y="1584960"/>
                  <a:pt x="3123302" y="1579581"/>
                </a:cubicBezTo>
                <a:cubicBezTo>
                  <a:pt x="3187848" y="1574202"/>
                  <a:pt x="3236257" y="1610061"/>
                  <a:pt x="3306182" y="1601096"/>
                </a:cubicBezTo>
                <a:cubicBezTo>
                  <a:pt x="3376107" y="1592131"/>
                  <a:pt x="3510577" y="1584960"/>
                  <a:pt x="3542850" y="1525793"/>
                </a:cubicBezTo>
                <a:cubicBezTo>
                  <a:pt x="3575123" y="1466626"/>
                  <a:pt x="3553608" y="1307054"/>
                  <a:pt x="3499820" y="1246094"/>
                </a:cubicBezTo>
                <a:cubicBezTo>
                  <a:pt x="3446032" y="1185134"/>
                  <a:pt x="3320526" y="1181548"/>
                  <a:pt x="3220121" y="1160033"/>
                </a:cubicBezTo>
                <a:cubicBezTo>
                  <a:pt x="3119716" y="1138518"/>
                  <a:pt x="2985246" y="1145689"/>
                  <a:pt x="2897392" y="1117002"/>
                </a:cubicBezTo>
                <a:cubicBezTo>
                  <a:pt x="2809538" y="1088315"/>
                  <a:pt x="2764714" y="1039905"/>
                  <a:pt x="2692996" y="987910"/>
                </a:cubicBezTo>
                <a:cubicBezTo>
                  <a:pt x="2621278" y="935915"/>
                  <a:pt x="2569284" y="864197"/>
                  <a:pt x="2467086" y="805030"/>
                </a:cubicBezTo>
                <a:cubicBezTo>
                  <a:pt x="2364888" y="745863"/>
                  <a:pt x="2187386" y="661595"/>
                  <a:pt x="2079810" y="632908"/>
                </a:cubicBezTo>
                <a:cubicBezTo>
                  <a:pt x="1972234" y="604221"/>
                  <a:pt x="1887966" y="663388"/>
                  <a:pt x="1821627" y="632908"/>
                </a:cubicBezTo>
                <a:cubicBezTo>
                  <a:pt x="1755288" y="602428"/>
                  <a:pt x="1726602" y="462579"/>
                  <a:pt x="1681778" y="450028"/>
                </a:cubicBezTo>
                <a:cubicBezTo>
                  <a:pt x="1636954" y="437477"/>
                  <a:pt x="1574201" y="525331"/>
                  <a:pt x="1552686" y="557604"/>
                </a:cubicBezTo>
                <a:cubicBezTo>
                  <a:pt x="1531171" y="589877"/>
                  <a:pt x="1556272" y="622150"/>
                  <a:pt x="1552686" y="643665"/>
                </a:cubicBezTo>
                <a:cubicBezTo>
                  <a:pt x="1549100" y="665180"/>
                  <a:pt x="1552685" y="686696"/>
                  <a:pt x="1531170" y="686696"/>
                </a:cubicBezTo>
                <a:cubicBezTo>
                  <a:pt x="1509655" y="686696"/>
                  <a:pt x="1452281" y="659801"/>
                  <a:pt x="1423594" y="643665"/>
                </a:cubicBezTo>
                <a:cubicBezTo>
                  <a:pt x="1394907" y="627529"/>
                  <a:pt x="1387735" y="638286"/>
                  <a:pt x="1359048" y="589877"/>
                </a:cubicBezTo>
                <a:cubicBezTo>
                  <a:pt x="1330361" y="541468"/>
                  <a:pt x="1283745" y="408790"/>
                  <a:pt x="1251472" y="353209"/>
                </a:cubicBezTo>
                <a:cubicBezTo>
                  <a:pt x="1219199" y="297628"/>
                  <a:pt x="1208441" y="310178"/>
                  <a:pt x="1165410" y="256390"/>
                </a:cubicBezTo>
                <a:cubicBezTo>
                  <a:pt x="1122379" y="202602"/>
                  <a:pt x="1073970" y="60960"/>
                  <a:pt x="993288" y="30480"/>
                </a:cubicBezTo>
                <a:cubicBezTo>
                  <a:pt x="912606" y="0"/>
                  <a:pt x="758412" y="23308"/>
                  <a:pt x="681316" y="73510"/>
                </a:cubicBezTo>
                <a:cubicBezTo>
                  <a:pt x="604220" y="123712"/>
                  <a:pt x="606013" y="288663"/>
                  <a:pt x="530709" y="331694"/>
                </a:cubicBezTo>
                <a:cubicBezTo>
                  <a:pt x="455406" y="374725"/>
                  <a:pt x="315556" y="304800"/>
                  <a:pt x="229495" y="331694"/>
                </a:cubicBezTo>
                <a:cubicBezTo>
                  <a:pt x="143434" y="358588"/>
                  <a:pt x="315556" y="261769"/>
                  <a:pt x="14342" y="493058"/>
                </a:cubicBezTo>
                <a:cubicBezTo>
                  <a:pt x="25100" y="1028250"/>
                  <a:pt x="0" y="2796092"/>
                  <a:pt x="35858" y="3343835"/>
                </a:cubicBezTo>
                <a:lnTo>
                  <a:pt x="3424516" y="3333077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13064" y="53788"/>
            <a:ext cx="426720" cy="528918"/>
          </a:xfrm>
          <a:custGeom>
            <a:avLst/>
            <a:gdLst>
              <a:gd name="connsiteX0" fmla="*/ 147021 w 426720"/>
              <a:gd name="connsiteY0" fmla="*/ 10758 h 528918"/>
              <a:gd name="connsiteX1" fmla="*/ 17929 w 426720"/>
              <a:gd name="connsiteY1" fmla="*/ 398033 h 528918"/>
              <a:gd name="connsiteX2" fmla="*/ 39444 w 426720"/>
              <a:gd name="connsiteY2" fmla="*/ 516367 h 528918"/>
              <a:gd name="connsiteX3" fmla="*/ 243840 w 426720"/>
              <a:gd name="connsiteY3" fmla="*/ 473337 h 528918"/>
              <a:gd name="connsiteX4" fmla="*/ 329901 w 426720"/>
              <a:gd name="connsiteY4" fmla="*/ 279699 h 528918"/>
              <a:gd name="connsiteX5" fmla="*/ 426720 w 426720"/>
              <a:gd name="connsiteY5" fmla="*/ 0 h 528918"/>
              <a:gd name="connsiteX0" fmla="*/ 147021 w 426720"/>
              <a:gd name="connsiteY0" fmla="*/ 10758 h 528918"/>
              <a:gd name="connsiteX1" fmla="*/ 17929 w 426720"/>
              <a:gd name="connsiteY1" fmla="*/ 398033 h 528918"/>
              <a:gd name="connsiteX2" fmla="*/ 39444 w 426720"/>
              <a:gd name="connsiteY2" fmla="*/ 516367 h 528918"/>
              <a:gd name="connsiteX3" fmla="*/ 243840 w 426720"/>
              <a:gd name="connsiteY3" fmla="*/ 473337 h 528918"/>
              <a:gd name="connsiteX4" fmla="*/ 329901 w 426720"/>
              <a:gd name="connsiteY4" fmla="*/ 279699 h 528918"/>
              <a:gd name="connsiteX5" fmla="*/ 426720 w 426720"/>
              <a:gd name="connsiteY5" fmla="*/ 0 h 528918"/>
              <a:gd name="connsiteX6" fmla="*/ 147021 w 426720"/>
              <a:gd name="connsiteY6" fmla="*/ 10758 h 52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720" h="528918">
                <a:moveTo>
                  <a:pt x="147021" y="10758"/>
                </a:moveTo>
                <a:cubicBezTo>
                  <a:pt x="91439" y="162261"/>
                  <a:pt x="35858" y="313765"/>
                  <a:pt x="17929" y="398033"/>
                </a:cubicBezTo>
                <a:cubicBezTo>
                  <a:pt x="0" y="482301"/>
                  <a:pt x="1792" y="503816"/>
                  <a:pt x="39444" y="516367"/>
                </a:cubicBezTo>
                <a:cubicBezTo>
                  <a:pt x="77096" y="528918"/>
                  <a:pt x="195430" y="512782"/>
                  <a:pt x="243840" y="473337"/>
                </a:cubicBezTo>
                <a:cubicBezTo>
                  <a:pt x="292250" y="433892"/>
                  <a:pt x="299421" y="358588"/>
                  <a:pt x="329901" y="279699"/>
                </a:cubicBezTo>
                <a:cubicBezTo>
                  <a:pt x="360381" y="200810"/>
                  <a:pt x="393550" y="100405"/>
                  <a:pt x="426720" y="0"/>
                </a:cubicBezTo>
                <a:lnTo>
                  <a:pt x="147021" y="1075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95400" y="685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New Jersey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5484" y="1667431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Staten</a:t>
            </a:r>
          </a:p>
          <a:p>
            <a:pPr algn="ctr"/>
            <a:r>
              <a:rPr lang="en-US" sz="2800" dirty="0"/>
              <a:t>Island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4200" y="381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Long Island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5105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New Jersey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05830" y="1219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Brooklyn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34726" y="11833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Manhattan</a:t>
            </a:r>
          </a:p>
        </p:txBody>
      </p:sp>
      <p:sp>
        <p:nvSpPr>
          <p:cNvPr id="25" name="Freeform 24"/>
          <p:cNvSpPr/>
          <p:nvPr/>
        </p:nvSpPr>
        <p:spPr>
          <a:xfrm>
            <a:off x="4557656" y="245633"/>
            <a:ext cx="634702" cy="118334"/>
          </a:xfrm>
          <a:custGeom>
            <a:avLst/>
            <a:gdLst>
              <a:gd name="connsiteX0" fmla="*/ 0 w 634702"/>
              <a:gd name="connsiteY0" fmla="*/ 98612 h 118334"/>
              <a:gd name="connsiteX1" fmla="*/ 225911 w 634702"/>
              <a:gd name="connsiteY1" fmla="*/ 1793 h 118334"/>
              <a:gd name="connsiteX2" fmla="*/ 225911 w 634702"/>
              <a:gd name="connsiteY2" fmla="*/ 109369 h 118334"/>
              <a:gd name="connsiteX3" fmla="*/ 634702 w 634702"/>
              <a:gd name="connsiteY3" fmla="*/ 55581 h 11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702" h="118334">
                <a:moveTo>
                  <a:pt x="0" y="98612"/>
                </a:moveTo>
                <a:cubicBezTo>
                  <a:pt x="94129" y="49306"/>
                  <a:pt x="188259" y="0"/>
                  <a:pt x="225911" y="1793"/>
                </a:cubicBezTo>
                <a:cubicBezTo>
                  <a:pt x="263563" y="3586"/>
                  <a:pt x="157779" y="100404"/>
                  <a:pt x="225911" y="109369"/>
                </a:cubicBezTo>
                <a:cubicBezTo>
                  <a:pt x="294043" y="118334"/>
                  <a:pt x="464372" y="86957"/>
                  <a:pt x="634702" y="5558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43600" y="3810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Atlantic Ocean</a:t>
            </a:r>
          </a:p>
        </p:txBody>
      </p:sp>
    </p:spTree>
    <p:extLst>
      <p:ext uri="{BB962C8B-B14F-4D97-AF65-F5344CB8AC3E}">
        <p14:creationId xmlns:p14="http://schemas.microsoft.com/office/powerpoint/2010/main" val="27172080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875929" y="4034117"/>
            <a:ext cx="3793863" cy="2868706"/>
          </a:xfrm>
          <a:custGeom>
            <a:avLst/>
            <a:gdLst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3826136"/>
              <a:gd name="connsiteY0" fmla="*/ 2732443 h 2852570"/>
              <a:gd name="connsiteX1" fmla="*/ 134471 w 3826136"/>
              <a:gd name="connsiteY1" fmla="*/ 2312895 h 2852570"/>
              <a:gd name="connsiteX2" fmla="*/ 134471 w 3826136"/>
              <a:gd name="connsiteY2" fmla="*/ 2140772 h 2852570"/>
              <a:gd name="connsiteX3" fmla="*/ 199017 w 3826136"/>
              <a:gd name="connsiteY3" fmla="*/ 1990165 h 2852570"/>
              <a:gd name="connsiteX4" fmla="*/ 91440 w 3826136"/>
              <a:gd name="connsiteY4" fmla="*/ 1818043 h 2852570"/>
              <a:gd name="connsiteX5" fmla="*/ 145229 w 3826136"/>
              <a:gd name="connsiteY5" fmla="*/ 1667436 h 2852570"/>
              <a:gd name="connsiteX6" fmla="*/ 145229 w 3826136"/>
              <a:gd name="connsiteY6" fmla="*/ 1538344 h 2852570"/>
              <a:gd name="connsiteX7" fmla="*/ 48410 w 3826136"/>
              <a:gd name="connsiteY7" fmla="*/ 1290918 h 2852570"/>
              <a:gd name="connsiteX8" fmla="*/ 59167 w 3826136"/>
              <a:gd name="connsiteY8" fmla="*/ 1108038 h 2852570"/>
              <a:gd name="connsiteX9" fmla="*/ 102198 w 3826136"/>
              <a:gd name="connsiteY9" fmla="*/ 882128 h 2852570"/>
              <a:gd name="connsiteX10" fmla="*/ 5379 w 3826136"/>
              <a:gd name="connsiteY10" fmla="*/ 570156 h 2852570"/>
              <a:gd name="connsiteX11" fmla="*/ 69925 w 3826136"/>
              <a:gd name="connsiteY11" fmla="*/ 118335 h 2852570"/>
              <a:gd name="connsiteX12" fmla="*/ 285078 w 3826136"/>
              <a:gd name="connsiteY12" fmla="*/ 10758 h 2852570"/>
              <a:gd name="connsiteX13" fmla="*/ 467958 w 3826136"/>
              <a:gd name="connsiteY13" fmla="*/ 53789 h 2852570"/>
              <a:gd name="connsiteX14" fmla="*/ 693869 w 3826136"/>
              <a:gd name="connsiteY14" fmla="*/ 43031 h 2852570"/>
              <a:gd name="connsiteX15" fmla="*/ 887506 w 3826136"/>
              <a:gd name="connsiteY15" fmla="*/ 172123 h 2852570"/>
              <a:gd name="connsiteX16" fmla="*/ 1016598 w 3826136"/>
              <a:gd name="connsiteY16" fmla="*/ 225911 h 2852570"/>
              <a:gd name="connsiteX17" fmla="*/ 1091902 w 3826136"/>
              <a:gd name="connsiteY17" fmla="*/ 527125 h 2852570"/>
              <a:gd name="connsiteX18" fmla="*/ 973567 w 3826136"/>
              <a:gd name="connsiteY18" fmla="*/ 753036 h 2852570"/>
              <a:gd name="connsiteX19" fmla="*/ 1070386 w 3826136"/>
              <a:gd name="connsiteY19" fmla="*/ 1237130 h 2852570"/>
              <a:gd name="connsiteX20" fmla="*/ 1285539 w 3826136"/>
              <a:gd name="connsiteY20" fmla="*/ 1807285 h 2852570"/>
              <a:gd name="connsiteX21" fmla="*/ 1748118 w 3826136"/>
              <a:gd name="connsiteY21" fmla="*/ 2226834 h 2852570"/>
              <a:gd name="connsiteX22" fmla="*/ 2458123 w 3826136"/>
              <a:gd name="connsiteY22" fmla="*/ 2431229 h 2852570"/>
              <a:gd name="connsiteX23" fmla="*/ 3254189 w 3826136"/>
              <a:gd name="connsiteY23" fmla="*/ 2549563 h 2852570"/>
              <a:gd name="connsiteX24" fmla="*/ 3781313 w 3826136"/>
              <a:gd name="connsiteY24" fmla="*/ 2603351 h 2852570"/>
              <a:gd name="connsiteX25" fmla="*/ 3781313 w 3826136"/>
              <a:gd name="connsiteY25" fmla="*/ 2818504 h 2852570"/>
              <a:gd name="connsiteX26" fmla="*/ 134471 w 3826136"/>
              <a:gd name="connsiteY26" fmla="*/ 2807747 h 2852570"/>
              <a:gd name="connsiteX0" fmla="*/ 123713 w 3826136"/>
              <a:gd name="connsiteY0" fmla="*/ 2732443 h 2868706"/>
              <a:gd name="connsiteX1" fmla="*/ 134471 w 3826136"/>
              <a:gd name="connsiteY1" fmla="*/ 2312895 h 2868706"/>
              <a:gd name="connsiteX2" fmla="*/ 134471 w 3826136"/>
              <a:gd name="connsiteY2" fmla="*/ 2140772 h 2868706"/>
              <a:gd name="connsiteX3" fmla="*/ 199017 w 3826136"/>
              <a:gd name="connsiteY3" fmla="*/ 1990165 h 2868706"/>
              <a:gd name="connsiteX4" fmla="*/ 91440 w 3826136"/>
              <a:gd name="connsiteY4" fmla="*/ 1818043 h 2868706"/>
              <a:gd name="connsiteX5" fmla="*/ 145229 w 3826136"/>
              <a:gd name="connsiteY5" fmla="*/ 1667436 h 2868706"/>
              <a:gd name="connsiteX6" fmla="*/ 145229 w 3826136"/>
              <a:gd name="connsiteY6" fmla="*/ 1538344 h 2868706"/>
              <a:gd name="connsiteX7" fmla="*/ 48410 w 3826136"/>
              <a:gd name="connsiteY7" fmla="*/ 1290918 h 2868706"/>
              <a:gd name="connsiteX8" fmla="*/ 59167 w 3826136"/>
              <a:gd name="connsiteY8" fmla="*/ 1108038 h 2868706"/>
              <a:gd name="connsiteX9" fmla="*/ 102198 w 3826136"/>
              <a:gd name="connsiteY9" fmla="*/ 882128 h 2868706"/>
              <a:gd name="connsiteX10" fmla="*/ 5379 w 3826136"/>
              <a:gd name="connsiteY10" fmla="*/ 570156 h 2868706"/>
              <a:gd name="connsiteX11" fmla="*/ 69925 w 3826136"/>
              <a:gd name="connsiteY11" fmla="*/ 118335 h 2868706"/>
              <a:gd name="connsiteX12" fmla="*/ 285078 w 3826136"/>
              <a:gd name="connsiteY12" fmla="*/ 10758 h 2868706"/>
              <a:gd name="connsiteX13" fmla="*/ 467958 w 3826136"/>
              <a:gd name="connsiteY13" fmla="*/ 53789 h 2868706"/>
              <a:gd name="connsiteX14" fmla="*/ 693869 w 3826136"/>
              <a:gd name="connsiteY14" fmla="*/ 43031 h 2868706"/>
              <a:gd name="connsiteX15" fmla="*/ 887506 w 3826136"/>
              <a:gd name="connsiteY15" fmla="*/ 172123 h 2868706"/>
              <a:gd name="connsiteX16" fmla="*/ 1016598 w 3826136"/>
              <a:gd name="connsiteY16" fmla="*/ 225911 h 2868706"/>
              <a:gd name="connsiteX17" fmla="*/ 1091902 w 3826136"/>
              <a:gd name="connsiteY17" fmla="*/ 527125 h 2868706"/>
              <a:gd name="connsiteX18" fmla="*/ 973567 w 3826136"/>
              <a:gd name="connsiteY18" fmla="*/ 753036 h 2868706"/>
              <a:gd name="connsiteX19" fmla="*/ 1070386 w 3826136"/>
              <a:gd name="connsiteY19" fmla="*/ 1237130 h 2868706"/>
              <a:gd name="connsiteX20" fmla="*/ 1285539 w 3826136"/>
              <a:gd name="connsiteY20" fmla="*/ 1807285 h 2868706"/>
              <a:gd name="connsiteX21" fmla="*/ 1748118 w 3826136"/>
              <a:gd name="connsiteY21" fmla="*/ 2226834 h 2868706"/>
              <a:gd name="connsiteX22" fmla="*/ 2458123 w 3826136"/>
              <a:gd name="connsiteY22" fmla="*/ 2431229 h 2868706"/>
              <a:gd name="connsiteX23" fmla="*/ 3254189 w 3826136"/>
              <a:gd name="connsiteY23" fmla="*/ 2549563 h 2868706"/>
              <a:gd name="connsiteX24" fmla="*/ 3781313 w 3826136"/>
              <a:gd name="connsiteY24" fmla="*/ 2603351 h 2868706"/>
              <a:gd name="connsiteX25" fmla="*/ 3781313 w 3826136"/>
              <a:gd name="connsiteY25" fmla="*/ 2818504 h 2868706"/>
              <a:gd name="connsiteX26" fmla="*/ 134471 w 3826136"/>
              <a:gd name="connsiteY26" fmla="*/ 2807747 h 2868706"/>
              <a:gd name="connsiteX0" fmla="*/ 123713 w 3793863"/>
              <a:gd name="connsiteY0" fmla="*/ 2732443 h 2868706"/>
              <a:gd name="connsiteX1" fmla="*/ 134471 w 3793863"/>
              <a:gd name="connsiteY1" fmla="*/ 2312895 h 2868706"/>
              <a:gd name="connsiteX2" fmla="*/ 134471 w 3793863"/>
              <a:gd name="connsiteY2" fmla="*/ 2140772 h 2868706"/>
              <a:gd name="connsiteX3" fmla="*/ 199017 w 3793863"/>
              <a:gd name="connsiteY3" fmla="*/ 1990165 h 2868706"/>
              <a:gd name="connsiteX4" fmla="*/ 91440 w 3793863"/>
              <a:gd name="connsiteY4" fmla="*/ 1818043 h 2868706"/>
              <a:gd name="connsiteX5" fmla="*/ 145229 w 3793863"/>
              <a:gd name="connsiteY5" fmla="*/ 1667436 h 2868706"/>
              <a:gd name="connsiteX6" fmla="*/ 145229 w 3793863"/>
              <a:gd name="connsiteY6" fmla="*/ 1538344 h 2868706"/>
              <a:gd name="connsiteX7" fmla="*/ 48410 w 3793863"/>
              <a:gd name="connsiteY7" fmla="*/ 1290918 h 2868706"/>
              <a:gd name="connsiteX8" fmla="*/ 59167 w 3793863"/>
              <a:gd name="connsiteY8" fmla="*/ 1108038 h 2868706"/>
              <a:gd name="connsiteX9" fmla="*/ 102198 w 3793863"/>
              <a:gd name="connsiteY9" fmla="*/ 882128 h 2868706"/>
              <a:gd name="connsiteX10" fmla="*/ 5379 w 3793863"/>
              <a:gd name="connsiteY10" fmla="*/ 570156 h 2868706"/>
              <a:gd name="connsiteX11" fmla="*/ 69925 w 3793863"/>
              <a:gd name="connsiteY11" fmla="*/ 118335 h 2868706"/>
              <a:gd name="connsiteX12" fmla="*/ 285078 w 3793863"/>
              <a:gd name="connsiteY12" fmla="*/ 10758 h 2868706"/>
              <a:gd name="connsiteX13" fmla="*/ 467958 w 3793863"/>
              <a:gd name="connsiteY13" fmla="*/ 53789 h 2868706"/>
              <a:gd name="connsiteX14" fmla="*/ 693869 w 3793863"/>
              <a:gd name="connsiteY14" fmla="*/ 43031 h 2868706"/>
              <a:gd name="connsiteX15" fmla="*/ 887506 w 3793863"/>
              <a:gd name="connsiteY15" fmla="*/ 172123 h 2868706"/>
              <a:gd name="connsiteX16" fmla="*/ 1016598 w 3793863"/>
              <a:gd name="connsiteY16" fmla="*/ 225911 h 2868706"/>
              <a:gd name="connsiteX17" fmla="*/ 1091902 w 3793863"/>
              <a:gd name="connsiteY17" fmla="*/ 527125 h 2868706"/>
              <a:gd name="connsiteX18" fmla="*/ 973567 w 3793863"/>
              <a:gd name="connsiteY18" fmla="*/ 753036 h 2868706"/>
              <a:gd name="connsiteX19" fmla="*/ 1070386 w 3793863"/>
              <a:gd name="connsiteY19" fmla="*/ 1237130 h 2868706"/>
              <a:gd name="connsiteX20" fmla="*/ 1285539 w 3793863"/>
              <a:gd name="connsiteY20" fmla="*/ 1807285 h 2868706"/>
              <a:gd name="connsiteX21" fmla="*/ 1748118 w 3793863"/>
              <a:gd name="connsiteY21" fmla="*/ 2226834 h 2868706"/>
              <a:gd name="connsiteX22" fmla="*/ 2458123 w 3793863"/>
              <a:gd name="connsiteY22" fmla="*/ 2431229 h 2868706"/>
              <a:gd name="connsiteX23" fmla="*/ 3254189 w 3793863"/>
              <a:gd name="connsiteY23" fmla="*/ 2549563 h 2868706"/>
              <a:gd name="connsiteX24" fmla="*/ 3781313 w 3793863"/>
              <a:gd name="connsiteY24" fmla="*/ 2603351 h 2868706"/>
              <a:gd name="connsiteX25" fmla="*/ 3781313 w 3793863"/>
              <a:gd name="connsiteY25" fmla="*/ 2818504 h 2868706"/>
              <a:gd name="connsiteX26" fmla="*/ 134471 w 3793863"/>
              <a:gd name="connsiteY26" fmla="*/ 2807747 h 286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3863" h="2868706">
                <a:moveTo>
                  <a:pt x="123713" y="2732443"/>
                </a:moveTo>
                <a:cubicBezTo>
                  <a:pt x="128195" y="2571975"/>
                  <a:pt x="132678" y="2411507"/>
                  <a:pt x="134471" y="2312895"/>
                </a:cubicBezTo>
                <a:cubicBezTo>
                  <a:pt x="136264" y="2214283"/>
                  <a:pt x="123713" y="2194560"/>
                  <a:pt x="134471" y="2140772"/>
                </a:cubicBezTo>
                <a:cubicBezTo>
                  <a:pt x="145229" y="2086984"/>
                  <a:pt x="206189" y="2043953"/>
                  <a:pt x="199017" y="1990165"/>
                </a:cubicBezTo>
                <a:cubicBezTo>
                  <a:pt x="191845" y="1936377"/>
                  <a:pt x="100405" y="1871831"/>
                  <a:pt x="91440" y="1818043"/>
                </a:cubicBezTo>
                <a:cubicBezTo>
                  <a:pt x="82475" y="1764255"/>
                  <a:pt x="136264" y="1714053"/>
                  <a:pt x="145229" y="1667436"/>
                </a:cubicBezTo>
                <a:cubicBezTo>
                  <a:pt x="154194" y="1620820"/>
                  <a:pt x="161366" y="1601097"/>
                  <a:pt x="145229" y="1538344"/>
                </a:cubicBezTo>
                <a:cubicBezTo>
                  <a:pt x="129092" y="1475591"/>
                  <a:pt x="62754" y="1362636"/>
                  <a:pt x="48410" y="1290918"/>
                </a:cubicBezTo>
                <a:cubicBezTo>
                  <a:pt x="34066" y="1219200"/>
                  <a:pt x="50202" y="1176170"/>
                  <a:pt x="59167" y="1108038"/>
                </a:cubicBezTo>
                <a:cubicBezTo>
                  <a:pt x="68132" y="1039906"/>
                  <a:pt x="111163" y="971775"/>
                  <a:pt x="102198" y="882128"/>
                </a:cubicBezTo>
                <a:cubicBezTo>
                  <a:pt x="93233" y="792481"/>
                  <a:pt x="10758" y="697455"/>
                  <a:pt x="5379" y="570156"/>
                </a:cubicBezTo>
                <a:cubicBezTo>
                  <a:pt x="0" y="442857"/>
                  <a:pt x="23309" y="211568"/>
                  <a:pt x="69925" y="118335"/>
                </a:cubicBezTo>
                <a:cubicBezTo>
                  <a:pt x="116541" y="25102"/>
                  <a:pt x="218739" y="21516"/>
                  <a:pt x="285078" y="10758"/>
                </a:cubicBezTo>
                <a:cubicBezTo>
                  <a:pt x="351417" y="0"/>
                  <a:pt x="399826" y="48410"/>
                  <a:pt x="467958" y="53789"/>
                </a:cubicBezTo>
                <a:cubicBezTo>
                  <a:pt x="536090" y="59168"/>
                  <a:pt x="623944" y="23309"/>
                  <a:pt x="693869" y="43031"/>
                </a:cubicBezTo>
                <a:cubicBezTo>
                  <a:pt x="763794" y="62753"/>
                  <a:pt x="833718" y="141643"/>
                  <a:pt x="887506" y="172123"/>
                </a:cubicBezTo>
                <a:cubicBezTo>
                  <a:pt x="941294" y="202603"/>
                  <a:pt x="982532" y="166744"/>
                  <a:pt x="1016598" y="225911"/>
                </a:cubicBezTo>
                <a:cubicBezTo>
                  <a:pt x="1050664" y="285078"/>
                  <a:pt x="1099074" y="439271"/>
                  <a:pt x="1091902" y="527125"/>
                </a:cubicBezTo>
                <a:cubicBezTo>
                  <a:pt x="1084730" y="614979"/>
                  <a:pt x="977153" y="634702"/>
                  <a:pt x="973567" y="753036"/>
                </a:cubicBezTo>
                <a:cubicBezTo>
                  <a:pt x="969981" y="871370"/>
                  <a:pt x="1018391" y="1061422"/>
                  <a:pt x="1070386" y="1237130"/>
                </a:cubicBezTo>
                <a:cubicBezTo>
                  <a:pt x="1122381" y="1412838"/>
                  <a:pt x="1172584" y="1642334"/>
                  <a:pt x="1285539" y="1807285"/>
                </a:cubicBezTo>
                <a:cubicBezTo>
                  <a:pt x="1398494" y="1972236"/>
                  <a:pt x="1552687" y="2122843"/>
                  <a:pt x="1748118" y="2226834"/>
                </a:cubicBezTo>
                <a:cubicBezTo>
                  <a:pt x="1943549" y="2330825"/>
                  <a:pt x="2207111" y="2377441"/>
                  <a:pt x="2458123" y="2431229"/>
                </a:cubicBezTo>
                <a:cubicBezTo>
                  <a:pt x="2709135" y="2485017"/>
                  <a:pt x="3033657" y="2520876"/>
                  <a:pt x="3254189" y="2549563"/>
                </a:cubicBezTo>
                <a:cubicBezTo>
                  <a:pt x="3474721" y="2578250"/>
                  <a:pt x="3481892" y="2617695"/>
                  <a:pt x="3781313" y="2603351"/>
                </a:cubicBezTo>
                <a:cubicBezTo>
                  <a:pt x="3793863" y="2692999"/>
                  <a:pt x="3725732" y="2467087"/>
                  <a:pt x="3781313" y="2818504"/>
                </a:cubicBezTo>
                <a:cubicBezTo>
                  <a:pt x="3073101" y="2868706"/>
                  <a:pt x="1653988" y="2830158"/>
                  <a:pt x="134471" y="28077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162800" y="63347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Atlantic Ocean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95401" y="-16784"/>
            <a:ext cx="9387289" cy="6874784"/>
            <a:chOff x="-228600" y="-16784"/>
            <a:chExt cx="9387289" cy="6874784"/>
          </a:xfrm>
        </p:grpSpPr>
        <p:sp>
          <p:nvSpPr>
            <p:cNvPr id="6" name="Freeform 5"/>
            <p:cNvSpPr/>
            <p:nvPr/>
          </p:nvSpPr>
          <p:spPr>
            <a:xfrm>
              <a:off x="1602509" y="1572491"/>
              <a:ext cx="1498600" cy="1683327"/>
            </a:xfrm>
            <a:custGeom>
              <a:avLst/>
              <a:gdLst>
                <a:gd name="connsiteX0" fmla="*/ 101600 w 1498600"/>
                <a:gd name="connsiteY0" fmla="*/ 1641764 h 1683327"/>
                <a:gd name="connsiteX1" fmla="*/ 558800 w 1498600"/>
                <a:gd name="connsiteY1" fmla="*/ 1406236 h 1683327"/>
                <a:gd name="connsiteX2" fmla="*/ 946727 w 1498600"/>
                <a:gd name="connsiteY2" fmla="*/ 1073727 h 1683327"/>
                <a:gd name="connsiteX3" fmla="*/ 1237673 w 1498600"/>
                <a:gd name="connsiteY3" fmla="*/ 921327 h 1683327"/>
                <a:gd name="connsiteX4" fmla="*/ 1487055 w 1498600"/>
                <a:gd name="connsiteY4" fmla="*/ 519545 h 1683327"/>
                <a:gd name="connsiteX5" fmla="*/ 1306946 w 1498600"/>
                <a:gd name="connsiteY5" fmla="*/ 76200 h 1683327"/>
                <a:gd name="connsiteX6" fmla="*/ 932873 w 1498600"/>
                <a:gd name="connsiteY6" fmla="*/ 62345 h 1683327"/>
                <a:gd name="connsiteX7" fmla="*/ 655782 w 1498600"/>
                <a:gd name="connsiteY7" fmla="*/ 131618 h 1683327"/>
                <a:gd name="connsiteX8" fmla="*/ 447964 w 1498600"/>
                <a:gd name="connsiteY8" fmla="*/ 76200 h 1683327"/>
                <a:gd name="connsiteX9" fmla="*/ 420255 w 1498600"/>
                <a:gd name="connsiteY9" fmla="*/ 561109 h 1683327"/>
                <a:gd name="connsiteX10" fmla="*/ 337127 w 1498600"/>
                <a:gd name="connsiteY10" fmla="*/ 838200 h 1683327"/>
                <a:gd name="connsiteX11" fmla="*/ 73891 w 1498600"/>
                <a:gd name="connsiteY11" fmla="*/ 1156854 h 1683327"/>
                <a:gd name="connsiteX12" fmla="*/ 4618 w 1498600"/>
                <a:gd name="connsiteY12" fmla="*/ 1586345 h 1683327"/>
                <a:gd name="connsiteX13" fmla="*/ 46182 w 1498600"/>
                <a:gd name="connsiteY13" fmla="*/ 1683327 h 1683327"/>
                <a:gd name="connsiteX0" fmla="*/ 101600 w 1498600"/>
                <a:gd name="connsiteY0" fmla="*/ 1641764 h 1683327"/>
                <a:gd name="connsiteX1" fmla="*/ 558800 w 1498600"/>
                <a:gd name="connsiteY1" fmla="*/ 1406236 h 1683327"/>
                <a:gd name="connsiteX2" fmla="*/ 946727 w 1498600"/>
                <a:gd name="connsiteY2" fmla="*/ 1073727 h 1683327"/>
                <a:gd name="connsiteX3" fmla="*/ 1237673 w 1498600"/>
                <a:gd name="connsiteY3" fmla="*/ 921327 h 1683327"/>
                <a:gd name="connsiteX4" fmla="*/ 1487055 w 1498600"/>
                <a:gd name="connsiteY4" fmla="*/ 519545 h 1683327"/>
                <a:gd name="connsiteX5" fmla="*/ 1306946 w 1498600"/>
                <a:gd name="connsiteY5" fmla="*/ 76200 h 1683327"/>
                <a:gd name="connsiteX6" fmla="*/ 932873 w 1498600"/>
                <a:gd name="connsiteY6" fmla="*/ 62345 h 1683327"/>
                <a:gd name="connsiteX7" fmla="*/ 655782 w 1498600"/>
                <a:gd name="connsiteY7" fmla="*/ 131618 h 1683327"/>
                <a:gd name="connsiteX8" fmla="*/ 447964 w 1498600"/>
                <a:gd name="connsiteY8" fmla="*/ 76200 h 1683327"/>
                <a:gd name="connsiteX9" fmla="*/ 420255 w 1498600"/>
                <a:gd name="connsiteY9" fmla="*/ 561109 h 1683327"/>
                <a:gd name="connsiteX10" fmla="*/ 337127 w 1498600"/>
                <a:gd name="connsiteY10" fmla="*/ 838200 h 1683327"/>
                <a:gd name="connsiteX11" fmla="*/ 73891 w 1498600"/>
                <a:gd name="connsiteY11" fmla="*/ 1156854 h 1683327"/>
                <a:gd name="connsiteX12" fmla="*/ 4618 w 1498600"/>
                <a:gd name="connsiteY12" fmla="*/ 1586345 h 1683327"/>
                <a:gd name="connsiteX13" fmla="*/ 46182 w 1498600"/>
                <a:gd name="connsiteY13" fmla="*/ 1683327 h 1683327"/>
                <a:gd name="connsiteX14" fmla="*/ 101600 w 1498600"/>
                <a:gd name="connsiteY14" fmla="*/ 1641764 h 168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8600" h="1683327">
                  <a:moveTo>
                    <a:pt x="101600" y="1641764"/>
                  </a:moveTo>
                  <a:cubicBezTo>
                    <a:pt x="259773" y="1571336"/>
                    <a:pt x="417946" y="1500909"/>
                    <a:pt x="558800" y="1406236"/>
                  </a:cubicBezTo>
                  <a:cubicBezTo>
                    <a:pt x="699654" y="1311563"/>
                    <a:pt x="833582" y="1154545"/>
                    <a:pt x="946727" y="1073727"/>
                  </a:cubicBezTo>
                  <a:cubicBezTo>
                    <a:pt x="1059872" y="992909"/>
                    <a:pt x="1147618" y="1013691"/>
                    <a:pt x="1237673" y="921327"/>
                  </a:cubicBezTo>
                  <a:cubicBezTo>
                    <a:pt x="1327728" y="828963"/>
                    <a:pt x="1475510" y="660399"/>
                    <a:pt x="1487055" y="519545"/>
                  </a:cubicBezTo>
                  <a:cubicBezTo>
                    <a:pt x="1498600" y="378691"/>
                    <a:pt x="1399310" y="152400"/>
                    <a:pt x="1306946" y="76200"/>
                  </a:cubicBezTo>
                  <a:cubicBezTo>
                    <a:pt x="1214582" y="0"/>
                    <a:pt x="1041400" y="53109"/>
                    <a:pt x="932873" y="62345"/>
                  </a:cubicBezTo>
                  <a:cubicBezTo>
                    <a:pt x="824346" y="71581"/>
                    <a:pt x="736600" y="129309"/>
                    <a:pt x="655782" y="131618"/>
                  </a:cubicBezTo>
                  <a:cubicBezTo>
                    <a:pt x="574964" y="133927"/>
                    <a:pt x="487219" y="4618"/>
                    <a:pt x="447964" y="76200"/>
                  </a:cubicBezTo>
                  <a:cubicBezTo>
                    <a:pt x="408710" y="147782"/>
                    <a:pt x="438728" y="434109"/>
                    <a:pt x="420255" y="561109"/>
                  </a:cubicBezTo>
                  <a:cubicBezTo>
                    <a:pt x="401782" y="688109"/>
                    <a:pt x="394854" y="738909"/>
                    <a:pt x="337127" y="838200"/>
                  </a:cubicBezTo>
                  <a:cubicBezTo>
                    <a:pt x="279400" y="937491"/>
                    <a:pt x="129309" y="1032163"/>
                    <a:pt x="73891" y="1156854"/>
                  </a:cubicBezTo>
                  <a:cubicBezTo>
                    <a:pt x="18473" y="1281545"/>
                    <a:pt x="9236" y="1498600"/>
                    <a:pt x="4618" y="1586345"/>
                  </a:cubicBezTo>
                  <a:cubicBezTo>
                    <a:pt x="0" y="1674090"/>
                    <a:pt x="23091" y="1678708"/>
                    <a:pt x="46182" y="1683327"/>
                  </a:cubicBezTo>
                  <a:lnTo>
                    <a:pt x="101600" y="164176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0" y="-1"/>
              <a:ext cx="3581400" cy="3863789"/>
            </a:xfrm>
            <a:custGeom>
              <a:avLst/>
              <a:gdLst>
                <a:gd name="connsiteX0" fmla="*/ 92363 w 2267527"/>
                <a:gd name="connsiteY0" fmla="*/ 2895600 h 2895600"/>
                <a:gd name="connsiteX1" fmla="*/ 9236 w 2267527"/>
                <a:gd name="connsiteY1" fmla="*/ 2701636 h 2895600"/>
                <a:gd name="connsiteX2" fmla="*/ 147781 w 2267527"/>
                <a:gd name="connsiteY2" fmla="*/ 2673927 h 2895600"/>
                <a:gd name="connsiteX3" fmla="*/ 314036 w 2267527"/>
                <a:gd name="connsiteY3" fmla="*/ 2770909 h 2895600"/>
                <a:gd name="connsiteX4" fmla="*/ 411018 w 2267527"/>
                <a:gd name="connsiteY4" fmla="*/ 2272145 h 2895600"/>
                <a:gd name="connsiteX5" fmla="*/ 507999 w 2267527"/>
                <a:gd name="connsiteY5" fmla="*/ 2133600 h 2895600"/>
                <a:gd name="connsiteX6" fmla="*/ 660399 w 2267527"/>
                <a:gd name="connsiteY6" fmla="*/ 2105891 h 2895600"/>
                <a:gd name="connsiteX7" fmla="*/ 743527 w 2267527"/>
                <a:gd name="connsiteY7" fmla="*/ 1468582 h 2895600"/>
                <a:gd name="connsiteX8" fmla="*/ 895927 w 2267527"/>
                <a:gd name="connsiteY8" fmla="*/ 1233054 h 2895600"/>
                <a:gd name="connsiteX9" fmla="*/ 1214581 w 2267527"/>
                <a:gd name="connsiteY9" fmla="*/ 928254 h 2895600"/>
                <a:gd name="connsiteX10" fmla="*/ 1394690 w 2267527"/>
                <a:gd name="connsiteY10" fmla="*/ 512618 h 2895600"/>
                <a:gd name="connsiteX11" fmla="*/ 1491672 w 2267527"/>
                <a:gd name="connsiteY11" fmla="*/ 346363 h 2895600"/>
                <a:gd name="connsiteX12" fmla="*/ 1754908 w 2267527"/>
                <a:gd name="connsiteY12" fmla="*/ 166254 h 2895600"/>
                <a:gd name="connsiteX13" fmla="*/ 1560945 w 2267527"/>
                <a:gd name="connsiteY13" fmla="*/ 692727 h 2895600"/>
                <a:gd name="connsiteX14" fmla="*/ 1408545 w 2267527"/>
                <a:gd name="connsiteY14" fmla="*/ 1080654 h 2895600"/>
                <a:gd name="connsiteX15" fmla="*/ 1616363 w 2267527"/>
                <a:gd name="connsiteY15" fmla="*/ 1177636 h 2895600"/>
                <a:gd name="connsiteX16" fmla="*/ 1588654 w 2267527"/>
                <a:gd name="connsiteY16" fmla="*/ 1011382 h 2895600"/>
                <a:gd name="connsiteX17" fmla="*/ 1741054 w 2267527"/>
                <a:gd name="connsiteY17" fmla="*/ 789709 h 2895600"/>
                <a:gd name="connsiteX18" fmla="*/ 1976581 w 2267527"/>
                <a:gd name="connsiteY18" fmla="*/ 651163 h 2895600"/>
                <a:gd name="connsiteX19" fmla="*/ 2128981 w 2267527"/>
                <a:gd name="connsiteY19" fmla="*/ 595745 h 2895600"/>
                <a:gd name="connsiteX20" fmla="*/ 2184399 w 2267527"/>
                <a:gd name="connsiteY20" fmla="*/ 277091 h 2895600"/>
                <a:gd name="connsiteX21" fmla="*/ 2267527 w 2267527"/>
                <a:gd name="connsiteY21" fmla="*/ 0 h 2895600"/>
                <a:gd name="connsiteX0" fmla="*/ 92363 w 2454563"/>
                <a:gd name="connsiteY0" fmla="*/ 3269673 h 3269673"/>
                <a:gd name="connsiteX1" fmla="*/ 9236 w 2454563"/>
                <a:gd name="connsiteY1" fmla="*/ 3075709 h 3269673"/>
                <a:gd name="connsiteX2" fmla="*/ 147781 w 2454563"/>
                <a:gd name="connsiteY2" fmla="*/ 3048000 h 3269673"/>
                <a:gd name="connsiteX3" fmla="*/ 314036 w 2454563"/>
                <a:gd name="connsiteY3" fmla="*/ 3144982 h 3269673"/>
                <a:gd name="connsiteX4" fmla="*/ 411018 w 2454563"/>
                <a:gd name="connsiteY4" fmla="*/ 2646218 h 3269673"/>
                <a:gd name="connsiteX5" fmla="*/ 507999 w 2454563"/>
                <a:gd name="connsiteY5" fmla="*/ 2507673 h 3269673"/>
                <a:gd name="connsiteX6" fmla="*/ 660399 w 2454563"/>
                <a:gd name="connsiteY6" fmla="*/ 2479964 h 3269673"/>
                <a:gd name="connsiteX7" fmla="*/ 743527 w 2454563"/>
                <a:gd name="connsiteY7" fmla="*/ 1842655 h 3269673"/>
                <a:gd name="connsiteX8" fmla="*/ 895927 w 2454563"/>
                <a:gd name="connsiteY8" fmla="*/ 1607127 h 3269673"/>
                <a:gd name="connsiteX9" fmla="*/ 1214581 w 2454563"/>
                <a:gd name="connsiteY9" fmla="*/ 1302327 h 3269673"/>
                <a:gd name="connsiteX10" fmla="*/ 1394690 w 2454563"/>
                <a:gd name="connsiteY10" fmla="*/ 886691 h 3269673"/>
                <a:gd name="connsiteX11" fmla="*/ 1491672 w 2454563"/>
                <a:gd name="connsiteY11" fmla="*/ 720436 h 3269673"/>
                <a:gd name="connsiteX12" fmla="*/ 1754908 w 2454563"/>
                <a:gd name="connsiteY12" fmla="*/ 540327 h 3269673"/>
                <a:gd name="connsiteX13" fmla="*/ 1560945 w 2454563"/>
                <a:gd name="connsiteY13" fmla="*/ 1066800 h 3269673"/>
                <a:gd name="connsiteX14" fmla="*/ 1408545 w 2454563"/>
                <a:gd name="connsiteY14" fmla="*/ 1454727 h 3269673"/>
                <a:gd name="connsiteX15" fmla="*/ 1616363 w 2454563"/>
                <a:gd name="connsiteY15" fmla="*/ 1551709 h 3269673"/>
                <a:gd name="connsiteX16" fmla="*/ 1588654 w 2454563"/>
                <a:gd name="connsiteY16" fmla="*/ 1385455 h 3269673"/>
                <a:gd name="connsiteX17" fmla="*/ 1741054 w 2454563"/>
                <a:gd name="connsiteY17" fmla="*/ 1163782 h 3269673"/>
                <a:gd name="connsiteX18" fmla="*/ 1976581 w 2454563"/>
                <a:gd name="connsiteY18" fmla="*/ 1025236 h 3269673"/>
                <a:gd name="connsiteX19" fmla="*/ 2128981 w 2454563"/>
                <a:gd name="connsiteY19" fmla="*/ 969818 h 3269673"/>
                <a:gd name="connsiteX20" fmla="*/ 2184399 w 2454563"/>
                <a:gd name="connsiteY20" fmla="*/ 651164 h 3269673"/>
                <a:gd name="connsiteX21" fmla="*/ 2454563 w 2454563"/>
                <a:gd name="connsiteY21" fmla="*/ 0 h 3269673"/>
                <a:gd name="connsiteX0" fmla="*/ 92363 w 2497947"/>
                <a:gd name="connsiteY0" fmla="*/ 3376407 h 3376407"/>
                <a:gd name="connsiteX1" fmla="*/ 9236 w 2497947"/>
                <a:gd name="connsiteY1" fmla="*/ 3182443 h 3376407"/>
                <a:gd name="connsiteX2" fmla="*/ 147781 w 2497947"/>
                <a:gd name="connsiteY2" fmla="*/ 3154734 h 3376407"/>
                <a:gd name="connsiteX3" fmla="*/ 314036 w 2497947"/>
                <a:gd name="connsiteY3" fmla="*/ 3251716 h 3376407"/>
                <a:gd name="connsiteX4" fmla="*/ 411018 w 2497947"/>
                <a:gd name="connsiteY4" fmla="*/ 2752952 h 3376407"/>
                <a:gd name="connsiteX5" fmla="*/ 507999 w 2497947"/>
                <a:gd name="connsiteY5" fmla="*/ 2614407 h 3376407"/>
                <a:gd name="connsiteX6" fmla="*/ 660399 w 2497947"/>
                <a:gd name="connsiteY6" fmla="*/ 2586698 h 3376407"/>
                <a:gd name="connsiteX7" fmla="*/ 743527 w 2497947"/>
                <a:gd name="connsiteY7" fmla="*/ 1949389 h 3376407"/>
                <a:gd name="connsiteX8" fmla="*/ 895927 w 2497947"/>
                <a:gd name="connsiteY8" fmla="*/ 1713861 h 3376407"/>
                <a:gd name="connsiteX9" fmla="*/ 1214581 w 2497947"/>
                <a:gd name="connsiteY9" fmla="*/ 1409061 h 3376407"/>
                <a:gd name="connsiteX10" fmla="*/ 1394690 w 2497947"/>
                <a:gd name="connsiteY10" fmla="*/ 993425 h 3376407"/>
                <a:gd name="connsiteX11" fmla="*/ 1491672 w 2497947"/>
                <a:gd name="connsiteY11" fmla="*/ 827170 h 3376407"/>
                <a:gd name="connsiteX12" fmla="*/ 1754908 w 2497947"/>
                <a:gd name="connsiteY12" fmla="*/ 647061 h 3376407"/>
                <a:gd name="connsiteX13" fmla="*/ 1560945 w 2497947"/>
                <a:gd name="connsiteY13" fmla="*/ 1173534 h 3376407"/>
                <a:gd name="connsiteX14" fmla="*/ 1408545 w 2497947"/>
                <a:gd name="connsiteY14" fmla="*/ 1561461 h 3376407"/>
                <a:gd name="connsiteX15" fmla="*/ 1616363 w 2497947"/>
                <a:gd name="connsiteY15" fmla="*/ 1658443 h 3376407"/>
                <a:gd name="connsiteX16" fmla="*/ 1588654 w 2497947"/>
                <a:gd name="connsiteY16" fmla="*/ 1492189 h 3376407"/>
                <a:gd name="connsiteX17" fmla="*/ 1741054 w 2497947"/>
                <a:gd name="connsiteY17" fmla="*/ 1270516 h 3376407"/>
                <a:gd name="connsiteX18" fmla="*/ 1976581 w 2497947"/>
                <a:gd name="connsiteY18" fmla="*/ 1131970 h 3376407"/>
                <a:gd name="connsiteX19" fmla="*/ 2128981 w 2497947"/>
                <a:gd name="connsiteY19" fmla="*/ 1076552 h 3376407"/>
                <a:gd name="connsiteX20" fmla="*/ 2184399 w 2497947"/>
                <a:gd name="connsiteY20" fmla="*/ 757898 h 3376407"/>
                <a:gd name="connsiteX21" fmla="*/ 2454563 w 2497947"/>
                <a:gd name="connsiteY21" fmla="*/ 106734 h 3376407"/>
                <a:gd name="connsiteX22" fmla="*/ 2444702 w 2497947"/>
                <a:gd name="connsiteY22" fmla="*/ 117493 h 3376407"/>
                <a:gd name="connsiteX0" fmla="*/ 1219200 w 4133273"/>
                <a:gd name="connsiteY0" fmla="*/ 3378200 h 3378200"/>
                <a:gd name="connsiteX1" fmla="*/ 1136073 w 4133273"/>
                <a:gd name="connsiteY1" fmla="*/ 3184236 h 3378200"/>
                <a:gd name="connsiteX2" fmla="*/ 1274618 w 4133273"/>
                <a:gd name="connsiteY2" fmla="*/ 3156527 h 3378200"/>
                <a:gd name="connsiteX3" fmla="*/ 1440873 w 4133273"/>
                <a:gd name="connsiteY3" fmla="*/ 3253509 h 3378200"/>
                <a:gd name="connsiteX4" fmla="*/ 1537855 w 4133273"/>
                <a:gd name="connsiteY4" fmla="*/ 2754745 h 3378200"/>
                <a:gd name="connsiteX5" fmla="*/ 1634836 w 4133273"/>
                <a:gd name="connsiteY5" fmla="*/ 2616200 h 3378200"/>
                <a:gd name="connsiteX6" fmla="*/ 1787236 w 4133273"/>
                <a:gd name="connsiteY6" fmla="*/ 2588491 h 3378200"/>
                <a:gd name="connsiteX7" fmla="*/ 1870364 w 4133273"/>
                <a:gd name="connsiteY7" fmla="*/ 1951182 h 3378200"/>
                <a:gd name="connsiteX8" fmla="*/ 2022764 w 4133273"/>
                <a:gd name="connsiteY8" fmla="*/ 1715654 h 3378200"/>
                <a:gd name="connsiteX9" fmla="*/ 2341418 w 4133273"/>
                <a:gd name="connsiteY9" fmla="*/ 1410854 h 3378200"/>
                <a:gd name="connsiteX10" fmla="*/ 2521527 w 4133273"/>
                <a:gd name="connsiteY10" fmla="*/ 995218 h 3378200"/>
                <a:gd name="connsiteX11" fmla="*/ 2618509 w 4133273"/>
                <a:gd name="connsiteY11" fmla="*/ 828963 h 3378200"/>
                <a:gd name="connsiteX12" fmla="*/ 2881745 w 4133273"/>
                <a:gd name="connsiteY12" fmla="*/ 648854 h 3378200"/>
                <a:gd name="connsiteX13" fmla="*/ 2687782 w 4133273"/>
                <a:gd name="connsiteY13" fmla="*/ 1175327 h 3378200"/>
                <a:gd name="connsiteX14" fmla="*/ 2535382 w 4133273"/>
                <a:gd name="connsiteY14" fmla="*/ 1563254 h 3378200"/>
                <a:gd name="connsiteX15" fmla="*/ 2743200 w 4133273"/>
                <a:gd name="connsiteY15" fmla="*/ 1660236 h 3378200"/>
                <a:gd name="connsiteX16" fmla="*/ 2715491 w 4133273"/>
                <a:gd name="connsiteY16" fmla="*/ 1493982 h 3378200"/>
                <a:gd name="connsiteX17" fmla="*/ 2867891 w 4133273"/>
                <a:gd name="connsiteY17" fmla="*/ 1272309 h 3378200"/>
                <a:gd name="connsiteX18" fmla="*/ 3103418 w 4133273"/>
                <a:gd name="connsiteY18" fmla="*/ 1133763 h 3378200"/>
                <a:gd name="connsiteX19" fmla="*/ 3255818 w 4133273"/>
                <a:gd name="connsiteY19" fmla="*/ 1078345 h 3378200"/>
                <a:gd name="connsiteX20" fmla="*/ 3311236 w 4133273"/>
                <a:gd name="connsiteY20" fmla="*/ 759691 h 3378200"/>
                <a:gd name="connsiteX21" fmla="*/ 3581400 w 4133273"/>
                <a:gd name="connsiteY21" fmla="*/ 108527 h 3378200"/>
                <a:gd name="connsiteX22" fmla="*/ 0 w 4133273"/>
                <a:gd name="connsiteY22" fmla="*/ 108528 h 3378200"/>
                <a:gd name="connsiteX0" fmla="*/ 1219200 w 3581400"/>
                <a:gd name="connsiteY0" fmla="*/ 3378200 h 3378200"/>
                <a:gd name="connsiteX1" fmla="*/ 1136073 w 3581400"/>
                <a:gd name="connsiteY1" fmla="*/ 3184236 h 3378200"/>
                <a:gd name="connsiteX2" fmla="*/ 1274618 w 3581400"/>
                <a:gd name="connsiteY2" fmla="*/ 3156527 h 3378200"/>
                <a:gd name="connsiteX3" fmla="*/ 1440873 w 3581400"/>
                <a:gd name="connsiteY3" fmla="*/ 3253509 h 3378200"/>
                <a:gd name="connsiteX4" fmla="*/ 1537855 w 3581400"/>
                <a:gd name="connsiteY4" fmla="*/ 2754745 h 3378200"/>
                <a:gd name="connsiteX5" fmla="*/ 1634836 w 3581400"/>
                <a:gd name="connsiteY5" fmla="*/ 2616200 h 3378200"/>
                <a:gd name="connsiteX6" fmla="*/ 1787236 w 3581400"/>
                <a:gd name="connsiteY6" fmla="*/ 2588491 h 3378200"/>
                <a:gd name="connsiteX7" fmla="*/ 1870364 w 3581400"/>
                <a:gd name="connsiteY7" fmla="*/ 1951182 h 3378200"/>
                <a:gd name="connsiteX8" fmla="*/ 2022764 w 3581400"/>
                <a:gd name="connsiteY8" fmla="*/ 1715654 h 3378200"/>
                <a:gd name="connsiteX9" fmla="*/ 2341418 w 3581400"/>
                <a:gd name="connsiteY9" fmla="*/ 1410854 h 3378200"/>
                <a:gd name="connsiteX10" fmla="*/ 2521527 w 3581400"/>
                <a:gd name="connsiteY10" fmla="*/ 995218 h 3378200"/>
                <a:gd name="connsiteX11" fmla="*/ 2618509 w 3581400"/>
                <a:gd name="connsiteY11" fmla="*/ 828963 h 3378200"/>
                <a:gd name="connsiteX12" fmla="*/ 2881745 w 3581400"/>
                <a:gd name="connsiteY12" fmla="*/ 648854 h 3378200"/>
                <a:gd name="connsiteX13" fmla="*/ 2687782 w 3581400"/>
                <a:gd name="connsiteY13" fmla="*/ 1175327 h 3378200"/>
                <a:gd name="connsiteX14" fmla="*/ 2535382 w 3581400"/>
                <a:gd name="connsiteY14" fmla="*/ 1563254 h 3378200"/>
                <a:gd name="connsiteX15" fmla="*/ 2743200 w 3581400"/>
                <a:gd name="connsiteY15" fmla="*/ 1660236 h 3378200"/>
                <a:gd name="connsiteX16" fmla="*/ 2715491 w 3581400"/>
                <a:gd name="connsiteY16" fmla="*/ 1493982 h 3378200"/>
                <a:gd name="connsiteX17" fmla="*/ 2867891 w 3581400"/>
                <a:gd name="connsiteY17" fmla="*/ 1272309 h 3378200"/>
                <a:gd name="connsiteX18" fmla="*/ 3103418 w 3581400"/>
                <a:gd name="connsiteY18" fmla="*/ 1133763 h 3378200"/>
                <a:gd name="connsiteX19" fmla="*/ 3255818 w 3581400"/>
                <a:gd name="connsiteY19" fmla="*/ 1078345 h 3378200"/>
                <a:gd name="connsiteX20" fmla="*/ 3311236 w 3581400"/>
                <a:gd name="connsiteY20" fmla="*/ 759691 h 3378200"/>
                <a:gd name="connsiteX21" fmla="*/ 3581400 w 3581400"/>
                <a:gd name="connsiteY21" fmla="*/ 108527 h 3378200"/>
                <a:gd name="connsiteX22" fmla="*/ 0 w 3581400"/>
                <a:gd name="connsiteY22" fmla="*/ 108528 h 3378200"/>
                <a:gd name="connsiteX0" fmla="*/ 1219200 w 3581400"/>
                <a:gd name="connsiteY0" fmla="*/ 3269673 h 3269673"/>
                <a:gd name="connsiteX1" fmla="*/ 1136073 w 3581400"/>
                <a:gd name="connsiteY1" fmla="*/ 3075709 h 3269673"/>
                <a:gd name="connsiteX2" fmla="*/ 1274618 w 3581400"/>
                <a:gd name="connsiteY2" fmla="*/ 3048000 h 3269673"/>
                <a:gd name="connsiteX3" fmla="*/ 1440873 w 3581400"/>
                <a:gd name="connsiteY3" fmla="*/ 3144982 h 3269673"/>
                <a:gd name="connsiteX4" fmla="*/ 1537855 w 3581400"/>
                <a:gd name="connsiteY4" fmla="*/ 2646218 h 3269673"/>
                <a:gd name="connsiteX5" fmla="*/ 1634836 w 3581400"/>
                <a:gd name="connsiteY5" fmla="*/ 2507673 h 3269673"/>
                <a:gd name="connsiteX6" fmla="*/ 1787236 w 3581400"/>
                <a:gd name="connsiteY6" fmla="*/ 2479964 h 3269673"/>
                <a:gd name="connsiteX7" fmla="*/ 1870364 w 3581400"/>
                <a:gd name="connsiteY7" fmla="*/ 1842655 h 3269673"/>
                <a:gd name="connsiteX8" fmla="*/ 2022764 w 3581400"/>
                <a:gd name="connsiteY8" fmla="*/ 1607127 h 3269673"/>
                <a:gd name="connsiteX9" fmla="*/ 2341418 w 3581400"/>
                <a:gd name="connsiteY9" fmla="*/ 1302327 h 3269673"/>
                <a:gd name="connsiteX10" fmla="*/ 2521527 w 3581400"/>
                <a:gd name="connsiteY10" fmla="*/ 886691 h 3269673"/>
                <a:gd name="connsiteX11" fmla="*/ 2618509 w 3581400"/>
                <a:gd name="connsiteY11" fmla="*/ 720436 h 3269673"/>
                <a:gd name="connsiteX12" fmla="*/ 2881745 w 3581400"/>
                <a:gd name="connsiteY12" fmla="*/ 540327 h 3269673"/>
                <a:gd name="connsiteX13" fmla="*/ 2687782 w 3581400"/>
                <a:gd name="connsiteY13" fmla="*/ 1066800 h 3269673"/>
                <a:gd name="connsiteX14" fmla="*/ 2535382 w 3581400"/>
                <a:gd name="connsiteY14" fmla="*/ 1454727 h 3269673"/>
                <a:gd name="connsiteX15" fmla="*/ 2743200 w 3581400"/>
                <a:gd name="connsiteY15" fmla="*/ 1551709 h 3269673"/>
                <a:gd name="connsiteX16" fmla="*/ 2715491 w 3581400"/>
                <a:gd name="connsiteY16" fmla="*/ 1385455 h 3269673"/>
                <a:gd name="connsiteX17" fmla="*/ 2867891 w 3581400"/>
                <a:gd name="connsiteY17" fmla="*/ 1163782 h 3269673"/>
                <a:gd name="connsiteX18" fmla="*/ 3103418 w 3581400"/>
                <a:gd name="connsiteY18" fmla="*/ 1025236 h 3269673"/>
                <a:gd name="connsiteX19" fmla="*/ 3255818 w 3581400"/>
                <a:gd name="connsiteY19" fmla="*/ 969818 h 3269673"/>
                <a:gd name="connsiteX20" fmla="*/ 3311236 w 3581400"/>
                <a:gd name="connsiteY20" fmla="*/ 651164 h 3269673"/>
                <a:gd name="connsiteX21" fmla="*/ 3581400 w 3581400"/>
                <a:gd name="connsiteY21" fmla="*/ 0 h 3269673"/>
                <a:gd name="connsiteX22" fmla="*/ 0 w 3581400"/>
                <a:gd name="connsiteY22" fmla="*/ 1 h 3269673"/>
                <a:gd name="connsiteX0" fmla="*/ 1240715 w 3602915"/>
                <a:gd name="connsiteY0" fmla="*/ 3269673 h 3269673"/>
                <a:gd name="connsiteX1" fmla="*/ 1157588 w 3602915"/>
                <a:gd name="connsiteY1" fmla="*/ 3075709 h 3269673"/>
                <a:gd name="connsiteX2" fmla="*/ 1296133 w 3602915"/>
                <a:gd name="connsiteY2" fmla="*/ 3048000 h 3269673"/>
                <a:gd name="connsiteX3" fmla="*/ 1462388 w 3602915"/>
                <a:gd name="connsiteY3" fmla="*/ 3144982 h 3269673"/>
                <a:gd name="connsiteX4" fmla="*/ 1559370 w 3602915"/>
                <a:gd name="connsiteY4" fmla="*/ 2646218 h 3269673"/>
                <a:gd name="connsiteX5" fmla="*/ 1656351 w 3602915"/>
                <a:gd name="connsiteY5" fmla="*/ 2507673 h 3269673"/>
                <a:gd name="connsiteX6" fmla="*/ 1808751 w 3602915"/>
                <a:gd name="connsiteY6" fmla="*/ 2479964 h 3269673"/>
                <a:gd name="connsiteX7" fmla="*/ 1891879 w 3602915"/>
                <a:gd name="connsiteY7" fmla="*/ 1842655 h 3269673"/>
                <a:gd name="connsiteX8" fmla="*/ 2044279 w 3602915"/>
                <a:gd name="connsiteY8" fmla="*/ 1607127 h 3269673"/>
                <a:gd name="connsiteX9" fmla="*/ 2362933 w 3602915"/>
                <a:gd name="connsiteY9" fmla="*/ 1302327 h 3269673"/>
                <a:gd name="connsiteX10" fmla="*/ 2543042 w 3602915"/>
                <a:gd name="connsiteY10" fmla="*/ 886691 h 3269673"/>
                <a:gd name="connsiteX11" fmla="*/ 2640024 w 3602915"/>
                <a:gd name="connsiteY11" fmla="*/ 720436 h 3269673"/>
                <a:gd name="connsiteX12" fmla="*/ 2903260 w 3602915"/>
                <a:gd name="connsiteY12" fmla="*/ 540327 h 3269673"/>
                <a:gd name="connsiteX13" fmla="*/ 2709297 w 3602915"/>
                <a:gd name="connsiteY13" fmla="*/ 1066800 h 3269673"/>
                <a:gd name="connsiteX14" fmla="*/ 2556897 w 3602915"/>
                <a:gd name="connsiteY14" fmla="*/ 1454727 h 3269673"/>
                <a:gd name="connsiteX15" fmla="*/ 2764715 w 3602915"/>
                <a:gd name="connsiteY15" fmla="*/ 1551709 h 3269673"/>
                <a:gd name="connsiteX16" fmla="*/ 2737006 w 3602915"/>
                <a:gd name="connsiteY16" fmla="*/ 1385455 h 3269673"/>
                <a:gd name="connsiteX17" fmla="*/ 2889406 w 3602915"/>
                <a:gd name="connsiteY17" fmla="*/ 1163782 h 3269673"/>
                <a:gd name="connsiteX18" fmla="*/ 3124933 w 3602915"/>
                <a:gd name="connsiteY18" fmla="*/ 1025236 h 3269673"/>
                <a:gd name="connsiteX19" fmla="*/ 3277333 w 3602915"/>
                <a:gd name="connsiteY19" fmla="*/ 969818 h 3269673"/>
                <a:gd name="connsiteX20" fmla="*/ 3332751 w 3602915"/>
                <a:gd name="connsiteY20" fmla="*/ 651164 h 3269673"/>
                <a:gd name="connsiteX21" fmla="*/ 3602915 w 3602915"/>
                <a:gd name="connsiteY21" fmla="*/ 0 h 3269673"/>
                <a:gd name="connsiteX22" fmla="*/ 21515 w 3602915"/>
                <a:gd name="connsiteY22" fmla="*/ 1 h 3269673"/>
                <a:gd name="connsiteX23" fmla="*/ 0 w 3602915"/>
                <a:gd name="connsiteY23" fmla="*/ 1 h 3269673"/>
                <a:gd name="connsiteX0" fmla="*/ 1219200 w 3581400"/>
                <a:gd name="connsiteY0" fmla="*/ 3269673 h 3810001"/>
                <a:gd name="connsiteX1" fmla="*/ 1136073 w 3581400"/>
                <a:gd name="connsiteY1" fmla="*/ 3075709 h 3810001"/>
                <a:gd name="connsiteX2" fmla="*/ 1274618 w 3581400"/>
                <a:gd name="connsiteY2" fmla="*/ 3048000 h 3810001"/>
                <a:gd name="connsiteX3" fmla="*/ 1440873 w 3581400"/>
                <a:gd name="connsiteY3" fmla="*/ 3144982 h 3810001"/>
                <a:gd name="connsiteX4" fmla="*/ 1537855 w 3581400"/>
                <a:gd name="connsiteY4" fmla="*/ 2646218 h 3810001"/>
                <a:gd name="connsiteX5" fmla="*/ 1634836 w 3581400"/>
                <a:gd name="connsiteY5" fmla="*/ 2507673 h 3810001"/>
                <a:gd name="connsiteX6" fmla="*/ 1787236 w 3581400"/>
                <a:gd name="connsiteY6" fmla="*/ 2479964 h 3810001"/>
                <a:gd name="connsiteX7" fmla="*/ 1870364 w 3581400"/>
                <a:gd name="connsiteY7" fmla="*/ 1842655 h 3810001"/>
                <a:gd name="connsiteX8" fmla="*/ 2022764 w 3581400"/>
                <a:gd name="connsiteY8" fmla="*/ 1607127 h 3810001"/>
                <a:gd name="connsiteX9" fmla="*/ 2341418 w 3581400"/>
                <a:gd name="connsiteY9" fmla="*/ 1302327 h 3810001"/>
                <a:gd name="connsiteX10" fmla="*/ 2521527 w 3581400"/>
                <a:gd name="connsiteY10" fmla="*/ 886691 h 3810001"/>
                <a:gd name="connsiteX11" fmla="*/ 2618509 w 3581400"/>
                <a:gd name="connsiteY11" fmla="*/ 720436 h 3810001"/>
                <a:gd name="connsiteX12" fmla="*/ 2881745 w 3581400"/>
                <a:gd name="connsiteY12" fmla="*/ 540327 h 3810001"/>
                <a:gd name="connsiteX13" fmla="*/ 2687782 w 3581400"/>
                <a:gd name="connsiteY13" fmla="*/ 1066800 h 3810001"/>
                <a:gd name="connsiteX14" fmla="*/ 2535382 w 3581400"/>
                <a:gd name="connsiteY14" fmla="*/ 1454727 h 3810001"/>
                <a:gd name="connsiteX15" fmla="*/ 2743200 w 3581400"/>
                <a:gd name="connsiteY15" fmla="*/ 1551709 h 3810001"/>
                <a:gd name="connsiteX16" fmla="*/ 2715491 w 3581400"/>
                <a:gd name="connsiteY16" fmla="*/ 1385455 h 3810001"/>
                <a:gd name="connsiteX17" fmla="*/ 2867891 w 3581400"/>
                <a:gd name="connsiteY17" fmla="*/ 1163782 h 3810001"/>
                <a:gd name="connsiteX18" fmla="*/ 3103418 w 3581400"/>
                <a:gd name="connsiteY18" fmla="*/ 1025236 h 3810001"/>
                <a:gd name="connsiteX19" fmla="*/ 3255818 w 3581400"/>
                <a:gd name="connsiteY19" fmla="*/ 969818 h 3810001"/>
                <a:gd name="connsiteX20" fmla="*/ 3311236 w 3581400"/>
                <a:gd name="connsiteY20" fmla="*/ 651164 h 3810001"/>
                <a:gd name="connsiteX21" fmla="*/ 3581400 w 3581400"/>
                <a:gd name="connsiteY21" fmla="*/ 0 h 3810001"/>
                <a:gd name="connsiteX22" fmla="*/ 0 w 3581400"/>
                <a:gd name="connsiteY22" fmla="*/ 1 h 3810001"/>
                <a:gd name="connsiteX23" fmla="*/ 1 w 3581400"/>
                <a:gd name="connsiteY23" fmla="*/ 3810001 h 3810001"/>
                <a:gd name="connsiteX0" fmla="*/ 1219200 w 3581400"/>
                <a:gd name="connsiteY0" fmla="*/ 3269673 h 4442909"/>
                <a:gd name="connsiteX1" fmla="*/ 1136073 w 3581400"/>
                <a:gd name="connsiteY1" fmla="*/ 3075709 h 4442909"/>
                <a:gd name="connsiteX2" fmla="*/ 1274618 w 3581400"/>
                <a:gd name="connsiteY2" fmla="*/ 3048000 h 4442909"/>
                <a:gd name="connsiteX3" fmla="*/ 1440873 w 3581400"/>
                <a:gd name="connsiteY3" fmla="*/ 3144982 h 4442909"/>
                <a:gd name="connsiteX4" fmla="*/ 1537855 w 3581400"/>
                <a:gd name="connsiteY4" fmla="*/ 2646218 h 4442909"/>
                <a:gd name="connsiteX5" fmla="*/ 1634836 w 3581400"/>
                <a:gd name="connsiteY5" fmla="*/ 2507673 h 4442909"/>
                <a:gd name="connsiteX6" fmla="*/ 1787236 w 3581400"/>
                <a:gd name="connsiteY6" fmla="*/ 2479964 h 4442909"/>
                <a:gd name="connsiteX7" fmla="*/ 1870364 w 3581400"/>
                <a:gd name="connsiteY7" fmla="*/ 1842655 h 4442909"/>
                <a:gd name="connsiteX8" fmla="*/ 2022764 w 3581400"/>
                <a:gd name="connsiteY8" fmla="*/ 1607127 h 4442909"/>
                <a:gd name="connsiteX9" fmla="*/ 2341418 w 3581400"/>
                <a:gd name="connsiteY9" fmla="*/ 1302327 h 4442909"/>
                <a:gd name="connsiteX10" fmla="*/ 2521527 w 3581400"/>
                <a:gd name="connsiteY10" fmla="*/ 886691 h 4442909"/>
                <a:gd name="connsiteX11" fmla="*/ 2618509 w 3581400"/>
                <a:gd name="connsiteY11" fmla="*/ 720436 h 4442909"/>
                <a:gd name="connsiteX12" fmla="*/ 2881745 w 3581400"/>
                <a:gd name="connsiteY12" fmla="*/ 540327 h 4442909"/>
                <a:gd name="connsiteX13" fmla="*/ 2687782 w 3581400"/>
                <a:gd name="connsiteY13" fmla="*/ 1066800 h 4442909"/>
                <a:gd name="connsiteX14" fmla="*/ 2535382 w 3581400"/>
                <a:gd name="connsiteY14" fmla="*/ 1454727 h 4442909"/>
                <a:gd name="connsiteX15" fmla="*/ 2743200 w 3581400"/>
                <a:gd name="connsiteY15" fmla="*/ 1551709 h 4442909"/>
                <a:gd name="connsiteX16" fmla="*/ 2715491 w 3581400"/>
                <a:gd name="connsiteY16" fmla="*/ 1385455 h 4442909"/>
                <a:gd name="connsiteX17" fmla="*/ 2867891 w 3581400"/>
                <a:gd name="connsiteY17" fmla="*/ 1163782 h 4442909"/>
                <a:gd name="connsiteX18" fmla="*/ 3103418 w 3581400"/>
                <a:gd name="connsiteY18" fmla="*/ 1025236 h 4442909"/>
                <a:gd name="connsiteX19" fmla="*/ 3255818 w 3581400"/>
                <a:gd name="connsiteY19" fmla="*/ 969818 h 4442909"/>
                <a:gd name="connsiteX20" fmla="*/ 3311236 w 3581400"/>
                <a:gd name="connsiteY20" fmla="*/ 651164 h 4442909"/>
                <a:gd name="connsiteX21" fmla="*/ 3581400 w 3581400"/>
                <a:gd name="connsiteY21" fmla="*/ 0 h 4442909"/>
                <a:gd name="connsiteX22" fmla="*/ 0 w 3581400"/>
                <a:gd name="connsiteY22" fmla="*/ 1 h 4442909"/>
                <a:gd name="connsiteX23" fmla="*/ 1 w 3581400"/>
                <a:gd name="connsiteY23" fmla="*/ 3810001 h 4442909"/>
                <a:gd name="connsiteX24" fmla="*/ 10758 w 3581400"/>
                <a:gd name="connsiteY24" fmla="*/ 3797450 h 4442909"/>
                <a:gd name="connsiteX0" fmla="*/ 1219200 w 3581400"/>
                <a:gd name="connsiteY0" fmla="*/ 3269673 h 4442909"/>
                <a:gd name="connsiteX1" fmla="*/ 1136073 w 3581400"/>
                <a:gd name="connsiteY1" fmla="*/ 3075709 h 4442909"/>
                <a:gd name="connsiteX2" fmla="*/ 1274618 w 3581400"/>
                <a:gd name="connsiteY2" fmla="*/ 3048000 h 4442909"/>
                <a:gd name="connsiteX3" fmla="*/ 1440873 w 3581400"/>
                <a:gd name="connsiteY3" fmla="*/ 3144982 h 4442909"/>
                <a:gd name="connsiteX4" fmla="*/ 1537855 w 3581400"/>
                <a:gd name="connsiteY4" fmla="*/ 2646218 h 4442909"/>
                <a:gd name="connsiteX5" fmla="*/ 1634836 w 3581400"/>
                <a:gd name="connsiteY5" fmla="*/ 2507673 h 4442909"/>
                <a:gd name="connsiteX6" fmla="*/ 1787236 w 3581400"/>
                <a:gd name="connsiteY6" fmla="*/ 2479964 h 4442909"/>
                <a:gd name="connsiteX7" fmla="*/ 1870364 w 3581400"/>
                <a:gd name="connsiteY7" fmla="*/ 1842655 h 4442909"/>
                <a:gd name="connsiteX8" fmla="*/ 2022764 w 3581400"/>
                <a:gd name="connsiteY8" fmla="*/ 1607127 h 4442909"/>
                <a:gd name="connsiteX9" fmla="*/ 2341418 w 3581400"/>
                <a:gd name="connsiteY9" fmla="*/ 1302327 h 4442909"/>
                <a:gd name="connsiteX10" fmla="*/ 2521527 w 3581400"/>
                <a:gd name="connsiteY10" fmla="*/ 886691 h 4442909"/>
                <a:gd name="connsiteX11" fmla="*/ 2618509 w 3581400"/>
                <a:gd name="connsiteY11" fmla="*/ 720436 h 4442909"/>
                <a:gd name="connsiteX12" fmla="*/ 2881745 w 3581400"/>
                <a:gd name="connsiteY12" fmla="*/ 540327 h 4442909"/>
                <a:gd name="connsiteX13" fmla="*/ 2687782 w 3581400"/>
                <a:gd name="connsiteY13" fmla="*/ 1066800 h 4442909"/>
                <a:gd name="connsiteX14" fmla="*/ 2535382 w 3581400"/>
                <a:gd name="connsiteY14" fmla="*/ 1454727 h 4442909"/>
                <a:gd name="connsiteX15" fmla="*/ 2743200 w 3581400"/>
                <a:gd name="connsiteY15" fmla="*/ 1551709 h 4442909"/>
                <a:gd name="connsiteX16" fmla="*/ 2715491 w 3581400"/>
                <a:gd name="connsiteY16" fmla="*/ 1385455 h 4442909"/>
                <a:gd name="connsiteX17" fmla="*/ 2867891 w 3581400"/>
                <a:gd name="connsiteY17" fmla="*/ 1163782 h 4442909"/>
                <a:gd name="connsiteX18" fmla="*/ 3103418 w 3581400"/>
                <a:gd name="connsiteY18" fmla="*/ 1025236 h 4442909"/>
                <a:gd name="connsiteX19" fmla="*/ 3255818 w 3581400"/>
                <a:gd name="connsiteY19" fmla="*/ 969818 h 4442909"/>
                <a:gd name="connsiteX20" fmla="*/ 3311236 w 3581400"/>
                <a:gd name="connsiteY20" fmla="*/ 651164 h 4442909"/>
                <a:gd name="connsiteX21" fmla="*/ 3581400 w 3581400"/>
                <a:gd name="connsiteY21" fmla="*/ 0 h 4442909"/>
                <a:gd name="connsiteX22" fmla="*/ 0 w 3581400"/>
                <a:gd name="connsiteY22" fmla="*/ 1 h 4442909"/>
                <a:gd name="connsiteX23" fmla="*/ 1 w 3581400"/>
                <a:gd name="connsiteY23" fmla="*/ 3810001 h 4442909"/>
                <a:gd name="connsiteX24" fmla="*/ 609600 w 3581400"/>
                <a:gd name="connsiteY24" fmla="*/ 3505201 h 444290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25" fmla="*/ 580913 w 3581400"/>
                <a:gd name="connsiteY25" fmla="*/ 3496236 h 386378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25" fmla="*/ 914400 w 3581400"/>
                <a:gd name="connsiteY25" fmla="*/ 3429001 h 386378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25" fmla="*/ 914400 w 3581400"/>
                <a:gd name="connsiteY25" fmla="*/ 3429001 h 3863789"/>
                <a:gd name="connsiteX26" fmla="*/ 935915 w 3581400"/>
                <a:gd name="connsiteY26" fmla="*/ 3420933 h 386378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25" fmla="*/ 914400 w 3581400"/>
                <a:gd name="connsiteY25" fmla="*/ 3429001 h 3863789"/>
                <a:gd name="connsiteX26" fmla="*/ 1143000 w 3581400"/>
                <a:gd name="connsiteY26" fmla="*/ 3352801 h 386378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25" fmla="*/ 914400 w 3581400"/>
                <a:gd name="connsiteY25" fmla="*/ 3429001 h 3863789"/>
                <a:gd name="connsiteX26" fmla="*/ 1143000 w 3581400"/>
                <a:gd name="connsiteY26" fmla="*/ 3352801 h 3863789"/>
                <a:gd name="connsiteX27" fmla="*/ 1219200 w 3581400"/>
                <a:gd name="connsiteY27" fmla="*/ 3269673 h 38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81400" h="3863789">
                  <a:moveTo>
                    <a:pt x="1219200" y="3269673"/>
                  </a:moveTo>
                  <a:cubicBezTo>
                    <a:pt x="1173018" y="3191163"/>
                    <a:pt x="1126837" y="3112654"/>
                    <a:pt x="1136073" y="3075709"/>
                  </a:cubicBezTo>
                  <a:cubicBezTo>
                    <a:pt x="1145309" y="3038764"/>
                    <a:pt x="1223818" y="3036454"/>
                    <a:pt x="1274618" y="3048000"/>
                  </a:cubicBezTo>
                  <a:cubicBezTo>
                    <a:pt x="1325418" y="3059546"/>
                    <a:pt x="1397000" y="3211946"/>
                    <a:pt x="1440873" y="3144982"/>
                  </a:cubicBezTo>
                  <a:cubicBezTo>
                    <a:pt x="1484746" y="3078018"/>
                    <a:pt x="1505528" y="2752436"/>
                    <a:pt x="1537855" y="2646218"/>
                  </a:cubicBezTo>
                  <a:cubicBezTo>
                    <a:pt x="1570182" y="2540000"/>
                    <a:pt x="1593273" y="2535382"/>
                    <a:pt x="1634836" y="2507673"/>
                  </a:cubicBezTo>
                  <a:cubicBezTo>
                    <a:pt x="1676400" y="2479964"/>
                    <a:pt x="1747981" y="2590800"/>
                    <a:pt x="1787236" y="2479964"/>
                  </a:cubicBezTo>
                  <a:cubicBezTo>
                    <a:pt x="1826491" y="2369128"/>
                    <a:pt x="1831109" y="1988128"/>
                    <a:pt x="1870364" y="1842655"/>
                  </a:cubicBezTo>
                  <a:cubicBezTo>
                    <a:pt x="1909619" y="1697182"/>
                    <a:pt x="1944255" y="1697182"/>
                    <a:pt x="2022764" y="1607127"/>
                  </a:cubicBezTo>
                  <a:cubicBezTo>
                    <a:pt x="2101273" y="1517072"/>
                    <a:pt x="2258291" y="1422400"/>
                    <a:pt x="2341418" y="1302327"/>
                  </a:cubicBezTo>
                  <a:cubicBezTo>
                    <a:pt x="2424545" y="1182254"/>
                    <a:pt x="2475345" y="983673"/>
                    <a:pt x="2521527" y="886691"/>
                  </a:cubicBezTo>
                  <a:cubicBezTo>
                    <a:pt x="2567709" y="789709"/>
                    <a:pt x="2558473" y="778163"/>
                    <a:pt x="2618509" y="720436"/>
                  </a:cubicBezTo>
                  <a:cubicBezTo>
                    <a:pt x="2678545" y="662709"/>
                    <a:pt x="2870200" y="482600"/>
                    <a:pt x="2881745" y="540327"/>
                  </a:cubicBezTo>
                  <a:cubicBezTo>
                    <a:pt x="2893290" y="598054"/>
                    <a:pt x="2745509" y="914400"/>
                    <a:pt x="2687782" y="1066800"/>
                  </a:cubicBezTo>
                  <a:cubicBezTo>
                    <a:pt x="2630055" y="1219200"/>
                    <a:pt x="2526146" y="1373909"/>
                    <a:pt x="2535382" y="1454727"/>
                  </a:cubicBezTo>
                  <a:cubicBezTo>
                    <a:pt x="2544618" y="1535545"/>
                    <a:pt x="2713182" y="1563254"/>
                    <a:pt x="2743200" y="1551709"/>
                  </a:cubicBezTo>
                  <a:cubicBezTo>
                    <a:pt x="2773218" y="1540164"/>
                    <a:pt x="2694709" y="1450109"/>
                    <a:pt x="2715491" y="1385455"/>
                  </a:cubicBezTo>
                  <a:cubicBezTo>
                    <a:pt x="2736273" y="1320801"/>
                    <a:pt x="2803237" y="1223818"/>
                    <a:pt x="2867891" y="1163782"/>
                  </a:cubicBezTo>
                  <a:cubicBezTo>
                    <a:pt x="2932545" y="1103746"/>
                    <a:pt x="3038764" y="1057563"/>
                    <a:pt x="3103418" y="1025236"/>
                  </a:cubicBezTo>
                  <a:cubicBezTo>
                    <a:pt x="3168072" y="992909"/>
                    <a:pt x="3221182" y="1032163"/>
                    <a:pt x="3255818" y="969818"/>
                  </a:cubicBezTo>
                  <a:cubicBezTo>
                    <a:pt x="3290454" y="907473"/>
                    <a:pt x="3256972" y="812800"/>
                    <a:pt x="3311236" y="651164"/>
                  </a:cubicBezTo>
                  <a:cubicBezTo>
                    <a:pt x="3365500" y="489528"/>
                    <a:pt x="3407132" y="485045"/>
                    <a:pt x="3581400" y="0"/>
                  </a:cubicBezTo>
                  <a:lnTo>
                    <a:pt x="0" y="1"/>
                  </a:lnTo>
                  <a:cubicBezTo>
                    <a:pt x="0" y="1270001"/>
                    <a:pt x="1" y="2540001"/>
                    <a:pt x="1" y="3810001"/>
                  </a:cubicBezTo>
                  <a:cubicBezTo>
                    <a:pt x="292250" y="3863789"/>
                    <a:pt x="607359" y="3507816"/>
                    <a:pt x="609600" y="3505201"/>
                  </a:cubicBezTo>
                  <a:cubicBezTo>
                    <a:pt x="706419" y="3452907"/>
                    <a:pt x="920377" y="3430869"/>
                    <a:pt x="914400" y="3429001"/>
                  </a:cubicBezTo>
                  <a:cubicBezTo>
                    <a:pt x="968786" y="3414956"/>
                    <a:pt x="1138518" y="3354482"/>
                    <a:pt x="1143000" y="3352801"/>
                  </a:cubicBezTo>
                  <a:lnTo>
                    <a:pt x="1219200" y="326967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342044" y="1702106"/>
              <a:ext cx="2816645" cy="414969"/>
            </a:xfrm>
            <a:custGeom>
              <a:avLst/>
              <a:gdLst>
                <a:gd name="connsiteX0" fmla="*/ 2768905 w 2816645"/>
                <a:gd name="connsiteY0" fmla="*/ 214829 h 414969"/>
                <a:gd name="connsiteX1" fmla="*/ 2449416 w 2816645"/>
                <a:gd name="connsiteY1" fmla="*/ 324998 h 414969"/>
                <a:gd name="connsiteX2" fmla="*/ 1083325 w 2816645"/>
                <a:gd name="connsiteY2" fmla="*/ 402116 h 414969"/>
                <a:gd name="connsiteX3" fmla="*/ 334178 w 2816645"/>
                <a:gd name="connsiteY3" fmla="*/ 402116 h 414969"/>
                <a:gd name="connsiteX4" fmla="*/ 91807 w 2816645"/>
                <a:gd name="connsiteY4" fmla="*/ 369065 h 414969"/>
                <a:gd name="connsiteX5" fmla="*/ 135874 w 2816645"/>
                <a:gd name="connsiteY5" fmla="*/ 313981 h 414969"/>
                <a:gd name="connsiteX6" fmla="*/ 907055 w 2816645"/>
                <a:gd name="connsiteY6" fmla="*/ 313981 h 414969"/>
                <a:gd name="connsiteX7" fmla="*/ 1182476 w 2816645"/>
                <a:gd name="connsiteY7" fmla="*/ 203812 h 414969"/>
                <a:gd name="connsiteX8" fmla="*/ 1237561 w 2816645"/>
                <a:gd name="connsiteY8" fmla="*/ 192795 h 414969"/>
                <a:gd name="connsiteX9" fmla="*/ 1336713 w 2816645"/>
                <a:gd name="connsiteY9" fmla="*/ 225846 h 414969"/>
                <a:gd name="connsiteX10" fmla="*/ 1402814 w 2816645"/>
                <a:gd name="connsiteY10" fmla="*/ 181778 h 414969"/>
                <a:gd name="connsiteX11" fmla="*/ 1535016 w 2816645"/>
                <a:gd name="connsiteY11" fmla="*/ 225846 h 414969"/>
                <a:gd name="connsiteX12" fmla="*/ 1678236 w 2816645"/>
                <a:gd name="connsiteY12" fmla="*/ 126694 h 414969"/>
                <a:gd name="connsiteX13" fmla="*/ 1777387 w 2816645"/>
                <a:gd name="connsiteY13" fmla="*/ 148728 h 414969"/>
                <a:gd name="connsiteX14" fmla="*/ 1898573 w 2816645"/>
                <a:gd name="connsiteY14" fmla="*/ 181778 h 414969"/>
                <a:gd name="connsiteX15" fmla="*/ 2063826 w 2816645"/>
                <a:gd name="connsiteY15" fmla="*/ 170761 h 414969"/>
                <a:gd name="connsiteX16" fmla="*/ 2207045 w 2816645"/>
                <a:gd name="connsiteY16" fmla="*/ 203812 h 414969"/>
                <a:gd name="connsiteX17" fmla="*/ 2482467 w 2816645"/>
                <a:gd name="connsiteY17" fmla="*/ 148728 h 414969"/>
                <a:gd name="connsiteX18" fmla="*/ 2735855 w 2816645"/>
                <a:gd name="connsiteY18" fmla="*/ 16525 h 414969"/>
                <a:gd name="connsiteX19" fmla="*/ 2768905 w 2816645"/>
                <a:gd name="connsiteY19" fmla="*/ 214829 h 41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16645" h="414969">
                  <a:moveTo>
                    <a:pt x="2768905" y="214829"/>
                  </a:moveTo>
                  <a:cubicBezTo>
                    <a:pt x="2721165" y="266241"/>
                    <a:pt x="2730346" y="293784"/>
                    <a:pt x="2449416" y="324998"/>
                  </a:cubicBezTo>
                  <a:cubicBezTo>
                    <a:pt x="2168486" y="356212"/>
                    <a:pt x="1435865" y="389263"/>
                    <a:pt x="1083325" y="402116"/>
                  </a:cubicBezTo>
                  <a:cubicBezTo>
                    <a:pt x="730785" y="414969"/>
                    <a:pt x="499431" y="407624"/>
                    <a:pt x="334178" y="402116"/>
                  </a:cubicBezTo>
                  <a:cubicBezTo>
                    <a:pt x="168925" y="396608"/>
                    <a:pt x="124858" y="383754"/>
                    <a:pt x="91807" y="369065"/>
                  </a:cubicBezTo>
                  <a:cubicBezTo>
                    <a:pt x="58756" y="354376"/>
                    <a:pt x="0" y="323162"/>
                    <a:pt x="135874" y="313981"/>
                  </a:cubicBezTo>
                  <a:cubicBezTo>
                    <a:pt x="271748" y="304800"/>
                    <a:pt x="732621" y="332343"/>
                    <a:pt x="907055" y="313981"/>
                  </a:cubicBezTo>
                  <a:cubicBezTo>
                    <a:pt x="1081489" y="295620"/>
                    <a:pt x="1127392" y="224010"/>
                    <a:pt x="1182476" y="203812"/>
                  </a:cubicBezTo>
                  <a:cubicBezTo>
                    <a:pt x="1237560" y="183614"/>
                    <a:pt x="1211855" y="189123"/>
                    <a:pt x="1237561" y="192795"/>
                  </a:cubicBezTo>
                  <a:cubicBezTo>
                    <a:pt x="1263267" y="196467"/>
                    <a:pt x="1309171" y="227682"/>
                    <a:pt x="1336713" y="225846"/>
                  </a:cubicBezTo>
                  <a:cubicBezTo>
                    <a:pt x="1364255" y="224010"/>
                    <a:pt x="1369764" y="181778"/>
                    <a:pt x="1402814" y="181778"/>
                  </a:cubicBezTo>
                  <a:cubicBezTo>
                    <a:pt x="1435864" y="181778"/>
                    <a:pt x="1489112" y="235027"/>
                    <a:pt x="1535016" y="225846"/>
                  </a:cubicBezTo>
                  <a:cubicBezTo>
                    <a:pt x="1580920" y="216665"/>
                    <a:pt x="1637841" y="139547"/>
                    <a:pt x="1678236" y="126694"/>
                  </a:cubicBezTo>
                  <a:cubicBezTo>
                    <a:pt x="1718631" y="113841"/>
                    <a:pt x="1740664" y="139547"/>
                    <a:pt x="1777387" y="148728"/>
                  </a:cubicBezTo>
                  <a:cubicBezTo>
                    <a:pt x="1814110" y="157909"/>
                    <a:pt x="1850833" y="178106"/>
                    <a:pt x="1898573" y="181778"/>
                  </a:cubicBezTo>
                  <a:cubicBezTo>
                    <a:pt x="1946313" y="185450"/>
                    <a:pt x="2012414" y="167089"/>
                    <a:pt x="2063826" y="170761"/>
                  </a:cubicBezTo>
                  <a:cubicBezTo>
                    <a:pt x="2115238" y="174433"/>
                    <a:pt x="2137272" y="207484"/>
                    <a:pt x="2207045" y="203812"/>
                  </a:cubicBezTo>
                  <a:cubicBezTo>
                    <a:pt x="2276819" y="200140"/>
                    <a:pt x="2394332" y="179942"/>
                    <a:pt x="2482467" y="148728"/>
                  </a:cubicBezTo>
                  <a:cubicBezTo>
                    <a:pt x="2570602" y="117514"/>
                    <a:pt x="2691788" y="0"/>
                    <a:pt x="2735855" y="16525"/>
                  </a:cubicBezTo>
                  <a:cubicBezTo>
                    <a:pt x="2779923" y="33050"/>
                    <a:pt x="2816645" y="163417"/>
                    <a:pt x="2768905" y="21482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064526" y="-16784"/>
              <a:ext cx="6029898" cy="2701229"/>
            </a:xfrm>
            <a:custGeom>
              <a:avLst/>
              <a:gdLst>
                <a:gd name="connsiteX0" fmla="*/ 5991339 w 6841474"/>
                <a:gd name="connsiteY0" fmla="*/ 1535017 h 2842353"/>
                <a:gd name="connsiteX1" fmla="*/ 5771002 w 6841474"/>
                <a:gd name="connsiteY1" fmla="*/ 1557051 h 2842353"/>
                <a:gd name="connsiteX2" fmla="*/ 5671850 w 6841474"/>
                <a:gd name="connsiteY2" fmla="*/ 1557051 h 2842353"/>
                <a:gd name="connsiteX3" fmla="*/ 5660833 w 6841474"/>
                <a:gd name="connsiteY3" fmla="*/ 1656203 h 2842353"/>
                <a:gd name="connsiteX4" fmla="*/ 5330327 w 6841474"/>
                <a:gd name="connsiteY4" fmla="*/ 1546034 h 2842353"/>
                <a:gd name="connsiteX5" fmla="*/ 5220158 w 6841474"/>
                <a:gd name="connsiteY5" fmla="*/ 1524001 h 2842353"/>
                <a:gd name="connsiteX6" fmla="*/ 5098973 w 6841474"/>
                <a:gd name="connsiteY6" fmla="*/ 1667220 h 2842353"/>
                <a:gd name="connsiteX7" fmla="*/ 4999821 w 6841474"/>
                <a:gd name="connsiteY7" fmla="*/ 1788405 h 2842353"/>
                <a:gd name="connsiteX8" fmla="*/ 4878635 w 6841474"/>
                <a:gd name="connsiteY8" fmla="*/ 1788405 h 2842353"/>
                <a:gd name="connsiteX9" fmla="*/ 4702366 w 6841474"/>
                <a:gd name="connsiteY9" fmla="*/ 1777389 h 2842353"/>
                <a:gd name="connsiteX10" fmla="*/ 4548129 w 6841474"/>
                <a:gd name="connsiteY10" fmla="*/ 1788405 h 2842353"/>
                <a:gd name="connsiteX11" fmla="*/ 4415927 w 6841474"/>
                <a:gd name="connsiteY11" fmla="*/ 1755355 h 2842353"/>
                <a:gd name="connsiteX12" fmla="*/ 4283725 w 6841474"/>
                <a:gd name="connsiteY12" fmla="*/ 1766372 h 2842353"/>
                <a:gd name="connsiteX13" fmla="*/ 4338809 w 6841474"/>
                <a:gd name="connsiteY13" fmla="*/ 1656203 h 2842353"/>
                <a:gd name="connsiteX14" fmla="*/ 4382876 w 6841474"/>
                <a:gd name="connsiteY14" fmla="*/ 1524001 h 2842353"/>
                <a:gd name="connsiteX15" fmla="*/ 4239657 w 6841474"/>
                <a:gd name="connsiteY15" fmla="*/ 1524001 h 2842353"/>
                <a:gd name="connsiteX16" fmla="*/ 4008303 w 6841474"/>
                <a:gd name="connsiteY16" fmla="*/ 1645186 h 2842353"/>
                <a:gd name="connsiteX17" fmla="*/ 3865084 w 6841474"/>
                <a:gd name="connsiteY17" fmla="*/ 1777389 h 2842353"/>
                <a:gd name="connsiteX18" fmla="*/ 3776949 w 6841474"/>
                <a:gd name="connsiteY18" fmla="*/ 1931625 h 2842353"/>
                <a:gd name="connsiteX19" fmla="*/ 3787966 w 6841474"/>
                <a:gd name="connsiteY19" fmla="*/ 1997726 h 2842353"/>
                <a:gd name="connsiteX20" fmla="*/ 3986269 w 6841474"/>
                <a:gd name="connsiteY20" fmla="*/ 1953658 h 2842353"/>
                <a:gd name="connsiteX21" fmla="*/ 4074404 w 6841474"/>
                <a:gd name="connsiteY21" fmla="*/ 2052810 h 2842353"/>
                <a:gd name="connsiteX22" fmla="*/ 3953219 w 6841474"/>
                <a:gd name="connsiteY22" fmla="*/ 2140945 h 2842353"/>
                <a:gd name="connsiteX23" fmla="*/ 3556611 w 6841474"/>
                <a:gd name="connsiteY23" fmla="*/ 2085861 h 2842353"/>
                <a:gd name="connsiteX24" fmla="*/ 3204072 w 6841474"/>
                <a:gd name="connsiteY24" fmla="*/ 2140945 h 2842353"/>
                <a:gd name="connsiteX25" fmla="*/ 2961701 w 6841474"/>
                <a:gd name="connsiteY25" fmla="*/ 2129928 h 2842353"/>
                <a:gd name="connsiteX26" fmla="*/ 2730346 w 6841474"/>
                <a:gd name="connsiteY26" fmla="*/ 2240097 h 2842353"/>
                <a:gd name="connsiteX27" fmla="*/ 2521026 w 6841474"/>
                <a:gd name="connsiteY27" fmla="*/ 2273148 h 2842353"/>
                <a:gd name="connsiteX28" fmla="*/ 1848997 w 6841474"/>
                <a:gd name="connsiteY28" fmla="*/ 2526536 h 2842353"/>
                <a:gd name="connsiteX29" fmla="*/ 1716794 w 6841474"/>
                <a:gd name="connsiteY29" fmla="*/ 2614670 h 2842353"/>
                <a:gd name="connsiteX30" fmla="*/ 1496457 w 6841474"/>
                <a:gd name="connsiteY30" fmla="*/ 2669755 h 2842353"/>
                <a:gd name="connsiteX31" fmla="*/ 1364255 w 6841474"/>
                <a:gd name="connsiteY31" fmla="*/ 2658738 h 2842353"/>
                <a:gd name="connsiteX32" fmla="*/ 1055782 w 6841474"/>
                <a:gd name="connsiteY32" fmla="*/ 2835008 h 2842353"/>
                <a:gd name="connsiteX33" fmla="*/ 1055782 w 6841474"/>
                <a:gd name="connsiteY33" fmla="*/ 2614670 h 2842353"/>
                <a:gd name="connsiteX34" fmla="*/ 1408322 w 6841474"/>
                <a:gd name="connsiteY34" fmla="*/ 2548569 h 2842353"/>
                <a:gd name="connsiteX35" fmla="*/ 1507474 w 6841474"/>
                <a:gd name="connsiteY35" fmla="*/ 2537552 h 2842353"/>
                <a:gd name="connsiteX36" fmla="*/ 1628660 w 6841474"/>
                <a:gd name="connsiteY36" fmla="*/ 2449417 h 2842353"/>
                <a:gd name="connsiteX37" fmla="*/ 1904081 w 6841474"/>
                <a:gd name="connsiteY37" fmla="*/ 2405350 h 2842353"/>
                <a:gd name="connsiteX38" fmla="*/ 2102385 w 6841474"/>
                <a:gd name="connsiteY38" fmla="*/ 2251114 h 2842353"/>
                <a:gd name="connsiteX39" fmla="*/ 2300688 w 6841474"/>
                <a:gd name="connsiteY39" fmla="*/ 2251114 h 2842353"/>
                <a:gd name="connsiteX40" fmla="*/ 2543060 w 6841474"/>
                <a:gd name="connsiteY40" fmla="*/ 2151962 h 2842353"/>
                <a:gd name="connsiteX41" fmla="*/ 2653228 w 6841474"/>
                <a:gd name="connsiteY41" fmla="*/ 2008743 h 2842353"/>
                <a:gd name="connsiteX42" fmla="*/ 2851532 w 6841474"/>
                <a:gd name="connsiteY42" fmla="*/ 1975692 h 2842353"/>
                <a:gd name="connsiteX43" fmla="*/ 2994751 w 6841474"/>
                <a:gd name="connsiteY43" fmla="*/ 1876540 h 2842353"/>
                <a:gd name="connsiteX44" fmla="*/ 3060852 w 6841474"/>
                <a:gd name="connsiteY44" fmla="*/ 2008743 h 2842353"/>
                <a:gd name="connsiteX45" fmla="*/ 3270173 w 6841474"/>
                <a:gd name="connsiteY45" fmla="*/ 1986709 h 2842353"/>
                <a:gd name="connsiteX46" fmla="*/ 3281190 w 6841474"/>
                <a:gd name="connsiteY46" fmla="*/ 1645186 h 2842353"/>
                <a:gd name="connsiteX47" fmla="*/ 3501527 w 6841474"/>
                <a:gd name="connsiteY47" fmla="*/ 1479933 h 2842353"/>
                <a:gd name="connsiteX48" fmla="*/ 3644746 w 6841474"/>
                <a:gd name="connsiteY48" fmla="*/ 1391798 h 2842353"/>
                <a:gd name="connsiteX49" fmla="*/ 3435426 w 6841474"/>
                <a:gd name="connsiteY49" fmla="*/ 1413832 h 2842353"/>
                <a:gd name="connsiteX50" fmla="*/ 3292207 w 6841474"/>
                <a:gd name="connsiteY50" fmla="*/ 1391798 h 2842353"/>
                <a:gd name="connsiteX51" fmla="*/ 3137970 w 6841474"/>
                <a:gd name="connsiteY51" fmla="*/ 1568068 h 2842353"/>
                <a:gd name="connsiteX52" fmla="*/ 3060852 w 6841474"/>
                <a:gd name="connsiteY52" fmla="*/ 1590102 h 2842353"/>
                <a:gd name="connsiteX53" fmla="*/ 2763397 w 6841474"/>
                <a:gd name="connsiteY53" fmla="*/ 1435866 h 2842353"/>
                <a:gd name="connsiteX54" fmla="*/ 2609161 w 6841474"/>
                <a:gd name="connsiteY54" fmla="*/ 1314680 h 2842353"/>
                <a:gd name="connsiteX55" fmla="*/ 2432891 w 6841474"/>
                <a:gd name="connsiteY55" fmla="*/ 1237562 h 2842353"/>
                <a:gd name="connsiteX56" fmla="*/ 2410857 w 6841474"/>
                <a:gd name="connsiteY56" fmla="*/ 1468916 h 2842353"/>
                <a:gd name="connsiteX57" fmla="*/ 2245604 w 6841474"/>
                <a:gd name="connsiteY57" fmla="*/ 1226545 h 2842353"/>
                <a:gd name="connsiteX58" fmla="*/ 2047301 w 6841474"/>
                <a:gd name="connsiteY58" fmla="*/ 1138410 h 2842353"/>
                <a:gd name="connsiteX59" fmla="*/ 2036284 w 6841474"/>
                <a:gd name="connsiteY59" fmla="*/ 1204511 h 2842353"/>
                <a:gd name="connsiteX60" fmla="*/ 1848997 w 6841474"/>
                <a:gd name="connsiteY60" fmla="*/ 1270613 h 2842353"/>
                <a:gd name="connsiteX61" fmla="*/ 1683744 w 6841474"/>
                <a:gd name="connsiteY61" fmla="*/ 1535017 h 2842353"/>
                <a:gd name="connsiteX62" fmla="*/ 1595609 w 6841474"/>
                <a:gd name="connsiteY62" fmla="*/ 1700270 h 2842353"/>
                <a:gd name="connsiteX63" fmla="*/ 1606626 w 6841474"/>
                <a:gd name="connsiteY63" fmla="*/ 1832473 h 2842353"/>
                <a:gd name="connsiteX64" fmla="*/ 1474423 w 6841474"/>
                <a:gd name="connsiteY64" fmla="*/ 1942642 h 2842353"/>
                <a:gd name="connsiteX65" fmla="*/ 1353238 w 6841474"/>
                <a:gd name="connsiteY65" fmla="*/ 1953658 h 2842353"/>
                <a:gd name="connsiteX66" fmla="*/ 1364255 w 6841474"/>
                <a:gd name="connsiteY66" fmla="*/ 2030776 h 2842353"/>
                <a:gd name="connsiteX67" fmla="*/ 1573575 w 6841474"/>
                <a:gd name="connsiteY67" fmla="*/ 1953658 h 2842353"/>
                <a:gd name="connsiteX68" fmla="*/ 1738828 w 6841474"/>
                <a:gd name="connsiteY68" fmla="*/ 1953658 h 2842353"/>
                <a:gd name="connsiteX69" fmla="*/ 1771879 w 6841474"/>
                <a:gd name="connsiteY69" fmla="*/ 2140945 h 2842353"/>
                <a:gd name="connsiteX70" fmla="*/ 1749845 w 6841474"/>
                <a:gd name="connsiteY70" fmla="*/ 2273148 h 2842353"/>
                <a:gd name="connsiteX71" fmla="*/ 1562558 w 6841474"/>
                <a:gd name="connsiteY71" fmla="*/ 2284164 h 2842353"/>
                <a:gd name="connsiteX72" fmla="*/ 1474423 w 6841474"/>
                <a:gd name="connsiteY72" fmla="*/ 2196029 h 2842353"/>
                <a:gd name="connsiteX73" fmla="*/ 1353238 w 6841474"/>
                <a:gd name="connsiteY73" fmla="*/ 2107895 h 2842353"/>
                <a:gd name="connsiteX74" fmla="*/ 1298154 w 6841474"/>
                <a:gd name="connsiteY74" fmla="*/ 1964675 h 2842353"/>
                <a:gd name="connsiteX75" fmla="*/ 1199002 w 6841474"/>
                <a:gd name="connsiteY75" fmla="*/ 2019760 h 2842353"/>
                <a:gd name="connsiteX76" fmla="*/ 1353238 w 6841474"/>
                <a:gd name="connsiteY76" fmla="*/ 2107895 h 2842353"/>
                <a:gd name="connsiteX77" fmla="*/ 1331204 w 6841474"/>
                <a:gd name="connsiteY77" fmla="*/ 2185013 h 2842353"/>
                <a:gd name="connsiteX78" fmla="*/ 1199002 w 6841474"/>
                <a:gd name="connsiteY78" fmla="*/ 2185013 h 2842353"/>
                <a:gd name="connsiteX79" fmla="*/ 1055782 w 6841474"/>
                <a:gd name="connsiteY79" fmla="*/ 2240097 h 2842353"/>
                <a:gd name="connsiteX80" fmla="*/ 1132901 w 6841474"/>
                <a:gd name="connsiteY80" fmla="*/ 2295181 h 2842353"/>
                <a:gd name="connsiteX81" fmla="*/ 1121884 w 6841474"/>
                <a:gd name="connsiteY81" fmla="*/ 2372299 h 2842353"/>
                <a:gd name="connsiteX82" fmla="*/ 780361 w 6841474"/>
                <a:gd name="connsiteY82" fmla="*/ 2350266 h 2842353"/>
                <a:gd name="connsiteX83" fmla="*/ 515956 w 6841474"/>
                <a:gd name="connsiteY83" fmla="*/ 2350266 h 2842353"/>
                <a:gd name="connsiteX84" fmla="*/ 284602 w 6841474"/>
                <a:gd name="connsiteY84" fmla="*/ 2383316 h 2842353"/>
                <a:gd name="connsiteX85" fmla="*/ 229517 w 6841474"/>
                <a:gd name="connsiteY85" fmla="*/ 2284164 h 2842353"/>
                <a:gd name="connsiteX86" fmla="*/ 328669 w 6841474"/>
                <a:gd name="connsiteY86" fmla="*/ 2251114 h 2842353"/>
                <a:gd name="connsiteX87" fmla="*/ 295619 w 6841474"/>
                <a:gd name="connsiteY87" fmla="*/ 2129928 h 2842353"/>
                <a:gd name="connsiteX88" fmla="*/ 306635 w 6841474"/>
                <a:gd name="connsiteY88" fmla="*/ 1975692 h 2842353"/>
                <a:gd name="connsiteX89" fmla="*/ 42231 w 6841474"/>
                <a:gd name="connsiteY89" fmla="*/ 1876540 h 2842353"/>
                <a:gd name="connsiteX90" fmla="*/ 53247 w 6841474"/>
                <a:gd name="connsiteY90" fmla="*/ 1645186 h 2842353"/>
                <a:gd name="connsiteX91" fmla="*/ 284602 w 6841474"/>
                <a:gd name="connsiteY91" fmla="*/ 1237562 h 2842353"/>
                <a:gd name="connsiteX92" fmla="*/ 295619 w 6841474"/>
                <a:gd name="connsiteY92" fmla="*/ 1006208 h 2842353"/>
                <a:gd name="connsiteX93" fmla="*/ 405787 w 6841474"/>
                <a:gd name="connsiteY93" fmla="*/ 807904 h 2842353"/>
                <a:gd name="connsiteX94" fmla="*/ 493922 w 6841474"/>
                <a:gd name="connsiteY94" fmla="*/ 951123 h 2842353"/>
                <a:gd name="connsiteX95" fmla="*/ 659175 w 6841474"/>
                <a:gd name="connsiteY95" fmla="*/ 984174 h 2842353"/>
                <a:gd name="connsiteX96" fmla="*/ 769344 w 6841474"/>
                <a:gd name="connsiteY96" fmla="*/ 763837 h 2842353"/>
                <a:gd name="connsiteX97" fmla="*/ 978664 w 6841474"/>
                <a:gd name="connsiteY97" fmla="*/ 201976 h 2842353"/>
                <a:gd name="connsiteX98" fmla="*/ 6002356 w 6841474"/>
                <a:gd name="connsiteY98" fmla="*/ 224010 h 2842353"/>
                <a:gd name="connsiteX99" fmla="*/ 5991339 w 6841474"/>
                <a:gd name="connsiteY99" fmla="*/ 1535017 h 2842353"/>
                <a:gd name="connsiteX0" fmla="*/ 5991339 w 6841474"/>
                <a:gd name="connsiteY0" fmla="*/ 1423012 h 2730348"/>
                <a:gd name="connsiteX1" fmla="*/ 5771002 w 6841474"/>
                <a:gd name="connsiteY1" fmla="*/ 1445046 h 2730348"/>
                <a:gd name="connsiteX2" fmla="*/ 5671850 w 6841474"/>
                <a:gd name="connsiteY2" fmla="*/ 1445046 h 2730348"/>
                <a:gd name="connsiteX3" fmla="*/ 5660833 w 6841474"/>
                <a:gd name="connsiteY3" fmla="*/ 1544198 h 2730348"/>
                <a:gd name="connsiteX4" fmla="*/ 5330327 w 6841474"/>
                <a:gd name="connsiteY4" fmla="*/ 1434029 h 2730348"/>
                <a:gd name="connsiteX5" fmla="*/ 5220158 w 6841474"/>
                <a:gd name="connsiteY5" fmla="*/ 1411996 h 2730348"/>
                <a:gd name="connsiteX6" fmla="*/ 5098973 w 6841474"/>
                <a:gd name="connsiteY6" fmla="*/ 1555215 h 2730348"/>
                <a:gd name="connsiteX7" fmla="*/ 4999821 w 6841474"/>
                <a:gd name="connsiteY7" fmla="*/ 1676400 h 2730348"/>
                <a:gd name="connsiteX8" fmla="*/ 4878635 w 6841474"/>
                <a:gd name="connsiteY8" fmla="*/ 1676400 h 2730348"/>
                <a:gd name="connsiteX9" fmla="*/ 4702366 w 6841474"/>
                <a:gd name="connsiteY9" fmla="*/ 1665384 h 2730348"/>
                <a:gd name="connsiteX10" fmla="*/ 4548129 w 6841474"/>
                <a:gd name="connsiteY10" fmla="*/ 1676400 h 2730348"/>
                <a:gd name="connsiteX11" fmla="*/ 4415927 w 6841474"/>
                <a:gd name="connsiteY11" fmla="*/ 1643350 h 2730348"/>
                <a:gd name="connsiteX12" fmla="*/ 4283725 w 6841474"/>
                <a:gd name="connsiteY12" fmla="*/ 1654367 h 2730348"/>
                <a:gd name="connsiteX13" fmla="*/ 4338809 w 6841474"/>
                <a:gd name="connsiteY13" fmla="*/ 1544198 h 2730348"/>
                <a:gd name="connsiteX14" fmla="*/ 4382876 w 6841474"/>
                <a:gd name="connsiteY14" fmla="*/ 1411996 h 2730348"/>
                <a:gd name="connsiteX15" fmla="*/ 4239657 w 6841474"/>
                <a:gd name="connsiteY15" fmla="*/ 1411996 h 2730348"/>
                <a:gd name="connsiteX16" fmla="*/ 4008303 w 6841474"/>
                <a:gd name="connsiteY16" fmla="*/ 1533181 h 2730348"/>
                <a:gd name="connsiteX17" fmla="*/ 3865084 w 6841474"/>
                <a:gd name="connsiteY17" fmla="*/ 1665384 h 2730348"/>
                <a:gd name="connsiteX18" fmla="*/ 3776949 w 6841474"/>
                <a:gd name="connsiteY18" fmla="*/ 1819620 h 2730348"/>
                <a:gd name="connsiteX19" fmla="*/ 3787966 w 6841474"/>
                <a:gd name="connsiteY19" fmla="*/ 1885721 h 2730348"/>
                <a:gd name="connsiteX20" fmla="*/ 3986269 w 6841474"/>
                <a:gd name="connsiteY20" fmla="*/ 1841653 h 2730348"/>
                <a:gd name="connsiteX21" fmla="*/ 4074404 w 6841474"/>
                <a:gd name="connsiteY21" fmla="*/ 1940805 h 2730348"/>
                <a:gd name="connsiteX22" fmla="*/ 3953219 w 6841474"/>
                <a:gd name="connsiteY22" fmla="*/ 2028940 h 2730348"/>
                <a:gd name="connsiteX23" fmla="*/ 3556611 w 6841474"/>
                <a:gd name="connsiteY23" fmla="*/ 1973856 h 2730348"/>
                <a:gd name="connsiteX24" fmla="*/ 3204072 w 6841474"/>
                <a:gd name="connsiteY24" fmla="*/ 2028940 h 2730348"/>
                <a:gd name="connsiteX25" fmla="*/ 2961701 w 6841474"/>
                <a:gd name="connsiteY25" fmla="*/ 2017923 h 2730348"/>
                <a:gd name="connsiteX26" fmla="*/ 2730346 w 6841474"/>
                <a:gd name="connsiteY26" fmla="*/ 2128092 h 2730348"/>
                <a:gd name="connsiteX27" fmla="*/ 2521026 w 6841474"/>
                <a:gd name="connsiteY27" fmla="*/ 2161143 h 2730348"/>
                <a:gd name="connsiteX28" fmla="*/ 1848997 w 6841474"/>
                <a:gd name="connsiteY28" fmla="*/ 2414531 h 2730348"/>
                <a:gd name="connsiteX29" fmla="*/ 1716794 w 6841474"/>
                <a:gd name="connsiteY29" fmla="*/ 2502665 h 2730348"/>
                <a:gd name="connsiteX30" fmla="*/ 1496457 w 6841474"/>
                <a:gd name="connsiteY30" fmla="*/ 2557750 h 2730348"/>
                <a:gd name="connsiteX31" fmla="*/ 1364255 w 6841474"/>
                <a:gd name="connsiteY31" fmla="*/ 2546733 h 2730348"/>
                <a:gd name="connsiteX32" fmla="*/ 1055782 w 6841474"/>
                <a:gd name="connsiteY32" fmla="*/ 2723003 h 2730348"/>
                <a:gd name="connsiteX33" fmla="*/ 1055782 w 6841474"/>
                <a:gd name="connsiteY33" fmla="*/ 2502665 h 2730348"/>
                <a:gd name="connsiteX34" fmla="*/ 1408322 w 6841474"/>
                <a:gd name="connsiteY34" fmla="*/ 2436564 h 2730348"/>
                <a:gd name="connsiteX35" fmla="*/ 1507474 w 6841474"/>
                <a:gd name="connsiteY35" fmla="*/ 2425547 h 2730348"/>
                <a:gd name="connsiteX36" fmla="*/ 1628660 w 6841474"/>
                <a:gd name="connsiteY36" fmla="*/ 2337412 h 2730348"/>
                <a:gd name="connsiteX37" fmla="*/ 1904081 w 6841474"/>
                <a:gd name="connsiteY37" fmla="*/ 2293345 h 2730348"/>
                <a:gd name="connsiteX38" fmla="*/ 2102385 w 6841474"/>
                <a:gd name="connsiteY38" fmla="*/ 2139109 h 2730348"/>
                <a:gd name="connsiteX39" fmla="*/ 2300688 w 6841474"/>
                <a:gd name="connsiteY39" fmla="*/ 2139109 h 2730348"/>
                <a:gd name="connsiteX40" fmla="*/ 2543060 w 6841474"/>
                <a:gd name="connsiteY40" fmla="*/ 2039957 h 2730348"/>
                <a:gd name="connsiteX41" fmla="*/ 2653228 w 6841474"/>
                <a:gd name="connsiteY41" fmla="*/ 1896738 h 2730348"/>
                <a:gd name="connsiteX42" fmla="*/ 2851532 w 6841474"/>
                <a:gd name="connsiteY42" fmla="*/ 1863687 h 2730348"/>
                <a:gd name="connsiteX43" fmla="*/ 2994751 w 6841474"/>
                <a:gd name="connsiteY43" fmla="*/ 1764535 h 2730348"/>
                <a:gd name="connsiteX44" fmla="*/ 3060852 w 6841474"/>
                <a:gd name="connsiteY44" fmla="*/ 1896738 h 2730348"/>
                <a:gd name="connsiteX45" fmla="*/ 3270173 w 6841474"/>
                <a:gd name="connsiteY45" fmla="*/ 1874704 h 2730348"/>
                <a:gd name="connsiteX46" fmla="*/ 3281190 w 6841474"/>
                <a:gd name="connsiteY46" fmla="*/ 1533181 h 2730348"/>
                <a:gd name="connsiteX47" fmla="*/ 3501527 w 6841474"/>
                <a:gd name="connsiteY47" fmla="*/ 1367928 h 2730348"/>
                <a:gd name="connsiteX48" fmla="*/ 3644746 w 6841474"/>
                <a:gd name="connsiteY48" fmla="*/ 1279793 h 2730348"/>
                <a:gd name="connsiteX49" fmla="*/ 3435426 w 6841474"/>
                <a:gd name="connsiteY49" fmla="*/ 1301827 h 2730348"/>
                <a:gd name="connsiteX50" fmla="*/ 3292207 w 6841474"/>
                <a:gd name="connsiteY50" fmla="*/ 1279793 h 2730348"/>
                <a:gd name="connsiteX51" fmla="*/ 3137970 w 6841474"/>
                <a:gd name="connsiteY51" fmla="*/ 1456063 h 2730348"/>
                <a:gd name="connsiteX52" fmla="*/ 3060852 w 6841474"/>
                <a:gd name="connsiteY52" fmla="*/ 1478097 h 2730348"/>
                <a:gd name="connsiteX53" fmla="*/ 2763397 w 6841474"/>
                <a:gd name="connsiteY53" fmla="*/ 1323861 h 2730348"/>
                <a:gd name="connsiteX54" fmla="*/ 2609161 w 6841474"/>
                <a:gd name="connsiteY54" fmla="*/ 1202675 h 2730348"/>
                <a:gd name="connsiteX55" fmla="*/ 2432891 w 6841474"/>
                <a:gd name="connsiteY55" fmla="*/ 1125557 h 2730348"/>
                <a:gd name="connsiteX56" fmla="*/ 2410857 w 6841474"/>
                <a:gd name="connsiteY56" fmla="*/ 1356911 h 2730348"/>
                <a:gd name="connsiteX57" fmla="*/ 2245604 w 6841474"/>
                <a:gd name="connsiteY57" fmla="*/ 1114540 h 2730348"/>
                <a:gd name="connsiteX58" fmla="*/ 2047301 w 6841474"/>
                <a:gd name="connsiteY58" fmla="*/ 1026405 h 2730348"/>
                <a:gd name="connsiteX59" fmla="*/ 2036284 w 6841474"/>
                <a:gd name="connsiteY59" fmla="*/ 1092506 h 2730348"/>
                <a:gd name="connsiteX60" fmla="*/ 1848997 w 6841474"/>
                <a:gd name="connsiteY60" fmla="*/ 1158608 h 2730348"/>
                <a:gd name="connsiteX61" fmla="*/ 1683744 w 6841474"/>
                <a:gd name="connsiteY61" fmla="*/ 1423012 h 2730348"/>
                <a:gd name="connsiteX62" fmla="*/ 1595609 w 6841474"/>
                <a:gd name="connsiteY62" fmla="*/ 1588265 h 2730348"/>
                <a:gd name="connsiteX63" fmla="*/ 1606626 w 6841474"/>
                <a:gd name="connsiteY63" fmla="*/ 1720468 h 2730348"/>
                <a:gd name="connsiteX64" fmla="*/ 1474423 w 6841474"/>
                <a:gd name="connsiteY64" fmla="*/ 1830637 h 2730348"/>
                <a:gd name="connsiteX65" fmla="*/ 1353238 w 6841474"/>
                <a:gd name="connsiteY65" fmla="*/ 1841653 h 2730348"/>
                <a:gd name="connsiteX66" fmla="*/ 1364255 w 6841474"/>
                <a:gd name="connsiteY66" fmla="*/ 1918771 h 2730348"/>
                <a:gd name="connsiteX67" fmla="*/ 1573575 w 6841474"/>
                <a:gd name="connsiteY67" fmla="*/ 1841653 h 2730348"/>
                <a:gd name="connsiteX68" fmla="*/ 1738828 w 6841474"/>
                <a:gd name="connsiteY68" fmla="*/ 1841653 h 2730348"/>
                <a:gd name="connsiteX69" fmla="*/ 1771879 w 6841474"/>
                <a:gd name="connsiteY69" fmla="*/ 2028940 h 2730348"/>
                <a:gd name="connsiteX70" fmla="*/ 1749845 w 6841474"/>
                <a:gd name="connsiteY70" fmla="*/ 2161143 h 2730348"/>
                <a:gd name="connsiteX71" fmla="*/ 1562558 w 6841474"/>
                <a:gd name="connsiteY71" fmla="*/ 2172159 h 2730348"/>
                <a:gd name="connsiteX72" fmla="*/ 1474423 w 6841474"/>
                <a:gd name="connsiteY72" fmla="*/ 2084024 h 2730348"/>
                <a:gd name="connsiteX73" fmla="*/ 1353238 w 6841474"/>
                <a:gd name="connsiteY73" fmla="*/ 1995890 h 2730348"/>
                <a:gd name="connsiteX74" fmla="*/ 1298154 w 6841474"/>
                <a:gd name="connsiteY74" fmla="*/ 1852670 h 2730348"/>
                <a:gd name="connsiteX75" fmla="*/ 1199002 w 6841474"/>
                <a:gd name="connsiteY75" fmla="*/ 1907755 h 2730348"/>
                <a:gd name="connsiteX76" fmla="*/ 1353238 w 6841474"/>
                <a:gd name="connsiteY76" fmla="*/ 1995890 h 2730348"/>
                <a:gd name="connsiteX77" fmla="*/ 1331204 w 6841474"/>
                <a:gd name="connsiteY77" fmla="*/ 2073008 h 2730348"/>
                <a:gd name="connsiteX78" fmla="*/ 1199002 w 6841474"/>
                <a:gd name="connsiteY78" fmla="*/ 2073008 h 2730348"/>
                <a:gd name="connsiteX79" fmla="*/ 1055782 w 6841474"/>
                <a:gd name="connsiteY79" fmla="*/ 2128092 h 2730348"/>
                <a:gd name="connsiteX80" fmla="*/ 1132901 w 6841474"/>
                <a:gd name="connsiteY80" fmla="*/ 2183176 h 2730348"/>
                <a:gd name="connsiteX81" fmla="*/ 1121884 w 6841474"/>
                <a:gd name="connsiteY81" fmla="*/ 2260294 h 2730348"/>
                <a:gd name="connsiteX82" fmla="*/ 780361 w 6841474"/>
                <a:gd name="connsiteY82" fmla="*/ 2238261 h 2730348"/>
                <a:gd name="connsiteX83" fmla="*/ 515956 w 6841474"/>
                <a:gd name="connsiteY83" fmla="*/ 2238261 h 2730348"/>
                <a:gd name="connsiteX84" fmla="*/ 284602 w 6841474"/>
                <a:gd name="connsiteY84" fmla="*/ 2271311 h 2730348"/>
                <a:gd name="connsiteX85" fmla="*/ 229517 w 6841474"/>
                <a:gd name="connsiteY85" fmla="*/ 2172159 h 2730348"/>
                <a:gd name="connsiteX86" fmla="*/ 328669 w 6841474"/>
                <a:gd name="connsiteY86" fmla="*/ 2139109 h 2730348"/>
                <a:gd name="connsiteX87" fmla="*/ 295619 w 6841474"/>
                <a:gd name="connsiteY87" fmla="*/ 2017923 h 2730348"/>
                <a:gd name="connsiteX88" fmla="*/ 306635 w 6841474"/>
                <a:gd name="connsiteY88" fmla="*/ 1863687 h 2730348"/>
                <a:gd name="connsiteX89" fmla="*/ 42231 w 6841474"/>
                <a:gd name="connsiteY89" fmla="*/ 1764535 h 2730348"/>
                <a:gd name="connsiteX90" fmla="*/ 53247 w 6841474"/>
                <a:gd name="connsiteY90" fmla="*/ 1533181 h 2730348"/>
                <a:gd name="connsiteX91" fmla="*/ 284602 w 6841474"/>
                <a:gd name="connsiteY91" fmla="*/ 1125557 h 2730348"/>
                <a:gd name="connsiteX92" fmla="*/ 295619 w 6841474"/>
                <a:gd name="connsiteY92" fmla="*/ 894203 h 2730348"/>
                <a:gd name="connsiteX93" fmla="*/ 405787 w 6841474"/>
                <a:gd name="connsiteY93" fmla="*/ 695899 h 2730348"/>
                <a:gd name="connsiteX94" fmla="*/ 493922 w 6841474"/>
                <a:gd name="connsiteY94" fmla="*/ 839118 h 2730348"/>
                <a:gd name="connsiteX95" fmla="*/ 659175 w 6841474"/>
                <a:gd name="connsiteY95" fmla="*/ 872169 h 2730348"/>
                <a:gd name="connsiteX96" fmla="*/ 769344 w 6841474"/>
                <a:gd name="connsiteY96" fmla="*/ 651832 h 2730348"/>
                <a:gd name="connsiteX97" fmla="*/ 978664 w 6841474"/>
                <a:gd name="connsiteY97" fmla="*/ 89971 h 2730348"/>
                <a:gd name="connsiteX98" fmla="*/ 6002356 w 6841474"/>
                <a:gd name="connsiteY98" fmla="*/ 112005 h 2730348"/>
                <a:gd name="connsiteX99" fmla="*/ 5991339 w 6841474"/>
                <a:gd name="connsiteY99" fmla="*/ 1423012 h 2730348"/>
                <a:gd name="connsiteX0" fmla="*/ 5991339 w 6029898"/>
                <a:gd name="connsiteY0" fmla="*/ 1423012 h 2730348"/>
                <a:gd name="connsiteX1" fmla="*/ 5771002 w 6029898"/>
                <a:gd name="connsiteY1" fmla="*/ 1445046 h 2730348"/>
                <a:gd name="connsiteX2" fmla="*/ 5671850 w 6029898"/>
                <a:gd name="connsiteY2" fmla="*/ 1445046 h 2730348"/>
                <a:gd name="connsiteX3" fmla="*/ 5660833 w 6029898"/>
                <a:gd name="connsiteY3" fmla="*/ 1544198 h 2730348"/>
                <a:gd name="connsiteX4" fmla="*/ 5330327 w 6029898"/>
                <a:gd name="connsiteY4" fmla="*/ 1434029 h 2730348"/>
                <a:gd name="connsiteX5" fmla="*/ 5220158 w 6029898"/>
                <a:gd name="connsiteY5" fmla="*/ 1411996 h 2730348"/>
                <a:gd name="connsiteX6" fmla="*/ 5098973 w 6029898"/>
                <a:gd name="connsiteY6" fmla="*/ 1555215 h 2730348"/>
                <a:gd name="connsiteX7" fmla="*/ 4999821 w 6029898"/>
                <a:gd name="connsiteY7" fmla="*/ 1676400 h 2730348"/>
                <a:gd name="connsiteX8" fmla="*/ 4878635 w 6029898"/>
                <a:gd name="connsiteY8" fmla="*/ 1676400 h 2730348"/>
                <a:gd name="connsiteX9" fmla="*/ 4702366 w 6029898"/>
                <a:gd name="connsiteY9" fmla="*/ 1665384 h 2730348"/>
                <a:gd name="connsiteX10" fmla="*/ 4548129 w 6029898"/>
                <a:gd name="connsiteY10" fmla="*/ 1676400 h 2730348"/>
                <a:gd name="connsiteX11" fmla="*/ 4415927 w 6029898"/>
                <a:gd name="connsiteY11" fmla="*/ 1643350 h 2730348"/>
                <a:gd name="connsiteX12" fmla="*/ 4283725 w 6029898"/>
                <a:gd name="connsiteY12" fmla="*/ 1654367 h 2730348"/>
                <a:gd name="connsiteX13" fmla="*/ 4338809 w 6029898"/>
                <a:gd name="connsiteY13" fmla="*/ 1544198 h 2730348"/>
                <a:gd name="connsiteX14" fmla="*/ 4382876 w 6029898"/>
                <a:gd name="connsiteY14" fmla="*/ 1411996 h 2730348"/>
                <a:gd name="connsiteX15" fmla="*/ 4239657 w 6029898"/>
                <a:gd name="connsiteY15" fmla="*/ 1411996 h 2730348"/>
                <a:gd name="connsiteX16" fmla="*/ 4008303 w 6029898"/>
                <a:gd name="connsiteY16" fmla="*/ 1533181 h 2730348"/>
                <a:gd name="connsiteX17" fmla="*/ 3865084 w 6029898"/>
                <a:gd name="connsiteY17" fmla="*/ 1665384 h 2730348"/>
                <a:gd name="connsiteX18" fmla="*/ 3776949 w 6029898"/>
                <a:gd name="connsiteY18" fmla="*/ 1819620 h 2730348"/>
                <a:gd name="connsiteX19" fmla="*/ 3787966 w 6029898"/>
                <a:gd name="connsiteY19" fmla="*/ 1885721 h 2730348"/>
                <a:gd name="connsiteX20" fmla="*/ 3986269 w 6029898"/>
                <a:gd name="connsiteY20" fmla="*/ 1841653 h 2730348"/>
                <a:gd name="connsiteX21" fmla="*/ 4074404 w 6029898"/>
                <a:gd name="connsiteY21" fmla="*/ 1940805 h 2730348"/>
                <a:gd name="connsiteX22" fmla="*/ 3953219 w 6029898"/>
                <a:gd name="connsiteY22" fmla="*/ 2028940 h 2730348"/>
                <a:gd name="connsiteX23" fmla="*/ 3556611 w 6029898"/>
                <a:gd name="connsiteY23" fmla="*/ 1973856 h 2730348"/>
                <a:gd name="connsiteX24" fmla="*/ 3204072 w 6029898"/>
                <a:gd name="connsiteY24" fmla="*/ 2028940 h 2730348"/>
                <a:gd name="connsiteX25" fmla="*/ 2961701 w 6029898"/>
                <a:gd name="connsiteY25" fmla="*/ 2017923 h 2730348"/>
                <a:gd name="connsiteX26" fmla="*/ 2730346 w 6029898"/>
                <a:gd name="connsiteY26" fmla="*/ 2128092 h 2730348"/>
                <a:gd name="connsiteX27" fmla="*/ 2521026 w 6029898"/>
                <a:gd name="connsiteY27" fmla="*/ 2161143 h 2730348"/>
                <a:gd name="connsiteX28" fmla="*/ 1848997 w 6029898"/>
                <a:gd name="connsiteY28" fmla="*/ 2414531 h 2730348"/>
                <a:gd name="connsiteX29" fmla="*/ 1716794 w 6029898"/>
                <a:gd name="connsiteY29" fmla="*/ 2502665 h 2730348"/>
                <a:gd name="connsiteX30" fmla="*/ 1496457 w 6029898"/>
                <a:gd name="connsiteY30" fmla="*/ 2557750 h 2730348"/>
                <a:gd name="connsiteX31" fmla="*/ 1364255 w 6029898"/>
                <a:gd name="connsiteY31" fmla="*/ 2546733 h 2730348"/>
                <a:gd name="connsiteX32" fmla="*/ 1055782 w 6029898"/>
                <a:gd name="connsiteY32" fmla="*/ 2723003 h 2730348"/>
                <a:gd name="connsiteX33" fmla="*/ 1055782 w 6029898"/>
                <a:gd name="connsiteY33" fmla="*/ 2502665 h 2730348"/>
                <a:gd name="connsiteX34" fmla="*/ 1408322 w 6029898"/>
                <a:gd name="connsiteY34" fmla="*/ 2436564 h 2730348"/>
                <a:gd name="connsiteX35" fmla="*/ 1507474 w 6029898"/>
                <a:gd name="connsiteY35" fmla="*/ 2425547 h 2730348"/>
                <a:gd name="connsiteX36" fmla="*/ 1628660 w 6029898"/>
                <a:gd name="connsiteY36" fmla="*/ 2337412 h 2730348"/>
                <a:gd name="connsiteX37" fmla="*/ 1904081 w 6029898"/>
                <a:gd name="connsiteY37" fmla="*/ 2293345 h 2730348"/>
                <a:gd name="connsiteX38" fmla="*/ 2102385 w 6029898"/>
                <a:gd name="connsiteY38" fmla="*/ 2139109 h 2730348"/>
                <a:gd name="connsiteX39" fmla="*/ 2300688 w 6029898"/>
                <a:gd name="connsiteY39" fmla="*/ 2139109 h 2730348"/>
                <a:gd name="connsiteX40" fmla="*/ 2543060 w 6029898"/>
                <a:gd name="connsiteY40" fmla="*/ 2039957 h 2730348"/>
                <a:gd name="connsiteX41" fmla="*/ 2653228 w 6029898"/>
                <a:gd name="connsiteY41" fmla="*/ 1896738 h 2730348"/>
                <a:gd name="connsiteX42" fmla="*/ 2851532 w 6029898"/>
                <a:gd name="connsiteY42" fmla="*/ 1863687 h 2730348"/>
                <a:gd name="connsiteX43" fmla="*/ 2994751 w 6029898"/>
                <a:gd name="connsiteY43" fmla="*/ 1764535 h 2730348"/>
                <a:gd name="connsiteX44" fmla="*/ 3060852 w 6029898"/>
                <a:gd name="connsiteY44" fmla="*/ 1896738 h 2730348"/>
                <a:gd name="connsiteX45" fmla="*/ 3270173 w 6029898"/>
                <a:gd name="connsiteY45" fmla="*/ 1874704 h 2730348"/>
                <a:gd name="connsiteX46" fmla="*/ 3281190 w 6029898"/>
                <a:gd name="connsiteY46" fmla="*/ 1533181 h 2730348"/>
                <a:gd name="connsiteX47" fmla="*/ 3501527 w 6029898"/>
                <a:gd name="connsiteY47" fmla="*/ 1367928 h 2730348"/>
                <a:gd name="connsiteX48" fmla="*/ 3644746 w 6029898"/>
                <a:gd name="connsiteY48" fmla="*/ 1279793 h 2730348"/>
                <a:gd name="connsiteX49" fmla="*/ 3435426 w 6029898"/>
                <a:gd name="connsiteY49" fmla="*/ 1301827 h 2730348"/>
                <a:gd name="connsiteX50" fmla="*/ 3292207 w 6029898"/>
                <a:gd name="connsiteY50" fmla="*/ 1279793 h 2730348"/>
                <a:gd name="connsiteX51" fmla="*/ 3137970 w 6029898"/>
                <a:gd name="connsiteY51" fmla="*/ 1456063 h 2730348"/>
                <a:gd name="connsiteX52" fmla="*/ 3060852 w 6029898"/>
                <a:gd name="connsiteY52" fmla="*/ 1478097 h 2730348"/>
                <a:gd name="connsiteX53" fmla="*/ 2763397 w 6029898"/>
                <a:gd name="connsiteY53" fmla="*/ 1323861 h 2730348"/>
                <a:gd name="connsiteX54" fmla="*/ 2609161 w 6029898"/>
                <a:gd name="connsiteY54" fmla="*/ 1202675 h 2730348"/>
                <a:gd name="connsiteX55" fmla="*/ 2432891 w 6029898"/>
                <a:gd name="connsiteY55" fmla="*/ 1125557 h 2730348"/>
                <a:gd name="connsiteX56" fmla="*/ 2410857 w 6029898"/>
                <a:gd name="connsiteY56" fmla="*/ 1356911 h 2730348"/>
                <a:gd name="connsiteX57" fmla="*/ 2245604 w 6029898"/>
                <a:gd name="connsiteY57" fmla="*/ 1114540 h 2730348"/>
                <a:gd name="connsiteX58" fmla="*/ 2047301 w 6029898"/>
                <a:gd name="connsiteY58" fmla="*/ 1026405 h 2730348"/>
                <a:gd name="connsiteX59" fmla="*/ 2036284 w 6029898"/>
                <a:gd name="connsiteY59" fmla="*/ 1092506 h 2730348"/>
                <a:gd name="connsiteX60" fmla="*/ 1848997 w 6029898"/>
                <a:gd name="connsiteY60" fmla="*/ 1158608 h 2730348"/>
                <a:gd name="connsiteX61" fmla="*/ 1683744 w 6029898"/>
                <a:gd name="connsiteY61" fmla="*/ 1423012 h 2730348"/>
                <a:gd name="connsiteX62" fmla="*/ 1595609 w 6029898"/>
                <a:gd name="connsiteY62" fmla="*/ 1588265 h 2730348"/>
                <a:gd name="connsiteX63" fmla="*/ 1606626 w 6029898"/>
                <a:gd name="connsiteY63" fmla="*/ 1720468 h 2730348"/>
                <a:gd name="connsiteX64" fmla="*/ 1474423 w 6029898"/>
                <a:gd name="connsiteY64" fmla="*/ 1830637 h 2730348"/>
                <a:gd name="connsiteX65" fmla="*/ 1353238 w 6029898"/>
                <a:gd name="connsiteY65" fmla="*/ 1841653 h 2730348"/>
                <a:gd name="connsiteX66" fmla="*/ 1364255 w 6029898"/>
                <a:gd name="connsiteY66" fmla="*/ 1918771 h 2730348"/>
                <a:gd name="connsiteX67" fmla="*/ 1573575 w 6029898"/>
                <a:gd name="connsiteY67" fmla="*/ 1841653 h 2730348"/>
                <a:gd name="connsiteX68" fmla="*/ 1738828 w 6029898"/>
                <a:gd name="connsiteY68" fmla="*/ 1841653 h 2730348"/>
                <a:gd name="connsiteX69" fmla="*/ 1771879 w 6029898"/>
                <a:gd name="connsiteY69" fmla="*/ 2028940 h 2730348"/>
                <a:gd name="connsiteX70" fmla="*/ 1749845 w 6029898"/>
                <a:gd name="connsiteY70" fmla="*/ 2161143 h 2730348"/>
                <a:gd name="connsiteX71" fmla="*/ 1562558 w 6029898"/>
                <a:gd name="connsiteY71" fmla="*/ 2172159 h 2730348"/>
                <a:gd name="connsiteX72" fmla="*/ 1474423 w 6029898"/>
                <a:gd name="connsiteY72" fmla="*/ 2084024 h 2730348"/>
                <a:gd name="connsiteX73" fmla="*/ 1353238 w 6029898"/>
                <a:gd name="connsiteY73" fmla="*/ 1995890 h 2730348"/>
                <a:gd name="connsiteX74" fmla="*/ 1298154 w 6029898"/>
                <a:gd name="connsiteY74" fmla="*/ 1852670 h 2730348"/>
                <a:gd name="connsiteX75" fmla="*/ 1199002 w 6029898"/>
                <a:gd name="connsiteY75" fmla="*/ 1907755 h 2730348"/>
                <a:gd name="connsiteX76" fmla="*/ 1353238 w 6029898"/>
                <a:gd name="connsiteY76" fmla="*/ 1995890 h 2730348"/>
                <a:gd name="connsiteX77" fmla="*/ 1331204 w 6029898"/>
                <a:gd name="connsiteY77" fmla="*/ 2073008 h 2730348"/>
                <a:gd name="connsiteX78" fmla="*/ 1199002 w 6029898"/>
                <a:gd name="connsiteY78" fmla="*/ 2073008 h 2730348"/>
                <a:gd name="connsiteX79" fmla="*/ 1055782 w 6029898"/>
                <a:gd name="connsiteY79" fmla="*/ 2128092 h 2730348"/>
                <a:gd name="connsiteX80" fmla="*/ 1132901 w 6029898"/>
                <a:gd name="connsiteY80" fmla="*/ 2183176 h 2730348"/>
                <a:gd name="connsiteX81" fmla="*/ 1121884 w 6029898"/>
                <a:gd name="connsiteY81" fmla="*/ 2260294 h 2730348"/>
                <a:gd name="connsiteX82" fmla="*/ 780361 w 6029898"/>
                <a:gd name="connsiteY82" fmla="*/ 2238261 h 2730348"/>
                <a:gd name="connsiteX83" fmla="*/ 515956 w 6029898"/>
                <a:gd name="connsiteY83" fmla="*/ 2238261 h 2730348"/>
                <a:gd name="connsiteX84" fmla="*/ 284602 w 6029898"/>
                <a:gd name="connsiteY84" fmla="*/ 2271311 h 2730348"/>
                <a:gd name="connsiteX85" fmla="*/ 229517 w 6029898"/>
                <a:gd name="connsiteY85" fmla="*/ 2172159 h 2730348"/>
                <a:gd name="connsiteX86" fmla="*/ 328669 w 6029898"/>
                <a:gd name="connsiteY86" fmla="*/ 2139109 h 2730348"/>
                <a:gd name="connsiteX87" fmla="*/ 295619 w 6029898"/>
                <a:gd name="connsiteY87" fmla="*/ 2017923 h 2730348"/>
                <a:gd name="connsiteX88" fmla="*/ 306635 w 6029898"/>
                <a:gd name="connsiteY88" fmla="*/ 1863687 h 2730348"/>
                <a:gd name="connsiteX89" fmla="*/ 42231 w 6029898"/>
                <a:gd name="connsiteY89" fmla="*/ 1764535 h 2730348"/>
                <a:gd name="connsiteX90" fmla="*/ 53247 w 6029898"/>
                <a:gd name="connsiteY90" fmla="*/ 1533181 h 2730348"/>
                <a:gd name="connsiteX91" fmla="*/ 284602 w 6029898"/>
                <a:gd name="connsiteY91" fmla="*/ 1125557 h 2730348"/>
                <a:gd name="connsiteX92" fmla="*/ 295619 w 6029898"/>
                <a:gd name="connsiteY92" fmla="*/ 894203 h 2730348"/>
                <a:gd name="connsiteX93" fmla="*/ 405787 w 6029898"/>
                <a:gd name="connsiteY93" fmla="*/ 695899 h 2730348"/>
                <a:gd name="connsiteX94" fmla="*/ 493922 w 6029898"/>
                <a:gd name="connsiteY94" fmla="*/ 839118 h 2730348"/>
                <a:gd name="connsiteX95" fmla="*/ 659175 w 6029898"/>
                <a:gd name="connsiteY95" fmla="*/ 872169 h 2730348"/>
                <a:gd name="connsiteX96" fmla="*/ 769344 w 6029898"/>
                <a:gd name="connsiteY96" fmla="*/ 651832 h 2730348"/>
                <a:gd name="connsiteX97" fmla="*/ 978664 w 6029898"/>
                <a:gd name="connsiteY97" fmla="*/ 89971 h 2730348"/>
                <a:gd name="connsiteX98" fmla="*/ 6002356 w 6029898"/>
                <a:gd name="connsiteY98" fmla="*/ 112005 h 2730348"/>
                <a:gd name="connsiteX99" fmla="*/ 5991339 w 6029898"/>
                <a:gd name="connsiteY99" fmla="*/ 1423012 h 2730348"/>
                <a:gd name="connsiteX0" fmla="*/ 5991339 w 6029898"/>
                <a:gd name="connsiteY0" fmla="*/ 1423012 h 2730348"/>
                <a:gd name="connsiteX1" fmla="*/ 5771002 w 6029898"/>
                <a:gd name="connsiteY1" fmla="*/ 1445046 h 2730348"/>
                <a:gd name="connsiteX2" fmla="*/ 5671850 w 6029898"/>
                <a:gd name="connsiteY2" fmla="*/ 1445046 h 2730348"/>
                <a:gd name="connsiteX3" fmla="*/ 5660833 w 6029898"/>
                <a:gd name="connsiteY3" fmla="*/ 1544198 h 2730348"/>
                <a:gd name="connsiteX4" fmla="*/ 5330327 w 6029898"/>
                <a:gd name="connsiteY4" fmla="*/ 1434029 h 2730348"/>
                <a:gd name="connsiteX5" fmla="*/ 5220158 w 6029898"/>
                <a:gd name="connsiteY5" fmla="*/ 1411996 h 2730348"/>
                <a:gd name="connsiteX6" fmla="*/ 5098973 w 6029898"/>
                <a:gd name="connsiteY6" fmla="*/ 1555215 h 2730348"/>
                <a:gd name="connsiteX7" fmla="*/ 4999821 w 6029898"/>
                <a:gd name="connsiteY7" fmla="*/ 1676400 h 2730348"/>
                <a:gd name="connsiteX8" fmla="*/ 4878635 w 6029898"/>
                <a:gd name="connsiteY8" fmla="*/ 1676400 h 2730348"/>
                <a:gd name="connsiteX9" fmla="*/ 4702366 w 6029898"/>
                <a:gd name="connsiteY9" fmla="*/ 1665384 h 2730348"/>
                <a:gd name="connsiteX10" fmla="*/ 4548129 w 6029898"/>
                <a:gd name="connsiteY10" fmla="*/ 1676400 h 2730348"/>
                <a:gd name="connsiteX11" fmla="*/ 4415927 w 6029898"/>
                <a:gd name="connsiteY11" fmla="*/ 1643350 h 2730348"/>
                <a:gd name="connsiteX12" fmla="*/ 4283725 w 6029898"/>
                <a:gd name="connsiteY12" fmla="*/ 1654367 h 2730348"/>
                <a:gd name="connsiteX13" fmla="*/ 4338809 w 6029898"/>
                <a:gd name="connsiteY13" fmla="*/ 1544198 h 2730348"/>
                <a:gd name="connsiteX14" fmla="*/ 4382876 w 6029898"/>
                <a:gd name="connsiteY14" fmla="*/ 1411996 h 2730348"/>
                <a:gd name="connsiteX15" fmla="*/ 4239657 w 6029898"/>
                <a:gd name="connsiteY15" fmla="*/ 1411996 h 2730348"/>
                <a:gd name="connsiteX16" fmla="*/ 4008303 w 6029898"/>
                <a:gd name="connsiteY16" fmla="*/ 1533181 h 2730348"/>
                <a:gd name="connsiteX17" fmla="*/ 3865084 w 6029898"/>
                <a:gd name="connsiteY17" fmla="*/ 1665384 h 2730348"/>
                <a:gd name="connsiteX18" fmla="*/ 3776949 w 6029898"/>
                <a:gd name="connsiteY18" fmla="*/ 1819620 h 2730348"/>
                <a:gd name="connsiteX19" fmla="*/ 3787966 w 6029898"/>
                <a:gd name="connsiteY19" fmla="*/ 1885721 h 2730348"/>
                <a:gd name="connsiteX20" fmla="*/ 3986269 w 6029898"/>
                <a:gd name="connsiteY20" fmla="*/ 1841653 h 2730348"/>
                <a:gd name="connsiteX21" fmla="*/ 4074404 w 6029898"/>
                <a:gd name="connsiteY21" fmla="*/ 1940805 h 2730348"/>
                <a:gd name="connsiteX22" fmla="*/ 3953219 w 6029898"/>
                <a:gd name="connsiteY22" fmla="*/ 2028940 h 2730348"/>
                <a:gd name="connsiteX23" fmla="*/ 3556611 w 6029898"/>
                <a:gd name="connsiteY23" fmla="*/ 1973856 h 2730348"/>
                <a:gd name="connsiteX24" fmla="*/ 3204072 w 6029898"/>
                <a:gd name="connsiteY24" fmla="*/ 2028940 h 2730348"/>
                <a:gd name="connsiteX25" fmla="*/ 2961701 w 6029898"/>
                <a:gd name="connsiteY25" fmla="*/ 2017923 h 2730348"/>
                <a:gd name="connsiteX26" fmla="*/ 2730346 w 6029898"/>
                <a:gd name="connsiteY26" fmla="*/ 2128092 h 2730348"/>
                <a:gd name="connsiteX27" fmla="*/ 2521026 w 6029898"/>
                <a:gd name="connsiteY27" fmla="*/ 2161143 h 2730348"/>
                <a:gd name="connsiteX28" fmla="*/ 1848997 w 6029898"/>
                <a:gd name="connsiteY28" fmla="*/ 2414531 h 2730348"/>
                <a:gd name="connsiteX29" fmla="*/ 1716794 w 6029898"/>
                <a:gd name="connsiteY29" fmla="*/ 2502665 h 2730348"/>
                <a:gd name="connsiteX30" fmla="*/ 1496457 w 6029898"/>
                <a:gd name="connsiteY30" fmla="*/ 2557750 h 2730348"/>
                <a:gd name="connsiteX31" fmla="*/ 1364255 w 6029898"/>
                <a:gd name="connsiteY31" fmla="*/ 2546733 h 2730348"/>
                <a:gd name="connsiteX32" fmla="*/ 1055782 w 6029898"/>
                <a:gd name="connsiteY32" fmla="*/ 2723003 h 2730348"/>
                <a:gd name="connsiteX33" fmla="*/ 1055782 w 6029898"/>
                <a:gd name="connsiteY33" fmla="*/ 2502665 h 2730348"/>
                <a:gd name="connsiteX34" fmla="*/ 1408322 w 6029898"/>
                <a:gd name="connsiteY34" fmla="*/ 2436564 h 2730348"/>
                <a:gd name="connsiteX35" fmla="*/ 1507474 w 6029898"/>
                <a:gd name="connsiteY35" fmla="*/ 2425547 h 2730348"/>
                <a:gd name="connsiteX36" fmla="*/ 1628660 w 6029898"/>
                <a:gd name="connsiteY36" fmla="*/ 2337412 h 2730348"/>
                <a:gd name="connsiteX37" fmla="*/ 1904081 w 6029898"/>
                <a:gd name="connsiteY37" fmla="*/ 2293345 h 2730348"/>
                <a:gd name="connsiteX38" fmla="*/ 2102385 w 6029898"/>
                <a:gd name="connsiteY38" fmla="*/ 2139109 h 2730348"/>
                <a:gd name="connsiteX39" fmla="*/ 2300688 w 6029898"/>
                <a:gd name="connsiteY39" fmla="*/ 2139109 h 2730348"/>
                <a:gd name="connsiteX40" fmla="*/ 2543060 w 6029898"/>
                <a:gd name="connsiteY40" fmla="*/ 2039957 h 2730348"/>
                <a:gd name="connsiteX41" fmla="*/ 2653228 w 6029898"/>
                <a:gd name="connsiteY41" fmla="*/ 1896738 h 2730348"/>
                <a:gd name="connsiteX42" fmla="*/ 2851532 w 6029898"/>
                <a:gd name="connsiteY42" fmla="*/ 1863687 h 2730348"/>
                <a:gd name="connsiteX43" fmla="*/ 2994751 w 6029898"/>
                <a:gd name="connsiteY43" fmla="*/ 1764535 h 2730348"/>
                <a:gd name="connsiteX44" fmla="*/ 3060852 w 6029898"/>
                <a:gd name="connsiteY44" fmla="*/ 1896738 h 2730348"/>
                <a:gd name="connsiteX45" fmla="*/ 3270173 w 6029898"/>
                <a:gd name="connsiteY45" fmla="*/ 1874704 h 2730348"/>
                <a:gd name="connsiteX46" fmla="*/ 3281190 w 6029898"/>
                <a:gd name="connsiteY46" fmla="*/ 1533181 h 2730348"/>
                <a:gd name="connsiteX47" fmla="*/ 3501527 w 6029898"/>
                <a:gd name="connsiteY47" fmla="*/ 1367928 h 2730348"/>
                <a:gd name="connsiteX48" fmla="*/ 3644746 w 6029898"/>
                <a:gd name="connsiteY48" fmla="*/ 1279793 h 2730348"/>
                <a:gd name="connsiteX49" fmla="*/ 3435426 w 6029898"/>
                <a:gd name="connsiteY49" fmla="*/ 1301827 h 2730348"/>
                <a:gd name="connsiteX50" fmla="*/ 3292207 w 6029898"/>
                <a:gd name="connsiteY50" fmla="*/ 1279793 h 2730348"/>
                <a:gd name="connsiteX51" fmla="*/ 3137970 w 6029898"/>
                <a:gd name="connsiteY51" fmla="*/ 1456063 h 2730348"/>
                <a:gd name="connsiteX52" fmla="*/ 3060852 w 6029898"/>
                <a:gd name="connsiteY52" fmla="*/ 1478097 h 2730348"/>
                <a:gd name="connsiteX53" fmla="*/ 2763397 w 6029898"/>
                <a:gd name="connsiteY53" fmla="*/ 1323861 h 2730348"/>
                <a:gd name="connsiteX54" fmla="*/ 2609161 w 6029898"/>
                <a:gd name="connsiteY54" fmla="*/ 1202675 h 2730348"/>
                <a:gd name="connsiteX55" fmla="*/ 2432891 w 6029898"/>
                <a:gd name="connsiteY55" fmla="*/ 1125557 h 2730348"/>
                <a:gd name="connsiteX56" fmla="*/ 2410857 w 6029898"/>
                <a:gd name="connsiteY56" fmla="*/ 1356911 h 2730348"/>
                <a:gd name="connsiteX57" fmla="*/ 2245604 w 6029898"/>
                <a:gd name="connsiteY57" fmla="*/ 1114540 h 2730348"/>
                <a:gd name="connsiteX58" fmla="*/ 2047301 w 6029898"/>
                <a:gd name="connsiteY58" fmla="*/ 1026405 h 2730348"/>
                <a:gd name="connsiteX59" fmla="*/ 2036284 w 6029898"/>
                <a:gd name="connsiteY59" fmla="*/ 1092506 h 2730348"/>
                <a:gd name="connsiteX60" fmla="*/ 1848997 w 6029898"/>
                <a:gd name="connsiteY60" fmla="*/ 1158608 h 2730348"/>
                <a:gd name="connsiteX61" fmla="*/ 1683744 w 6029898"/>
                <a:gd name="connsiteY61" fmla="*/ 1423012 h 2730348"/>
                <a:gd name="connsiteX62" fmla="*/ 1595609 w 6029898"/>
                <a:gd name="connsiteY62" fmla="*/ 1588265 h 2730348"/>
                <a:gd name="connsiteX63" fmla="*/ 1606626 w 6029898"/>
                <a:gd name="connsiteY63" fmla="*/ 1720468 h 2730348"/>
                <a:gd name="connsiteX64" fmla="*/ 1474423 w 6029898"/>
                <a:gd name="connsiteY64" fmla="*/ 1830637 h 2730348"/>
                <a:gd name="connsiteX65" fmla="*/ 1353238 w 6029898"/>
                <a:gd name="connsiteY65" fmla="*/ 1841653 h 2730348"/>
                <a:gd name="connsiteX66" fmla="*/ 1364255 w 6029898"/>
                <a:gd name="connsiteY66" fmla="*/ 1918771 h 2730348"/>
                <a:gd name="connsiteX67" fmla="*/ 1573575 w 6029898"/>
                <a:gd name="connsiteY67" fmla="*/ 1841653 h 2730348"/>
                <a:gd name="connsiteX68" fmla="*/ 1738828 w 6029898"/>
                <a:gd name="connsiteY68" fmla="*/ 1841653 h 2730348"/>
                <a:gd name="connsiteX69" fmla="*/ 1771879 w 6029898"/>
                <a:gd name="connsiteY69" fmla="*/ 2028940 h 2730348"/>
                <a:gd name="connsiteX70" fmla="*/ 1749845 w 6029898"/>
                <a:gd name="connsiteY70" fmla="*/ 2161143 h 2730348"/>
                <a:gd name="connsiteX71" fmla="*/ 1562558 w 6029898"/>
                <a:gd name="connsiteY71" fmla="*/ 2172159 h 2730348"/>
                <a:gd name="connsiteX72" fmla="*/ 1474423 w 6029898"/>
                <a:gd name="connsiteY72" fmla="*/ 2084024 h 2730348"/>
                <a:gd name="connsiteX73" fmla="*/ 1353238 w 6029898"/>
                <a:gd name="connsiteY73" fmla="*/ 1995890 h 2730348"/>
                <a:gd name="connsiteX74" fmla="*/ 1298154 w 6029898"/>
                <a:gd name="connsiteY74" fmla="*/ 1852670 h 2730348"/>
                <a:gd name="connsiteX75" fmla="*/ 1199002 w 6029898"/>
                <a:gd name="connsiteY75" fmla="*/ 1907755 h 2730348"/>
                <a:gd name="connsiteX76" fmla="*/ 1353238 w 6029898"/>
                <a:gd name="connsiteY76" fmla="*/ 1995890 h 2730348"/>
                <a:gd name="connsiteX77" fmla="*/ 1331204 w 6029898"/>
                <a:gd name="connsiteY77" fmla="*/ 2073008 h 2730348"/>
                <a:gd name="connsiteX78" fmla="*/ 1199002 w 6029898"/>
                <a:gd name="connsiteY78" fmla="*/ 2073008 h 2730348"/>
                <a:gd name="connsiteX79" fmla="*/ 1055782 w 6029898"/>
                <a:gd name="connsiteY79" fmla="*/ 2128092 h 2730348"/>
                <a:gd name="connsiteX80" fmla="*/ 1132901 w 6029898"/>
                <a:gd name="connsiteY80" fmla="*/ 2183176 h 2730348"/>
                <a:gd name="connsiteX81" fmla="*/ 1121884 w 6029898"/>
                <a:gd name="connsiteY81" fmla="*/ 2260294 h 2730348"/>
                <a:gd name="connsiteX82" fmla="*/ 780361 w 6029898"/>
                <a:gd name="connsiteY82" fmla="*/ 2238261 h 2730348"/>
                <a:gd name="connsiteX83" fmla="*/ 515956 w 6029898"/>
                <a:gd name="connsiteY83" fmla="*/ 2238261 h 2730348"/>
                <a:gd name="connsiteX84" fmla="*/ 284602 w 6029898"/>
                <a:gd name="connsiteY84" fmla="*/ 2271311 h 2730348"/>
                <a:gd name="connsiteX85" fmla="*/ 229517 w 6029898"/>
                <a:gd name="connsiteY85" fmla="*/ 2172159 h 2730348"/>
                <a:gd name="connsiteX86" fmla="*/ 328669 w 6029898"/>
                <a:gd name="connsiteY86" fmla="*/ 2139109 h 2730348"/>
                <a:gd name="connsiteX87" fmla="*/ 295619 w 6029898"/>
                <a:gd name="connsiteY87" fmla="*/ 2017923 h 2730348"/>
                <a:gd name="connsiteX88" fmla="*/ 306635 w 6029898"/>
                <a:gd name="connsiteY88" fmla="*/ 1863687 h 2730348"/>
                <a:gd name="connsiteX89" fmla="*/ 42231 w 6029898"/>
                <a:gd name="connsiteY89" fmla="*/ 1764535 h 2730348"/>
                <a:gd name="connsiteX90" fmla="*/ 53247 w 6029898"/>
                <a:gd name="connsiteY90" fmla="*/ 1533181 h 2730348"/>
                <a:gd name="connsiteX91" fmla="*/ 284602 w 6029898"/>
                <a:gd name="connsiteY91" fmla="*/ 1125557 h 2730348"/>
                <a:gd name="connsiteX92" fmla="*/ 295619 w 6029898"/>
                <a:gd name="connsiteY92" fmla="*/ 894203 h 2730348"/>
                <a:gd name="connsiteX93" fmla="*/ 405787 w 6029898"/>
                <a:gd name="connsiteY93" fmla="*/ 695899 h 2730348"/>
                <a:gd name="connsiteX94" fmla="*/ 493922 w 6029898"/>
                <a:gd name="connsiteY94" fmla="*/ 839118 h 2730348"/>
                <a:gd name="connsiteX95" fmla="*/ 659175 w 6029898"/>
                <a:gd name="connsiteY95" fmla="*/ 872169 h 2730348"/>
                <a:gd name="connsiteX96" fmla="*/ 769344 w 6029898"/>
                <a:gd name="connsiteY96" fmla="*/ 651832 h 2730348"/>
                <a:gd name="connsiteX97" fmla="*/ 978664 w 6029898"/>
                <a:gd name="connsiteY97" fmla="*/ 89971 h 2730348"/>
                <a:gd name="connsiteX98" fmla="*/ 6002356 w 6029898"/>
                <a:gd name="connsiteY98" fmla="*/ 112005 h 2730348"/>
                <a:gd name="connsiteX99" fmla="*/ 5991339 w 6029898"/>
                <a:gd name="connsiteY99" fmla="*/ 1423012 h 2730348"/>
                <a:gd name="connsiteX0" fmla="*/ 5991339 w 6029898"/>
                <a:gd name="connsiteY0" fmla="*/ 1393893 h 2701229"/>
                <a:gd name="connsiteX1" fmla="*/ 5771002 w 6029898"/>
                <a:gd name="connsiteY1" fmla="*/ 1415927 h 2701229"/>
                <a:gd name="connsiteX2" fmla="*/ 5671850 w 6029898"/>
                <a:gd name="connsiteY2" fmla="*/ 1415927 h 2701229"/>
                <a:gd name="connsiteX3" fmla="*/ 5660833 w 6029898"/>
                <a:gd name="connsiteY3" fmla="*/ 1515079 h 2701229"/>
                <a:gd name="connsiteX4" fmla="*/ 5330327 w 6029898"/>
                <a:gd name="connsiteY4" fmla="*/ 1404910 h 2701229"/>
                <a:gd name="connsiteX5" fmla="*/ 5220158 w 6029898"/>
                <a:gd name="connsiteY5" fmla="*/ 1382877 h 2701229"/>
                <a:gd name="connsiteX6" fmla="*/ 5098973 w 6029898"/>
                <a:gd name="connsiteY6" fmla="*/ 1526096 h 2701229"/>
                <a:gd name="connsiteX7" fmla="*/ 4999821 w 6029898"/>
                <a:gd name="connsiteY7" fmla="*/ 1647281 h 2701229"/>
                <a:gd name="connsiteX8" fmla="*/ 4878635 w 6029898"/>
                <a:gd name="connsiteY8" fmla="*/ 1647281 h 2701229"/>
                <a:gd name="connsiteX9" fmla="*/ 4702366 w 6029898"/>
                <a:gd name="connsiteY9" fmla="*/ 1636265 h 2701229"/>
                <a:gd name="connsiteX10" fmla="*/ 4548129 w 6029898"/>
                <a:gd name="connsiteY10" fmla="*/ 1647281 h 2701229"/>
                <a:gd name="connsiteX11" fmla="*/ 4415927 w 6029898"/>
                <a:gd name="connsiteY11" fmla="*/ 1614231 h 2701229"/>
                <a:gd name="connsiteX12" fmla="*/ 4283725 w 6029898"/>
                <a:gd name="connsiteY12" fmla="*/ 1625248 h 2701229"/>
                <a:gd name="connsiteX13" fmla="*/ 4338809 w 6029898"/>
                <a:gd name="connsiteY13" fmla="*/ 1515079 h 2701229"/>
                <a:gd name="connsiteX14" fmla="*/ 4382876 w 6029898"/>
                <a:gd name="connsiteY14" fmla="*/ 1382877 h 2701229"/>
                <a:gd name="connsiteX15" fmla="*/ 4239657 w 6029898"/>
                <a:gd name="connsiteY15" fmla="*/ 1382877 h 2701229"/>
                <a:gd name="connsiteX16" fmla="*/ 4008303 w 6029898"/>
                <a:gd name="connsiteY16" fmla="*/ 1504062 h 2701229"/>
                <a:gd name="connsiteX17" fmla="*/ 3865084 w 6029898"/>
                <a:gd name="connsiteY17" fmla="*/ 1636265 h 2701229"/>
                <a:gd name="connsiteX18" fmla="*/ 3776949 w 6029898"/>
                <a:gd name="connsiteY18" fmla="*/ 1790501 h 2701229"/>
                <a:gd name="connsiteX19" fmla="*/ 3787966 w 6029898"/>
                <a:gd name="connsiteY19" fmla="*/ 1856602 h 2701229"/>
                <a:gd name="connsiteX20" fmla="*/ 3986269 w 6029898"/>
                <a:gd name="connsiteY20" fmla="*/ 1812534 h 2701229"/>
                <a:gd name="connsiteX21" fmla="*/ 4074404 w 6029898"/>
                <a:gd name="connsiteY21" fmla="*/ 1911686 h 2701229"/>
                <a:gd name="connsiteX22" fmla="*/ 3953219 w 6029898"/>
                <a:gd name="connsiteY22" fmla="*/ 1999821 h 2701229"/>
                <a:gd name="connsiteX23" fmla="*/ 3556611 w 6029898"/>
                <a:gd name="connsiteY23" fmla="*/ 1944737 h 2701229"/>
                <a:gd name="connsiteX24" fmla="*/ 3204072 w 6029898"/>
                <a:gd name="connsiteY24" fmla="*/ 1999821 h 2701229"/>
                <a:gd name="connsiteX25" fmla="*/ 2961701 w 6029898"/>
                <a:gd name="connsiteY25" fmla="*/ 1988804 h 2701229"/>
                <a:gd name="connsiteX26" fmla="*/ 2730346 w 6029898"/>
                <a:gd name="connsiteY26" fmla="*/ 2098973 h 2701229"/>
                <a:gd name="connsiteX27" fmla="*/ 2521026 w 6029898"/>
                <a:gd name="connsiteY27" fmla="*/ 2132024 h 2701229"/>
                <a:gd name="connsiteX28" fmla="*/ 1848997 w 6029898"/>
                <a:gd name="connsiteY28" fmla="*/ 2385412 h 2701229"/>
                <a:gd name="connsiteX29" fmla="*/ 1716794 w 6029898"/>
                <a:gd name="connsiteY29" fmla="*/ 2473546 h 2701229"/>
                <a:gd name="connsiteX30" fmla="*/ 1496457 w 6029898"/>
                <a:gd name="connsiteY30" fmla="*/ 2528631 h 2701229"/>
                <a:gd name="connsiteX31" fmla="*/ 1364255 w 6029898"/>
                <a:gd name="connsiteY31" fmla="*/ 2517614 h 2701229"/>
                <a:gd name="connsiteX32" fmla="*/ 1055782 w 6029898"/>
                <a:gd name="connsiteY32" fmla="*/ 2693884 h 2701229"/>
                <a:gd name="connsiteX33" fmla="*/ 1055782 w 6029898"/>
                <a:gd name="connsiteY33" fmla="*/ 2473546 h 2701229"/>
                <a:gd name="connsiteX34" fmla="*/ 1408322 w 6029898"/>
                <a:gd name="connsiteY34" fmla="*/ 2407445 h 2701229"/>
                <a:gd name="connsiteX35" fmla="*/ 1507474 w 6029898"/>
                <a:gd name="connsiteY35" fmla="*/ 2396428 h 2701229"/>
                <a:gd name="connsiteX36" fmla="*/ 1628660 w 6029898"/>
                <a:gd name="connsiteY36" fmla="*/ 2308293 h 2701229"/>
                <a:gd name="connsiteX37" fmla="*/ 1904081 w 6029898"/>
                <a:gd name="connsiteY37" fmla="*/ 2264226 h 2701229"/>
                <a:gd name="connsiteX38" fmla="*/ 2102385 w 6029898"/>
                <a:gd name="connsiteY38" fmla="*/ 2109990 h 2701229"/>
                <a:gd name="connsiteX39" fmla="*/ 2300688 w 6029898"/>
                <a:gd name="connsiteY39" fmla="*/ 2109990 h 2701229"/>
                <a:gd name="connsiteX40" fmla="*/ 2543060 w 6029898"/>
                <a:gd name="connsiteY40" fmla="*/ 2010838 h 2701229"/>
                <a:gd name="connsiteX41" fmla="*/ 2653228 w 6029898"/>
                <a:gd name="connsiteY41" fmla="*/ 1867619 h 2701229"/>
                <a:gd name="connsiteX42" fmla="*/ 2851532 w 6029898"/>
                <a:gd name="connsiteY42" fmla="*/ 1834568 h 2701229"/>
                <a:gd name="connsiteX43" fmla="*/ 2994751 w 6029898"/>
                <a:gd name="connsiteY43" fmla="*/ 1735416 h 2701229"/>
                <a:gd name="connsiteX44" fmla="*/ 3060852 w 6029898"/>
                <a:gd name="connsiteY44" fmla="*/ 1867619 h 2701229"/>
                <a:gd name="connsiteX45" fmla="*/ 3270173 w 6029898"/>
                <a:gd name="connsiteY45" fmla="*/ 1845585 h 2701229"/>
                <a:gd name="connsiteX46" fmla="*/ 3281190 w 6029898"/>
                <a:gd name="connsiteY46" fmla="*/ 1504062 h 2701229"/>
                <a:gd name="connsiteX47" fmla="*/ 3501527 w 6029898"/>
                <a:gd name="connsiteY47" fmla="*/ 1338809 h 2701229"/>
                <a:gd name="connsiteX48" fmla="*/ 3644746 w 6029898"/>
                <a:gd name="connsiteY48" fmla="*/ 1250674 h 2701229"/>
                <a:gd name="connsiteX49" fmla="*/ 3435426 w 6029898"/>
                <a:gd name="connsiteY49" fmla="*/ 1272708 h 2701229"/>
                <a:gd name="connsiteX50" fmla="*/ 3292207 w 6029898"/>
                <a:gd name="connsiteY50" fmla="*/ 1250674 h 2701229"/>
                <a:gd name="connsiteX51" fmla="*/ 3137970 w 6029898"/>
                <a:gd name="connsiteY51" fmla="*/ 1426944 h 2701229"/>
                <a:gd name="connsiteX52" fmla="*/ 3060852 w 6029898"/>
                <a:gd name="connsiteY52" fmla="*/ 1448978 h 2701229"/>
                <a:gd name="connsiteX53" fmla="*/ 2763397 w 6029898"/>
                <a:gd name="connsiteY53" fmla="*/ 1294742 h 2701229"/>
                <a:gd name="connsiteX54" fmla="*/ 2609161 w 6029898"/>
                <a:gd name="connsiteY54" fmla="*/ 1173556 h 2701229"/>
                <a:gd name="connsiteX55" fmla="*/ 2432891 w 6029898"/>
                <a:gd name="connsiteY55" fmla="*/ 1096438 h 2701229"/>
                <a:gd name="connsiteX56" fmla="*/ 2410857 w 6029898"/>
                <a:gd name="connsiteY56" fmla="*/ 1327792 h 2701229"/>
                <a:gd name="connsiteX57" fmla="*/ 2245604 w 6029898"/>
                <a:gd name="connsiteY57" fmla="*/ 1085421 h 2701229"/>
                <a:gd name="connsiteX58" fmla="*/ 2047301 w 6029898"/>
                <a:gd name="connsiteY58" fmla="*/ 997286 h 2701229"/>
                <a:gd name="connsiteX59" fmla="*/ 2036284 w 6029898"/>
                <a:gd name="connsiteY59" fmla="*/ 1063387 h 2701229"/>
                <a:gd name="connsiteX60" fmla="*/ 1848997 w 6029898"/>
                <a:gd name="connsiteY60" fmla="*/ 1129489 h 2701229"/>
                <a:gd name="connsiteX61" fmla="*/ 1683744 w 6029898"/>
                <a:gd name="connsiteY61" fmla="*/ 1393893 h 2701229"/>
                <a:gd name="connsiteX62" fmla="*/ 1595609 w 6029898"/>
                <a:gd name="connsiteY62" fmla="*/ 1559146 h 2701229"/>
                <a:gd name="connsiteX63" fmla="*/ 1606626 w 6029898"/>
                <a:gd name="connsiteY63" fmla="*/ 1691349 h 2701229"/>
                <a:gd name="connsiteX64" fmla="*/ 1474423 w 6029898"/>
                <a:gd name="connsiteY64" fmla="*/ 1801518 h 2701229"/>
                <a:gd name="connsiteX65" fmla="*/ 1353238 w 6029898"/>
                <a:gd name="connsiteY65" fmla="*/ 1812534 h 2701229"/>
                <a:gd name="connsiteX66" fmla="*/ 1364255 w 6029898"/>
                <a:gd name="connsiteY66" fmla="*/ 1889652 h 2701229"/>
                <a:gd name="connsiteX67" fmla="*/ 1573575 w 6029898"/>
                <a:gd name="connsiteY67" fmla="*/ 1812534 h 2701229"/>
                <a:gd name="connsiteX68" fmla="*/ 1738828 w 6029898"/>
                <a:gd name="connsiteY68" fmla="*/ 1812534 h 2701229"/>
                <a:gd name="connsiteX69" fmla="*/ 1771879 w 6029898"/>
                <a:gd name="connsiteY69" fmla="*/ 1999821 h 2701229"/>
                <a:gd name="connsiteX70" fmla="*/ 1749845 w 6029898"/>
                <a:gd name="connsiteY70" fmla="*/ 2132024 h 2701229"/>
                <a:gd name="connsiteX71" fmla="*/ 1562558 w 6029898"/>
                <a:gd name="connsiteY71" fmla="*/ 2143040 h 2701229"/>
                <a:gd name="connsiteX72" fmla="*/ 1474423 w 6029898"/>
                <a:gd name="connsiteY72" fmla="*/ 2054905 h 2701229"/>
                <a:gd name="connsiteX73" fmla="*/ 1353238 w 6029898"/>
                <a:gd name="connsiteY73" fmla="*/ 1966771 h 2701229"/>
                <a:gd name="connsiteX74" fmla="*/ 1298154 w 6029898"/>
                <a:gd name="connsiteY74" fmla="*/ 1823551 h 2701229"/>
                <a:gd name="connsiteX75" fmla="*/ 1199002 w 6029898"/>
                <a:gd name="connsiteY75" fmla="*/ 1878636 h 2701229"/>
                <a:gd name="connsiteX76" fmla="*/ 1353238 w 6029898"/>
                <a:gd name="connsiteY76" fmla="*/ 1966771 h 2701229"/>
                <a:gd name="connsiteX77" fmla="*/ 1331204 w 6029898"/>
                <a:gd name="connsiteY77" fmla="*/ 2043889 h 2701229"/>
                <a:gd name="connsiteX78" fmla="*/ 1199002 w 6029898"/>
                <a:gd name="connsiteY78" fmla="*/ 2043889 h 2701229"/>
                <a:gd name="connsiteX79" fmla="*/ 1055782 w 6029898"/>
                <a:gd name="connsiteY79" fmla="*/ 2098973 h 2701229"/>
                <a:gd name="connsiteX80" fmla="*/ 1132901 w 6029898"/>
                <a:gd name="connsiteY80" fmla="*/ 2154057 h 2701229"/>
                <a:gd name="connsiteX81" fmla="*/ 1121884 w 6029898"/>
                <a:gd name="connsiteY81" fmla="*/ 2231175 h 2701229"/>
                <a:gd name="connsiteX82" fmla="*/ 780361 w 6029898"/>
                <a:gd name="connsiteY82" fmla="*/ 2209142 h 2701229"/>
                <a:gd name="connsiteX83" fmla="*/ 515956 w 6029898"/>
                <a:gd name="connsiteY83" fmla="*/ 2209142 h 2701229"/>
                <a:gd name="connsiteX84" fmla="*/ 284602 w 6029898"/>
                <a:gd name="connsiteY84" fmla="*/ 2242192 h 2701229"/>
                <a:gd name="connsiteX85" fmla="*/ 229517 w 6029898"/>
                <a:gd name="connsiteY85" fmla="*/ 2143040 h 2701229"/>
                <a:gd name="connsiteX86" fmla="*/ 328669 w 6029898"/>
                <a:gd name="connsiteY86" fmla="*/ 2109990 h 2701229"/>
                <a:gd name="connsiteX87" fmla="*/ 295619 w 6029898"/>
                <a:gd name="connsiteY87" fmla="*/ 1988804 h 2701229"/>
                <a:gd name="connsiteX88" fmla="*/ 306635 w 6029898"/>
                <a:gd name="connsiteY88" fmla="*/ 1834568 h 2701229"/>
                <a:gd name="connsiteX89" fmla="*/ 42231 w 6029898"/>
                <a:gd name="connsiteY89" fmla="*/ 1735416 h 2701229"/>
                <a:gd name="connsiteX90" fmla="*/ 53247 w 6029898"/>
                <a:gd name="connsiteY90" fmla="*/ 1504062 h 2701229"/>
                <a:gd name="connsiteX91" fmla="*/ 284602 w 6029898"/>
                <a:gd name="connsiteY91" fmla="*/ 1096438 h 2701229"/>
                <a:gd name="connsiteX92" fmla="*/ 295619 w 6029898"/>
                <a:gd name="connsiteY92" fmla="*/ 865084 h 2701229"/>
                <a:gd name="connsiteX93" fmla="*/ 405787 w 6029898"/>
                <a:gd name="connsiteY93" fmla="*/ 666780 h 2701229"/>
                <a:gd name="connsiteX94" fmla="*/ 493922 w 6029898"/>
                <a:gd name="connsiteY94" fmla="*/ 809999 h 2701229"/>
                <a:gd name="connsiteX95" fmla="*/ 659175 w 6029898"/>
                <a:gd name="connsiteY95" fmla="*/ 843050 h 2701229"/>
                <a:gd name="connsiteX96" fmla="*/ 769344 w 6029898"/>
                <a:gd name="connsiteY96" fmla="*/ 622713 h 2701229"/>
                <a:gd name="connsiteX97" fmla="*/ 978664 w 6029898"/>
                <a:gd name="connsiteY97" fmla="*/ 60852 h 2701229"/>
                <a:gd name="connsiteX98" fmla="*/ 6002356 w 6029898"/>
                <a:gd name="connsiteY98" fmla="*/ 82886 h 2701229"/>
                <a:gd name="connsiteX99" fmla="*/ 5991339 w 6029898"/>
                <a:gd name="connsiteY99" fmla="*/ 1393893 h 2701229"/>
                <a:gd name="connsiteX0" fmla="*/ 5991339 w 6029898"/>
                <a:gd name="connsiteY0" fmla="*/ 1393893 h 2701229"/>
                <a:gd name="connsiteX1" fmla="*/ 5771002 w 6029898"/>
                <a:gd name="connsiteY1" fmla="*/ 1415927 h 2701229"/>
                <a:gd name="connsiteX2" fmla="*/ 5671850 w 6029898"/>
                <a:gd name="connsiteY2" fmla="*/ 1415927 h 2701229"/>
                <a:gd name="connsiteX3" fmla="*/ 5660833 w 6029898"/>
                <a:gd name="connsiteY3" fmla="*/ 1515079 h 2701229"/>
                <a:gd name="connsiteX4" fmla="*/ 5330327 w 6029898"/>
                <a:gd name="connsiteY4" fmla="*/ 1404910 h 2701229"/>
                <a:gd name="connsiteX5" fmla="*/ 5220158 w 6029898"/>
                <a:gd name="connsiteY5" fmla="*/ 1382877 h 2701229"/>
                <a:gd name="connsiteX6" fmla="*/ 5098973 w 6029898"/>
                <a:gd name="connsiteY6" fmla="*/ 1526096 h 2701229"/>
                <a:gd name="connsiteX7" fmla="*/ 4999821 w 6029898"/>
                <a:gd name="connsiteY7" fmla="*/ 1647281 h 2701229"/>
                <a:gd name="connsiteX8" fmla="*/ 4878635 w 6029898"/>
                <a:gd name="connsiteY8" fmla="*/ 1647281 h 2701229"/>
                <a:gd name="connsiteX9" fmla="*/ 4702366 w 6029898"/>
                <a:gd name="connsiteY9" fmla="*/ 1636265 h 2701229"/>
                <a:gd name="connsiteX10" fmla="*/ 4548129 w 6029898"/>
                <a:gd name="connsiteY10" fmla="*/ 1647281 h 2701229"/>
                <a:gd name="connsiteX11" fmla="*/ 4415927 w 6029898"/>
                <a:gd name="connsiteY11" fmla="*/ 1614231 h 2701229"/>
                <a:gd name="connsiteX12" fmla="*/ 4283725 w 6029898"/>
                <a:gd name="connsiteY12" fmla="*/ 1625248 h 2701229"/>
                <a:gd name="connsiteX13" fmla="*/ 4338809 w 6029898"/>
                <a:gd name="connsiteY13" fmla="*/ 1515079 h 2701229"/>
                <a:gd name="connsiteX14" fmla="*/ 4382876 w 6029898"/>
                <a:gd name="connsiteY14" fmla="*/ 1382877 h 2701229"/>
                <a:gd name="connsiteX15" fmla="*/ 4239657 w 6029898"/>
                <a:gd name="connsiteY15" fmla="*/ 1382877 h 2701229"/>
                <a:gd name="connsiteX16" fmla="*/ 4008303 w 6029898"/>
                <a:gd name="connsiteY16" fmla="*/ 1504062 h 2701229"/>
                <a:gd name="connsiteX17" fmla="*/ 3865084 w 6029898"/>
                <a:gd name="connsiteY17" fmla="*/ 1636265 h 2701229"/>
                <a:gd name="connsiteX18" fmla="*/ 3776949 w 6029898"/>
                <a:gd name="connsiteY18" fmla="*/ 1790501 h 2701229"/>
                <a:gd name="connsiteX19" fmla="*/ 3787966 w 6029898"/>
                <a:gd name="connsiteY19" fmla="*/ 1856602 h 2701229"/>
                <a:gd name="connsiteX20" fmla="*/ 3986269 w 6029898"/>
                <a:gd name="connsiteY20" fmla="*/ 1812534 h 2701229"/>
                <a:gd name="connsiteX21" fmla="*/ 4074404 w 6029898"/>
                <a:gd name="connsiteY21" fmla="*/ 1911686 h 2701229"/>
                <a:gd name="connsiteX22" fmla="*/ 3953219 w 6029898"/>
                <a:gd name="connsiteY22" fmla="*/ 1999821 h 2701229"/>
                <a:gd name="connsiteX23" fmla="*/ 3556611 w 6029898"/>
                <a:gd name="connsiteY23" fmla="*/ 1944737 h 2701229"/>
                <a:gd name="connsiteX24" fmla="*/ 3204072 w 6029898"/>
                <a:gd name="connsiteY24" fmla="*/ 1999821 h 2701229"/>
                <a:gd name="connsiteX25" fmla="*/ 2961701 w 6029898"/>
                <a:gd name="connsiteY25" fmla="*/ 1988804 h 2701229"/>
                <a:gd name="connsiteX26" fmla="*/ 2730346 w 6029898"/>
                <a:gd name="connsiteY26" fmla="*/ 2098973 h 2701229"/>
                <a:gd name="connsiteX27" fmla="*/ 2521026 w 6029898"/>
                <a:gd name="connsiteY27" fmla="*/ 2132024 h 2701229"/>
                <a:gd name="connsiteX28" fmla="*/ 1848997 w 6029898"/>
                <a:gd name="connsiteY28" fmla="*/ 2385412 h 2701229"/>
                <a:gd name="connsiteX29" fmla="*/ 1716794 w 6029898"/>
                <a:gd name="connsiteY29" fmla="*/ 2473546 h 2701229"/>
                <a:gd name="connsiteX30" fmla="*/ 1496457 w 6029898"/>
                <a:gd name="connsiteY30" fmla="*/ 2528631 h 2701229"/>
                <a:gd name="connsiteX31" fmla="*/ 1364255 w 6029898"/>
                <a:gd name="connsiteY31" fmla="*/ 2517614 h 2701229"/>
                <a:gd name="connsiteX32" fmla="*/ 1055782 w 6029898"/>
                <a:gd name="connsiteY32" fmla="*/ 2693884 h 2701229"/>
                <a:gd name="connsiteX33" fmla="*/ 1055782 w 6029898"/>
                <a:gd name="connsiteY33" fmla="*/ 2473546 h 2701229"/>
                <a:gd name="connsiteX34" fmla="*/ 1408322 w 6029898"/>
                <a:gd name="connsiteY34" fmla="*/ 2407445 h 2701229"/>
                <a:gd name="connsiteX35" fmla="*/ 1507474 w 6029898"/>
                <a:gd name="connsiteY35" fmla="*/ 2396428 h 2701229"/>
                <a:gd name="connsiteX36" fmla="*/ 1628660 w 6029898"/>
                <a:gd name="connsiteY36" fmla="*/ 2308293 h 2701229"/>
                <a:gd name="connsiteX37" fmla="*/ 1904081 w 6029898"/>
                <a:gd name="connsiteY37" fmla="*/ 2264226 h 2701229"/>
                <a:gd name="connsiteX38" fmla="*/ 2102385 w 6029898"/>
                <a:gd name="connsiteY38" fmla="*/ 2109990 h 2701229"/>
                <a:gd name="connsiteX39" fmla="*/ 2300688 w 6029898"/>
                <a:gd name="connsiteY39" fmla="*/ 2109990 h 2701229"/>
                <a:gd name="connsiteX40" fmla="*/ 2543060 w 6029898"/>
                <a:gd name="connsiteY40" fmla="*/ 2010838 h 2701229"/>
                <a:gd name="connsiteX41" fmla="*/ 2653228 w 6029898"/>
                <a:gd name="connsiteY41" fmla="*/ 1867619 h 2701229"/>
                <a:gd name="connsiteX42" fmla="*/ 2851532 w 6029898"/>
                <a:gd name="connsiteY42" fmla="*/ 1834568 h 2701229"/>
                <a:gd name="connsiteX43" fmla="*/ 2994751 w 6029898"/>
                <a:gd name="connsiteY43" fmla="*/ 1735416 h 2701229"/>
                <a:gd name="connsiteX44" fmla="*/ 3060852 w 6029898"/>
                <a:gd name="connsiteY44" fmla="*/ 1867619 h 2701229"/>
                <a:gd name="connsiteX45" fmla="*/ 3270173 w 6029898"/>
                <a:gd name="connsiteY45" fmla="*/ 1845585 h 2701229"/>
                <a:gd name="connsiteX46" fmla="*/ 3281190 w 6029898"/>
                <a:gd name="connsiteY46" fmla="*/ 1504062 h 2701229"/>
                <a:gd name="connsiteX47" fmla="*/ 3501527 w 6029898"/>
                <a:gd name="connsiteY47" fmla="*/ 1338809 h 2701229"/>
                <a:gd name="connsiteX48" fmla="*/ 3644746 w 6029898"/>
                <a:gd name="connsiteY48" fmla="*/ 1250674 h 2701229"/>
                <a:gd name="connsiteX49" fmla="*/ 3435426 w 6029898"/>
                <a:gd name="connsiteY49" fmla="*/ 1272708 h 2701229"/>
                <a:gd name="connsiteX50" fmla="*/ 3292207 w 6029898"/>
                <a:gd name="connsiteY50" fmla="*/ 1250674 h 2701229"/>
                <a:gd name="connsiteX51" fmla="*/ 3137970 w 6029898"/>
                <a:gd name="connsiteY51" fmla="*/ 1426944 h 2701229"/>
                <a:gd name="connsiteX52" fmla="*/ 3060852 w 6029898"/>
                <a:gd name="connsiteY52" fmla="*/ 1448978 h 2701229"/>
                <a:gd name="connsiteX53" fmla="*/ 2763397 w 6029898"/>
                <a:gd name="connsiteY53" fmla="*/ 1294742 h 2701229"/>
                <a:gd name="connsiteX54" fmla="*/ 2609161 w 6029898"/>
                <a:gd name="connsiteY54" fmla="*/ 1173556 h 2701229"/>
                <a:gd name="connsiteX55" fmla="*/ 2432891 w 6029898"/>
                <a:gd name="connsiteY55" fmla="*/ 1096438 h 2701229"/>
                <a:gd name="connsiteX56" fmla="*/ 2410857 w 6029898"/>
                <a:gd name="connsiteY56" fmla="*/ 1327792 h 2701229"/>
                <a:gd name="connsiteX57" fmla="*/ 2245604 w 6029898"/>
                <a:gd name="connsiteY57" fmla="*/ 1085421 h 2701229"/>
                <a:gd name="connsiteX58" fmla="*/ 2047301 w 6029898"/>
                <a:gd name="connsiteY58" fmla="*/ 997286 h 2701229"/>
                <a:gd name="connsiteX59" fmla="*/ 2036284 w 6029898"/>
                <a:gd name="connsiteY59" fmla="*/ 1063387 h 2701229"/>
                <a:gd name="connsiteX60" fmla="*/ 1848997 w 6029898"/>
                <a:gd name="connsiteY60" fmla="*/ 1129489 h 2701229"/>
                <a:gd name="connsiteX61" fmla="*/ 1683744 w 6029898"/>
                <a:gd name="connsiteY61" fmla="*/ 1393893 h 2701229"/>
                <a:gd name="connsiteX62" fmla="*/ 1595609 w 6029898"/>
                <a:gd name="connsiteY62" fmla="*/ 1559146 h 2701229"/>
                <a:gd name="connsiteX63" fmla="*/ 1606626 w 6029898"/>
                <a:gd name="connsiteY63" fmla="*/ 1691349 h 2701229"/>
                <a:gd name="connsiteX64" fmla="*/ 1474423 w 6029898"/>
                <a:gd name="connsiteY64" fmla="*/ 1801518 h 2701229"/>
                <a:gd name="connsiteX65" fmla="*/ 1353238 w 6029898"/>
                <a:gd name="connsiteY65" fmla="*/ 1812534 h 2701229"/>
                <a:gd name="connsiteX66" fmla="*/ 1364255 w 6029898"/>
                <a:gd name="connsiteY66" fmla="*/ 1889652 h 2701229"/>
                <a:gd name="connsiteX67" fmla="*/ 1573575 w 6029898"/>
                <a:gd name="connsiteY67" fmla="*/ 1812534 h 2701229"/>
                <a:gd name="connsiteX68" fmla="*/ 1738828 w 6029898"/>
                <a:gd name="connsiteY68" fmla="*/ 1812534 h 2701229"/>
                <a:gd name="connsiteX69" fmla="*/ 1771879 w 6029898"/>
                <a:gd name="connsiteY69" fmla="*/ 1999821 h 2701229"/>
                <a:gd name="connsiteX70" fmla="*/ 1749845 w 6029898"/>
                <a:gd name="connsiteY70" fmla="*/ 2132024 h 2701229"/>
                <a:gd name="connsiteX71" fmla="*/ 1562558 w 6029898"/>
                <a:gd name="connsiteY71" fmla="*/ 2143040 h 2701229"/>
                <a:gd name="connsiteX72" fmla="*/ 1474423 w 6029898"/>
                <a:gd name="connsiteY72" fmla="*/ 2054905 h 2701229"/>
                <a:gd name="connsiteX73" fmla="*/ 1353238 w 6029898"/>
                <a:gd name="connsiteY73" fmla="*/ 1966771 h 2701229"/>
                <a:gd name="connsiteX74" fmla="*/ 1298154 w 6029898"/>
                <a:gd name="connsiteY74" fmla="*/ 1823551 h 2701229"/>
                <a:gd name="connsiteX75" fmla="*/ 1199002 w 6029898"/>
                <a:gd name="connsiteY75" fmla="*/ 1878636 h 2701229"/>
                <a:gd name="connsiteX76" fmla="*/ 1353238 w 6029898"/>
                <a:gd name="connsiteY76" fmla="*/ 1966771 h 2701229"/>
                <a:gd name="connsiteX77" fmla="*/ 1331204 w 6029898"/>
                <a:gd name="connsiteY77" fmla="*/ 2043889 h 2701229"/>
                <a:gd name="connsiteX78" fmla="*/ 1199002 w 6029898"/>
                <a:gd name="connsiteY78" fmla="*/ 2043889 h 2701229"/>
                <a:gd name="connsiteX79" fmla="*/ 1055782 w 6029898"/>
                <a:gd name="connsiteY79" fmla="*/ 2098973 h 2701229"/>
                <a:gd name="connsiteX80" fmla="*/ 1132901 w 6029898"/>
                <a:gd name="connsiteY80" fmla="*/ 2154057 h 2701229"/>
                <a:gd name="connsiteX81" fmla="*/ 1121884 w 6029898"/>
                <a:gd name="connsiteY81" fmla="*/ 2231175 h 2701229"/>
                <a:gd name="connsiteX82" fmla="*/ 780361 w 6029898"/>
                <a:gd name="connsiteY82" fmla="*/ 2209142 h 2701229"/>
                <a:gd name="connsiteX83" fmla="*/ 515956 w 6029898"/>
                <a:gd name="connsiteY83" fmla="*/ 2209142 h 2701229"/>
                <a:gd name="connsiteX84" fmla="*/ 284602 w 6029898"/>
                <a:gd name="connsiteY84" fmla="*/ 2242192 h 2701229"/>
                <a:gd name="connsiteX85" fmla="*/ 229517 w 6029898"/>
                <a:gd name="connsiteY85" fmla="*/ 2143040 h 2701229"/>
                <a:gd name="connsiteX86" fmla="*/ 328669 w 6029898"/>
                <a:gd name="connsiteY86" fmla="*/ 2109990 h 2701229"/>
                <a:gd name="connsiteX87" fmla="*/ 295619 w 6029898"/>
                <a:gd name="connsiteY87" fmla="*/ 1988804 h 2701229"/>
                <a:gd name="connsiteX88" fmla="*/ 306635 w 6029898"/>
                <a:gd name="connsiteY88" fmla="*/ 1834568 h 2701229"/>
                <a:gd name="connsiteX89" fmla="*/ 42231 w 6029898"/>
                <a:gd name="connsiteY89" fmla="*/ 1735416 h 2701229"/>
                <a:gd name="connsiteX90" fmla="*/ 53247 w 6029898"/>
                <a:gd name="connsiteY90" fmla="*/ 1504062 h 2701229"/>
                <a:gd name="connsiteX91" fmla="*/ 284602 w 6029898"/>
                <a:gd name="connsiteY91" fmla="*/ 1096438 h 2701229"/>
                <a:gd name="connsiteX92" fmla="*/ 295619 w 6029898"/>
                <a:gd name="connsiteY92" fmla="*/ 865084 h 2701229"/>
                <a:gd name="connsiteX93" fmla="*/ 405787 w 6029898"/>
                <a:gd name="connsiteY93" fmla="*/ 666780 h 2701229"/>
                <a:gd name="connsiteX94" fmla="*/ 493922 w 6029898"/>
                <a:gd name="connsiteY94" fmla="*/ 809999 h 2701229"/>
                <a:gd name="connsiteX95" fmla="*/ 659175 w 6029898"/>
                <a:gd name="connsiteY95" fmla="*/ 843050 h 2701229"/>
                <a:gd name="connsiteX96" fmla="*/ 769344 w 6029898"/>
                <a:gd name="connsiteY96" fmla="*/ 622713 h 2701229"/>
                <a:gd name="connsiteX97" fmla="*/ 978664 w 6029898"/>
                <a:gd name="connsiteY97" fmla="*/ 60852 h 2701229"/>
                <a:gd name="connsiteX98" fmla="*/ 6002356 w 6029898"/>
                <a:gd name="connsiteY98" fmla="*/ 82886 h 2701229"/>
                <a:gd name="connsiteX99" fmla="*/ 5991339 w 6029898"/>
                <a:gd name="connsiteY99" fmla="*/ 1393893 h 270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29898" h="2701229">
                  <a:moveTo>
                    <a:pt x="5991339" y="1393893"/>
                  </a:moveTo>
                  <a:cubicBezTo>
                    <a:pt x="5952780" y="1616067"/>
                    <a:pt x="5824250" y="1412255"/>
                    <a:pt x="5771002" y="1415927"/>
                  </a:cubicBezTo>
                  <a:cubicBezTo>
                    <a:pt x="5717754" y="1419599"/>
                    <a:pt x="5690211" y="1399402"/>
                    <a:pt x="5671850" y="1415927"/>
                  </a:cubicBezTo>
                  <a:cubicBezTo>
                    <a:pt x="5653489" y="1432452"/>
                    <a:pt x="5717753" y="1516915"/>
                    <a:pt x="5660833" y="1515079"/>
                  </a:cubicBezTo>
                  <a:cubicBezTo>
                    <a:pt x="5603913" y="1513243"/>
                    <a:pt x="5403773" y="1426944"/>
                    <a:pt x="5330327" y="1404910"/>
                  </a:cubicBezTo>
                  <a:cubicBezTo>
                    <a:pt x="5256881" y="1382876"/>
                    <a:pt x="5258717" y="1362679"/>
                    <a:pt x="5220158" y="1382877"/>
                  </a:cubicBezTo>
                  <a:cubicBezTo>
                    <a:pt x="5181599" y="1403075"/>
                    <a:pt x="5135696" y="1482029"/>
                    <a:pt x="5098973" y="1526096"/>
                  </a:cubicBezTo>
                  <a:cubicBezTo>
                    <a:pt x="5062250" y="1570163"/>
                    <a:pt x="5036544" y="1627084"/>
                    <a:pt x="4999821" y="1647281"/>
                  </a:cubicBezTo>
                  <a:cubicBezTo>
                    <a:pt x="4963098" y="1667478"/>
                    <a:pt x="4928211" y="1649117"/>
                    <a:pt x="4878635" y="1647281"/>
                  </a:cubicBezTo>
                  <a:cubicBezTo>
                    <a:pt x="4829059" y="1645445"/>
                    <a:pt x="4757450" y="1636265"/>
                    <a:pt x="4702366" y="1636265"/>
                  </a:cubicBezTo>
                  <a:cubicBezTo>
                    <a:pt x="4647282" y="1636265"/>
                    <a:pt x="4595869" y="1650953"/>
                    <a:pt x="4548129" y="1647281"/>
                  </a:cubicBezTo>
                  <a:cubicBezTo>
                    <a:pt x="4500389" y="1643609"/>
                    <a:pt x="4459994" y="1617903"/>
                    <a:pt x="4415927" y="1614231"/>
                  </a:cubicBezTo>
                  <a:cubicBezTo>
                    <a:pt x="4371860" y="1610559"/>
                    <a:pt x="4296578" y="1641773"/>
                    <a:pt x="4283725" y="1625248"/>
                  </a:cubicBezTo>
                  <a:cubicBezTo>
                    <a:pt x="4270872" y="1608723"/>
                    <a:pt x="4322284" y="1555474"/>
                    <a:pt x="4338809" y="1515079"/>
                  </a:cubicBezTo>
                  <a:cubicBezTo>
                    <a:pt x="4355334" y="1474684"/>
                    <a:pt x="4399401" y="1404911"/>
                    <a:pt x="4382876" y="1382877"/>
                  </a:cubicBezTo>
                  <a:cubicBezTo>
                    <a:pt x="4366351" y="1360843"/>
                    <a:pt x="4302086" y="1362680"/>
                    <a:pt x="4239657" y="1382877"/>
                  </a:cubicBezTo>
                  <a:cubicBezTo>
                    <a:pt x="4177228" y="1403074"/>
                    <a:pt x="4070732" y="1461831"/>
                    <a:pt x="4008303" y="1504062"/>
                  </a:cubicBezTo>
                  <a:cubicBezTo>
                    <a:pt x="3945874" y="1546293"/>
                    <a:pt x="3903643" y="1588525"/>
                    <a:pt x="3865084" y="1636265"/>
                  </a:cubicBezTo>
                  <a:cubicBezTo>
                    <a:pt x="3826525" y="1684005"/>
                    <a:pt x="3789802" y="1753778"/>
                    <a:pt x="3776949" y="1790501"/>
                  </a:cubicBezTo>
                  <a:cubicBezTo>
                    <a:pt x="3764096" y="1827224"/>
                    <a:pt x="3753079" y="1852930"/>
                    <a:pt x="3787966" y="1856602"/>
                  </a:cubicBezTo>
                  <a:cubicBezTo>
                    <a:pt x="3822853" y="1860274"/>
                    <a:pt x="3938529" y="1803353"/>
                    <a:pt x="3986269" y="1812534"/>
                  </a:cubicBezTo>
                  <a:cubicBezTo>
                    <a:pt x="4034009" y="1821715"/>
                    <a:pt x="4079912" y="1880472"/>
                    <a:pt x="4074404" y="1911686"/>
                  </a:cubicBezTo>
                  <a:cubicBezTo>
                    <a:pt x="4068896" y="1942900"/>
                    <a:pt x="4039518" y="1994313"/>
                    <a:pt x="3953219" y="1999821"/>
                  </a:cubicBezTo>
                  <a:cubicBezTo>
                    <a:pt x="3866920" y="2005329"/>
                    <a:pt x="3681469" y="1944737"/>
                    <a:pt x="3556611" y="1944737"/>
                  </a:cubicBezTo>
                  <a:cubicBezTo>
                    <a:pt x="3431753" y="1944737"/>
                    <a:pt x="3303224" y="1992477"/>
                    <a:pt x="3204072" y="1999821"/>
                  </a:cubicBezTo>
                  <a:cubicBezTo>
                    <a:pt x="3104920" y="2007165"/>
                    <a:pt x="3040655" y="1972279"/>
                    <a:pt x="2961701" y="1988804"/>
                  </a:cubicBezTo>
                  <a:cubicBezTo>
                    <a:pt x="2882747" y="2005329"/>
                    <a:pt x="2803792" y="2075103"/>
                    <a:pt x="2730346" y="2098973"/>
                  </a:cubicBezTo>
                  <a:cubicBezTo>
                    <a:pt x="2656900" y="2122843"/>
                    <a:pt x="2667917" y="2084284"/>
                    <a:pt x="2521026" y="2132024"/>
                  </a:cubicBezTo>
                  <a:cubicBezTo>
                    <a:pt x="2374135" y="2179764"/>
                    <a:pt x="1983036" y="2328492"/>
                    <a:pt x="1848997" y="2385412"/>
                  </a:cubicBezTo>
                  <a:cubicBezTo>
                    <a:pt x="1714958" y="2442332"/>
                    <a:pt x="1775551" y="2449676"/>
                    <a:pt x="1716794" y="2473546"/>
                  </a:cubicBezTo>
                  <a:cubicBezTo>
                    <a:pt x="1658037" y="2497416"/>
                    <a:pt x="1555213" y="2521286"/>
                    <a:pt x="1496457" y="2528631"/>
                  </a:cubicBezTo>
                  <a:cubicBezTo>
                    <a:pt x="1437701" y="2535976"/>
                    <a:pt x="1437701" y="2490072"/>
                    <a:pt x="1364255" y="2517614"/>
                  </a:cubicBezTo>
                  <a:cubicBezTo>
                    <a:pt x="1290809" y="2545156"/>
                    <a:pt x="1107194" y="2701229"/>
                    <a:pt x="1055782" y="2693884"/>
                  </a:cubicBezTo>
                  <a:cubicBezTo>
                    <a:pt x="1004370" y="2686539"/>
                    <a:pt x="997025" y="2521286"/>
                    <a:pt x="1055782" y="2473546"/>
                  </a:cubicBezTo>
                  <a:cubicBezTo>
                    <a:pt x="1114539" y="2425806"/>
                    <a:pt x="1333040" y="2420298"/>
                    <a:pt x="1408322" y="2407445"/>
                  </a:cubicBezTo>
                  <a:cubicBezTo>
                    <a:pt x="1483604" y="2394592"/>
                    <a:pt x="1470751" y="2412953"/>
                    <a:pt x="1507474" y="2396428"/>
                  </a:cubicBezTo>
                  <a:cubicBezTo>
                    <a:pt x="1544197" y="2379903"/>
                    <a:pt x="1562559" y="2330327"/>
                    <a:pt x="1628660" y="2308293"/>
                  </a:cubicBezTo>
                  <a:cubicBezTo>
                    <a:pt x="1694761" y="2286259"/>
                    <a:pt x="1825127" y="2297276"/>
                    <a:pt x="1904081" y="2264226"/>
                  </a:cubicBezTo>
                  <a:cubicBezTo>
                    <a:pt x="1983035" y="2231176"/>
                    <a:pt x="2036284" y="2135696"/>
                    <a:pt x="2102385" y="2109990"/>
                  </a:cubicBezTo>
                  <a:cubicBezTo>
                    <a:pt x="2168486" y="2084284"/>
                    <a:pt x="2227242" y="2126515"/>
                    <a:pt x="2300688" y="2109990"/>
                  </a:cubicBezTo>
                  <a:cubicBezTo>
                    <a:pt x="2374134" y="2093465"/>
                    <a:pt x="2484303" y="2051233"/>
                    <a:pt x="2543060" y="2010838"/>
                  </a:cubicBezTo>
                  <a:cubicBezTo>
                    <a:pt x="2601817" y="1970443"/>
                    <a:pt x="2601816" y="1896997"/>
                    <a:pt x="2653228" y="1867619"/>
                  </a:cubicBezTo>
                  <a:cubicBezTo>
                    <a:pt x="2704640" y="1838241"/>
                    <a:pt x="2794612" y="1856602"/>
                    <a:pt x="2851532" y="1834568"/>
                  </a:cubicBezTo>
                  <a:cubicBezTo>
                    <a:pt x="2908452" y="1812534"/>
                    <a:pt x="2959864" y="1729908"/>
                    <a:pt x="2994751" y="1735416"/>
                  </a:cubicBezTo>
                  <a:cubicBezTo>
                    <a:pt x="3029638" y="1740924"/>
                    <a:pt x="3014948" y="1849258"/>
                    <a:pt x="3060852" y="1867619"/>
                  </a:cubicBezTo>
                  <a:cubicBezTo>
                    <a:pt x="3106756" y="1885981"/>
                    <a:pt x="3233450" y="1906178"/>
                    <a:pt x="3270173" y="1845585"/>
                  </a:cubicBezTo>
                  <a:cubicBezTo>
                    <a:pt x="3306896" y="1784992"/>
                    <a:pt x="3242631" y="1588525"/>
                    <a:pt x="3281190" y="1504062"/>
                  </a:cubicBezTo>
                  <a:cubicBezTo>
                    <a:pt x="3319749" y="1419599"/>
                    <a:pt x="3440934" y="1381040"/>
                    <a:pt x="3501527" y="1338809"/>
                  </a:cubicBezTo>
                  <a:cubicBezTo>
                    <a:pt x="3562120" y="1296578"/>
                    <a:pt x="3655763" y="1261691"/>
                    <a:pt x="3644746" y="1250674"/>
                  </a:cubicBezTo>
                  <a:cubicBezTo>
                    <a:pt x="3633729" y="1239657"/>
                    <a:pt x="3494182" y="1272708"/>
                    <a:pt x="3435426" y="1272708"/>
                  </a:cubicBezTo>
                  <a:cubicBezTo>
                    <a:pt x="3376670" y="1272708"/>
                    <a:pt x="3341783" y="1224968"/>
                    <a:pt x="3292207" y="1250674"/>
                  </a:cubicBezTo>
                  <a:cubicBezTo>
                    <a:pt x="3242631" y="1276380"/>
                    <a:pt x="3176529" y="1393893"/>
                    <a:pt x="3137970" y="1426944"/>
                  </a:cubicBezTo>
                  <a:cubicBezTo>
                    <a:pt x="3099411" y="1459995"/>
                    <a:pt x="3123281" y="1471012"/>
                    <a:pt x="3060852" y="1448978"/>
                  </a:cubicBezTo>
                  <a:cubicBezTo>
                    <a:pt x="2998423" y="1426944"/>
                    <a:pt x="2838679" y="1340646"/>
                    <a:pt x="2763397" y="1294742"/>
                  </a:cubicBezTo>
                  <a:cubicBezTo>
                    <a:pt x="2688115" y="1248838"/>
                    <a:pt x="2664245" y="1206607"/>
                    <a:pt x="2609161" y="1173556"/>
                  </a:cubicBezTo>
                  <a:cubicBezTo>
                    <a:pt x="2554077" y="1140505"/>
                    <a:pt x="2465942" y="1070732"/>
                    <a:pt x="2432891" y="1096438"/>
                  </a:cubicBezTo>
                  <a:cubicBezTo>
                    <a:pt x="2399840" y="1122144"/>
                    <a:pt x="2442071" y="1329628"/>
                    <a:pt x="2410857" y="1327792"/>
                  </a:cubicBezTo>
                  <a:cubicBezTo>
                    <a:pt x="2379643" y="1325956"/>
                    <a:pt x="2306197" y="1140505"/>
                    <a:pt x="2245604" y="1085421"/>
                  </a:cubicBezTo>
                  <a:cubicBezTo>
                    <a:pt x="2185011" y="1030337"/>
                    <a:pt x="2082188" y="1000958"/>
                    <a:pt x="2047301" y="997286"/>
                  </a:cubicBezTo>
                  <a:cubicBezTo>
                    <a:pt x="2012414" y="993614"/>
                    <a:pt x="2069335" y="1041353"/>
                    <a:pt x="2036284" y="1063387"/>
                  </a:cubicBezTo>
                  <a:cubicBezTo>
                    <a:pt x="2003233" y="1085421"/>
                    <a:pt x="1907754" y="1074405"/>
                    <a:pt x="1848997" y="1129489"/>
                  </a:cubicBezTo>
                  <a:cubicBezTo>
                    <a:pt x="1790240" y="1184573"/>
                    <a:pt x="1725975" y="1322284"/>
                    <a:pt x="1683744" y="1393893"/>
                  </a:cubicBezTo>
                  <a:cubicBezTo>
                    <a:pt x="1641513" y="1465502"/>
                    <a:pt x="1608462" y="1509570"/>
                    <a:pt x="1595609" y="1559146"/>
                  </a:cubicBezTo>
                  <a:cubicBezTo>
                    <a:pt x="1582756" y="1608722"/>
                    <a:pt x="1626824" y="1650954"/>
                    <a:pt x="1606626" y="1691349"/>
                  </a:cubicBezTo>
                  <a:cubicBezTo>
                    <a:pt x="1586428" y="1731744"/>
                    <a:pt x="1516654" y="1781321"/>
                    <a:pt x="1474423" y="1801518"/>
                  </a:cubicBezTo>
                  <a:cubicBezTo>
                    <a:pt x="1432192" y="1821715"/>
                    <a:pt x="1371599" y="1797845"/>
                    <a:pt x="1353238" y="1812534"/>
                  </a:cubicBezTo>
                  <a:cubicBezTo>
                    <a:pt x="1334877" y="1827223"/>
                    <a:pt x="1327532" y="1889652"/>
                    <a:pt x="1364255" y="1889652"/>
                  </a:cubicBezTo>
                  <a:cubicBezTo>
                    <a:pt x="1400978" y="1889652"/>
                    <a:pt x="1511146" y="1825387"/>
                    <a:pt x="1573575" y="1812534"/>
                  </a:cubicBezTo>
                  <a:cubicBezTo>
                    <a:pt x="1636004" y="1799681"/>
                    <a:pt x="1705777" y="1781320"/>
                    <a:pt x="1738828" y="1812534"/>
                  </a:cubicBezTo>
                  <a:cubicBezTo>
                    <a:pt x="1771879" y="1843748"/>
                    <a:pt x="1770043" y="1946573"/>
                    <a:pt x="1771879" y="1999821"/>
                  </a:cubicBezTo>
                  <a:cubicBezTo>
                    <a:pt x="1773715" y="2053069"/>
                    <a:pt x="1784732" y="2108154"/>
                    <a:pt x="1749845" y="2132024"/>
                  </a:cubicBezTo>
                  <a:cubicBezTo>
                    <a:pt x="1714958" y="2155894"/>
                    <a:pt x="1608462" y="2155893"/>
                    <a:pt x="1562558" y="2143040"/>
                  </a:cubicBezTo>
                  <a:cubicBezTo>
                    <a:pt x="1516654" y="2130187"/>
                    <a:pt x="1509310" y="2084283"/>
                    <a:pt x="1474423" y="2054905"/>
                  </a:cubicBezTo>
                  <a:cubicBezTo>
                    <a:pt x="1439536" y="2025527"/>
                    <a:pt x="1382616" y="2005330"/>
                    <a:pt x="1353238" y="1966771"/>
                  </a:cubicBezTo>
                  <a:cubicBezTo>
                    <a:pt x="1323860" y="1928212"/>
                    <a:pt x="1323860" y="1838240"/>
                    <a:pt x="1298154" y="1823551"/>
                  </a:cubicBezTo>
                  <a:cubicBezTo>
                    <a:pt x="1272448" y="1808862"/>
                    <a:pt x="1189821" y="1854766"/>
                    <a:pt x="1199002" y="1878636"/>
                  </a:cubicBezTo>
                  <a:cubicBezTo>
                    <a:pt x="1208183" y="1902506"/>
                    <a:pt x="1331204" y="1939229"/>
                    <a:pt x="1353238" y="1966771"/>
                  </a:cubicBezTo>
                  <a:cubicBezTo>
                    <a:pt x="1375272" y="1994313"/>
                    <a:pt x="1356910" y="2031036"/>
                    <a:pt x="1331204" y="2043889"/>
                  </a:cubicBezTo>
                  <a:cubicBezTo>
                    <a:pt x="1305498" y="2056742"/>
                    <a:pt x="1244906" y="2034708"/>
                    <a:pt x="1199002" y="2043889"/>
                  </a:cubicBezTo>
                  <a:cubicBezTo>
                    <a:pt x="1153098" y="2053070"/>
                    <a:pt x="1066799" y="2080612"/>
                    <a:pt x="1055782" y="2098973"/>
                  </a:cubicBezTo>
                  <a:cubicBezTo>
                    <a:pt x="1044765" y="2117334"/>
                    <a:pt x="1121884" y="2132023"/>
                    <a:pt x="1132901" y="2154057"/>
                  </a:cubicBezTo>
                  <a:cubicBezTo>
                    <a:pt x="1143918" y="2176091"/>
                    <a:pt x="1180641" y="2221994"/>
                    <a:pt x="1121884" y="2231175"/>
                  </a:cubicBezTo>
                  <a:cubicBezTo>
                    <a:pt x="1063127" y="2240356"/>
                    <a:pt x="881349" y="2212814"/>
                    <a:pt x="780361" y="2209142"/>
                  </a:cubicBezTo>
                  <a:cubicBezTo>
                    <a:pt x="679373" y="2205470"/>
                    <a:pt x="598582" y="2203634"/>
                    <a:pt x="515956" y="2209142"/>
                  </a:cubicBezTo>
                  <a:cubicBezTo>
                    <a:pt x="433330" y="2214650"/>
                    <a:pt x="332342" y="2253209"/>
                    <a:pt x="284602" y="2242192"/>
                  </a:cubicBezTo>
                  <a:cubicBezTo>
                    <a:pt x="236862" y="2231175"/>
                    <a:pt x="222173" y="2165074"/>
                    <a:pt x="229517" y="2143040"/>
                  </a:cubicBezTo>
                  <a:cubicBezTo>
                    <a:pt x="236862" y="2121006"/>
                    <a:pt x="317652" y="2135696"/>
                    <a:pt x="328669" y="2109990"/>
                  </a:cubicBezTo>
                  <a:cubicBezTo>
                    <a:pt x="339686" y="2084284"/>
                    <a:pt x="299291" y="2034708"/>
                    <a:pt x="295619" y="1988804"/>
                  </a:cubicBezTo>
                  <a:cubicBezTo>
                    <a:pt x="291947" y="1942900"/>
                    <a:pt x="348866" y="1876799"/>
                    <a:pt x="306635" y="1834568"/>
                  </a:cubicBezTo>
                  <a:cubicBezTo>
                    <a:pt x="264404" y="1792337"/>
                    <a:pt x="84462" y="1790500"/>
                    <a:pt x="42231" y="1735416"/>
                  </a:cubicBezTo>
                  <a:cubicBezTo>
                    <a:pt x="0" y="1680332"/>
                    <a:pt x="12852" y="1610558"/>
                    <a:pt x="53247" y="1504062"/>
                  </a:cubicBezTo>
                  <a:cubicBezTo>
                    <a:pt x="93642" y="1397566"/>
                    <a:pt x="244207" y="1202934"/>
                    <a:pt x="284602" y="1096438"/>
                  </a:cubicBezTo>
                  <a:cubicBezTo>
                    <a:pt x="324997" y="989942"/>
                    <a:pt x="275422" y="936694"/>
                    <a:pt x="295619" y="865084"/>
                  </a:cubicBezTo>
                  <a:cubicBezTo>
                    <a:pt x="315817" y="793474"/>
                    <a:pt x="372737" y="675961"/>
                    <a:pt x="405787" y="666780"/>
                  </a:cubicBezTo>
                  <a:cubicBezTo>
                    <a:pt x="438837" y="657599"/>
                    <a:pt x="451691" y="780621"/>
                    <a:pt x="493922" y="809999"/>
                  </a:cubicBezTo>
                  <a:cubicBezTo>
                    <a:pt x="536153" y="839377"/>
                    <a:pt x="613271" y="874264"/>
                    <a:pt x="659175" y="843050"/>
                  </a:cubicBezTo>
                  <a:cubicBezTo>
                    <a:pt x="705079" y="811836"/>
                    <a:pt x="716096" y="753079"/>
                    <a:pt x="769344" y="622713"/>
                  </a:cubicBezTo>
                  <a:cubicBezTo>
                    <a:pt x="822592" y="492347"/>
                    <a:pt x="811121" y="301430"/>
                    <a:pt x="978664" y="60852"/>
                  </a:cubicBezTo>
                  <a:cubicBezTo>
                    <a:pt x="1933308" y="35427"/>
                    <a:pt x="5152599" y="0"/>
                    <a:pt x="6002356" y="82886"/>
                  </a:cubicBezTo>
                  <a:cubicBezTo>
                    <a:pt x="6014928" y="808920"/>
                    <a:pt x="6029898" y="1171720"/>
                    <a:pt x="5991339" y="139389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14343" y="3504305"/>
              <a:ext cx="3652220" cy="3343835"/>
            </a:xfrm>
            <a:custGeom>
              <a:avLst/>
              <a:gdLst>
                <a:gd name="connsiteX0" fmla="*/ 3967778 w 4184724"/>
                <a:gd name="connsiteY0" fmla="*/ 3255981 h 3826136"/>
                <a:gd name="connsiteX1" fmla="*/ 4053839 w 4184724"/>
                <a:gd name="connsiteY1" fmla="*/ 2804160 h 3826136"/>
                <a:gd name="connsiteX2" fmla="*/ 4129143 w 4184724"/>
                <a:gd name="connsiteY2" fmla="*/ 2406127 h 3826136"/>
                <a:gd name="connsiteX3" fmla="*/ 4182931 w 4184724"/>
                <a:gd name="connsiteY3" fmla="*/ 1706880 h 3826136"/>
                <a:gd name="connsiteX4" fmla="*/ 4139900 w 4184724"/>
                <a:gd name="connsiteY4" fmla="*/ 706419 h 3826136"/>
                <a:gd name="connsiteX5" fmla="*/ 3924747 w 4184724"/>
                <a:gd name="connsiteY5" fmla="*/ 469750 h 3826136"/>
                <a:gd name="connsiteX6" fmla="*/ 3870959 w 4184724"/>
                <a:gd name="connsiteY6" fmla="*/ 254598 h 3826136"/>
                <a:gd name="connsiteX7" fmla="*/ 3655806 w 4184724"/>
                <a:gd name="connsiteY7" fmla="*/ 265355 h 3826136"/>
                <a:gd name="connsiteX8" fmla="*/ 3784898 w 4184724"/>
                <a:gd name="connsiteY8" fmla="*/ 405205 h 3826136"/>
                <a:gd name="connsiteX9" fmla="*/ 3827929 w 4184724"/>
                <a:gd name="connsiteY9" fmla="*/ 545054 h 3826136"/>
                <a:gd name="connsiteX10" fmla="*/ 3827929 w 4184724"/>
                <a:gd name="connsiteY10" fmla="*/ 674146 h 3826136"/>
                <a:gd name="connsiteX11" fmla="*/ 3989293 w 4184724"/>
                <a:gd name="connsiteY11" fmla="*/ 717176 h 3826136"/>
                <a:gd name="connsiteX12" fmla="*/ 3946263 w 4184724"/>
                <a:gd name="connsiteY12" fmla="*/ 910814 h 3826136"/>
                <a:gd name="connsiteX13" fmla="*/ 4021566 w 4184724"/>
                <a:gd name="connsiteY13" fmla="*/ 986118 h 3826136"/>
                <a:gd name="connsiteX14" fmla="*/ 4096870 w 4184724"/>
                <a:gd name="connsiteY14" fmla="*/ 1212028 h 3826136"/>
                <a:gd name="connsiteX15" fmla="*/ 4139900 w 4184724"/>
                <a:gd name="connsiteY15" fmla="*/ 1706880 h 3826136"/>
                <a:gd name="connsiteX16" fmla="*/ 4086112 w 4184724"/>
                <a:gd name="connsiteY16" fmla="*/ 2384612 h 3826136"/>
                <a:gd name="connsiteX17" fmla="*/ 3989293 w 4184724"/>
                <a:gd name="connsiteY17" fmla="*/ 2664310 h 3826136"/>
                <a:gd name="connsiteX18" fmla="*/ 3935505 w 4184724"/>
                <a:gd name="connsiteY18" fmla="*/ 2470673 h 3826136"/>
                <a:gd name="connsiteX19" fmla="*/ 4064597 w 4184724"/>
                <a:gd name="connsiteY19" fmla="*/ 2330823 h 3826136"/>
                <a:gd name="connsiteX20" fmla="*/ 3881717 w 4184724"/>
                <a:gd name="connsiteY20" fmla="*/ 2244762 h 3826136"/>
                <a:gd name="connsiteX21" fmla="*/ 3752625 w 4184724"/>
                <a:gd name="connsiteY21" fmla="*/ 2352339 h 3826136"/>
                <a:gd name="connsiteX22" fmla="*/ 3688079 w 4184724"/>
                <a:gd name="connsiteY22" fmla="*/ 2459915 h 3826136"/>
                <a:gd name="connsiteX23" fmla="*/ 3602018 w 4184724"/>
                <a:gd name="connsiteY23" fmla="*/ 2438400 h 3826136"/>
                <a:gd name="connsiteX24" fmla="*/ 3526714 w 4184724"/>
                <a:gd name="connsiteY24" fmla="*/ 2589007 h 3826136"/>
                <a:gd name="connsiteX25" fmla="*/ 3462169 w 4184724"/>
                <a:gd name="connsiteY25" fmla="*/ 2632038 h 3826136"/>
                <a:gd name="connsiteX26" fmla="*/ 3472926 w 4184724"/>
                <a:gd name="connsiteY26" fmla="*/ 2524461 h 3826136"/>
                <a:gd name="connsiteX27" fmla="*/ 3257773 w 4184724"/>
                <a:gd name="connsiteY27" fmla="*/ 2556734 h 3826136"/>
                <a:gd name="connsiteX28" fmla="*/ 3419138 w 4184724"/>
                <a:gd name="connsiteY28" fmla="*/ 2470673 h 3826136"/>
                <a:gd name="connsiteX29" fmla="*/ 3548230 w 4184724"/>
                <a:gd name="connsiteY29" fmla="*/ 2427642 h 3826136"/>
                <a:gd name="connsiteX30" fmla="*/ 3451411 w 4184724"/>
                <a:gd name="connsiteY30" fmla="*/ 2234005 h 3826136"/>
                <a:gd name="connsiteX31" fmla="*/ 3666564 w 4184724"/>
                <a:gd name="connsiteY31" fmla="*/ 2158701 h 3826136"/>
                <a:gd name="connsiteX32" fmla="*/ 3795656 w 4184724"/>
                <a:gd name="connsiteY32" fmla="*/ 2158701 h 3826136"/>
                <a:gd name="connsiteX33" fmla="*/ 3989293 w 4184724"/>
                <a:gd name="connsiteY33" fmla="*/ 2008094 h 3826136"/>
                <a:gd name="connsiteX34" fmla="*/ 4086112 w 4184724"/>
                <a:gd name="connsiteY34" fmla="*/ 1846729 h 3826136"/>
                <a:gd name="connsiteX35" fmla="*/ 3957020 w 4184724"/>
                <a:gd name="connsiteY35" fmla="*/ 1685365 h 3826136"/>
                <a:gd name="connsiteX36" fmla="*/ 3752625 w 4184724"/>
                <a:gd name="connsiteY36" fmla="*/ 1685365 h 3826136"/>
                <a:gd name="connsiteX37" fmla="*/ 3451411 w 4184724"/>
                <a:gd name="connsiteY37" fmla="*/ 1792941 h 3826136"/>
                <a:gd name="connsiteX38" fmla="*/ 3290046 w 4184724"/>
                <a:gd name="connsiteY38" fmla="*/ 1857487 h 3826136"/>
                <a:gd name="connsiteX39" fmla="*/ 3193227 w 4184724"/>
                <a:gd name="connsiteY39" fmla="*/ 1932790 h 3826136"/>
                <a:gd name="connsiteX40" fmla="*/ 3042620 w 4184724"/>
                <a:gd name="connsiteY40" fmla="*/ 2040367 h 3826136"/>
                <a:gd name="connsiteX41" fmla="*/ 2978074 w 4184724"/>
                <a:gd name="connsiteY41" fmla="*/ 1954306 h 3826136"/>
                <a:gd name="connsiteX42" fmla="*/ 3085651 w 4184724"/>
                <a:gd name="connsiteY42" fmla="*/ 1846729 h 3826136"/>
                <a:gd name="connsiteX43" fmla="*/ 3150197 w 4184724"/>
                <a:gd name="connsiteY43" fmla="*/ 1728395 h 3826136"/>
                <a:gd name="connsiteX44" fmla="*/ 3451411 w 4184724"/>
                <a:gd name="connsiteY44" fmla="*/ 1642334 h 3826136"/>
                <a:gd name="connsiteX45" fmla="*/ 3655806 w 4184724"/>
                <a:gd name="connsiteY45" fmla="*/ 1588546 h 3826136"/>
                <a:gd name="connsiteX46" fmla="*/ 3838686 w 4184724"/>
                <a:gd name="connsiteY46" fmla="*/ 1610061 h 3826136"/>
                <a:gd name="connsiteX47" fmla="*/ 4075354 w 4184724"/>
                <a:gd name="connsiteY47" fmla="*/ 1534758 h 3826136"/>
                <a:gd name="connsiteX48" fmla="*/ 4032324 w 4184724"/>
                <a:gd name="connsiteY48" fmla="*/ 1255059 h 3826136"/>
                <a:gd name="connsiteX49" fmla="*/ 3752625 w 4184724"/>
                <a:gd name="connsiteY49" fmla="*/ 1168998 h 3826136"/>
                <a:gd name="connsiteX50" fmla="*/ 3429896 w 4184724"/>
                <a:gd name="connsiteY50" fmla="*/ 1125967 h 3826136"/>
                <a:gd name="connsiteX51" fmla="*/ 3225500 w 4184724"/>
                <a:gd name="connsiteY51" fmla="*/ 996875 h 3826136"/>
                <a:gd name="connsiteX52" fmla="*/ 2999590 w 4184724"/>
                <a:gd name="connsiteY52" fmla="*/ 813995 h 3826136"/>
                <a:gd name="connsiteX53" fmla="*/ 2612314 w 4184724"/>
                <a:gd name="connsiteY53" fmla="*/ 641873 h 3826136"/>
                <a:gd name="connsiteX54" fmla="*/ 2354131 w 4184724"/>
                <a:gd name="connsiteY54" fmla="*/ 641873 h 3826136"/>
                <a:gd name="connsiteX55" fmla="*/ 2214282 w 4184724"/>
                <a:gd name="connsiteY55" fmla="*/ 458993 h 3826136"/>
                <a:gd name="connsiteX56" fmla="*/ 2085190 w 4184724"/>
                <a:gd name="connsiteY56" fmla="*/ 566569 h 3826136"/>
                <a:gd name="connsiteX57" fmla="*/ 2085190 w 4184724"/>
                <a:gd name="connsiteY57" fmla="*/ 652630 h 3826136"/>
                <a:gd name="connsiteX58" fmla="*/ 2063674 w 4184724"/>
                <a:gd name="connsiteY58" fmla="*/ 695661 h 3826136"/>
                <a:gd name="connsiteX59" fmla="*/ 1956098 w 4184724"/>
                <a:gd name="connsiteY59" fmla="*/ 652630 h 3826136"/>
                <a:gd name="connsiteX60" fmla="*/ 1891552 w 4184724"/>
                <a:gd name="connsiteY60" fmla="*/ 598842 h 3826136"/>
                <a:gd name="connsiteX61" fmla="*/ 1783976 w 4184724"/>
                <a:gd name="connsiteY61" fmla="*/ 362174 h 3826136"/>
                <a:gd name="connsiteX62" fmla="*/ 1697914 w 4184724"/>
                <a:gd name="connsiteY62" fmla="*/ 265355 h 3826136"/>
                <a:gd name="connsiteX63" fmla="*/ 1525792 w 4184724"/>
                <a:gd name="connsiteY63" fmla="*/ 39445 h 3826136"/>
                <a:gd name="connsiteX64" fmla="*/ 1213820 w 4184724"/>
                <a:gd name="connsiteY64" fmla="*/ 82475 h 3826136"/>
                <a:gd name="connsiteX65" fmla="*/ 1063213 w 4184724"/>
                <a:gd name="connsiteY65" fmla="*/ 340659 h 3826136"/>
                <a:gd name="connsiteX66" fmla="*/ 761999 w 4184724"/>
                <a:gd name="connsiteY66" fmla="*/ 340659 h 3826136"/>
                <a:gd name="connsiteX67" fmla="*/ 546846 w 4184724"/>
                <a:gd name="connsiteY67" fmla="*/ 502023 h 3826136"/>
                <a:gd name="connsiteX68" fmla="*/ 568362 w 4184724"/>
                <a:gd name="connsiteY68" fmla="*/ 3352800 h 3826136"/>
                <a:gd name="connsiteX69" fmla="*/ 3957020 w 4184724"/>
                <a:gd name="connsiteY69" fmla="*/ 3342042 h 3826136"/>
                <a:gd name="connsiteX0" fmla="*/ 3453205 w 3670151"/>
                <a:gd name="connsiteY0" fmla="*/ 3255981 h 3826136"/>
                <a:gd name="connsiteX1" fmla="*/ 3539266 w 3670151"/>
                <a:gd name="connsiteY1" fmla="*/ 2804160 h 3826136"/>
                <a:gd name="connsiteX2" fmla="*/ 3614570 w 3670151"/>
                <a:gd name="connsiteY2" fmla="*/ 2406127 h 3826136"/>
                <a:gd name="connsiteX3" fmla="*/ 3668358 w 3670151"/>
                <a:gd name="connsiteY3" fmla="*/ 1706880 h 3826136"/>
                <a:gd name="connsiteX4" fmla="*/ 3625327 w 3670151"/>
                <a:gd name="connsiteY4" fmla="*/ 706419 h 3826136"/>
                <a:gd name="connsiteX5" fmla="*/ 3410174 w 3670151"/>
                <a:gd name="connsiteY5" fmla="*/ 469750 h 3826136"/>
                <a:gd name="connsiteX6" fmla="*/ 3356386 w 3670151"/>
                <a:gd name="connsiteY6" fmla="*/ 254598 h 3826136"/>
                <a:gd name="connsiteX7" fmla="*/ 3141233 w 3670151"/>
                <a:gd name="connsiteY7" fmla="*/ 265355 h 3826136"/>
                <a:gd name="connsiteX8" fmla="*/ 3270325 w 3670151"/>
                <a:gd name="connsiteY8" fmla="*/ 405205 h 3826136"/>
                <a:gd name="connsiteX9" fmla="*/ 3313356 w 3670151"/>
                <a:gd name="connsiteY9" fmla="*/ 545054 h 3826136"/>
                <a:gd name="connsiteX10" fmla="*/ 3313356 w 3670151"/>
                <a:gd name="connsiteY10" fmla="*/ 674146 h 3826136"/>
                <a:gd name="connsiteX11" fmla="*/ 3474720 w 3670151"/>
                <a:gd name="connsiteY11" fmla="*/ 717176 h 3826136"/>
                <a:gd name="connsiteX12" fmla="*/ 3431690 w 3670151"/>
                <a:gd name="connsiteY12" fmla="*/ 910814 h 3826136"/>
                <a:gd name="connsiteX13" fmla="*/ 3506993 w 3670151"/>
                <a:gd name="connsiteY13" fmla="*/ 986118 h 3826136"/>
                <a:gd name="connsiteX14" fmla="*/ 3582297 w 3670151"/>
                <a:gd name="connsiteY14" fmla="*/ 1212028 h 3826136"/>
                <a:gd name="connsiteX15" fmla="*/ 3625327 w 3670151"/>
                <a:gd name="connsiteY15" fmla="*/ 1706880 h 3826136"/>
                <a:gd name="connsiteX16" fmla="*/ 3571539 w 3670151"/>
                <a:gd name="connsiteY16" fmla="*/ 2384612 h 3826136"/>
                <a:gd name="connsiteX17" fmla="*/ 3474720 w 3670151"/>
                <a:gd name="connsiteY17" fmla="*/ 2664310 h 3826136"/>
                <a:gd name="connsiteX18" fmla="*/ 3420932 w 3670151"/>
                <a:gd name="connsiteY18" fmla="*/ 2470673 h 3826136"/>
                <a:gd name="connsiteX19" fmla="*/ 3550024 w 3670151"/>
                <a:gd name="connsiteY19" fmla="*/ 2330823 h 3826136"/>
                <a:gd name="connsiteX20" fmla="*/ 3367144 w 3670151"/>
                <a:gd name="connsiteY20" fmla="*/ 2244762 h 3826136"/>
                <a:gd name="connsiteX21" fmla="*/ 3238052 w 3670151"/>
                <a:gd name="connsiteY21" fmla="*/ 2352339 h 3826136"/>
                <a:gd name="connsiteX22" fmla="*/ 3173506 w 3670151"/>
                <a:gd name="connsiteY22" fmla="*/ 2459915 h 3826136"/>
                <a:gd name="connsiteX23" fmla="*/ 3087445 w 3670151"/>
                <a:gd name="connsiteY23" fmla="*/ 2438400 h 3826136"/>
                <a:gd name="connsiteX24" fmla="*/ 3012141 w 3670151"/>
                <a:gd name="connsiteY24" fmla="*/ 2589007 h 3826136"/>
                <a:gd name="connsiteX25" fmla="*/ 2947596 w 3670151"/>
                <a:gd name="connsiteY25" fmla="*/ 2632038 h 3826136"/>
                <a:gd name="connsiteX26" fmla="*/ 2958353 w 3670151"/>
                <a:gd name="connsiteY26" fmla="*/ 2524461 h 3826136"/>
                <a:gd name="connsiteX27" fmla="*/ 2743200 w 3670151"/>
                <a:gd name="connsiteY27" fmla="*/ 2556734 h 3826136"/>
                <a:gd name="connsiteX28" fmla="*/ 2904565 w 3670151"/>
                <a:gd name="connsiteY28" fmla="*/ 2470673 h 3826136"/>
                <a:gd name="connsiteX29" fmla="*/ 3033657 w 3670151"/>
                <a:gd name="connsiteY29" fmla="*/ 2427642 h 3826136"/>
                <a:gd name="connsiteX30" fmla="*/ 2936838 w 3670151"/>
                <a:gd name="connsiteY30" fmla="*/ 2234005 h 3826136"/>
                <a:gd name="connsiteX31" fmla="*/ 3151991 w 3670151"/>
                <a:gd name="connsiteY31" fmla="*/ 2158701 h 3826136"/>
                <a:gd name="connsiteX32" fmla="*/ 3281083 w 3670151"/>
                <a:gd name="connsiteY32" fmla="*/ 2158701 h 3826136"/>
                <a:gd name="connsiteX33" fmla="*/ 3474720 w 3670151"/>
                <a:gd name="connsiteY33" fmla="*/ 2008094 h 3826136"/>
                <a:gd name="connsiteX34" fmla="*/ 3571539 w 3670151"/>
                <a:gd name="connsiteY34" fmla="*/ 1846729 h 3826136"/>
                <a:gd name="connsiteX35" fmla="*/ 3442447 w 3670151"/>
                <a:gd name="connsiteY35" fmla="*/ 1685365 h 3826136"/>
                <a:gd name="connsiteX36" fmla="*/ 3238052 w 3670151"/>
                <a:gd name="connsiteY36" fmla="*/ 1685365 h 3826136"/>
                <a:gd name="connsiteX37" fmla="*/ 2936838 w 3670151"/>
                <a:gd name="connsiteY37" fmla="*/ 1792941 h 3826136"/>
                <a:gd name="connsiteX38" fmla="*/ 2775473 w 3670151"/>
                <a:gd name="connsiteY38" fmla="*/ 1857487 h 3826136"/>
                <a:gd name="connsiteX39" fmla="*/ 2678654 w 3670151"/>
                <a:gd name="connsiteY39" fmla="*/ 1932790 h 3826136"/>
                <a:gd name="connsiteX40" fmla="*/ 2528047 w 3670151"/>
                <a:gd name="connsiteY40" fmla="*/ 2040367 h 3826136"/>
                <a:gd name="connsiteX41" fmla="*/ 2463501 w 3670151"/>
                <a:gd name="connsiteY41" fmla="*/ 1954306 h 3826136"/>
                <a:gd name="connsiteX42" fmla="*/ 2571078 w 3670151"/>
                <a:gd name="connsiteY42" fmla="*/ 1846729 h 3826136"/>
                <a:gd name="connsiteX43" fmla="*/ 2635624 w 3670151"/>
                <a:gd name="connsiteY43" fmla="*/ 1728395 h 3826136"/>
                <a:gd name="connsiteX44" fmla="*/ 2936838 w 3670151"/>
                <a:gd name="connsiteY44" fmla="*/ 1642334 h 3826136"/>
                <a:gd name="connsiteX45" fmla="*/ 3141233 w 3670151"/>
                <a:gd name="connsiteY45" fmla="*/ 1588546 h 3826136"/>
                <a:gd name="connsiteX46" fmla="*/ 3324113 w 3670151"/>
                <a:gd name="connsiteY46" fmla="*/ 1610061 h 3826136"/>
                <a:gd name="connsiteX47" fmla="*/ 3560781 w 3670151"/>
                <a:gd name="connsiteY47" fmla="*/ 1534758 h 3826136"/>
                <a:gd name="connsiteX48" fmla="*/ 3517751 w 3670151"/>
                <a:gd name="connsiteY48" fmla="*/ 1255059 h 3826136"/>
                <a:gd name="connsiteX49" fmla="*/ 3238052 w 3670151"/>
                <a:gd name="connsiteY49" fmla="*/ 1168998 h 3826136"/>
                <a:gd name="connsiteX50" fmla="*/ 2915323 w 3670151"/>
                <a:gd name="connsiteY50" fmla="*/ 1125967 h 3826136"/>
                <a:gd name="connsiteX51" fmla="*/ 2710927 w 3670151"/>
                <a:gd name="connsiteY51" fmla="*/ 996875 h 3826136"/>
                <a:gd name="connsiteX52" fmla="*/ 2485017 w 3670151"/>
                <a:gd name="connsiteY52" fmla="*/ 813995 h 3826136"/>
                <a:gd name="connsiteX53" fmla="*/ 2097741 w 3670151"/>
                <a:gd name="connsiteY53" fmla="*/ 641873 h 3826136"/>
                <a:gd name="connsiteX54" fmla="*/ 1839558 w 3670151"/>
                <a:gd name="connsiteY54" fmla="*/ 641873 h 3826136"/>
                <a:gd name="connsiteX55" fmla="*/ 1699709 w 3670151"/>
                <a:gd name="connsiteY55" fmla="*/ 458993 h 3826136"/>
                <a:gd name="connsiteX56" fmla="*/ 1570617 w 3670151"/>
                <a:gd name="connsiteY56" fmla="*/ 566569 h 3826136"/>
                <a:gd name="connsiteX57" fmla="*/ 1570617 w 3670151"/>
                <a:gd name="connsiteY57" fmla="*/ 652630 h 3826136"/>
                <a:gd name="connsiteX58" fmla="*/ 1549101 w 3670151"/>
                <a:gd name="connsiteY58" fmla="*/ 695661 h 3826136"/>
                <a:gd name="connsiteX59" fmla="*/ 1441525 w 3670151"/>
                <a:gd name="connsiteY59" fmla="*/ 652630 h 3826136"/>
                <a:gd name="connsiteX60" fmla="*/ 1376979 w 3670151"/>
                <a:gd name="connsiteY60" fmla="*/ 598842 h 3826136"/>
                <a:gd name="connsiteX61" fmla="*/ 1269403 w 3670151"/>
                <a:gd name="connsiteY61" fmla="*/ 362174 h 3826136"/>
                <a:gd name="connsiteX62" fmla="*/ 1183341 w 3670151"/>
                <a:gd name="connsiteY62" fmla="*/ 265355 h 3826136"/>
                <a:gd name="connsiteX63" fmla="*/ 1011219 w 3670151"/>
                <a:gd name="connsiteY63" fmla="*/ 39445 h 3826136"/>
                <a:gd name="connsiteX64" fmla="*/ 699247 w 3670151"/>
                <a:gd name="connsiteY64" fmla="*/ 82475 h 3826136"/>
                <a:gd name="connsiteX65" fmla="*/ 548640 w 3670151"/>
                <a:gd name="connsiteY65" fmla="*/ 340659 h 3826136"/>
                <a:gd name="connsiteX66" fmla="*/ 247426 w 3670151"/>
                <a:gd name="connsiteY66" fmla="*/ 340659 h 3826136"/>
                <a:gd name="connsiteX67" fmla="*/ 32273 w 3670151"/>
                <a:gd name="connsiteY67" fmla="*/ 502023 h 3826136"/>
                <a:gd name="connsiteX68" fmla="*/ 53789 w 3670151"/>
                <a:gd name="connsiteY68" fmla="*/ 3352800 h 3826136"/>
                <a:gd name="connsiteX69" fmla="*/ 3442447 w 3670151"/>
                <a:gd name="connsiteY69" fmla="*/ 3342042 h 3826136"/>
                <a:gd name="connsiteX0" fmla="*/ 3453205 w 3670151"/>
                <a:gd name="connsiteY0" fmla="*/ 3247016 h 3817171"/>
                <a:gd name="connsiteX1" fmla="*/ 3539266 w 3670151"/>
                <a:gd name="connsiteY1" fmla="*/ 2795195 h 3817171"/>
                <a:gd name="connsiteX2" fmla="*/ 3614570 w 3670151"/>
                <a:gd name="connsiteY2" fmla="*/ 2397162 h 3817171"/>
                <a:gd name="connsiteX3" fmla="*/ 3668358 w 3670151"/>
                <a:gd name="connsiteY3" fmla="*/ 1697915 h 3817171"/>
                <a:gd name="connsiteX4" fmla="*/ 3625327 w 3670151"/>
                <a:gd name="connsiteY4" fmla="*/ 697454 h 3817171"/>
                <a:gd name="connsiteX5" fmla="*/ 3410174 w 3670151"/>
                <a:gd name="connsiteY5" fmla="*/ 460785 h 3817171"/>
                <a:gd name="connsiteX6" fmla="*/ 3356386 w 3670151"/>
                <a:gd name="connsiteY6" fmla="*/ 245633 h 3817171"/>
                <a:gd name="connsiteX7" fmla="*/ 3141233 w 3670151"/>
                <a:gd name="connsiteY7" fmla="*/ 256390 h 3817171"/>
                <a:gd name="connsiteX8" fmla="*/ 3270325 w 3670151"/>
                <a:gd name="connsiteY8" fmla="*/ 396240 h 3817171"/>
                <a:gd name="connsiteX9" fmla="*/ 3313356 w 3670151"/>
                <a:gd name="connsiteY9" fmla="*/ 536089 h 3817171"/>
                <a:gd name="connsiteX10" fmla="*/ 3313356 w 3670151"/>
                <a:gd name="connsiteY10" fmla="*/ 665181 h 3817171"/>
                <a:gd name="connsiteX11" fmla="*/ 3474720 w 3670151"/>
                <a:gd name="connsiteY11" fmla="*/ 708211 h 3817171"/>
                <a:gd name="connsiteX12" fmla="*/ 3431690 w 3670151"/>
                <a:gd name="connsiteY12" fmla="*/ 901849 h 3817171"/>
                <a:gd name="connsiteX13" fmla="*/ 3506993 w 3670151"/>
                <a:gd name="connsiteY13" fmla="*/ 977153 h 3817171"/>
                <a:gd name="connsiteX14" fmla="*/ 3582297 w 3670151"/>
                <a:gd name="connsiteY14" fmla="*/ 1203063 h 3817171"/>
                <a:gd name="connsiteX15" fmla="*/ 3625327 w 3670151"/>
                <a:gd name="connsiteY15" fmla="*/ 1697915 h 3817171"/>
                <a:gd name="connsiteX16" fmla="*/ 3571539 w 3670151"/>
                <a:gd name="connsiteY16" fmla="*/ 2375647 h 3817171"/>
                <a:gd name="connsiteX17" fmla="*/ 3474720 w 3670151"/>
                <a:gd name="connsiteY17" fmla="*/ 2655345 h 3817171"/>
                <a:gd name="connsiteX18" fmla="*/ 3420932 w 3670151"/>
                <a:gd name="connsiteY18" fmla="*/ 2461708 h 3817171"/>
                <a:gd name="connsiteX19" fmla="*/ 3550024 w 3670151"/>
                <a:gd name="connsiteY19" fmla="*/ 2321858 h 3817171"/>
                <a:gd name="connsiteX20" fmla="*/ 3367144 w 3670151"/>
                <a:gd name="connsiteY20" fmla="*/ 2235797 h 3817171"/>
                <a:gd name="connsiteX21" fmla="*/ 3238052 w 3670151"/>
                <a:gd name="connsiteY21" fmla="*/ 2343374 h 3817171"/>
                <a:gd name="connsiteX22" fmla="*/ 3173506 w 3670151"/>
                <a:gd name="connsiteY22" fmla="*/ 2450950 h 3817171"/>
                <a:gd name="connsiteX23" fmla="*/ 3087445 w 3670151"/>
                <a:gd name="connsiteY23" fmla="*/ 2429435 h 3817171"/>
                <a:gd name="connsiteX24" fmla="*/ 3012141 w 3670151"/>
                <a:gd name="connsiteY24" fmla="*/ 2580042 h 3817171"/>
                <a:gd name="connsiteX25" fmla="*/ 2947596 w 3670151"/>
                <a:gd name="connsiteY25" fmla="*/ 2623073 h 3817171"/>
                <a:gd name="connsiteX26" fmla="*/ 2958353 w 3670151"/>
                <a:gd name="connsiteY26" fmla="*/ 2515496 h 3817171"/>
                <a:gd name="connsiteX27" fmla="*/ 2743200 w 3670151"/>
                <a:gd name="connsiteY27" fmla="*/ 2547769 h 3817171"/>
                <a:gd name="connsiteX28" fmla="*/ 2904565 w 3670151"/>
                <a:gd name="connsiteY28" fmla="*/ 2461708 h 3817171"/>
                <a:gd name="connsiteX29" fmla="*/ 3033657 w 3670151"/>
                <a:gd name="connsiteY29" fmla="*/ 2418677 h 3817171"/>
                <a:gd name="connsiteX30" fmla="*/ 2936838 w 3670151"/>
                <a:gd name="connsiteY30" fmla="*/ 2225040 h 3817171"/>
                <a:gd name="connsiteX31" fmla="*/ 3151991 w 3670151"/>
                <a:gd name="connsiteY31" fmla="*/ 2149736 h 3817171"/>
                <a:gd name="connsiteX32" fmla="*/ 3281083 w 3670151"/>
                <a:gd name="connsiteY32" fmla="*/ 2149736 h 3817171"/>
                <a:gd name="connsiteX33" fmla="*/ 3474720 w 3670151"/>
                <a:gd name="connsiteY33" fmla="*/ 1999129 h 3817171"/>
                <a:gd name="connsiteX34" fmla="*/ 3571539 w 3670151"/>
                <a:gd name="connsiteY34" fmla="*/ 1837764 h 3817171"/>
                <a:gd name="connsiteX35" fmla="*/ 3442447 w 3670151"/>
                <a:gd name="connsiteY35" fmla="*/ 1676400 h 3817171"/>
                <a:gd name="connsiteX36" fmla="*/ 3238052 w 3670151"/>
                <a:gd name="connsiteY36" fmla="*/ 1676400 h 3817171"/>
                <a:gd name="connsiteX37" fmla="*/ 2936838 w 3670151"/>
                <a:gd name="connsiteY37" fmla="*/ 1783976 h 3817171"/>
                <a:gd name="connsiteX38" fmla="*/ 2775473 w 3670151"/>
                <a:gd name="connsiteY38" fmla="*/ 1848522 h 3817171"/>
                <a:gd name="connsiteX39" fmla="*/ 2678654 w 3670151"/>
                <a:gd name="connsiteY39" fmla="*/ 1923825 h 3817171"/>
                <a:gd name="connsiteX40" fmla="*/ 2528047 w 3670151"/>
                <a:gd name="connsiteY40" fmla="*/ 2031402 h 3817171"/>
                <a:gd name="connsiteX41" fmla="*/ 2463501 w 3670151"/>
                <a:gd name="connsiteY41" fmla="*/ 1945341 h 3817171"/>
                <a:gd name="connsiteX42" fmla="*/ 2571078 w 3670151"/>
                <a:gd name="connsiteY42" fmla="*/ 1837764 h 3817171"/>
                <a:gd name="connsiteX43" fmla="*/ 2635624 w 3670151"/>
                <a:gd name="connsiteY43" fmla="*/ 1719430 h 3817171"/>
                <a:gd name="connsiteX44" fmla="*/ 2936838 w 3670151"/>
                <a:gd name="connsiteY44" fmla="*/ 1633369 h 3817171"/>
                <a:gd name="connsiteX45" fmla="*/ 3141233 w 3670151"/>
                <a:gd name="connsiteY45" fmla="*/ 1579581 h 3817171"/>
                <a:gd name="connsiteX46" fmla="*/ 3324113 w 3670151"/>
                <a:gd name="connsiteY46" fmla="*/ 1601096 h 3817171"/>
                <a:gd name="connsiteX47" fmla="*/ 3560781 w 3670151"/>
                <a:gd name="connsiteY47" fmla="*/ 1525793 h 3817171"/>
                <a:gd name="connsiteX48" fmla="*/ 3517751 w 3670151"/>
                <a:gd name="connsiteY48" fmla="*/ 1246094 h 3817171"/>
                <a:gd name="connsiteX49" fmla="*/ 3238052 w 3670151"/>
                <a:gd name="connsiteY49" fmla="*/ 1160033 h 3817171"/>
                <a:gd name="connsiteX50" fmla="*/ 2915323 w 3670151"/>
                <a:gd name="connsiteY50" fmla="*/ 1117002 h 3817171"/>
                <a:gd name="connsiteX51" fmla="*/ 2710927 w 3670151"/>
                <a:gd name="connsiteY51" fmla="*/ 987910 h 3817171"/>
                <a:gd name="connsiteX52" fmla="*/ 2485017 w 3670151"/>
                <a:gd name="connsiteY52" fmla="*/ 805030 h 3817171"/>
                <a:gd name="connsiteX53" fmla="*/ 2097741 w 3670151"/>
                <a:gd name="connsiteY53" fmla="*/ 632908 h 3817171"/>
                <a:gd name="connsiteX54" fmla="*/ 1839558 w 3670151"/>
                <a:gd name="connsiteY54" fmla="*/ 632908 h 3817171"/>
                <a:gd name="connsiteX55" fmla="*/ 1699709 w 3670151"/>
                <a:gd name="connsiteY55" fmla="*/ 450028 h 3817171"/>
                <a:gd name="connsiteX56" fmla="*/ 1570617 w 3670151"/>
                <a:gd name="connsiteY56" fmla="*/ 557604 h 3817171"/>
                <a:gd name="connsiteX57" fmla="*/ 1570617 w 3670151"/>
                <a:gd name="connsiteY57" fmla="*/ 643665 h 3817171"/>
                <a:gd name="connsiteX58" fmla="*/ 1549101 w 3670151"/>
                <a:gd name="connsiteY58" fmla="*/ 686696 h 3817171"/>
                <a:gd name="connsiteX59" fmla="*/ 1441525 w 3670151"/>
                <a:gd name="connsiteY59" fmla="*/ 643665 h 3817171"/>
                <a:gd name="connsiteX60" fmla="*/ 1376979 w 3670151"/>
                <a:gd name="connsiteY60" fmla="*/ 589877 h 3817171"/>
                <a:gd name="connsiteX61" fmla="*/ 1269403 w 3670151"/>
                <a:gd name="connsiteY61" fmla="*/ 353209 h 3817171"/>
                <a:gd name="connsiteX62" fmla="*/ 1183341 w 3670151"/>
                <a:gd name="connsiteY62" fmla="*/ 256390 h 3817171"/>
                <a:gd name="connsiteX63" fmla="*/ 1011219 w 3670151"/>
                <a:gd name="connsiteY63" fmla="*/ 30480 h 3817171"/>
                <a:gd name="connsiteX64" fmla="*/ 699247 w 3670151"/>
                <a:gd name="connsiteY64" fmla="*/ 73510 h 3817171"/>
                <a:gd name="connsiteX65" fmla="*/ 548640 w 3670151"/>
                <a:gd name="connsiteY65" fmla="*/ 331694 h 3817171"/>
                <a:gd name="connsiteX66" fmla="*/ 247426 w 3670151"/>
                <a:gd name="connsiteY66" fmla="*/ 331694 h 3817171"/>
                <a:gd name="connsiteX67" fmla="*/ 32273 w 3670151"/>
                <a:gd name="connsiteY67" fmla="*/ 493058 h 3817171"/>
                <a:gd name="connsiteX68" fmla="*/ 53789 w 3670151"/>
                <a:gd name="connsiteY68" fmla="*/ 3343835 h 3817171"/>
                <a:gd name="connsiteX69" fmla="*/ 3442447 w 3670151"/>
                <a:gd name="connsiteY69" fmla="*/ 3333077 h 3817171"/>
                <a:gd name="connsiteX0" fmla="*/ 3435274 w 3652220"/>
                <a:gd name="connsiteY0" fmla="*/ 3247016 h 3817171"/>
                <a:gd name="connsiteX1" fmla="*/ 3521335 w 3652220"/>
                <a:gd name="connsiteY1" fmla="*/ 2795195 h 3817171"/>
                <a:gd name="connsiteX2" fmla="*/ 3596639 w 3652220"/>
                <a:gd name="connsiteY2" fmla="*/ 2397162 h 3817171"/>
                <a:gd name="connsiteX3" fmla="*/ 3650427 w 3652220"/>
                <a:gd name="connsiteY3" fmla="*/ 1697915 h 3817171"/>
                <a:gd name="connsiteX4" fmla="*/ 3607396 w 3652220"/>
                <a:gd name="connsiteY4" fmla="*/ 697454 h 3817171"/>
                <a:gd name="connsiteX5" fmla="*/ 3392243 w 3652220"/>
                <a:gd name="connsiteY5" fmla="*/ 460785 h 3817171"/>
                <a:gd name="connsiteX6" fmla="*/ 3338455 w 3652220"/>
                <a:gd name="connsiteY6" fmla="*/ 245633 h 3817171"/>
                <a:gd name="connsiteX7" fmla="*/ 3123302 w 3652220"/>
                <a:gd name="connsiteY7" fmla="*/ 256390 h 3817171"/>
                <a:gd name="connsiteX8" fmla="*/ 3252394 w 3652220"/>
                <a:gd name="connsiteY8" fmla="*/ 396240 h 3817171"/>
                <a:gd name="connsiteX9" fmla="*/ 3295425 w 3652220"/>
                <a:gd name="connsiteY9" fmla="*/ 536089 h 3817171"/>
                <a:gd name="connsiteX10" fmla="*/ 3295425 w 3652220"/>
                <a:gd name="connsiteY10" fmla="*/ 665181 h 3817171"/>
                <a:gd name="connsiteX11" fmla="*/ 3456789 w 3652220"/>
                <a:gd name="connsiteY11" fmla="*/ 708211 h 3817171"/>
                <a:gd name="connsiteX12" fmla="*/ 3413759 w 3652220"/>
                <a:gd name="connsiteY12" fmla="*/ 901849 h 3817171"/>
                <a:gd name="connsiteX13" fmla="*/ 3489062 w 3652220"/>
                <a:gd name="connsiteY13" fmla="*/ 977153 h 3817171"/>
                <a:gd name="connsiteX14" fmla="*/ 3564366 w 3652220"/>
                <a:gd name="connsiteY14" fmla="*/ 1203063 h 3817171"/>
                <a:gd name="connsiteX15" fmla="*/ 3607396 w 3652220"/>
                <a:gd name="connsiteY15" fmla="*/ 1697915 h 3817171"/>
                <a:gd name="connsiteX16" fmla="*/ 3553608 w 3652220"/>
                <a:gd name="connsiteY16" fmla="*/ 2375647 h 3817171"/>
                <a:gd name="connsiteX17" fmla="*/ 3456789 w 3652220"/>
                <a:gd name="connsiteY17" fmla="*/ 2655345 h 3817171"/>
                <a:gd name="connsiteX18" fmla="*/ 3403001 w 3652220"/>
                <a:gd name="connsiteY18" fmla="*/ 2461708 h 3817171"/>
                <a:gd name="connsiteX19" fmla="*/ 3532093 w 3652220"/>
                <a:gd name="connsiteY19" fmla="*/ 2321858 h 3817171"/>
                <a:gd name="connsiteX20" fmla="*/ 3349213 w 3652220"/>
                <a:gd name="connsiteY20" fmla="*/ 2235797 h 3817171"/>
                <a:gd name="connsiteX21" fmla="*/ 3220121 w 3652220"/>
                <a:gd name="connsiteY21" fmla="*/ 2343374 h 3817171"/>
                <a:gd name="connsiteX22" fmla="*/ 3155575 w 3652220"/>
                <a:gd name="connsiteY22" fmla="*/ 2450950 h 3817171"/>
                <a:gd name="connsiteX23" fmla="*/ 3069514 w 3652220"/>
                <a:gd name="connsiteY23" fmla="*/ 2429435 h 3817171"/>
                <a:gd name="connsiteX24" fmla="*/ 2994210 w 3652220"/>
                <a:gd name="connsiteY24" fmla="*/ 2580042 h 3817171"/>
                <a:gd name="connsiteX25" fmla="*/ 2929665 w 3652220"/>
                <a:gd name="connsiteY25" fmla="*/ 2623073 h 3817171"/>
                <a:gd name="connsiteX26" fmla="*/ 2940422 w 3652220"/>
                <a:gd name="connsiteY26" fmla="*/ 2515496 h 3817171"/>
                <a:gd name="connsiteX27" fmla="*/ 2725269 w 3652220"/>
                <a:gd name="connsiteY27" fmla="*/ 2547769 h 3817171"/>
                <a:gd name="connsiteX28" fmla="*/ 2886634 w 3652220"/>
                <a:gd name="connsiteY28" fmla="*/ 2461708 h 3817171"/>
                <a:gd name="connsiteX29" fmla="*/ 3015726 w 3652220"/>
                <a:gd name="connsiteY29" fmla="*/ 2418677 h 3817171"/>
                <a:gd name="connsiteX30" fmla="*/ 2918907 w 3652220"/>
                <a:gd name="connsiteY30" fmla="*/ 2225040 h 3817171"/>
                <a:gd name="connsiteX31" fmla="*/ 3134060 w 3652220"/>
                <a:gd name="connsiteY31" fmla="*/ 2149736 h 3817171"/>
                <a:gd name="connsiteX32" fmla="*/ 3263152 w 3652220"/>
                <a:gd name="connsiteY32" fmla="*/ 2149736 h 3817171"/>
                <a:gd name="connsiteX33" fmla="*/ 3456789 w 3652220"/>
                <a:gd name="connsiteY33" fmla="*/ 1999129 h 3817171"/>
                <a:gd name="connsiteX34" fmla="*/ 3553608 w 3652220"/>
                <a:gd name="connsiteY34" fmla="*/ 1837764 h 3817171"/>
                <a:gd name="connsiteX35" fmla="*/ 3424516 w 3652220"/>
                <a:gd name="connsiteY35" fmla="*/ 1676400 h 3817171"/>
                <a:gd name="connsiteX36" fmla="*/ 3220121 w 3652220"/>
                <a:gd name="connsiteY36" fmla="*/ 1676400 h 3817171"/>
                <a:gd name="connsiteX37" fmla="*/ 2918907 w 3652220"/>
                <a:gd name="connsiteY37" fmla="*/ 1783976 h 3817171"/>
                <a:gd name="connsiteX38" fmla="*/ 2757542 w 3652220"/>
                <a:gd name="connsiteY38" fmla="*/ 1848522 h 3817171"/>
                <a:gd name="connsiteX39" fmla="*/ 2660723 w 3652220"/>
                <a:gd name="connsiteY39" fmla="*/ 1923825 h 3817171"/>
                <a:gd name="connsiteX40" fmla="*/ 2510116 w 3652220"/>
                <a:gd name="connsiteY40" fmla="*/ 2031402 h 3817171"/>
                <a:gd name="connsiteX41" fmla="*/ 2445570 w 3652220"/>
                <a:gd name="connsiteY41" fmla="*/ 1945341 h 3817171"/>
                <a:gd name="connsiteX42" fmla="*/ 2553147 w 3652220"/>
                <a:gd name="connsiteY42" fmla="*/ 1837764 h 3817171"/>
                <a:gd name="connsiteX43" fmla="*/ 2617693 w 3652220"/>
                <a:gd name="connsiteY43" fmla="*/ 1719430 h 3817171"/>
                <a:gd name="connsiteX44" fmla="*/ 2918907 w 3652220"/>
                <a:gd name="connsiteY44" fmla="*/ 1633369 h 3817171"/>
                <a:gd name="connsiteX45" fmla="*/ 3123302 w 3652220"/>
                <a:gd name="connsiteY45" fmla="*/ 1579581 h 3817171"/>
                <a:gd name="connsiteX46" fmla="*/ 3306182 w 3652220"/>
                <a:gd name="connsiteY46" fmla="*/ 1601096 h 3817171"/>
                <a:gd name="connsiteX47" fmla="*/ 3542850 w 3652220"/>
                <a:gd name="connsiteY47" fmla="*/ 1525793 h 3817171"/>
                <a:gd name="connsiteX48" fmla="*/ 3499820 w 3652220"/>
                <a:gd name="connsiteY48" fmla="*/ 1246094 h 3817171"/>
                <a:gd name="connsiteX49" fmla="*/ 3220121 w 3652220"/>
                <a:gd name="connsiteY49" fmla="*/ 1160033 h 3817171"/>
                <a:gd name="connsiteX50" fmla="*/ 2897392 w 3652220"/>
                <a:gd name="connsiteY50" fmla="*/ 1117002 h 3817171"/>
                <a:gd name="connsiteX51" fmla="*/ 2692996 w 3652220"/>
                <a:gd name="connsiteY51" fmla="*/ 987910 h 3817171"/>
                <a:gd name="connsiteX52" fmla="*/ 2467086 w 3652220"/>
                <a:gd name="connsiteY52" fmla="*/ 805030 h 3817171"/>
                <a:gd name="connsiteX53" fmla="*/ 2079810 w 3652220"/>
                <a:gd name="connsiteY53" fmla="*/ 632908 h 3817171"/>
                <a:gd name="connsiteX54" fmla="*/ 1821627 w 3652220"/>
                <a:gd name="connsiteY54" fmla="*/ 632908 h 3817171"/>
                <a:gd name="connsiteX55" fmla="*/ 1681778 w 3652220"/>
                <a:gd name="connsiteY55" fmla="*/ 450028 h 3817171"/>
                <a:gd name="connsiteX56" fmla="*/ 1552686 w 3652220"/>
                <a:gd name="connsiteY56" fmla="*/ 557604 h 3817171"/>
                <a:gd name="connsiteX57" fmla="*/ 1552686 w 3652220"/>
                <a:gd name="connsiteY57" fmla="*/ 643665 h 3817171"/>
                <a:gd name="connsiteX58" fmla="*/ 1531170 w 3652220"/>
                <a:gd name="connsiteY58" fmla="*/ 686696 h 3817171"/>
                <a:gd name="connsiteX59" fmla="*/ 1423594 w 3652220"/>
                <a:gd name="connsiteY59" fmla="*/ 643665 h 3817171"/>
                <a:gd name="connsiteX60" fmla="*/ 1359048 w 3652220"/>
                <a:gd name="connsiteY60" fmla="*/ 589877 h 3817171"/>
                <a:gd name="connsiteX61" fmla="*/ 1251472 w 3652220"/>
                <a:gd name="connsiteY61" fmla="*/ 353209 h 3817171"/>
                <a:gd name="connsiteX62" fmla="*/ 1165410 w 3652220"/>
                <a:gd name="connsiteY62" fmla="*/ 256390 h 3817171"/>
                <a:gd name="connsiteX63" fmla="*/ 993288 w 3652220"/>
                <a:gd name="connsiteY63" fmla="*/ 30480 h 3817171"/>
                <a:gd name="connsiteX64" fmla="*/ 681316 w 3652220"/>
                <a:gd name="connsiteY64" fmla="*/ 73510 h 3817171"/>
                <a:gd name="connsiteX65" fmla="*/ 530709 w 3652220"/>
                <a:gd name="connsiteY65" fmla="*/ 331694 h 3817171"/>
                <a:gd name="connsiteX66" fmla="*/ 229495 w 3652220"/>
                <a:gd name="connsiteY66" fmla="*/ 331694 h 3817171"/>
                <a:gd name="connsiteX67" fmla="*/ 14342 w 3652220"/>
                <a:gd name="connsiteY67" fmla="*/ 493058 h 3817171"/>
                <a:gd name="connsiteX68" fmla="*/ 35858 w 3652220"/>
                <a:gd name="connsiteY68" fmla="*/ 3343835 h 3817171"/>
                <a:gd name="connsiteX69" fmla="*/ 3424516 w 3652220"/>
                <a:gd name="connsiteY69" fmla="*/ 3333077 h 3817171"/>
                <a:gd name="connsiteX0" fmla="*/ 3435274 w 3652220"/>
                <a:gd name="connsiteY0" fmla="*/ 3247016 h 3575124"/>
                <a:gd name="connsiteX1" fmla="*/ 3521335 w 3652220"/>
                <a:gd name="connsiteY1" fmla="*/ 2795195 h 3575124"/>
                <a:gd name="connsiteX2" fmla="*/ 3596639 w 3652220"/>
                <a:gd name="connsiteY2" fmla="*/ 2397162 h 3575124"/>
                <a:gd name="connsiteX3" fmla="*/ 3650427 w 3652220"/>
                <a:gd name="connsiteY3" fmla="*/ 1697915 h 3575124"/>
                <a:gd name="connsiteX4" fmla="*/ 3607396 w 3652220"/>
                <a:gd name="connsiteY4" fmla="*/ 697454 h 3575124"/>
                <a:gd name="connsiteX5" fmla="*/ 3392243 w 3652220"/>
                <a:gd name="connsiteY5" fmla="*/ 460785 h 3575124"/>
                <a:gd name="connsiteX6" fmla="*/ 3338455 w 3652220"/>
                <a:gd name="connsiteY6" fmla="*/ 245633 h 3575124"/>
                <a:gd name="connsiteX7" fmla="*/ 3123302 w 3652220"/>
                <a:gd name="connsiteY7" fmla="*/ 256390 h 3575124"/>
                <a:gd name="connsiteX8" fmla="*/ 3252394 w 3652220"/>
                <a:gd name="connsiteY8" fmla="*/ 396240 h 3575124"/>
                <a:gd name="connsiteX9" fmla="*/ 3295425 w 3652220"/>
                <a:gd name="connsiteY9" fmla="*/ 536089 h 3575124"/>
                <a:gd name="connsiteX10" fmla="*/ 3295425 w 3652220"/>
                <a:gd name="connsiteY10" fmla="*/ 665181 h 3575124"/>
                <a:gd name="connsiteX11" fmla="*/ 3456789 w 3652220"/>
                <a:gd name="connsiteY11" fmla="*/ 708211 h 3575124"/>
                <a:gd name="connsiteX12" fmla="*/ 3413759 w 3652220"/>
                <a:gd name="connsiteY12" fmla="*/ 901849 h 3575124"/>
                <a:gd name="connsiteX13" fmla="*/ 3489062 w 3652220"/>
                <a:gd name="connsiteY13" fmla="*/ 977153 h 3575124"/>
                <a:gd name="connsiteX14" fmla="*/ 3564366 w 3652220"/>
                <a:gd name="connsiteY14" fmla="*/ 1203063 h 3575124"/>
                <a:gd name="connsiteX15" fmla="*/ 3607396 w 3652220"/>
                <a:gd name="connsiteY15" fmla="*/ 1697915 h 3575124"/>
                <a:gd name="connsiteX16" fmla="*/ 3553608 w 3652220"/>
                <a:gd name="connsiteY16" fmla="*/ 2375647 h 3575124"/>
                <a:gd name="connsiteX17" fmla="*/ 3456789 w 3652220"/>
                <a:gd name="connsiteY17" fmla="*/ 2655345 h 3575124"/>
                <a:gd name="connsiteX18" fmla="*/ 3403001 w 3652220"/>
                <a:gd name="connsiteY18" fmla="*/ 2461708 h 3575124"/>
                <a:gd name="connsiteX19" fmla="*/ 3532093 w 3652220"/>
                <a:gd name="connsiteY19" fmla="*/ 2321858 h 3575124"/>
                <a:gd name="connsiteX20" fmla="*/ 3349213 w 3652220"/>
                <a:gd name="connsiteY20" fmla="*/ 2235797 h 3575124"/>
                <a:gd name="connsiteX21" fmla="*/ 3220121 w 3652220"/>
                <a:gd name="connsiteY21" fmla="*/ 2343374 h 3575124"/>
                <a:gd name="connsiteX22" fmla="*/ 3155575 w 3652220"/>
                <a:gd name="connsiteY22" fmla="*/ 2450950 h 3575124"/>
                <a:gd name="connsiteX23" fmla="*/ 3069514 w 3652220"/>
                <a:gd name="connsiteY23" fmla="*/ 2429435 h 3575124"/>
                <a:gd name="connsiteX24" fmla="*/ 2994210 w 3652220"/>
                <a:gd name="connsiteY24" fmla="*/ 2580042 h 3575124"/>
                <a:gd name="connsiteX25" fmla="*/ 2929665 w 3652220"/>
                <a:gd name="connsiteY25" fmla="*/ 2623073 h 3575124"/>
                <a:gd name="connsiteX26" fmla="*/ 2940422 w 3652220"/>
                <a:gd name="connsiteY26" fmla="*/ 2515496 h 3575124"/>
                <a:gd name="connsiteX27" fmla="*/ 2725269 w 3652220"/>
                <a:gd name="connsiteY27" fmla="*/ 2547769 h 3575124"/>
                <a:gd name="connsiteX28" fmla="*/ 2886634 w 3652220"/>
                <a:gd name="connsiteY28" fmla="*/ 2461708 h 3575124"/>
                <a:gd name="connsiteX29" fmla="*/ 3015726 w 3652220"/>
                <a:gd name="connsiteY29" fmla="*/ 2418677 h 3575124"/>
                <a:gd name="connsiteX30" fmla="*/ 2918907 w 3652220"/>
                <a:gd name="connsiteY30" fmla="*/ 2225040 h 3575124"/>
                <a:gd name="connsiteX31" fmla="*/ 3134060 w 3652220"/>
                <a:gd name="connsiteY31" fmla="*/ 2149736 h 3575124"/>
                <a:gd name="connsiteX32" fmla="*/ 3263152 w 3652220"/>
                <a:gd name="connsiteY32" fmla="*/ 2149736 h 3575124"/>
                <a:gd name="connsiteX33" fmla="*/ 3456789 w 3652220"/>
                <a:gd name="connsiteY33" fmla="*/ 1999129 h 3575124"/>
                <a:gd name="connsiteX34" fmla="*/ 3553608 w 3652220"/>
                <a:gd name="connsiteY34" fmla="*/ 1837764 h 3575124"/>
                <a:gd name="connsiteX35" fmla="*/ 3424516 w 3652220"/>
                <a:gd name="connsiteY35" fmla="*/ 1676400 h 3575124"/>
                <a:gd name="connsiteX36" fmla="*/ 3220121 w 3652220"/>
                <a:gd name="connsiteY36" fmla="*/ 1676400 h 3575124"/>
                <a:gd name="connsiteX37" fmla="*/ 2918907 w 3652220"/>
                <a:gd name="connsiteY37" fmla="*/ 1783976 h 3575124"/>
                <a:gd name="connsiteX38" fmla="*/ 2757542 w 3652220"/>
                <a:gd name="connsiteY38" fmla="*/ 1848522 h 3575124"/>
                <a:gd name="connsiteX39" fmla="*/ 2660723 w 3652220"/>
                <a:gd name="connsiteY39" fmla="*/ 1923825 h 3575124"/>
                <a:gd name="connsiteX40" fmla="*/ 2510116 w 3652220"/>
                <a:gd name="connsiteY40" fmla="*/ 2031402 h 3575124"/>
                <a:gd name="connsiteX41" fmla="*/ 2445570 w 3652220"/>
                <a:gd name="connsiteY41" fmla="*/ 1945341 h 3575124"/>
                <a:gd name="connsiteX42" fmla="*/ 2553147 w 3652220"/>
                <a:gd name="connsiteY42" fmla="*/ 1837764 h 3575124"/>
                <a:gd name="connsiteX43" fmla="*/ 2617693 w 3652220"/>
                <a:gd name="connsiteY43" fmla="*/ 1719430 h 3575124"/>
                <a:gd name="connsiteX44" fmla="*/ 2918907 w 3652220"/>
                <a:gd name="connsiteY44" fmla="*/ 1633369 h 3575124"/>
                <a:gd name="connsiteX45" fmla="*/ 3123302 w 3652220"/>
                <a:gd name="connsiteY45" fmla="*/ 1579581 h 3575124"/>
                <a:gd name="connsiteX46" fmla="*/ 3306182 w 3652220"/>
                <a:gd name="connsiteY46" fmla="*/ 1601096 h 3575124"/>
                <a:gd name="connsiteX47" fmla="*/ 3542850 w 3652220"/>
                <a:gd name="connsiteY47" fmla="*/ 1525793 h 3575124"/>
                <a:gd name="connsiteX48" fmla="*/ 3499820 w 3652220"/>
                <a:gd name="connsiteY48" fmla="*/ 1246094 h 3575124"/>
                <a:gd name="connsiteX49" fmla="*/ 3220121 w 3652220"/>
                <a:gd name="connsiteY49" fmla="*/ 1160033 h 3575124"/>
                <a:gd name="connsiteX50" fmla="*/ 2897392 w 3652220"/>
                <a:gd name="connsiteY50" fmla="*/ 1117002 h 3575124"/>
                <a:gd name="connsiteX51" fmla="*/ 2692996 w 3652220"/>
                <a:gd name="connsiteY51" fmla="*/ 987910 h 3575124"/>
                <a:gd name="connsiteX52" fmla="*/ 2467086 w 3652220"/>
                <a:gd name="connsiteY52" fmla="*/ 805030 h 3575124"/>
                <a:gd name="connsiteX53" fmla="*/ 2079810 w 3652220"/>
                <a:gd name="connsiteY53" fmla="*/ 632908 h 3575124"/>
                <a:gd name="connsiteX54" fmla="*/ 1821627 w 3652220"/>
                <a:gd name="connsiteY54" fmla="*/ 632908 h 3575124"/>
                <a:gd name="connsiteX55" fmla="*/ 1681778 w 3652220"/>
                <a:gd name="connsiteY55" fmla="*/ 450028 h 3575124"/>
                <a:gd name="connsiteX56" fmla="*/ 1552686 w 3652220"/>
                <a:gd name="connsiteY56" fmla="*/ 557604 h 3575124"/>
                <a:gd name="connsiteX57" fmla="*/ 1552686 w 3652220"/>
                <a:gd name="connsiteY57" fmla="*/ 643665 h 3575124"/>
                <a:gd name="connsiteX58" fmla="*/ 1531170 w 3652220"/>
                <a:gd name="connsiteY58" fmla="*/ 686696 h 3575124"/>
                <a:gd name="connsiteX59" fmla="*/ 1423594 w 3652220"/>
                <a:gd name="connsiteY59" fmla="*/ 643665 h 3575124"/>
                <a:gd name="connsiteX60" fmla="*/ 1359048 w 3652220"/>
                <a:gd name="connsiteY60" fmla="*/ 589877 h 3575124"/>
                <a:gd name="connsiteX61" fmla="*/ 1251472 w 3652220"/>
                <a:gd name="connsiteY61" fmla="*/ 353209 h 3575124"/>
                <a:gd name="connsiteX62" fmla="*/ 1165410 w 3652220"/>
                <a:gd name="connsiteY62" fmla="*/ 256390 h 3575124"/>
                <a:gd name="connsiteX63" fmla="*/ 993288 w 3652220"/>
                <a:gd name="connsiteY63" fmla="*/ 30480 h 3575124"/>
                <a:gd name="connsiteX64" fmla="*/ 681316 w 3652220"/>
                <a:gd name="connsiteY64" fmla="*/ 73510 h 3575124"/>
                <a:gd name="connsiteX65" fmla="*/ 530709 w 3652220"/>
                <a:gd name="connsiteY65" fmla="*/ 331694 h 3575124"/>
                <a:gd name="connsiteX66" fmla="*/ 229495 w 3652220"/>
                <a:gd name="connsiteY66" fmla="*/ 331694 h 3575124"/>
                <a:gd name="connsiteX67" fmla="*/ 14342 w 3652220"/>
                <a:gd name="connsiteY67" fmla="*/ 493058 h 3575124"/>
                <a:gd name="connsiteX68" fmla="*/ 35858 w 3652220"/>
                <a:gd name="connsiteY68" fmla="*/ 3343835 h 3575124"/>
                <a:gd name="connsiteX69" fmla="*/ 3424516 w 3652220"/>
                <a:gd name="connsiteY69" fmla="*/ 3333077 h 3575124"/>
                <a:gd name="connsiteX0" fmla="*/ 3435274 w 3652220"/>
                <a:gd name="connsiteY0" fmla="*/ 3247016 h 3343835"/>
                <a:gd name="connsiteX1" fmla="*/ 3521335 w 3652220"/>
                <a:gd name="connsiteY1" fmla="*/ 2795195 h 3343835"/>
                <a:gd name="connsiteX2" fmla="*/ 3596639 w 3652220"/>
                <a:gd name="connsiteY2" fmla="*/ 2397162 h 3343835"/>
                <a:gd name="connsiteX3" fmla="*/ 3650427 w 3652220"/>
                <a:gd name="connsiteY3" fmla="*/ 1697915 h 3343835"/>
                <a:gd name="connsiteX4" fmla="*/ 3607396 w 3652220"/>
                <a:gd name="connsiteY4" fmla="*/ 697454 h 3343835"/>
                <a:gd name="connsiteX5" fmla="*/ 3392243 w 3652220"/>
                <a:gd name="connsiteY5" fmla="*/ 460785 h 3343835"/>
                <a:gd name="connsiteX6" fmla="*/ 3338455 w 3652220"/>
                <a:gd name="connsiteY6" fmla="*/ 245633 h 3343835"/>
                <a:gd name="connsiteX7" fmla="*/ 3123302 w 3652220"/>
                <a:gd name="connsiteY7" fmla="*/ 256390 h 3343835"/>
                <a:gd name="connsiteX8" fmla="*/ 3252394 w 3652220"/>
                <a:gd name="connsiteY8" fmla="*/ 396240 h 3343835"/>
                <a:gd name="connsiteX9" fmla="*/ 3295425 w 3652220"/>
                <a:gd name="connsiteY9" fmla="*/ 536089 h 3343835"/>
                <a:gd name="connsiteX10" fmla="*/ 3295425 w 3652220"/>
                <a:gd name="connsiteY10" fmla="*/ 665181 h 3343835"/>
                <a:gd name="connsiteX11" fmla="*/ 3456789 w 3652220"/>
                <a:gd name="connsiteY11" fmla="*/ 708211 h 3343835"/>
                <a:gd name="connsiteX12" fmla="*/ 3413759 w 3652220"/>
                <a:gd name="connsiteY12" fmla="*/ 901849 h 3343835"/>
                <a:gd name="connsiteX13" fmla="*/ 3489062 w 3652220"/>
                <a:gd name="connsiteY13" fmla="*/ 977153 h 3343835"/>
                <a:gd name="connsiteX14" fmla="*/ 3564366 w 3652220"/>
                <a:gd name="connsiteY14" fmla="*/ 1203063 h 3343835"/>
                <a:gd name="connsiteX15" fmla="*/ 3607396 w 3652220"/>
                <a:gd name="connsiteY15" fmla="*/ 1697915 h 3343835"/>
                <a:gd name="connsiteX16" fmla="*/ 3553608 w 3652220"/>
                <a:gd name="connsiteY16" fmla="*/ 2375647 h 3343835"/>
                <a:gd name="connsiteX17" fmla="*/ 3456789 w 3652220"/>
                <a:gd name="connsiteY17" fmla="*/ 2655345 h 3343835"/>
                <a:gd name="connsiteX18" fmla="*/ 3403001 w 3652220"/>
                <a:gd name="connsiteY18" fmla="*/ 2461708 h 3343835"/>
                <a:gd name="connsiteX19" fmla="*/ 3532093 w 3652220"/>
                <a:gd name="connsiteY19" fmla="*/ 2321858 h 3343835"/>
                <a:gd name="connsiteX20" fmla="*/ 3349213 w 3652220"/>
                <a:gd name="connsiteY20" fmla="*/ 2235797 h 3343835"/>
                <a:gd name="connsiteX21" fmla="*/ 3220121 w 3652220"/>
                <a:gd name="connsiteY21" fmla="*/ 2343374 h 3343835"/>
                <a:gd name="connsiteX22" fmla="*/ 3155575 w 3652220"/>
                <a:gd name="connsiteY22" fmla="*/ 2450950 h 3343835"/>
                <a:gd name="connsiteX23" fmla="*/ 3069514 w 3652220"/>
                <a:gd name="connsiteY23" fmla="*/ 2429435 h 3343835"/>
                <a:gd name="connsiteX24" fmla="*/ 2994210 w 3652220"/>
                <a:gd name="connsiteY24" fmla="*/ 2580042 h 3343835"/>
                <a:gd name="connsiteX25" fmla="*/ 2929665 w 3652220"/>
                <a:gd name="connsiteY25" fmla="*/ 2623073 h 3343835"/>
                <a:gd name="connsiteX26" fmla="*/ 2940422 w 3652220"/>
                <a:gd name="connsiteY26" fmla="*/ 2515496 h 3343835"/>
                <a:gd name="connsiteX27" fmla="*/ 2725269 w 3652220"/>
                <a:gd name="connsiteY27" fmla="*/ 2547769 h 3343835"/>
                <a:gd name="connsiteX28" fmla="*/ 2886634 w 3652220"/>
                <a:gd name="connsiteY28" fmla="*/ 2461708 h 3343835"/>
                <a:gd name="connsiteX29" fmla="*/ 3015726 w 3652220"/>
                <a:gd name="connsiteY29" fmla="*/ 2418677 h 3343835"/>
                <a:gd name="connsiteX30" fmla="*/ 2918907 w 3652220"/>
                <a:gd name="connsiteY30" fmla="*/ 2225040 h 3343835"/>
                <a:gd name="connsiteX31" fmla="*/ 3134060 w 3652220"/>
                <a:gd name="connsiteY31" fmla="*/ 2149736 h 3343835"/>
                <a:gd name="connsiteX32" fmla="*/ 3263152 w 3652220"/>
                <a:gd name="connsiteY32" fmla="*/ 2149736 h 3343835"/>
                <a:gd name="connsiteX33" fmla="*/ 3456789 w 3652220"/>
                <a:gd name="connsiteY33" fmla="*/ 1999129 h 3343835"/>
                <a:gd name="connsiteX34" fmla="*/ 3553608 w 3652220"/>
                <a:gd name="connsiteY34" fmla="*/ 1837764 h 3343835"/>
                <a:gd name="connsiteX35" fmla="*/ 3424516 w 3652220"/>
                <a:gd name="connsiteY35" fmla="*/ 1676400 h 3343835"/>
                <a:gd name="connsiteX36" fmla="*/ 3220121 w 3652220"/>
                <a:gd name="connsiteY36" fmla="*/ 1676400 h 3343835"/>
                <a:gd name="connsiteX37" fmla="*/ 2918907 w 3652220"/>
                <a:gd name="connsiteY37" fmla="*/ 1783976 h 3343835"/>
                <a:gd name="connsiteX38" fmla="*/ 2757542 w 3652220"/>
                <a:gd name="connsiteY38" fmla="*/ 1848522 h 3343835"/>
                <a:gd name="connsiteX39" fmla="*/ 2660723 w 3652220"/>
                <a:gd name="connsiteY39" fmla="*/ 1923825 h 3343835"/>
                <a:gd name="connsiteX40" fmla="*/ 2510116 w 3652220"/>
                <a:gd name="connsiteY40" fmla="*/ 2031402 h 3343835"/>
                <a:gd name="connsiteX41" fmla="*/ 2445570 w 3652220"/>
                <a:gd name="connsiteY41" fmla="*/ 1945341 h 3343835"/>
                <a:gd name="connsiteX42" fmla="*/ 2553147 w 3652220"/>
                <a:gd name="connsiteY42" fmla="*/ 1837764 h 3343835"/>
                <a:gd name="connsiteX43" fmla="*/ 2617693 w 3652220"/>
                <a:gd name="connsiteY43" fmla="*/ 1719430 h 3343835"/>
                <a:gd name="connsiteX44" fmla="*/ 2918907 w 3652220"/>
                <a:gd name="connsiteY44" fmla="*/ 1633369 h 3343835"/>
                <a:gd name="connsiteX45" fmla="*/ 3123302 w 3652220"/>
                <a:gd name="connsiteY45" fmla="*/ 1579581 h 3343835"/>
                <a:gd name="connsiteX46" fmla="*/ 3306182 w 3652220"/>
                <a:gd name="connsiteY46" fmla="*/ 1601096 h 3343835"/>
                <a:gd name="connsiteX47" fmla="*/ 3542850 w 3652220"/>
                <a:gd name="connsiteY47" fmla="*/ 1525793 h 3343835"/>
                <a:gd name="connsiteX48" fmla="*/ 3499820 w 3652220"/>
                <a:gd name="connsiteY48" fmla="*/ 1246094 h 3343835"/>
                <a:gd name="connsiteX49" fmla="*/ 3220121 w 3652220"/>
                <a:gd name="connsiteY49" fmla="*/ 1160033 h 3343835"/>
                <a:gd name="connsiteX50" fmla="*/ 2897392 w 3652220"/>
                <a:gd name="connsiteY50" fmla="*/ 1117002 h 3343835"/>
                <a:gd name="connsiteX51" fmla="*/ 2692996 w 3652220"/>
                <a:gd name="connsiteY51" fmla="*/ 987910 h 3343835"/>
                <a:gd name="connsiteX52" fmla="*/ 2467086 w 3652220"/>
                <a:gd name="connsiteY52" fmla="*/ 805030 h 3343835"/>
                <a:gd name="connsiteX53" fmla="*/ 2079810 w 3652220"/>
                <a:gd name="connsiteY53" fmla="*/ 632908 h 3343835"/>
                <a:gd name="connsiteX54" fmla="*/ 1821627 w 3652220"/>
                <a:gd name="connsiteY54" fmla="*/ 632908 h 3343835"/>
                <a:gd name="connsiteX55" fmla="*/ 1681778 w 3652220"/>
                <a:gd name="connsiteY55" fmla="*/ 450028 h 3343835"/>
                <a:gd name="connsiteX56" fmla="*/ 1552686 w 3652220"/>
                <a:gd name="connsiteY56" fmla="*/ 557604 h 3343835"/>
                <a:gd name="connsiteX57" fmla="*/ 1552686 w 3652220"/>
                <a:gd name="connsiteY57" fmla="*/ 643665 h 3343835"/>
                <a:gd name="connsiteX58" fmla="*/ 1531170 w 3652220"/>
                <a:gd name="connsiteY58" fmla="*/ 686696 h 3343835"/>
                <a:gd name="connsiteX59" fmla="*/ 1423594 w 3652220"/>
                <a:gd name="connsiteY59" fmla="*/ 643665 h 3343835"/>
                <a:gd name="connsiteX60" fmla="*/ 1359048 w 3652220"/>
                <a:gd name="connsiteY60" fmla="*/ 589877 h 3343835"/>
                <a:gd name="connsiteX61" fmla="*/ 1251472 w 3652220"/>
                <a:gd name="connsiteY61" fmla="*/ 353209 h 3343835"/>
                <a:gd name="connsiteX62" fmla="*/ 1165410 w 3652220"/>
                <a:gd name="connsiteY62" fmla="*/ 256390 h 3343835"/>
                <a:gd name="connsiteX63" fmla="*/ 993288 w 3652220"/>
                <a:gd name="connsiteY63" fmla="*/ 30480 h 3343835"/>
                <a:gd name="connsiteX64" fmla="*/ 681316 w 3652220"/>
                <a:gd name="connsiteY64" fmla="*/ 73510 h 3343835"/>
                <a:gd name="connsiteX65" fmla="*/ 530709 w 3652220"/>
                <a:gd name="connsiteY65" fmla="*/ 331694 h 3343835"/>
                <a:gd name="connsiteX66" fmla="*/ 229495 w 3652220"/>
                <a:gd name="connsiteY66" fmla="*/ 331694 h 3343835"/>
                <a:gd name="connsiteX67" fmla="*/ 14342 w 3652220"/>
                <a:gd name="connsiteY67" fmla="*/ 493058 h 3343835"/>
                <a:gd name="connsiteX68" fmla="*/ 35858 w 3652220"/>
                <a:gd name="connsiteY68" fmla="*/ 3343835 h 3343835"/>
                <a:gd name="connsiteX69" fmla="*/ 3424516 w 3652220"/>
                <a:gd name="connsiteY69" fmla="*/ 3333077 h 334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652220" h="3343835">
                  <a:moveTo>
                    <a:pt x="3435274" y="3247016"/>
                  </a:moveTo>
                  <a:lnTo>
                    <a:pt x="3521335" y="2795195"/>
                  </a:lnTo>
                  <a:cubicBezTo>
                    <a:pt x="3548229" y="2653553"/>
                    <a:pt x="3575124" y="2580042"/>
                    <a:pt x="3596639" y="2397162"/>
                  </a:cubicBezTo>
                  <a:cubicBezTo>
                    <a:pt x="3618154" y="2214282"/>
                    <a:pt x="3648634" y="1981200"/>
                    <a:pt x="3650427" y="1697915"/>
                  </a:cubicBezTo>
                  <a:cubicBezTo>
                    <a:pt x="3652220" y="1414630"/>
                    <a:pt x="3650427" y="903642"/>
                    <a:pt x="3607396" y="697454"/>
                  </a:cubicBezTo>
                  <a:cubicBezTo>
                    <a:pt x="3564365" y="491266"/>
                    <a:pt x="3437067" y="536089"/>
                    <a:pt x="3392243" y="460785"/>
                  </a:cubicBezTo>
                  <a:cubicBezTo>
                    <a:pt x="3347420" y="385482"/>
                    <a:pt x="3383278" y="279699"/>
                    <a:pt x="3338455" y="245633"/>
                  </a:cubicBezTo>
                  <a:cubicBezTo>
                    <a:pt x="3293632" y="211567"/>
                    <a:pt x="3137646" y="231289"/>
                    <a:pt x="3123302" y="256390"/>
                  </a:cubicBezTo>
                  <a:cubicBezTo>
                    <a:pt x="3108958" y="281491"/>
                    <a:pt x="3223707" y="349624"/>
                    <a:pt x="3252394" y="396240"/>
                  </a:cubicBezTo>
                  <a:cubicBezTo>
                    <a:pt x="3281081" y="442856"/>
                    <a:pt x="3288253" y="491266"/>
                    <a:pt x="3295425" y="536089"/>
                  </a:cubicBezTo>
                  <a:cubicBezTo>
                    <a:pt x="3302597" y="580912"/>
                    <a:pt x="3268531" y="636494"/>
                    <a:pt x="3295425" y="665181"/>
                  </a:cubicBezTo>
                  <a:cubicBezTo>
                    <a:pt x="3322319" y="693868"/>
                    <a:pt x="3437067" y="668766"/>
                    <a:pt x="3456789" y="708211"/>
                  </a:cubicBezTo>
                  <a:cubicBezTo>
                    <a:pt x="3476511" y="747656"/>
                    <a:pt x="3408380" y="857025"/>
                    <a:pt x="3413759" y="901849"/>
                  </a:cubicBezTo>
                  <a:cubicBezTo>
                    <a:pt x="3419138" y="946673"/>
                    <a:pt x="3463961" y="926951"/>
                    <a:pt x="3489062" y="977153"/>
                  </a:cubicBezTo>
                  <a:cubicBezTo>
                    <a:pt x="3514163" y="1027355"/>
                    <a:pt x="3544644" y="1082936"/>
                    <a:pt x="3564366" y="1203063"/>
                  </a:cubicBezTo>
                  <a:cubicBezTo>
                    <a:pt x="3584088" y="1323190"/>
                    <a:pt x="3609189" y="1502484"/>
                    <a:pt x="3607396" y="1697915"/>
                  </a:cubicBezTo>
                  <a:cubicBezTo>
                    <a:pt x="3605603" y="1893346"/>
                    <a:pt x="3578709" y="2216075"/>
                    <a:pt x="3553608" y="2375647"/>
                  </a:cubicBezTo>
                  <a:cubicBezTo>
                    <a:pt x="3528507" y="2535219"/>
                    <a:pt x="3481890" y="2641001"/>
                    <a:pt x="3456789" y="2655345"/>
                  </a:cubicBezTo>
                  <a:cubicBezTo>
                    <a:pt x="3431688" y="2669689"/>
                    <a:pt x="3390450" y="2517289"/>
                    <a:pt x="3403001" y="2461708"/>
                  </a:cubicBezTo>
                  <a:cubicBezTo>
                    <a:pt x="3415552" y="2406127"/>
                    <a:pt x="3541058" y="2359510"/>
                    <a:pt x="3532093" y="2321858"/>
                  </a:cubicBezTo>
                  <a:cubicBezTo>
                    <a:pt x="3523128" y="2284206"/>
                    <a:pt x="3401208" y="2232211"/>
                    <a:pt x="3349213" y="2235797"/>
                  </a:cubicBezTo>
                  <a:cubicBezTo>
                    <a:pt x="3297218" y="2239383"/>
                    <a:pt x="3252394" y="2307515"/>
                    <a:pt x="3220121" y="2343374"/>
                  </a:cubicBezTo>
                  <a:cubicBezTo>
                    <a:pt x="3187848" y="2379233"/>
                    <a:pt x="3180676" y="2436606"/>
                    <a:pt x="3155575" y="2450950"/>
                  </a:cubicBezTo>
                  <a:cubicBezTo>
                    <a:pt x="3130474" y="2465294"/>
                    <a:pt x="3096408" y="2407920"/>
                    <a:pt x="3069514" y="2429435"/>
                  </a:cubicBezTo>
                  <a:cubicBezTo>
                    <a:pt x="3042620" y="2450950"/>
                    <a:pt x="3017518" y="2547769"/>
                    <a:pt x="2994210" y="2580042"/>
                  </a:cubicBezTo>
                  <a:cubicBezTo>
                    <a:pt x="2970902" y="2612315"/>
                    <a:pt x="2938630" y="2633831"/>
                    <a:pt x="2929665" y="2623073"/>
                  </a:cubicBezTo>
                  <a:cubicBezTo>
                    <a:pt x="2920700" y="2612315"/>
                    <a:pt x="2974488" y="2528047"/>
                    <a:pt x="2940422" y="2515496"/>
                  </a:cubicBezTo>
                  <a:cubicBezTo>
                    <a:pt x="2906356" y="2502945"/>
                    <a:pt x="2734234" y="2556734"/>
                    <a:pt x="2725269" y="2547769"/>
                  </a:cubicBezTo>
                  <a:cubicBezTo>
                    <a:pt x="2716304" y="2538804"/>
                    <a:pt x="2838225" y="2483223"/>
                    <a:pt x="2886634" y="2461708"/>
                  </a:cubicBezTo>
                  <a:cubicBezTo>
                    <a:pt x="2935043" y="2440193"/>
                    <a:pt x="3010347" y="2458122"/>
                    <a:pt x="3015726" y="2418677"/>
                  </a:cubicBezTo>
                  <a:cubicBezTo>
                    <a:pt x="3021105" y="2379232"/>
                    <a:pt x="2899185" y="2269864"/>
                    <a:pt x="2918907" y="2225040"/>
                  </a:cubicBezTo>
                  <a:cubicBezTo>
                    <a:pt x="2938629" y="2180217"/>
                    <a:pt x="3076686" y="2162287"/>
                    <a:pt x="3134060" y="2149736"/>
                  </a:cubicBezTo>
                  <a:cubicBezTo>
                    <a:pt x="3191434" y="2137185"/>
                    <a:pt x="3209364" y="2174837"/>
                    <a:pt x="3263152" y="2149736"/>
                  </a:cubicBezTo>
                  <a:cubicBezTo>
                    <a:pt x="3316940" y="2124635"/>
                    <a:pt x="3408380" y="2051124"/>
                    <a:pt x="3456789" y="1999129"/>
                  </a:cubicBezTo>
                  <a:cubicBezTo>
                    <a:pt x="3505198" y="1947134"/>
                    <a:pt x="3558987" y="1891552"/>
                    <a:pt x="3553608" y="1837764"/>
                  </a:cubicBezTo>
                  <a:cubicBezTo>
                    <a:pt x="3548229" y="1783976"/>
                    <a:pt x="3480097" y="1703294"/>
                    <a:pt x="3424516" y="1676400"/>
                  </a:cubicBezTo>
                  <a:cubicBezTo>
                    <a:pt x="3368935" y="1649506"/>
                    <a:pt x="3304389" y="1658471"/>
                    <a:pt x="3220121" y="1676400"/>
                  </a:cubicBezTo>
                  <a:cubicBezTo>
                    <a:pt x="3135853" y="1694329"/>
                    <a:pt x="2996003" y="1755289"/>
                    <a:pt x="2918907" y="1783976"/>
                  </a:cubicBezTo>
                  <a:cubicBezTo>
                    <a:pt x="2841811" y="1812663"/>
                    <a:pt x="2800573" y="1825214"/>
                    <a:pt x="2757542" y="1848522"/>
                  </a:cubicBezTo>
                  <a:cubicBezTo>
                    <a:pt x="2714511" y="1871830"/>
                    <a:pt x="2701961" y="1893345"/>
                    <a:pt x="2660723" y="1923825"/>
                  </a:cubicBezTo>
                  <a:cubicBezTo>
                    <a:pt x="2619485" y="1954305"/>
                    <a:pt x="2545975" y="2027816"/>
                    <a:pt x="2510116" y="2031402"/>
                  </a:cubicBezTo>
                  <a:cubicBezTo>
                    <a:pt x="2474257" y="2034988"/>
                    <a:pt x="2438398" y="1977614"/>
                    <a:pt x="2445570" y="1945341"/>
                  </a:cubicBezTo>
                  <a:cubicBezTo>
                    <a:pt x="2452742" y="1913068"/>
                    <a:pt x="2524460" y="1875416"/>
                    <a:pt x="2553147" y="1837764"/>
                  </a:cubicBezTo>
                  <a:cubicBezTo>
                    <a:pt x="2581834" y="1800112"/>
                    <a:pt x="2556733" y="1753496"/>
                    <a:pt x="2617693" y="1719430"/>
                  </a:cubicBezTo>
                  <a:cubicBezTo>
                    <a:pt x="2678653" y="1685364"/>
                    <a:pt x="2834639" y="1656677"/>
                    <a:pt x="2918907" y="1633369"/>
                  </a:cubicBezTo>
                  <a:cubicBezTo>
                    <a:pt x="3003175" y="1610061"/>
                    <a:pt x="3058756" y="1584960"/>
                    <a:pt x="3123302" y="1579581"/>
                  </a:cubicBezTo>
                  <a:cubicBezTo>
                    <a:pt x="3187848" y="1574202"/>
                    <a:pt x="3236257" y="1610061"/>
                    <a:pt x="3306182" y="1601096"/>
                  </a:cubicBezTo>
                  <a:cubicBezTo>
                    <a:pt x="3376107" y="1592131"/>
                    <a:pt x="3510577" y="1584960"/>
                    <a:pt x="3542850" y="1525793"/>
                  </a:cubicBezTo>
                  <a:cubicBezTo>
                    <a:pt x="3575123" y="1466626"/>
                    <a:pt x="3553608" y="1307054"/>
                    <a:pt x="3499820" y="1246094"/>
                  </a:cubicBezTo>
                  <a:cubicBezTo>
                    <a:pt x="3446032" y="1185134"/>
                    <a:pt x="3320526" y="1181548"/>
                    <a:pt x="3220121" y="1160033"/>
                  </a:cubicBezTo>
                  <a:cubicBezTo>
                    <a:pt x="3119716" y="1138518"/>
                    <a:pt x="2985246" y="1145689"/>
                    <a:pt x="2897392" y="1117002"/>
                  </a:cubicBezTo>
                  <a:cubicBezTo>
                    <a:pt x="2809538" y="1088315"/>
                    <a:pt x="2764714" y="1039905"/>
                    <a:pt x="2692996" y="987910"/>
                  </a:cubicBezTo>
                  <a:cubicBezTo>
                    <a:pt x="2621278" y="935915"/>
                    <a:pt x="2569284" y="864197"/>
                    <a:pt x="2467086" y="805030"/>
                  </a:cubicBezTo>
                  <a:cubicBezTo>
                    <a:pt x="2364888" y="745863"/>
                    <a:pt x="2187386" y="661595"/>
                    <a:pt x="2079810" y="632908"/>
                  </a:cubicBezTo>
                  <a:cubicBezTo>
                    <a:pt x="1972234" y="604221"/>
                    <a:pt x="1887966" y="663388"/>
                    <a:pt x="1821627" y="632908"/>
                  </a:cubicBezTo>
                  <a:cubicBezTo>
                    <a:pt x="1755288" y="602428"/>
                    <a:pt x="1726602" y="462579"/>
                    <a:pt x="1681778" y="450028"/>
                  </a:cubicBezTo>
                  <a:cubicBezTo>
                    <a:pt x="1636954" y="437477"/>
                    <a:pt x="1574201" y="525331"/>
                    <a:pt x="1552686" y="557604"/>
                  </a:cubicBezTo>
                  <a:cubicBezTo>
                    <a:pt x="1531171" y="589877"/>
                    <a:pt x="1556272" y="622150"/>
                    <a:pt x="1552686" y="643665"/>
                  </a:cubicBezTo>
                  <a:cubicBezTo>
                    <a:pt x="1549100" y="665180"/>
                    <a:pt x="1552685" y="686696"/>
                    <a:pt x="1531170" y="686696"/>
                  </a:cubicBezTo>
                  <a:cubicBezTo>
                    <a:pt x="1509655" y="686696"/>
                    <a:pt x="1452281" y="659801"/>
                    <a:pt x="1423594" y="643665"/>
                  </a:cubicBezTo>
                  <a:cubicBezTo>
                    <a:pt x="1394907" y="627529"/>
                    <a:pt x="1387735" y="638286"/>
                    <a:pt x="1359048" y="589877"/>
                  </a:cubicBezTo>
                  <a:cubicBezTo>
                    <a:pt x="1330361" y="541468"/>
                    <a:pt x="1283745" y="408790"/>
                    <a:pt x="1251472" y="353209"/>
                  </a:cubicBezTo>
                  <a:cubicBezTo>
                    <a:pt x="1219199" y="297628"/>
                    <a:pt x="1208441" y="310178"/>
                    <a:pt x="1165410" y="256390"/>
                  </a:cubicBezTo>
                  <a:cubicBezTo>
                    <a:pt x="1122379" y="202602"/>
                    <a:pt x="1073970" y="60960"/>
                    <a:pt x="993288" y="30480"/>
                  </a:cubicBezTo>
                  <a:cubicBezTo>
                    <a:pt x="912606" y="0"/>
                    <a:pt x="758412" y="23308"/>
                    <a:pt x="681316" y="73510"/>
                  </a:cubicBezTo>
                  <a:cubicBezTo>
                    <a:pt x="604220" y="123712"/>
                    <a:pt x="606013" y="288663"/>
                    <a:pt x="530709" y="331694"/>
                  </a:cubicBezTo>
                  <a:cubicBezTo>
                    <a:pt x="455406" y="374725"/>
                    <a:pt x="315556" y="304800"/>
                    <a:pt x="229495" y="331694"/>
                  </a:cubicBezTo>
                  <a:cubicBezTo>
                    <a:pt x="143434" y="358588"/>
                    <a:pt x="315556" y="261769"/>
                    <a:pt x="14342" y="493058"/>
                  </a:cubicBezTo>
                  <a:cubicBezTo>
                    <a:pt x="25100" y="1028250"/>
                    <a:pt x="0" y="2796092"/>
                    <a:pt x="35858" y="3343835"/>
                  </a:cubicBezTo>
                  <a:lnTo>
                    <a:pt x="3424516" y="3333077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489064" y="53788"/>
              <a:ext cx="426720" cy="528918"/>
            </a:xfrm>
            <a:custGeom>
              <a:avLst/>
              <a:gdLst>
                <a:gd name="connsiteX0" fmla="*/ 147021 w 426720"/>
                <a:gd name="connsiteY0" fmla="*/ 10758 h 528918"/>
                <a:gd name="connsiteX1" fmla="*/ 17929 w 426720"/>
                <a:gd name="connsiteY1" fmla="*/ 398033 h 528918"/>
                <a:gd name="connsiteX2" fmla="*/ 39444 w 426720"/>
                <a:gd name="connsiteY2" fmla="*/ 516367 h 528918"/>
                <a:gd name="connsiteX3" fmla="*/ 243840 w 426720"/>
                <a:gd name="connsiteY3" fmla="*/ 473337 h 528918"/>
                <a:gd name="connsiteX4" fmla="*/ 329901 w 426720"/>
                <a:gd name="connsiteY4" fmla="*/ 279699 h 528918"/>
                <a:gd name="connsiteX5" fmla="*/ 426720 w 426720"/>
                <a:gd name="connsiteY5" fmla="*/ 0 h 528918"/>
                <a:gd name="connsiteX0" fmla="*/ 147021 w 426720"/>
                <a:gd name="connsiteY0" fmla="*/ 10758 h 528918"/>
                <a:gd name="connsiteX1" fmla="*/ 17929 w 426720"/>
                <a:gd name="connsiteY1" fmla="*/ 398033 h 528918"/>
                <a:gd name="connsiteX2" fmla="*/ 39444 w 426720"/>
                <a:gd name="connsiteY2" fmla="*/ 516367 h 528918"/>
                <a:gd name="connsiteX3" fmla="*/ 243840 w 426720"/>
                <a:gd name="connsiteY3" fmla="*/ 473337 h 528918"/>
                <a:gd name="connsiteX4" fmla="*/ 329901 w 426720"/>
                <a:gd name="connsiteY4" fmla="*/ 279699 h 528918"/>
                <a:gd name="connsiteX5" fmla="*/ 426720 w 426720"/>
                <a:gd name="connsiteY5" fmla="*/ 0 h 528918"/>
                <a:gd name="connsiteX6" fmla="*/ 147021 w 426720"/>
                <a:gd name="connsiteY6" fmla="*/ 10758 h 5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720" h="528918">
                  <a:moveTo>
                    <a:pt x="147021" y="10758"/>
                  </a:moveTo>
                  <a:cubicBezTo>
                    <a:pt x="91439" y="162261"/>
                    <a:pt x="35858" y="313765"/>
                    <a:pt x="17929" y="398033"/>
                  </a:cubicBezTo>
                  <a:cubicBezTo>
                    <a:pt x="0" y="482301"/>
                    <a:pt x="1792" y="503816"/>
                    <a:pt x="39444" y="516367"/>
                  </a:cubicBezTo>
                  <a:cubicBezTo>
                    <a:pt x="77096" y="528918"/>
                    <a:pt x="195430" y="512782"/>
                    <a:pt x="243840" y="473337"/>
                  </a:cubicBezTo>
                  <a:cubicBezTo>
                    <a:pt x="292250" y="433892"/>
                    <a:pt x="299421" y="358588"/>
                    <a:pt x="329901" y="279699"/>
                  </a:cubicBezTo>
                  <a:cubicBezTo>
                    <a:pt x="360381" y="200810"/>
                    <a:pt x="393550" y="100405"/>
                    <a:pt x="426720" y="0"/>
                  </a:cubicBezTo>
                  <a:lnTo>
                    <a:pt x="147021" y="1075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228600" y="68580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New Jersey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21484" y="1667430"/>
              <a:ext cx="2743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Staten</a:t>
              </a:r>
            </a:p>
            <a:p>
              <a:pPr algn="ctr"/>
              <a:r>
                <a:rPr lang="en-US" sz="2800" dirty="0"/>
                <a:t>Island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10200" y="38100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Long Island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76200" y="510540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New Jersey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81830" y="121920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Brooklyn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10726" y="11833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Manhattan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033656" y="245633"/>
              <a:ext cx="634702" cy="118334"/>
            </a:xfrm>
            <a:custGeom>
              <a:avLst/>
              <a:gdLst>
                <a:gd name="connsiteX0" fmla="*/ 0 w 634702"/>
                <a:gd name="connsiteY0" fmla="*/ 98612 h 118334"/>
                <a:gd name="connsiteX1" fmla="*/ 225911 w 634702"/>
                <a:gd name="connsiteY1" fmla="*/ 1793 h 118334"/>
                <a:gd name="connsiteX2" fmla="*/ 225911 w 634702"/>
                <a:gd name="connsiteY2" fmla="*/ 109369 h 118334"/>
                <a:gd name="connsiteX3" fmla="*/ 634702 w 634702"/>
                <a:gd name="connsiteY3" fmla="*/ 55581 h 11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702" h="118334">
                  <a:moveTo>
                    <a:pt x="0" y="98612"/>
                  </a:moveTo>
                  <a:cubicBezTo>
                    <a:pt x="94129" y="49306"/>
                    <a:pt x="188259" y="0"/>
                    <a:pt x="225911" y="1793"/>
                  </a:cubicBezTo>
                  <a:cubicBezTo>
                    <a:pt x="263563" y="3586"/>
                    <a:pt x="157779" y="100404"/>
                    <a:pt x="225911" y="109369"/>
                  </a:cubicBezTo>
                  <a:cubicBezTo>
                    <a:pt x="294043" y="118334"/>
                    <a:pt x="464372" y="86957"/>
                    <a:pt x="634702" y="55581"/>
                  </a:cubicBez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959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dparks.wr.usgs.gov/nyc/images/fig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9144000" cy="6879167"/>
          </a:xfrm>
          <a:prstGeom prst="rect">
            <a:avLst/>
          </a:prstGeom>
          <a:noFill/>
        </p:spPr>
      </p:pic>
      <p:sp>
        <p:nvSpPr>
          <p:cNvPr id="20" name="Freeform 19"/>
          <p:cNvSpPr/>
          <p:nvPr/>
        </p:nvSpPr>
        <p:spPr>
          <a:xfrm>
            <a:off x="6875929" y="4034117"/>
            <a:ext cx="3793863" cy="2868706"/>
          </a:xfrm>
          <a:custGeom>
            <a:avLst/>
            <a:gdLst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3826136"/>
              <a:gd name="connsiteY0" fmla="*/ 2732443 h 2852570"/>
              <a:gd name="connsiteX1" fmla="*/ 134471 w 3826136"/>
              <a:gd name="connsiteY1" fmla="*/ 2312895 h 2852570"/>
              <a:gd name="connsiteX2" fmla="*/ 134471 w 3826136"/>
              <a:gd name="connsiteY2" fmla="*/ 2140772 h 2852570"/>
              <a:gd name="connsiteX3" fmla="*/ 199017 w 3826136"/>
              <a:gd name="connsiteY3" fmla="*/ 1990165 h 2852570"/>
              <a:gd name="connsiteX4" fmla="*/ 91440 w 3826136"/>
              <a:gd name="connsiteY4" fmla="*/ 1818043 h 2852570"/>
              <a:gd name="connsiteX5" fmla="*/ 145229 w 3826136"/>
              <a:gd name="connsiteY5" fmla="*/ 1667436 h 2852570"/>
              <a:gd name="connsiteX6" fmla="*/ 145229 w 3826136"/>
              <a:gd name="connsiteY6" fmla="*/ 1538344 h 2852570"/>
              <a:gd name="connsiteX7" fmla="*/ 48410 w 3826136"/>
              <a:gd name="connsiteY7" fmla="*/ 1290918 h 2852570"/>
              <a:gd name="connsiteX8" fmla="*/ 59167 w 3826136"/>
              <a:gd name="connsiteY8" fmla="*/ 1108038 h 2852570"/>
              <a:gd name="connsiteX9" fmla="*/ 102198 w 3826136"/>
              <a:gd name="connsiteY9" fmla="*/ 882128 h 2852570"/>
              <a:gd name="connsiteX10" fmla="*/ 5379 w 3826136"/>
              <a:gd name="connsiteY10" fmla="*/ 570156 h 2852570"/>
              <a:gd name="connsiteX11" fmla="*/ 69925 w 3826136"/>
              <a:gd name="connsiteY11" fmla="*/ 118335 h 2852570"/>
              <a:gd name="connsiteX12" fmla="*/ 285078 w 3826136"/>
              <a:gd name="connsiteY12" fmla="*/ 10758 h 2852570"/>
              <a:gd name="connsiteX13" fmla="*/ 467958 w 3826136"/>
              <a:gd name="connsiteY13" fmla="*/ 53789 h 2852570"/>
              <a:gd name="connsiteX14" fmla="*/ 693869 w 3826136"/>
              <a:gd name="connsiteY14" fmla="*/ 43031 h 2852570"/>
              <a:gd name="connsiteX15" fmla="*/ 887506 w 3826136"/>
              <a:gd name="connsiteY15" fmla="*/ 172123 h 2852570"/>
              <a:gd name="connsiteX16" fmla="*/ 1016598 w 3826136"/>
              <a:gd name="connsiteY16" fmla="*/ 225911 h 2852570"/>
              <a:gd name="connsiteX17" fmla="*/ 1091902 w 3826136"/>
              <a:gd name="connsiteY17" fmla="*/ 527125 h 2852570"/>
              <a:gd name="connsiteX18" fmla="*/ 973567 w 3826136"/>
              <a:gd name="connsiteY18" fmla="*/ 753036 h 2852570"/>
              <a:gd name="connsiteX19" fmla="*/ 1070386 w 3826136"/>
              <a:gd name="connsiteY19" fmla="*/ 1237130 h 2852570"/>
              <a:gd name="connsiteX20" fmla="*/ 1285539 w 3826136"/>
              <a:gd name="connsiteY20" fmla="*/ 1807285 h 2852570"/>
              <a:gd name="connsiteX21" fmla="*/ 1748118 w 3826136"/>
              <a:gd name="connsiteY21" fmla="*/ 2226834 h 2852570"/>
              <a:gd name="connsiteX22" fmla="*/ 2458123 w 3826136"/>
              <a:gd name="connsiteY22" fmla="*/ 2431229 h 2852570"/>
              <a:gd name="connsiteX23" fmla="*/ 3254189 w 3826136"/>
              <a:gd name="connsiteY23" fmla="*/ 2549563 h 2852570"/>
              <a:gd name="connsiteX24" fmla="*/ 3781313 w 3826136"/>
              <a:gd name="connsiteY24" fmla="*/ 2603351 h 2852570"/>
              <a:gd name="connsiteX25" fmla="*/ 3781313 w 3826136"/>
              <a:gd name="connsiteY25" fmla="*/ 2818504 h 2852570"/>
              <a:gd name="connsiteX26" fmla="*/ 134471 w 3826136"/>
              <a:gd name="connsiteY26" fmla="*/ 2807747 h 2852570"/>
              <a:gd name="connsiteX0" fmla="*/ 123713 w 3826136"/>
              <a:gd name="connsiteY0" fmla="*/ 2732443 h 2868706"/>
              <a:gd name="connsiteX1" fmla="*/ 134471 w 3826136"/>
              <a:gd name="connsiteY1" fmla="*/ 2312895 h 2868706"/>
              <a:gd name="connsiteX2" fmla="*/ 134471 w 3826136"/>
              <a:gd name="connsiteY2" fmla="*/ 2140772 h 2868706"/>
              <a:gd name="connsiteX3" fmla="*/ 199017 w 3826136"/>
              <a:gd name="connsiteY3" fmla="*/ 1990165 h 2868706"/>
              <a:gd name="connsiteX4" fmla="*/ 91440 w 3826136"/>
              <a:gd name="connsiteY4" fmla="*/ 1818043 h 2868706"/>
              <a:gd name="connsiteX5" fmla="*/ 145229 w 3826136"/>
              <a:gd name="connsiteY5" fmla="*/ 1667436 h 2868706"/>
              <a:gd name="connsiteX6" fmla="*/ 145229 w 3826136"/>
              <a:gd name="connsiteY6" fmla="*/ 1538344 h 2868706"/>
              <a:gd name="connsiteX7" fmla="*/ 48410 w 3826136"/>
              <a:gd name="connsiteY7" fmla="*/ 1290918 h 2868706"/>
              <a:gd name="connsiteX8" fmla="*/ 59167 w 3826136"/>
              <a:gd name="connsiteY8" fmla="*/ 1108038 h 2868706"/>
              <a:gd name="connsiteX9" fmla="*/ 102198 w 3826136"/>
              <a:gd name="connsiteY9" fmla="*/ 882128 h 2868706"/>
              <a:gd name="connsiteX10" fmla="*/ 5379 w 3826136"/>
              <a:gd name="connsiteY10" fmla="*/ 570156 h 2868706"/>
              <a:gd name="connsiteX11" fmla="*/ 69925 w 3826136"/>
              <a:gd name="connsiteY11" fmla="*/ 118335 h 2868706"/>
              <a:gd name="connsiteX12" fmla="*/ 285078 w 3826136"/>
              <a:gd name="connsiteY12" fmla="*/ 10758 h 2868706"/>
              <a:gd name="connsiteX13" fmla="*/ 467958 w 3826136"/>
              <a:gd name="connsiteY13" fmla="*/ 53789 h 2868706"/>
              <a:gd name="connsiteX14" fmla="*/ 693869 w 3826136"/>
              <a:gd name="connsiteY14" fmla="*/ 43031 h 2868706"/>
              <a:gd name="connsiteX15" fmla="*/ 887506 w 3826136"/>
              <a:gd name="connsiteY15" fmla="*/ 172123 h 2868706"/>
              <a:gd name="connsiteX16" fmla="*/ 1016598 w 3826136"/>
              <a:gd name="connsiteY16" fmla="*/ 225911 h 2868706"/>
              <a:gd name="connsiteX17" fmla="*/ 1091902 w 3826136"/>
              <a:gd name="connsiteY17" fmla="*/ 527125 h 2868706"/>
              <a:gd name="connsiteX18" fmla="*/ 973567 w 3826136"/>
              <a:gd name="connsiteY18" fmla="*/ 753036 h 2868706"/>
              <a:gd name="connsiteX19" fmla="*/ 1070386 w 3826136"/>
              <a:gd name="connsiteY19" fmla="*/ 1237130 h 2868706"/>
              <a:gd name="connsiteX20" fmla="*/ 1285539 w 3826136"/>
              <a:gd name="connsiteY20" fmla="*/ 1807285 h 2868706"/>
              <a:gd name="connsiteX21" fmla="*/ 1748118 w 3826136"/>
              <a:gd name="connsiteY21" fmla="*/ 2226834 h 2868706"/>
              <a:gd name="connsiteX22" fmla="*/ 2458123 w 3826136"/>
              <a:gd name="connsiteY22" fmla="*/ 2431229 h 2868706"/>
              <a:gd name="connsiteX23" fmla="*/ 3254189 w 3826136"/>
              <a:gd name="connsiteY23" fmla="*/ 2549563 h 2868706"/>
              <a:gd name="connsiteX24" fmla="*/ 3781313 w 3826136"/>
              <a:gd name="connsiteY24" fmla="*/ 2603351 h 2868706"/>
              <a:gd name="connsiteX25" fmla="*/ 3781313 w 3826136"/>
              <a:gd name="connsiteY25" fmla="*/ 2818504 h 2868706"/>
              <a:gd name="connsiteX26" fmla="*/ 134471 w 3826136"/>
              <a:gd name="connsiteY26" fmla="*/ 2807747 h 2868706"/>
              <a:gd name="connsiteX0" fmla="*/ 123713 w 3793863"/>
              <a:gd name="connsiteY0" fmla="*/ 2732443 h 2868706"/>
              <a:gd name="connsiteX1" fmla="*/ 134471 w 3793863"/>
              <a:gd name="connsiteY1" fmla="*/ 2312895 h 2868706"/>
              <a:gd name="connsiteX2" fmla="*/ 134471 w 3793863"/>
              <a:gd name="connsiteY2" fmla="*/ 2140772 h 2868706"/>
              <a:gd name="connsiteX3" fmla="*/ 199017 w 3793863"/>
              <a:gd name="connsiteY3" fmla="*/ 1990165 h 2868706"/>
              <a:gd name="connsiteX4" fmla="*/ 91440 w 3793863"/>
              <a:gd name="connsiteY4" fmla="*/ 1818043 h 2868706"/>
              <a:gd name="connsiteX5" fmla="*/ 145229 w 3793863"/>
              <a:gd name="connsiteY5" fmla="*/ 1667436 h 2868706"/>
              <a:gd name="connsiteX6" fmla="*/ 145229 w 3793863"/>
              <a:gd name="connsiteY6" fmla="*/ 1538344 h 2868706"/>
              <a:gd name="connsiteX7" fmla="*/ 48410 w 3793863"/>
              <a:gd name="connsiteY7" fmla="*/ 1290918 h 2868706"/>
              <a:gd name="connsiteX8" fmla="*/ 59167 w 3793863"/>
              <a:gd name="connsiteY8" fmla="*/ 1108038 h 2868706"/>
              <a:gd name="connsiteX9" fmla="*/ 102198 w 3793863"/>
              <a:gd name="connsiteY9" fmla="*/ 882128 h 2868706"/>
              <a:gd name="connsiteX10" fmla="*/ 5379 w 3793863"/>
              <a:gd name="connsiteY10" fmla="*/ 570156 h 2868706"/>
              <a:gd name="connsiteX11" fmla="*/ 69925 w 3793863"/>
              <a:gd name="connsiteY11" fmla="*/ 118335 h 2868706"/>
              <a:gd name="connsiteX12" fmla="*/ 285078 w 3793863"/>
              <a:gd name="connsiteY12" fmla="*/ 10758 h 2868706"/>
              <a:gd name="connsiteX13" fmla="*/ 467958 w 3793863"/>
              <a:gd name="connsiteY13" fmla="*/ 53789 h 2868706"/>
              <a:gd name="connsiteX14" fmla="*/ 693869 w 3793863"/>
              <a:gd name="connsiteY14" fmla="*/ 43031 h 2868706"/>
              <a:gd name="connsiteX15" fmla="*/ 887506 w 3793863"/>
              <a:gd name="connsiteY15" fmla="*/ 172123 h 2868706"/>
              <a:gd name="connsiteX16" fmla="*/ 1016598 w 3793863"/>
              <a:gd name="connsiteY16" fmla="*/ 225911 h 2868706"/>
              <a:gd name="connsiteX17" fmla="*/ 1091902 w 3793863"/>
              <a:gd name="connsiteY17" fmla="*/ 527125 h 2868706"/>
              <a:gd name="connsiteX18" fmla="*/ 973567 w 3793863"/>
              <a:gd name="connsiteY18" fmla="*/ 753036 h 2868706"/>
              <a:gd name="connsiteX19" fmla="*/ 1070386 w 3793863"/>
              <a:gd name="connsiteY19" fmla="*/ 1237130 h 2868706"/>
              <a:gd name="connsiteX20" fmla="*/ 1285539 w 3793863"/>
              <a:gd name="connsiteY20" fmla="*/ 1807285 h 2868706"/>
              <a:gd name="connsiteX21" fmla="*/ 1748118 w 3793863"/>
              <a:gd name="connsiteY21" fmla="*/ 2226834 h 2868706"/>
              <a:gd name="connsiteX22" fmla="*/ 2458123 w 3793863"/>
              <a:gd name="connsiteY22" fmla="*/ 2431229 h 2868706"/>
              <a:gd name="connsiteX23" fmla="*/ 3254189 w 3793863"/>
              <a:gd name="connsiteY23" fmla="*/ 2549563 h 2868706"/>
              <a:gd name="connsiteX24" fmla="*/ 3781313 w 3793863"/>
              <a:gd name="connsiteY24" fmla="*/ 2603351 h 2868706"/>
              <a:gd name="connsiteX25" fmla="*/ 3781313 w 3793863"/>
              <a:gd name="connsiteY25" fmla="*/ 2818504 h 2868706"/>
              <a:gd name="connsiteX26" fmla="*/ 134471 w 3793863"/>
              <a:gd name="connsiteY26" fmla="*/ 2807747 h 286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3863" h="2868706">
                <a:moveTo>
                  <a:pt x="123713" y="2732443"/>
                </a:moveTo>
                <a:cubicBezTo>
                  <a:pt x="128195" y="2571975"/>
                  <a:pt x="132678" y="2411507"/>
                  <a:pt x="134471" y="2312895"/>
                </a:cubicBezTo>
                <a:cubicBezTo>
                  <a:pt x="136264" y="2214283"/>
                  <a:pt x="123713" y="2194560"/>
                  <a:pt x="134471" y="2140772"/>
                </a:cubicBezTo>
                <a:cubicBezTo>
                  <a:pt x="145229" y="2086984"/>
                  <a:pt x="206189" y="2043953"/>
                  <a:pt x="199017" y="1990165"/>
                </a:cubicBezTo>
                <a:cubicBezTo>
                  <a:pt x="191845" y="1936377"/>
                  <a:pt x="100405" y="1871831"/>
                  <a:pt x="91440" y="1818043"/>
                </a:cubicBezTo>
                <a:cubicBezTo>
                  <a:pt x="82475" y="1764255"/>
                  <a:pt x="136264" y="1714053"/>
                  <a:pt x="145229" y="1667436"/>
                </a:cubicBezTo>
                <a:cubicBezTo>
                  <a:pt x="154194" y="1620820"/>
                  <a:pt x="161366" y="1601097"/>
                  <a:pt x="145229" y="1538344"/>
                </a:cubicBezTo>
                <a:cubicBezTo>
                  <a:pt x="129092" y="1475591"/>
                  <a:pt x="62754" y="1362636"/>
                  <a:pt x="48410" y="1290918"/>
                </a:cubicBezTo>
                <a:cubicBezTo>
                  <a:pt x="34066" y="1219200"/>
                  <a:pt x="50202" y="1176170"/>
                  <a:pt x="59167" y="1108038"/>
                </a:cubicBezTo>
                <a:cubicBezTo>
                  <a:pt x="68132" y="1039906"/>
                  <a:pt x="111163" y="971775"/>
                  <a:pt x="102198" y="882128"/>
                </a:cubicBezTo>
                <a:cubicBezTo>
                  <a:pt x="93233" y="792481"/>
                  <a:pt x="10758" y="697455"/>
                  <a:pt x="5379" y="570156"/>
                </a:cubicBezTo>
                <a:cubicBezTo>
                  <a:pt x="0" y="442857"/>
                  <a:pt x="23309" y="211568"/>
                  <a:pt x="69925" y="118335"/>
                </a:cubicBezTo>
                <a:cubicBezTo>
                  <a:pt x="116541" y="25102"/>
                  <a:pt x="218739" y="21516"/>
                  <a:pt x="285078" y="10758"/>
                </a:cubicBezTo>
                <a:cubicBezTo>
                  <a:pt x="351417" y="0"/>
                  <a:pt x="399826" y="48410"/>
                  <a:pt x="467958" y="53789"/>
                </a:cubicBezTo>
                <a:cubicBezTo>
                  <a:pt x="536090" y="59168"/>
                  <a:pt x="623944" y="23309"/>
                  <a:pt x="693869" y="43031"/>
                </a:cubicBezTo>
                <a:cubicBezTo>
                  <a:pt x="763794" y="62753"/>
                  <a:pt x="833718" y="141643"/>
                  <a:pt x="887506" y="172123"/>
                </a:cubicBezTo>
                <a:cubicBezTo>
                  <a:pt x="941294" y="202603"/>
                  <a:pt x="982532" y="166744"/>
                  <a:pt x="1016598" y="225911"/>
                </a:cubicBezTo>
                <a:cubicBezTo>
                  <a:pt x="1050664" y="285078"/>
                  <a:pt x="1099074" y="439271"/>
                  <a:pt x="1091902" y="527125"/>
                </a:cubicBezTo>
                <a:cubicBezTo>
                  <a:pt x="1084730" y="614979"/>
                  <a:pt x="977153" y="634702"/>
                  <a:pt x="973567" y="753036"/>
                </a:cubicBezTo>
                <a:cubicBezTo>
                  <a:pt x="969981" y="871370"/>
                  <a:pt x="1018391" y="1061422"/>
                  <a:pt x="1070386" y="1237130"/>
                </a:cubicBezTo>
                <a:cubicBezTo>
                  <a:pt x="1122381" y="1412838"/>
                  <a:pt x="1172584" y="1642334"/>
                  <a:pt x="1285539" y="1807285"/>
                </a:cubicBezTo>
                <a:cubicBezTo>
                  <a:pt x="1398494" y="1972236"/>
                  <a:pt x="1552687" y="2122843"/>
                  <a:pt x="1748118" y="2226834"/>
                </a:cubicBezTo>
                <a:cubicBezTo>
                  <a:pt x="1943549" y="2330825"/>
                  <a:pt x="2207111" y="2377441"/>
                  <a:pt x="2458123" y="2431229"/>
                </a:cubicBezTo>
                <a:cubicBezTo>
                  <a:pt x="2709135" y="2485017"/>
                  <a:pt x="3033657" y="2520876"/>
                  <a:pt x="3254189" y="2549563"/>
                </a:cubicBezTo>
                <a:cubicBezTo>
                  <a:pt x="3474721" y="2578250"/>
                  <a:pt x="3481892" y="2617695"/>
                  <a:pt x="3781313" y="2603351"/>
                </a:cubicBezTo>
                <a:cubicBezTo>
                  <a:pt x="3793863" y="2692999"/>
                  <a:pt x="3725732" y="2467087"/>
                  <a:pt x="3781313" y="2818504"/>
                </a:cubicBezTo>
                <a:cubicBezTo>
                  <a:pt x="3073101" y="2868706"/>
                  <a:pt x="1653988" y="2830158"/>
                  <a:pt x="134471" y="28077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95401" y="-16784"/>
            <a:ext cx="9387289" cy="6874784"/>
            <a:chOff x="-228600" y="-16784"/>
            <a:chExt cx="9387289" cy="6874784"/>
          </a:xfrm>
        </p:grpSpPr>
        <p:sp>
          <p:nvSpPr>
            <p:cNvPr id="6" name="Freeform 5"/>
            <p:cNvSpPr/>
            <p:nvPr/>
          </p:nvSpPr>
          <p:spPr>
            <a:xfrm>
              <a:off x="1602509" y="1572491"/>
              <a:ext cx="1498600" cy="1683327"/>
            </a:xfrm>
            <a:custGeom>
              <a:avLst/>
              <a:gdLst>
                <a:gd name="connsiteX0" fmla="*/ 101600 w 1498600"/>
                <a:gd name="connsiteY0" fmla="*/ 1641764 h 1683327"/>
                <a:gd name="connsiteX1" fmla="*/ 558800 w 1498600"/>
                <a:gd name="connsiteY1" fmla="*/ 1406236 h 1683327"/>
                <a:gd name="connsiteX2" fmla="*/ 946727 w 1498600"/>
                <a:gd name="connsiteY2" fmla="*/ 1073727 h 1683327"/>
                <a:gd name="connsiteX3" fmla="*/ 1237673 w 1498600"/>
                <a:gd name="connsiteY3" fmla="*/ 921327 h 1683327"/>
                <a:gd name="connsiteX4" fmla="*/ 1487055 w 1498600"/>
                <a:gd name="connsiteY4" fmla="*/ 519545 h 1683327"/>
                <a:gd name="connsiteX5" fmla="*/ 1306946 w 1498600"/>
                <a:gd name="connsiteY5" fmla="*/ 76200 h 1683327"/>
                <a:gd name="connsiteX6" fmla="*/ 932873 w 1498600"/>
                <a:gd name="connsiteY6" fmla="*/ 62345 h 1683327"/>
                <a:gd name="connsiteX7" fmla="*/ 655782 w 1498600"/>
                <a:gd name="connsiteY7" fmla="*/ 131618 h 1683327"/>
                <a:gd name="connsiteX8" fmla="*/ 447964 w 1498600"/>
                <a:gd name="connsiteY8" fmla="*/ 76200 h 1683327"/>
                <a:gd name="connsiteX9" fmla="*/ 420255 w 1498600"/>
                <a:gd name="connsiteY9" fmla="*/ 561109 h 1683327"/>
                <a:gd name="connsiteX10" fmla="*/ 337127 w 1498600"/>
                <a:gd name="connsiteY10" fmla="*/ 838200 h 1683327"/>
                <a:gd name="connsiteX11" fmla="*/ 73891 w 1498600"/>
                <a:gd name="connsiteY11" fmla="*/ 1156854 h 1683327"/>
                <a:gd name="connsiteX12" fmla="*/ 4618 w 1498600"/>
                <a:gd name="connsiteY12" fmla="*/ 1586345 h 1683327"/>
                <a:gd name="connsiteX13" fmla="*/ 46182 w 1498600"/>
                <a:gd name="connsiteY13" fmla="*/ 1683327 h 1683327"/>
                <a:gd name="connsiteX0" fmla="*/ 101600 w 1498600"/>
                <a:gd name="connsiteY0" fmla="*/ 1641764 h 1683327"/>
                <a:gd name="connsiteX1" fmla="*/ 558800 w 1498600"/>
                <a:gd name="connsiteY1" fmla="*/ 1406236 h 1683327"/>
                <a:gd name="connsiteX2" fmla="*/ 946727 w 1498600"/>
                <a:gd name="connsiteY2" fmla="*/ 1073727 h 1683327"/>
                <a:gd name="connsiteX3" fmla="*/ 1237673 w 1498600"/>
                <a:gd name="connsiteY3" fmla="*/ 921327 h 1683327"/>
                <a:gd name="connsiteX4" fmla="*/ 1487055 w 1498600"/>
                <a:gd name="connsiteY4" fmla="*/ 519545 h 1683327"/>
                <a:gd name="connsiteX5" fmla="*/ 1306946 w 1498600"/>
                <a:gd name="connsiteY5" fmla="*/ 76200 h 1683327"/>
                <a:gd name="connsiteX6" fmla="*/ 932873 w 1498600"/>
                <a:gd name="connsiteY6" fmla="*/ 62345 h 1683327"/>
                <a:gd name="connsiteX7" fmla="*/ 655782 w 1498600"/>
                <a:gd name="connsiteY7" fmla="*/ 131618 h 1683327"/>
                <a:gd name="connsiteX8" fmla="*/ 447964 w 1498600"/>
                <a:gd name="connsiteY8" fmla="*/ 76200 h 1683327"/>
                <a:gd name="connsiteX9" fmla="*/ 420255 w 1498600"/>
                <a:gd name="connsiteY9" fmla="*/ 561109 h 1683327"/>
                <a:gd name="connsiteX10" fmla="*/ 337127 w 1498600"/>
                <a:gd name="connsiteY10" fmla="*/ 838200 h 1683327"/>
                <a:gd name="connsiteX11" fmla="*/ 73891 w 1498600"/>
                <a:gd name="connsiteY11" fmla="*/ 1156854 h 1683327"/>
                <a:gd name="connsiteX12" fmla="*/ 4618 w 1498600"/>
                <a:gd name="connsiteY12" fmla="*/ 1586345 h 1683327"/>
                <a:gd name="connsiteX13" fmla="*/ 46182 w 1498600"/>
                <a:gd name="connsiteY13" fmla="*/ 1683327 h 1683327"/>
                <a:gd name="connsiteX14" fmla="*/ 101600 w 1498600"/>
                <a:gd name="connsiteY14" fmla="*/ 1641764 h 168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8600" h="1683327">
                  <a:moveTo>
                    <a:pt x="101600" y="1641764"/>
                  </a:moveTo>
                  <a:cubicBezTo>
                    <a:pt x="259773" y="1571336"/>
                    <a:pt x="417946" y="1500909"/>
                    <a:pt x="558800" y="1406236"/>
                  </a:cubicBezTo>
                  <a:cubicBezTo>
                    <a:pt x="699654" y="1311563"/>
                    <a:pt x="833582" y="1154545"/>
                    <a:pt x="946727" y="1073727"/>
                  </a:cubicBezTo>
                  <a:cubicBezTo>
                    <a:pt x="1059872" y="992909"/>
                    <a:pt x="1147618" y="1013691"/>
                    <a:pt x="1237673" y="921327"/>
                  </a:cubicBezTo>
                  <a:cubicBezTo>
                    <a:pt x="1327728" y="828963"/>
                    <a:pt x="1475510" y="660399"/>
                    <a:pt x="1487055" y="519545"/>
                  </a:cubicBezTo>
                  <a:cubicBezTo>
                    <a:pt x="1498600" y="378691"/>
                    <a:pt x="1399310" y="152400"/>
                    <a:pt x="1306946" y="76200"/>
                  </a:cubicBezTo>
                  <a:cubicBezTo>
                    <a:pt x="1214582" y="0"/>
                    <a:pt x="1041400" y="53109"/>
                    <a:pt x="932873" y="62345"/>
                  </a:cubicBezTo>
                  <a:cubicBezTo>
                    <a:pt x="824346" y="71581"/>
                    <a:pt x="736600" y="129309"/>
                    <a:pt x="655782" y="131618"/>
                  </a:cubicBezTo>
                  <a:cubicBezTo>
                    <a:pt x="574964" y="133927"/>
                    <a:pt x="487219" y="4618"/>
                    <a:pt x="447964" y="76200"/>
                  </a:cubicBezTo>
                  <a:cubicBezTo>
                    <a:pt x="408710" y="147782"/>
                    <a:pt x="438728" y="434109"/>
                    <a:pt x="420255" y="561109"/>
                  </a:cubicBezTo>
                  <a:cubicBezTo>
                    <a:pt x="401782" y="688109"/>
                    <a:pt x="394854" y="738909"/>
                    <a:pt x="337127" y="838200"/>
                  </a:cubicBezTo>
                  <a:cubicBezTo>
                    <a:pt x="279400" y="937491"/>
                    <a:pt x="129309" y="1032163"/>
                    <a:pt x="73891" y="1156854"/>
                  </a:cubicBezTo>
                  <a:cubicBezTo>
                    <a:pt x="18473" y="1281545"/>
                    <a:pt x="9236" y="1498600"/>
                    <a:pt x="4618" y="1586345"/>
                  </a:cubicBezTo>
                  <a:cubicBezTo>
                    <a:pt x="0" y="1674090"/>
                    <a:pt x="23091" y="1678708"/>
                    <a:pt x="46182" y="1683327"/>
                  </a:cubicBezTo>
                  <a:lnTo>
                    <a:pt x="101600" y="164176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0" y="-1"/>
              <a:ext cx="3581400" cy="3863789"/>
            </a:xfrm>
            <a:custGeom>
              <a:avLst/>
              <a:gdLst>
                <a:gd name="connsiteX0" fmla="*/ 92363 w 2267527"/>
                <a:gd name="connsiteY0" fmla="*/ 2895600 h 2895600"/>
                <a:gd name="connsiteX1" fmla="*/ 9236 w 2267527"/>
                <a:gd name="connsiteY1" fmla="*/ 2701636 h 2895600"/>
                <a:gd name="connsiteX2" fmla="*/ 147781 w 2267527"/>
                <a:gd name="connsiteY2" fmla="*/ 2673927 h 2895600"/>
                <a:gd name="connsiteX3" fmla="*/ 314036 w 2267527"/>
                <a:gd name="connsiteY3" fmla="*/ 2770909 h 2895600"/>
                <a:gd name="connsiteX4" fmla="*/ 411018 w 2267527"/>
                <a:gd name="connsiteY4" fmla="*/ 2272145 h 2895600"/>
                <a:gd name="connsiteX5" fmla="*/ 507999 w 2267527"/>
                <a:gd name="connsiteY5" fmla="*/ 2133600 h 2895600"/>
                <a:gd name="connsiteX6" fmla="*/ 660399 w 2267527"/>
                <a:gd name="connsiteY6" fmla="*/ 2105891 h 2895600"/>
                <a:gd name="connsiteX7" fmla="*/ 743527 w 2267527"/>
                <a:gd name="connsiteY7" fmla="*/ 1468582 h 2895600"/>
                <a:gd name="connsiteX8" fmla="*/ 895927 w 2267527"/>
                <a:gd name="connsiteY8" fmla="*/ 1233054 h 2895600"/>
                <a:gd name="connsiteX9" fmla="*/ 1214581 w 2267527"/>
                <a:gd name="connsiteY9" fmla="*/ 928254 h 2895600"/>
                <a:gd name="connsiteX10" fmla="*/ 1394690 w 2267527"/>
                <a:gd name="connsiteY10" fmla="*/ 512618 h 2895600"/>
                <a:gd name="connsiteX11" fmla="*/ 1491672 w 2267527"/>
                <a:gd name="connsiteY11" fmla="*/ 346363 h 2895600"/>
                <a:gd name="connsiteX12" fmla="*/ 1754908 w 2267527"/>
                <a:gd name="connsiteY12" fmla="*/ 166254 h 2895600"/>
                <a:gd name="connsiteX13" fmla="*/ 1560945 w 2267527"/>
                <a:gd name="connsiteY13" fmla="*/ 692727 h 2895600"/>
                <a:gd name="connsiteX14" fmla="*/ 1408545 w 2267527"/>
                <a:gd name="connsiteY14" fmla="*/ 1080654 h 2895600"/>
                <a:gd name="connsiteX15" fmla="*/ 1616363 w 2267527"/>
                <a:gd name="connsiteY15" fmla="*/ 1177636 h 2895600"/>
                <a:gd name="connsiteX16" fmla="*/ 1588654 w 2267527"/>
                <a:gd name="connsiteY16" fmla="*/ 1011382 h 2895600"/>
                <a:gd name="connsiteX17" fmla="*/ 1741054 w 2267527"/>
                <a:gd name="connsiteY17" fmla="*/ 789709 h 2895600"/>
                <a:gd name="connsiteX18" fmla="*/ 1976581 w 2267527"/>
                <a:gd name="connsiteY18" fmla="*/ 651163 h 2895600"/>
                <a:gd name="connsiteX19" fmla="*/ 2128981 w 2267527"/>
                <a:gd name="connsiteY19" fmla="*/ 595745 h 2895600"/>
                <a:gd name="connsiteX20" fmla="*/ 2184399 w 2267527"/>
                <a:gd name="connsiteY20" fmla="*/ 277091 h 2895600"/>
                <a:gd name="connsiteX21" fmla="*/ 2267527 w 2267527"/>
                <a:gd name="connsiteY21" fmla="*/ 0 h 2895600"/>
                <a:gd name="connsiteX0" fmla="*/ 92363 w 2454563"/>
                <a:gd name="connsiteY0" fmla="*/ 3269673 h 3269673"/>
                <a:gd name="connsiteX1" fmla="*/ 9236 w 2454563"/>
                <a:gd name="connsiteY1" fmla="*/ 3075709 h 3269673"/>
                <a:gd name="connsiteX2" fmla="*/ 147781 w 2454563"/>
                <a:gd name="connsiteY2" fmla="*/ 3048000 h 3269673"/>
                <a:gd name="connsiteX3" fmla="*/ 314036 w 2454563"/>
                <a:gd name="connsiteY3" fmla="*/ 3144982 h 3269673"/>
                <a:gd name="connsiteX4" fmla="*/ 411018 w 2454563"/>
                <a:gd name="connsiteY4" fmla="*/ 2646218 h 3269673"/>
                <a:gd name="connsiteX5" fmla="*/ 507999 w 2454563"/>
                <a:gd name="connsiteY5" fmla="*/ 2507673 h 3269673"/>
                <a:gd name="connsiteX6" fmla="*/ 660399 w 2454563"/>
                <a:gd name="connsiteY6" fmla="*/ 2479964 h 3269673"/>
                <a:gd name="connsiteX7" fmla="*/ 743527 w 2454563"/>
                <a:gd name="connsiteY7" fmla="*/ 1842655 h 3269673"/>
                <a:gd name="connsiteX8" fmla="*/ 895927 w 2454563"/>
                <a:gd name="connsiteY8" fmla="*/ 1607127 h 3269673"/>
                <a:gd name="connsiteX9" fmla="*/ 1214581 w 2454563"/>
                <a:gd name="connsiteY9" fmla="*/ 1302327 h 3269673"/>
                <a:gd name="connsiteX10" fmla="*/ 1394690 w 2454563"/>
                <a:gd name="connsiteY10" fmla="*/ 886691 h 3269673"/>
                <a:gd name="connsiteX11" fmla="*/ 1491672 w 2454563"/>
                <a:gd name="connsiteY11" fmla="*/ 720436 h 3269673"/>
                <a:gd name="connsiteX12" fmla="*/ 1754908 w 2454563"/>
                <a:gd name="connsiteY12" fmla="*/ 540327 h 3269673"/>
                <a:gd name="connsiteX13" fmla="*/ 1560945 w 2454563"/>
                <a:gd name="connsiteY13" fmla="*/ 1066800 h 3269673"/>
                <a:gd name="connsiteX14" fmla="*/ 1408545 w 2454563"/>
                <a:gd name="connsiteY14" fmla="*/ 1454727 h 3269673"/>
                <a:gd name="connsiteX15" fmla="*/ 1616363 w 2454563"/>
                <a:gd name="connsiteY15" fmla="*/ 1551709 h 3269673"/>
                <a:gd name="connsiteX16" fmla="*/ 1588654 w 2454563"/>
                <a:gd name="connsiteY16" fmla="*/ 1385455 h 3269673"/>
                <a:gd name="connsiteX17" fmla="*/ 1741054 w 2454563"/>
                <a:gd name="connsiteY17" fmla="*/ 1163782 h 3269673"/>
                <a:gd name="connsiteX18" fmla="*/ 1976581 w 2454563"/>
                <a:gd name="connsiteY18" fmla="*/ 1025236 h 3269673"/>
                <a:gd name="connsiteX19" fmla="*/ 2128981 w 2454563"/>
                <a:gd name="connsiteY19" fmla="*/ 969818 h 3269673"/>
                <a:gd name="connsiteX20" fmla="*/ 2184399 w 2454563"/>
                <a:gd name="connsiteY20" fmla="*/ 651164 h 3269673"/>
                <a:gd name="connsiteX21" fmla="*/ 2454563 w 2454563"/>
                <a:gd name="connsiteY21" fmla="*/ 0 h 3269673"/>
                <a:gd name="connsiteX0" fmla="*/ 92363 w 2497947"/>
                <a:gd name="connsiteY0" fmla="*/ 3376407 h 3376407"/>
                <a:gd name="connsiteX1" fmla="*/ 9236 w 2497947"/>
                <a:gd name="connsiteY1" fmla="*/ 3182443 h 3376407"/>
                <a:gd name="connsiteX2" fmla="*/ 147781 w 2497947"/>
                <a:gd name="connsiteY2" fmla="*/ 3154734 h 3376407"/>
                <a:gd name="connsiteX3" fmla="*/ 314036 w 2497947"/>
                <a:gd name="connsiteY3" fmla="*/ 3251716 h 3376407"/>
                <a:gd name="connsiteX4" fmla="*/ 411018 w 2497947"/>
                <a:gd name="connsiteY4" fmla="*/ 2752952 h 3376407"/>
                <a:gd name="connsiteX5" fmla="*/ 507999 w 2497947"/>
                <a:gd name="connsiteY5" fmla="*/ 2614407 h 3376407"/>
                <a:gd name="connsiteX6" fmla="*/ 660399 w 2497947"/>
                <a:gd name="connsiteY6" fmla="*/ 2586698 h 3376407"/>
                <a:gd name="connsiteX7" fmla="*/ 743527 w 2497947"/>
                <a:gd name="connsiteY7" fmla="*/ 1949389 h 3376407"/>
                <a:gd name="connsiteX8" fmla="*/ 895927 w 2497947"/>
                <a:gd name="connsiteY8" fmla="*/ 1713861 h 3376407"/>
                <a:gd name="connsiteX9" fmla="*/ 1214581 w 2497947"/>
                <a:gd name="connsiteY9" fmla="*/ 1409061 h 3376407"/>
                <a:gd name="connsiteX10" fmla="*/ 1394690 w 2497947"/>
                <a:gd name="connsiteY10" fmla="*/ 993425 h 3376407"/>
                <a:gd name="connsiteX11" fmla="*/ 1491672 w 2497947"/>
                <a:gd name="connsiteY11" fmla="*/ 827170 h 3376407"/>
                <a:gd name="connsiteX12" fmla="*/ 1754908 w 2497947"/>
                <a:gd name="connsiteY12" fmla="*/ 647061 h 3376407"/>
                <a:gd name="connsiteX13" fmla="*/ 1560945 w 2497947"/>
                <a:gd name="connsiteY13" fmla="*/ 1173534 h 3376407"/>
                <a:gd name="connsiteX14" fmla="*/ 1408545 w 2497947"/>
                <a:gd name="connsiteY14" fmla="*/ 1561461 h 3376407"/>
                <a:gd name="connsiteX15" fmla="*/ 1616363 w 2497947"/>
                <a:gd name="connsiteY15" fmla="*/ 1658443 h 3376407"/>
                <a:gd name="connsiteX16" fmla="*/ 1588654 w 2497947"/>
                <a:gd name="connsiteY16" fmla="*/ 1492189 h 3376407"/>
                <a:gd name="connsiteX17" fmla="*/ 1741054 w 2497947"/>
                <a:gd name="connsiteY17" fmla="*/ 1270516 h 3376407"/>
                <a:gd name="connsiteX18" fmla="*/ 1976581 w 2497947"/>
                <a:gd name="connsiteY18" fmla="*/ 1131970 h 3376407"/>
                <a:gd name="connsiteX19" fmla="*/ 2128981 w 2497947"/>
                <a:gd name="connsiteY19" fmla="*/ 1076552 h 3376407"/>
                <a:gd name="connsiteX20" fmla="*/ 2184399 w 2497947"/>
                <a:gd name="connsiteY20" fmla="*/ 757898 h 3376407"/>
                <a:gd name="connsiteX21" fmla="*/ 2454563 w 2497947"/>
                <a:gd name="connsiteY21" fmla="*/ 106734 h 3376407"/>
                <a:gd name="connsiteX22" fmla="*/ 2444702 w 2497947"/>
                <a:gd name="connsiteY22" fmla="*/ 117493 h 3376407"/>
                <a:gd name="connsiteX0" fmla="*/ 1219200 w 4133273"/>
                <a:gd name="connsiteY0" fmla="*/ 3378200 h 3378200"/>
                <a:gd name="connsiteX1" fmla="*/ 1136073 w 4133273"/>
                <a:gd name="connsiteY1" fmla="*/ 3184236 h 3378200"/>
                <a:gd name="connsiteX2" fmla="*/ 1274618 w 4133273"/>
                <a:gd name="connsiteY2" fmla="*/ 3156527 h 3378200"/>
                <a:gd name="connsiteX3" fmla="*/ 1440873 w 4133273"/>
                <a:gd name="connsiteY3" fmla="*/ 3253509 h 3378200"/>
                <a:gd name="connsiteX4" fmla="*/ 1537855 w 4133273"/>
                <a:gd name="connsiteY4" fmla="*/ 2754745 h 3378200"/>
                <a:gd name="connsiteX5" fmla="*/ 1634836 w 4133273"/>
                <a:gd name="connsiteY5" fmla="*/ 2616200 h 3378200"/>
                <a:gd name="connsiteX6" fmla="*/ 1787236 w 4133273"/>
                <a:gd name="connsiteY6" fmla="*/ 2588491 h 3378200"/>
                <a:gd name="connsiteX7" fmla="*/ 1870364 w 4133273"/>
                <a:gd name="connsiteY7" fmla="*/ 1951182 h 3378200"/>
                <a:gd name="connsiteX8" fmla="*/ 2022764 w 4133273"/>
                <a:gd name="connsiteY8" fmla="*/ 1715654 h 3378200"/>
                <a:gd name="connsiteX9" fmla="*/ 2341418 w 4133273"/>
                <a:gd name="connsiteY9" fmla="*/ 1410854 h 3378200"/>
                <a:gd name="connsiteX10" fmla="*/ 2521527 w 4133273"/>
                <a:gd name="connsiteY10" fmla="*/ 995218 h 3378200"/>
                <a:gd name="connsiteX11" fmla="*/ 2618509 w 4133273"/>
                <a:gd name="connsiteY11" fmla="*/ 828963 h 3378200"/>
                <a:gd name="connsiteX12" fmla="*/ 2881745 w 4133273"/>
                <a:gd name="connsiteY12" fmla="*/ 648854 h 3378200"/>
                <a:gd name="connsiteX13" fmla="*/ 2687782 w 4133273"/>
                <a:gd name="connsiteY13" fmla="*/ 1175327 h 3378200"/>
                <a:gd name="connsiteX14" fmla="*/ 2535382 w 4133273"/>
                <a:gd name="connsiteY14" fmla="*/ 1563254 h 3378200"/>
                <a:gd name="connsiteX15" fmla="*/ 2743200 w 4133273"/>
                <a:gd name="connsiteY15" fmla="*/ 1660236 h 3378200"/>
                <a:gd name="connsiteX16" fmla="*/ 2715491 w 4133273"/>
                <a:gd name="connsiteY16" fmla="*/ 1493982 h 3378200"/>
                <a:gd name="connsiteX17" fmla="*/ 2867891 w 4133273"/>
                <a:gd name="connsiteY17" fmla="*/ 1272309 h 3378200"/>
                <a:gd name="connsiteX18" fmla="*/ 3103418 w 4133273"/>
                <a:gd name="connsiteY18" fmla="*/ 1133763 h 3378200"/>
                <a:gd name="connsiteX19" fmla="*/ 3255818 w 4133273"/>
                <a:gd name="connsiteY19" fmla="*/ 1078345 h 3378200"/>
                <a:gd name="connsiteX20" fmla="*/ 3311236 w 4133273"/>
                <a:gd name="connsiteY20" fmla="*/ 759691 h 3378200"/>
                <a:gd name="connsiteX21" fmla="*/ 3581400 w 4133273"/>
                <a:gd name="connsiteY21" fmla="*/ 108527 h 3378200"/>
                <a:gd name="connsiteX22" fmla="*/ 0 w 4133273"/>
                <a:gd name="connsiteY22" fmla="*/ 108528 h 3378200"/>
                <a:gd name="connsiteX0" fmla="*/ 1219200 w 3581400"/>
                <a:gd name="connsiteY0" fmla="*/ 3378200 h 3378200"/>
                <a:gd name="connsiteX1" fmla="*/ 1136073 w 3581400"/>
                <a:gd name="connsiteY1" fmla="*/ 3184236 h 3378200"/>
                <a:gd name="connsiteX2" fmla="*/ 1274618 w 3581400"/>
                <a:gd name="connsiteY2" fmla="*/ 3156527 h 3378200"/>
                <a:gd name="connsiteX3" fmla="*/ 1440873 w 3581400"/>
                <a:gd name="connsiteY3" fmla="*/ 3253509 h 3378200"/>
                <a:gd name="connsiteX4" fmla="*/ 1537855 w 3581400"/>
                <a:gd name="connsiteY4" fmla="*/ 2754745 h 3378200"/>
                <a:gd name="connsiteX5" fmla="*/ 1634836 w 3581400"/>
                <a:gd name="connsiteY5" fmla="*/ 2616200 h 3378200"/>
                <a:gd name="connsiteX6" fmla="*/ 1787236 w 3581400"/>
                <a:gd name="connsiteY6" fmla="*/ 2588491 h 3378200"/>
                <a:gd name="connsiteX7" fmla="*/ 1870364 w 3581400"/>
                <a:gd name="connsiteY7" fmla="*/ 1951182 h 3378200"/>
                <a:gd name="connsiteX8" fmla="*/ 2022764 w 3581400"/>
                <a:gd name="connsiteY8" fmla="*/ 1715654 h 3378200"/>
                <a:gd name="connsiteX9" fmla="*/ 2341418 w 3581400"/>
                <a:gd name="connsiteY9" fmla="*/ 1410854 h 3378200"/>
                <a:gd name="connsiteX10" fmla="*/ 2521527 w 3581400"/>
                <a:gd name="connsiteY10" fmla="*/ 995218 h 3378200"/>
                <a:gd name="connsiteX11" fmla="*/ 2618509 w 3581400"/>
                <a:gd name="connsiteY11" fmla="*/ 828963 h 3378200"/>
                <a:gd name="connsiteX12" fmla="*/ 2881745 w 3581400"/>
                <a:gd name="connsiteY12" fmla="*/ 648854 h 3378200"/>
                <a:gd name="connsiteX13" fmla="*/ 2687782 w 3581400"/>
                <a:gd name="connsiteY13" fmla="*/ 1175327 h 3378200"/>
                <a:gd name="connsiteX14" fmla="*/ 2535382 w 3581400"/>
                <a:gd name="connsiteY14" fmla="*/ 1563254 h 3378200"/>
                <a:gd name="connsiteX15" fmla="*/ 2743200 w 3581400"/>
                <a:gd name="connsiteY15" fmla="*/ 1660236 h 3378200"/>
                <a:gd name="connsiteX16" fmla="*/ 2715491 w 3581400"/>
                <a:gd name="connsiteY16" fmla="*/ 1493982 h 3378200"/>
                <a:gd name="connsiteX17" fmla="*/ 2867891 w 3581400"/>
                <a:gd name="connsiteY17" fmla="*/ 1272309 h 3378200"/>
                <a:gd name="connsiteX18" fmla="*/ 3103418 w 3581400"/>
                <a:gd name="connsiteY18" fmla="*/ 1133763 h 3378200"/>
                <a:gd name="connsiteX19" fmla="*/ 3255818 w 3581400"/>
                <a:gd name="connsiteY19" fmla="*/ 1078345 h 3378200"/>
                <a:gd name="connsiteX20" fmla="*/ 3311236 w 3581400"/>
                <a:gd name="connsiteY20" fmla="*/ 759691 h 3378200"/>
                <a:gd name="connsiteX21" fmla="*/ 3581400 w 3581400"/>
                <a:gd name="connsiteY21" fmla="*/ 108527 h 3378200"/>
                <a:gd name="connsiteX22" fmla="*/ 0 w 3581400"/>
                <a:gd name="connsiteY22" fmla="*/ 108528 h 3378200"/>
                <a:gd name="connsiteX0" fmla="*/ 1219200 w 3581400"/>
                <a:gd name="connsiteY0" fmla="*/ 3269673 h 3269673"/>
                <a:gd name="connsiteX1" fmla="*/ 1136073 w 3581400"/>
                <a:gd name="connsiteY1" fmla="*/ 3075709 h 3269673"/>
                <a:gd name="connsiteX2" fmla="*/ 1274618 w 3581400"/>
                <a:gd name="connsiteY2" fmla="*/ 3048000 h 3269673"/>
                <a:gd name="connsiteX3" fmla="*/ 1440873 w 3581400"/>
                <a:gd name="connsiteY3" fmla="*/ 3144982 h 3269673"/>
                <a:gd name="connsiteX4" fmla="*/ 1537855 w 3581400"/>
                <a:gd name="connsiteY4" fmla="*/ 2646218 h 3269673"/>
                <a:gd name="connsiteX5" fmla="*/ 1634836 w 3581400"/>
                <a:gd name="connsiteY5" fmla="*/ 2507673 h 3269673"/>
                <a:gd name="connsiteX6" fmla="*/ 1787236 w 3581400"/>
                <a:gd name="connsiteY6" fmla="*/ 2479964 h 3269673"/>
                <a:gd name="connsiteX7" fmla="*/ 1870364 w 3581400"/>
                <a:gd name="connsiteY7" fmla="*/ 1842655 h 3269673"/>
                <a:gd name="connsiteX8" fmla="*/ 2022764 w 3581400"/>
                <a:gd name="connsiteY8" fmla="*/ 1607127 h 3269673"/>
                <a:gd name="connsiteX9" fmla="*/ 2341418 w 3581400"/>
                <a:gd name="connsiteY9" fmla="*/ 1302327 h 3269673"/>
                <a:gd name="connsiteX10" fmla="*/ 2521527 w 3581400"/>
                <a:gd name="connsiteY10" fmla="*/ 886691 h 3269673"/>
                <a:gd name="connsiteX11" fmla="*/ 2618509 w 3581400"/>
                <a:gd name="connsiteY11" fmla="*/ 720436 h 3269673"/>
                <a:gd name="connsiteX12" fmla="*/ 2881745 w 3581400"/>
                <a:gd name="connsiteY12" fmla="*/ 540327 h 3269673"/>
                <a:gd name="connsiteX13" fmla="*/ 2687782 w 3581400"/>
                <a:gd name="connsiteY13" fmla="*/ 1066800 h 3269673"/>
                <a:gd name="connsiteX14" fmla="*/ 2535382 w 3581400"/>
                <a:gd name="connsiteY14" fmla="*/ 1454727 h 3269673"/>
                <a:gd name="connsiteX15" fmla="*/ 2743200 w 3581400"/>
                <a:gd name="connsiteY15" fmla="*/ 1551709 h 3269673"/>
                <a:gd name="connsiteX16" fmla="*/ 2715491 w 3581400"/>
                <a:gd name="connsiteY16" fmla="*/ 1385455 h 3269673"/>
                <a:gd name="connsiteX17" fmla="*/ 2867891 w 3581400"/>
                <a:gd name="connsiteY17" fmla="*/ 1163782 h 3269673"/>
                <a:gd name="connsiteX18" fmla="*/ 3103418 w 3581400"/>
                <a:gd name="connsiteY18" fmla="*/ 1025236 h 3269673"/>
                <a:gd name="connsiteX19" fmla="*/ 3255818 w 3581400"/>
                <a:gd name="connsiteY19" fmla="*/ 969818 h 3269673"/>
                <a:gd name="connsiteX20" fmla="*/ 3311236 w 3581400"/>
                <a:gd name="connsiteY20" fmla="*/ 651164 h 3269673"/>
                <a:gd name="connsiteX21" fmla="*/ 3581400 w 3581400"/>
                <a:gd name="connsiteY21" fmla="*/ 0 h 3269673"/>
                <a:gd name="connsiteX22" fmla="*/ 0 w 3581400"/>
                <a:gd name="connsiteY22" fmla="*/ 1 h 3269673"/>
                <a:gd name="connsiteX0" fmla="*/ 1240715 w 3602915"/>
                <a:gd name="connsiteY0" fmla="*/ 3269673 h 3269673"/>
                <a:gd name="connsiteX1" fmla="*/ 1157588 w 3602915"/>
                <a:gd name="connsiteY1" fmla="*/ 3075709 h 3269673"/>
                <a:gd name="connsiteX2" fmla="*/ 1296133 w 3602915"/>
                <a:gd name="connsiteY2" fmla="*/ 3048000 h 3269673"/>
                <a:gd name="connsiteX3" fmla="*/ 1462388 w 3602915"/>
                <a:gd name="connsiteY3" fmla="*/ 3144982 h 3269673"/>
                <a:gd name="connsiteX4" fmla="*/ 1559370 w 3602915"/>
                <a:gd name="connsiteY4" fmla="*/ 2646218 h 3269673"/>
                <a:gd name="connsiteX5" fmla="*/ 1656351 w 3602915"/>
                <a:gd name="connsiteY5" fmla="*/ 2507673 h 3269673"/>
                <a:gd name="connsiteX6" fmla="*/ 1808751 w 3602915"/>
                <a:gd name="connsiteY6" fmla="*/ 2479964 h 3269673"/>
                <a:gd name="connsiteX7" fmla="*/ 1891879 w 3602915"/>
                <a:gd name="connsiteY7" fmla="*/ 1842655 h 3269673"/>
                <a:gd name="connsiteX8" fmla="*/ 2044279 w 3602915"/>
                <a:gd name="connsiteY8" fmla="*/ 1607127 h 3269673"/>
                <a:gd name="connsiteX9" fmla="*/ 2362933 w 3602915"/>
                <a:gd name="connsiteY9" fmla="*/ 1302327 h 3269673"/>
                <a:gd name="connsiteX10" fmla="*/ 2543042 w 3602915"/>
                <a:gd name="connsiteY10" fmla="*/ 886691 h 3269673"/>
                <a:gd name="connsiteX11" fmla="*/ 2640024 w 3602915"/>
                <a:gd name="connsiteY11" fmla="*/ 720436 h 3269673"/>
                <a:gd name="connsiteX12" fmla="*/ 2903260 w 3602915"/>
                <a:gd name="connsiteY12" fmla="*/ 540327 h 3269673"/>
                <a:gd name="connsiteX13" fmla="*/ 2709297 w 3602915"/>
                <a:gd name="connsiteY13" fmla="*/ 1066800 h 3269673"/>
                <a:gd name="connsiteX14" fmla="*/ 2556897 w 3602915"/>
                <a:gd name="connsiteY14" fmla="*/ 1454727 h 3269673"/>
                <a:gd name="connsiteX15" fmla="*/ 2764715 w 3602915"/>
                <a:gd name="connsiteY15" fmla="*/ 1551709 h 3269673"/>
                <a:gd name="connsiteX16" fmla="*/ 2737006 w 3602915"/>
                <a:gd name="connsiteY16" fmla="*/ 1385455 h 3269673"/>
                <a:gd name="connsiteX17" fmla="*/ 2889406 w 3602915"/>
                <a:gd name="connsiteY17" fmla="*/ 1163782 h 3269673"/>
                <a:gd name="connsiteX18" fmla="*/ 3124933 w 3602915"/>
                <a:gd name="connsiteY18" fmla="*/ 1025236 h 3269673"/>
                <a:gd name="connsiteX19" fmla="*/ 3277333 w 3602915"/>
                <a:gd name="connsiteY19" fmla="*/ 969818 h 3269673"/>
                <a:gd name="connsiteX20" fmla="*/ 3332751 w 3602915"/>
                <a:gd name="connsiteY20" fmla="*/ 651164 h 3269673"/>
                <a:gd name="connsiteX21" fmla="*/ 3602915 w 3602915"/>
                <a:gd name="connsiteY21" fmla="*/ 0 h 3269673"/>
                <a:gd name="connsiteX22" fmla="*/ 21515 w 3602915"/>
                <a:gd name="connsiteY22" fmla="*/ 1 h 3269673"/>
                <a:gd name="connsiteX23" fmla="*/ 0 w 3602915"/>
                <a:gd name="connsiteY23" fmla="*/ 1 h 3269673"/>
                <a:gd name="connsiteX0" fmla="*/ 1219200 w 3581400"/>
                <a:gd name="connsiteY0" fmla="*/ 3269673 h 3810001"/>
                <a:gd name="connsiteX1" fmla="*/ 1136073 w 3581400"/>
                <a:gd name="connsiteY1" fmla="*/ 3075709 h 3810001"/>
                <a:gd name="connsiteX2" fmla="*/ 1274618 w 3581400"/>
                <a:gd name="connsiteY2" fmla="*/ 3048000 h 3810001"/>
                <a:gd name="connsiteX3" fmla="*/ 1440873 w 3581400"/>
                <a:gd name="connsiteY3" fmla="*/ 3144982 h 3810001"/>
                <a:gd name="connsiteX4" fmla="*/ 1537855 w 3581400"/>
                <a:gd name="connsiteY4" fmla="*/ 2646218 h 3810001"/>
                <a:gd name="connsiteX5" fmla="*/ 1634836 w 3581400"/>
                <a:gd name="connsiteY5" fmla="*/ 2507673 h 3810001"/>
                <a:gd name="connsiteX6" fmla="*/ 1787236 w 3581400"/>
                <a:gd name="connsiteY6" fmla="*/ 2479964 h 3810001"/>
                <a:gd name="connsiteX7" fmla="*/ 1870364 w 3581400"/>
                <a:gd name="connsiteY7" fmla="*/ 1842655 h 3810001"/>
                <a:gd name="connsiteX8" fmla="*/ 2022764 w 3581400"/>
                <a:gd name="connsiteY8" fmla="*/ 1607127 h 3810001"/>
                <a:gd name="connsiteX9" fmla="*/ 2341418 w 3581400"/>
                <a:gd name="connsiteY9" fmla="*/ 1302327 h 3810001"/>
                <a:gd name="connsiteX10" fmla="*/ 2521527 w 3581400"/>
                <a:gd name="connsiteY10" fmla="*/ 886691 h 3810001"/>
                <a:gd name="connsiteX11" fmla="*/ 2618509 w 3581400"/>
                <a:gd name="connsiteY11" fmla="*/ 720436 h 3810001"/>
                <a:gd name="connsiteX12" fmla="*/ 2881745 w 3581400"/>
                <a:gd name="connsiteY12" fmla="*/ 540327 h 3810001"/>
                <a:gd name="connsiteX13" fmla="*/ 2687782 w 3581400"/>
                <a:gd name="connsiteY13" fmla="*/ 1066800 h 3810001"/>
                <a:gd name="connsiteX14" fmla="*/ 2535382 w 3581400"/>
                <a:gd name="connsiteY14" fmla="*/ 1454727 h 3810001"/>
                <a:gd name="connsiteX15" fmla="*/ 2743200 w 3581400"/>
                <a:gd name="connsiteY15" fmla="*/ 1551709 h 3810001"/>
                <a:gd name="connsiteX16" fmla="*/ 2715491 w 3581400"/>
                <a:gd name="connsiteY16" fmla="*/ 1385455 h 3810001"/>
                <a:gd name="connsiteX17" fmla="*/ 2867891 w 3581400"/>
                <a:gd name="connsiteY17" fmla="*/ 1163782 h 3810001"/>
                <a:gd name="connsiteX18" fmla="*/ 3103418 w 3581400"/>
                <a:gd name="connsiteY18" fmla="*/ 1025236 h 3810001"/>
                <a:gd name="connsiteX19" fmla="*/ 3255818 w 3581400"/>
                <a:gd name="connsiteY19" fmla="*/ 969818 h 3810001"/>
                <a:gd name="connsiteX20" fmla="*/ 3311236 w 3581400"/>
                <a:gd name="connsiteY20" fmla="*/ 651164 h 3810001"/>
                <a:gd name="connsiteX21" fmla="*/ 3581400 w 3581400"/>
                <a:gd name="connsiteY21" fmla="*/ 0 h 3810001"/>
                <a:gd name="connsiteX22" fmla="*/ 0 w 3581400"/>
                <a:gd name="connsiteY22" fmla="*/ 1 h 3810001"/>
                <a:gd name="connsiteX23" fmla="*/ 1 w 3581400"/>
                <a:gd name="connsiteY23" fmla="*/ 3810001 h 3810001"/>
                <a:gd name="connsiteX0" fmla="*/ 1219200 w 3581400"/>
                <a:gd name="connsiteY0" fmla="*/ 3269673 h 4442909"/>
                <a:gd name="connsiteX1" fmla="*/ 1136073 w 3581400"/>
                <a:gd name="connsiteY1" fmla="*/ 3075709 h 4442909"/>
                <a:gd name="connsiteX2" fmla="*/ 1274618 w 3581400"/>
                <a:gd name="connsiteY2" fmla="*/ 3048000 h 4442909"/>
                <a:gd name="connsiteX3" fmla="*/ 1440873 w 3581400"/>
                <a:gd name="connsiteY3" fmla="*/ 3144982 h 4442909"/>
                <a:gd name="connsiteX4" fmla="*/ 1537855 w 3581400"/>
                <a:gd name="connsiteY4" fmla="*/ 2646218 h 4442909"/>
                <a:gd name="connsiteX5" fmla="*/ 1634836 w 3581400"/>
                <a:gd name="connsiteY5" fmla="*/ 2507673 h 4442909"/>
                <a:gd name="connsiteX6" fmla="*/ 1787236 w 3581400"/>
                <a:gd name="connsiteY6" fmla="*/ 2479964 h 4442909"/>
                <a:gd name="connsiteX7" fmla="*/ 1870364 w 3581400"/>
                <a:gd name="connsiteY7" fmla="*/ 1842655 h 4442909"/>
                <a:gd name="connsiteX8" fmla="*/ 2022764 w 3581400"/>
                <a:gd name="connsiteY8" fmla="*/ 1607127 h 4442909"/>
                <a:gd name="connsiteX9" fmla="*/ 2341418 w 3581400"/>
                <a:gd name="connsiteY9" fmla="*/ 1302327 h 4442909"/>
                <a:gd name="connsiteX10" fmla="*/ 2521527 w 3581400"/>
                <a:gd name="connsiteY10" fmla="*/ 886691 h 4442909"/>
                <a:gd name="connsiteX11" fmla="*/ 2618509 w 3581400"/>
                <a:gd name="connsiteY11" fmla="*/ 720436 h 4442909"/>
                <a:gd name="connsiteX12" fmla="*/ 2881745 w 3581400"/>
                <a:gd name="connsiteY12" fmla="*/ 540327 h 4442909"/>
                <a:gd name="connsiteX13" fmla="*/ 2687782 w 3581400"/>
                <a:gd name="connsiteY13" fmla="*/ 1066800 h 4442909"/>
                <a:gd name="connsiteX14" fmla="*/ 2535382 w 3581400"/>
                <a:gd name="connsiteY14" fmla="*/ 1454727 h 4442909"/>
                <a:gd name="connsiteX15" fmla="*/ 2743200 w 3581400"/>
                <a:gd name="connsiteY15" fmla="*/ 1551709 h 4442909"/>
                <a:gd name="connsiteX16" fmla="*/ 2715491 w 3581400"/>
                <a:gd name="connsiteY16" fmla="*/ 1385455 h 4442909"/>
                <a:gd name="connsiteX17" fmla="*/ 2867891 w 3581400"/>
                <a:gd name="connsiteY17" fmla="*/ 1163782 h 4442909"/>
                <a:gd name="connsiteX18" fmla="*/ 3103418 w 3581400"/>
                <a:gd name="connsiteY18" fmla="*/ 1025236 h 4442909"/>
                <a:gd name="connsiteX19" fmla="*/ 3255818 w 3581400"/>
                <a:gd name="connsiteY19" fmla="*/ 969818 h 4442909"/>
                <a:gd name="connsiteX20" fmla="*/ 3311236 w 3581400"/>
                <a:gd name="connsiteY20" fmla="*/ 651164 h 4442909"/>
                <a:gd name="connsiteX21" fmla="*/ 3581400 w 3581400"/>
                <a:gd name="connsiteY21" fmla="*/ 0 h 4442909"/>
                <a:gd name="connsiteX22" fmla="*/ 0 w 3581400"/>
                <a:gd name="connsiteY22" fmla="*/ 1 h 4442909"/>
                <a:gd name="connsiteX23" fmla="*/ 1 w 3581400"/>
                <a:gd name="connsiteY23" fmla="*/ 3810001 h 4442909"/>
                <a:gd name="connsiteX24" fmla="*/ 10758 w 3581400"/>
                <a:gd name="connsiteY24" fmla="*/ 3797450 h 4442909"/>
                <a:gd name="connsiteX0" fmla="*/ 1219200 w 3581400"/>
                <a:gd name="connsiteY0" fmla="*/ 3269673 h 4442909"/>
                <a:gd name="connsiteX1" fmla="*/ 1136073 w 3581400"/>
                <a:gd name="connsiteY1" fmla="*/ 3075709 h 4442909"/>
                <a:gd name="connsiteX2" fmla="*/ 1274618 w 3581400"/>
                <a:gd name="connsiteY2" fmla="*/ 3048000 h 4442909"/>
                <a:gd name="connsiteX3" fmla="*/ 1440873 w 3581400"/>
                <a:gd name="connsiteY3" fmla="*/ 3144982 h 4442909"/>
                <a:gd name="connsiteX4" fmla="*/ 1537855 w 3581400"/>
                <a:gd name="connsiteY4" fmla="*/ 2646218 h 4442909"/>
                <a:gd name="connsiteX5" fmla="*/ 1634836 w 3581400"/>
                <a:gd name="connsiteY5" fmla="*/ 2507673 h 4442909"/>
                <a:gd name="connsiteX6" fmla="*/ 1787236 w 3581400"/>
                <a:gd name="connsiteY6" fmla="*/ 2479964 h 4442909"/>
                <a:gd name="connsiteX7" fmla="*/ 1870364 w 3581400"/>
                <a:gd name="connsiteY7" fmla="*/ 1842655 h 4442909"/>
                <a:gd name="connsiteX8" fmla="*/ 2022764 w 3581400"/>
                <a:gd name="connsiteY8" fmla="*/ 1607127 h 4442909"/>
                <a:gd name="connsiteX9" fmla="*/ 2341418 w 3581400"/>
                <a:gd name="connsiteY9" fmla="*/ 1302327 h 4442909"/>
                <a:gd name="connsiteX10" fmla="*/ 2521527 w 3581400"/>
                <a:gd name="connsiteY10" fmla="*/ 886691 h 4442909"/>
                <a:gd name="connsiteX11" fmla="*/ 2618509 w 3581400"/>
                <a:gd name="connsiteY11" fmla="*/ 720436 h 4442909"/>
                <a:gd name="connsiteX12" fmla="*/ 2881745 w 3581400"/>
                <a:gd name="connsiteY12" fmla="*/ 540327 h 4442909"/>
                <a:gd name="connsiteX13" fmla="*/ 2687782 w 3581400"/>
                <a:gd name="connsiteY13" fmla="*/ 1066800 h 4442909"/>
                <a:gd name="connsiteX14" fmla="*/ 2535382 w 3581400"/>
                <a:gd name="connsiteY14" fmla="*/ 1454727 h 4442909"/>
                <a:gd name="connsiteX15" fmla="*/ 2743200 w 3581400"/>
                <a:gd name="connsiteY15" fmla="*/ 1551709 h 4442909"/>
                <a:gd name="connsiteX16" fmla="*/ 2715491 w 3581400"/>
                <a:gd name="connsiteY16" fmla="*/ 1385455 h 4442909"/>
                <a:gd name="connsiteX17" fmla="*/ 2867891 w 3581400"/>
                <a:gd name="connsiteY17" fmla="*/ 1163782 h 4442909"/>
                <a:gd name="connsiteX18" fmla="*/ 3103418 w 3581400"/>
                <a:gd name="connsiteY18" fmla="*/ 1025236 h 4442909"/>
                <a:gd name="connsiteX19" fmla="*/ 3255818 w 3581400"/>
                <a:gd name="connsiteY19" fmla="*/ 969818 h 4442909"/>
                <a:gd name="connsiteX20" fmla="*/ 3311236 w 3581400"/>
                <a:gd name="connsiteY20" fmla="*/ 651164 h 4442909"/>
                <a:gd name="connsiteX21" fmla="*/ 3581400 w 3581400"/>
                <a:gd name="connsiteY21" fmla="*/ 0 h 4442909"/>
                <a:gd name="connsiteX22" fmla="*/ 0 w 3581400"/>
                <a:gd name="connsiteY22" fmla="*/ 1 h 4442909"/>
                <a:gd name="connsiteX23" fmla="*/ 1 w 3581400"/>
                <a:gd name="connsiteY23" fmla="*/ 3810001 h 4442909"/>
                <a:gd name="connsiteX24" fmla="*/ 609600 w 3581400"/>
                <a:gd name="connsiteY24" fmla="*/ 3505201 h 444290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25" fmla="*/ 580913 w 3581400"/>
                <a:gd name="connsiteY25" fmla="*/ 3496236 h 386378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25" fmla="*/ 914400 w 3581400"/>
                <a:gd name="connsiteY25" fmla="*/ 3429001 h 386378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25" fmla="*/ 914400 w 3581400"/>
                <a:gd name="connsiteY25" fmla="*/ 3429001 h 3863789"/>
                <a:gd name="connsiteX26" fmla="*/ 935915 w 3581400"/>
                <a:gd name="connsiteY26" fmla="*/ 3420933 h 386378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25" fmla="*/ 914400 w 3581400"/>
                <a:gd name="connsiteY25" fmla="*/ 3429001 h 3863789"/>
                <a:gd name="connsiteX26" fmla="*/ 1143000 w 3581400"/>
                <a:gd name="connsiteY26" fmla="*/ 3352801 h 3863789"/>
                <a:gd name="connsiteX0" fmla="*/ 1219200 w 3581400"/>
                <a:gd name="connsiteY0" fmla="*/ 3269673 h 3863789"/>
                <a:gd name="connsiteX1" fmla="*/ 1136073 w 3581400"/>
                <a:gd name="connsiteY1" fmla="*/ 3075709 h 3863789"/>
                <a:gd name="connsiteX2" fmla="*/ 1274618 w 3581400"/>
                <a:gd name="connsiteY2" fmla="*/ 3048000 h 3863789"/>
                <a:gd name="connsiteX3" fmla="*/ 1440873 w 3581400"/>
                <a:gd name="connsiteY3" fmla="*/ 3144982 h 3863789"/>
                <a:gd name="connsiteX4" fmla="*/ 1537855 w 3581400"/>
                <a:gd name="connsiteY4" fmla="*/ 2646218 h 3863789"/>
                <a:gd name="connsiteX5" fmla="*/ 1634836 w 3581400"/>
                <a:gd name="connsiteY5" fmla="*/ 2507673 h 3863789"/>
                <a:gd name="connsiteX6" fmla="*/ 1787236 w 3581400"/>
                <a:gd name="connsiteY6" fmla="*/ 2479964 h 3863789"/>
                <a:gd name="connsiteX7" fmla="*/ 1870364 w 3581400"/>
                <a:gd name="connsiteY7" fmla="*/ 1842655 h 3863789"/>
                <a:gd name="connsiteX8" fmla="*/ 2022764 w 3581400"/>
                <a:gd name="connsiteY8" fmla="*/ 1607127 h 3863789"/>
                <a:gd name="connsiteX9" fmla="*/ 2341418 w 3581400"/>
                <a:gd name="connsiteY9" fmla="*/ 1302327 h 3863789"/>
                <a:gd name="connsiteX10" fmla="*/ 2521527 w 3581400"/>
                <a:gd name="connsiteY10" fmla="*/ 886691 h 3863789"/>
                <a:gd name="connsiteX11" fmla="*/ 2618509 w 3581400"/>
                <a:gd name="connsiteY11" fmla="*/ 720436 h 3863789"/>
                <a:gd name="connsiteX12" fmla="*/ 2881745 w 3581400"/>
                <a:gd name="connsiteY12" fmla="*/ 540327 h 3863789"/>
                <a:gd name="connsiteX13" fmla="*/ 2687782 w 3581400"/>
                <a:gd name="connsiteY13" fmla="*/ 1066800 h 3863789"/>
                <a:gd name="connsiteX14" fmla="*/ 2535382 w 3581400"/>
                <a:gd name="connsiteY14" fmla="*/ 1454727 h 3863789"/>
                <a:gd name="connsiteX15" fmla="*/ 2743200 w 3581400"/>
                <a:gd name="connsiteY15" fmla="*/ 1551709 h 3863789"/>
                <a:gd name="connsiteX16" fmla="*/ 2715491 w 3581400"/>
                <a:gd name="connsiteY16" fmla="*/ 1385455 h 3863789"/>
                <a:gd name="connsiteX17" fmla="*/ 2867891 w 3581400"/>
                <a:gd name="connsiteY17" fmla="*/ 1163782 h 3863789"/>
                <a:gd name="connsiteX18" fmla="*/ 3103418 w 3581400"/>
                <a:gd name="connsiteY18" fmla="*/ 1025236 h 3863789"/>
                <a:gd name="connsiteX19" fmla="*/ 3255818 w 3581400"/>
                <a:gd name="connsiteY19" fmla="*/ 969818 h 3863789"/>
                <a:gd name="connsiteX20" fmla="*/ 3311236 w 3581400"/>
                <a:gd name="connsiteY20" fmla="*/ 651164 h 3863789"/>
                <a:gd name="connsiteX21" fmla="*/ 3581400 w 3581400"/>
                <a:gd name="connsiteY21" fmla="*/ 0 h 3863789"/>
                <a:gd name="connsiteX22" fmla="*/ 0 w 3581400"/>
                <a:gd name="connsiteY22" fmla="*/ 1 h 3863789"/>
                <a:gd name="connsiteX23" fmla="*/ 1 w 3581400"/>
                <a:gd name="connsiteY23" fmla="*/ 3810001 h 3863789"/>
                <a:gd name="connsiteX24" fmla="*/ 609600 w 3581400"/>
                <a:gd name="connsiteY24" fmla="*/ 3505201 h 3863789"/>
                <a:gd name="connsiteX25" fmla="*/ 914400 w 3581400"/>
                <a:gd name="connsiteY25" fmla="*/ 3429001 h 3863789"/>
                <a:gd name="connsiteX26" fmla="*/ 1143000 w 3581400"/>
                <a:gd name="connsiteY26" fmla="*/ 3352801 h 3863789"/>
                <a:gd name="connsiteX27" fmla="*/ 1219200 w 3581400"/>
                <a:gd name="connsiteY27" fmla="*/ 3269673 h 38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81400" h="3863789">
                  <a:moveTo>
                    <a:pt x="1219200" y="3269673"/>
                  </a:moveTo>
                  <a:cubicBezTo>
                    <a:pt x="1173018" y="3191163"/>
                    <a:pt x="1126837" y="3112654"/>
                    <a:pt x="1136073" y="3075709"/>
                  </a:cubicBezTo>
                  <a:cubicBezTo>
                    <a:pt x="1145309" y="3038764"/>
                    <a:pt x="1223818" y="3036454"/>
                    <a:pt x="1274618" y="3048000"/>
                  </a:cubicBezTo>
                  <a:cubicBezTo>
                    <a:pt x="1325418" y="3059546"/>
                    <a:pt x="1397000" y="3211946"/>
                    <a:pt x="1440873" y="3144982"/>
                  </a:cubicBezTo>
                  <a:cubicBezTo>
                    <a:pt x="1484746" y="3078018"/>
                    <a:pt x="1505528" y="2752436"/>
                    <a:pt x="1537855" y="2646218"/>
                  </a:cubicBezTo>
                  <a:cubicBezTo>
                    <a:pt x="1570182" y="2540000"/>
                    <a:pt x="1593273" y="2535382"/>
                    <a:pt x="1634836" y="2507673"/>
                  </a:cubicBezTo>
                  <a:cubicBezTo>
                    <a:pt x="1676400" y="2479964"/>
                    <a:pt x="1747981" y="2590800"/>
                    <a:pt x="1787236" y="2479964"/>
                  </a:cubicBezTo>
                  <a:cubicBezTo>
                    <a:pt x="1826491" y="2369128"/>
                    <a:pt x="1831109" y="1988128"/>
                    <a:pt x="1870364" y="1842655"/>
                  </a:cubicBezTo>
                  <a:cubicBezTo>
                    <a:pt x="1909619" y="1697182"/>
                    <a:pt x="1944255" y="1697182"/>
                    <a:pt x="2022764" y="1607127"/>
                  </a:cubicBezTo>
                  <a:cubicBezTo>
                    <a:pt x="2101273" y="1517072"/>
                    <a:pt x="2258291" y="1422400"/>
                    <a:pt x="2341418" y="1302327"/>
                  </a:cubicBezTo>
                  <a:cubicBezTo>
                    <a:pt x="2424545" y="1182254"/>
                    <a:pt x="2475345" y="983673"/>
                    <a:pt x="2521527" y="886691"/>
                  </a:cubicBezTo>
                  <a:cubicBezTo>
                    <a:pt x="2567709" y="789709"/>
                    <a:pt x="2558473" y="778163"/>
                    <a:pt x="2618509" y="720436"/>
                  </a:cubicBezTo>
                  <a:cubicBezTo>
                    <a:pt x="2678545" y="662709"/>
                    <a:pt x="2870200" y="482600"/>
                    <a:pt x="2881745" y="540327"/>
                  </a:cubicBezTo>
                  <a:cubicBezTo>
                    <a:pt x="2893290" y="598054"/>
                    <a:pt x="2745509" y="914400"/>
                    <a:pt x="2687782" y="1066800"/>
                  </a:cubicBezTo>
                  <a:cubicBezTo>
                    <a:pt x="2630055" y="1219200"/>
                    <a:pt x="2526146" y="1373909"/>
                    <a:pt x="2535382" y="1454727"/>
                  </a:cubicBezTo>
                  <a:cubicBezTo>
                    <a:pt x="2544618" y="1535545"/>
                    <a:pt x="2713182" y="1563254"/>
                    <a:pt x="2743200" y="1551709"/>
                  </a:cubicBezTo>
                  <a:cubicBezTo>
                    <a:pt x="2773218" y="1540164"/>
                    <a:pt x="2694709" y="1450109"/>
                    <a:pt x="2715491" y="1385455"/>
                  </a:cubicBezTo>
                  <a:cubicBezTo>
                    <a:pt x="2736273" y="1320801"/>
                    <a:pt x="2803237" y="1223818"/>
                    <a:pt x="2867891" y="1163782"/>
                  </a:cubicBezTo>
                  <a:cubicBezTo>
                    <a:pt x="2932545" y="1103746"/>
                    <a:pt x="3038764" y="1057563"/>
                    <a:pt x="3103418" y="1025236"/>
                  </a:cubicBezTo>
                  <a:cubicBezTo>
                    <a:pt x="3168072" y="992909"/>
                    <a:pt x="3221182" y="1032163"/>
                    <a:pt x="3255818" y="969818"/>
                  </a:cubicBezTo>
                  <a:cubicBezTo>
                    <a:pt x="3290454" y="907473"/>
                    <a:pt x="3256972" y="812800"/>
                    <a:pt x="3311236" y="651164"/>
                  </a:cubicBezTo>
                  <a:cubicBezTo>
                    <a:pt x="3365500" y="489528"/>
                    <a:pt x="3407132" y="485045"/>
                    <a:pt x="3581400" y="0"/>
                  </a:cubicBezTo>
                  <a:lnTo>
                    <a:pt x="0" y="1"/>
                  </a:lnTo>
                  <a:cubicBezTo>
                    <a:pt x="0" y="1270001"/>
                    <a:pt x="1" y="2540001"/>
                    <a:pt x="1" y="3810001"/>
                  </a:cubicBezTo>
                  <a:cubicBezTo>
                    <a:pt x="292250" y="3863789"/>
                    <a:pt x="607359" y="3507816"/>
                    <a:pt x="609600" y="3505201"/>
                  </a:cubicBezTo>
                  <a:cubicBezTo>
                    <a:pt x="706419" y="3452907"/>
                    <a:pt x="920377" y="3430869"/>
                    <a:pt x="914400" y="3429001"/>
                  </a:cubicBezTo>
                  <a:cubicBezTo>
                    <a:pt x="968786" y="3414956"/>
                    <a:pt x="1138518" y="3354482"/>
                    <a:pt x="1143000" y="3352801"/>
                  </a:cubicBezTo>
                  <a:lnTo>
                    <a:pt x="1219200" y="326967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42044" y="1702106"/>
              <a:ext cx="2816645" cy="414969"/>
            </a:xfrm>
            <a:custGeom>
              <a:avLst/>
              <a:gdLst>
                <a:gd name="connsiteX0" fmla="*/ 2768905 w 2816645"/>
                <a:gd name="connsiteY0" fmla="*/ 214829 h 414969"/>
                <a:gd name="connsiteX1" fmla="*/ 2449416 w 2816645"/>
                <a:gd name="connsiteY1" fmla="*/ 324998 h 414969"/>
                <a:gd name="connsiteX2" fmla="*/ 1083325 w 2816645"/>
                <a:gd name="connsiteY2" fmla="*/ 402116 h 414969"/>
                <a:gd name="connsiteX3" fmla="*/ 334178 w 2816645"/>
                <a:gd name="connsiteY3" fmla="*/ 402116 h 414969"/>
                <a:gd name="connsiteX4" fmla="*/ 91807 w 2816645"/>
                <a:gd name="connsiteY4" fmla="*/ 369065 h 414969"/>
                <a:gd name="connsiteX5" fmla="*/ 135874 w 2816645"/>
                <a:gd name="connsiteY5" fmla="*/ 313981 h 414969"/>
                <a:gd name="connsiteX6" fmla="*/ 907055 w 2816645"/>
                <a:gd name="connsiteY6" fmla="*/ 313981 h 414969"/>
                <a:gd name="connsiteX7" fmla="*/ 1182476 w 2816645"/>
                <a:gd name="connsiteY7" fmla="*/ 203812 h 414969"/>
                <a:gd name="connsiteX8" fmla="*/ 1237561 w 2816645"/>
                <a:gd name="connsiteY8" fmla="*/ 192795 h 414969"/>
                <a:gd name="connsiteX9" fmla="*/ 1336713 w 2816645"/>
                <a:gd name="connsiteY9" fmla="*/ 225846 h 414969"/>
                <a:gd name="connsiteX10" fmla="*/ 1402814 w 2816645"/>
                <a:gd name="connsiteY10" fmla="*/ 181778 h 414969"/>
                <a:gd name="connsiteX11" fmla="*/ 1535016 w 2816645"/>
                <a:gd name="connsiteY11" fmla="*/ 225846 h 414969"/>
                <a:gd name="connsiteX12" fmla="*/ 1678236 w 2816645"/>
                <a:gd name="connsiteY12" fmla="*/ 126694 h 414969"/>
                <a:gd name="connsiteX13" fmla="*/ 1777387 w 2816645"/>
                <a:gd name="connsiteY13" fmla="*/ 148728 h 414969"/>
                <a:gd name="connsiteX14" fmla="*/ 1898573 w 2816645"/>
                <a:gd name="connsiteY14" fmla="*/ 181778 h 414969"/>
                <a:gd name="connsiteX15" fmla="*/ 2063826 w 2816645"/>
                <a:gd name="connsiteY15" fmla="*/ 170761 h 414969"/>
                <a:gd name="connsiteX16" fmla="*/ 2207045 w 2816645"/>
                <a:gd name="connsiteY16" fmla="*/ 203812 h 414969"/>
                <a:gd name="connsiteX17" fmla="*/ 2482467 w 2816645"/>
                <a:gd name="connsiteY17" fmla="*/ 148728 h 414969"/>
                <a:gd name="connsiteX18" fmla="*/ 2735855 w 2816645"/>
                <a:gd name="connsiteY18" fmla="*/ 16525 h 414969"/>
                <a:gd name="connsiteX19" fmla="*/ 2768905 w 2816645"/>
                <a:gd name="connsiteY19" fmla="*/ 214829 h 41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16645" h="414969">
                  <a:moveTo>
                    <a:pt x="2768905" y="214829"/>
                  </a:moveTo>
                  <a:cubicBezTo>
                    <a:pt x="2721165" y="266241"/>
                    <a:pt x="2730346" y="293784"/>
                    <a:pt x="2449416" y="324998"/>
                  </a:cubicBezTo>
                  <a:cubicBezTo>
                    <a:pt x="2168486" y="356212"/>
                    <a:pt x="1435865" y="389263"/>
                    <a:pt x="1083325" y="402116"/>
                  </a:cubicBezTo>
                  <a:cubicBezTo>
                    <a:pt x="730785" y="414969"/>
                    <a:pt x="499431" y="407624"/>
                    <a:pt x="334178" y="402116"/>
                  </a:cubicBezTo>
                  <a:cubicBezTo>
                    <a:pt x="168925" y="396608"/>
                    <a:pt x="124858" y="383754"/>
                    <a:pt x="91807" y="369065"/>
                  </a:cubicBezTo>
                  <a:cubicBezTo>
                    <a:pt x="58756" y="354376"/>
                    <a:pt x="0" y="323162"/>
                    <a:pt x="135874" y="313981"/>
                  </a:cubicBezTo>
                  <a:cubicBezTo>
                    <a:pt x="271748" y="304800"/>
                    <a:pt x="732621" y="332343"/>
                    <a:pt x="907055" y="313981"/>
                  </a:cubicBezTo>
                  <a:cubicBezTo>
                    <a:pt x="1081489" y="295620"/>
                    <a:pt x="1127392" y="224010"/>
                    <a:pt x="1182476" y="203812"/>
                  </a:cubicBezTo>
                  <a:cubicBezTo>
                    <a:pt x="1237560" y="183614"/>
                    <a:pt x="1211855" y="189123"/>
                    <a:pt x="1237561" y="192795"/>
                  </a:cubicBezTo>
                  <a:cubicBezTo>
                    <a:pt x="1263267" y="196467"/>
                    <a:pt x="1309171" y="227682"/>
                    <a:pt x="1336713" y="225846"/>
                  </a:cubicBezTo>
                  <a:cubicBezTo>
                    <a:pt x="1364255" y="224010"/>
                    <a:pt x="1369764" y="181778"/>
                    <a:pt x="1402814" y="181778"/>
                  </a:cubicBezTo>
                  <a:cubicBezTo>
                    <a:pt x="1435864" y="181778"/>
                    <a:pt x="1489112" y="235027"/>
                    <a:pt x="1535016" y="225846"/>
                  </a:cubicBezTo>
                  <a:cubicBezTo>
                    <a:pt x="1580920" y="216665"/>
                    <a:pt x="1637841" y="139547"/>
                    <a:pt x="1678236" y="126694"/>
                  </a:cubicBezTo>
                  <a:cubicBezTo>
                    <a:pt x="1718631" y="113841"/>
                    <a:pt x="1740664" y="139547"/>
                    <a:pt x="1777387" y="148728"/>
                  </a:cubicBezTo>
                  <a:cubicBezTo>
                    <a:pt x="1814110" y="157909"/>
                    <a:pt x="1850833" y="178106"/>
                    <a:pt x="1898573" y="181778"/>
                  </a:cubicBezTo>
                  <a:cubicBezTo>
                    <a:pt x="1946313" y="185450"/>
                    <a:pt x="2012414" y="167089"/>
                    <a:pt x="2063826" y="170761"/>
                  </a:cubicBezTo>
                  <a:cubicBezTo>
                    <a:pt x="2115238" y="174433"/>
                    <a:pt x="2137272" y="207484"/>
                    <a:pt x="2207045" y="203812"/>
                  </a:cubicBezTo>
                  <a:cubicBezTo>
                    <a:pt x="2276819" y="200140"/>
                    <a:pt x="2394332" y="179942"/>
                    <a:pt x="2482467" y="148728"/>
                  </a:cubicBezTo>
                  <a:cubicBezTo>
                    <a:pt x="2570602" y="117514"/>
                    <a:pt x="2691788" y="0"/>
                    <a:pt x="2735855" y="16525"/>
                  </a:cubicBezTo>
                  <a:cubicBezTo>
                    <a:pt x="2779923" y="33050"/>
                    <a:pt x="2816645" y="163417"/>
                    <a:pt x="2768905" y="21482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64526" y="-16784"/>
              <a:ext cx="6029898" cy="2701229"/>
            </a:xfrm>
            <a:custGeom>
              <a:avLst/>
              <a:gdLst>
                <a:gd name="connsiteX0" fmla="*/ 5991339 w 6841474"/>
                <a:gd name="connsiteY0" fmla="*/ 1535017 h 2842353"/>
                <a:gd name="connsiteX1" fmla="*/ 5771002 w 6841474"/>
                <a:gd name="connsiteY1" fmla="*/ 1557051 h 2842353"/>
                <a:gd name="connsiteX2" fmla="*/ 5671850 w 6841474"/>
                <a:gd name="connsiteY2" fmla="*/ 1557051 h 2842353"/>
                <a:gd name="connsiteX3" fmla="*/ 5660833 w 6841474"/>
                <a:gd name="connsiteY3" fmla="*/ 1656203 h 2842353"/>
                <a:gd name="connsiteX4" fmla="*/ 5330327 w 6841474"/>
                <a:gd name="connsiteY4" fmla="*/ 1546034 h 2842353"/>
                <a:gd name="connsiteX5" fmla="*/ 5220158 w 6841474"/>
                <a:gd name="connsiteY5" fmla="*/ 1524001 h 2842353"/>
                <a:gd name="connsiteX6" fmla="*/ 5098973 w 6841474"/>
                <a:gd name="connsiteY6" fmla="*/ 1667220 h 2842353"/>
                <a:gd name="connsiteX7" fmla="*/ 4999821 w 6841474"/>
                <a:gd name="connsiteY7" fmla="*/ 1788405 h 2842353"/>
                <a:gd name="connsiteX8" fmla="*/ 4878635 w 6841474"/>
                <a:gd name="connsiteY8" fmla="*/ 1788405 h 2842353"/>
                <a:gd name="connsiteX9" fmla="*/ 4702366 w 6841474"/>
                <a:gd name="connsiteY9" fmla="*/ 1777389 h 2842353"/>
                <a:gd name="connsiteX10" fmla="*/ 4548129 w 6841474"/>
                <a:gd name="connsiteY10" fmla="*/ 1788405 h 2842353"/>
                <a:gd name="connsiteX11" fmla="*/ 4415927 w 6841474"/>
                <a:gd name="connsiteY11" fmla="*/ 1755355 h 2842353"/>
                <a:gd name="connsiteX12" fmla="*/ 4283725 w 6841474"/>
                <a:gd name="connsiteY12" fmla="*/ 1766372 h 2842353"/>
                <a:gd name="connsiteX13" fmla="*/ 4338809 w 6841474"/>
                <a:gd name="connsiteY13" fmla="*/ 1656203 h 2842353"/>
                <a:gd name="connsiteX14" fmla="*/ 4382876 w 6841474"/>
                <a:gd name="connsiteY14" fmla="*/ 1524001 h 2842353"/>
                <a:gd name="connsiteX15" fmla="*/ 4239657 w 6841474"/>
                <a:gd name="connsiteY15" fmla="*/ 1524001 h 2842353"/>
                <a:gd name="connsiteX16" fmla="*/ 4008303 w 6841474"/>
                <a:gd name="connsiteY16" fmla="*/ 1645186 h 2842353"/>
                <a:gd name="connsiteX17" fmla="*/ 3865084 w 6841474"/>
                <a:gd name="connsiteY17" fmla="*/ 1777389 h 2842353"/>
                <a:gd name="connsiteX18" fmla="*/ 3776949 w 6841474"/>
                <a:gd name="connsiteY18" fmla="*/ 1931625 h 2842353"/>
                <a:gd name="connsiteX19" fmla="*/ 3787966 w 6841474"/>
                <a:gd name="connsiteY19" fmla="*/ 1997726 h 2842353"/>
                <a:gd name="connsiteX20" fmla="*/ 3986269 w 6841474"/>
                <a:gd name="connsiteY20" fmla="*/ 1953658 h 2842353"/>
                <a:gd name="connsiteX21" fmla="*/ 4074404 w 6841474"/>
                <a:gd name="connsiteY21" fmla="*/ 2052810 h 2842353"/>
                <a:gd name="connsiteX22" fmla="*/ 3953219 w 6841474"/>
                <a:gd name="connsiteY22" fmla="*/ 2140945 h 2842353"/>
                <a:gd name="connsiteX23" fmla="*/ 3556611 w 6841474"/>
                <a:gd name="connsiteY23" fmla="*/ 2085861 h 2842353"/>
                <a:gd name="connsiteX24" fmla="*/ 3204072 w 6841474"/>
                <a:gd name="connsiteY24" fmla="*/ 2140945 h 2842353"/>
                <a:gd name="connsiteX25" fmla="*/ 2961701 w 6841474"/>
                <a:gd name="connsiteY25" fmla="*/ 2129928 h 2842353"/>
                <a:gd name="connsiteX26" fmla="*/ 2730346 w 6841474"/>
                <a:gd name="connsiteY26" fmla="*/ 2240097 h 2842353"/>
                <a:gd name="connsiteX27" fmla="*/ 2521026 w 6841474"/>
                <a:gd name="connsiteY27" fmla="*/ 2273148 h 2842353"/>
                <a:gd name="connsiteX28" fmla="*/ 1848997 w 6841474"/>
                <a:gd name="connsiteY28" fmla="*/ 2526536 h 2842353"/>
                <a:gd name="connsiteX29" fmla="*/ 1716794 w 6841474"/>
                <a:gd name="connsiteY29" fmla="*/ 2614670 h 2842353"/>
                <a:gd name="connsiteX30" fmla="*/ 1496457 w 6841474"/>
                <a:gd name="connsiteY30" fmla="*/ 2669755 h 2842353"/>
                <a:gd name="connsiteX31" fmla="*/ 1364255 w 6841474"/>
                <a:gd name="connsiteY31" fmla="*/ 2658738 h 2842353"/>
                <a:gd name="connsiteX32" fmla="*/ 1055782 w 6841474"/>
                <a:gd name="connsiteY32" fmla="*/ 2835008 h 2842353"/>
                <a:gd name="connsiteX33" fmla="*/ 1055782 w 6841474"/>
                <a:gd name="connsiteY33" fmla="*/ 2614670 h 2842353"/>
                <a:gd name="connsiteX34" fmla="*/ 1408322 w 6841474"/>
                <a:gd name="connsiteY34" fmla="*/ 2548569 h 2842353"/>
                <a:gd name="connsiteX35" fmla="*/ 1507474 w 6841474"/>
                <a:gd name="connsiteY35" fmla="*/ 2537552 h 2842353"/>
                <a:gd name="connsiteX36" fmla="*/ 1628660 w 6841474"/>
                <a:gd name="connsiteY36" fmla="*/ 2449417 h 2842353"/>
                <a:gd name="connsiteX37" fmla="*/ 1904081 w 6841474"/>
                <a:gd name="connsiteY37" fmla="*/ 2405350 h 2842353"/>
                <a:gd name="connsiteX38" fmla="*/ 2102385 w 6841474"/>
                <a:gd name="connsiteY38" fmla="*/ 2251114 h 2842353"/>
                <a:gd name="connsiteX39" fmla="*/ 2300688 w 6841474"/>
                <a:gd name="connsiteY39" fmla="*/ 2251114 h 2842353"/>
                <a:gd name="connsiteX40" fmla="*/ 2543060 w 6841474"/>
                <a:gd name="connsiteY40" fmla="*/ 2151962 h 2842353"/>
                <a:gd name="connsiteX41" fmla="*/ 2653228 w 6841474"/>
                <a:gd name="connsiteY41" fmla="*/ 2008743 h 2842353"/>
                <a:gd name="connsiteX42" fmla="*/ 2851532 w 6841474"/>
                <a:gd name="connsiteY42" fmla="*/ 1975692 h 2842353"/>
                <a:gd name="connsiteX43" fmla="*/ 2994751 w 6841474"/>
                <a:gd name="connsiteY43" fmla="*/ 1876540 h 2842353"/>
                <a:gd name="connsiteX44" fmla="*/ 3060852 w 6841474"/>
                <a:gd name="connsiteY44" fmla="*/ 2008743 h 2842353"/>
                <a:gd name="connsiteX45" fmla="*/ 3270173 w 6841474"/>
                <a:gd name="connsiteY45" fmla="*/ 1986709 h 2842353"/>
                <a:gd name="connsiteX46" fmla="*/ 3281190 w 6841474"/>
                <a:gd name="connsiteY46" fmla="*/ 1645186 h 2842353"/>
                <a:gd name="connsiteX47" fmla="*/ 3501527 w 6841474"/>
                <a:gd name="connsiteY47" fmla="*/ 1479933 h 2842353"/>
                <a:gd name="connsiteX48" fmla="*/ 3644746 w 6841474"/>
                <a:gd name="connsiteY48" fmla="*/ 1391798 h 2842353"/>
                <a:gd name="connsiteX49" fmla="*/ 3435426 w 6841474"/>
                <a:gd name="connsiteY49" fmla="*/ 1413832 h 2842353"/>
                <a:gd name="connsiteX50" fmla="*/ 3292207 w 6841474"/>
                <a:gd name="connsiteY50" fmla="*/ 1391798 h 2842353"/>
                <a:gd name="connsiteX51" fmla="*/ 3137970 w 6841474"/>
                <a:gd name="connsiteY51" fmla="*/ 1568068 h 2842353"/>
                <a:gd name="connsiteX52" fmla="*/ 3060852 w 6841474"/>
                <a:gd name="connsiteY52" fmla="*/ 1590102 h 2842353"/>
                <a:gd name="connsiteX53" fmla="*/ 2763397 w 6841474"/>
                <a:gd name="connsiteY53" fmla="*/ 1435866 h 2842353"/>
                <a:gd name="connsiteX54" fmla="*/ 2609161 w 6841474"/>
                <a:gd name="connsiteY54" fmla="*/ 1314680 h 2842353"/>
                <a:gd name="connsiteX55" fmla="*/ 2432891 w 6841474"/>
                <a:gd name="connsiteY55" fmla="*/ 1237562 h 2842353"/>
                <a:gd name="connsiteX56" fmla="*/ 2410857 w 6841474"/>
                <a:gd name="connsiteY56" fmla="*/ 1468916 h 2842353"/>
                <a:gd name="connsiteX57" fmla="*/ 2245604 w 6841474"/>
                <a:gd name="connsiteY57" fmla="*/ 1226545 h 2842353"/>
                <a:gd name="connsiteX58" fmla="*/ 2047301 w 6841474"/>
                <a:gd name="connsiteY58" fmla="*/ 1138410 h 2842353"/>
                <a:gd name="connsiteX59" fmla="*/ 2036284 w 6841474"/>
                <a:gd name="connsiteY59" fmla="*/ 1204511 h 2842353"/>
                <a:gd name="connsiteX60" fmla="*/ 1848997 w 6841474"/>
                <a:gd name="connsiteY60" fmla="*/ 1270613 h 2842353"/>
                <a:gd name="connsiteX61" fmla="*/ 1683744 w 6841474"/>
                <a:gd name="connsiteY61" fmla="*/ 1535017 h 2842353"/>
                <a:gd name="connsiteX62" fmla="*/ 1595609 w 6841474"/>
                <a:gd name="connsiteY62" fmla="*/ 1700270 h 2842353"/>
                <a:gd name="connsiteX63" fmla="*/ 1606626 w 6841474"/>
                <a:gd name="connsiteY63" fmla="*/ 1832473 h 2842353"/>
                <a:gd name="connsiteX64" fmla="*/ 1474423 w 6841474"/>
                <a:gd name="connsiteY64" fmla="*/ 1942642 h 2842353"/>
                <a:gd name="connsiteX65" fmla="*/ 1353238 w 6841474"/>
                <a:gd name="connsiteY65" fmla="*/ 1953658 h 2842353"/>
                <a:gd name="connsiteX66" fmla="*/ 1364255 w 6841474"/>
                <a:gd name="connsiteY66" fmla="*/ 2030776 h 2842353"/>
                <a:gd name="connsiteX67" fmla="*/ 1573575 w 6841474"/>
                <a:gd name="connsiteY67" fmla="*/ 1953658 h 2842353"/>
                <a:gd name="connsiteX68" fmla="*/ 1738828 w 6841474"/>
                <a:gd name="connsiteY68" fmla="*/ 1953658 h 2842353"/>
                <a:gd name="connsiteX69" fmla="*/ 1771879 w 6841474"/>
                <a:gd name="connsiteY69" fmla="*/ 2140945 h 2842353"/>
                <a:gd name="connsiteX70" fmla="*/ 1749845 w 6841474"/>
                <a:gd name="connsiteY70" fmla="*/ 2273148 h 2842353"/>
                <a:gd name="connsiteX71" fmla="*/ 1562558 w 6841474"/>
                <a:gd name="connsiteY71" fmla="*/ 2284164 h 2842353"/>
                <a:gd name="connsiteX72" fmla="*/ 1474423 w 6841474"/>
                <a:gd name="connsiteY72" fmla="*/ 2196029 h 2842353"/>
                <a:gd name="connsiteX73" fmla="*/ 1353238 w 6841474"/>
                <a:gd name="connsiteY73" fmla="*/ 2107895 h 2842353"/>
                <a:gd name="connsiteX74" fmla="*/ 1298154 w 6841474"/>
                <a:gd name="connsiteY74" fmla="*/ 1964675 h 2842353"/>
                <a:gd name="connsiteX75" fmla="*/ 1199002 w 6841474"/>
                <a:gd name="connsiteY75" fmla="*/ 2019760 h 2842353"/>
                <a:gd name="connsiteX76" fmla="*/ 1353238 w 6841474"/>
                <a:gd name="connsiteY76" fmla="*/ 2107895 h 2842353"/>
                <a:gd name="connsiteX77" fmla="*/ 1331204 w 6841474"/>
                <a:gd name="connsiteY77" fmla="*/ 2185013 h 2842353"/>
                <a:gd name="connsiteX78" fmla="*/ 1199002 w 6841474"/>
                <a:gd name="connsiteY78" fmla="*/ 2185013 h 2842353"/>
                <a:gd name="connsiteX79" fmla="*/ 1055782 w 6841474"/>
                <a:gd name="connsiteY79" fmla="*/ 2240097 h 2842353"/>
                <a:gd name="connsiteX80" fmla="*/ 1132901 w 6841474"/>
                <a:gd name="connsiteY80" fmla="*/ 2295181 h 2842353"/>
                <a:gd name="connsiteX81" fmla="*/ 1121884 w 6841474"/>
                <a:gd name="connsiteY81" fmla="*/ 2372299 h 2842353"/>
                <a:gd name="connsiteX82" fmla="*/ 780361 w 6841474"/>
                <a:gd name="connsiteY82" fmla="*/ 2350266 h 2842353"/>
                <a:gd name="connsiteX83" fmla="*/ 515956 w 6841474"/>
                <a:gd name="connsiteY83" fmla="*/ 2350266 h 2842353"/>
                <a:gd name="connsiteX84" fmla="*/ 284602 w 6841474"/>
                <a:gd name="connsiteY84" fmla="*/ 2383316 h 2842353"/>
                <a:gd name="connsiteX85" fmla="*/ 229517 w 6841474"/>
                <a:gd name="connsiteY85" fmla="*/ 2284164 h 2842353"/>
                <a:gd name="connsiteX86" fmla="*/ 328669 w 6841474"/>
                <a:gd name="connsiteY86" fmla="*/ 2251114 h 2842353"/>
                <a:gd name="connsiteX87" fmla="*/ 295619 w 6841474"/>
                <a:gd name="connsiteY87" fmla="*/ 2129928 h 2842353"/>
                <a:gd name="connsiteX88" fmla="*/ 306635 w 6841474"/>
                <a:gd name="connsiteY88" fmla="*/ 1975692 h 2842353"/>
                <a:gd name="connsiteX89" fmla="*/ 42231 w 6841474"/>
                <a:gd name="connsiteY89" fmla="*/ 1876540 h 2842353"/>
                <a:gd name="connsiteX90" fmla="*/ 53247 w 6841474"/>
                <a:gd name="connsiteY90" fmla="*/ 1645186 h 2842353"/>
                <a:gd name="connsiteX91" fmla="*/ 284602 w 6841474"/>
                <a:gd name="connsiteY91" fmla="*/ 1237562 h 2842353"/>
                <a:gd name="connsiteX92" fmla="*/ 295619 w 6841474"/>
                <a:gd name="connsiteY92" fmla="*/ 1006208 h 2842353"/>
                <a:gd name="connsiteX93" fmla="*/ 405787 w 6841474"/>
                <a:gd name="connsiteY93" fmla="*/ 807904 h 2842353"/>
                <a:gd name="connsiteX94" fmla="*/ 493922 w 6841474"/>
                <a:gd name="connsiteY94" fmla="*/ 951123 h 2842353"/>
                <a:gd name="connsiteX95" fmla="*/ 659175 w 6841474"/>
                <a:gd name="connsiteY95" fmla="*/ 984174 h 2842353"/>
                <a:gd name="connsiteX96" fmla="*/ 769344 w 6841474"/>
                <a:gd name="connsiteY96" fmla="*/ 763837 h 2842353"/>
                <a:gd name="connsiteX97" fmla="*/ 978664 w 6841474"/>
                <a:gd name="connsiteY97" fmla="*/ 201976 h 2842353"/>
                <a:gd name="connsiteX98" fmla="*/ 6002356 w 6841474"/>
                <a:gd name="connsiteY98" fmla="*/ 224010 h 2842353"/>
                <a:gd name="connsiteX99" fmla="*/ 5991339 w 6841474"/>
                <a:gd name="connsiteY99" fmla="*/ 1535017 h 2842353"/>
                <a:gd name="connsiteX0" fmla="*/ 5991339 w 6841474"/>
                <a:gd name="connsiteY0" fmla="*/ 1423012 h 2730348"/>
                <a:gd name="connsiteX1" fmla="*/ 5771002 w 6841474"/>
                <a:gd name="connsiteY1" fmla="*/ 1445046 h 2730348"/>
                <a:gd name="connsiteX2" fmla="*/ 5671850 w 6841474"/>
                <a:gd name="connsiteY2" fmla="*/ 1445046 h 2730348"/>
                <a:gd name="connsiteX3" fmla="*/ 5660833 w 6841474"/>
                <a:gd name="connsiteY3" fmla="*/ 1544198 h 2730348"/>
                <a:gd name="connsiteX4" fmla="*/ 5330327 w 6841474"/>
                <a:gd name="connsiteY4" fmla="*/ 1434029 h 2730348"/>
                <a:gd name="connsiteX5" fmla="*/ 5220158 w 6841474"/>
                <a:gd name="connsiteY5" fmla="*/ 1411996 h 2730348"/>
                <a:gd name="connsiteX6" fmla="*/ 5098973 w 6841474"/>
                <a:gd name="connsiteY6" fmla="*/ 1555215 h 2730348"/>
                <a:gd name="connsiteX7" fmla="*/ 4999821 w 6841474"/>
                <a:gd name="connsiteY7" fmla="*/ 1676400 h 2730348"/>
                <a:gd name="connsiteX8" fmla="*/ 4878635 w 6841474"/>
                <a:gd name="connsiteY8" fmla="*/ 1676400 h 2730348"/>
                <a:gd name="connsiteX9" fmla="*/ 4702366 w 6841474"/>
                <a:gd name="connsiteY9" fmla="*/ 1665384 h 2730348"/>
                <a:gd name="connsiteX10" fmla="*/ 4548129 w 6841474"/>
                <a:gd name="connsiteY10" fmla="*/ 1676400 h 2730348"/>
                <a:gd name="connsiteX11" fmla="*/ 4415927 w 6841474"/>
                <a:gd name="connsiteY11" fmla="*/ 1643350 h 2730348"/>
                <a:gd name="connsiteX12" fmla="*/ 4283725 w 6841474"/>
                <a:gd name="connsiteY12" fmla="*/ 1654367 h 2730348"/>
                <a:gd name="connsiteX13" fmla="*/ 4338809 w 6841474"/>
                <a:gd name="connsiteY13" fmla="*/ 1544198 h 2730348"/>
                <a:gd name="connsiteX14" fmla="*/ 4382876 w 6841474"/>
                <a:gd name="connsiteY14" fmla="*/ 1411996 h 2730348"/>
                <a:gd name="connsiteX15" fmla="*/ 4239657 w 6841474"/>
                <a:gd name="connsiteY15" fmla="*/ 1411996 h 2730348"/>
                <a:gd name="connsiteX16" fmla="*/ 4008303 w 6841474"/>
                <a:gd name="connsiteY16" fmla="*/ 1533181 h 2730348"/>
                <a:gd name="connsiteX17" fmla="*/ 3865084 w 6841474"/>
                <a:gd name="connsiteY17" fmla="*/ 1665384 h 2730348"/>
                <a:gd name="connsiteX18" fmla="*/ 3776949 w 6841474"/>
                <a:gd name="connsiteY18" fmla="*/ 1819620 h 2730348"/>
                <a:gd name="connsiteX19" fmla="*/ 3787966 w 6841474"/>
                <a:gd name="connsiteY19" fmla="*/ 1885721 h 2730348"/>
                <a:gd name="connsiteX20" fmla="*/ 3986269 w 6841474"/>
                <a:gd name="connsiteY20" fmla="*/ 1841653 h 2730348"/>
                <a:gd name="connsiteX21" fmla="*/ 4074404 w 6841474"/>
                <a:gd name="connsiteY21" fmla="*/ 1940805 h 2730348"/>
                <a:gd name="connsiteX22" fmla="*/ 3953219 w 6841474"/>
                <a:gd name="connsiteY22" fmla="*/ 2028940 h 2730348"/>
                <a:gd name="connsiteX23" fmla="*/ 3556611 w 6841474"/>
                <a:gd name="connsiteY23" fmla="*/ 1973856 h 2730348"/>
                <a:gd name="connsiteX24" fmla="*/ 3204072 w 6841474"/>
                <a:gd name="connsiteY24" fmla="*/ 2028940 h 2730348"/>
                <a:gd name="connsiteX25" fmla="*/ 2961701 w 6841474"/>
                <a:gd name="connsiteY25" fmla="*/ 2017923 h 2730348"/>
                <a:gd name="connsiteX26" fmla="*/ 2730346 w 6841474"/>
                <a:gd name="connsiteY26" fmla="*/ 2128092 h 2730348"/>
                <a:gd name="connsiteX27" fmla="*/ 2521026 w 6841474"/>
                <a:gd name="connsiteY27" fmla="*/ 2161143 h 2730348"/>
                <a:gd name="connsiteX28" fmla="*/ 1848997 w 6841474"/>
                <a:gd name="connsiteY28" fmla="*/ 2414531 h 2730348"/>
                <a:gd name="connsiteX29" fmla="*/ 1716794 w 6841474"/>
                <a:gd name="connsiteY29" fmla="*/ 2502665 h 2730348"/>
                <a:gd name="connsiteX30" fmla="*/ 1496457 w 6841474"/>
                <a:gd name="connsiteY30" fmla="*/ 2557750 h 2730348"/>
                <a:gd name="connsiteX31" fmla="*/ 1364255 w 6841474"/>
                <a:gd name="connsiteY31" fmla="*/ 2546733 h 2730348"/>
                <a:gd name="connsiteX32" fmla="*/ 1055782 w 6841474"/>
                <a:gd name="connsiteY32" fmla="*/ 2723003 h 2730348"/>
                <a:gd name="connsiteX33" fmla="*/ 1055782 w 6841474"/>
                <a:gd name="connsiteY33" fmla="*/ 2502665 h 2730348"/>
                <a:gd name="connsiteX34" fmla="*/ 1408322 w 6841474"/>
                <a:gd name="connsiteY34" fmla="*/ 2436564 h 2730348"/>
                <a:gd name="connsiteX35" fmla="*/ 1507474 w 6841474"/>
                <a:gd name="connsiteY35" fmla="*/ 2425547 h 2730348"/>
                <a:gd name="connsiteX36" fmla="*/ 1628660 w 6841474"/>
                <a:gd name="connsiteY36" fmla="*/ 2337412 h 2730348"/>
                <a:gd name="connsiteX37" fmla="*/ 1904081 w 6841474"/>
                <a:gd name="connsiteY37" fmla="*/ 2293345 h 2730348"/>
                <a:gd name="connsiteX38" fmla="*/ 2102385 w 6841474"/>
                <a:gd name="connsiteY38" fmla="*/ 2139109 h 2730348"/>
                <a:gd name="connsiteX39" fmla="*/ 2300688 w 6841474"/>
                <a:gd name="connsiteY39" fmla="*/ 2139109 h 2730348"/>
                <a:gd name="connsiteX40" fmla="*/ 2543060 w 6841474"/>
                <a:gd name="connsiteY40" fmla="*/ 2039957 h 2730348"/>
                <a:gd name="connsiteX41" fmla="*/ 2653228 w 6841474"/>
                <a:gd name="connsiteY41" fmla="*/ 1896738 h 2730348"/>
                <a:gd name="connsiteX42" fmla="*/ 2851532 w 6841474"/>
                <a:gd name="connsiteY42" fmla="*/ 1863687 h 2730348"/>
                <a:gd name="connsiteX43" fmla="*/ 2994751 w 6841474"/>
                <a:gd name="connsiteY43" fmla="*/ 1764535 h 2730348"/>
                <a:gd name="connsiteX44" fmla="*/ 3060852 w 6841474"/>
                <a:gd name="connsiteY44" fmla="*/ 1896738 h 2730348"/>
                <a:gd name="connsiteX45" fmla="*/ 3270173 w 6841474"/>
                <a:gd name="connsiteY45" fmla="*/ 1874704 h 2730348"/>
                <a:gd name="connsiteX46" fmla="*/ 3281190 w 6841474"/>
                <a:gd name="connsiteY46" fmla="*/ 1533181 h 2730348"/>
                <a:gd name="connsiteX47" fmla="*/ 3501527 w 6841474"/>
                <a:gd name="connsiteY47" fmla="*/ 1367928 h 2730348"/>
                <a:gd name="connsiteX48" fmla="*/ 3644746 w 6841474"/>
                <a:gd name="connsiteY48" fmla="*/ 1279793 h 2730348"/>
                <a:gd name="connsiteX49" fmla="*/ 3435426 w 6841474"/>
                <a:gd name="connsiteY49" fmla="*/ 1301827 h 2730348"/>
                <a:gd name="connsiteX50" fmla="*/ 3292207 w 6841474"/>
                <a:gd name="connsiteY50" fmla="*/ 1279793 h 2730348"/>
                <a:gd name="connsiteX51" fmla="*/ 3137970 w 6841474"/>
                <a:gd name="connsiteY51" fmla="*/ 1456063 h 2730348"/>
                <a:gd name="connsiteX52" fmla="*/ 3060852 w 6841474"/>
                <a:gd name="connsiteY52" fmla="*/ 1478097 h 2730348"/>
                <a:gd name="connsiteX53" fmla="*/ 2763397 w 6841474"/>
                <a:gd name="connsiteY53" fmla="*/ 1323861 h 2730348"/>
                <a:gd name="connsiteX54" fmla="*/ 2609161 w 6841474"/>
                <a:gd name="connsiteY54" fmla="*/ 1202675 h 2730348"/>
                <a:gd name="connsiteX55" fmla="*/ 2432891 w 6841474"/>
                <a:gd name="connsiteY55" fmla="*/ 1125557 h 2730348"/>
                <a:gd name="connsiteX56" fmla="*/ 2410857 w 6841474"/>
                <a:gd name="connsiteY56" fmla="*/ 1356911 h 2730348"/>
                <a:gd name="connsiteX57" fmla="*/ 2245604 w 6841474"/>
                <a:gd name="connsiteY57" fmla="*/ 1114540 h 2730348"/>
                <a:gd name="connsiteX58" fmla="*/ 2047301 w 6841474"/>
                <a:gd name="connsiteY58" fmla="*/ 1026405 h 2730348"/>
                <a:gd name="connsiteX59" fmla="*/ 2036284 w 6841474"/>
                <a:gd name="connsiteY59" fmla="*/ 1092506 h 2730348"/>
                <a:gd name="connsiteX60" fmla="*/ 1848997 w 6841474"/>
                <a:gd name="connsiteY60" fmla="*/ 1158608 h 2730348"/>
                <a:gd name="connsiteX61" fmla="*/ 1683744 w 6841474"/>
                <a:gd name="connsiteY61" fmla="*/ 1423012 h 2730348"/>
                <a:gd name="connsiteX62" fmla="*/ 1595609 w 6841474"/>
                <a:gd name="connsiteY62" fmla="*/ 1588265 h 2730348"/>
                <a:gd name="connsiteX63" fmla="*/ 1606626 w 6841474"/>
                <a:gd name="connsiteY63" fmla="*/ 1720468 h 2730348"/>
                <a:gd name="connsiteX64" fmla="*/ 1474423 w 6841474"/>
                <a:gd name="connsiteY64" fmla="*/ 1830637 h 2730348"/>
                <a:gd name="connsiteX65" fmla="*/ 1353238 w 6841474"/>
                <a:gd name="connsiteY65" fmla="*/ 1841653 h 2730348"/>
                <a:gd name="connsiteX66" fmla="*/ 1364255 w 6841474"/>
                <a:gd name="connsiteY66" fmla="*/ 1918771 h 2730348"/>
                <a:gd name="connsiteX67" fmla="*/ 1573575 w 6841474"/>
                <a:gd name="connsiteY67" fmla="*/ 1841653 h 2730348"/>
                <a:gd name="connsiteX68" fmla="*/ 1738828 w 6841474"/>
                <a:gd name="connsiteY68" fmla="*/ 1841653 h 2730348"/>
                <a:gd name="connsiteX69" fmla="*/ 1771879 w 6841474"/>
                <a:gd name="connsiteY69" fmla="*/ 2028940 h 2730348"/>
                <a:gd name="connsiteX70" fmla="*/ 1749845 w 6841474"/>
                <a:gd name="connsiteY70" fmla="*/ 2161143 h 2730348"/>
                <a:gd name="connsiteX71" fmla="*/ 1562558 w 6841474"/>
                <a:gd name="connsiteY71" fmla="*/ 2172159 h 2730348"/>
                <a:gd name="connsiteX72" fmla="*/ 1474423 w 6841474"/>
                <a:gd name="connsiteY72" fmla="*/ 2084024 h 2730348"/>
                <a:gd name="connsiteX73" fmla="*/ 1353238 w 6841474"/>
                <a:gd name="connsiteY73" fmla="*/ 1995890 h 2730348"/>
                <a:gd name="connsiteX74" fmla="*/ 1298154 w 6841474"/>
                <a:gd name="connsiteY74" fmla="*/ 1852670 h 2730348"/>
                <a:gd name="connsiteX75" fmla="*/ 1199002 w 6841474"/>
                <a:gd name="connsiteY75" fmla="*/ 1907755 h 2730348"/>
                <a:gd name="connsiteX76" fmla="*/ 1353238 w 6841474"/>
                <a:gd name="connsiteY76" fmla="*/ 1995890 h 2730348"/>
                <a:gd name="connsiteX77" fmla="*/ 1331204 w 6841474"/>
                <a:gd name="connsiteY77" fmla="*/ 2073008 h 2730348"/>
                <a:gd name="connsiteX78" fmla="*/ 1199002 w 6841474"/>
                <a:gd name="connsiteY78" fmla="*/ 2073008 h 2730348"/>
                <a:gd name="connsiteX79" fmla="*/ 1055782 w 6841474"/>
                <a:gd name="connsiteY79" fmla="*/ 2128092 h 2730348"/>
                <a:gd name="connsiteX80" fmla="*/ 1132901 w 6841474"/>
                <a:gd name="connsiteY80" fmla="*/ 2183176 h 2730348"/>
                <a:gd name="connsiteX81" fmla="*/ 1121884 w 6841474"/>
                <a:gd name="connsiteY81" fmla="*/ 2260294 h 2730348"/>
                <a:gd name="connsiteX82" fmla="*/ 780361 w 6841474"/>
                <a:gd name="connsiteY82" fmla="*/ 2238261 h 2730348"/>
                <a:gd name="connsiteX83" fmla="*/ 515956 w 6841474"/>
                <a:gd name="connsiteY83" fmla="*/ 2238261 h 2730348"/>
                <a:gd name="connsiteX84" fmla="*/ 284602 w 6841474"/>
                <a:gd name="connsiteY84" fmla="*/ 2271311 h 2730348"/>
                <a:gd name="connsiteX85" fmla="*/ 229517 w 6841474"/>
                <a:gd name="connsiteY85" fmla="*/ 2172159 h 2730348"/>
                <a:gd name="connsiteX86" fmla="*/ 328669 w 6841474"/>
                <a:gd name="connsiteY86" fmla="*/ 2139109 h 2730348"/>
                <a:gd name="connsiteX87" fmla="*/ 295619 w 6841474"/>
                <a:gd name="connsiteY87" fmla="*/ 2017923 h 2730348"/>
                <a:gd name="connsiteX88" fmla="*/ 306635 w 6841474"/>
                <a:gd name="connsiteY88" fmla="*/ 1863687 h 2730348"/>
                <a:gd name="connsiteX89" fmla="*/ 42231 w 6841474"/>
                <a:gd name="connsiteY89" fmla="*/ 1764535 h 2730348"/>
                <a:gd name="connsiteX90" fmla="*/ 53247 w 6841474"/>
                <a:gd name="connsiteY90" fmla="*/ 1533181 h 2730348"/>
                <a:gd name="connsiteX91" fmla="*/ 284602 w 6841474"/>
                <a:gd name="connsiteY91" fmla="*/ 1125557 h 2730348"/>
                <a:gd name="connsiteX92" fmla="*/ 295619 w 6841474"/>
                <a:gd name="connsiteY92" fmla="*/ 894203 h 2730348"/>
                <a:gd name="connsiteX93" fmla="*/ 405787 w 6841474"/>
                <a:gd name="connsiteY93" fmla="*/ 695899 h 2730348"/>
                <a:gd name="connsiteX94" fmla="*/ 493922 w 6841474"/>
                <a:gd name="connsiteY94" fmla="*/ 839118 h 2730348"/>
                <a:gd name="connsiteX95" fmla="*/ 659175 w 6841474"/>
                <a:gd name="connsiteY95" fmla="*/ 872169 h 2730348"/>
                <a:gd name="connsiteX96" fmla="*/ 769344 w 6841474"/>
                <a:gd name="connsiteY96" fmla="*/ 651832 h 2730348"/>
                <a:gd name="connsiteX97" fmla="*/ 978664 w 6841474"/>
                <a:gd name="connsiteY97" fmla="*/ 89971 h 2730348"/>
                <a:gd name="connsiteX98" fmla="*/ 6002356 w 6841474"/>
                <a:gd name="connsiteY98" fmla="*/ 112005 h 2730348"/>
                <a:gd name="connsiteX99" fmla="*/ 5991339 w 6841474"/>
                <a:gd name="connsiteY99" fmla="*/ 1423012 h 2730348"/>
                <a:gd name="connsiteX0" fmla="*/ 5991339 w 6029898"/>
                <a:gd name="connsiteY0" fmla="*/ 1423012 h 2730348"/>
                <a:gd name="connsiteX1" fmla="*/ 5771002 w 6029898"/>
                <a:gd name="connsiteY1" fmla="*/ 1445046 h 2730348"/>
                <a:gd name="connsiteX2" fmla="*/ 5671850 w 6029898"/>
                <a:gd name="connsiteY2" fmla="*/ 1445046 h 2730348"/>
                <a:gd name="connsiteX3" fmla="*/ 5660833 w 6029898"/>
                <a:gd name="connsiteY3" fmla="*/ 1544198 h 2730348"/>
                <a:gd name="connsiteX4" fmla="*/ 5330327 w 6029898"/>
                <a:gd name="connsiteY4" fmla="*/ 1434029 h 2730348"/>
                <a:gd name="connsiteX5" fmla="*/ 5220158 w 6029898"/>
                <a:gd name="connsiteY5" fmla="*/ 1411996 h 2730348"/>
                <a:gd name="connsiteX6" fmla="*/ 5098973 w 6029898"/>
                <a:gd name="connsiteY6" fmla="*/ 1555215 h 2730348"/>
                <a:gd name="connsiteX7" fmla="*/ 4999821 w 6029898"/>
                <a:gd name="connsiteY7" fmla="*/ 1676400 h 2730348"/>
                <a:gd name="connsiteX8" fmla="*/ 4878635 w 6029898"/>
                <a:gd name="connsiteY8" fmla="*/ 1676400 h 2730348"/>
                <a:gd name="connsiteX9" fmla="*/ 4702366 w 6029898"/>
                <a:gd name="connsiteY9" fmla="*/ 1665384 h 2730348"/>
                <a:gd name="connsiteX10" fmla="*/ 4548129 w 6029898"/>
                <a:gd name="connsiteY10" fmla="*/ 1676400 h 2730348"/>
                <a:gd name="connsiteX11" fmla="*/ 4415927 w 6029898"/>
                <a:gd name="connsiteY11" fmla="*/ 1643350 h 2730348"/>
                <a:gd name="connsiteX12" fmla="*/ 4283725 w 6029898"/>
                <a:gd name="connsiteY12" fmla="*/ 1654367 h 2730348"/>
                <a:gd name="connsiteX13" fmla="*/ 4338809 w 6029898"/>
                <a:gd name="connsiteY13" fmla="*/ 1544198 h 2730348"/>
                <a:gd name="connsiteX14" fmla="*/ 4382876 w 6029898"/>
                <a:gd name="connsiteY14" fmla="*/ 1411996 h 2730348"/>
                <a:gd name="connsiteX15" fmla="*/ 4239657 w 6029898"/>
                <a:gd name="connsiteY15" fmla="*/ 1411996 h 2730348"/>
                <a:gd name="connsiteX16" fmla="*/ 4008303 w 6029898"/>
                <a:gd name="connsiteY16" fmla="*/ 1533181 h 2730348"/>
                <a:gd name="connsiteX17" fmla="*/ 3865084 w 6029898"/>
                <a:gd name="connsiteY17" fmla="*/ 1665384 h 2730348"/>
                <a:gd name="connsiteX18" fmla="*/ 3776949 w 6029898"/>
                <a:gd name="connsiteY18" fmla="*/ 1819620 h 2730348"/>
                <a:gd name="connsiteX19" fmla="*/ 3787966 w 6029898"/>
                <a:gd name="connsiteY19" fmla="*/ 1885721 h 2730348"/>
                <a:gd name="connsiteX20" fmla="*/ 3986269 w 6029898"/>
                <a:gd name="connsiteY20" fmla="*/ 1841653 h 2730348"/>
                <a:gd name="connsiteX21" fmla="*/ 4074404 w 6029898"/>
                <a:gd name="connsiteY21" fmla="*/ 1940805 h 2730348"/>
                <a:gd name="connsiteX22" fmla="*/ 3953219 w 6029898"/>
                <a:gd name="connsiteY22" fmla="*/ 2028940 h 2730348"/>
                <a:gd name="connsiteX23" fmla="*/ 3556611 w 6029898"/>
                <a:gd name="connsiteY23" fmla="*/ 1973856 h 2730348"/>
                <a:gd name="connsiteX24" fmla="*/ 3204072 w 6029898"/>
                <a:gd name="connsiteY24" fmla="*/ 2028940 h 2730348"/>
                <a:gd name="connsiteX25" fmla="*/ 2961701 w 6029898"/>
                <a:gd name="connsiteY25" fmla="*/ 2017923 h 2730348"/>
                <a:gd name="connsiteX26" fmla="*/ 2730346 w 6029898"/>
                <a:gd name="connsiteY26" fmla="*/ 2128092 h 2730348"/>
                <a:gd name="connsiteX27" fmla="*/ 2521026 w 6029898"/>
                <a:gd name="connsiteY27" fmla="*/ 2161143 h 2730348"/>
                <a:gd name="connsiteX28" fmla="*/ 1848997 w 6029898"/>
                <a:gd name="connsiteY28" fmla="*/ 2414531 h 2730348"/>
                <a:gd name="connsiteX29" fmla="*/ 1716794 w 6029898"/>
                <a:gd name="connsiteY29" fmla="*/ 2502665 h 2730348"/>
                <a:gd name="connsiteX30" fmla="*/ 1496457 w 6029898"/>
                <a:gd name="connsiteY30" fmla="*/ 2557750 h 2730348"/>
                <a:gd name="connsiteX31" fmla="*/ 1364255 w 6029898"/>
                <a:gd name="connsiteY31" fmla="*/ 2546733 h 2730348"/>
                <a:gd name="connsiteX32" fmla="*/ 1055782 w 6029898"/>
                <a:gd name="connsiteY32" fmla="*/ 2723003 h 2730348"/>
                <a:gd name="connsiteX33" fmla="*/ 1055782 w 6029898"/>
                <a:gd name="connsiteY33" fmla="*/ 2502665 h 2730348"/>
                <a:gd name="connsiteX34" fmla="*/ 1408322 w 6029898"/>
                <a:gd name="connsiteY34" fmla="*/ 2436564 h 2730348"/>
                <a:gd name="connsiteX35" fmla="*/ 1507474 w 6029898"/>
                <a:gd name="connsiteY35" fmla="*/ 2425547 h 2730348"/>
                <a:gd name="connsiteX36" fmla="*/ 1628660 w 6029898"/>
                <a:gd name="connsiteY36" fmla="*/ 2337412 h 2730348"/>
                <a:gd name="connsiteX37" fmla="*/ 1904081 w 6029898"/>
                <a:gd name="connsiteY37" fmla="*/ 2293345 h 2730348"/>
                <a:gd name="connsiteX38" fmla="*/ 2102385 w 6029898"/>
                <a:gd name="connsiteY38" fmla="*/ 2139109 h 2730348"/>
                <a:gd name="connsiteX39" fmla="*/ 2300688 w 6029898"/>
                <a:gd name="connsiteY39" fmla="*/ 2139109 h 2730348"/>
                <a:gd name="connsiteX40" fmla="*/ 2543060 w 6029898"/>
                <a:gd name="connsiteY40" fmla="*/ 2039957 h 2730348"/>
                <a:gd name="connsiteX41" fmla="*/ 2653228 w 6029898"/>
                <a:gd name="connsiteY41" fmla="*/ 1896738 h 2730348"/>
                <a:gd name="connsiteX42" fmla="*/ 2851532 w 6029898"/>
                <a:gd name="connsiteY42" fmla="*/ 1863687 h 2730348"/>
                <a:gd name="connsiteX43" fmla="*/ 2994751 w 6029898"/>
                <a:gd name="connsiteY43" fmla="*/ 1764535 h 2730348"/>
                <a:gd name="connsiteX44" fmla="*/ 3060852 w 6029898"/>
                <a:gd name="connsiteY44" fmla="*/ 1896738 h 2730348"/>
                <a:gd name="connsiteX45" fmla="*/ 3270173 w 6029898"/>
                <a:gd name="connsiteY45" fmla="*/ 1874704 h 2730348"/>
                <a:gd name="connsiteX46" fmla="*/ 3281190 w 6029898"/>
                <a:gd name="connsiteY46" fmla="*/ 1533181 h 2730348"/>
                <a:gd name="connsiteX47" fmla="*/ 3501527 w 6029898"/>
                <a:gd name="connsiteY47" fmla="*/ 1367928 h 2730348"/>
                <a:gd name="connsiteX48" fmla="*/ 3644746 w 6029898"/>
                <a:gd name="connsiteY48" fmla="*/ 1279793 h 2730348"/>
                <a:gd name="connsiteX49" fmla="*/ 3435426 w 6029898"/>
                <a:gd name="connsiteY49" fmla="*/ 1301827 h 2730348"/>
                <a:gd name="connsiteX50" fmla="*/ 3292207 w 6029898"/>
                <a:gd name="connsiteY50" fmla="*/ 1279793 h 2730348"/>
                <a:gd name="connsiteX51" fmla="*/ 3137970 w 6029898"/>
                <a:gd name="connsiteY51" fmla="*/ 1456063 h 2730348"/>
                <a:gd name="connsiteX52" fmla="*/ 3060852 w 6029898"/>
                <a:gd name="connsiteY52" fmla="*/ 1478097 h 2730348"/>
                <a:gd name="connsiteX53" fmla="*/ 2763397 w 6029898"/>
                <a:gd name="connsiteY53" fmla="*/ 1323861 h 2730348"/>
                <a:gd name="connsiteX54" fmla="*/ 2609161 w 6029898"/>
                <a:gd name="connsiteY54" fmla="*/ 1202675 h 2730348"/>
                <a:gd name="connsiteX55" fmla="*/ 2432891 w 6029898"/>
                <a:gd name="connsiteY55" fmla="*/ 1125557 h 2730348"/>
                <a:gd name="connsiteX56" fmla="*/ 2410857 w 6029898"/>
                <a:gd name="connsiteY56" fmla="*/ 1356911 h 2730348"/>
                <a:gd name="connsiteX57" fmla="*/ 2245604 w 6029898"/>
                <a:gd name="connsiteY57" fmla="*/ 1114540 h 2730348"/>
                <a:gd name="connsiteX58" fmla="*/ 2047301 w 6029898"/>
                <a:gd name="connsiteY58" fmla="*/ 1026405 h 2730348"/>
                <a:gd name="connsiteX59" fmla="*/ 2036284 w 6029898"/>
                <a:gd name="connsiteY59" fmla="*/ 1092506 h 2730348"/>
                <a:gd name="connsiteX60" fmla="*/ 1848997 w 6029898"/>
                <a:gd name="connsiteY60" fmla="*/ 1158608 h 2730348"/>
                <a:gd name="connsiteX61" fmla="*/ 1683744 w 6029898"/>
                <a:gd name="connsiteY61" fmla="*/ 1423012 h 2730348"/>
                <a:gd name="connsiteX62" fmla="*/ 1595609 w 6029898"/>
                <a:gd name="connsiteY62" fmla="*/ 1588265 h 2730348"/>
                <a:gd name="connsiteX63" fmla="*/ 1606626 w 6029898"/>
                <a:gd name="connsiteY63" fmla="*/ 1720468 h 2730348"/>
                <a:gd name="connsiteX64" fmla="*/ 1474423 w 6029898"/>
                <a:gd name="connsiteY64" fmla="*/ 1830637 h 2730348"/>
                <a:gd name="connsiteX65" fmla="*/ 1353238 w 6029898"/>
                <a:gd name="connsiteY65" fmla="*/ 1841653 h 2730348"/>
                <a:gd name="connsiteX66" fmla="*/ 1364255 w 6029898"/>
                <a:gd name="connsiteY66" fmla="*/ 1918771 h 2730348"/>
                <a:gd name="connsiteX67" fmla="*/ 1573575 w 6029898"/>
                <a:gd name="connsiteY67" fmla="*/ 1841653 h 2730348"/>
                <a:gd name="connsiteX68" fmla="*/ 1738828 w 6029898"/>
                <a:gd name="connsiteY68" fmla="*/ 1841653 h 2730348"/>
                <a:gd name="connsiteX69" fmla="*/ 1771879 w 6029898"/>
                <a:gd name="connsiteY69" fmla="*/ 2028940 h 2730348"/>
                <a:gd name="connsiteX70" fmla="*/ 1749845 w 6029898"/>
                <a:gd name="connsiteY70" fmla="*/ 2161143 h 2730348"/>
                <a:gd name="connsiteX71" fmla="*/ 1562558 w 6029898"/>
                <a:gd name="connsiteY71" fmla="*/ 2172159 h 2730348"/>
                <a:gd name="connsiteX72" fmla="*/ 1474423 w 6029898"/>
                <a:gd name="connsiteY72" fmla="*/ 2084024 h 2730348"/>
                <a:gd name="connsiteX73" fmla="*/ 1353238 w 6029898"/>
                <a:gd name="connsiteY73" fmla="*/ 1995890 h 2730348"/>
                <a:gd name="connsiteX74" fmla="*/ 1298154 w 6029898"/>
                <a:gd name="connsiteY74" fmla="*/ 1852670 h 2730348"/>
                <a:gd name="connsiteX75" fmla="*/ 1199002 w 6029898"/>
                <a:gd name="connsiteY75" fmla="*/ 1907755 h 2730348"/>
                <a:gd name="connsiteX76" fmla="*/ 1353238 w 6029898"/>
                <a:gd name="connsiteY76" fmla="*/ 1995890 h 2730348"/>
                <a:gd name="connsiteX77" fmla="*/ 1331204 w 6029898"/>
                <a:gd name="connsiteY77" fmla="*/ 2073008 h 2730348"/>
                <a:gd name="connsiteX78" fmla="*/ 1199002 w 6029898"/>
                <a:gd name="connsiteY78" fmla="*/ 2073008 h 2730348"/>
                <a:gd name="connsiteX79" fmla="*/ 1055782 w 6029898"/>
                <a:gd name="connsiteY79" fmla="*/ 2128092 h 2730348"/>
                <a:gd name="connsiteX80" fmla="*/ 1132901 w 6029898"/>
                <a:gd name="connsiteY80" fmla="*/ 2183176 h 2730348"/>
                <a:gd name="connsiteX81" fmla="*/ 1121884 w 6029898"/>
                <a:gd name="connsiteY81" fmla="*/ 2260294 h 2730348"/>
                <a:gd name="connsiteX82" fmla="*/ 780361 w 6029898"/>
                <a:gd name="connsiteY82" fmla="*/ 2238261 h 2730348"/>
                <a:gd name="connsiteX83" fmla="*/ 515956 w 6029898"/>
                <a:gd name="connsiteY83" fmla="*/ 2238261 h 2730348"/>
                <a:gd name="connsiteX84" fmla="*/ 284602 w 6029898"/>
                <a:gd name="connsiteY84" fmla="*/ 2271311 h 2730348"/>
                <a:gd name="connsiteX85" fmla="*/ 229517 w 6029898"/>
                <a:gd name="connsiteY85" fmla="*/ 2172159 h 2730348"/>
                <a:gd name="connsiteX86" fmla="*/ 328669 w 6029898"/>
                <a:gd name="connsiteY86" fmla="*/ 2139109 h 2730348"/>
                <a:gd name="connsiteX87" fmla="*/ 295619 w 6029898"/>
                <a:gd name="connsiteY87" fmla="*/ 2017923 h 2730348"/>
                <a:gd name="connsiteX88" fmla="*/ 306635 w 6029898"/>
                <a:gd name="connsiteY88" fmla="*/ 1863687 h 2730348"/>
                <a:gd name="connsiteX89" fmla="*/ 42231 w 6029898"/>
                <a:gd name="connsiteY89" fmla="*/ 1764535 h 2730348"/>
                <a:gd name="connsiteX90" fmla="*/ 53247 w 6029898"/>
                <a:gd name="connsiteY90" fmla="*/ 1533181 h 2730348"/>
                <a:gd name="connsiteX91" fmla="*/ 284602 w 6029898"/>
                <a:gd name="connsiteY91" fmla="*/ 1125557 h 2730348"/>
                <a:gd name="connsiteX92" fmla="*/ 295619 w 6029898"/>
                <a:gd name="connsiteY92" fmla="*/ 894203 h 2730348"/>
                <a:gd name="connsiteX93" fmla="*/ 405787 w 6029898"/>
                <a:gd name="connsiteY93" fmla="*/ 695899 h 2730348"/>
                <a:gd name="connsiteX94" fmla="*/ 493922 w 6029898"/>
                <a:gd name="connsiteY94" fmla="*/ 839118 h 2730348"/>
                <a:gd name="connsiteX95" fmla="*/ 659175 w 6029898"/>
                <a:gd name="connsiteY95" fmla="*/ 872169 h 2730348"/>
                <a:gd name="connsiteX96" fmla="*/ 769344 w 6029898"/>
                <a:gd name="connsiteY96" fmla="*/ 651832 h 2730348"/>
                <a:gd name="connsiteX97" fmla="*/ 978664 w 6029898"/>
                <a:gd name="connsiteY97" fmla="*/ 89971 h 2730348"/>
                <a:gd name="connsiteX98" fmla="*/ 6002356 w 6029898"/>
                <a:gd name="connsiteY98" fmla="*/ 112005 h 2730348"/>
                <a:gd name="connsiteX99" fmla="*/ 5991339 w 6029898"/>
                <a:gd name="connsiteY99" fmla="*/ 1423012 h 2730348"/>
                <a:gd name="connsiteX0" fmla="*/ 5991339 w 6029898"/>
                <a:gd name="connsiteY0" fmla="*/ 1423012 h 2730348"/>
                <a:gd name="connsiteX1" fmla="*/ 5771002 w 6029898"/>
                <a:gd name="connsiteY1" fmla="*/ 1445046 h 2730348"/>
                <a:gd name="connsiteX2" fmla="*/ 5671850 w 6029898"/>
                <a:gd name="connsiteY2" fmla="*/ 1445046 h 2730348"/>
                <a:gd name="connsiteX3" fmla="*/ 5660833 w 6029898"/>
                <a:gd name="connsiteY3" fmla="*/ 1544198 h 2730348"/>
                <a:gd name="connsiteX4" fmla="*/ 5330327 w 6029898"/>
                <a:gd name="connsiteY4" fmla="*/ 1434029 h 2730348"/>
                <a:gd name="connsiteX5" fmla="*/ 5220158 w 6029898"/>
                <a:gd name="connsiteY5" fmla="*/ 1411996 h 2730348"/>
                <a:gd name="connsiteX6" fmla="*/ 5098973 w 6029898"/>
                <a:gd name="connsiteY6" fmla="*/ 1555215 h 2730348"/>
                <a:gd name="connsiteX7" fmla="*/ 4999821 w 6029898"/>
                <a:gd name="connsiteY7" fmla="*/ 1676400 h 2730348"/>
                <a:gd name="connsiteX8" fmla="*/ 4878635 w 6029898"/>
                <a:gd name="connsiteY8" fmla="*/ 1676400 h 2730348"/>
                <a:gd name="connsiteX9" fmla="*/ 4702366 w 6029898"/>
                <a:gd name="connsiteY9" fmla="*/ 1665384 h 2730348"/>
                <a:gd name="connsiteX10" fmla="*/ 4548129 w 6029898"/>
                <a:gd name="connsiteY10" fmla="*/ 1676400 h 2730348"/>
                <a:gd name="connsiteX11" fmla="*/ 4415927 w 6029898"/>
                <a:gd name="connsiteY11" fmla="*/ 1643350 h 2730348"/>
                <a:gd name="connsiteX12" fmla="*/ 4283725 w 6029898"/>
                <a:gd name="connsiteY12" fmla="*/ 1654367 h 2730348"/>
                <a:gd name="connsiteX13" fmla="*/ 4338809 w 6029898"/>
                <a:gd name="connsiteY13" fmla="*/ 1544198 h 2730348"/>
                <a:gd name="connsiteX14" fmla="*/ 4382876 w 6029898"/>
                <a:gd name="connsiteY14" fmla="*/ 1411996 h 2730348"/>
                <a:gd name="connsiteX15" fmla="*/ 4239657 w 6029898"/>
                <a:gd name="connsiteY15" fmla="*/ 1411996 h 2730348"/>
                <a:gd name="connsiteX16" fmla="*/ 4008303 w 6029898"/>
                <a:gd name="connsiteY16" fmla="*/ 1533181 h 2730348"/>
                <a:gd name="connsiteX17" fmla="*/ 3865084 w 6029898"/>
                <a:gd name="connsiteY17" fmla="*/ 1665384 h 2730348"/>
                <a:gd name="connsiteX18" fmla="*/ 3776949 w 6029898"/>
                <a:gd name="connsiteY18" fmla="*/ 1819620 h 2730348"/>
                <a:gd name="connsiteX19" fmla="*/ 3787966 w 6029898"/>
                <a:gd name="connsiteY19" fmla="*/ 1885721 h 2730348"/>
                <a:gd name="connsiteX20" fmla="*/ 3986269 w 6029898"/>
                <a:gd name="connsiteY20" fmla="*/ 1841653 h 2730348"/>
                <a:gd name="connsiteX21" fmla="*/ 4074404 w 6029898"/>
                <a:gd name="connsiteY21" fmla="*/ 1940805 h 2730348"/>
                <a:gd name="connsiteX22" fmla="*/ 3953219 w 6029898"/>
                <a:gd name="connsiteY22" fmla="*/ 2028940 h 2730348"/>
                <a:gd name="connsiteX23" fmla="*/ 3556611 w 6029898"/>
                <a:gd name="connsiteY23" fmla="*/ 1973856 h 2730348"/>
                <a:gd name="connsiteX24" fmla="*/ 3204072 w 6029898"/>
                <a:gd name="connsiteY24" fmla="*/ 2028940 h 2730348"/>
                <a:gd name="connsiteX25" fmla="*/ 2961701 w 6029898"/>
                <a:gd name="connsiteY25" fmla="*/ 2017923 h 2730348"/>
                <a:gd name="connsiteX26" fmla="*/ 2730346 w 6029898"/>
                <a:gd name="connsiteY26" fmla="*/ 2128092 h 2730348"/>
                <a:gd name="connsiteX27" fmla="*/ 2521026 w 6029898"/>
                <a:gd name="connsiteY27" fmla="*/ 2161143 h 2730348"/>
                <a:gd name="connsiteX28" fmla="*/ 1848997 w 6029898"/>
                <a:gd name="connsiteY28" fmla="*/ 2414531 h 2730348"/>
                <a:gd name="connsiteX29" fmla="*/ 1716794 w 6029898"/>
                <a:gd name="connsiteY29" fmla="*/ 2502665 h 2730348"/>
                <a:gd name="connsiteX30" fmla="*/ 1496457 w 6029898"/>
                <a:gd name="connsiteY30" fmla="*/ 2557750 h 2730348"/>
                <a:gd name="connsiteX31" fmla="*/ 1364255 w 6029898"/>
                <a:gd name="connsiteY31" fmla="*/ 2546733 h 2730348"/>
                <a:gd name="connsiteX32" fmla="*/ 1055782 w 6029898"/>
                <a:gd name="connsiteY32" fmla="*/ 2723003 h 2730348"/>
                <a:gd name="connsiteX33" fmla="*/ 1055782 w 6029898"/>
                <a:gd name="connsiteY33" fmla="*/ 2502665 h 2730348"/>
                <a:gd name="connsiteX34" fmla="*/ 1408322 w 6029898"/>
                <a:gd name="connsiteY34" fmla="*/ 2436564 h 2730348"/>
                <a:gd name="connsiteX35" fmla="*/ 1507474 w 6029898"/>
                <a:gd name="connsiteY35" fmla="*/ 2425547 h 2730348"/>
                <a:gd name="connsiteX36" fmla="*/ 1628660 w 6029898"/>
                <a:gd name="connsiteY36" fmla="*/ 2337412 h 2730348"/>
                <a:gd name="connsiteX37" fmla="*/ 1904081 w 6029898"/>
                <a:gd name="connsiteY37" fmla="*/ 2293345 h 2730348"/>
                <a:gd name="connsiteX38" fmla="*/ 2102385 w 6029898"/>
                <a:gd name="connsiteY38" fmla="*/ 2139109 h 2730348"/>
                <a:gd name="connsiteX39" fmla="*/ 2300688 w 6029898"/>
                <a:gd name="connsiteY39" fmla="*/ 2139109 h 2730348"/>
                <a:gd name="connsiteX40" fmla="*/ 2543060 w 6029898"/>
                <a:gd name="connsiteY40" fmla="*/ 2039957 h 2730348"/>
                <a:gd name="connsiteX41" fmla="*/ 2653228 w 6029898"/>
                <a:gd name="connsiteY41" fmla="*/ 1896738 h 2730348"/>
                <a:gd name="connsiteX42" fmla="*/ 2851532 w 6029898"/>
                <a:gd name="connsiteY42" fmla="*/ 1863687 h 2730348"/>
                <a:gd name="connsiteX43" fmla="*/ 2994751 w 6029898"/>
                <a:gd name="connsiteY43" fmla="*/ 1764535 h 2730348"/>
                <a:gd name="connsiteX44" fmla="*/ 3060852 w 6029898"/>
                <a:gd name="connsiteY44" fmla="*/ 1896738 h 2730348"/>
                <a:gd name="connsiteX45" fmla="*/ 3270173 w 6029898"/>
                <a:gd name="connsiteY45" fmla="*/ 1874704 h 2730348"/>
                <a:gd name="connsiteX46" fmla="*/ 3281190 w 6029898"/>
                <a:gd name="connsiteY46" fmla="*/ 1533181 h 2730348"/>
                <a:gd name="connsiteX47" fmla="*/ 3501527 w 6029898"/>
                <a:gd name="connsiteY47" fmla="*/ 1367928 h 2730348"/>
                <a:gd name="connsiteX48" fmla="*/ 3644746 w 6029898"/>
                <a:gd name="connsiteY48" fmla="*/ 1279793 h 2730348"/>
                <a:gd name="connsiteX49" fmla="*/ 3435426 w 6029898"/>
                <a:gd name="connsiteY49" fmla="*/ 1301827 h 2730348"/>
                <a:gd name="connsiteX50" fmla="*/ 3292207 w 6029898"/>
                <a:gd name="connsiteY50" fmla="*/ 1279793 h 2730348"/>
                <a:gd name="connsiteX51" fmla="*/ 3137970 w 6029898"/>
                <a:gd name="connsiteY51" fmla="*/ 1456063 h 2730348"/>
                <a:gd name="connsiteX52" fmla="*/ 3060852 w 6029898"/>
                <a:gd name="connsiteY52" fmla="*/ 1478097 h 2730348"/>
                <a:gd name="connsiteX53" fmla="*/ 2763397 w 6029898"/>
                <a:gd name="connsiteY53" fmla="*/ 1323861 h 2730348"/>
                <a:gd name="connsiteX54" fmla="*/ 2609161 w 6029898"/>
                <a:gd name="connsiteY54" fmla="*/ 1202675 h 2730348"/>
                <a:gd name="connsiteX55" fmla="*/ 2432891 w 6029898"/>
                <a:gd name="connsiteY55" fmla="*/ 1125557 h 2730348"/>
                <a:gd name="connsiteX56" fmla="*/ 2410857 w 6029898"/>
                <a:gd name="connsiteY56" fmla="*/ 1356911 h 2730348"/>
                <a:gd name="connsiteX57" fmla="*/ 2245604 w 6029898"/>
                <a:gd name="connsiteY57" fmla="*/ 1114540 h 2730348"/>
                <a:gd name="connsiteX58" fmla="*/ 2047301 w 6029898"/>
                <a:gd name="connsiteY58" fmla="*/ 1026405 h 2730348"/>
                <a:gd name="connsiteX59" fmla="*/ 2036284 w 6029898"/>
                <a:gd name="connsiteY59" fmla="*/ 1092506 h 2730348"/>
                <a:gd name="connsiteX60" fmla="*/ 1848997 w 6029898"/>
                <a:gd name="connsiteY60" fmla="*/ 1158608 h 2730348"/>
                <a:gd name="connsiteX61" fmla="*/ 1683744 w 6029898"/>
                <a:gd name="connsiteY61" fmla="*/ 1423012 h 2730348"/>
                <a:gd name="connsiteX62" fmla="*/ 1595609 w 6029898"/>
                <a:gd name="connsiteY62" fmla="*/ 1588265 h 2730348"/>
                <a:gd name="connsiteX63" fmla="*/ 1606626 w 6029898"/>
                <a:gd name="connsiteY63" fmla="*/ 1720468 h 2730348"/>
                <a:gd name="connsiteX64" fmla="*/ 1474423 w 6029898"/>
                <a:gd name="connsiteY64" fmla="*/ 1830637 h 2730348"/>
                <a:gd name="connsiteX65" fmla="*/ 1353238 w 6029898"/>
                <a:gd name="connsiteY65" fmla="*/ 1841653 h 2730348"/>
                <a:gd name="connsiteX66" fmla="*/ 1364255 w 6029898"/>
                <a:gd name="connsiteY66" fmla="*/ 1918771 h 2730348"/>
                <a:gd name="connsiteX67" fmla="*/ 1573575 w 6029898"/>
                <a:gd name="connsiteY67" fmla="*/ 1841653 h 2730348"/>
                <a:gd name="connsiteX68" fmla="*/ 1738828 w 6029898"/>
                <a:gd name="connsiteY68" fmla="*/ 1841653 h 2730348"/>
                <a:gd name="connsiteX69" fmla="*/ 1771879 w 6029898"/>
                <a:gd name="connsiteY69" fmla="*/ 2028940 h 2730348"/>
                <a:gd name="connsiteX70" fmla="*/ 1749845 w 6029898"/>
                <a:gd name="connsiteY70" fmla="*/ 2161143 h 2730348"/>
                <a:gd name="connsiteX71" fmla="*/ 1562558 w 6029898"/>
                <a:gd name="connsiteY71" fmla="*/ 2172159 h 2730348"/>
                <a:gd name="connsiteX72" fmla="*/ 1474423 w 6029898"/>
                <a:gd name="connsiteY72" fmla="*/ 2084024 h 2730348"/>
                <a:gd name="connsiteX73" fmla="*/ 1353238 w 6029898"/>
                <a:gd name="connsiteY73" fmla="*/ 1995890 h 2730348"/>
                <a:gd name="connsiteX74" fmla="*/ 1298154 w 6029898"/>
                <a:gd name="connsiteY74" fmla="*/ 1852670 h 2730348"/>
                <a:gd name="connsiteX75" fmla="*/ 1199002 w 6029898"/>
                <a:gd name="connsiteY75" fmla="*/ 1907755 h 2730348"/>
                <a:gd name="connsiteX76" fmla="*/ 1353238 w 6029898"/>
                <a:gd name="connsiteY76" fmla="*/ 1995890 h 2730348"/>
                <a:gd name="connsiteX77" fmla="*/ 1331204 w 6029898"/>
                <a:gd name="connsiteY77" fmla="*/ 2073008 h 2730348"/>
                <a:gd name="connsiteX78" fmla="*/ 1199002 w 6029898"/>
                <a:gd name="connsiteY78" fmla="*/ 2073008 h 2730348"/>
                <a:gd name="connsiteX79" fmla="*/ 1055782 w 6029898"/>
                <a:gd name="connsiteY79" fmla="*/ 2128092 h 2730348"/>
                <a:gd name="connsiteX80" fmla="*/ 1132901 w 6029898"/>
                <a:gd name="connsiteY80" fmla="*/ 2183176 h 2730348"/>
                <a:gd name="connsiteX81" fmla="*/ 1121884 w 6029898"/>
                <a:gd name="connsiteY81" fmla="*/ 2260294 h 2730348"/>
                <a:gd name="connsiteX82" fmla="*/ 780361 w 6029898"/>
                <a:gd name="connsiteY82" fmla="*/ 2238261 h 2730348"/>
                <a:gd name="connsiteX83" fmla="*/ 515956 w 6029898"/>
                <a:gd name="connsiteY83" fmla="*/ 2238261 h 2730348"/>
                <a:gd name="connsiteX84" fmla="*/ 284602 w 6029898"/>
                <a:gd name="connsiteY84" fmla="*/ 2271311 h 2730348"/>
                <a:gd name="connsiteX85" fmla="*/ 229517 w 6029898"/>
                <a:gd name="connsiteY85" fmla="*/ 2172159 h 2730348"/>
                <a:gd name="connsiteX86" fmla="*/ 328669 w 6029898"/>
                <a:gd name="connsiteY86" fmla="*/ 2139109 h 2730348"/>
                <a:gd name="connsiteX87" fmla="*/ 295619 w 6029898"/>
                <a:gd name="connsiteY87" fmla="*/ 2017923 h 2730348"/>
                <a:gd name="connsiteX88" fmla="*/ 306635 w 6029898"/>
                <a:gd name="connsiteY88" fmla="*/ 1863687 h 2730348"/>
                <a:gd name="connsiteX89" fmla="*/ 42231 w 6029898"/>
                <a:gd name="connsiteY89" fmla="*/ 1764535 h 2730348"/>
                <a:gd name="connsiteX90" fmla="*/ 53247 w 6029898"/>
                <a:gd name="connsiteY90" fmla="*/ 1533181 h 2730348"/>
                <a:gd name="connsiteX91" fmla="*/ 284602 w 6029898"/>
                <a:gd name="connsiteY91" fmla="*/ 1125557 h 2730348"/>
                <a:gd name="connsiteX92" fmla="*/ 295619 w 6029898"/>
                <a:gd name="connsiteY92" fmla="*/ 894203 h 2730348"/>
                <a:gd name="connsiteX93" fmla="*/ 405787 w 6029898"/>
                <a:gd name="connsiteY93" fmla="*/ 695899 h 2730348"/>
                <a:gd name="connsiteX94" fmla="*/ 493922 w 6029898"/>
                <a:gd name="connsiteY94" fmla="*/ 839118 h 2730348"/>
                <a:gd name="connsiteX95" fmla="*/ 659175 w 6029898"/>
                <a:gd name="connsiteY95" fmla="*/ 872169 h 2730348"/>
                <a:gd name="connsiteX96" fmla="*/ 769344 w 6029898"/>
                <a:gd name="connsiteY96" fmla="*/ 651832 h 2730348"/>
                <a:gd name="connsiteX97" fmla="*/ 978664 w 6029898"/>
                <a:gd name="connsiteY97" fmla="*/ 89971 h 2730348"/>
                <a:gd name="connsiteX98" fmla="*/ 6002356 w 6029898"/>
                <a:gd name="connsiteY98" fmla="*/ 112005 h 2730348"/>
                <a:gd name="connsiteX99" fmla="*/ 5991339 w 6029898"/>
                <a:gd name="connsiteY99" fmla="*/ 1423012 h 2730348"/>
                <a:gd name="connsiteX0" fmla="*/ 5991339 w 6029898"/>
                <a:gd name="connsiteY0" fmla="*/ 1393893 h 2701229"/>
                <a:gd name="connsiteX1" fmla="*/ 5771002 w 6029898"/>
                <a:gd name="connsiteY1" fmla="*/ 1415927 h 2701229"/>
                <a:gd name="connsiteX2" fmla="*/ 5671850 w 6029898"/>
                <a:gd name="connsiteY2" fmla="*/ 1415927 h 2701229"/>
                <a:gd name="connsiteX3" fmla="*/ 5660833 w 6029898"/>
                <a:gd name="connsiteY3" fmla="*/ 1515079 h 2701229"/>
                <a:gd name="connsiteX4" fmla="*/ 5330327 w 6029898"/>
                <a:gd name="connsiteY4" fmla="*/ 1404910 h 2701229"/>
                <a:gd name="connsiteX5" fmla="*/ 5220158 w 6029898"/>
                <a:gd name="connsiteY5" fmla="*/ 1382877 h 2701229"/>
                <a:gd name="connsiteX6" fmla="*/ 5098973 w 6029898"/>
                <a:gd name="connsiteY6" fmla="*/ 1526096 h 2701229"/>
                <a:gd name="connsiteX7" fmla="*/ 4999821 w 6029898"/>
                <a:gd name="connsiteY7" fmla="*/ 1647281 h 2701229"/>
                <a:gd name="connsiteX8" fmla="*/ 4878635 w 6029898"/>
                <a:gd name="connsiteY8" fmla="*/ 1647281 h 2701229"/>
                <a:gd name="connsiteX9" fmla="*/ 4702366 w 6029898"/>
                <a:gd name="connsiteY9" fmla="*/ 1636265 h 2701229"/>
                <a:gd name="connsiteX10" fmla="*/ 4548129 w 6029898"/>
                <a:gd name="connsiteY10" fmla="*/ 1647281 h 2701229"/>
                <a:gd name="connsiteX11" fmla="*/ 4415927 w 6029898"/>
                <a:gd name="connsiteY11" fmla="*/ 1614231 h 2701229"/>
                <a:gd name="connsiteX12" fmla="*/ 4283725 w 6029898"/>
                <a:gd name="connsiteY12" fmla="*/ 1625248 h 2701229"/>
                <a:gd name="connsiteX13" fmla="*/ 4338809 w 6029898"/>
                <a:gd name="connsiteY13" fmla="*/ 1515079 h 2701229"/>
                <a:gd name="connsiteX14" fmla="*/ 4382876 w 6029898"/>
                <a:gd name="connsiteY14" fmla="*/ 1382877 h 2701229"/>
                <a:gd name="connsiteX15" fmla="*/ 4239657 w 6029898"/>
                <a:gd name="connsiteY15" fmla="*/ 1382877 h 2701229"/>
                <a:gd name="connsiteX16" fmla="*/ 4008303 w 6029898"/>
                <a:gd name="connsiteY16" fmla="*/ 1504062 h 2701229"/>
                <a:gd name="connsiteX17" fmla="*/ 3865084 w 6029898"/>
                <a:gd name="connsiteY17" fmla="*/ 1636265 h 2701229"/>
                <a:gd name="connsiteX18" fmla="*/ 3776949 w 6029898"/>
                <a:gd name="connsiteY18" fmla="*/ 1790501 h 2701229"/>
                <a:gd name="connsiteX19" fmla="*/ 3787966 w 6029898"/>
                <a:gd name="connsiteY19" fmla="*/ 1856602 h 2701229"/>
                <a:gd name="connsiteX20" fmla="*/ 3986269 w 6029898"/>
                <a:gd name="connsiteY20" fmla="*/ 1812534 h 2701229"/>
                <a:gd name="connsiteX21" fmla="*/ 4074404 w 6029898"/>
                <a:gd name="connsiteY21" fmla="*/ 1911686 h 2701229"/>
                <a:gd name="connsiteX22" fmla="*/ 3953219 w 6029898"/>
                <a:gd name="connsiteY22" fmla="*/ 1999821 h 2701229"/>
                <a:gd name="connsiteX23" fmla="*/ 3556611 w 6029898"/>
                <a:gd name="connsiteY23" fmla="*/ 1944737 h 2701229"/>
                <a:gd name="connsiteX24" fmla="*/ 3204072 w 6029898"/>
                <a:gd name="connsiteY24" fmla="*/ 1999821 h 2701229"/>
                <a:gd name="connsiteX25" fmla="*/ 2961701 w 6029898"/>
                <a:gd name="connsiteY25" fmla="*/ 1988804 h 2701229"/>
                <a:gd name="connsiteX26" fmla="*/ 2730346 w 6029898"/>
                <a:gd name="connsiteY26" fmla="*/ 2098973 h 2701229"/>
                <a:gd name="connsiteX27" fmla="*/ 2521026 w 6029898"/>
                <a:gd name="connsiteY27" fmla="*/ 2132024 h 2701229"/>
                <a:gd name="connsiteX28" fmla="*/ 1848997 w 6029898"/>
                <a:gd name="connsiteY28" fmla="*/ 2385412 h 2701229"/>
                <a:gd name="connsiteX29" fmla="*/ 1716794 w 6029898"/>
                <a:gd name="connsiteY29" fmla="*/ 2473546 h 2701229"/>
                <a:gd name="connsiteX30" fmla="*/ 1496457 w 6029898"/>
                <a:gd name="connsiteY30" fmla="*/ 2528631 h 2701229"/>
                <a:gd name="connsiteX31" fmla="*/ 1364255 w 6029898"/>
                <a:gd name="connsiteY31" fmla="*/ 2517614 h 2701229"/>
                <a:gd name="connsiteX32" fmla="*/ 1055782 w 6029898"/>
                <a:gd name="connsiteY32" fmla="*/ 2693884 h 2701229"/>
                <a:gd name="connsiteX33" fmla="*/ 1055782 w 6029898"/>
                <a:gd name="connsiteY33" fmla="*/ 2473546 h 2701229"/>
                <a:gd name="connsiteX34" fmla="*/ 1408322 w 6029898"/>
                <a:gd name="connsiteY34" fmla="*/ 2407445 h 2701229"/>
                <a:gd name="connsiteX35" fmla="*/ 1507474 w 6029898"/>
                <a:gd name="connsiteY35" fmla="*/ 2396428 h 2701229"/>
                <a:gd name="connsiteX36" fmla="*/ 1628660 w 6029898"/>
                <a:gd name="connsiteY36" fmla="*/ 2308293 h 2701229"/>
                <a:gd name="connsiteX37" fmla="*/ 1904081 w 6029898"/>
                <a:gd name="connsiteY37" fmla="*/ 2264226 h 2701229"/>
                <a:gd name="connsiteX38" fmla="*/ 2102385 w 6029898"/>
                <a:gd name="connsiteY38" fmla="*/ 2109990 h 2701229"/>
                <a:gd name="connsiteX39" fmla="*/ 2300688 w 6029898"/>
                <a:gd name="connsiteY39" fmla="*/ 2109990 h 2701229"/>
                <a:gd name="connsiteX40" fmla="*/ 2543060 w 6029898"/>
                <a:gd name="connsiteY40" fmla="*/ 2010838 h 2701229"/>
                <a:gd name="connsiteX41" fmla="*/ 2653228 w 6029898"/>
                <a:gd name="connsiteY41" fmla="*/ 1867619 h 2701229"/>
                <a:gd name="connsiteX42" fmla="*/ 2851532 w 6029898"/>
                <a:gd name="connsiteY42" fmla="*/ 1834568 h 2701229"/>
                <a:gd name="connsiteX43" fmla="*/ 2994751 w 6029898"/>
                <a:gd name="connsiteY43" fmla="*/ 1735416 h 2701229"/>
                <a:gd name="connsiteX44" fmla="*/ 3060852 w 6029898"/>
                <a:gd name="connsiteY44" fmla="*/ 1867619 h 2701229"/>
                <a:gd name="connsiteX45" fmla="*/ 3270173 w 6029898"/>
                <a:gd name="connsiteY45" fmla="*/ 1845585 h 2701229"/>
                <a:gd name="connsiteX46" fmla="*/ 3281190 w 6029898"/>
                <a:gd name="connsiteY46" fmla="*/ 1504062 h 2701229"/>
                <a:gd name="connsiteX47" fmla="*/ 3501527 w 6029898"/>
                <a:gd name="connsiteY47" fmla="*/ 1338809 h 2701229"/>
                <a:gd name="connsiteX48" fmla="*/ 3644746 w 6029898"/>
                <a:gd name="connsiteY48" fmla="*/ 1250674 h 2701229"/>
                <a:gd name="connsiteX49" fmla="*/ 3435426 w 6029898"/>
                <a:gd name="connsiteY49" fmla="*/ 1272708 h 2701229"/>
                <a:gd name="connsiteX50" fmla="*/ 3292207 w 6029898"/>
                <a:gd name="connsiteY50" fmla="*/ 1250674 h 2701229"/>
                <a:gd name="connsiteX51" fmla="*/ 3137970 w 6029898"/>
                <a:gd name="connsiteY51" fmla="*/ 1426944 h 2701229"/>
                <a:gd name="connsiteX52" fmla="*/ 3060852 w 6029898"/>
                <a:gd name="connsiteY52" fmla="*/ 1448978 h 2701229"/>
                <a:gd name="connsiteX53" fmla="*/ 2763397 w 6029898"/>
                <a:gd name="connsiteY53" fmla="*/ 1294742 h 2701229"/>
                <a:gd name="connsiteX54" fmla="*/ 2609161 w 6029898"/>
                <a:gd name="connsiteY54" fmla="*/ 1173556 h 2701229"/>
                <a:gd name="connsiteX55" fmla="*/ 2432891 w 6029898"/>
                <a:gd name="connsiteY55" fmla="*/ 1096438 h 2701229"/>
                <a:gd name="connsiteX56" fmla="*/ 2410857 w 6029898"/>
                <a:gd name="connsiteY56" fmla="*/ 1327792 h 2701229"/>
                <a:gd name="connsiteX57" fmla="*/ 2245604 w 6029898"/>
                <a:gd name="connsiteY57" fmla="*/ 1085421 h 2701229"/>
                <a:gd name="connsiteX58" fmla="*/ 2047301 w 6029898"/>
                <a:gd name="connsiteY58" fmla="*/ 997286 h 2701229"/>
                <a:gd name="connsiteX59" fmla="*/ 2036284 w 6029898"/>
                <a:gd name="connsiteY59" fmla="*/ 1063387 h 2701229"/>
                <a:gd name="connsiteX60" fmla="*/ 1848997 w 6029898"/>
                <a:gd name="connsiteY60" fmla="*/ 1129489 h 2701229"/>
                <a:gd name="connsiteX61" fmla="*/ 1683744 w 6029898"/>
                <a:gd name="connsiteY61" fmla="*/ 1393893 h 2701229"/>
                <a:gd name="connsiteX62" fmla="*/ 1595609 w 6029898"/>
                <a:gd name="connsiteY62" fmla="*/ 1559146 h 2701229"/>
                <a:gd name="connsiteX63" fmla="*/ 1606626 w 6029898"/>
                <a:gd name="connsiteY63" fmla="*/ 1691349 h 2701229"/>
                <a:gd name="connsiteX64" fmla="*/ 1474423 w 6029898"/>
                <a:gd name="connsiteY64" fmla="*/ 1801518 h 2701229"/>
                <a:gd name="connsiteX65" fmla="*/ 1353238 w 6029898"/>
                <a:gd name="connsiteY65" fmla="*/ 1812534 h 2701229"/>
                <a:gd name="connsiteX66" fmla="*/ 1364255 w 6029898"/>
                <a:gd name="connsiteY66" fmla="*/ 1889652 h 2701229"/>
                <a:gd name="connsiteX67" fmla="*/ 1573575 w 6029898"/>
                <a:gd name="connsiteY67" fmla="*/ 1812534 h 2701229"/>
                <a:gd name="connsiteX68" fmla="*/ 1738828 w 6029898"/>
                <a:gd name="connsiteY68" fmla="*/ 1812534 h 2701229"/>
                <a:gd name="connsiteX69" fmla="*/ 1771879 w 6029898"/>
                <a:gd name="connsiteY69" fmla="*/ 1999821 h 2701229"/>
                <a:gd name="connsiteX70" fmla="*/ 1749845 w 6029898"/>
                <a:gd name="connsiteY70" fmla="*/ 2132024 h 2701229"/>
                <a:gd name="connsiteX71" fmla="*/ 1562558 w 6029898"/>
                <a:gd name="connsiteY71" fmla="*/ 2143040 h 2701229"/>
                <a:gd name="connsiteX72" fmla="*/ 1474423 w 6029898"/>
                <a:gd name="connsiteY72" fmla="*/ 2054905 h 2701229"/>
                <a:gd name="connsiteX73" fmla="*/ 1353238 w 6029898"/>
                <a:gd name="connsiteY73" fmla="*/ 1966771 h 2701229"/>
                <a:gd name="connsiteX74" fmla="*/ 1298154 w 6029898"/>
                <a:gd name="connsiteY74" fmla="*/ 1823551 h 2701229"/>
                <a:gd name="connsiteX75" fmla="*/ 1199002 w 6029898"/>
                <a:gd name="connsiteY75" fmla="*/ 1878636 h 2701229"/>
                <a:gd name="connsiteX76" fmla="*/ 1353238 w 6029898"/>
                <a:gd name="connsiteY76" fmla="*/ 1966771 h 2701229"/>
                <a:gd name="connsiteX77" fmla="*/ 1331204 w 6029898"/>
                <a:gd name="connsiteY77" fmla="*/ 2043889 h 2701229"/>
                <a:gd name="connsiteX78" fmla="*/ 1199002 w 6029898"/>
                <a:gd name="connsiteY78" fmla="*/ 2043889 h 2701229"/>
                <a:gd name="connsiteX79" fmla="*/ 1055782 w 6029898"/>
                <a:gd name="connsiteY79" fmla="*/ 2098973 h 2701229"/>
                <a:gd name="connsiteX80" fmla="*/ 1132901 w 6029898"/>
                <a:gd name="connsiteY80" fmla="*/ 2154057 h 2701229"/>
                <a:gd name="connsiteX81" fmla="*/ 1121884 w 6029898"/>
                <a:gd name="connsiteY81" fmla="*/ 2231175 h 2701229"/>
                <a:gd name="connsiteX82" fmla="*/ 780361 w 6029898"/>
                <a:gd name="connsiteY82" fmla="*/ 2209142 h 2701229"/>
                <a:gd name="connsiteX83" fmla="*/ 515956 w 6029898"/>
                <a:gd name="connsiteY83" fmla="*/ 2209142 h 2701229"/>
                <a:gd name="connsiteX84" fmla="*/ 284602 w 6029898"/>
                <a:gd name="connsiteY84" fmla="*/ 2242192 h 2701229"/>
                <a:gd name="connsiteX85" fmla="*/ 229517 w 6029898"/>
                <a:gd name="connsiteY85" fmla="*/ 2143040 h 2701229"/>
                <a:gd name="connsiteX86" fmla="*/ 328669 w 6029898"/>
                <a:gd name="connsiteY86" fmla="*/ 2109990 h 2701229"/>
                <a:gd name="connsiteX87" fmla="*/ 295619 w 6029898"/>
                <a:gd name="connsiteY87" fmla="*/ 1988804 h 2701229"/>
                <a:gd name="connsiteX88" fmla="*/ 306635 w 6029898"/>
                <a:gd name="connsiteY88" fmla="*/ 1834568 h 2701229"/>
                <a:gd name="connsiteX89" fmla="*/ 42231 w 6029898"/>
                <a:gd name="connsiteY89" fmla="*/ 1735416 h 2701229"/>
                <a:gd name="connsiteX90" fmla="*/ 53247 w 6029898"/>
                <a:gd name="connsiteY90" fmla="*/ 1504062 h 2701229"/>
                <a:gd name="connsiteX91" fmla="*/ 284602 w 6029898"/>
                <a:gd name="connsiteY91" fmla="*/ 1096438 h 2701229"/>
                <a:gd name="connsiteX92" fmla="*/ 295619 w 6029898"/>
                <a:gd name="connsiteY92" fmla="*/ 865084 h 2701229"/>
                <a:gd name="connsiteX93" fmla="*/ 405787 w 6029898"/>
                <a:gd name="connsiteY93" fmla="*/ 666780 h 2701229"/>
                <a:gd name="connsiteX94" fmla="*/ 493922 w 6029898"/>
                <a:gd name="connsiteY94" fmla="*/ 809999 h 2701229"/>
                <a:gd name="connsiteX95" fmla="*/ 659175 w 6029898"/>
                <a:gd name="connsiteY95" fmla="*/ 843050 h 2701229"/>
                <a:gd name="connsiteX96" fmla="*/ 769344 w 6029898"/>
                <a:gd name="connsiteY96" fmla="*/ 622713 h 2701229"/>
                <a:gd name="connsiteX97" fmla="*/ 978664 w 6029898"/>
                <a:gd name="connsiteY97" fmla="*/ 60852 h 2701229"/>
                <a:gd name="connsiteX98" fmla="*/ 6002356 w 6029898"/>
                <a:gd name="connsiteY98" fmla="*/ 82886 h 2701229"/>
                <a:gd name="connsiteX99" fmla="*/ 5991339 w 6029898"/>
                <a:gd name="connsiteY99" fmla="*/ 1393893 h 2701229"/>
                <a:gd name="connsiteX0" fmla="*/ 5991339 w 6029898"/>
                <a:gd name="connsiteY0" fmla="*/ 1393893 h 2701229"/>
                <a:gd name="connsiteX1" fmla="*/ 5771002 w 6029898"/>
                <a:gd name="connsiteY1" fmla="*/ 1415927 h 2701229"/>
                <a:gd name="connsiteX2" fmla="*/ 5671850 w 6029898"/>
                <a:gd name="connsiteY2" fmla="*/ 1415927 h 2701229"/>
                <a:gd name="connsiteX3" fmla="*/ 5660833 w 6029898"/>
                <a:gd name="connsiteY3" fmla="*/ 1515079 h 2701229"/>
                <a:gd name="connsiteX4" fmla="*/ 5330327 w 6029898"/>
                <a:gd name="connsiteY4" fmla="*/ 1404910 h 2701229"/>
                <a:gd name="connsiteX5" fmla="*/ 5220158 w 6029898"/>
                <a:gd name="connsiteY5" fmla="*/ 1382877 h 2701229"/>
                <a:gd name="connsiteX6" fmla="*/ 5098973 w 6029898"/>
                <a:gd name="connsiteY6" fmla="*/ 1526096 h 2701229"/>
                <a:gd name="connsiteX7" fmla="*/ 4999821 w 6029898"/>
                <a:gd name="connsiteY7" fmla="*/ 1647281 h 2701229"/>
                <a:gd name="connsiteX8" fmla="*/ 4878635 w 6029898"/>
                <a:gd name="connsiteY8" fmla="*/ 1647281 h 2701229"/>
                <a:gd name="connsiteX9" fmla="*/ 4702366 w 6029898"/>
                <a:gd name="connsiteY9" fmla="*/ 1636265 h 2701229"/>
                <a:gd name="connsiteX10" fmla="*/ 4548129 w 6029898"/>
                <a:gd name="connsiteY10" fmla="*/ 1647281 h 2701229"/>
                <a:gd name="connsiteX11" fmla="*/ 4415927 w 6029898"/>
                <a:gd name="connsiteY11" fmla="*/ 1614231 h 2701229"/>
                <a:gd name="connsiteX12" fmla="*/ 4283725 w 6029898"/>
                <a:gd name="connsiteY12" fmla="*/ 1625248 h 2701229"/>
                <a:gd name="connsiteX13" fmla="*/ 4338809 w 6029898"/>
                <a:gd name="connsiteY13" fmla="*/ 1515079 h 2701229"/>
                <a:gd name="connsiteX14" fmla="*/ 4382876 w 6029898"/>
                <a:gd name="connsiteY14" fmla="*/ 1382877 h 2701229"/>
                <a:gd name="connsiteX15" fmla="*/ 4239657 w 6029898"/>
                <a:gd name="connsiteY15" fmla="*/ 1382877 h 2701229"/>
                <a:gd name="connsiteX16" fmla="*/ 4008303 w 6029898"/>
                <a:gd name="connsiteY16" fmla="*/ 1504062 h 2701229"/>
                <a:gd name="connsiteX17" fmla="*/ 3865084 w 6029898"/>
                <a:gd name="connsiteY17" fmla="*/ 1636265 h 2701229"/>
                <a:gd name="connsiteX18" fmla="*/ 3776949 w 6029898"/>
                <a:gd name="connsiteY18" fmla="*/ 1790501 h 2701229"/>
                <a:gd name="connsiteX19" fmla="*/ 3787966 w 6029898"/>
                <a:gd name="connsiteY19" fmla="*/ 1856602 h 2701229"/>
                <a:gd name="connsiteX20" fmla="*/ 3986269 w 6029898"/>
                <a:gd name="connsiteY20" fmla="*/ 1812534 h 2701229"/>
                <a:gd name="connsiteX21" fmla="*/ 4074404 w 6029898"/>
                <a:gd name="connsiteY21" fmla="*/ 1911686 h 2701229"/>
                <a:gd name="connsiteX22" fmla="*/ 3953219 w 6029898"/>
                <a:gd name="connsiteY22" fmla="*/ 1999821 h 2701229"/>
                <a:gd name="connsiteX23" fmla="*/ 3556611 w 6029898"/>
                <a:gd name="connsiteY23" fmla="*/ 1944737 h 2701229"/>
                <a:gd name="connsiteX24" fmla="*/ 3204072 w 6029898"/>
                <a:gd name="connsiteY24" fmla="*/ 1999821 h 2701229"/>
                <a:gd name="connsiteX25" fmla="*/ 2961701 w 6029898"/>
                <a:gd name="connsiteY25" fmla="*/ 1988804 h 2701229"/>
                <a:gd name="connsiteX26" fmla="*/ 2730346 w 6029898"/>
                <a:gd name="connsiteY26" fmla="*/ 2098973 h 2701229"/>
                <a:gd name="connsiteX27" fmla="*/ 2521026 w 6029898"/>
                <a:gd name="connsiteY27" fmla="*/ 2132024 h 2701229"/>
                <a:gd name="connsiteX28" fmla="*/ 1848997 w 6029898"/>
                <a:gd name="connsiteY28" fmla="*/ 2385412 h 2701229"/>
                <a:gd name="connsiteX29" fmla="*/ 1716794 w 6029898"/>
                <a:gd name="connsiteY29" fmla="*/ 2473546 h 2701229"/>
                <a:gd name="connsiteX30" fmla="*/ 1496457 w 6029898"/>
                <a:gd name="connsiteY30" fmla="*/ 2528631 h 2701229"/>
                <a:gd name="connsiteX31" fmla="*/ 1364255 w 6029898"/>
                <a:gd name="connsiteY31" fmla="*/ 2517614 h 2701229"/>
                <a:gd name="connsiteX32" fmla="*/ 1055782 w 6029898"/>
                <a:gd name="connsiteY32" fmla="*/ 2693884 h 2701229"/>
                <a:gd name="connsiteX33" fmla="*/ 1055782 w 6029898"/>
                <a:gd name="connsiteY33" fmla="*/ 2473546 h 2701229"/>
                <a:gd name="connsiteX34" fmla="*/ 1408322 w 6029898"/>
                <a:gd name="connsiteY34" fmla="*/ 2407445 h 2701229"/>
                <a:gd name="connsiteX35" fmla="*/ 1507474 w 6029898"/>
                <a:gd name="connsiteY35" fmla="*/ 2396428 h 2701229"/>
                <a:gd name="connsiteX36" fmla="*/ 1628660 w 6029898"/>
                <a:gd name="connsiteY36" fmla="*/ 2308293 h 2701229"/>
                <a:gd name="connsiteX37" fmla="*/ 1904081 w 6029898"/>
                <a:gd name="connsiteY37" fmla="*/ 2264226 h 2701229"/>
                <a:gd name="connsiteX38" fmla="*/ 2102385 w 6029898"/>
                <a:gd name="connsiteY38" fmla="*/ 2109990 h 2701229"/>
                <a:gd name="connsiteX39" fmla="*/ 2300688 w 6029898"/>
                <a:gd name="connsiteY39" fmla="*/ 2109990 h 2701229"/>
                <a:gd name="connsiteX40" fmla="*/ 2543060 w 6029898"/>
                <a:gd name="connsiteY40" fmla="*/ 2010838 h 2701229"/>
                <a:gd name="connsiteX41" fmla="*/ 2653228 w 6029898"/>
                <a:gd name="connsiteY41" fmla="*/ 1867619 h 2701229"/>
                <a:gd name="connsiteX42" fmla="*/ 2851532 w 6029898"/>
                <a:gd name="connsiteY42" fmla="*/ 1834568 h 2701229"/>
                <a:gd name="connsiteX43" fmla="*/ 2994751 w 6029898"/>
                <a:gd name="connsiteY43" fmla="*/ 1735416 h 2701229"/>
                <a:gd name="connsiteX44" fmla="*/ 3060852 w 6029898"/>
                <a:gd name="connsiteY44" fmla="*/ 1867619 h 2701229"/>
                <a:gd name="connsiteX45" fmla="*/ 3270173 w 6029898"/>
                <a:gd name="connsiteY45" fmla="*/ 1845585 h 2701229"/>
                <a:gd name="connsiteX46" fmla="*/ 3281190 w 6029898"/>
                <a:gd name="connsiteY46" fmla="*/ 1504062 h 2701229"/>
                <a:gd name="connsiteX47" fmla="*/ 3501527 w 6029898"/>
                <a:gd name="connsiteY47" fmla="*/ 1338809 h 2701229"/>
                <a:gd name="connsiteX48" fmla="*/ 3644746 w 6029898"/>
                <a:gd name="connsiteY48" fmla="*/ 1250674 h 2701229"/>
                <a:gd name="connsiteX49" fmla="*/ 3435426 w 6029898"/>
                <a:gd name="connsiteY49" fmla="*/ 1272708 h 2701229"/>
                <a:gd name="connsiteX50" fmla="*/ 3292207 w 6029898"/>
                <a:gd name="connsiteY50" fmla="*/ 1250674 h 2701229"/>
                <a:gd name="connsiteX51" fmla="*/ 3137970 w 6029898"/>
                <a:gd name="connsiteY51" fmla="*/ 1426944 h 2701229"/>
                <a:gd name="connsiteX52" fmla="*/ 3060852 w 6029898"/>
                <a:gd name="connsiteY52" fmla="*/ 1448978 h 2701229"/>
                <a:gd name="connsiteX53" fmla="*/ 2763397 w 6029898"/>
                <a:gd name="connsiteY53" fmla="*/ 1294742 h 2701229"/>
                <a:gd name="connsiteX54" fmla="*/ 2609161 w 6029898"/>
                <a:gd name="connsiteY54" fmla="*/ 1173556 h 2701229"/>
                <a:gd name="connsiteX55" fmla="*/ 2432891 w 6029898"/>
                <a:gd name="connsiteY55" fmla="*/ 1096438 h 2701229"/>
                <a:gd name="connsiteX56" fmla="*/ 2410857 w 6029898"/>
                <a:gd name="connsiteY56" fmla="*/ 1327792 h 2701229"/>
                <a:gd name="connsiteX57" fmla="*/ 2245604 w 6029898"/>
                <a:gd name="connsiteY57" fmla="*/ 1085421 h 2701229"/>
                <a:gd name="connsiteX58" fmla="*/ 2047301 w 6029898"/>
                <a:gd name="connsiteY58" fmla="*/ 997286 h 2701229"/>
                <a:gd name="connsiteX59" fmla="*/ 2036284 w 6029898"/>
                <a:gd name="connsiteY59" fmla="*/ 1063387 h 2701229"/>
                <a:gd name="connsiteX60" fmla="*/ 1848997 w 6029898"/>
                <a:gd name="connsiteY60" fmla="*/ 1129489 h 2701229"/>
                <a:gd name="connsiteX61" fmla="*/ 1683744 w 6029898"/>
                <a:gd name="connsiteY61" fmla="*/ 1393893 h 2701229"/>
                <a:gd name="connsiteX62" fmla="*/ 1595609 w 6029898"/>
                <a:gd name="connsiteY62" fmla="*/ 1559146 h 2701229"/>
                <a:gd name="connsiteX63" fmla="*/ 1606626 w 6029898"/>
                <a:gd name="connsiteY63" fmla="*/ 1691349 h 2701229"/>
                <a:gd name="connsiteX64" fmla="*/ 1474423 w 6029898"/>
                <a:gd name="connsiteY64" fmla="*/ 1801518 h 2701229"/>
                <a:gd name="connsiteX65" fmla="*/ 1353238 w 6029898"/>
                <a:gd name="connsiteY65" fmla="*/ 1812534 h 2701229"/>
                <a:gd name="connsiteX66" fmla="*/ 1364255 w 6029898"/>
                <a:gd name="connsiteY66" fmla="*/ 1889652 h 2701229"/>
                <a:gd name="connsiteX67" fmla="*/ 1573575 w 6029898"/>
                <a:gd name="connsiteY67" fmla="*/ 1812534 h 2701229"/>
                <a:gd name="connsiteX68" fmla="*/ 1738828 w 6029898"/>
                <a:gd name="connsiteY68" fmla="*/ 1812534 h 2701229"/>
                <a:gd name="connsiteX69" fmla="*/ 1771879 w 6029898"/>
                <a:gd name="connsiteY69" fmla="*/ 1999821 h 2701229"/>
                <a:gd name="connsiteX70" fmla="*/ 1749845 w 6029898"/>
                <a:gd name="connsiteY70" fmla="*/ 2132024 h 2701229"/>
                <a:gd name="connsiteX71" fmla="*/ 1562558 w 6029898"/>
                <a:gd name="connsiteY71" fmla="*/ 2143040 h 2701229"/>
                <a:gd name="connsiteX72" fmla="*/ 1474423 w 6029898"/>
                <a:gd name="connsiteY72" fmla="*/ 2054905 h 2701229"/>
                <a:gd name="connsiteX73" fmla="*/ 1353238 w 6029898"/>
                <a:gd name="connsiteY73" fmla="*/ 1966771 h 2701229"/>
                <a:gd name="connsiteX74" fmla="*/ 1298154 w 6029898"/>
                <a:gd name="connsiteY74" fmla="*/ 1823551 h 2701229"/>
                <a:gd name="connsiteX75" fmla="*/ 1199002 w 6029898"/>
                <a:gd name="connsiteY75" fmla="*/ 1878636 h 2701229"/>
                <a:gd name="connsiteX76" fmla="*/ 1353238 w 6029898"/>
                <a:gd name="connsiteY76" fmla="*/ 1966771 h 2701229"/>
                <a:gd name="connsiteX77" fmla="*/ 1331204 w 6029898"/>
                <a:gd name="connsiteY77" fmla="*/ 2043889 h 2701229"/>
                <a:gd name="connsiteX78" fmla="*/ 1199002 w 6029898"/>
                <a:gd name="connsiteY78" fmla="*/ 2043889 h 2701229"/>
                <a:gd name="connsiteX79" fmla="*/ 1055782 w 6029898"/>
                <a:gd name="connsiteY79" fmla="*/ 2098973 h 2701229"/>
                <a:gd name="connsiteX80" fmla="*/ 1132901 w 6029898"/>
                <a:gd name="connsiteY80" fmla="*/ 2154057 h 2701229"/>
                <a:gd name="connsiteX81" fmla="*/ 1121884 w 6029898"/>
                <a:gd name="connsiteY81" fmla="*/ 2231175 h 2701229"/>
                <a:gd name="connsiteX82" fmla="*/ 780361 w 6029898"/>
                <a:gd name="connsiteY82" fmla="*/ 2209142 h 2701229"/>
                <a:gd name="connsiteX83" fmla="*/ 515956 w 6029898"/>
                <a:gd name="connsiteY83" fmla="*/ 2209142 h 2701229"/>
                <a:gd name="connsiteX84" fmla="*/ 284602 w 6029898"/>
                <a:gd name="connsiteY84" fmla="*/ 2242192 h 2701229"/>
                <a:gd name="connsiteX85" fmla="*/ 229517 w 6029898"/>
                <a:gd name="connsiteY85" fmla="*/ 2143040 h 2701229"/>
                <a:gd name="connsiteX86" fmla="*/ 328669 w 6029898"/>
                <a:gd name="connsiteY86" fmla="*/ 2109990 h 2701229"/>
                <a:gd name="connsiteX87" fmla="*/ 295619 w 6029898"/>
                <a:gd name="connsiteY87" fmla="*/ 1988804 h 2701229"/>
                <a:gd name="connsiteX88" fmla="*/ 306635 w 6029898"/>
                <a:gd name="connsiteY88" fmla="*/ 1834568 h 2701229"/>
                <a:gd name="connsiteX89" fmla="*/ 42231 w 6029898"/>
                <a:gd name="connsiteY89" fmla="*/ 1735416 h 2701229"/>
                <a:gd name="connsiteX90" fmla="*/ 53247 w 6029898"/>
                <a:gd name="connsiteY90" fmla="*/ 1504062 h 2701229"/>
                <a:gd name="connsiteX91" fmla="*/ 284602 w 6029898"/>
                <a:gd name="connsiteY91" fmla="*/ 1096438 h 2701229"/>
                <a:gd name="connsiteX92" fmla="*/ 295619 w 6029898"/>
                <a:gd name="connsiteY92" fmla="*/ 865084 h 2701229"/>
                <a:gd name="connsiteX93" fmla="*/ 405787 w 6029898"/>
                <a:gd name="connsiteY93" fmla="*/ 666780 h 2701229"/>
                <a:gd name="connsiteX94" fmla="*/ 493922 w 6029898"/>
                <a:gd name="connsiteY94" fmla="*/ 809999 h 2701229"/>
                <a:gd name="connsiteX95" fmla="*/ 659175 w 6029898"/>
                <a:gd name="connsiteY95" fmla="*/ 843050 h 2701229"/>
                <a:gd name="connsiteX96" fmla="*/ 769344 w 6029898"/>
                <a:gd name="connsiteY96" fmla="*/ 622713 h 2701229"/>
                <a:gd name="connsiteX97" fmla="*/ 978664 w 6029898"/>
                <a:gd name="connsiteY97" fmla="*/ 60852 h 2701229"/>
                <a:gd name="connsiteX98" fmla="*/ 6002356 w 6029898"/>
                <a:gd name="connsiteY98" fmla="*/ 82886 h 2701229"/>
                <a:gd name="connsiteX99" fmla="*/ 5991339 w 6029898"/>
                <a:gd name="connsiteY99" fmla="*/ 1393893 h 270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29898" h="2701229">
                  <a:moveTo>
                    <a:pt x="5991339" y="1393893"/>
                  </a:moveTo>
                  <a:cubicBezTo>
                    <a:pt x="5952780" y="1616067"/>
                    <a:pt x="5824250" y="1412255"/>
                    <a:pt x="5771002" y="1415927"/>
                  </a:cubicBezTo>
                  <a:cubicBezTo>
                    <a:pt x="5717754" y="1419599"/>
                    <a:pt x="5690211" y="1399402"/>
                    <a:pt x="5671850" y="1415927"/>
                  </a:cubicBezTo>
                  <a:cubicBezTo>
                    <a:pt x="5653489" y="1432452"/>
                    <a:pt x="5717753" y="1516915"/>
                    <a:pt x="5660833" y="1515079"/>
                  </a:cubicBezTo>
                  <a:cubicBezTo>
                    <a:pt x="5603913" y="1513243"/>
                    <a:pt x="5403773" y="1426944"/>
                    <a:pt x="5330327" y="1404910"/>
                  </a:cubicBezTo>
                  <a:cubicBezTo>
                    <a:pt x="5256881" y="1382876"/>
                    <a:pt x="5258717" y="1362679"/>
                    <a:pt x="5220158" y="1382877"/>
                  </a:cubicBezTo>
                  <a:cubicBezTo>
                    <a:pt x="5181599" y="1403075"/>
                    <a:pt x="5135696" y="1482029"/>
                    <a:pt x="5098973" y="1526096"/>
                  </a:cubicBezTo>
                  <a:cubicBezTo>
                    <a:pt x="5062250" y="1570163"/>
                    <a:pt x="5036544" y="1627084"/>
                    <a:pt x="4999821" y="1647281"/>
                  </a:cubicBezTo>
                  <a:cubicBezTo>
                    <a:pt x="4963098" y="1667478"/>
                    <a:pt x="4928211" y="1649117"/>
                    <a:pt x="4878635" y="1647281"/>
                  </a:cubicBezTo>
                  <a:cubicBezTo>
                    <a:pt x="4829059" y="1645445"/>
                    <a:pt x="4757450" y="1636265"/>
                    <a:pt x="4702366" y="1636265"/>
                  </a:cubicBezTo>
                  <a:cubicBezTo>
                    <a:pt x="4647282" y="1636265"/>
                    <a:pt x="4595869" y="1650953"/>
                    <a:pt x="4548129" y="1647281"/>
                  </a:cubicBezTo>
                  <a:cubicBezTo>
                    <a:pt x="4500389" y="1643609"/>
                    <a:pt x="4459994" y="1617903"/>
                    <a:pt x="4415927" y="1614231"/>
                  </a:cubicBezTo>
                  <a:cubicBezTo>
                    <a:pt x="4371860" y="1610559"/>
                    <a:pt x="4296578" y="1641773"/>
                    <a:pt x="4283725" y="1625248"/>
                  </a:cubicBezTo>
                  <a:cubicBezTo>
                    <a:pt x="4270872" y="1608723"/>
                    <a:pt x="4322284" y="1555474"/>
                    <a:pt x="4338809" y="1515079"/>
                  </a:cubicBezTo>
                  <a:cubicBezTo>
                    <a:pt x="4355334" y="1474684"/>
                    <a:pt x="4399401" y="1404911"/>
                    <a:pt x="4382876" y="1382877"/>
                  </a:cubicBezTo>
                  <a:cubicBezTo>
                    <a:pt x="4366351" y="1360843"/>
                    <a:pt x="4302086" y="1362680"/>
                    <a:pt x="4239657" y="1382877"/>
                  </a:cubicBezTo>
                  <a:cubicBezTo>
                    <a:pt x="4177228" y="1403074"/>
                    <a:pt x="4070732" y="1461831"/>
                    <a:pt x="4008303" y="1504062"/>
                  </a:cubicBezTo>
                  <a:cubicBezTo>
                    <a:pt x="3945874" y="1546293"/>
                    <a:pt x="3903643" y="1588525"/>
                    <a:pt x="3865084" y="1636265"/>
                  </a:cubicBezTo>
                  <a:cubicBezTo>
                    <a:pt x="3826525" y="1684005"/>
                    <a:pt x="3789802" y="1753778"/>
                    <a:pt x="3776949" y="1790501"/>
                  </a:cubicBezTo>
                  <a:cubicBezTo>
                    <a:pt x="3764096" y="1827224"/>
                    <a:pt x="3753079" y="1852930"/>
                    <a:pt x="3787966" y="1856602"/>
                  </a:cubicBezTo>
                  <a:cubicBezTo>
                    <a:pt x="3822853" y="1860274"/>
                    <a:pt x="3938529" y="1803353"/>
                    <a:pt x="3986269" y="1812534"/>
                  </a:cubicBezTo>
                  <a:cubicBezTo>
                    <a:pt x="4034009" y="1821715"/>
                    <a:pt x="4079912" y="1880472"/>
                    <a:pt x="4074404" y="1911686"/>
                  </a:cubicBezTo>
                  <a:cubicBezTo>
                    <a:pt x="4068896" y="1942900"/>
                    <a:pt x="4039518" y="1994313"/>
                    <a:pt x="3953219" y="1999821"/>
                  </a:cubicBezTo>
                  <a:cubicBezTo>
                    <a:pt x="3866920" y="2005329"/>
                    <a:pt x="3681469" y="1944737"/>
                    <a:pt x="3556611" y="1944737"/>
                  </a:cubicBezTo>
                  <a:cubicBezTo>
                    <a:pt x="3431753" y="1944737"/>
                    <a:pt x="3303224" y="1992477"/>
                    <a:pt x="3204072" y="1999821"/>
                  </a:cubicBezTo>
                  <a:cubicBezTo>
                    <a:pt x="3104920" y="2007165"/>
                    <a:pt x="3040655" y="1972279"/>
                    <a:pt x="2961701" y="1988804"/>
                  </a:cubicBezTo>
                  <a:cubicBezTo>
                    <a:pt x="2882747" y="2005329"/>
                    <a:pt x="2803792" y="2075103"/>
                    <a:pt x="2730346" y="2098973"/>
                  </a:cubicBezTo>
                  <a:cubicBezTo>
                    <a:pt x="2656900" y="2122843"/>
                    <a:pt x="2667917" y="2084284"/>
                    <a:pt x="2521026" y="2132024"/>
                  </a:cubicBezTo>
                  <a:cubicBezTo>
                    <a:pt x="2374135" y="2179764"/>
                    <a:pt x="1983036" y="2328492"/>
                    <a:pt x="1848997" y="2385412"/>
                  </a:cubicBezTo>
                  <a:cubicBezTo>
                    <a:pt x="1714958" y="2442332"/>
                    <a:pt x="1775551" y="2449676"/>
                    <a:pt x="1716794" y="2473546"/>
                  </a:cubicBezTo>
                  <a:cubicBezTo>
                    <a:pt x="1658037" y="2497416"/>
                    <a:pt x="1555213" y="2521286"/>
                    <a:pt x="1496457" y="2528631"/>
                  </a:cubicBezTo>
                  <a:cubicBezTo>
                    <a:pt x="1437701" y="2535976"/>
                    <a:pt x="1437701" y="2490072"/>
                    <a:pt x="1364255" y="2517614"/>
                  </a:cubicBezTo>
                  <a:cubicBezTo>
                    <a:pt x="1290809" y="2545156"/>
                    <a:pt x="1107194" y="2701229"/>
                    <a:pt x="1055782" y="2693884"/>
                  </a:cubicBezTo>
                  <a:cubicBezTo>
                    <a:pt x="1004370" y="2686539"/>
                    <a:pt x="997025" y="2521286"/>
                    <a:pt x="1055782" y="2473546"/>
                  </a:cubicBezTo>
                  <a:cubicBezTo>
                    <a:pt x="1114539" y="2425806"/>
                    <a:pt x="1333040" y="2420298"/>
                    <a:pt x="1408322" y="2407445"/>
                  </a:cubicBezTo>
                  <a:cubicBezTo>
                    <a:pt x="1483604" y="2394592"/>
                    <a:pt x="1470751" y="2412953"/>
                    <a:pt x="1507474" y="2396428"/>
                  </a:cubicBezTo>
                  <a:cubicBezTo>
                    <a:pt x="1544197" y="2379903"/>
                    <a:pt x="1562559" y="2330327"/>
                    <a:pt x="1628660" y="2308293"/>
                  </a:cubicBezTo>
                  <a:cubicBezTo>
                    <a:pt x="1694761" y="2286259"/>
                    <a:pt x="1825127" y="2297276"/>
                    <a:pt x="1904081" y="2264226"/>
                  </a:cubicBezTo>
                  <a:cubicBezTo>
                    <a:pt x="1983035" y="2231176"/>
                    <a:pt x="2036284" y="2135696"/>
                    <a:pt x="2102385" y="2109990"/>
                  </a:cubicBezTo>
                  <a:cubicBezTo>
                    <a:pt x="2168486" y="2084284"/>
                    <a:pt x="2227242" y="2126515"/>
                    <a:pt x="2300688" y="2109990"/>
                  </a:cubicBezTo>
                  <a:cubicBezTo>
                    <a:pt x="2374134" y="2093465"/>
                    <a:pt x="2484303" y="2051233"/>
                    <a:pt x="2543060" y="2010838"/>
                  </a:cubicBezTo>
                  <a:cubicBezTo>
                    <a:pt x="2601817" y="1970443"/>
                    <a:pt x="2601816" y="1896997"/>
                    <a:pt x="2653228" y="1867619"/>
                  </a:cubicBezTo>
                  <a:cubicBezTo>
                    <a:pt x="2704640" y="1838241"/>
                    <a:pt x="2794612" y="1856602"/>
                    <a:pt x="2851532" y="1834568"/>
                  </a:cubicBezTo>
                  <a:cubicBezTo>
                    <a:pt x="2908452" y="1812534"/>
                    <a:pt x="2959864" y="1729908"/>
                    <a:pt x="2994751" y="1735416"/>
                  </a:cubicBezTo>
                  <a:cubicBezTo>
                    <a:pt x="3029638" y="1740924"/>
                    <a:pt x="3014948" y="1849258"/>
                    <a:pt x="3060852" y="1867619"/>
                  </a:cubicBezTo>
                  <a:cubicBezTo>
                    <a:pt x="3106756" y="1885981"/>
                    <a:pt x="3233450" y="1906178"/>
                    <a:pt x="3270173" y="1845585"/>
                  </a:cubicBezTo>
                  <a:cubicBezTo>
                    <a:pt x="3306896" y="1784992"/>
                    <a:pt x="3242631" y="1588525"/>
                    <a:pt x="3281190" y="1504062"/>
                  </a:cubicBezTo>
                  <a:cubicBezTo>
                    <a:pt x="3319749" y="1419599"/>
                    <a:pt x="3440934" y="1381040"/>
                    <a:pt x="3501527" y="1338809"/>
                  </a:cubicBezTo>
                  <a:cubicBezTo>
                    <a:pt x="3562120" y="1296578"/>
                    <a:pt x="3655763" y="1261691"/>
                    <a:pt x="3644746" y="1250674"/>
                  </a:cubicBezTo>
                  <a:cubicBezTo>
                    <a:pt x="3633729" y="1239657"/>
                    <a:pt x="3494182" y="1272708"/>
                    <a:pt x="3435426" y="1272708"/>
                  </a:cubicBezTo>
                  <a:cubicBezTo>
                    <a:pt x="3376670" y="1272708"/>
                    <a:pt x="3341783" y="1224968"/>
                    <a:pt x="3292207" y="1250674"/>
                  </a:cubicBezTo>
                  <a:cubicBezTo>
                    <a:pt x="3242631" y="1276380"/>
                    <a:pt x="3176529" y="1393893"/>
                    <a:pt x="3137970" y="1426944"/>
                  </a:cubicBezTo>
                  <a:cubicBezTo>
                    <a:pt x="3099411" y="1459995"/>
                    <a:pt x="3123281" y="1471012"/>
                    <a:pt x="3060852" y="1448978"/>
                  </a:cubicBezTo>
                  <a:cubicBezTo>
                    <a:pt x="2998423" y="1426944"/>
                    <a:pt x="2838679" y="1340646"/>
                    <a:pt x="2763397" y="1294742"/>
                  </a:cubicBezTo>
                  <a:cubicBezTo>
                    <a:pt x="2688115" y="1248838"/>
                    <a:pt x="2664245" y="1206607"/>
                    <a:pt x="2609161" y="1173556"/>
                  </a:cubicBezTo>
                  <a:cubicBezTo>
                    <a:pt x="2554077" y="1140505"/>
                    <a:pt x="2465942" y="1070732"/>
                    <a:pt x="2432891" y="1096438"/>
                  </a:cubicBezTo>
                  <a:cubicBezTo>
                    <a:pt x="2399840" y="1122144"/>
                    <a:pt x="2442071" y="1329628"/>
                    <a:pt x="2410857" y="1327792"/>
                  </a:cubicBezTo>
                  <a:cubicBezTo>
                    <a:pt x="2379643" y="1325956"/>
                    <a:pt x="2306197" y="1140505"/>
                    <a:pt x="2245604" y="1085421"/>
                  </a:cubicBezTo>
                  <a:cubicBezTo>
                    <a:pt x="2185011" y="1030337"/>
                    <a:pt x="2082188" y="1000958"/>
                    <a:pt x="2047301" y="997286"/>
                  </a:cubicBezTo>
                  <a:cubicBezTo>
                    <a:pt x="2012414" y="993614"/>
                    <a:pt x="2069335" y="1041353"/>
                    <a:pt x="2036284" y="1063387"/>
                  </a:cubicBezTo>
                  <a:cubicBezTo>
                    <a:pt x="2003233" y="1085421"/>
                    <a:pt x="1907754" y="1074405"/>
                    <a:pt x="1848997" y="1129489"/>
                  </a:cubicBezTo>
                  <a:cubicBezTo>
                    <a:pt x="1790240" y="1184573"/>
                    <a:pt x="1725975" y="1322284"/>
                    <a:pt x="1683744" y="1393893"/>
                  </a:cubicBezTo>
                  <a:cubicBezTo>
                    <a:pt x="1641513" y="1465502"/>
                    <a:pt x="1608462" y="1509570"/>
                    <a:pt x="1595609" y="1559146"/>
                  </a:cubicBezTo>
                  <a:cubicBezTo>
                    <a:pt x="1582756" y="1608722"/>
                    <a:pt x="1626824" y="1650954"/>
                    <a:pt x="1606626" y="1691349"/>
                  </a:cubicBezTo>
                  <a:cubicBezTo>
                    <a:pt x="1586428" y="1731744"/>
                    <a:pt x="1516654" y="1781321"/>
                    <a:pt x="1474423" y="1801518"/>
                  </a:cubicBezTo>
                  <a:cubicBezTo>
                    <a:pt x="1432192" y="1821715"/>
                    <a:pt x="1371599" y="1797845"/>
                    <a:pt x="1353238" y="1812534"/>
                  </a:cubicBezTo>
                  <a:cubicBezTo>
                    <a:pt x="1334877" y="1827223"/>
                    <a:pt x="1327532" y="1889652"/>
                    <a:pt x="1364255" y="1889652"/>
                  </a:cubicBezTo>
                  <a:cubicBezTo>
                    <a:pt x="1400978" y="1889652"/>
                    <a:pt x="1511146" y="1825387"/>
                    <a:pt x="1573575" y="1812534"/>
                  </a:cubicBezTo>
                  <a:cubicBezTo>
                    <a:pt x="1636004" y="1799681"/>
                    <a:pt x="1705777" y="1781320"/>
                    <a:pt x="1738828" y="1812534"/>
                  </a:cubicBezTo>
                  <a:cubicBezTo>
                    <a:pt x="1771879" y="1843748"/>
                    <a:pt x="1770043" y="1946573"/>
                    <a:pt x="1771879" y="1999821"/>
                  </a:cubicBezTo>
                  <a:cubicBezTo>
                    <a:pt x="1773715" y="2053069"/>
                    <a:pt x="1784732" y="2108154"/>
                    <a:pt x="1749845" y="2132024"/>
                  </a:cubicBezTo>
                  <a:cubicBezTo>
                    <a:pt x="1714958" y="2155894"/>
                    <a:pt x="1608462" y="2155893"/>
                    <a:pt x="1562558" y="2143040"/>
                  </a:cubicBezTo>
                  <a:cubicBezTo>
                    <a:pt x="1516654" y="2130187"/>
                    <a:pt x="1509310" y="2084283"/>
                    <a:pt x="1474423" y="2054905"/>
                  </a:cubicBezTo>
                  <a:cubicBezTo>
                    <a:pt x="1439536" y="2025527"/>
                    <a:pt x="1382616" y="2005330"/>
                    <a:pt x="1353238" y="1966771"/>
                  </a:cubicBezTo>
                  <a:cubicBezTo>
                    <a:pt x="1323860" y="1928212"/>
                    <a:pt x="1323860" y="1838240"/>
                    <a:pt x="1298154" y="1823551"/>
                  </a:cubicBezTo>
                  <a:cubicBezTo>
                    <a:pt x="1272448" y="1808862"/>
                    <a:pt x="1189821" y="1854766"/>
                    <a:pt x="1199002" y="1878636"/>
                  </a:cubicBezTo>
                  <a:cubicBezTo>
                    <a:pt x="1208183" y="1902506"/>
                    <a:pt x="1331204" y="1939229"/>
                    <a:pt x="1353238" y="1966771"/>
                  </a:cubicBezTo>
                  <a:cubicBezTo>
                    <a:pt x="1375272" y="1994313"/>
                    <a:pt x="1356910" y="2031036"/>
                    <a:pt x="1331204" y="2043889"/>
                  </a:cubicBezTo>
                  <a:cubicBezTo>
                    <a:pt x="1305498" y="2056742"/>
                    <a:pt x="1244906" y="2034708"/>
                    <a:pt x="1199002" y="2043889"/>
                  </a:cubicBezTo>
                  <a:cubicBezTo>
                    <a:pt x="1153098" y="2053070"/>
                    <a:pt x="1066799" y="2080612"/>
                    <a:pt x="1055782" y="2098973"/>
                  </a:cubicBezTo>
                  <a:cubicBezTo>
                    <a:pt x="1044765" y="2117334"/>
                    <a:pt x="1121884" y="2132023"/>
                    <a:pt x="1132901" y="2154057"/>
                  </a:cubicBezTo>
                  <a:cubicBezTo>
                    <a:pt x="1143918" y="2176091"/>
                    <a:pt x="1180641" y="2221994"/>
                    <a:pt x="1121884" y="2231175"/>
                  </a:cubicBezTo>
                  <a:cubicBezTo>
                    <a:pt x="1063127" y="2240356"/>
                    <a:pt x="881349" y="2212814"/>
                    <a:pt x="780361" y="2209142"/>
                  </a:cubicBezTo>
                  <a:cubicBezTo>
                    <a:pt x="679373" y="2205470"/>
                    <a:pt x="598582" y="2203634"/>
                    <a:pt x="515956" y="2209142"/>
                  </a:cubicBezTo>
                  <a:cubicBezTo>
                    <a:pt x="433330" y="2214650"/>
                    <a:pt x="332342" y="2253209"/>
                    <a:pt x="284602" y="2242192"/>
                  </a:cubicBezTo>
                  <a:cubicBezTo>
                    <a:pt x="236862" y="2231175"/>
                    <a:pt x="222173" y="2165074"/>
                    <a:pt x="229517" y="2143040"/>
                  </a:cubicBezTo>
                  <a:cubicBezTo>
                    <a:pt x="236862" y="2121006"/>
                    <a:pt x="317652" y="2135696"/>
                    <a:pt x="328669" y="2109990"/>
                  </a:cubicBezTo>
                  <a:cubicBezTo>
                    <a:pt x="339686" y="2084284"/>
                    <a:pt x="299291" y="2034708"/>
                    <a:pt x="295619" y="1988804"/>
                  </a:cubicBezTo>
                  <a:cubicBezTo>
                    <a:pt x="291947" y="1942900"/>
                    <a:pt x="348866" y="1876799"/>
                    <a:pt x="306635" y="1834568"/>
                  </a:cubicBezTo>
                  <a:cubicBezTo>
                    <a:pt x="264404" y="1792337"/>
                    <a:pt x="84462" y="1790500"/>
                    <a:pt x="42231" y="1735416"/>
                  </a:cubicBezTo>
                  <a:cubicBezTo>
                    <a:pt x="0" y="1680332"/>
                    <a:pt x="12852" y="1610558"/>
                    <a:pt x="53247" y="1504062"/>
                  </a:cubicBezTo>
                  <a:cubicBezTo>
                    <a:pt x="93642" y="1397566"/>
                    <a:pt x="244207" y="1202934"/>
                    <a:pt x="284602" y="1096438"/>
                  </a:cubicBezTo>
                  <a:cubicBezTo>
                    <a:pt x="324997" y="989942"/>
                    <a:pt x="275422" y="936694"/>
                    <a:pt x="295619" y="865084"/>
                  </a:cubicBezTo>
                  <a:cubicBezTo>
                    <a:pt x="315817" y="793474"/>
                    <a:pt x="372737" y="675961"/>
                    <a:pt x="405787" y="666780"/>
                  </a:cubicBezTo>
                  <a:cubicBezTo>
                    <a:pt x="438837" y="657599"/>
                    <a:pt x="451691" y="780621"/>
                    <a:pt x="493922" y="809999"/>
                  </a:cubicBezTo>
                  <a:cubicBezTo>
                    <a:pt x="536153" y="839377"/>
                    <a:pt x="613271" y="874264"/>
                    <a:pt x="659175" y="843050"/>
                  </a:cubicBezTo>
                  <a:cubicBezTo>
                    <a:pt x="705079" y="811836"/>
                    <a:pt x="716096" y="753079"/>
                    <a:pt x="769344" y="622713"/>
                  </a:cubicBezTo>
                  <a:cubicBezTo>
                    <a:pt x="822592" y="492347"/>
                    <a:pt x="811121" y="301430"/>
                    <a:pt x="978664" y="60852"/>
                  </a:cubicBezTo>
                  <a:cubicBezTo>
                    <a:pt x="1933308" y="35427"/>
                    <a:pt x="5152599" y="0"/>
                    <a:pt x="6002356" y="82886"/>
                  </a:cubicBezTo>
                  <a:cubicBezTo>
                    <a:pt x="6014928" y="808920"/>
                    <a:pt x="6029898" y="1171720"/>
                    <a:pt x="5991339" y="1393893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4343" y="3504305"/>
              <a:ext cx="3652220" cy="3343835"/>
            </a:xfrm>
            <a:custGeom>
              <a:avLst/>
              <a:gdLst>
                <a:gd name="connsiteX0" fmla="*/ 3967778 w 4184724"/>
                <a:gd name="connsiteY0" fmla="*/ 3255981 h 3826136"/>
                <a:gd name="connsiteX1" fmla="*/ 4053839 w 4184724"/>
                <a:gd name="connsiteY1" fmla="*/ 2804160 h 3826136"/>
                <a:gd name="connsiteX2" fmla="*/ 4129143 w 4184724"/>
                <a:gd name="connsiteY2" fmla="*/ 2406127 h 3826136"/>
                <a:gd name="connsiteX3" fmla="*/ 4182931 w 4184724"/>
                <a:gd name="connsiteY3" fmla="*/ 1706880 h 3826136"/>
                <a:gd name="connsiteX4" fmla="*/ 4139900 w 4184724"/>
                <a:gd name="connsiteY4" fmla="*/ 706419 h 3826136"/>
                <a:gd name="connsiteX5" fmla="*/ 3924747 w 4184724"/>
                <a:gd name="connsiteY5" fmla="*/ 469750 h 3826136"/>
                <a:gd name="connsiteX6" fmla="*/ 3870959 w 4184724"/>
                <a:gd name="connsiteY6" fmla="*/ 254598 h 3826136"/>
                <a:gd name="connsiteX7" fmla="*/ 3655806 w 4184724"/>
                <a:gd name="connsiteY7" fmla="*/ 265355 h 3826136"/>
                <a:gd name="connsiteX8" fmla="*/ 3784898 w 4184724"/>
                <a:gd name="connsiteY8" fmla="*/ 405205 h 3826136"/>
                <a:gd name="connsiteX9" fmla="*/ 3827929 w 4184724"/>
                <a:gd name="connsiteY9" fmla="*/ 545054 h 3826136"/>
                <a:gd name="connsiteX10" fmla="*/ 3827929 w 4184724"/>
                <a:gd name="connsiteY10" fmla="*/ 674146 h 3826136"/>
                <a:gd name="connsiteX11" fmla="*/ 3989293 w 4184724"/>
                <a:gd name="connsiteY11" fmla="*/ 717176 h 3826136"/>
                <a:gd name="connsiteX12" fmla="*/ 3946263 w 4184724"/>
                <a:gd name="connsiteY12" fmla="*/ 910814 h 3826136"/>
                <a:gd name="connsiteX13" fmla="*/ 4021566 w 4184724"/>
                <a:gd name="connsiteY13" fmla="*/ 986118 h 3826136"/>
                <a:gd name="connsiteX14" fmla="*/ 4096870 w 4184724"/>
                <a:gd name="connsiteY14" fmla="*/ 1212028 h 3826136"/>
                <a:gd name="connsiteX15" fmla="*/ 4139900 w 4184724"/>
                <a:gd name="connsiteY15" fmla="*/ 1706880 h 3826136"/>
                <a:gd name="connsiteX16" fmla="*/ 4086112 w 4184724"/>
                <a:gd name="connsiteY16" fmla="*/ 2384612 h 3826136"/>
                <a:gd name="connsiteX17" fmla="*/ 3989293 w 4184724"/>
                <a:gd name="connsiteY17" fmla="*/ 2664310 h 3826136"/>
                <a:gd name="connsiteX18" fmla="*/ 3935505 w 4184724"/>
                <a:gd name="connsiteY18" fmla="*/ 2470673 h 3826136"/>
                <a:gd name="connsiteX19" fmla="*/ 4064597 w 4184724"/>
                <a:gd name="connsiteY19" fmla="*/ 2330823 h 3826136"/>
                <a:gd name="connsiteX20" fmla="*/ 3881717 w 4184724"/>
                <a:gd name="connsiteY20" fmla="*/ 2244762 h 3826136"/>
                <a:gd name="connsiteX21" fmla="*/ 3752625 w 4184724"/>
                <a:gd name="connsiteY21" fmla="*/ 2352339 h 3826136"/>
                <a:gd name="connsiteX22" fmla="*/ 3688079 w 4184724"/>
                <a:gd name="connsiteY22" fmla="*/ 2459915 h 3826136"/>
                <a:gd name="connsiteX23" fmla="*/ 3602018 w 4184724"/>
                <a:gd name="connsiteY23" fmla="*/ 2438400 h 3826136"/>
                <a:gd name="connsiteX24" fmla="*/ 3526714 w 4184724"/>
                <a:gd name="connsiteY24" fmla="*/ 2589007 h 3826136"/>
                <a:gd name="connsiteX25" fmla="*/ 3462169 w 4184724"/>
                <a:gd name="connsiteY25" fmla="*/ 2632038 h 3826136"/>
                <a:gd name="connsiteX26" fmla="*/ 3472926 w 4184724"/>
                <a:gd name="connsiteY26" fmla="*/ 2524461 h 3826136"/>
                <a:gd name="connsiteX27" fmla="*/ 3257773 w 4184724"/>
                <a:gd name="connsiteY27" fmla="*/ 2556734 h 3826136"/>
                <a:gd name="connsiteX28" fmla="*/ 3419138 w 4184724"/>
                <a:gd name="connsiteY28" fmla="*/ 2470673 h 3826136"/>
                <a:gd name="connsiteX29" fmla="*/ 3548230 w 4184724"/>
                <a:gd name="connsiteY29" fmla="*/ 2427642 h 3826136"/>
                <a:gd name="connsiteX30" fmla="*/ 3451411 w 4184724"/>
                <a:gd name="connsiteY30" fmla="*/ 2234005 h 3826136"/>
                <a:gd name="connsiteX31" fmla="*/ 3666564 w 4184724"/>
                <a:gd name="connsiteY31" fmla="*/ 2158701 h 3826136"/>
                <a:gd name="connsiteX32" fmla="*/ 3795656 w 4184724"/>
                <a:gd name="connsiteY32" fmla="*/ 2158701 h 3826136"/>
                <a:gd name="connsiteX33" fmla="*/ 3989293 w 4184724"/>
                <a:gd name="connsiteY33" fmla="*/ 2008094 h 3826136"/>
                <a:gd name="connsiteX34" fmla="*/ 4086112 w 4184724"/>
                <a:gd name="connsiteY34" fmla="*/ 1846729 h 3826136"/>
                <a:gd name="connsiteX35" fmla="*/ 3957020 w 4184724"/>
                <a:gd name="connsiteY35" fmla="*/ 1685365 h 3826136"/>
                <a:gd name="connsiteX36" fmla="*/ 3752625 w 4184724"/>
                <a:gd name="connsiteY36" fmla="*/ 1685365 h 3826136"/>
                <a:gd name="connsiteX37" fmla="*/ 3451411 w 4184724"/>
                <a:gd name="connsiteY37" fmla="*/ 1792941 h 3826136"/>
                <a:gd name="connsiteX38" fmla="*/ 3290046 w 4184724"/>
                <a:gd name="connsiteY38" fmla="*/ 1857487 h 3826136"/>
                <a:gd name="connsiteX39" fmla="*/ 3193227 w 4184724"/>
                <a:gd name="connsiteY39" fmla="*/ 1932790 h 3826136"/>
                <a:gd name="connsiteX40" fmla="*/ 3042620 w 4184724"/>
                <a:gd name="connsiteY40" fmla="*/ 2040367 h 3826136"/>
                <a:gd name="connsiteX41" fmla="*/ 2978074 w 4184724"/>
                <a:gd name="connsiteY41" fmla="*/ 1954306 h 3826136"/>
                <a:gd name="connsiteX42" fmla="*/ 3085651 w 4184724"/>
                <a:gd name="connsiteY42" fmla="*/ 1846729 h 3826136"/>
                <a:gd name="connsiteX43" fmla="*/ 3150197 w 4184724"/>
                <a:gd name="connsiteY43" fmla="*/ 1728395 h 3826136"/>
                <a:gd name="connsiteX44" fmla="*/ 3451411 w 4184724"/>
                <a:gd name="connsiteY44" fmla="*/ 1642334 h 3826136"/>
                <a:gd name="connsiteX45" fmla="*/ 3655806 w 4184724"/>
                <a:gd name="connsiteY45" fmla="*/ 1588546 h 3826136"/>
                <a:gd name="connsiteX46" fmla="*/ 3838686 w 4184724"/>
                <a:gd name="connsiteY46" fmla="*/ 1610061 h 3826136"/>
                <a:gd name="connsiteX47" fmla="*/ 4075354 w 4184724"/>
                <a:gd name="connsiteY47" fmla="*/ 1534758 h 3826136"/>
                <a:gd name="connsiteX48" fmla="*/ 4032324 w 4184724"/>
                <a:gd name="connsiteY48" fmla="*/ 1255059 h 3826136"/>
                <a:gd name="connsiteX49" fmla="*/ 3752625 w 4184724"/>
                <a:gd name="connsiteY49" fmla="*/ 1168998 h 3826136"/>
                <a:gd name="connsiteX50" fmla="*/ 3429896 w 4184724"/>
                <a:gd name="connsiteY50" fmla="*/ 1125967 h 3826136"/>
                <a:gd name="connsiteX51" fmla="*/ 3225500 w 4184724"/>
                <a:gd name="connsiteY51" fmla="*/ 996875 h 3826136"/>
                <a:gd name="connsiteX52" fmla="*/ 2999590 w 4184724"/>
                <a:gd name="connsiteY52" fmla="*/ 813995 h 3826136"/>
                <a:gd name="connsiteX53" fmla="*/ 2612314 w 4184724"/>
                <a:gd name="connsiteY53" fmla="*/ 641873 h 3826136"/>
                <a:gd name="connsiteX54" fmla="*/ 2354131 w 4184724"/>
                <a:gd name="connsiteY54" fmla="*/ 641873 h 3826136"/>
                <a:gd name="connsiteX55" fmla="*/ 2214282 w 4184724"/>
                <a:gd name="connsiteY55" fmla="*/ 458993 h 3826136"/>
                <a:gd name="connsiteX56" fmla="*/ 2085190 w 4184724"/>
                <a:gd name="connsiteY56" fmla="*/ 566569 h 3826136"/>
                <a:gd name="connsiteX57" fmla="*/ 2085190 w 4184724"/>
                <a:gd name="connsiteY57" fmla="*/ 652630 h 3826136"/>
                <a:gd name="connsiteX58" fmla="*/ 2063674 w 4184724"/>
                <a:gd name="connsiteY58" fmla="*/ 695661 h 3826136"/>
                <a:gd name="connsiteX59" fmla="*/ 1956098 w 4184724"/>
                <a:gd name="connsiteY59" fmla="*/ 652630 h 3826136"/>
                <a:gd name="connsiteX60" fmla="*/ 1891552 w 4184724"/>
                <a:gd name="connsiteY60" fmla="*/ 598842 h 3826136"/>
                <a:gd name="connsiteX61" fmla="*/ 1783976 w 4184724"/>
                <a:gd name="connsiteY61" fmla="*/ 362174 h 3826136"/>
                <a:gd name="connsiteX62" fmla="*/ 1697914 w 4184724"/>
                <a:gd name="connsiteY62" fmla="*/ 265355 h 3826136"/>
                <a:gd name="connsiteX63" fmla="*/ 1525792 w 4184724"/>
                <a:gd name="connsiteY63" fmla="*/ 39445 h 3826136"/>
                <a:gd name="connsiteX64" fmla="*/ 1213820 w 4184724"/>
                <a:gd name="connsiteY64" fmla="*/ 82475 h 3826136"/>
                <a:gd name="connsiteX65" fmla="*/ 1063213 w 4184724"/>
                <a:gd name="connsiteY65" fmla="*/ 340659 h 3826136"/>
                <a:gd name="connsiteX66" fmla="*/ 761999 w 4184724"/>
                <a:gd name="connsiteY66" fmla="*/ 340659 h 3826136"/>
                <a:gd name="connsiteX67" fmla="*/ 546846 w 4184724"/>
                <a:gd name="connsiteY67" fmla="*/ 502023 h 3826136"/>
                <a:gd name="connsiteX68" fmla="*/ 568362 w 4184724"/>
                <a:gd name="connsiteY68" fmla="*/ 3352800 h 3826136"/>
                <a:gd name="connsiteX69" fmla="*/ 3957020 w 4184724"/>
                <a:gd name="connsiteY69" fmla="*/ 3342042 h 3826136"/>
                <a:gd name="connsiteX0" fmla="*/ 3453205 w 3670151"/>
                <a:gd name="connsiteY0" fmla="*/ 3255981 h 3826136"/>
                <a:gd name="connsiteX1" fmla="*/ 3539266 w 3670151"/>
                <a:gd name="connsiteY1" fmla="*/ 2804160 h 3826136"/>
                <a:gd name="connsiteX2" fmla="*/ 3614570 w 3670151"/>
                <a:gd name="connsiteY2" fmla="*/ 2406127 h 3826136"/>
                <a:gd name="connsiteX3" fmla="*/ 3668358 w 3670151"/>
                <a:gd name="connsiteY3" fmla="*/ 1706880 h 3826136"/>
                <a:gd name="connsiteX4" fmla="*/ 3625327 w 3670151"/>
                <a:gd name="connsiteY4" fmla="*/ 706419 h 3826136"/>
                <a:gd name="connsiteX5" fmla="*/ 3410174 w 3670151"/>
                <a:gd name="connsiteY5" fmla="*/ 469750 h 3826136"/>
                <a:gd name="connsiteX6" fmla="*/ 3356386 w 3670151"/>
                <a:gd name="connsiteY6" fmla="*/ 254598 h 3826136"/>
                <a:gd name="connsiteX7" fmla="*/ 3141233 w 3670151"/>
                <a:gd name="connsiteY7" fmla="*/ 265355 h 3826136"/>
                <a:gd name="connsiteX8" fmla="*/ 3270325 w 3670151"/>
                <a:gd name="connsiteY8" fmla="*/ 405205 h 3826136"/>
                <a:gd name="connsiteX9" fmla="*/ 3313356 w 3670151"/>
                <a:gd name="connsiteY9" fmla="*/ 545054 h 3826136"/>
                <a:gd name="connsiteX10" fmla="*/ 3313356 w 3670151"/>
                <a:gd name="connsiteY10" fmla="*/ 674146 h 3826136"/>
                <a:gd name="connsiteX11" fmla="*/ 3474720 w 3670151"/>
                <a:gd name="connsiteY11" fmla="*/ 717176 h 3826136"/>
                <a:gd name="connsiteX12" fmla="*/ 3431690 w 3670151"/>
                <a:gd name="connsiteY12" fmla="*/ 910814 h 3826136"/>
                <a:gd name="connsiteX13" fmla="*/ 3506993 w 3670151"/>
                <a:gd name="connsiteY13" fmla="*/ 986118 h 3826136"/>
                <a:gd name="connsiteX14" fmla="*/ 3582297 w 3670151"/>
                <a:gd name="connsiteY14" fmla="*/ 1212028 h 3826136"/>
                <a:gd name="connsiteX15" fmla="*/ 3625327 w 3670151"/>
                <a:gd name="connsiteY15" fmla="*/ 1706880 h 3826136"/>
                <a:gd name="connsiteX16" fmla="*/ 3571539 w 3670151"/>
                <a:gd name="connsiteY16" fmla="*/ 2384612 h 3826136"/>
                <a:gd name="connsiteX17" fmla="*/ 3474720 w 3670151"/>
                <a:gd name="connsiteY17" fmla="*/ 2664310 h 3826136"/>
                <a:gd name="connsiteX18" fmla="*/ 3420932 w 3670151"/>
                <a:gd name="connsiteY18" fmla="*/ 2470673 h 3826136"/>
                <a:gd name="connsiteX19" fmla="*/ 3550024 w 3670151"/>
                <a:gd name="connsiteY19" fmla="*/ 2330823 h 3826136"/>
                <a:gd name="connsiteX20" fmla="*/ 3367144 w 3670151"/>
                <a:gd name="connsiteY20" fmla="*/ 2244762 h 3826136"/>
                <a:gd name="connsiteX21" fmla="*/ 3238052 w 3670151"/>
                <a:gd name="connsiteY21" fmla="*/ 2352339 h 3826136"/>
                <a:gd name="connsiteX22" fmla="*/ 3173506 w 3670151"/>
                <a:gd name="connsiteY22" fmla="*/ 2459915 h 3826136"/>
                <a:gd name="connsiteX23" fmla="*/ 3087445 w 3670151"/>
                <a:gd name="connsiteY23" fmla="*/ 2438400 h 3826136"/>
                <a:gd name="connsiteX24" fmla="*/ 3012141 w 3670151"/>
                <a:gd name="connsiteY24" fmla="*/ 2589007 h 3826136"/>
                <a:gd name="connsiteX25" fmla="*/ 2947596 w 3670151"/>
                <a:gd name="connsiteY25" fmla="*/ 2632038 h 3826136"/>
                <a:gd name="connsiteX26" fmla="*/ 2958353 w 3670151"/>
                <a:gd name="connsiteY26" fmla="*/ 2524461 h 3826136"/>
                <a:gd name="connsiteX27" fmla="*/ 2743200 w 3670151"/>
                <a:gd name="connsiteY27" fmla="*/ 2556734 h 3826136"/>
                <a:gd name="connsiteX28" fmla="*/ 2904565 w 3670151"/>
                <a:gd name="connsiteY28" fmla="*/ 2470673 h 3826136"/>
                <a:gd name="connsiteX29" fmla="*/ 3033657 w 3670151"/>
                <a:gd name="connsiteY29" fmla="*/ 2427642 h 3826136"/>
                <a:gd name="connsiteX30" fmla="*/ 2936838 w 3670151"/>
                <a:gd name="connsiteY30" fmla="*/ 2234005 h 3826136"/>
                <a:gd name="connsiteX31" fmla="*/ 3151991 w 3670151"/>
                <a:gd name="connsiteY31" fmla="*/ 2158701 h 3826136"/>
                <a:gd name="connsiteX32" fmla="*/ 3281083 w 3670151"/>
                <a:gd name="connsiteY32" fmla="*/ 2158701 h 3826136"/>
                <a:gd name="connsiteX33" fmla="*/ 3474720 w 3670151"/>
                <a:gd name="connsiteY33" fmla="*/ 2008094 h 3826136"/>
                <a:gd name="connsiteX34" fmla="*/ 3571539 w 3670151"/>
                <a:gd name="connsiteY34" fmla="*/ 1846729 h 3826136"/>
                <a:gd name="connsiteX35" fmla="*/ 3442447 w 3670151"/>
                <a:gd name="connsiteY35" fmla="*/ 1685365 h 3826136"/>
                <a:gd name="connsiteX36" fmla="*/ 3238052 w 3670151"/>
                <a:gd name="connsiteY36" fmla="*/ 1685365 h 3826136"/>
                <a:gd name="connsiteX37" fmla="*/ 2936838 w 3670151"/>
                <a:gd name="connsiteY37" fmla="*/ 1792941 h 3826136"/>
                <a:gd name="connsiteX38" fmla="*/ 2775473 w 3670151"/>
                <a:gd name="connsiteY38" fmla="*/ 1857487 h 3826136"/>
                <a:gd name="connsiteX39" fmla="*/ 2678654 w 3670151"/>
                <a:gd name="connsiteY39" fmla="*/ 1932790 h 3826136"/>
                <a:gd name="connsiteX40" fmla="*/ 2528047 w 3670151"/>
                <a:gd name="connsiteY40" fmla="*/ 2040367 h 3826136"/>
                <a:gd name="connsiteX41" fmla="*/ 2463501 w 3670151"/>
                <a:gd name="connsiteY41" fmla="*/ 1954306 h 3826136"/>
                <a:gd name="connsiteX42" fmla="*/ 2571078 w 3670151"/>
                <a:gd name="connsiteY42" fmla="*/ 1846729 h 3826136"/>
                <a:gd name="connsiteX43" fmla="*/ 2635624 w 3670151"/>
                <a:gd name="connsiteY43" fmla="*/ 1728395 h 3826136"/>
                <a:gd name="connsiteX44" fmla="*/ 2936838 w 3670151"/>
                <a:gd name="connsiteY44" fmla="*/ 1642334 h 3826136"/>
                <a:gd name="connsiteX45" fmla="*/ 3141233 w 3670151"/>
                <a:gd name="connsiteY45" fmla="*/ 1588546 h 3826136"/>
                <a:gd name="connsiteX46" fmla="*/ 3324113 w 3670151"/>
                <a:gd name="connsiteY46" fmla="*/ 1610061 h 3826136"/>
                <a:gd name="connsiteX47" fmla="*/ 3560781 w 3670151"/>
                <a:gd name="connsiteY47" fmla="*/ 1534758 h 3826136"/>
                <a:gd name="connsiteX48" fmla="*/ 3517751 w 3670151"/>
                <a:gd name="connsiteY48" fmla="*/ 1255059 h 3826136"/>
                <a:gd name="connsiteX49" fmla="*/ 3238052 w 3670151"/>
                <a:gd name="connsiteY49" fmla="*/ 1168998 h 3826136"/>
                <a:gd name="connsiteX50" fmla="*/ 2915323 w 3670151"/>
                <a:gd name="connsiteY50" fmla="*/ 1125967 h 3826136"/>
                <a:gd name="connsiteX51" fmla="*/ 2710927 w 3670151"/>
                <a:gd name="connsiteY51" fmla="*/ 996875 h 3826136"/>
                <a:gd name="connsiteX52" fmla="*/ 2485017 w 3670151"/>
                <a:gd name="connsiteY52" fmla="*/ 813995 h 3826136"/>
                <a:gd name="connsiteX53" fmla="*/ 2097741 w 3670151"/>
                <a:gd name="connsiteY53" fmla="*/ 641873 h 3826136"/>
                <a:gd name="connsiteX54" fmla="*/ 1839558 w 3670151"/>
                <a:gd name="connsiteY54" fmla="*/ 641873 h 3826136"/>
                <a:gd name="connsiteX55" fmla="*/ 1699709 w 3670151"/>
                <a:gd name="connsiteY55" fmla="*/ 458993 h 3826136"/>
                <a:gd name="connsiteX56" fmla="*/ 1570617 w 3670151"/>
                <a:gd name="connsiteY56" fmla="*/ 566569 h 3826136"/>
                <a:gd name="connsiteX57" fmla="*/ 1570617 w 3670151"/>
                <a:gd name="connsiteY57" fmla="*/ 652630 h 3826136"/>
                <a:gd name="connsiteX58" fmla="*/ 1549101 w 3670151"/>
                <a:gd name="connsiteY58" fmla="*/ 695661 h 3826136"/>
                <a:gd name="connsiteX59" fmla="*/ 1441525 w 3670151"/>
                <a:gd name="connsiteY59" fmla="*/ 652630 h 3826136"/>
                <a:gd name="connsiteX60" fmla="*/ 1376979 w 3670151"/>
                <a:gd name="connsiteY60" fmla="*/ 598842 h 3826136"/>
                <a:gd name="connsiteX61" fmla="*/ 1269403 w 3670151"/>
                <a:gd name="connsiteY61" fmla="*/ 362174 h 3826136"/>
                <a:gd name="connsiteX62" fmla="*/ 1183341 w 3670151"/>
                <a:gd name="connsiteY62" fmla="*/ 265355 h 3826136"/>
                <a:gd name="connsiteX63" fmla="*/ 1011219 w 3670151"/>
                <a:gd name="connsiteY63" fmla="*/ 39445 h 3826136"/>
                <a:gd name="connsiteX64" fmla="*/ 699247 w 3670151"/>
                <a:gd name="connsiteY64" fmla="*/ 82475 h 3826136"/>
                <a:gd name="connsiteX65" fmla="*/ 548640 w 3670151"/>
                <a:gd name="connsiteY65" fmla="*/ 340659 h 3826136"/>
                <a:gd name="connsiteX66" fmla="*/ 247426 w 3670151"/>
                <a:gd name="connsiteY66" fmla="*/ 340659 h 3826136"/>
                <a:gd name="connsiteX67" fmla="*/ 32273 w 3670151"/>
                <a:gd name="connsiteY67" fmla="*/ 502023 h 3826136"/>
                <a:gd name="connsiteX68" fmla="*/ 53789 w 3670151"/>
                <a:gd name="connsiteY68" fmla="*/ 3352800 h 3826136"/>
                <a:gd name="connsiteX69" fmla="*/ 3442447 w 3670151"/>
                <a:gd name="connsiteY69" fmla="*/ 3342042 h 3826136"/>
                <a:gd name="connsiteX0" fmla="*/ 3453205 w 3670151"/>
                <a:gd name="connsiteY0" fmla="*/ 3247016 h 3817171"/>
                <a:gd name="connsiteX1" fmla="*/ 3539266 w 3670151"/>
                <a:gd name="connsiteY1" fmla="*/ 2795195 h 3817171"/>
                <a:gd name="connsiteX2" fmla="*/ 3614570 w 3670151"/>
                <a:gd name="connsiteY2" fmla="*/ 2397162 h 3817171"/>
                <a:gd name="connsiteX3" fmla="*/ 3668358 w 3670151"/>
                <a:gd name="connsiteY3" fmla="*/ 1697915 h 3817171"/>
                <a:gd name="connsiteX4" fmla="*/ 3625327 w 3670151"/>
                <a:gd name="connsiteY4" fmla="*/ 697454 h 3817171"/>
                <a:gd name="connsiteX5" fmla="*/ 3410174 w 3670151"/>
                <a:gd name="connsiteY5" fmla="*/ 460785 h 3817171"/>
                <a:gd name="connsiteX6" fmla="*/ 3356386 w 3670151"/>
                <a:gd name="connsiteY6" fmla="*/ 245633 h 3817171"/>
                <a:gd name="connsiteX7" fmla="*/ 3141233 w 3670151"/>
                <a:gd name="connsiteY7" fmla="*/ 256390 h 3817171"/>
                <a:gd name="connsiteX8" fmla="*/ 3270325 w 3670151"/>
                <a:gd name="connsiteY8" fmla="*/ 396240 h 3817171"/>
                <a:gd name="connsiteX9" fmla="*/ 3313356 w 3670151"/>
                <a:gd name="connsiteY9" fmla="*/ 536089 h 3817171"/>
                <a:gd name="connsiteX10" fmla="*/ 3313356 w 3670151"/>
                <a:gd name="connsiteY10" fmla="*/ 665181 h 3817171"/>
                <a:gd name="connsiteX11" fmla="*/ 3474720 w 3670151"/>
                <a:gd name="connsiteY11" fmla="*/ 708211 h 3817171"/>
                <a:gd name="connsiteX12" fmla="*/ 3431690 w 3670151"/>
                <a:gd name="connsiteY12" fmla="*/ 901849 h 3817171"/>
                <a:gd name="connsiteX13" fmla="*/ 3506993 w 3670151"/>
                <a:gd name="connsiteY13" fmla="*/ 977153 h 3817171"/>
                <a:gd name="connsiteX14" fmla="*/ 3582297 w 3670151"/>
                <a:gd name="connsiteY14" fmla="*/ 1203063 h 3817171"/>
                <a:gd name="connsiteX15" fmla="*/ 3625327 w 3670151"/>
                <a:gd name="connsiteY15" fmla="*/ 1697915 h 3817171"/>
                <a:gd name="connsiteX16" fmla="*/ 3571539 w 3670151"/>
                <a:gd name="connsiteY16" fmla="*/ 2375647 h 3817171"/>
                <a:gd name="connsiteX17" fmla="*/ 3474720 w 3670151"/>
                <a:gd name="connsiteY17" fmla="*/ 2655345 h 3817171"/>
                <a:gd name="connsiteX18" fmla="*/ 3420932 w 3670151"/>
                <a:gd name="connsiteY18" fmla="*/ 2461708 h 3817171"/>
                <a:gd name="connsiteX19" fmla="*/ 3550024 w 3670151"/>
                <a:gd name="connsiteY19" fmla="*/ 2321858 h 3817171"/>
                <a:gd name="connsiteX20" fmla="*/ 3367144 w 3670151"/>
                <a:gd name="connsiteY20" fmla="*/ 2235797 h 3817171"/>
                <a:gd name="connsiteX21" fmla="*/ 3238052 w 3670151"/>
                <a:gd name="connsiteY21" fmla="*/ 2343374 h 3817171"/>
                <a:gd name="connsiteX22" fmla="*/ 3173506 w 3670151"/>
                <a:gd name="connsiteY22" fmla="*/ 2450950 h 3817171"/>
                <a:gd name="connsiteX23" fmla="*/ 3087445 w 3670151"/>
                <a:gd name="connsiteY23" fmla="*/ 2429435 h 3817171"/>
                <a:gd name="connsiteX24" fmla="*/ 3012141 w 3670151"/>
                <a:gd name="connsiteY24" fmla="*/ 2580042 h 3817171"/>
                <a:gd name="connsiteX25" fmla="*/ 2947596 w 3670151"/>
                <a:gd name="connsiteY25" fmla="*/ 2623073 h 3817171"/>
                <a:gd name="connsiteX26" fmla="*/ 2958353 w 3670151"/>
                <a:gd name="connsiteY26" fmla="*/ 2515496 h 3817171"/>
                <a:gd name="connsiteX27" fmla="*/ 2743200 w 3670151"/>
                <a:gd name="connsiteY27" fmla="*/ 2547769 h 3817171"/>
                <a:gd name="connsiteX28" fmla="*/ 2904565 w 3670151"/>
                <a:gd name="connsiteY28" fmla="*/ 2461708 h 3817171"/>
                <a:gd name="connsiteX29" fmla="*/ 3033657 w 3670151"/>
                <a:gd name="connsiteY29" fmla="*/ 2418677 h 3817171"/>
                <a:gd name="connsiteX30" fmla="*/ 2936838 w 3670151"/>
                <a:gd name="connsiteY30" fmla="*/ 2225040 h 3817171"/>
                <a:gd name="connsiteX31" fmla="*/ 3151991 w 3670151"/>
                <a:gd name="connsiteY31" fmla="*/ 2149736 h 3817171"/>
                <a:gd name="connsiteX32" fmla="*/ 3281083 w 3670151"/>
                <a:gd name="connsiteY32" fmla="*/ 2149736 h 3817171"/>
                <a:gd name="connsiteX33" fmla="*/ 3474720 w 3670151"/>
                <a:gd name="connsiteY33" fmla="*/ 1999129 h 3817171"/>
                <a:gd name="connsiteX34" fmla="*/ 3571539 w 3670151"/>
                <a:gd name="connsiteY34" fmla="*/ 1837764 h 3817171"/>
                <a:gd name="connsiteX35" fmla="*/ 3442447 w 3670151"/>
                <a:gd name="connsiteY35" fmla="*/ 1676400 h 3817171"/>
                <a:gd name="connsiteX36" fmla="*/ 3238052 w 3670151"/>
                <a:gd name="connsiteY36" fmla="*/ 1676400 h 3817171"/>
                <a:gd name="connsiteX37" fmla="*/ 2936838 w 3670151"/>
                <a:gd name="connsiteY37" fmla="*/ 1783976 h 3817171"/>
                <a:gd name="connsiteX38" fmla="*/ 2775473 w 3670151"/>
                <a:gd name="connsiteY38" fmla="*/ 1848522 h 3817171"/>
                <a:gd name="connsiteX39" fmla="*/ 2678654 w 3670151"/>
                <a:gd name="connsiteY39" fmla="*/ 1923825 h 3817171"/>
                <a:gd name="connsiteX40" fmla="*/ 2528047 w 3670151"/>
                <a:gd name="connsiteY40" fmla="*/ 2031402 h 3817171"/>
                <a:gd name="connsiteX41" fmla="*/ 2463501 w 3670151"/>
                <a:gd name="connsiteY41" fmla="*/ 1945341 h 3817171"/>
                <a:gd name="connsiteX42" fmla="*/ 2571078 w 3670151"/>
                <a:gd name="connsiteY42" fmla="*/ 1837764 h 3817171"/>
                <a:gd name="connsiteX43" fmla="*/ 2635624 w 3670151"/>
                <a:gd name="connsiteY43" fmla="*/ 1719430 h 3817171"/>
                <a:gd name="connsiteX44" fmla="*/ 2936838 w 3670151"/>
                <a:gd name="connsiteY44" fmla="*/ 1633369 h 3817171"/>
                <a:gd name="connsiteX45" fmla="*/ 3141233 w 3670151"/>
                <a:gd name="connsiteY45" fmla="*/ 1579581 h 3817171"/>
                <a:gd name="connsiteX46" fmla="*/ 3324113 w 3670151"/>
                <a:gd name="connsiteY46" fmla="*/ 1601096 h 3817171"/>
                <a:gd name="connsiteX47" fmla="*/ 3560781 w 3670151"/>
                <a:gd name="connsiteY47" fmla="*/ 1525793 h 3817171"/>
                <a:gd name="connsiteX48" fmla="*/ 3517751 w 3670151"/>
                <a:gd name="connsiteY48" fmla="*/ 1246094 h 3817171"/>
                <a:gd name="connsiteX49" fmla="*/ 3238052 w 3670151"/>
                <a:gd name="connsiteY49" fmla="*/ 1160033 h 3817171"/>
                <a:gd name="connsiteX50" fmla="*/ 2915323 w 3670151"/>
                <a:gd name="connsiteY50" fmla="*/ 1117002 h 3817171"/>
                <a:gd name="connsiteX51" fmla="*/ 2710927 w 3670151"/>
                <a:gd name="connsiteY51" fmla="*/ 987910 h 3817171"/>
                <a:gd name="connsiteX52" fmla="*/ 2485017 w 3670151"/>
                <a:gd name="connsiteY52" fmla="*/ 805030 h 3817171"/>
                <a:gd name="connsiteX53" fmla="*/ 2097741 w 3670151"/>
                <a:gd name="connsiteY53" fmla="*/ 632908 h 3817171"/>
                <a:gd name="connsiteX54" fmla="*/ 1839558 w 3670151"/>
                <a:gd name="connsiteY54" fmla="*/ 632908 h 3817171"/>
                <a:gd name="connsiteX55" fmla="*/ 1699709 w 3670151"/>
                <a:gd name="connsiteY55" fmla="*/ 450028 h 3817171"/>
                <a:gd name="connsiteX56" fmla="*/ 1570617 w 3670151"/>
                <a:gd name="connsiteY56" fmla="*/ 557604 h 3817171"/>
                <a:gd name="connsiteX57" fmla="*/ 1570617 w 3670151"/>
                <a:gd name="connsiteY57" fmla="*/ 643665 h 3817171"/>
                <a:gd name="connsiteX58" fmla="*/ 1549101 w 3670151"/>
                <a:gd name="connsiteY58" fmla="*/ 686696 h 3817171"/>
                <a:gd name="connsiteX59" fmla="*/ 1441525 w 3670151"/>
                <a:gd name="connsiteY59" fmla="*/ 643665 h 3817171"/>
                <a:gd name="connsiteX60" fmla="*/ 1376979 w 3670151"/>
                <a:gd name="connsiteY60" fmla="*/ 589877 h 3817171"/>
                <a:gd name="connsiteX61" fmla="*/ 1269403 w 3670151"/>
                <a:gd name="connsiteY61" fmla="*/ 353209 h 3817171"/>
                <a:gd name="connsiteX62" fmla="*/ 1183341 w 3670151"/>
                <a:gd name="connsiteY62" fmla="*/ 256390 h 3817171"/>
                <a:gd name="connsiteX63" fmla="*/ 1011219 w 3670151"/>
                <a:gd name="connsiteY63" fmla="*/ 30480 h 3817171"/>
                <a:gd name="connsiteX64" fmla="*/ 699247 w 3670151"/>
                <a:gd name="connsiteY64" fmla="*/ 73510 h 3817171"/>
                <a:gd name="connsiteX65" fmla="*/ 548640 w 3670151"/>
                <a:gd name="connsiteY65" fmla="*/ 331694 h 3817171"/>
                <a:gd name="connsiteX66" fmla="*/ 247426 w 3670151"/>
                <a:gd name="connsiteY66" fmla="*/ 331694 h 3817171"/>
                <a:gd name="connsiteX67" fmla="*/ 32273 w 3670151"/>
                <a:gd name="connsiteY67" fmla="*/ 493058 h 3817171"/>
                <a:gd name="connsiteX68" fmla="*/ 53789 w 3670151"/>
                <a:gd name="connsiteY68" fmla="*/ 3343835 h 3817171"/>
                <a:gd name="connsiteX69" fmla="*/ 3442447 w 3670151"/>
                <a:gd name="connsiteY69" fmla="*/ 3333077 h 3817171"/>
                <a:gd name="connsiteX0" fmla="*/ 3435274 w 3652220"/>
                <a:gd name="connsiteY0" fmla="*/ 3247016 h 3817171"/>
                <a:gd name="connsiteX1" fmla="*/ 3521335 w 3652220"/>
                <a:gd name="connsiteY1" fmla="*/ 2795195 h 3817171"/>
                <a:gd name="connsiteX2" fmla="*/ 3596639 w 3652220"/>
                <a:gd name="connsiteY2" fmla="*/ 2397162 h 3817171"/>
                <a:gd name="connsiteX3" fmla="*/ 3650427 w 3652220"/>
                <a:gd name="connsiteY3" fmla="*/ 1697915 h 3817171"/>
                <a:gd name="connsiteX4" fmla="*/ 3607396 w 3652220"/>
                <a:gd name="connsiteY4" fmla="*/ 697454 h 3817171"/>
                <a:gd name="connsiteX5" fmla="*/ 3392243 w 3652220"/>
                <a:gd name="connsiteY5" fmla="*/ 460785 h 3817171"/>
                <a:gd name="connsiteX6" fmla="*/ 3338455 w 3652220"/>
                <a:gd name="connsiteY6" fmla="*/ 245633 h 3817171"/>
                <a:gd name="connsiteX7" fmla="*/ 3123302 w 3652220"/>
                <a:gd name="connsiteY7" fmla="*/ 256390 h 3817171"/>
                <a:gd name="connsiteX8" fmla="*/ 3252394 w 3652220"/>
                <a:gd name="connsiteY8" fmla="*/ 396240 h 3817171"/>
                <a:gd name="connsiteX9" fmla="*/ 3295425 w 3652220"/>
                <a:gd name="connsiteY9" fmla="*/ 536089 h 3817171"/>
                <a:gd name="connsiteX10" fmla="*/ 3295425 w 3652220"/>
                <a:gd name="connsiteY10" fmla="*/ 665181 h 3817171"/>
                <a:gd name="connsiteX11" fmla="*/ 3456789 w 3652220"/>
                <a:gd name="connsiteY11" fmla="*/ 708211 h 3817171"/>
                <a:gd name="connsiteX12" fmla="*/ 3413759 w 3652220"/>
                <a:gd name="connsiteY12" fmla="*/ 901849 h 3817171"/>
                <a:gd name="connsiteX13" fmla="*/ 3489062 w 3652220"/>
                <a:gd name="connsiteY13" fmla="*/ 977153 h 3817171"/>
                <a:gd name="connsiteX14" fmla="*/ 3564366 w 3652220"/>
                <a:gd name="connsiteY14" fmla="*/ 1203063 h 3817171"/>
                <a:gd name="connsiteX15" fmla="*/ 3607396 w 3652220"/>
                <a:gd name="connsiteY15" fmla="*/ 1697915 h 3817171"/>
                <a:gd name="connsiteX16" fmla="*/ 3553608 w 3652220"/>
                <a:gd name="connsiteY16" fmla="*/ 2375647 h 3817171"/>
                <a:gd name="connsiteX17" fmla="*/ 3456789 w 3652220"/>
                <a:gd name="connsiteY17" fmla="*/ 2655345 h 3817171"/>
                <a:gd name="connsiteX18" fmla="*/ 3403001 w 3652220"/>
                <a:gd name="connsiteY18" fmla="*/ 2461708 h 3817171"/>
                <a:gd name="connsiteX19" fmla="*/ 3532093 w 3652220"/>
                <a:gd name="connsiteY19" fmla="*/ 2321858 h 3817171"/>
                <a:gd name="connsiteX20" fmla="*/ 3349213 w 3652220"/>
                <a:gd name="connsiteY20" fmla="*/ 2235797 h 3817171"/>
                <a:gd name="connsiteX21" fmla="*/ 3220121 w 3652220"/>
                <a:gd name="connsiteY21" fmla="*/ 2343374 h 3817171"/>
                <a:gd name="connsiteX22" fmla="*/ 3155575 w 3652220"/>
                <a:gd name="connsiteY22" fmla="*/ 2450950 h 3817171"/>
                <a:gd name="connsiteX23" fmla="*/ 3069514 w 3652220"/>
                <a:gd name="connsiteY23" fmla="*/ 2429435 h 3817171"/>
                <a:gd name="connsiteX24" fmla="*/ 2994210 w 3652220"/>
                <a:gd name="connsiteY24" fmla="*/ 2580042 h 3817171"/>
                <a:gd name="connsiteX25" fmla="*/ 2929665 w 3652220"/>
                <a:gd name="connsiteY25" fmla="*/ 2623073 h 3817171"/>
                <a:gd name="connsiteX26" fmla="*/ 2940422 w 3652220"/>
                <a:gd name="connsiteY26" fmla="*/ 2515496 h 3817171"/>
                <a:gd name="connsiteX27" fmla="*/ 2725269 w 3652220"/>
                <a:gd name="connsiteY27" fmla="*/ 2547769 h 3817171"/>
                <a:gd name="connsiteX28" fmla="*/ 2886634 w 3652220"/>
                <a:gd name="connsiteY28" fmla="*/ 2461708 h 3817171"/>
                <a:gd name="connsiteX29" fmla="*/ 3015726 w 3652220"/>
                <a:gd name="connsiteY29" fmla="*/ 2418677 h 3817171"/>
                <a:gd name="connsiteX30" fmla="*/ 2918907 w 3652220"/>
                <a:gd name="connsiteY30" fmla="*/ 2225040 h 3817171"/>
                <a:gd name="connsiteX31" fmla="*/ 3134060 w 3652220"/>
                <a:gd name="connsiteY31" fmla="*/ 2149736 h 3817171"/>
                <a:gd name="connsiteX32" fmla="*/ 3263152 w 3652220"/>
                <a:gd name="connsiteY32" fmla="*/ 2149736 h 3817171"/>
                <a:gd name="connsiteX33" fmla="*/ 3456789 w 3652220"/>
                <a:gd name="connsiteY33" fmla="*/ 1999129 h 3817171"/>
                <a:gd name="connsiteX34" fmla="*/ 3553608 w 3652220"/>
                <a:gd name="connsiteY34" fmla="*/ 1837764 h 3817171"/>
                <a:gd name="connsiteX35" fmla="*/ 3424516 w 3652220"/>
                <a:gd name="connsiteY35" fmla="*/ 1676400 h 3817171"/>
                <a:gd name="connsiteX36" fmla="*/ 3220121 w 3652220"/>
                <a:gd name="connsiteY36" fmla="*/ 1676400 h 3817171"/>
                <a:gd name="connsiteX37" fmla="*/ 2918907 w 3652220"/>
                <a:gd name="connsiteY37" fmla="*/ 1783976 h 3817171"/>
                <a:gd name="connsiteX38" fmla="*/ 2757542 w 3652220"/>
                <a:gd name="connsiteY38" fmla="*/ 1848522 h 3817171"/>
                <a:gd name="connsiteX39" fmla="*/ 2660723 w 3652220"/>
                <a:gd name="connsiteY39" fmla="*/ 1923825 h 3817171"/>
                <a:gd name="connsiteX40" fmla="*/ 2510116 w 3652220"/>
                <a:gd name="connsiteY40" fmla="*/ 2031402 h 3817171"/>
                <a:gd name="connsiteX41" fmla="*/ 2445570 w 3652220"/>
                <a:gd name="connsiteY41" fmla="*/ 1945341 h 3817171"/>
                <a:gd name="connsiteX42" fmla="*/ 2553147 w 3652220"/>
                <a:gd name="connsiteY42" fmla="*/ 1837764 h 3817171"/>
                <a:gd name="connsiteX43" fmla="*/ 2617693 w 3652220"/>
                <a:gd name="connsiteY43" fmla="*/ 1719430 h 3817171"/>
                <a:gd name="connsiteX44" fmla="*/ 2918907 w 3652220"/>
                <a:gd name="connsiteY44" fmla="*/ 1633369 h 3817171"/>
                <a:gd name="connsiteX45" fmla="*/ 3123302 w 3652220"/>
                <a:gd name="connsiteY45" fmla="*/ 1579581 h 3817171"/>
                <a:gd name="connsiteX46" fmla="*/ 3306182 w 3652220"/>
                <a:gd name="connsiteY46" fmla="*/ 1601096 h 3817171"/>
                <a:gd name="connsiteX47" fmla="*/ 3542850 w 3652220"/>
                <a:gd name="connsiteY47" fmla="*/ 1525793 h 3817171"/>
                <a:gd name="connsiteX48" fmla="*/ 3499820 w 3652220"/>
                <a:gd name="connsiteY48" fmla="*/ 1246094 h 3817171"/>
                <a:gd name="connsiteX49" fmla="*/ 3220121 w 3652220"/>
                <a:gd name="connsiteY49" fmla="*/ 1160033 h 3817171"/>
                <a:gd name="connsiteX50" fmla="*/ 2897392 w 3652220"/>
                <a:gd name="connsiteY50" fmla="*/ 1117002 h 3817171"/>
                <a:gd name="connsiteX51" fmla="*/ 2692996 w 3652220"/>
                <a:gd name="connsiteY51" fmla="*/ 987910 h 3817171"/>
                <a:gd name="connsiteX52" fmla="*/ 2467086 w 3652220"/>
                <a:gd name="connsiteY52" fmla="*/ 805030 h 3817171"/>
                <a:gd name="connsiteX53" fmla="*/ 2079810 w 3652220"/>
                <a:gd name="connsiteY53" fmla="*/ 632908 h 3817171"/>
                <a:gd name="connsiteX54" fmla="*/ 1821627 w 3652220"/>
                <a:gd name="connsiteY54" fmla="*/ 632908 h 3817171"/>
                <a:gd name="connsiteX55" fmla="*/ 1681778 w 3652220"/>
                <a:gd name="connsiteY55" fmla="*/ 450028 h 3817171"/>
                <a:gd name="connsiteX56" fmla="*/ 1552686 w 3652220"/>
                <a:gd name="connsiteY56" fmla="*/ 557604 h 3817171"/>
                <a:gd name="connsiteX57" fmla="*/ 1552686 w 3652220"/>
                <a:gd name="connsiteY57" fmla="*/ 643665 h 3817171"/>
                <a:gd name="connsiteX58" fmla="*/ 1531170 w 3652220"/>
                <a:gd name="connsiteY58" fmla="*/ 686696 h 3817171"/>
                <a:gd name="connsiteX59" fmla="*/ 1423594 w 3652220"/>
                <a:gd name="connsiteY59" fmla="*/ 643665 h 3817171"/>
                <a:gd name="connsiteX60" fmla="*/ 1359048 w 3652220"/>
                <a:gd name="connsiteY60" fmla="*/ 589877 h 3817171"/>
                <a:gd name="connsiteX61" fmla="*/ 1251472 w 3652220"/>
                <a:gd name="connsiteY61" fmla="*/ 353209 h 3817171"/>
                <a:gd name="connsiteX62" fmla="*/ 1165410 w 3652220"/>
                <a:gd name="connsiteY62" fmla="*/ 256390 h 3817171"/>
                <a:gd name="connsiteX63" fmla="*/ 993288 w 3652220"/>
                <a:gd name="connsiteY63" fmla="*/ 30480 h 3817171"/>
                <a:gd name="connsiteX64" fmla="*/ 681316 w 3652220"/>
                <a:gd name="connsiteY64" fmla="*/ 73510 h 3817171"/>
                <a:gd name="connsiteX65" fmla="*/ 530709 w 3652220"/>
                <a:gd name="connsiteY65" fmla="*/ 331694 h 3817171"/>
                <a:gd name="connsiteX66" fmla="*/ 229495 w 3652220"/>
                <a:gd name="connsiteY66" fmla="*/ 331694 h 3817171"/>
                <a:gd name="connsiteX67" fmla="*/ 14342 w 3652220"/>
                <a:gd name="connsiteY67" fmla="*/ 493058 h 3817171"/>
                <a:gd name="connsiteX68" fmla="*/ 35858 w 3652220"/>
                <a:gd name="connsiteY68" fmla="*/ 3343835 h 3817171"/>
                <a:gd name="connsiteX69" fmla="*/ 3424516 w 3652220"/>
                <a:gd name="connsiteY69" fmla="*/ 3333077 h 3817171"/>
                <a:gd name="connsiteX0" fmla="*/ 3435274 w 3652220"/>
                <a:gd name="connsiteY0" fmla="*/ 3247016 h 3575124"/>
                <a:gd name="connsiteX1" fmla="*/ 3521335 w 3652220"/>
                <a:gd name="connsiteY1" fmla="*/ 2795195 h 3575124"/>
                <a:gd name="connsiteX2" fmla="*/ 3596639 w 3652220"/>
                <a:gd name="connsiteY2" fmla="*/ 2397162 h 3575124"/>
                <a:gd name="connsiteX3" fmla="*/ 3650427 w 3652220"/>
                <a:gd name="connsiteY3" fmla="*/ 1697915 h 3575124"/>
                <a:gd name="connsiteX4" fmla="*/ 3607396 w 3652220"/>
                <a:gd name="connsiteY4" fmla="*/ 697454 h 3575124"/>
                <a:gd name="connsiteX5" fmla="*/ 3392243 w 3652220"/>
                <a:gd name="connsiteY5" fmla="*/ 460785 h 3575124"/>
                <a:gd name="connsiteX6" fmla="*/ 3338455 w 3652220"/>
                <a:gd name="connsiteY6" fmla="*/ 245633 h 3575124"/>
                <a:gd name="connsiteX7" fmla="*/ 3123302 w 3652220"/>
                <a:gd name="connsiteY7" fmla="*/ 256390 h 3575124"/>
                <a:gd name="connsiteX8" fmla="*/ 3252394 w 3652220"/>
                <a:gd name="connsiteY8" fmla="*/ 396240 h 3575124"/>
                <a:gd name="connsiteX9" fmla="*/ 3295425 w 3652220"/>
                <a:gd name="connsiteY9" fmla="*/ 536089 h 3575124"/>
                <a:gd name="connsiteX10" fmla="*/ 3295425 w 3652220"/>
                <a:gd name="connsiteY10" fmla="*/ 665181 h 3575124"/>
                <a:gd name="connsiteX11" fmla="*/ 3456789 w 3652220"/>
                <a:gd name="connsiteY11" fmla="*/ 708211 h 3575124"/>
                <a:gd name="connsiteX12" fmla="*/ 3413759 w 3652220"/>
                <a:gd name="connsiteY12" fmla="*/ 901849 h 3575124"/>
                <a:gd name="connsiteX13" fmla="*/ 3489062 w 3652220"/>
                <a:gd name="connsiteY13" fmla="*/ 977153 h 3575124"/>
                <a:gd name="connsiteX14" fmla="*/ 3564366 w 3652220"/>
                <a:gd name="connsiteY14" fmla="*/ 1203063 h 3575124"/>
                <a:gd name="connsiteX15" fmla="*/ 3607396 w 3652220"/>
                <a:gd name="connsiteY15" fmla="*/ 1697915 h 3575124"/>
                <a:gd name="connsiteX16" fmla="*/ 3553608 w 3652220"/>
                <a:gd name="connsiteY16" fmla="*/ 2375647 h 3575124"/>
                <a:gd name="connsiteX17" fmla="*/ 3456789 w 3652220"/>
                <a:gd name="connsiteY17" fmla="*/ 2655345 h 3575124"/>
                <a:gd name="connsiteX18" fmla="*/ 3403001 w 3652220"/>
                <a:gd name="connsiteY18" fmla="*/ 2461708 h 3575124"/>
                <a:gd name="connsiteX19" fmla="*/ 3532093 w 3652220"/>
                <a:gd name="connsiteY19" fmla="*/ 2321858 h 3575124"/>
                <a:gd name="connsiteX20" fmla="*/ 3349213 w 3652220"/>
                <a:gd name="connsiteY20" fmla="*/ 2235797 h 3575124"/>
                <a:gd name="connsiteX21" fmla="*/ 3220121 w 3652220"/>
                <a:gd name="connsiteY21" fmla="*/ 2343374 h 3575124"/>
                <a:gd name="connsiteX22" fmla="*/ 3155575 w 3652220"/>
                <a:gd name="connsiteY22" fmla="*/ 2450950 h 3575124"/>
                <a:gd name="connsiteX23" fmla="*/ 3069514 w 3652220"/>
                <a:gd name="connsiteY23" fmla="*/ 2429435 h 3575124"/>
                <a:gd name="connsiteX24" fmla="*/ 2994210 w 3652220"/>
                <a:gd name="connsiteY24" fmla="*/ 2580042 h 3575124"/>
                <a:gd name="connsiteX25" fmla="*/ 2929665 w 3652220"/>
                <a:gd name="connsiteY25" fmla="*/ 2623073 h 3575124"/>
                <a:gd name="connsiteX26" fmla="*/ 2940422 w 3652220"/>
                <a:gd name="connsiteY26" fmla="*/ 2515496 h 3575124"/>
                <a:gd name="connsiteX27" fmla="*/ 2725269 w 3652220"/>
                <a:gd name="connsiteY27" fmla="*/ 2547769 h 3575124"/>
                <a:gd name="connsiteX28" fmla="*/ 2886634 w 3652220"/>
                <a:gd name="connsiteY28" fmla="*/ 2461708 h 3575124"/>
                <a:gd name="connsiteX29" fmla="*/ 3015726 w 3652220"/>
                <a:gd name="connsiteY29" fmla="*/ 2418677 h 3575124"/>
                <a:gd name="connsiteX30" fmla="*/ 2918907 w 3652220"/>
                <a:gd name="connsiteY30" fmla="*/ 2225040 h 3575124"/>
                <a:gd name="connsiteX31" fmla="*/ 3134060 w 3652220"/>
                <a:gd name="connsiteY31" fmla="*/ 2149736 h 3575124"/>
                <a:gd name="connsiteX32" fmla="*/ 3263152 w 3652220"/>
                <a:gd name="connsiteY32" fmla="*/ 2149736 h 3575124"/>
                <a:gd name="connsiteX33" fmla="*/ 3456789 w 3652220"/>
                <a:gd name="connsiteY33" fmla="*/ 1999129 h 3575124"/>
                <a:gd name="connsiteX34" fmla="*/ 3553608 w 3652220"/>
                <a:gd name="connsiteY34" fmla="*/ 1837764 h 3575124"/>
                <a:gd name="connsiteX35" fmla="*/ 3424516 w 3652220"/>
                <a:gd name="connsiteY35" fmla="*/ 1676400 h 3575124"/>
                <a:gd name="connsiteX36" fmla="*/ 3220121 w 3652220"/>
                <a:gd name="connsiteY36" fmla="*/ 1676400 h 3575124"/>
                <a:gd name="connsiteX37" fmla="*/ 2918907 w 3652220"/>
                <a:gd name="connsiteY37" fmla="*/ 1783976 h 3575124"/>
                <a:gd name="connsiteX38" fmla="*/ 2757542 w 3652220"/>
                <a:gd name="connsiteY38" fmla="*/ 1848522 h 3575124"/>
                <a:gd name="connsiteX39" fmla="*/ 2660723 w 3652220"/>
                <a:gd name="connsiteY39" fmla="*/ 1923825 h 3575124"/>
                <a:gd name="connsiteX40" fmla="*/ 2510116 w 3652220"/>
                <a:gd name="connsiteY40" fmla="*/ 2031402 h 3575124"/>
                <a:gd name="connsiteX41" fmla="*/ 2445570 w 3652220"/>
                <a:gd name="connsiteY41" fmla="*/ 1945341 h 3575124"/>
                <a:gd name="connsiteX42" fmla="*/ 2553147 w 3652220"/>
                <a:gd name="connsiteY42" fmla="*/ 1837764 h 3575124"/>
                <a:gd name="connsiteX43" fmla="*/ 2617693 w 3652220"/>
                <a:gd name="connsiteY43" fmla="*/ 1719430 h 3575124"/>
                <a:gd name="connsiteX44" fmla="*/ 2918907 w 3652220"/>
                <a:gd name="connsiteY44" fmla="*/ 1633369 h 3575124"/>
                <a:gd name="connsiteX45" fmla="*/ 3123302 w 3652220"/>
                <a:gd name="connsiteY45" fmla="*/ 1579581 h 3575124"/>
                <a:gd name="connsiteX46" fmla="*/ 3306182 w 3652220"/>
                <a:gd name="connsiteY46" fmla="*/ 1601096 h 3575124"/>
                <a:gd name="connsiteX47" fmla="*/ 3542850 w 3652220"/>
                <a:gd name="connsiteY47" fmla="*/ 1525793 h 3575124"/>
                <a:gd name="connsiteX48" fmla="*/ 3499820 w 3652220"/>
                <a:gd name="connsiteY48" fmla="*/ 1246094 h 3575124"/>
                <a:gd name="connsiteX49" fmla="*/ 3220121 w 3652220"/>
                <a:gd name="connsiteY49" fmla="*/ 1160033 h 3575124"/>
                <a:gd name="connsiteX50" fmla="*/ 2897392 w 3652220"/>
                <a:gd name="connsiteY50" fmla="*/ 1117002 h 3575124"/>
                <a:gd name="connsiteX51" fmla="*/ 2692996 w 3652220"/>
                <a:gd name="connsiteY51" fmla="*/ 987910 h 3575124"/>
                <a:gd name="connsiteX52" fmla="*/ 2467086 w 3652220"/>
                <a:gd name="connsiteY52" fmla="*/ 805030 h 3575124"/>
                <a:gd name="connsiteX53" fmla="*/ 2079810 w 3652220"/>
                <a:gd name="connsiteY53" fmla="*/ 632908 h 3575124"/>
                <a:gd name="connsiteX54" fmla="*/ 1821627 w 3652220"/>
                <a:gd name="connsiteY54" fmla="*/ 632908 h 3575124"/>
                <a:gd name="connsiteX55" fmla="*/ 1681778 w 3652220"/>
                <a:gd name="connsiteY55" fmla="*/ 450028 h 3575124"/>
                <a:gd name="connsiteX56" fmla="*/ 1552686 w 3652220"/>
                <a:gd name="connsiteY56" fmla="*/ 557604 h 3575124"/>
                <a:gd name="connsiteX57" fmla="*/ 1552686 w 3652220"/>
                <a:gd name="connsiteY57" fmla="*/ 643665 h 3575124"/>
                <a:gd name="connsiteX58" fmla="*/ 1531170 w 3652220"/>
                <a:gd name="connsiteY58" fmla="*/ 686696 h 3575124"/>
                <a:gd name="connsiteX59" fmla="*/ 1423594 w 3652220"/>
                <a:gd name="connsiteY59" fmla="*/ 643665 h 3575124"/>
                <a:gd name="connsiteX60" fmla="*/ 1359048 w 3652220"/>
                <a:gd name="connsiteY60" fmla="*/ 589877 h 3575124"/>
                <a:gd name="connsiteX61" fmla="*/ 1251472 w 3652220"/>
                <a:gd name="connsiteY61" fmla="*/ 353209 h 3575124"/>
                <a:gd name="connsiteX62" fmla="*/ 1165410 w 3652220"/>
                <a:gd name="connsiteY62" fmla="*/ 256390 h 3575124"/>
                <a:gd name="connsiteX63" fmla="*/ 993288 w 3652220"/>
                <a:gd name="connsiteY63" fmla="*/ 30480 h 3575124"/>
                <a:gd name="connsiteX64" fmla="*/ 681316 w 3652220"/>
                <a:gd name="connsiteY64" fmla="*/ 73510 h 3575124"/>
                <a:gd name="connsiteX65" fmla="*/ 530709 w 3652220"/>
                <a:gd name="connsiteY65" fmla="*/ 331694 h 3575124"/>
                <a:gd name="connsiteX66" fmla="*/ 229495 w 3652220"/>
                <a:gd name="connsiteY66" fmla="*/ 331694 h 3575124"/>
                <a:gd name="connsiteX67" fmla="*/ 14342 w 3652220"/>
                <a:gd name="connsiteY67" fmla="*/ 493058 h 3575124"/>
                <a:gd name="connsiteX68" fmla="*/ 35858 w 3652220"/>
                <a:gd name="connsiteY68" fmla="*/ 3343835 h 3575124"/>
                <a:gd name="connsiteX69" fmla="*/ 3424516 w 3652220"/>
                <a:gd name="connsiteY69" fmla="*/ 3333077 h 3575124"/>
                <a:gd name="connsiteX0" fmla="*/ 3435274 w 3652220"/>
                <a:gd name="connsiteY0" fmla="*/ 3247016 h 3343835"/>
                <a:gd name="connsiteX1" fmla="*/ 3521335 w 3652220"/>
                <a:gd name="connsiteY1" fmla="*/ 2795195 h 3343835"/>
                <a:gd name="connsiteX2" fmla="*/ 3596639 w 3652220"/>
                <a:gd name="connsiteY2" fmla="*/ 2397162 h 3343835"/>
                <a:gd name="connsiteX3" fmla="*/ 3650427 w 3652220"/>
                <a:gd name="connsiteY3" fmla="*/ 1697915 h 3343835"/>
                <a:gd name="connsiteX4" fmla="*/ 3607396 w 3652220"/>
                <a:gd name="connsiteY4" fmla="*/ 697454 h 3343835"/>
                <a:gd name="connsiteX5" fmla="*/ 3392243 w 3652220"/>
                <a:gd name="connsiteY5" fmla="*/ 460785 h 3343835"/>
                <a:gd name="connsiteX6" fmla="*/ 3338455 w 3652220"/>
                <a:gd name="connsiteY6" fmla="*/ 245633 h 3343835"/>
                <a:gd name="connsiteX7" fmla="*/ 3123302 w 3652220"/>
                <a:gd name="connsiteY7" fmla="*/ 256390 h 3343835"/>
                <a:gd name="connsiteX8" fmla="*/ 3252394 w 3652220"/>
                <a:gd name="connsiteY8" fmla="*/ 396240 h 3343835"/>
                <a:gd name="connsiteX9" fmla="*/ 3295425 w 3652220"/>
                <a:gd name="connsiteY9" fmla="*/ 536089 h 3343835"/>
                <a:gd name="connsiteX10" fmla="*/ 3295425 w 3652220"/>
                <a:gd name="connsiteY10" fmla="*/ 665181 h 3343835"/>
                <a:gd name="connsiteX11" fmla="*/ 3456789 w 3652220"/>
                <a:gd name="connsiteY11" fmla="*/ 708211 h 3343835"/>
                <a:gd name="connsiteX12" fmla="*/ 3413759 w 3652220"/>
                <a:gd name="connsiteY12" fmla="*/ 901849 h 3343835"/>
                <a:gd name="connsiteX13" fmla="*/ 3489062 w 3652220"/>
                <a:gd name="connsiteY13" fmla="*/ 977153 h 3343835"/>
                <a:gd name="connsiteX14" fmla="*/ 3564366 w 3652220"/>
                <a:gd name="connsiteY14" fmla="*/ 1203063 h 3343835"/>
                <a:gd name="connsiteX15" fmla="*/ 3607396 w 3652220"/>
                <a:gd name="connsiteY15" fmla="*/ 1697915 h 3343835"/>
                <a:gd name="connsiteX16" fmla="*/ 3553608 w 3652220"/>
                <a:gd name="connsiteY16" fmla="*/ 2375647 h 3343835"/>
                <a:gd name="connsiteX17" fmla="*/ 3456789 w 3652220"/>
                <a:gd name="connsiteY17" fmla="*/ 2655345 h 3343835"/>
                <a:gd name="connsiteX18" fmla="*/ 3403001 w 3652220"/>
                <a:gd name="connsiteY18" fmla="*/ 2461708 h 3343835"/>
                <a:gd name="connsiteX19" fmla="*/ 3532093 w 3652220"/>
                <a:gd name="connsiteY19" fmla="*/ 2321858 h 3343835"/>
                <a:gd name="connsiteX20" fmla="*/ 3349213 w 3652220"/>
                <a:gd name="connsiteY20" fmla="*/ 2235797 h 3343835"/>
                <a:gd name="connsiteX21" fmla="*/ 3220121 w 3652220"/>
                <a:gd name="connsiteY21" fmla="*/ 2343374 h 3343835"/>
                <a:gd name="connsiteX22" fmla="*/ 3155575 w 3652220"/>
                <a:gd name="connsiteY22" fmla="*/ 2450950 h 3343835"/>
                <a:gd name="connsiteX23" fmla="*/ 3069514 w 3652220"/>
                <a:gd name="connsiteY23" fmla="*/ 2429435 h 3343835"/>
                <a:gd name="connsiteX24" fmla="*/ 2994210 w 3652220"/>
                <a:gd name="connsiteY24" fmla="*/ 2580042 h 3343835"/>
                <a:gd name="connsiteX25" fmla="*/ 2929665 w 3652220"/>
                <a:gd name="connsiteY25" fmla="*/ 2623073 h 3343835"/>
                <a:gd name="connsiteX26" fmla="*/ 2940422 w 3652220"/>
                <a:gd name="connsiteY26" fmla="*/ 2515496 h 3343835"/>
                <a:gd name="connsiteX27" fmla="*/ 2725269 w 3652220"/>
                <a:gd name="connsiteY27" fmla="*/ 2547769 h 3343835"/>
                <a:gd name="connsiteX28" fmla="*/ 2886634 w 3652220"/>
                <a:gd name="connsiteY28" fmla="*/ 2461708 h 3343835"/>
                <a:gd name="connsiteX29" fmla="*/ 3015726 w 3652220"/>
                <a:gd name="connsiteY29" fmla="*/ 2418677 h 3343835"/>
                <a:gd name="connsiteX30" fmla="*/ 2918907 w 3652220"/>
                <a:gd name="connsiteY30" fmla="*/ 2225040 h 3343835"/>
                <a:gd name="connsiteX31" fmla="*/ 3134060 w 3652220"/>
                <a:gd name="connsiteY31" fmla="*/ 2149736 h 3343835"/>
                <a:gd name="connsiteX32" fmla="*/ 3263152 w 3652220"/>
                <a:gd name="connsiteY32" fmla="*/ 2149736 h 3343835"/>
                <a:gd name="connsiteX33" fmla="*/ 3456789 w 3652220"/>
                <a:gd name="connsiteY33" fmla="*/ 1999129 h 3343835"/>
                <a:gd name="connsiteX34" fmla="*/ 3553608 w 3652220"/>
                <a:gd name="connsiteY34" fmla="*/ 1837764 h 3343835"/>
                <a:gd name="connsiteX35" fmla="*/ 3424516 w 3652220"/>
                <a:gd name="connsiteY35" fmla="*/ 1676400 h 3343835"/>
                <a:gd name="connsiteX36" fmla="*/ 3220121 w 3652220"/>
                <a:gd name="connsiteY36" fmla="*/ 1676400 h 3343835"/>
                <a:gd name="connsiteX37" fmla="*/ 2918907 w 3652220"/>
                <a:gd name="connsiteY37" fmla="*/ 1783976 h 3343835"/>
                <a:gd name="connsiteX38" fmla="*/ 2757542 w 3652220"/>
                <a:gd name="connsiteY38" fmla="*/ 1848522 h 3343835"/>
                <a:gd name="connsiteX39" fmla="*/ 2660723 w 3652220"/>
                <a:gd name="connsiteY39" fmla="*/ 1923825 h 3343835"/>
                <a:gd name="connsiteX40" fmla="*/ 2510116 w 3652220"/>
                <a:gd name="connsiteY40" fmla="*/ 2031402 h 3343835"/>
                <a:gd name="connsiteX41" fmla="*/ 2445570 w 3652220"/>
                <a:gd name="connsiteY41" fmla="*/ 1945341 h 3343835"/>
                <a:gd name="connsiteX42" fmla="*/ 2553147 w 3652220"/>
                <a:gd name="connsiteY42" fmla="*/ 1837764 h 3343835"/>
                <a:gd name="connsiteX43" fmla="*/ 2617693 w 3652220"/>
                <a:gd name="connsiteY43" fmla="*/ 1719430 h 3343835"/>
                <a:gd name="connsiteX44" fmla="*/ 2918907 w 3652220"/>
                <a:gd name="connsiteY44" fmla="*/ 1633369 h 3343835"/>
                <a:gd name="connsiteX45" fmla="*/ 3123302 w 3652220"/>
                <a:gd name="connsiteY45" fmla="*/ 1579581 h 3343835"/>
                <a:gd name="connsiteX46" fmla="*/ 3306182 w 3652220"/>
                <a:gd name="connsiteY46" fmla="*/ 1601096 h 3343835"/>
                <a:gd name="connsiteX47" fmla="*/ 3542850 w 3652220"/>
                <a:gd name="connsiteY47" fmla="*/ 1525793 h 3343835"/>
                <a:gd name="connsiteX48" fmla="*/ 3499820 w 3652220"/>
                <a:gd name="connsiteY48" fmla="*/ 1246094 h 3343835"/>
                <a:gd name="connsiteX49" fmla="*/ 3220121 w 3652220"/>
                <a:gd name="connsiteY49" fmla="*/ 1160033 h 3343835"/>
                <a:gd name="connsiteX50" fmla="*/ 2897392 w 3652220"/>
                <a:gd name="connsiteY50" fmla="*/ 1117002 h 3343835"/>
                <a:gd name="connsiteX51" fmla="*/ 2692996 w 3652220"/>
                <a:gd name="connsiteY51" fmla="*/ 987910 h 3343835"/>
                <a:gd name="connsiteX52" fmla="*/ 2467086 w 3652220"/>
                <a:gd name="connsiteY52" fmla="*/ 805030 h 3343835"/>
                <a:gd name="connsiteX53" fmla="*/ 2079810 w 3652220"/>
                <a:gd name="connsiteY53" fmla="*/ 632908 h 3343835"/>
                <a:gd name="connsiteX54" fmla="*/ 1821627 w 3652220"/>
                <a:gd name="connsiteY54" fmla="*/ 632908 h 3343835"/>
                <a:gd name="connsiteX55" fmla="*/ 1681778 w 3652220"/>
                <a:gd name="connsiteY55" fmla="*/ 450028 h 3343835"/>
                <a:gd name="connsiteX56" fmla="*/ 1552686 w 3652220"/>
                <a:gd name="connsiteY56" fmla="*/ 557604 h 3343835"/>
                <a:gd name="connsiteX57" fmla="*/ 1552686 w 3652220"/>
                <a:gd name="connsiteY57" fmla="*/ 643665 h 3343835"/>
                <a:gd name="connsiteX58" fmla="*/ 1531170 w 3652220"/>
                <a:gd name="connsiteY58" fmla="*/ 686696 h 3343835"/>
                <a:gd name="connsiteX59" fmla="*/ 1423594 w 3652220"/>
                <a:gd name="connsiteY59" fmla="*/ 643665 h 3343835"/>
                <a:gd name="connsiteX60" fmla="*/ 1359048 w 3652220"/>
                <a:gd name="connsiteY60" fmla="*/ 589877 h 3343835"/>
                <a:gd name="connsiteX61" fmla="*/ 1251472 w 3652220"/>
                <a:gd name="connsiteY61" fmla="*/ 353209 h 3343835"/>
                <a:gd name="connsiteX62" fmla="*/ 1165410 w 3652220"/>
                <a:gd name="connsiteY62" fmla="*/ 256390 h 3343835"/>
                <a:gd name="connsiteX63" fmla="*/ 993288 w 3652220"/>
                <a:gd name="connsiteY63" fmla="*/ 30480 h 3343835"/>
                <a:gd name="connsiteX64" fmla="*/ 681316 w 3652220"/>
                <a:gd name="connsiteY64" fmla="*/ 73510 h 3343835"/>
                <a:gd name="connsiteX65" fmla="*/ 530709 w 3652220"/>
                <a:gd name="connsiteY65" fmla="*/ 331694 h 3343835"/>
                <a:gd name="connsiteX66" fmla="*/ 229495 w 3652220"/>
                <a:gd name="connsiteY66" fmla="*/ 331694 h 3343835"/>
                <a:gd name="connsiteX67" fmla="*/ 14342 w 3652220"/>
                <a:gd name="connsiteY67" fmla="*/ 493058 h 3343835"/>
                <a:gd name="connsiteX68" fmla="*/ 35858 w 3652220"/>
                <a:gd name="connsiteY68" fmla="*/ 3343835 h 3343835"/>
                <a:gd name="connsiteX69" fmla="*/ 3424516 w 3652220"/>
                <a:gd name="connsiteY69" fmla="*/ 3333077 h 3343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652220" h="3343835">
                  <a:moveTo>
                    <a:pt x="3435274" y="3247016"/>
                  </a:moveTo>
                  <a:lnTo>
                    <a:pt x="3521335" y="2795195"/>
                  </a:lnTo>
                  <a:cubicBezTo>
                    <a:pt x="3548229" y="2653553"/>
                    <a:pt x="3575124" y="2580042"/>
                    <a:pt x="3596639" y="2397162"/>
                  </a:cubicBezTo>
                  <a:cubicBezTo>
                    <a:pt x="3618154" y="2214282"/>
                    <a:pt x="3648634" y="1981200"/>
                    <a:pt x="3650427" y="1697915"/>
                  </a:cubicBezTo>
                  <a:cubicBezTo>
                    <a:pt x="3652220" y="1414630"/>
                    <a:pt x="3650427" y="903642"/>
                    <a:pt x="3607396" y="697454"/>
                  </a:cubicBezTo>
                  <a:cubicBezTo>
                    <a:pt x="3564365" y="491266"/>
                    <a:pt x="3437067" y="536089"/>
                    <a:pt x="3392243" y="460785"/>
                  </a:cubicBezTo>
                  <a:cubicBezTo>
                    <a:pt x="3347420" y="385482"/>
                    <a:pt x="3383278" y="279699"/>
                    <a:pt x="3338455" y="245633"/>
                  </a:cubicBezTo>
                  <a:cubicBezTo>
                    <a:pt x="3293632" y="211567"/>
                    <a:pt x="3137646" y="231289"/>
                    <a:pt x="3123302" y="256390"/>
                  </a:cubicBezTo>
                  <a:cubicBezTo>
                    <a:pt x="3108958" y="281491"/>
                    <a:pt x="3223707" y="349624"/>
                    <a:pt x="3252394" y="396240"/>
                  </a:cubicBezTo>
                  <a:cubicBezTo>
                    <a:pt x="3281081" y="442856"/>
                    <a:pt x="3288253" y="491266"/>
                    <a:pt x="3295425" y="536089"/>
                  </a:cubicBezTo>
                  <a:cubicBezTo>
                    <a:pt x="3302597" y="580912"/>
                    <a:pt x="3268531" y="636494"/>
                    <a:pt x="3295425" y="665181"/>
                  </a:cubicBezTo>
                  <a:cubicBezTo>
                    <a:pt x="3322319" y="693868"/>
                    <a:pt x="3437067" y="668766"/>
                    <a:pt x="3456789" y="708211"/>
                  </a:cubicBezTo>
                  <a:cubicBezTo>
                    <a:pt x="3476511" y="747656"/>
                    <a:pt x="3408380" y="857025"/>
                    <a:pt x="3413759" y="901849"/>
                  </a:cubicBezTo>
                  <a:cubicBezTo>
                    <a:pt x="3419138" y="946673"/>
                    <a:pt x="3463961" y="926951"/>
                    <a:pt x="3489062" y="977153"/>
                  </a:cubicBezTo>
                  <a:cubicBezTo>
                    <a:pt x="3514163" y="1027355"/>
                    <a:pt x="3544644" y="1082936"/>
                    <a:pt x="3564366" y="1203063"/>
                  </a:cubicBezTo>
                  <a:cubicBezTo>
                    <a:pt x="3584088" y="1323190"/>
                    <a:pt x="3609189" y="1502484"/>
                    <a:pt x="3607396" y="1697915"/>
                  </a:cubicBezTo>
                  <a:cubicBezTo>
                    <a:pt x="3605603" y="1893346"/>
                    <a:pt x="3578709" y="2216075"/>
                    <a:pt x="3553608" y="2375647"/>
                  </a:cubicBezTo>
                  <a:cubicBezTo>
                    <a:pt x="3528507" y="2535219"/>
                    <a:pt x="3481890" y="2641001"/>
                    <a:pt x="3456789" y="2655345"/>
                  </a:cubicBezTo>
                  <a:cubicBezTo>
                    <a:pt x="3431688" y="2669689"/>
                    <a:pt x="3390450" y="2517289"/>
                    <a:pt x="3403001" y="2461708"/>
                  </a:cubicBezTo>
                  <a:cubicBezTo>
                    <a:pt x="3415552" y="2406127"/>
                    <a:pt x="3541058" y="2359510"/>
                    <a:pt x="3532093" y="2321858"/>
                  </a:cubicBezTo>
                  <a:cubicBezTo>
                    <a:pt x="3523128" y="2284206"/>
                    <a:pt x="3401208" y="2232211"/>
                    <a:pt x="3349213" y="2235797"/>
                  </a:cubicBezTo>
                  <a:cubicBezTo>
                    <a:pt x="3297218" y="2239383"/>
                    <a:pt x="3252394" y="2307515"/>
                    <a:pt x="3220121" y="2343374"/>
                  </a:cubicBezTo>
                  <a:cubicBezTo>
                    <a:pt x="3187848" y="2379233"/>
                    <a:pt x="3180676" y="2436606"/>
                    <a:pt x="3155575" y="2450950"/>
                  </a:cubicBezTo>
                  <a:cubicBezTo>
                    <a:pt x="3130474" y="2465294"/>
                    <a:pt x="3096408" y="2407920"/>
                    <a:pt x="3069514" y="2429435"/>
                  </a:cubicBezTo>
                  <a:cubicBezTo>
                    <a:pt x="3042620" y="2450950"/>
                    <a:pt x="3017518" y="2547769"/>
                    <a:pt x="2994210" y="2580042"/>
                  </a:cubicBezTo>
                  <a:cubicBezTo>
                    <a:pt x="2970902" y="2612315"/>
                    <a:pt x="2938630" y="2633831"/>
                    <a:pt x="2929665" y="2623073"/>
                  </a:cubicBezTo>
                  <a:cubicBezTo>
                    <a:pt x="2920700" y="2612315"/>
                    <a:pt x="2974488" y="2528047"/>
                    <a:pt x="2940422" y="2515496"/>
                  </a:cubicBezTo>
                  <a:cubicBezTo>
                    <a:pt x="2906356" y="2502945"/>
                    <a:pt x="2734234" y="2556734"/>
                    <a:pt x="2725269" y="2547769"/>
                  </a:cubicBezTo>
                  <a:cubicBezTo>
                    <a:pt x="2716304" y="2538804"/>
                    <a:pt x="2838225" y="2483223"/>
                    <a:pt x="2886634" y="2461708"/>
                  </a:cubicBezTo>
                  <a:cubicBezTo>
                    <a:pt x="2935043" y="2440193"/>
                    <a:pt x="3010347" y="2458122"/>
                    <a:pt x="3015726" y="2418677"/>
                  </a:cubicBezTo>
                  <a:cubicBezTo>
                    <a:pt x="3021105" y="2379232"/>
                    <a:pt x="2899185" y="2269864"/>
                    <a:pt x="2918907" y="2225040"/>
                  </a:cubicBezTo>
                  <a:cubicBezTo>
                    <a:pt x="2938629" y="2180217"/>
                    <a:pt x="3076686" y="2162287"/>
                    <a:pt x="3134060" y="2149736"/>
                  </a:cubicBezTo>
                  <a:cubicBezTo>
                    <a:pt x="3191434" y="2137185"/>
                    <a:pt x="3209364" y="2174837"/>
                    <a:pt x="3263152" y="2149736"/>
                  </a:cubicBezTo>
                  <a:cubicBezTo>
                    <a:pt x="3316940" y="2124635"/>
                    <a:pt x="3408380" y="2051124"/>
                    <a:pt x="3456789" y="1999129"/>
                  </a:cubicBezTo>
                  <a:cubicBezTo>
                    <a:pt x="3505198" y="1947134"/>
                    <a:pt x="3558987" y="1891552"/>
                    <a:pt x="3553608" y="1837764"/>
                  </a:cubicBezTo>
                  <a:cubicBezTo>
                    <a:pt x="3548229" y="1783976"/>
                    <a:pt x="3480097" y="1703294"/>
                    <a:pt x="3424516" y="1676400"/>
                  </a:cubicBezTo>
                  <a:cubicBezTo>
                    <a:pt x="3368935" y="1649506"/>
                    <a:pt x="3304389" y="1658471"/>
                    <a:pt x="3220121" y="1676400"/>
                  </a:cubicBezTo>
                  <a:cubicBezTo>
                    <a:pt x="3135853" y="1694329"/>
                    <a:pt x="2996003" y="1755289"/>
                    <a:pt x="2918907" y="1783976"/>
                  </a:cubicBezTo>
                  <a:cubicBezTo>
                    <a:pt x="2841811" y="1812663"/>
                    <a:pt x="2800573" y="1825214"/>
                    <a:pt x="2757542" y="1848522"/>
                  </a:cubicBezTo>
                  <a:cubicBezTo>
                    <a:pt x="2714511" y="1871830"/>
                    <a:pt x="2701961" y="1893345"/>
                    <a:pt x="2660723" y="1923825"/>
                  </a:cubicBezTo>
                  <a:cubicBezTo>
                    <a:pt x="2619485" y="1954305"/>
                    <a:pt x="2545975" y="2027816"/>
                    <a:pt x="2510116" y="2031402"/>
                  </a:cubicBezTo>
                  <a:cubicBezTo>
                    <a:pt x="2474257" y="2034988"/>
                    <a:pt x="2438398" y="1977614"/>
                    <a:pt x="2445570" y="1945341"/>
                  </a:cubicBezTo>
                  <a:cubicBezTo>
                    <a:pt x="2452742" y="1913068"/>
                    <a:pt x="2524460" y="1875416"/>
                    <a:pt x="2553147" y="1837764"/>
                  </a:cubicBezTo>
                  <a:cubicBezTo>
                    <a:pt x="2581834" y="1800112"/>
                    <a:pt x="2556733" y="1753496"/>
                    <a:pt x="2617693" y="1719430"/>
                  </a:cubicBezTo>
                  <a:cubicBezTo>
                    <a:pt x="2678653" y="1685364"/>
                    <a:pt x="2834639" y="1656677"/>
                    <a:pt x="2918907" y="1633369"/>
                  </a:cubicBezTo>
                  <a:cubicBezTo>
                    <a:pt x="3003175" y="1610061"/>
                    <a:pt x="3058756" y="1584960"/>
                    <a:pt x="3123302" y="1579581"/>
                  </a:cubicBezTo>
                  <a:cubicBezTo>
                    <a:pt x="3187848" y="1574202"/>
                    <a:pt x="3236257" y="1610061"/>
                    <a:pt x="3306182" y="1601096"/>
                  </a:cubicBezTo>
                  <a:cubicBezTo>
                    <a:pt x="3376107" y="1592131"/>
                    <a:pt x="3510577" y="1584960"/>
                    <a:pt x="3542850" y="1525793"/>
                  </a:cubicBezTo>
                  <a:cubicBezTo>
                    <a:pt x="3575123" y="1466626"/>
                    <a:pt x="3553608" y="1307054"/>
                    <a:pt x="3499820" y="1246094"/>
                  </a:cubicBezTo>
                  <a:cubicBezTo>
                    <a:pt x="3446032" y="1185134"/>
                    <a:pt x="3320526" y="1181548"/>
                    <a:pt x="3220121" y="1160033"/>
                  </a:cubicBezTo>
                  <a:cubicBezTo>
                    <a:pt x="3119716" y="1138518"/>
                    <a:pt x="2985246" y="1145689"/>
                    <a:pt x="2897392" y="1117002"/>
                  </a:cubicBezTo>
                  <a:cubicBezTo>
                    <a:pt x="2809538" y="1088315"/>
                    <a:pt x="2764714" y="1039905"/>
                    <a:pt x="2692996" y="987910"/>
                  </a:cubicBezTo>
                  <a:cubicBezTo>
                    <a:pt x="2621278" y="935915"/>
                    <a:pt x="2569284" y="864197"/>
                    <a:pt x="2467086" y="805030"/>
                  </a:cubicBezTo>
                  <a:cubicBezTo>
                    <a:pt x="2364888" y="745863"/>
                    <a:pt x="2187386" y="661595"/>
                    <a:pt x="2079810" y="632908"/>
                  </a:cubicBezTo>
                  <a:cubicBezTo>
                    <a:pt x="1972234" y="604221"/>
                    <a:pt x="1887966" y="663388"/>
                    <a:pt x="1821627" y="632908"/>
                  </a:cubicBezTo>
                  <a:cubicBezTo>
                    <a:pt x="1755288" y="602428"/>
                    <a:pt x="1726602" y="462579"/>
                    <a:pt x="1681778" y="450028"/>
                  </a:cubicBezTo>
                  <a:cubicBezTo>
                    <a:pt x="1636954" y="437477"/>
                    <a:pt x="1574201" y="525331"/>
                    <a:pt x="1552686" y="557604"/>
                  </a:cubicBezTo>
                  <a:cubicBezTo>
                    <a:pt x="1531171" y="589877"/>
                    <a:pt x="1556272" y="622150"/>
                    <a:pt x="1552686" y="643665"/>
                  </a:cubicBezTo>
                  <a:cubicBezTo>
                    <a:pt x="1549100" y="665180"/>
                    <a:pt x="1552685" y="686696"/>
                    <a:pt x="1531170" y="686696"/>
                  </a:cubicBezTo>
                  <a:cubicBezTo>
                    <a:pt x="1509655" y="686696"/>
                    <a:pt x="1452281" y="659801"/>
                    <a:pt x="1423594" y="643665"/>
                  </a:cubicBezTo>
                  <a:cubicBezTo>
                    <a:pt x="1394907" y="627529"/>
                    <a:pt x="1387735" y="638286"/>
                    <a:pt x="1359048" y="589877"/>
                  </a:cubicBezTo>
                  <a:cubicBezTo>
                    <a:pt x="1330361" y="541468"/>
                    <a:pt x="1283745" y="408790"/>
                    <a:pt x="1251472" y="353209"/>
                  </a:cubicBezTo>
                  <a:cubicBezTo>
                    <a:pt x="1219199" y="297628"/>
                    <a:pt x="1208441" y="310178"/>
                    <a:pt x="1165410" y="256390"/>
                  </a:cubicBezTo>
                  <a:cubicBezTo>
                    <a:pt x="1122379" y="202602"/>
                    <a:pt x="1073970" y="60960"/>
                    <a:pt x="993288" y="30480"/>
                  </a:cubicBezTo>
                  <a:cubicBezTo>
                    <a:pt x="912606" y="0"/>
                    <a:pt x="758412" y="23308"/>
                    <a:pt x="681316" y="73510"/>
                  </a:cubicBezTo>
                  <a:cubicBezTo>
                    <a:pt x="604220" y="123712"/>
                    <a:pt x="606013" y="288663"/>
                    <a:pt x="530709" y="331694"/>
                  </a:cubicBezTo>
                  <a:cubicBezTo>
                    <a:pt x="455406" y="374725"/>
                    <a:pt x="315556" y="304800"/>
                    <a:pt x="229495" y="331694"/>
                  </a:cubicBezTo>
                  <a:cubicBezTo>
                    <a:pt x="143434" y="358588"/>
                    <a:pt x="315556" y="261769"/>
                    <a:pt x="14342" y="493058"/>
                  </a:cubicBezTo>
                  <a:cubicBezTo>
                    <a:pt x="25100" y="1028250"/>
                    <a:pt x="0" y="2796092"/>
                    <a:pt x="35858" y="3343835"/>
                  </a:cubicBezTo>
                  <a:lnTo>
                    <a:pt x="3424516" y="3333077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489064" y="53788"/>
              <a:ext cx="426720" cy="528918"/>
            </a:xfrm>
            <a:custGeom>
              <a:avLst/>
              <a:gdLst>
                <a:gd name="connsiteX0" fmla="*/ 147021 w 426720"/>
                <a:gd name="connsiteY0" fmla="*/ 10758 h 528918"/>
                <a:gd name="connsiteX1" fmla="*/ 17929 w 426720"/>
                <a:gd name="connsiteY1" fmla="*/ 398033 h 528918"/>
                <a:gd name="connsiteX2" fmla="*/ 39444 w 426720"/>
                <a:gd name="connsiteY2" fmla="*/ 516367 h 528918"/>
                <a:gd name="connsiteX3" fmla="*/ 243840 w 426720"/>
                <a:gd name="connsiteY3" fmla="*/ 473337 h 528918"/>
                <a:gd name="connsiteX4" fmla="*/ 329901 w 426720"/>
                <a:gd name="connsiteY4" fmla="*/ 279699 h 528918"/>
                <a:gd name="connsiteX5" fmla="*/ 426720 w 426720"/>
                <a:gd name="connsiteY5" fmla="*/ 0 h 528918"/>
                <a:gd name="connsiteX0" fmla="*/ 147021 w 426720"/>
                <a:gd name="connsiteY0" fmla="*/ 10758 h 528918"/>
                <a:gd name="connsiteX1" fmla="*/ 17929 w 426720"/>
                <a:gd name="connsiteY1" fmla="*/ 398033 h 528918"/>
                <a:gd name="connsiteX2" fmla="*/ 39444 w 426720"/>
                <a:gd name="connsiteY2" fmla="*/ 516367 h 528918"/>
                <a:gd name="connsiteX3" fmla="*/ 243840 w 426720"/>
                <a:gd name="connsiteY3" fmla="*/ 473337 h 528918"/>
                <a:gd name="connsiteX4" fmla="*/ 329901 w 426720"/>
                <a:gd name="connsiteY4" fmla="*/ 279699 h 528918"/>
                <a:gd name="connsiteX5" fmla="*/ 426720 w 426720"/>
                <a:gd name="connsiteY5" fmla="*/ 0 h 528918"/>
                <a:gd name="connsiteX6" fmla="*/ 147021 w 426720"/>
                <a:gd name="connsiteY6" fmla="*/ 10758 h 5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720" h="528918">
                  <a:moveTo>
                    <a:pt x="147021" y="10758"/>
                  </a:moveTo>
                  <a:cubicBezTo>
                    <a:pt x="91439" y="162261"/>
                    <a:pt x="35858" y="313765"/>
                    <a:pt x="17929" y="398033"/>
                  </a:cubicBezTo>
                  <a:cubicBezTo>
                    <a:pt x="0" y="482301"/>
                    <a:pt x="1792" y="503816"/>
                    <a:pt x="39444" y="516367"/>
                  </a:cubicBezTo>
                  <a:cubicBezTo>
                    <a:pt x="77096" y="528918"/>
                    <a:pt x="195430" y="512782"/>
                    <a:pt x="243840" y="473337"/>
                  </a:cubicBezTo>
                  <a:cubicBezTo>
                    <a:pt x="292250" y="433892"/>
                    <a:pt x="299421" y="358588"/>
                    <a:pt x="329901" y="279699"/>
                  </a:cubicBezTo>
                  <a:cubicBezTo>
                    <a:pt x="360381" y="200810"/>
                    <a:pt x="393550" y="100405"/>
                    <a:pt x="426720" y="0"/>
                  </a:cubicBezTo>
                  <a:lnTo>
                    <a:pt x="147021" y="1075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228600" y="68580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New Jersey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484" y="1667430"/>
              <a:ext cx="2743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Staten</a:t>
              </a:r>
            </a:p>
            <a:p>
              <a:pPr algn="ctr"/>
              <a:r>
                <a:rPr lang="en-US" sz="2800" dirty="0"/>
                <a:t>Island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0200" y="38100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Long Island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76200" y="510540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New Jersey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81830" y="1219200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Brooklyn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0726" y="11833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Manhattan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33656" y="245633"/>
              <a:ext cx="634702" cy="118334"/>
            </a:xfrm>
            <a:custGeom>
              <a:avLst/>
              <a:gdLst>
                <a:gd name="connsiteX0" fmla="*/ 0 w 634702"/>
                <a:gd name="connsiteY0" fmla="*/ 98612 h 118334"/>
                <a:gd name="connsiteX1" fmla="*/ 225911 w 634702"/>
                <a:gd name="connsiteY1" fmla="*/ 1793 h 118334"/>
                <a:gd name="connsiteX2" fmla="*/ 225911 w 634702"/>
                <a:gd name="connsiteY2" fmla="*/ 109369 h 118334"/>
                <a:gd name="connsiteX3" fmla="*/ 634702 w 634702"/>
                <a:gd name="connsiteY3" fmla="*/ 55581 h 11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702" h="118334">
                  <a:moveTo>
                    <a:pt x="0" y="98612"/>
                  </a:moveTo>
                  <a:cubicBezTo>
                    <a:pt x="94129" y="49306"/>
                    <a:pt x="188259" y="0"/>
                    <a:pt x="225911" y="1793"/>
                  </a:cubicBezTo>
                  <a:cubicBezTo>
                    <a:pt x="263563" y="3586"/>
                    <a:pt x="157779" y="100404"/>
                    <a:pt x="225911" y="109369"/>
                  </a:cubicBezTo>
                  <a:cubicBezTo>
                    <a:pt x="294043" y="118334"/>
                    <a:pt x="464372" y="86957"/>
                    <a:pt x="634702" y="55581"/>
                  </a:cubicBez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162800" y="63347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Atlantic Ocean</a:t>
            </a:r>
          </a:p>
        </p:txBody>
      </p:sp>
    </p:spTree>
    <p:extLst>
      <p:ext uri="{BB962C8B-B14F-4D97-AF65-F5344CB8AC3E}">
        <p14:creationId xmlns:p14="http://schemas.microsoft.com/office/powerpoint/2010/main" val="36762768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dparks.wr.usgs.gov/nyc/images/fig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9144000" cy="6879167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>
            <a:off x="6875929" y="4034117"/>
            <a:ext cx="3793863" cy="2868706"/>
          </a:xfrm>
          <a:custGeom>
            <a:avLst/>
            <a:gdLst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4389120"/>
              <a:gd name="connsiteY0" fmla="*/ 2732443 h 2852570"/>
              <a:gd name="connsiteX1" fmla="*/ 134471 w 4389120"/>
              <a:gd name="connsiteY1" fmla="*/ 2312895 h 2852570"/>
              <a:gd name="connsiteX2" fmla="*/ 134471 w 4389120"/>
              <a:gd name="connsiteY2" fmla="*/ 2140772 h 2852570"/>
              <a:gd name="connsiteX3" fmla="*/ 199017 w 4389120"/>
              <a:gd name="connsiteY3" fmla="*/ 1990165 h 2852570"/>
              <a:gd name="connsiteX4" fmla="*/ 91440 w 4389120"/>
              <a:gd name="connsiteY4" fmla="*/ 1818043 h 2852570"/>
              <a:gd name="connsiteX5" fmla="*/ 145229 w 4389120"/>
              <a:gd name="connsiteY5" fmla="*/ 1667436 h 2852570"/>
              <a:gd name="connsiteX6" fmla="*/ 145229 w 4389120"/>
              <a:gd name="connsiteY6" fmla="*/ 1538344 h 2852570"/>
              <a:gd name="connsiteX7" fmla="*/ 48410 w 4389120"/>
              <a:gd name="connsiteY7" fmla="*/ 1290918 h 2852570"/>
              <a:gd name="connsiteX8" fmla="*/ 59167 w 4389120"/>
              <a:gd name="connsiteY8" fmla="*/ 1108038 h 2852570"/>
              <a:gd name="connsiteX9" fmla="*/ 102198 w 4389120"/>
              <a:gd name="connsiteY9" fmla="*/ 882128 h 2852570"/>
              <a:gd name="connsiteX10" fmla="*/ 5379 w 4389120"/>
              <a:gd name="connsiteY10" fmla="*/ 570156 h 2852570"/>
              <a:gd name="connsiteX11" fmla="*/ 69925 w 4389120"/>
              <a:gd name="connsiteY11" fmla="*/ 118335 h 2852570"/>
              <a:gd name="connsiteX12" fmla="*/ 285078 w 4389120"/>
              <a:gd name="connsiteY12" fmla="*/ 10758 h 2852570"/>
              <a:gd name="connsiteX13" fmla="*/ 467958 w 4389120"/>
              <a:gd name="connsiteY13" fmla="*/ 53789 h 2852570"/>
              <a:gd name="connsiteX14" fmla="*/ 693869 w 4389120"/>
              <a:gd name="connsiteY14" fmla="*/ 43031 h 2852570"/>
              <a:gd name="connsiteX15" fmla="*/ 887506 w 4389120"/>
              <a:gd name="connsiteY15" fmla="*/ 172123 h 2852570"/>
              <a:gd name="connsiteX16" fmla="*/ 1016598 w 4389120"/>
              <a:gd name="connsiteY16" fmla="*/ 225911 h 2852570"/>
              <a:gd name="connsiteX17" fmla="*/ 1091902 w 4389120"/>
              <a:gd name="connsiteY17" fmla="*/ 527125 h 2852570"/>
              <a:gd name="connsiteX18" fmla="*/ 973567 w 4389120"/>
              <a:gd name="connsiteY18" fmla="*/ 753036 h 2852570"/>
              <a:gd name="connsiteX19" fmla="*/ 1070386 w 4389120"/>
              <a:gd name="connsiteY19" fmla="*/ 1237130 h 2852570"/>
              <a:gd name="connsiteX20" fmla="*/ 1285539 w 4389120"/>
              <a:gd name="connsiteY20" fmla="*/ 1807285 h 2852570"/>
              <a:gd name="connsiteX21" fmla="*/ 1748118 w 4389120"/>
              <a:gd name="connsiteY21" fmla="*/ 2226834 h 2852570"/>
              <a:gd name="connsiteX22" fmla="*/ 2458123 w 4389120"/>
              <a:gd name="connsiteY22" fmla="*/ 2431229 h 2852570"/>
              <a:gd name="connsiteX23" fmla="*/ 3254189 w 4389120"/>
              <a:gd name="connsiteY23" fmla="*/ 2549563 h 2852570"/>
              <a:gd name="connsiteX24" fmla="*/ 3781313 w 4389120"/>
              <a:gd name="connsiteY24" fmla="*/ 2603351 h 2852570"/>
              <a:gd name="connsiteX25" fmla="*/ 3781313 w 4389120"/>
              <a:gd name="connsiteY25" fmla="*/ 2818504 h 2852570"/>
              <a:gd name="connsiteX26" fmla="*/ 134471 w 4389120"/>
              <a:gd name="connsiteY26" fmla="*/ 2807747 h 2852570"/>
              <a:gd name="connsiteX0" fmla="*/ 123713 w 3826136"/>
              <a:gd name="connsiteY0" fmla="*/ 2732443 h 2852570"/>
              <a:gd name="connsiteX1" fmla="*/ 134471 w 3826136"/>
              <a:gd name="connsiteY1" fmla="*/ 2312895 h 2852570"/>
              <a:gd name="connsiteX2" fmla="*/ 134471 w 3826136"/>
              <a:gd name="connsiteY2" fmla="*/ 2140772 h 2852570"/>
              <a:gd name="connsiteX3" fmla="*/ 199017 w 3826136"/>
              <a:gd name="connsiteY3" fmla="*/ 1990165 h 2852570"/>
              <a:gd name="connsiteX4" fmla="*/ 91440 w 3826136"/>
              <a:gd name="connsiteY4" fmla="*/ 1818043 h 2852570"/>
              <a:gd name="connsiteX5" fmla="*/ 145229 w 3826136"/>
              <a:gd name="connsiteY5" fmla="*/ 1667436 h 2852570"/>
              <a:gd name="connsiteX6" fmla="*/ 145229 w 3826136"/>
              <a:gd name="connsiteY6" fmla="*/ 1538344 h 2852570"/>
              <a:gd name="connsiteX7" fmla="*/ 48410 w 3826136"/>
              <a:gd name="connsiteY7" fmla="*/ 1290918 h 2852570"/>
              <a:gd name="connsiteX8" fmla="*/ 59167 w 3826136"/>
              <a:gd name="connsiteY8" fmla="*/ 1108038 h 2852570"/>
              <a:gd name="connsiteX9" fmla="*/ 102198 w 3826136"/>
              <a:gd name="connsiteY9" fmla="*/ 882128 h 2852570"/>
              <a:gd name="connsiteX10" fmla="*/ 5379 w 3826136"/>
              <a:gd name="connsiteY10" fmla="*/ 570156 h 2852570"/>
              <a:gd name="connsiteX11" fmla="*/ 69925 w 3826136"/>
              <a:gd name="connsiteY11" fmla="*/ 118335 h 2852570"/>
              <a:gd name="connsiteX12" fmla="*/ 285078 w 3826136"/>
              <a:gd name="connsiteY12" fmla="*/ 10758 h 2852570"/>
              <a:gd name="connsiteX13" fmla="*/ 467958 w 3826136"/>
              <a:gd name="connsiteY13" fmla="*/ 53789 h 2852570"/>
              <a:gd name="connsiteX14" fmla="*/ 693869 w 3826136"/>
              <a:gd name="connsiteY14" fmla="*/ 43031 h 2852570"/>
              <a:gd name="connsiteX15" fmla="*/ 887506 w 3826136"/>
              <a:gd name="connsiteY15" fmla="*/ 172123 h 2852570"/>
              <a:gd name="connsiteX16" fmla="*/ 1016598 w 3826136"/>
              <a:gd name="connsiteY16" fmla="*/ 225911 h 2852570"/>
              <a:gd name="connsiteX17" fmla="*/ 1091902 w 3826136"/>
              <a:gd name="connsiteY17" fmla="*/ 527125 h 2852570"/>
              <a:gd name="connsiteX18" fmla="*/ 973567 w 3826136"/>
              <a:gd name="connsiteY18" fmla="*/ 753036 h 2852570"/>
              <a:gd name="connsiteX19" fmla="*/ 1070386 w 3826136"/>
              <a:gd name="connsiteY19" fmla="*/ 1237130 h 2852570"/>
              <a:gd name="connsiteX20" fmla="*/ 1285539 w 3826136"/>
              <a:gd name="connsiteY20" fmla="*/ 1807285 h 2852570"/>
              <a:gd name="connsiteX21" fmla="*/ 1748118 w 3826136"/>
              <a:gd name="connsiteY21" fmla="*/ 2226834 h 2852570"/>
              <a:gd name="connsiteX22" fmla="*/ 2458123 w 3826136"/>
              <a:gd name="connsiteY22" fmla="*/ 2431229 h 2852570"/>
              <a:gd name="connsiteX23" fmla="*/ 3254189 w 3826136"/>
              <a:gd name="connsiteY23" fmla="*/ 2549563 h 2852570"/>
              <a:gd name="connsiteX24" fmla="*/ 3781313 w 3826136"/>
              <a:gd name="connsiteY24" fmla="*/ 2603351 h 2852570"/>
              <a:gd name="connsiteX25" fmla="*/ 3781313 w 3826136"/>
              <a:gd name="connsiteY25" fmla="*/ 2818504 h 2852570"/>
              <a:gd name="connsiteX26" fmla="*/ 134471 w 3826136"/>
              <a:gd name="connsiteY26" fmla="*/ 2807747 h 2852570"/>
              <a:gd name="connsiteX0" fmla="*/ 123713 w 3826136"/>
              <a:gd name="connsiteY0" fmla="*/ 2732443 h 2868706"/>
              <a:gd name="connsiteX1" fmla="*/ 134471 w 3826136"/>
              <a:gd name="connsiteY1" fmla="*/ 2312895 h 2868706"/>
              <a:gd name="connsiteX2" fmla="*/ 134471 w 3826136"/>
              <a:gd name="connsiteY2" fmla="*/ 2140772 h 2868706"/>
              <a:gd name="connsiteX3" fmla="*/ 199017 w 3826136"/>
              <a:gd name="connsiteY3" fmla="*/ 1990165 h 2868706"/>
              <a:gd name="connsiteX4" fmla="*/ 91440 w 3826136"/>
              <a:gd name="connsiteY4" fmla="*/ 1818043 h 2868706"/>
              <a:gd name="connsiteX5" fmla="*/ 145229 w 3826136"/>
              <a:gd name="connsiteY5" fmla="*/ 1667436 h 2868706"/>
              <a:gd name="connsiteX6" fmla="*/ 145229 w 3826136"/>
              <a:gd name="connsiteY6" fmla="*/ 1538344 h 2868706"/>
              <a:gd name="connsiteX7" fmla="*/ 48410 w 3826136"/>
              <a:gd name="connsiteY7" fmla="*/ 1290918 h 2868706"/>
              <a:gd name="connsiteX8" fmla="*/ 59167 w 3826136"/>
              <a:gd name="connsiteY8" fmla="*/ 1108038 h 2868706"/>
              <a:gd name="connsiteX9" fmla="*/ 102198 w 3826136"/>
              <a:gd name="connsiteY9" fmla="*/ 882128 h 2868706"/>
              <a:gd name="connsiteX10" fmla="*/ 5379 w 3826136"/>
              <a:gd name="connsiteY10" fmla="*/ 570156 h 2868706"/>
              <a:gd name="connsiteX11" fmla="*/ 69925 w 3826136"/>
              <a:gd name="connsiteY11" fmla="*/ 118335 h 2868706"/>
              <a:gd name="connsiteX12" fmla="*/ 285078 w 3826136"/>
              <a:gd name="connsiteY12" fmla="*/ 10758 h 2868706"/>
              <a:gd name="connsiteX13" fmla="*/ 467958 w 3826136"/>
              <a:gd name="connsiteY13" fmla="*/ 53789 h 2868706"/>
              <a:gd name="connsiteX14" fmla="*/ 693869 w 3826136"/>
              <a:gd name="connsiteY14" fmla="*/ 43031 h 2868706"/>
              <a:gd name="connsiteX15" fmla="*/ 887506 w 3826136"/>
              <a:gd name="connsiteY15" fmla="*/ 172123 h 2868706"/>
              <a:gd name="connsiteX16" fmla="*/ 1016598 w 3826136"/>
              <a:gd name="connsiteY16" fmla="*/ 225911 h 2868706"/>
              <a:gd name="connsiteX17" fmla="*/ 1091902 w 3826136"/>
              <a:gd name="connsiteY17" fmla="*/ 527125 h 2868706"/>
              <a:gd name="connsiteX18" fmla="*/ 973567 w 3826136"/>
              <a:gd name="connsiteY18" fmla="*/ 753036 h 2868706"/>
              <a:gd name="connsiteX19" fmla="*/ 1070386 w 3826136"/>
              <a:gd name="connsiteY19" fmla="*/ 1237130 h 2868706"/>
              <a:gd name="connsiteX20" fmla="*/ 1285539 w 3826136"/>
              <a:gd name="connsiteY20" fmla="*/ 1807285 h 2868706"/>
              <a:gd name="connsiteX21" fmla="*/ 1748118 w 3826136"/>
              <a:gd name="connsiteY21" fmla="*/ 2226834 h 2868706"/>
              <a:gd name="connsiteX22" fmla="*/ 2458123 w 3826136"/>
              <a:gd name="connsiteY22" fmla="*/ 2431229 h 2868706"/>
              <a:gd name="connsiteX23" fmla="*/ 3254189 w 3826136"/>
              <a:gd name="connsiteY23" fmla="*/ 2549563 h 2868706"/>
              <a:gd name="connsiteX24" fmla="*/ 3781313 w 3826136"/>
              <a:gd name="connsiteY24" fmla="*/ 2603351 h 2868706"/>
              <a:gd name="connsiteX25" fmla="*/ 3781313 w 3826136"/>
              <a:gd name="connsiteY25" fmla="*/ 2818504 h 2868706"/>
              <a:gd name="connsiteX26" fmla="*/ 134471 w 3826136"/>
              <a:gd name="connsiteY26" fmla="*/ 2807747 h 2868706"/>
              <a:gd name="connsiteX0" fmla="*/ 123713 w 3793863"/>
              <a:gd name="connsiteY0" fmla="*/ 2732443 h 2868706"/>
              <a:gd name="connsiteX1" fmla="*/ 134471 w 3793863"/>
              <a:gd name="connsiteY1" fmla="*/ 2312895 h 2868706"/>
              <a:gd name="connsiteX2" fmla="*/ 134471 w 3793863"/>
              <a:gd name="connsiteY2" fmla="*/ 2140772 h 2868706"/>
              <a:gd name="connsiteX3" fmla="*/ 199017 w 3793863"/>
              <a:gd name="connsiteY3" fmla="*/ 1990165 h 2868706"/>
              <a:gd name="connsiteX4" fmla="*/ 91440 w 3793863"/>
              <a:gd name="connsiteY4" fmla="*/ 1818043 h 2868706"/>
              <a:gd name="connsiteX5" fmla="*/ 145229 w 3793863"/>
              <a:gd name="connsiteY5" fmla="*/ 1667436 h 2868706"/>
              <a:gd name="connsiteX6" fmla="*/ 145229 w 3793863"/>
              <a:gd name="connsiteY6" fmla="*/ 1538344 h 2868706"/>
              <a:gd name="connsiteX7" fmla="*/ 48410 w 3793863"/>
              <a:gd name="connsiteY7" fmla="*/ 1290918 h 2868706"/>
              <a:gd name="connsiteX8" fmla="*/ 59167 w 3793863"/>
              <a:gd name="connsiteY8" fmla="*/ 1108038 h 2868706"/>
              <a:gd name="connsiteX9" fmla="*/ 102198 w 3793863"/>
              <a:gd name="connsiteY9" fmla="*/ 882128 h 2868706"/>
              <a:gd name="connsiteX10" fmla="*/ 5379 w 3793863"/>
              <a:gd name="connsiteY10" fmla="*/ 570156 h 2868706"/>
              <a:gd name="connsiteX11" fmla="*/ 69925 w 3793863"/>
              <a:gd name="connsiteY11" fmla="*/ 118335 h 2868706"/>
              <a:gd name="connsiteX12" fmla="*/ 285078 w 3793863"/>
              <a:gd name="connsiteY12" fmla="*/ 10758 h 2868706"/>
              <a:gd name="connsiteX13" fmla="*/ 467958 w 3793863"/>
              <a:gd name="connsiteY13" fmla="*/ 53789 h 2868706"/>
              <a:gd name="connsiteX14" fmla="*/ 693869 w 3793863"/>
              <a:gd name="connsiteY14" fmla="*/ 43031 h 2868706"/>
              <a:gd name="connsiteX15" fmla="*/ 887506 w 3793863"/>
              <a:gd name="connsiteY15" fmla="*/ 172123 h 2868706"/>
              <a:gd name="connsiteX16" fmla="*/ 1016598 w 3793863"/>
              <a:gd name="connsiteY16" fmla="*/ 225911 h 2868706"/>
              <a:gd name="connsiteX17" fmla="*/ 1091902 w 3793863"/>
              <a:gd name="connsiteY17" fmla="*/ 527125 h 2868706"/>
              <a:gd name="connsiteX18" fmla="*/ 973567 w 3793863"/>
              <a:gd name="connsiteY18" fmla="*/ 753036 h 2868706"/>
              <a:gd name="connsiteX19" fmla="*/ 1070386 w 3793863"/>
              <a:gd name="connsiteY19" fmla="*/ 1237130 h 2868706"/>
              <a:gd name="connsiteX20" fmla="*/ 1285539 w 3793863"/>
              <a:gd name="connsiteY20" fmla="*/ 1807285 h 2868706"/>
              <a:gd name="connsiteX21" fmla="*/ 1748118 w 3793863"/>
              <a:gd name="connsiteY21" fmla="*/ 2226834 h 2868706"/>
              <a:gd name="connsiteX22" fmla="*/ 2458123 w 3793863"/>
              <a:gd name="connsiteY22" fmla="*/ 2431229 h 2868706"/>
              <a:gd name="connsiteX23" fmla="*/ 3254189 w 3793863"/>
              <a:gd name="connsiteY23" fmla="*/ 2549563 h 2868706"/>
              <a:gd name="connsiteX24" fmla="*/ 3781313 w 3793863"/>
              <a:gd name="connsiteY24" fmla="*/ 2603351 h 2868706"/>
              <a:gd name="connsiteX25" fmla="*/ 3781313 w 3793863"/>
              <a:gd name="connsiteY25" fmla="*/ 2818504 h 2868706"/>
              <a:gd name="connsiteX26" fmla="*/ 134471 w 3793863"/>
              <a:gd name="connsiteY26" fmla="*/ 2807747 h 286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3863" h="2868706">
                <a:moveTo>
                  <a:pt x="123713" y="2732443"/>
                </a:moveTo>
                <a:cubicBezTo>
                  <a:pt x="128195" y="2571975"/>
                  <a:pt x="132678" y="2411507"/>
                  <a:pt x="134471" y="2312895"/>
                </a:cubicBezTo>
                <a:cubicBezTo>
                  <a:pt x="136264" y="2214283"/>
                  <a:pt x="123713" y="2194560"/>
                  <a:pt x="134471" y="2140772"/>
                </a:cubicBezTo>
                <a:cubicBezTo>
                  <a:pt x="145229" y="2086984"/>
                  <a:pt x="206189" y="2043953"/>
                  <a:pt x="199017" y="1990165"/>
                </a:cubicBezTo>
                <a:cubicBezTo>
                  <a:pt x="191845" y="1936377"/>
                  <a:pt x="100405" y="1871831"/>
                  <a:pt x="91440" y="1818043"/>
                </a:cubicBezTo>
                <a:cubicBezTo>
                  <a:pt x="82475" y="1764255"/>
                  <a:pt x="136264" y="1714053"/>
                  <a:pt x="145229" y="1667436"/>
                </a:cubicBezTo>
                <a:cubicBezTo>
                  <a:pt x="154194" y="1620820"/>
                  <a:pt x="161366" y="1601097"/>
                  <a:pt x="145229" y="1538344"/>
                </a:cubicBezTo>
                <a:cubicBezTo>
                  <a:pt x="129092" y="1475591"/>
                  <a:pt x="62754" y="1362636"/>
                  <a:pt x="48410" y="1290918"/>
                </a:cubicBezTo>
                <a:cubicBezTo>
                  <a:pt x="34066" y="1219200"/>
                  <a:pt x="50202" y="1176170"/>
                  <a:pt x="59167" y="1108038"/>
                </a:cubicBezTo>
                <a:cubicBezTo>
                  <a:pt x="68132" y="1039906"/>
                  <a:pt x="111163" y="971775"/>
                  <a:pt x="102198" y="882128"/>
                </a:cubicBezTo>
                <a:cubicBezTo>
                  <a:pt x="93233" y="792481"/>
                  <a:pt x="10758" y="697455"/>
                  <a:pt x="5379" y="570156"/>
                </a:cubicBezTo>
                <a:cubicBezTo>
                  <a:pt x="0" y="442857"/>
                  <a:pt x="23309" y="211568"/>
                  <a:pt x="69925" y="118335"/>
                </a:cubicBezTo>
                <a:cubicBezTo>
                  <a:pt x="116541" y="25102"/>
                  <a:pt x="218739" y="21516"/>
                  <a:pt x="285078" y="10758"/>
                </a:cubicBezTo>
                <a:cubicBezTo>
                  <a:pt x="351417" y="0"/>
                  <a:pt x="399826" y="48410"/>
                  <a:pt x="467958" y="53789"/>
                </a:cubicBezTo>
                <a:cubicBezTo>
                  <a:pt x="536090" y="59168"/>
                  <a:pt x="623944" y="23309"/>
                  <a:pt x="693869" y="43031"/>
                </a:cubicBezTo>
                <a:cubicBezTo>
                  <a:pt x="763794" y="62753"/>
                  <a:pt x="833718" y="141643"/>
                  <a:pt x="887506" y="172123"/>
                </a:cubicBezTo>
                <a:cubicBezTo>
                  <a:pt x="941294" y="202603"/>
                  <a:pt x="982532" y="166744"/>
                  <a:pt x="1016598" y="225911"/>
                </a:cubicBezTo>
                <a:cubicBezTo>
                  <a:pt x="1050664" y="285078"/>
                  <a:pt x="1099074" y="439271"/>
                  <a:pt x="1091902" y="527125"/>
                </a:cubicBezTo>
                <a:cubicBezTo>
                  <a:pt x="1084730" y="614979"/>
                  <a:pt x="977153" y="634702"/>
                  <a:pt x="973567" y="753036"/>
                </a:cubicBezTo>
                <a:cubicBezTo>
                  <a:pt x="969981" y="871370"/>
                  <a:pt x="1018391" y="1061422"/>
                  <a:pt x="1070386" y="1237130"/>
                </a:cubicBezTo>
                <a:cubicBezTo>
                  <a:pt x="1122381" y="1412838"/>
                  <a:pt x="1172584" y="1642334"/>
                  <a:pt x="1285539" y="1807285"/>
                </a:cubicBezTo>
                <a:cubicBezTo>
                  <a:pt x="1398494" y="1972236"/>
                  <a:pt x="1552687" y="2122843"/>
                  <a:pt x="1748118" y="2226834"/>
                </a:cubicBezTo>
                <a:cubicBezTo>
                  <a:pt x="1943549" y="2330825"/>
                  <a:pt x="2207111" y="2377441"/>
                  <a:pt x="2458123" y="2431229"/>
                </a:cubicBezTo>
                <a:cubicBezTo>
                  <a:pt x="2709135" y="2485017"/>
                  <a:pt x="3033657" y="2520876"/>
                  <a:pt x="3254189" y="2549563"/>
                </a:cubicBezTo>
                <a:cubicBezTo>
                  <a:pt x="3474721" y="2578250"/>
                  <a:pt x="3481892" y="2617695"/>
                  <a:pt x="3781313" y="2603351"/>
                </a:cubicBezTo>
                <a:cubicBezTo>
                  <a:pt x="3793863" y="2692999"/>
                  <a:pt x="3725732" y="2467087"/>
                  <a:pt x="3781313" y="2818504"/>
                </a:cubicBezTo>
                <a:cubicBezTo>
                  <a:pt x="3073101" y="2868706"/>
                  <a:pt x="1653988" y="2830158"/>
                  <a:pt x="134471" y="2807747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63347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Atlantic Ocean</a:t>
            </a:r>
          </a:p>
        </p:txBody>
      </p:sp>
    </p:spTree>
    <p:extLst>
      <p:ext uri="{BB962C8B-B14F-4D97-AF65-F5344CB8AC3E}">
        <p14:creationId xmlns:p14="http://schemas.microsoft.com/office/powerpoint/2010/main" val="867635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5791201"/>
            <a:ext cx="729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FFFF00"/>
                </a:solidFill>
              </a:rPr>
              <a:t>Outwash plain, Iceland</a:t>
            </a:r>
          </a:p>
        </p:txBody>
      </p:sp>
      <p:pic>
        <p:nvPicPr>
          <p:cNvPr id="105474" name="Picture 2" descr="http://footage.framepool.com/shotimg/qf/120464638-alluvial-fan-outwash-plain-joekulsarlon-delta.jpg"/>
          <p:cNvPicPr>
            <a:picLocks noChangeAspect="1" noChangeArrowheads="1"/>
          </p:cNvPicPr>
          <p:nvPr/>
        </p:nvPicPr>
        <p:blipFill>
          <a:blip r:embed="rId2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8665026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225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E5CD2-481E-1D5D-898D-DB56A547A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0D7D2B-0909-B1B4-B5C8-1F51F21167D0}"/>
              </a:ext>
            </a:extLst>
          </p:cNvPr>
          <p:cNvSpPr txBox="1"/>
          <p:nvPr/>
        </p:nvSpPr>
        <p:spPr>
          <a:xfrm>
            <a:off x="5838440" y="327990"/>
            <a:ext cx="604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Could this be a cirque with horns in the distance?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46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80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77" y="128587"/>
            <a:ext cx="585092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Alpine Swamp</a:t>
            </a:r>
          </a:p>
        </p:txBody>
      </p:sp>
      <p:sp>
        <p:nvSpPr>
          <p:cNvPr id="106500" name="AutoShape 4" descr="Image result for spruce"/>
          <p:cNvSpPr>
            <a:spLocks noChangeAspect="1" noChangeArrowheads="1"/>
          </p:cNvSpPr>
          <p:nvPr/>
        </p:nvSpPr>
        <p:spPr bwMode="auto">
          <a:xfrm>
            <a:off x="1679575" y="-846138"/>
            <a:ext cx="12763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2" name="AutoShape 6" descr="Image result for spruce"/>
          <p:cNvSpPr>
            <a:spLocks noChangeAspect="1" noChangeArrowheads="1"/>
          </p:cNvSpPr>
          <p:nvPr/>
        </p:nvSpPr>
        <p:spPr bwMode="auto">
          <a:xfrm>
            <a:off x="1679575" y="-846138"/>
            <a:ext cx="12763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0" name="AutoShape 14" descr="data:image/jpeg;base64,/9j/4AAQSkZJRgABAQAAAQABAAD/2wCEAAkGBxMTEhUSExMWFhUWFxgYGBYXGBgbGhgXGhgYFxgeGx8aHSggGhonHh4YITEiJSkrLi4uGB8zODMsNygtLisBCgoKDg0OGhAQGi0mICUtLS0tLS8tLS0tLS0tLS0tLS0tLS8tLS0tLS0tLS0tLS0tLS0tLS0tLS0tLS0tLS0tLf/AABEIAQYAwAMBIgACEQEDEQH/xAAbAAABBQEBAAAAAAAAAAAAAAAEAAIDBQYBB//EADwQAAIBAwIEBAQFAwMEAQUAAAECEQADIRIxBAVBURMiYXEGMoGRQqGx0fAUweEjUvEHFWJyMyRTY4LS/8QAGAEAAwEBAAAAAAAAAAAAAAAAAAECAwT/xAAlEQACAgICAgEEAwAAAAAAAAAAAQIRAyESMUFREwQiYfAUceH/2gAMAwEAAhEDEQA/APcKVcBrtAxUqVKgBUqVKgBUqVKkIVKlSpgKlQnM+OSzbN24wVF3JBM+gjr96F4bn1poBZQ5zpDBjGCD5d5BnG3Wpc4p02BbVyoeF4pbglTO0+kgEfkRUwNNO+gFSpUqYCpClSFAHaVKlQAqVKlQAqVKlQAxTTqjFSU2AqVKlSGKlSpUAKlTblwKJJAEgZ7kgD7kgVDd4xFcIzAMRIBME+w/EcHA9O9KxBFCX+JZHltC2QpJdmghpECD03osGsf8f8xuWrTANoEAhhMmXAgENJjEiPxrmAambqNgyP8A6hqy2jpJCtAeVZogsy6MwpmZkjGkSKznwrzBLWouzSi68bzb1Hw+5BwYGJ6GhuY83e/bdbZhFVWeJN0BGS0Gcvuxx8piI/8AIVV8p422rN44YowGoWwFyCfDOPlgzMEH6SDxZWuakjNvZrOF5+Wta7ehbr6zeNx9IchY8gbywNeqCOnWIrZ/DnEBrUeKLpUsCwKZGogEBCYXGPavHOBvTcY6l0O4AYIMESRpHyASVkEyJBxmfWuUX7iWUuXESzato2oAMDAgA6dK6Nidjg7CtcLae3+/uyouy+pVBwfFpdXXbYMu0jv1qeuu7KFSFKkKAO0qVKgBUqVKgBUqVKgCEGnqaiBpwNMCWlXAa7SGKlSpUAcNYvnN66eKt20CrcNp3OpC0GQreE6jXJEzsACNumy8QSROQAT7GQP0P2rHc/4hrd/+ptDWijzMrajqP+mICyxUTJXAkH1nPJtEsvuacTctpbCMhbUNWswSsHUYnvp69Y7A+b8V8UX7uuy1sXB4TG4Ggkqsx2jSx1AfMCNzUfxPzu4SLs+VkFoloLMSFNwMhJCnURsoGME1meOsMhtvkFjKQdS5yAJwclTk4nO9YTm5OuiZMHucUEbwy2xkjRBLYMN1C+npNErbILoWSR5cEN5+mVJDDcYnfHWgL3EXCE8SypZy5S4TBctvLzDQxBjEHrk0VxXLSLmtQ6jUF8N1QOpgE4BgoZEMD5smO8TxWrv+iC8+G+Th2a6iPeYMGa3okFgQRDgqFBIc5PWNJitbzfnd57ipauWkNsqBbQhg1w5wSo0mGAKtGCcmc5m1xfEIGs6yuoBGUEtJnSVMTBHm8p6R3E2HLeGd3tDwiuSrMNenWyaVnT8pAjMAkt2pKTl9vkpHpvLuIQjw10hrYAZFgBTE7DpM/ajKz3FcyNixbLqQdnZyQBAiSUtwWOAAQJqg5nz97t62uu5aRdRL24nwjDBtsiBMHpGCSK6nkUVsuzbcLzBLj3EUkm2QGxiT2OxqLjuarbuLa0OzuCVCjBg5EzAIGc/3rH8k53p4dg7Mtsl3DEkk2zIIV1IAYXMmR+IwNqKsc3u6gt13Fo6nDCFIARWCavQkg64mPQiojl5RsLNqDXaH4HiluoHUgg9QZH3gURXQnYxUqVKgBUqVKgAUGnCo1qQVQD1p4pi1JSYCpVH46yRqEgwRIwY1R7xn2pqcXbIUh1If5fMPN/69/pU2BX854F2W54ZYa1ZWVdPnLLoU+b5dO/qJ3MV5JzW3xHCk2ryErCuACyqnmgPKiNUQstj3NekfGHOWtaRbZ5Q63CqRKiCZdvLpzmJIgnoarePdbyu1ziram4gZLLMoFpkDHUjtIMuQdQWSunfE5SSbJezzLmpR0QoSx8stvllHlJmJBBiAOu+9c4u8zJKlgDhotqlsqpfzAqImI3GJM9zPz7iVceGSQyqHBDawxKrDPqMvrBiCPLHYtWb4e+6KSMMTEyIIMFpAzH5GTWXBMzLnlnOjYUW1uXJeFDq6poUSRI0uSFLapEHDCTJAM4viiruzupYaIllJmBIkdVEqWMD2MVS8t4S8JISCVfJXAUBgwllMk5UQJmIoLjXeWS4wLK4EgAKsglsiIIMCI/Ce2bcbWx7o0NrjCNvKIjSIhu0gYP70bwHM7nieVyAighQ7DygtgaSJ1E7fUQJNZjlfFeE4bVJgiVaDGx9/Y7xR6oz3pXBmQBHmEzO4BbfHeBtArmcFZNl1xXOjePhh/Kirqe67QpwGaCTAycKs5PoBY8m4RC3iPrgEzoKOASVC6tXlKk7582qMdRuA+HbfEkstwpcUsRbJBd0REORHzAkrncqRBglajxrgY8OpJUk4bUASFJXGDqII0g7kxmYqnjqnRRvOdfECI7WVUqFZrdohgSJUIWC6jIzgAjfqRif4V54guAOmhEQKr+GS1wiBrbEpIOdxBGe/ntq+XzqaXglydWogHThhEDO/0jr6P8BcpS4hLAMFuapKJ5iVB6qYgmZVhIORVQm5T7GnbN7ZuKygqQVOxBkR6RT6ZbthQFGwED2p9dpoKlSpUAKuRXaVAAgNOBqMGnCqESA07cRXEFSAUhmD547Fl1NdlbpXwyNAvqrMX8NS0YSRq7BIyarLfO3PEWFtW2NpRNkaVBCqA7MoZGjyNpPmkggyJFaD4t5Kgtm5cbXZtBn0uT4imI02n3huuot7EQB5twXOHskObNlyCHDHIVjKqvljCpIgdwGJgAc8kkyHo9E+IuZLxAC2ltsCVti4CpdblwHyjcrB0M0TgGsTz8NaEXwYRm8PWba+KVVBcDaCZEhBIBkYJBWQ/iOfM5QsAts+CBbi2RatlxJU5YyZAkYEiDK1acu+MnkWXW1bRSGJ0FmZ9ZZtIUBQTMgn/b64TlupA2mUHG81sOEX+nFtwY0BNI84VXfUcAsARGjGnrk1XcPYtNNt2UHUzIwtaiHZ0BVel0MCCBA0xnpWk+JOK4W/bLeJF13W2bzJLOi6WA0484OiSoBiACdqzvHrY4YkDiFu3PCOhrerSrMEmdR/EmsQAQC/pIjd34JNXyv4Junh7icVZARA5UeIVcXCoi4pUlTkSQ0gA4BOrVj/AI15NZsXlVLlvwltJoKKAbhi7pdgCZOArP17dKGv88e8x8Qs2o6iokDAGpiPoSSfWepqsu6vEIjUQGIQDUfLJIIG6gAzHQTtVqV6oLOG2ASQyqVIGlj5yeuBIEQ06iOnerPgeYujagwLr5CrLCRpFuDAmCgK/UwRiqBFZYbSIaYH4fN5T8plcR2MRiCKsb2sk+JbZnC5gQDkZLKPM8kkEztnFTPWhF/zX4gW2908Jc0qw8MBbWnSnm8oJIYnbPUGTsKz1u8xhwTiBpY5GMQeowcVL/SBmWMEfMh142OZJIJz9qI4a8lp2VVKZ/FBCyGAOk9RPUjrODUuSeqEzU8m4fh38Lw3uM7Ff9EwpDmPkYmD6ZkwRjBr1vkVlltIGDL5R5WPynM9yPbU0ACvLOR8wsWnQo2ppZtWrwmgMWz4g0+byrpGCRgrvXqSc3twoDBnbTCAjVkwZHoJJ9q0xJLZrEsqVQ2uJRiVVgSvzAGSvoex96mroKFSpUqAFSpUqAAlFSIlcdgoJMAASSTAAG5qr4X4gt58Vgk3NNskEAqwlDJ9iScRI9JJSS7EXiiKG4jj7aDUzYlFEZkuYUCN5kfeqD4q411ClWPhuGtOZ0KNQDK4ckKB0nMyRWH4vnd0rbJPi2BcxDHTgKqqxwEDLOCMSxrHJlcfAN0evOqnBAMQYMHY4P361578a/BLtdTiOGZll9TqiKSrEBSwggkdSDOSx60LyX4oFw20m4zqIukqrMyAGUmQygsSZXAhRHUei8v43xV1hWCn5WOmHXoRBJA94q4yU0GmeUc6+D+Mt+GzXUcTACKbYtoAXe4YAW2SFYEn/cAOgrJXOPnfHQACIG4ic/WZIGTXrH/UKyWBYWnXwbfif1HiLbQjVHhlssT+IAfi0jZjXj/xBxuq6zXPnYks0OCGzAYXIIIwCemd4FZzi3ozkiK/dL7OAwidomT6R9xQIVYcESYxkBgfNiDuCYJ6wN6FZoMgErjc9CN5H896PsOtyVIgKC0s4HlAn8RE7TAyZjNSk0SWnw7z1OHu27nmfwisMr6CQCCyNOGUAvAwTMEkEAQcy42wt9eIR7zF2vMygradCfKjL4ZhCTJjsBiDkC4sqzpbUWx1nSskgQAx8x28okxnbNCIrXDr6GZcmAI3k5PbvVp+x2RcPxZDCY+YsBsNREDGw+g6DsK06cUCgPZgfJJE6ozmYjHQZNUh4IDOgEx8rn84/go3xRgADp+W0YHr+3WscjUhWWrq14HRqjSBqSJChlG/aTEz/mo4fhyGOtgyg/8AlIB2zAknHviJFH/DV1U4q2vF6TadtDhiQFGPNII0nYzMQTNex/EvObNsLwvhakuqFlQI0MsKUyNRBAGNpGZgFRxUnbKSs8p4DgD4hCjWCfKxxDEEws5MQdsbbYrUcgvubiQpuEF3KjUunWPDDMNig1EwsR3qm4t9cG1bYIzlVlxqLAyQCILD5QPKZg9sHcp5i7MW8RbUhQ924FUBVYGSManJBAhZMGTUJJS/II9C5LzC1acWLiql5gPMEZdYJhdRYl9ROPMTnrkTZ8v5kXd0YKCGIAVtRgdWx5Z/xWK5S9vwx4Wi4ASdN4hVKkuxZFDHWTA88kDT0IMGc5+MrZt6UYg4HlJBUjqGJ8wMARAJDV08+Pb/ANNLNlf41EZVaZZtI8pOYnoNvWpbd2ehB7GJjv7V5twnD3OKOoXGRtVuS7uHe26gqAIg7EggzGY6nf8AB8G6sWuXNZ2UxpIXs0GG7z61UJuW60CYdSBrjHFA8KLouENlTmfKAD6CZgnvP7ajK/gOL8ax4iMxdUZZSRqMbhWgEyMHHXMTXnn/AHgWWvAq9ySV0uQ3mAILXFzJBnZp2zXo/wAN3Ufh0e2ukNJgKFye8CCfUfltQPxJ8LcPxCgsDbIfWz2kBZ5+YEaTJJgzBOO01jkx86kmS+jHr8bABmYBrjlAzsgACBVkBdfmhg3Vd5qu+I+YcMzO/DIVZ21EsnlIKqHKiSsEx8ymN1IxVPxfD6mCWQWu62gDzwOgHVyAGz6DtTOL4Rrfhh7jC4BqdAqBUUxAZpkXYHyEAiZPScU27VkWw7heNFu0bdqS51y/mLkCCGGoYTdSgSWwdUwKuOTfFPEcKps/MqwSxDtoVvkhSQFBHcdRWb4rhRbIUA3J0kGAuCocHSc4xiPqMUVy7jbOp34k3bpCYQNHiY0i2zFpVOoUdR0EyRbUq6BM2/DfG1viLfh3uHZw8QoIyNTHzbQAVUd2yQteV8TzEgXXVWIuXCWYoGe2qMoVdUadPmRTG8wQJWR+Y8fxLobUnw8QoPmOkAKX/wB7AACTMDAgYqpS/pZcByCCRcUQTAkGd1nUMnIrZO/INl3zE2+JU3QotuJLCbVsGRKhFABiZ6nyhe9UycPdveW2pJEFjI6sFB8xnc57b7TVkOYM6iz4SlwzsFtiQS5UkXCNTXAsYHTTv3iPEBAZNokARoC6ZgTuJOZEjBjFD0xNhPAcpHhar1uLZPzh0DswkalZ18lkBk1AAyR1Py0+lr3htrYkulsggKo/CpB+UYGTG8k+tvwXiCbuhiCCNKyJmQD5dxv96L4Ph1S15EJ8QHBchCDsNsHcTHYT1OU8vHdBZSt8zjUPK7WwVMqQCQTLKCZgQYGDsJw5eOKkSDHbpP29Pan8fwr2zq06Q0burR5YifvUfAqbhVA2WYjv0GAAN9/y96aSltdCLIcwS584BgALqEjTMgR6Sf7DNEHiLhgL5TpKDBVBb0kGBjEEiB61Q2VCXACT9QJjvj0M1Ld44AFZOmZ64g1DhboRrl4B0S1dW8PEQtqAKjQyTiZ7CfqInzFRuL5rxFu8TeUlSTd0MuIuyWKCSsE5E4wDUXBst7hHYQr2yqKFy1zxCLehbZYSSNRMAgScCcD8BfvXlt8MdCp5lRrrAMmRItamBEETAgEggyAatQtUWT8y4rjCBdIueCQyByLhRV1AldWPxaZIGkmIqx+GP6oMotP4d06VQkr51edQAfDDywexA64oTm3w7xln/VTVetomu5dRsAk+cEq0nSwM5BjcCtH8BC+WQ8Rw7X7aF3VgpNxbsoSSWYST5Wzq/DHWlw6Ctmn+HuUpft+Yi1dXSvkDIdaQfNbfGDmVidR+m34e0EUKOg6fnUXCcNbCIEUaV+XHy+05FTXB17fzpvXRCNI1QFx9/QrMGnImSIUHH26xvVXc5xbttNwgTqKR1kxBgkFhH0kTGqncafCR2uMpdgMalAY5mQR7iMzBz1rzb4mgf/G7XLakKrSYAIJAMjc5+nSdicuK0Jujbcg+KQum1dsm2oBCMoOlgOgEAjqOvynaj+c85tXeHvLb1MSoTZ1jXjUSoLBQJJYCMHNYJfiy4GUXGN0K5gFBmAdMmJC7ErtipOE+KwWulraMXPlVYFvTBWGBEvuQQekfTJZ4tVYrAeYfDvhWmdOJsvBIuG2jl1/02MLEnQVgEzB1Caw/9aNsLqEyxYwfq0GfWYmt78SfFttrk20sqWR1uqdbppC6UJAa2PFCyuJgH5ulZ/4e+Grd3ikkL4Kqly4LupQERVa5JYA5wfLIi4NwDQlF9ENeilTmAxMkscxuwPdj+dT8C7m+B4ZkYZJ0g5C/6kERkge8DrFaXm/w/wAGGFuw7qUvXWvOxt2wLAIKqFuNDv0SYBBJYQQaznPBZdlSwpwp1Xr3lvXLrMH1uCNoBTQdt9zmkkuxVQDfuhkOoBhOCNMsMwTBBA2zkb0DdsoxGnTp6tgR12JE/kaiu2pPhrcBUH8RjPU4mrJbvgqFRfFYQdQXy5wAdQx9ulJtLoQXe4OZe3c8zLGYBaPLHosDb061W2+XlVDussG/+NlOkqcSWRtQj5ugxvOCc3FiJuBiZBzC6cGcLRyc2DTOLYTMYdvt3G3Ws1OadCsDtc3ezbEoyhgRM6YyZgZIwI6bUcbyoJLEDBBGZnYebf8AT8qAu8yVj1AYGQNpPfH5+tAqpPyyPQEDfpPf2qXG+wLDjONtuw8quGAwSQV3iJxM+gnvVVxTW9XkQoRIZdRMEbROYI/Sucx4Q6S4VgR83t3+hqtViW6kmPUnoK0x40toCxN0AnS0EY6jp7U/geORNWu0tyVdQG2GoRqWNmG4PSKHTVqFsghpjPliehnAE98VruafBmjh7TW1db+km4l1khj/APiI8sQNQk5GrSTpIrSikjKW8fLAnGZiZnr9KuuYcxCKlq1eN2yVMJctjVbUkkI0eViGOqATpYY0matvgLkNrjrxsOSjLYJkAEHfS0TGqGtk5znvjSc//wCnV2xpNrTdtoS+SFuMx0AqsyNbk+Uf+OfVW10hpM0PwNxtq0LSsl9bl+2HyzvadToBeGY6YJUZAYB13BBr0BAAMCBtj0xXj1zl9/g3815iiNChXK3NLgsC41FVjzKFUD5c9A17wf8A1DKzqt6gxkeaCqxgHGcznG9CypaZafs9GrhrGcJ/1AtaSHR9QmCNMETjcjPtI69Yqp5t8W8TdQun+lanTK7kxMau8do3qllg/I7RZ/GPDswJW6ukHSVgnTqneCSDj9B6Vg+csLJKBdNxNrgBOuJJ2JXquRHSd4qt47jBOWgnc9e+SMmarLnFas6zG8yce4NZuafghs7w3FkSrN1kyRBxmNRnFCtxzbCFBPQmOgAziczjqavOecsa1Z1B2J1FSpt5GkMxk+wBnIgjzbTleL5RdF5LNwROhirMF1KYJIJMZExHp1rNY910KmghmIIufLpOzCSemxMN9uvWjObc2Q8ONbXLl/Vh3uElE8pZQoXTpnZcASd6kT4eYJd4gs9uxaDabrgBnYxoQKGBDNqmZ2Iz3zmgkzByCQWnMTJHfrWkdaDaLG1eALKbinXBBgkMCIyWmcjodw3aKfElhCkKIEaZWSoiOvfGd+grPcW2ANU9Pt/yfvUvCsGdmJ0kCRmJOBC+vp9qbhuyWaBOM/0nshbYBADnCkkOHDajmcKMYhcjrQbXshFTUdWIXUD3IgbxJwOlVn9UwgK5IWY6ATRPB8Q7sF1/KSyBVULqgRJxpUlVBJwJk9aagHZLx4ZXdHPmRirAkyCpKkDVgERtv+lR2uIVSIggxg50yes9ev1pcRxKBLtk2revxNSuhJCgAoyq2okriRk7T7iogBLaRJJhemfTeBVcUgaC7vErLFQvbE9+/X+b12zxrfhYiBle42PvQV9jtGNyOk++9N4cZ3jrv/zRxVCLW7dZ7QAMgLOTlTMYxMjMGesbVX3rTqdYXQJIGmQMjIWSScHuYmiV4ggiPUjb9qtbxtMDpAJK9dJIJE+XoTtgZ6dxWafB9ANWxbvhL6OouIEW4lwNBZUAtRpXzs4RpHfO2ojS2PjU3CF4u2G8MsxtjTbVrwbUjSgBWCbgYZnVtMkYCzcKtCnYhsSMiYO+4kwfU+tOucSSzassSSSZJneZOT9e/WreyrNtyXmzcPffibS+ErTosodSBRITXBUuATuZwatudfHnENaNpSclWUvGpgPLBIIjYGQO/vWFs8wVkAIBgdzI3mPT/mhOK4yWkZGMx2kdcnrk1FyC2Xl3j3PndmZs5glLm7GTOdyNQ7n3LRcZnOlhDCTJ+Vh5W9SsiPaguXcfgrcXtmPUHoRjbefzohbNkhiGIK4Kg4g7YOYxtOx6Vjk9CLfg7BI8zw2rSCCCWUe/3j0+83MrZYKZPlkLnH1AwT69oG0VWcLdUrpbUu8kQTMSOwn1x+lSJatFE/1F2gZ9Z77enoanGmm7NIRsgs24fzYBBz0k/wB6Vyw5xpPqekfSamucEv8Aux0APWob7GPTpWrklqhTVdhHE/EJa6j3ER03a0MBiWJYNuxBkmCepGKsOcvY4hv6mzaurCBH1nGk/IEUuSIPWYJ6VkuYcIbdzLerAbqSNQE7ZxBmM+lF8u4biOIIt2wWhWZkZ4lVYDUATDGW3E+9Wk6oWw9Lai4WuhHslLihVIlC1tlQjMa1JBk7ScAxFBzS5bAt6GckAA6j8sRhQNgMkUfxBObQ0h0uMCWuDbAgT5WAIImScjFVvH8UNUEKdJIDCYIjBx0zOaEm6sQDduKbYbUNZYykMTEAhixxkyIGcZ6T3jrSjQQQQbaHyIwGqPMCWjUw2ZhgmYqFrbCWJkzOTJaT7Z9aJ4fiTqd9Fs6hhGQaQC4J8MTA20jfDGM5GqSAT2VRV1buuoggiAZ07/MDviceuBz+iZsCO+qcZgj0n03HWKI5vxxvXAWtiylq2tu1aAI0oCdKgkEsZZmLOZPmzMCh+B5i1qQDIP698j+RSd+BMKtcrAA1jJ9xsc79fem3ASCYGOpI+X6jPt60yzxbkZPlMb9xj37ZobjG6bRv69vyqVd7Chr3CTmdQ2O2PamkdZPsTM1y2QcExqPzHp/ijBYIB0gNHbt6RvVWA1uIkDyhQCMAbDr1opH1IVbBfZsQRIP0aRv7jEmhTpZZU5ByO4/nWiUtjoNJGYBBkdp/kVLoCsdCDvB7/nUvCwX/ANQwG3YgmPWjb3ByTgknIMiD+kbnHtQLWSJBH5juKOd6A7btEFs4UHfG8D+9FqglSo0z3bEjO8flUBuMUXWcKdKgyRGMCNgPpvVhwHFquInAAE498iJB+tS78gdS4pUroUkppwe0QQR7DHvUFtn1nUSGAAPTAxHboM+lWvDpbYtjMAkgncTifpufTsakv2IA1qqEYVyDD5iCIyREdBg+9ZppOhp0COSqFTJBH822P+KF4flr3NRQHy7iRP51f8PwggSNUsQYUyD8pUg4DAxkNsdhRS8cFPmXI/EpiDGPzjscwIprI/Bt8yroqOG4fwl280AagIjH0nf9Ka11naBmO3tn6ftVnwvNi7t5FURqEw2pg3UnaguZ8zmFwx8wJKyMnpIkGfU1n9ze0ZN27YDzDhbq6Xdh/qeYZk9RvO+CIO0CtF8Ic0tcKpJxcuLm6dNzQghkUIWAPmEnIOR2yR8Q82uhbZ/pkthFYKbiaoVhpXcRkSBvt6ViOIusCGLTIntH0GBOD7RWibvsOiyucWhDN5VCllVk1B86guAYBKk4+mAJAFtvHe5cvamONIQYEn/xwq9YHqcneLjeGa2oJiWyBIMf+3r707hOa+FtMRmCASesdQNqtJ1SEHjgbUFWumSJVWEaV9RAzjrQVrh1s65UOzYttPlxvic+09N81JwvELdm5cBkkysmO8DE/WucReUYiO8DA77DPofSp2mSAX7LPcB0ldbQJGkSSNxJ0ia3PxH8NcFw/A+FZvm9xetWdghiNMOqtpxb1DUN8gAkVmbBCjLL3Ek+n8zTeP45mliSdgwJjbG53xWil4GmAng2UHbG8Z/n2qC/wLqfMpUb9YAOxNW9rilCgGADMEHzr1ExNFWrpeFuTOkySeh7xiYqHOS8CszCqJiY9e1WNzitKAAwRsROc7EiDFTcRygxrQrpG4LE5EyAYz+VUzW5I7VaakUGcKgJK7TsCf36VLeVkI0wI+8/t7GoNUCZ/n1ptu6QCBsQQRgjNAiduLyMATvH8/k1MLunWTEQoKmTrJzuI0xE7/egU9anshGkMRPTv/mk4oBhJdVQdCT69J/QVwXCMETJBPqIgj2/eiLN4r5RAGDkD9q5/UCYET0ZdoO4Pf2pgT8JxyoZ06foSc4ME/4qyXmZOPDn/aXJA6SQDv6RnPtGfdgDqnUM4iKIHMGCqREJsAoGDjJWJo4LsRf8RxTHylDpEEkfLtBJGwJyJofiONFxQSgFsE7gFgTMAERI7Dp9KqbbBzqcyTO5/fp7VMnDFiVHyCDp1bkgwVJWBMiJ9jUOkMs+WCG8sknOnSAwHoT5R2PT3rnMrN5yJhk1aZBUgRJOFx9RXLVgrctk6sbi4cmZAjsCB96t5tggGRp8w3g6oDTBycHPSMiK555lF6Gib4g5pxPEWrdq4StrxVYudWpV0wCo6KsNEZmo+YDhhC2ouKhPncAu64EtgY3wciFjrIFxbhDFZ0+rAf7dgT5tx337UNxFgAwGLAgAyI9DicD866u1s24g/wAUcQjlGRBbbTBUGZkkg9T2me1UVzooXJ9RvP6mrd+E0ByTJbAxjf8AKobVhfnIMsBuMrOAcdcfnU8tmTWytXUACDlcnOwnE/XpRNziZXzLqIJzMAzsDH8xR1/hi6quxBzjcT6GO5o4cvttaiSIJbSIlis7z9RSc/YqKXhgCssRPbpjvRRuIVMuMCcnJ9ADP70S/BEqsQjRMQYOdo3E5qu47lxXMgzGBtJ/nXFHJNioCuXZcshIE7npRlu856z/AD9aZ+BFC9Zjc+aAfvGPrVovBgEHUs+/Xp+dW2hMqxxrBYEw2GUgENtgjr/n0rgAMEDfaJ27fSiebcIUEGZnt1Pft1/4qC1ZaPLBOZWdu0fSlGvAxORoYle3pHTbc7UIzR22x/OtTcbbOqNWoZ+kGKix7+ntTj7GxI2+e+9cCTHr1qTSDkbg5xRV7zzEDY42OI7U7EAHouR79alt8Nq8okHcDv8AyKYUMiZmd/8AFWFkaYOSuDPX1jt7UN60BVi2dpidxUviDAgADqNz796seL4RJIQkgGZ77mP1oZeEybcywEjoJ7e1ClY6C+GsKRnAAlsEyJie4O07VYcptjUyIAxIktj5YwBP59qB4MFWTzFGMfpn9xV5Z4MW7qXFiI1MOuqIxjr9IrGbpgtDr/BlgBJVlmWxkET7ERQfBIVdVuZUQ0mQud4gYM9/tV3d4sOwwAy/ixMCdzv/AA1W3nLXNIAOMn0JrBO1Qm9lfrExgfz+feuhzEfzA/eodYODufffptvUqWxEfTH8z/xXcdI6BGnfYnck42ONvSheILnzR5e8ACdsdh0ohbHl8oz6nJPpP6VHxAmAyHUcCTnf09aikmQ17G8JcEnUOh6A1b8Gi7q4Ag9MjvudvrVPc4B1GonHp0o+3wBEghTPUk/oDWcnFq7M0F8VxQIAMGBg4HoRie1U960DfKmeny7bAbn9RRHGz4irIUQIJ6iJ/WRXQylxAAAx6x/Ppk1LjXRckQKy2tQIkCNJOTEnqIiguMcuy4KkCT0IGy/maK4qwBn5vmmCcQAZj60NdU566QM4jaR7mrUWiGmSw7oFuNLZzOfrG9V72/DLKR7H8qNtERMzJJnsJxQ/FqSyzmeo94q4rY0kD30ZWAJkkTIyDJNP4O0CygqS0kZ21GAu2e/5etaO/wAstMgQE+Vta6sxgAgnEqQNqjvcAHAKvDLsV6DYZkHAFR8iJKXgVlmUdAZ9c1b8Bw6MsR5jkFT7R+x9qIu2QQrkTcX/AE2MQDkmSO+T71DxLeGmkAKYnHbEZ/OP3qJpz0hFVxHLil6HmJ37yNx+sehpXeDiVn/1P7Z71b8s4nWRqIIInOY2gjscmucHym+pKtavaTJDBXzB6QK0SkNKwHhMQTkz0j86N/ppuKUAyQBJ3HXfejeA5Y1xi3kCq4BD6p6Fo8uPrFGWuUqlxtTLp2CBiGDEe370NSq6L4tIn43gbYPiHysQPeR1WdsAfnQvGcxUZz9QIGNu36URzC8skdgB39vQGs/x5/D0GOnXFc6+92yJO2GcHxqXPm8sYkHf+f2qW7Z0MWBBX8JGwwBH61llJBwftVlafUIloGcD7zJxk/kK0eOiSG8oU4OCRHtUKcwhonEZ++/tW6scstAgqiyDvBJnvvU93gw2GVW6wwETnq0/l3rVTO34n5dGK4XiRBYT6DET+s0RauTaLGdX55rVng0gBVCR0EMPoQgAp4s9ZYnbPUR6nA9qxnKLe2Zyxx8yM3yhNYIJ6HG9D/0d7xJ0XI7lW0x7kRt61rlt94H33rvhmZmfTSf/AOqzU4LyTwh7KV+ELsPJtlGG2QRvtUycqCE+dR5gZIhJHY7t1OFP96uEDCYnIg+23eoyjen1inHLBJqy04L2Z7ieWMfMqw4fO+ROdjn7daqL/K77M58NgDJzgfmcmttpbcR9l/amlH9PsP2q19SkLlGq2ZW3yS5AWB8ucwcxv3/hoHmnAm3eW2SNhkTtqInYdu1bkK0bj7f4rH8+H/1QGPKF26mZ/vV4sqnKkK4vpFvc4YWkdtasACIAYHIHcRGT1rPWL/8AqFtUTO079P71q/iRCLDEBek4G0+1Yu3c8rEErmRP17+3Q7U4SU1aJk14NXyayt0N4lyARMCMkSOpwMfeap+eqVuYMg7GQY2jb+bVZ/D9xWVgQsgj3iB7TRfE8ptPvbE+5H6Gl8kIaZOqMpwj4SOjbdtp/WtZ/wBy4hXHh6wFIA80BsZ67dPpuKbZ5bbT5VA+5/WiUEdJ/nt/emvqEno1xuC7YDZv3Fcu9tnY51+IzN6T54xVta5wrL5iVIxBOI+lDtbBBmR7QahuWu00/wCQvwaOUGuyq4zmEloIMnqenbPbFUPE8RJ6Aj7e+P7VdXeUMMqw67g7GqzjeS3TkBfuP80saicrgBPbOoMh1ZxHXaNqu1Gjz7AgnT9IP5/rVFc4W6oIKEeoH7biu2GcEEgz1/ParlBsXFnqz3QRi4rf/sB+R/tNQLeA6/p+9Y5uINN8c1xTjyKczbrxJ7r/AD60xrk9qxf9Ue/0pn9caj4WLkbcOegFd1nr+lYj+ubvTTzBhsx+9HwhyNyXpviCsSnNrg/GfaTUqc3uf/cP5mrWBvoa2a/xAKdqH8NZE88uDGs+5GPX36VF/wB9uf7x76Vx9xVr6WRXE15uQc7RvOftWL465q4xjH41EZ6aRUyfErx81vbdlEn7ACqzxyLpuGCxbVH1nr0rpxYuHgo2fMGF1CmVnBwTv0kiB7mqG1yO3OnVdKn/AMQQD9Djr0PvU4+KH6ov3P8APyp6/Eg2NsCcQG/eKatLUA16JeC5all1ZWc4gyBjdvQx+VXqXVb5SDidiPWqK1z1NwuNv19fepTzhGO2a58ijJ/dFiuPot2bMERTdS+lVo5kvUU7+vT+f8VzODvRDosTFcKD0NAji0/hqQXl6E0cWII8NT2qNuHH8movEHenB196KYDTwy9qb/SLUpIpp9D+lPk0FGZZ6izUptRv9/pTwB0NdJBAAaU1IRH/ADSC+v0pgDkD/NIinBM4I/xSjpv/AD7UwItFcOOtTaPpTjaEdaLGmDuvrUNyxO+3tRotCumyatTZXNld/S9I+vX6VGOFG+Z95/WrJrfUT/j1/nWmFD/zVrIx8wNbJnqPSTTjYn7flRg/m1KfSj5GPmDWuGjr170TZQ7n+39sV3P8FdVCalzbE5jwo7/4p6E95poEfrXQ0+lZtEMlF2pDcbsaggAZ+9PB7ZqGhBCXc1N43rQen1+lTWxjvUNAGC4e9dW6ZqG2ANxBpF465pcUMD07etNuLt60qVWiTjWyD0p8f3/elSpgMZAN6eUxMV2lTAgBBPUe1SBexP8AM0qVIYxux/KuQZrtKqA4UI/PvS1dq7Sp2I6FnFIpXKVKwG+D9ppwtAClSqkA1h07/wA/vXUAGe9KlSYD1TB6jsacDGBSpVLCySO+9SWwYxArlKoQx5OJ/UfWmvHWlSqX3QH/2Q=="/>
          <p:cNvSpPr>
            <a:spLocks noChangeAspect="1" noChangeArrowheads="1"/>
          </p:cNvSpPr>
          <p:nvPr/>
        </p:nvSpPr>
        <p:spPr bwMode="auto">
          <a:xfrm>
            <a:off x="1679576" y="-1828800"/>
            <a:ext cx="2809875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2" name="AutoShape 16" descr="https://www.ag.ndsu.edu/tree-selector/system/photos/380/original/manchurian_alder_tree.jpg?1335280494"/>
          <p:cNvSpPr>
            <a:spLocks noChangeAspect="1" noChangeArrowheads="1"/>
          </p:cNvSpPr>
          <p:nvPr/>
        </p:nvSpPr>
        <p:spPr bwMode="auto">
          <a:xfrm>
            <a:off x="1679576" y="-2947988"/>
            <a:ext cx="4524375" cy="615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18" name="Picture 22" descr="http://mediad.publicbroadcasting.net/p/wamc/files/201305/dorothy_pete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600" y="4648200"/>
            <a:ext cx="1219200" cy="1781908"/>
          </a:xfrm>
          <a:prstGeom prst="rect">
            <a:avLst/>
          </a:prstGeom>
          <a:noFill/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9078879" y="6248400"/>
            <a:ext cx="990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latin typeface="+mj-lt"/>
                <a:ea typeface="+mj-ea"/>
                <a:cs typeface="+mj-cs"/>
              </a:rPr>
              <a:t>Dr </a:t>
            </a:r>
            <a:r>
              <a:rPr lang="en-US" sz="1400" b="1" dirty="0" err="1">
                <a:latin typeface="+mj-lt"/>
                <a:ea typeface="+mj-ea"/>
                <a:cs typeface="+mj-cs"/>
              </a:rPr>
              <a:t>Peteet</a:t>
            </a: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904" y="711801"/>
            <a:ext cx="9941870" cy="5758248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3941763" y="2202528"/>
            <a:ext cx="457200" cy="395416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AutoShape 4" descr="Image result for spruce"/>
          <p:cNvSpPr>
            <a:spLocks noChangeAspect="1" noChangeArrowheads="1"/>
          </p:cNvSpPr>
          <p:nvPr/>
        </p:nvSpPr>
        <p:spPr bwMode="auto">
          <a:xfrm>
            <a:off x="1679575" y="-846138"/>
            <a:ext cx="12763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2" name="AutoShape 6" descr="Image result for spruce"/>
          <p:cNvSpPr>
            <a:spLocks noChangeAspect="1" noChangeArrowheads="1"/>
          </p:cNvSpPr>
          <p:nvPr/>
        </p:nvSpPr>
        <p:spPr bwMode="auto">
          <a:xfrm>
            <a:off x="1679575" y="-846138"/>
            <a:ext cx="12763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0" name="AutoShape 14" descr="data:image/jpeg;base64,/9j/4AAQSkZJRgABAQAAAQABAAD/2wCEAAkGBxMTEhUSExMWFhUWFxgYGBYXGBgbGhgXGhgYFxgeGx8aHSggGhonHh4YITEiJSkrLi4uGB8zODMsNygtLisBCgoKDg0OGhAQGi0mICUtLS0tLS8tLS0tLS0tLS0tLS0tLS8tLS0tLS0tLS0tLS0tLS0tLS0tLS0tLS0tLS0tLf/AABEIAQYAwAMBIgACEQEDEQH/xAAbAAABBQEBAAAAAAAAAAAAAAAEAAIDBQYBB//EADwQAAIBAwIEBAQFAwMEAQUAAAECEQADIRIxBAVBURMiYXEGMoGRQqGx0fAUweEjUvEHFWJyMyRTY4LS/8QAGAEAAwEBAAAAAAAAAAAAAAAAAAECAwT/xAAlEQACAgICAgEEAwAAAAAAAAAAAQIRAyESMUFREwQiYfAUceH/2gAMAwEAAhEDEQA/APcKVcBrtAxUqVKgBUqVKgBUqVKkIVKlSpgKlQnM+OSzbN24wVF3JBM+gjr96F4bn1poBZQ5zpDBjGCD5d5BnG3Wpc4p02BbVyoeF4pbglTO0+kgEfkRUwNNO+gFSpUqYCpClSFAHaVKlQAqVKlQAqVKlQAxTTqjFSU2AqVKlSGKlSpUAKlTblwKJJAEgZ7kgD7kgVDd4xFcIzAMRIBME+w/EcHA9O9KxBFCX+JZHltC2QpJdmghpECD03osGsf8f8xuWrTANoEAhhMmXAgENJjEiPxrmAambqNgyP8A6hqy2jpJCtAeVZogsy6MwpmZkjGkSKznwrzBLWouzSi68bzb1Hw+5BwYGJ6GhuY83e/bdbZhFVWeJN0BGS0Gcvuxx8piI/8AIVV8p422rN44YowGoWwFyCfDOPlgzMEH6SDxZWuakjNvZrOF5+Wta7ehbr6zeNx9IchY8gbywNeqCOnWIrZ/DnEBrUeKLpUsCwKZGogEBCYXGPavHOBvTcY6l0O4AYIMESRpHyASVkEyJBxmfWuUX7iWUuXESzato2oAMDAgA6dK6Nidjg7CtcLae3+/uyouy+pVBwfFpdXXbYMu0jv1qeuu7KFSFKkKAO0qVKgBUqVKgBUqVKgCEGnqaiBpwNMCWlXAa7SGKlSpUAcNYvnN66eKt20CrcNp3OpC0GQreE6jXJEzsACNumy8QSROQAT7GQP0P2rHc/4hrd/+ptDWijzMrajqP+mICyxUTJXAkH1nPJtEsvuacTctpbCMhbUNWswSsHUYnvp69Y7A+b8V8UX7uuy1sXB4TG4Ggkqsx2jSx1AfMCNzUfxPzu4SLs+VkFoloLMSFNwMhJCnURsoGME1meOsMhtvkFjKQdS5yAJwclTk4nO9YTm5OuiZMHucUEbwy2xkjRBLYMN1C+npNErbILoWSR5cEN5+mVJDDcYnfHWgL3EXCE8SypZy5S4TBctvLzDQxBjEHrk0VxXLSLmtQ6jUF8N1QOpgE4BgoZEMD5smO8TxWrv+iC8+G+Th2a6iPeYMGa3okFgQRDgqFBIc5PWNJitbzfnd57ipauWkNsqBbQhg1w5wSo0mGAKtGCcmc5m1xfEIGs6yuoBGUEtJnSVMTBHm8p6R3E2HLeGd3tDwiuSrMNenWyaVnT8pAjMAkt2pKTl9vkpHpvLuIQjw10hrYAZFgBTE7DpM/ajKz3FcyNixbLqQdnZyQBAiSUtwWOAAQJqg5nz97t62uu5aRdRL24nwjDBtsiBMHpGCSK6nkUVsuzbcLzBLj3EUkm2QGxiT2OxqLjuarbuLa0OzuCVCjBg5EzAIGc/3rH8k53p4dg7Mtsl3DEkk2zIIV1IAYXMmR+IwNqKsc3u6gt13Fo6nDCFIARWCavQkg64mPQiojl5RsLNqDXaH4HiluoHUgg9QZH3gURXQnYxUqVKgBUqVKgAUGnCo1qQVQD1p4pi1JSYCpVH46yRqEgwRIwY1R7xn2pqcXbIUh1If5fMPN/69/pU2BX854F2W54ZYa1ZWVdPnLLoU+b5dO/qJ3MV5JzW3xHCk2ryErCuACyqnmgPKiNUQstj3NekfGHOWtaRbZ5Q63CqRKiCZdvLpzmJIgnoarePdbyu1ziram4gZLLMoFpkDHUjtIMuQdQWSunfE5SSbJezzLmpR0QoSx8stvllHlJmJBBiAOu+9c4u8zJKlgDhotqlsqpfzAqImI3GJM9zPz7iVceGSQyqHBDawxKrDPqMvrBiCPLHYtWb4e+6KSMMTEyIIMFpAzH5GTWXBMzLnlnOjYUW1uXJeFDq6poUSRI0uSFLapEHDCTJAM4viiruzupYaIllJmBIkdVEqWMD2MVS8t4S8JISCVfJXAUBgwllMk5UQJmIoLjXeWS4wLK4EgAKsglsiIIMCI/Ce2bcbWx7o0NrjCNvKIjSIhu0gYP70bwHM7nieVyAighQ7DygtgaSJ1E7fUQJNZjlfFeE4bVJgiVaDGx9/Y7xR6oz3pXBmQBHmEzO4BbfHeBtArmcFZNl1xXOjePhh/Kirqe67QpwGaCTAycKs5PoBY8m4RC3iPrgEzoKOASVC6tXlKk7582qMdRuA+HbfEkstwpcUsRbJBd0REORHzAkrncqRBglajxrgY8OpJUk4bUASFJXGDqII0g7kxmYqnjqnRRvOdfECI7WVUqFZrdohgSJUIWC6jIzgAjfqRif4V54guAOmhEQKr+GS1wiBrbEpIOdxBGe/ntq+XzqaXglydWogHThhEDO/0jr6P8BcpS4hLAMFuapKJ5iVB6qYgmZVhIORVQm5T7GnbN7ZuKygqQVOxBkR6RT6ZbthQFGwED2p9dpoKlSpUAKuRXaVAAgNOBqMGnCqESA07cRXEFSAUhmD547Fl1NdlbpXwyNAvqrMX8NS0YSRq7BIyarLfO3PEWFtW2NpRNkaVBCqA7MoZGjyNpPmkggyJFaD4t5Kgtm5cbXZtBn0uT4imI02n3huuot7EQB5twXOHskObNlyCHDHIVjKqvljCpIgdwGJgAc8kkyHo9E+IuZLxAC2ltsCVti4CpdblwHyjcrB0M0TgGsTz8NaEXwYRm8PWba+KVVBcDaCZEhBIBkYJBWQ/iOfM5QsAts+CBbi2RatlxJU5YyZAkYEiDK1acu+MnkWXW1bRSGJ0FmZ9ZZtIUBQTMgn/b64TlupA2mUHG81sOEX+nFtwY0BNI84VXfUcAsARGjGnrk1XcPYtNNt2UHUzIwtaiHZ0BVel0MCCBA0xnpWk+JOK4W/bLeJF13W2bzJLOi6WA0484OiSoBiACdqzvHrY4YkDiFu3PCOhrerSrMEmdR/EmsQAQC/pIjd34JNXyv4Junh7icVZARA5UeIVcXCoi4pUlTkSQ0gA4BOrVj/AI15NZsXlVLlvwltJoKKAbhi7pdgCZOArP17dKGv88e8x8Qs2o6iokDAGpiPoSSfWepqsu6vEIjUQGIQDUfLJIIG6gAzHQTtVqV6oLOG2ASQyqVIGlj5yeuBIEQ06iOnerPgeYujagwLr5CrLCRpFuDAmCgK/UwRiqBFZYbSIaYH4fN5T8plcR2MRiCKsb2sk+JbZnC5gQDkZLKPM8kkEztnFTPWhF/zX4gW2908Jc0qw8MBbWnSnm8oJIYnbPUGTsKz1u8xhwTiBpY5GMQeowcVL/SBmWMEfMh142OZJIJz9qI4a8lp2VVKZ/FBCyGAOk9RPUjrODUuSeqEzU8m4fh38Lw3uM7Ff9EwpDmPkYmD6ZkwRjBr1vkVlltIGDL5R5WPynM9yPbU0ACvLOR8wsWnQo2ppZtWrwmgMWz4g0+byrpGCRgrvXqSc3twoDBnbTCAjVkwZHoJJ9q0xJLZrEsqVQ2uJRiVVgSvzAGSvoex96mroKFSpUqAFSpUqAAlFSIlcdgoJMAASSTAAG5qr4X4gt58Vgk3NNskEAqwlDJ9iScRI9JJSS7EXiiKG4jj7aDUzYlFEZkuYUCN5kfeqD4q411ClWPhuGtOZ0KNQDK4ckKB0nMyRWH4vnd0rbJPi2BcxDHTgKqqxwEDLOCMSxrHJlcfAN0evOqnBAMQYMHY4P361578a/BLtdTiOGZll9TqiKSrEBSwggkdSDOSx60LyX4oFw20m4zqIukqrMyAGUmQygsSZXAhRHUei8v43xV1hWCn5WOmHXoRBJA94q4yU0GmeUc6+D+Mt+GzXUcTACKbYtoAXe4YAW2SFYEn/cAOgrJXOPnfHQACIG4ic/WZIGTXrH/UKyWBYWnXwbfif1HiLbQjVHhlssT+IAfi0jZjXj/xBxuq6zXPnYks0OCGzAYXIIIwCemd4FZzi3ozkiK/dL7OAwidomT6R9xQIVYcESYxkBgfNiDuCYJ6wN6FZoMgErjc9CN5H896PsOtyVIgKC0s4HlAn8RE7TAyZjNSk0SWnw7z1OHu27nmfwisMr6CQCCyNOGUAvAwTMEkEAQcy42wt9eIR7zF2vMygradCfKjL4ZhCTJjsBiDkC4sqzpbUWx1nSskgQAx8x28okxnbNCIrXDr6GZcmAI3k5PbvVp+x2RcPxZDCY+YsBsNREDGw+g6DsK06cUCgPZgfJJE6ozmYjHQZNUh4IDOgEx8rn84/go3xRgADp+W0YHr+3WscjUhWWrq14HRqjSBqSJChlG/aTEz/mo4fhyGOtgyg/8AlIB2zAknHviJFH/DV1U4q2vF6TadtDhiQFGPNII0nYzMQTNex/EvObNsLwvhakuqFlQI0MsKUyNRBAGNpGZgFRxUnbKSs8p4DgD4hCjWCfKxxDEEws5MQdsbbYrUcgvubiQpuEF3KjUunWPDDMNig1EwsR3qm4t9cG1bYIzlVlxqLAyQCILD5QPKZg9sHcp5i7MW8RbUhQ924FUBVYGSManJBAhZMGTUJJS/II9C5LzC1acWLiql5gPMEZdYJhdRYl9ROPMTnrkTZ8v5kXd0YKCGIAVtRgdWx5Z/xWK5S9vwx4Wi4ASdN4hVKkuxZFDHWTA88kDT0IMGc5+MrZt6UYg4HlJBUjqGJ8wMARAJDV08+Pb/ANNLNlf41EZVaZZtI8pOYnoNvWpbd2ehB7GJjv7V5twnD3OKOoXGRtVuS7uHe26gqAIg7EggzGY6nf8AB8G6sWuXNZ2UxpIXs0GG7z61UJuW60CYdSBrjHFA8KLouENlTmfKAD6CZgnvP7ajK/gOL8ax4iMxdUZZSRqMbhWgEyMHHXMTXnn/AHgWWvAq9ySV0uQ3mAILXFzJBnZp2zXo/wAN3Ufh0e2ukNJgKFye8CCfUfltQPxJ8LcPxCgsDbIfWz2kBZ5+YEaTJJgzBOO01jkx86kmS+jHr8bABmYBrjlAzsgACBVkBdfmhg3Vd5qu+I+YcMzO/DIVZ21EsnlIKqHKiSsEx8ymN1IxVPxfD6mCWQWu62gDzwOgHVyAGz6DtTOL4Rrfhh7jC4BqdAqBUUxAZpkXYHyEAiZPScU27VkWw7heNFu0bdqS51y/mLkCCGGoYTdSgSWwdUwKuOTfFPEcKps/MqwSxDtoVvkhSQFBHcdRWb4rhRbIUA3J0kGAuCocHSc4xiPqMUVy7jbOp34k3bpCYQNHiY0i2zFpVOoUdR0EyRbUq6BM2/DfG1viLfh3uHZw8QoIyNTHzbQAVUd2yQteV8TzEgXXVWIuXCWYoGe2qMoVdUadPmRTG8wQJWR+Y8fxLobUnw8QoPmOkAKX/wB7AACTMDAgYqpS/pZcByCCRcUQTAkGd1nUMnIrZO/INl3zE2+JU3QotuJLCbVsGRKhFABiZ6nyhe9UycPdveW2pJEFjI6sFB8xnc57b7TVkOYM6iz4SlwzsFtiQS5UkXCNTXAsYHTTv3iPEBAZNokARoC6ZgTuJOZEjBjFD0xNhPAcpHhar1uLZPzh0DswkalZ18lkBk1AAyR1Py0+lr3htrYkulsggKo/CpB+UYGTG8k+tvwXiCbuhiCCNKyJmQD5dxv96L4Ph1S15EJ8QHBchCDsNsHcTHYT1OU8vHdBZSt8zjUPK7WwVMqQCQTLKCZgQYGDsJw5eOKkSDHbpP29Pan8fwr2zq06Q0burR5YifvUfAqbhVA2WYjv0GAAN9/y96aSltdCLIcwS584BgALqEjTMgR6Sf7DNEHiLhgL5TpKDBVBb0kGBjEEiB61Q2VCXACT9QJjvj0M1Ld44AFZOmZ64g1DhboRrl4B0S1dW8PEQtqAKjQyTiZ7CfqInzFRuL5rxFu8TeUlSTd0MuIuyWKCSsE5E4wDUXBst7hHYQr2yqKFy1zxCLehbZYSSNRMAgScCcD8BfvXlt8MdCp5lRrrAMmRItamBEETAgEggyAatQtUWT8y4rjCBdIueCQyByLhRV1AldWPxaZIGkmIqx+GP6oMotP4d06VQkr51edQAfDDywexA64oTm3w7xln/VTVetomu5dRsAk+cEq0nSwM5BjcCtH8BC+WQ8Rw7X7aF3VgpNxbsoSSWYST5Wzq/DHWlw6Ctmn+HuUpft+Yi1dXSvkDIdaQfNbfGDmVidR+m34e0EUKOg6fnUXCcNbCIEUaV+XHy+05FTXB17fzpvXRCNI1QFx9/QrMGnImSIUHH26xvVXc5xbttNwgTqKR1kxBgkFhH0kTGqncafCR2uMpdgMalAY5mQR7iMzBz1rzb4mgf/G7XLakKrSYAIJAMjc5+nSdicuK0Jujbcg+KQum1dsm2oBCMoOlgOgEAjqOvynaj+c85tXeHvLb1MSoTZ1jXjUSoLBQJJYCMHNYJfiy4GUXGN0K5gFBmAdMmJC7ErtipOE+KwWulraMXPlVYFvTBWGBEvuQQekfTJZ4tVYrAeYfDvhWmdOJsvBIuG2jl1/02MLEnQVgEzB1Caw/9aNsLqEyxYwfq0GfWYmt78SfFttrk20sqWR1uqdbppC6UJAa2PFCyuJgH5ulZ/4e+Grd3ikkL4Kqly4LupQERVa5JYA5wfLIi4NwDQlF9ENeilTmAxMkscxuwPdj+dT8C7m+B4ZkYZJ0g5C/6kERkge8DrFaXm/w/wAGGFuw7qUvXWvOxt2wLAIKqFuNDv0SYBBJYQQaznPBZdlSwpwp1Xr3lvXLrMH1uCNoBTQdt9zmkkuxVQDfuhkOoBhOCNMsMwTBBA2zkb0DdsoxGnTp6tgR12JE/kaiu2pPhrcBUH8RjPU4mrJbvgqFRfFYQdQXy5wAdQx9ulJtLoQXe4OZe3c8zLGYBaPLHosDb061W2+XlVDussG/+NlOkqcSWRtQj5ugxvOCc3FiJuBiZBzC6cGcLRyc2DTOLYTMYdvt3G3Ws1OadCsDtc3ezbEoyhgRM6YyZgZIwI6bUcbyoJLEDBBGZnYebf8AT8qAu8yVj1AYGQNpPfH5+tAqpPyyPQEDfpPf2qXG+wLDjONtuw8quGAwSQV3iJxM+gnvVVxTW9XkQoRIZdRMEbROYI/Sucx4Q6S4VgR83t3+hqtViW6kmPUnoK0x40toCxN0AnS0EY6jp7U/geORNWu0tyVdQG2GoRqWNmG4PSKHTVqFsghpjPliehnAE98VruafBmjh7TW1db+km4l1khj/APiI8sQNQk5GrSTpIrSikjKW8fLAnGZiZnr9KuuYcxCKlq1eN2yVMJctjVbUkkI0eViGOqATpYY0matvgLkNrjrxsOSjLYJkAEHfS0TGqGtk5znvjSc//wCnV2xpNrTdtoS+SFuMx0AqsyNbk+Uf+OfVW10hpM0PwNxtq0LSsl9bl+2HyzvadToBeGY6YJUZAYB13BBr0BAAMCBtj0xXj1zl9/g3815iiNChXK3NLgsC41FVjzKFUD5c9A17wf8A1DKzqt6gxkeaCqxgHGcznG9CypaZafs9GrhrGcJ/1AtaSHR9QmCNMETjcjPtI69Yqp5t8W8TdQun+lanTK7kxMau8do3qllg/I7RZ/GPDswJW6ukHSVgnTqneCSDj9B6Vg+csLJKBdNxNrgBOuJJ2JXquRHSd4qt47jBOWgnc9e+SMmarLnFas6zG8yce4NZuafghs7w3FkSrN1kyRBxmNRnFCtxzbCFBPQmOgAziczjqavOecsa1Z1B2J1FSpt5GkMxk+wBnIgjzbTleL5RdF5LNwROhirMF1KYJIJMZExHp1rNY910KmghmIIufLpOzCSemxMN9uvWjObc2Q8ONbXLl/Vh3uElE8pZQoXTpnZcASd6kT4eYJd4gs9uxaDabrgBnYxoQKGBDNqmZ2Iz3zmgkzByCQWnMTJHfrWkdaDaLG1eALKbinXBBgkMCIyWmcjodw3aKfElhCkKIEaZWSoiOvfGd+grPcW2ANU9Pt/yfvUvCsGdmJ0kCRmJOBC+vp9qbhuyWaBOM/0nshbYBADnCkkOHDajmcKMYhcjrQbXshFTUdWIXUD3IgbxJwOlVn9UwgK5IWY6ATRPB8Q7sF1/KSyBVULqgRJxpUlVBJwJk9aagHZLx4ZXdHPmRirAkyCpKkDVgERtv+lR2uIVSIggxg50yes9ev1pcRxKBLtk2revxNSuhJCgAoyq2okriRk7T7iogBLaRJJhemfTeBVcUgaC7vErLFQvbE9+/X+b12zxrfhYiBle42PvQV9jtGNyOk++9N4cZ3jrv/zRxVCLW7dZ7QAMgLOTlTMYxMjMGesbVX3rTqdYXQJIGmQMjIWSScHuYmiV4ggiPUjb9qtbxtMDpAJK9dJIJE+XoTtgZ6dxWafB9ANWxbvhL6OouIEW4lwNBZUAtRpXzs4RpHfO2ojS2PjU3CF4u2G8MsxtjTbVrwbUjSgBWCbgYZnVtMkYCzcKtCnYhsSMiYO+4kwfU+tOucSSzassSSSZJneZOT9e/WreyrNtyXmzcPffibS+ErTosodSBRITXBUuATuZwatudfHnENaNpSclWUvGpgPLBIIjYGQO/vWFs8wVkAIBgdzI3mPT/mhOK4yWkZGMx2kdcnrk1FyC2Xl3j3PndmZs5glLm7GTOdyNQ7n3LRcZnOlhDCTJ+Vh5W9SsiPaguXcfgrcXtmPUHoRjbefzohbNkhiGIK4Kg4g7YOYxtOx6Vjk9CLfg7BI8zw2rSCCCWUe/3j0+83MrZYKZPlkLnH1AwT69oG0VWcLdUrpbUu8kQTMSOwn1x+lSJatFE/1F2gZ9Z77enoanGmm7NIRsgs24fzYBBz0k/wB6Vyw5xpPqekfSamucEv8Aux0APWob7GPTpWrklqhTVdhHE/EJa6j3ER03a0MBiWJYNuxBkmCepGKsOcvY4hv6mzaurCBH1nGk/IEUuSIPWYJ6VkuYcIbdzLerAbqSNQE7ZxBmM+lF8u4biOIIt2wWhWZkZ4lVYDUATDGW3E+9Wk6oWw9Lai4WuhHslLihVIlC1tlQjMa1JBk7ScAxFBzS5bAt6GckAA6j8sRhQNgMkUfxBObQ0h0uMCWuDbAgT5WAIImScjFVvH8UNUEKdJIDCYIjBx0zOaEm6sQDduKbYbUNZYykMTEAhixxkyIGcZ6T3jrSjQQQQbaHyIwGqPMCWjUw2ZhgmYqFrbCWJkzOTJaT7Z9aJ4fiTqd9Fs6hhGQaQC4J8MTA20jfDGM5GqSAT2VRV1buuoggiAZ07/MDviceuBz+iZsCO+qcZgj0n03HWKI5vxxvXAWtiylq2tu1aAI0oCdKgkEsZZmLOZPmzMCh+B5i1qQDIP698j+RSd+BMKtcrAA1jJ9xsc79fem3ASCYGOpI+X6jPt60yzxbkZPlMb9xj37ZobjG6bRv69vyqVd7Chr3CTmdQ2O2PamkdZPsTM1y2QcExqPzHp/ijBYIB0gNHbt6RvVWA1uIkDyhQCMAbDr1opH1IVbBfZsQRIP0aRv7jEmhTpZZU5ByO4/nWiUtjoNJGYBBkdp/kVLoCsdCDvB7/nUvCwX/ANQwG3YgmPWjb3ByTgknIMiD+kbnHtQLWSJBH5juKOd6A7btEFs4UHfG8D+9FqglSo0z3bEjO8flUBuMUXWcKdKgyRGMCNgPpvVhwHFquInAAE498iJB+tS78gdS4pUroUkppwe0QQR7DHvUFtn1nUSGAAPTAxHboM+lWvDpbYtjMAkgncTifpufTsakv2IA1qqEYVyDD5iCIyREdBg+9ZppOhp0COSqFTJBH822P+KF4flr3NRQHy7iRP51f8PwggSNUsQYUyD8pUg4DAxkNsdhRS8cFPmXI/EpiDGPzjscwIprI/Bt8yroqOG4fwl280AagIjH0nf9Ka11naBmO3tn6ftVnwvNi7t5FURqEw2pg3UnaguZ8zmFwx8wJKyMnpIkGfU1n9ze0ZN27YDzDhbq6Xdh/qeYZk9RvO+CIO0CtF8Ic0tcKpJxcuLm6dNzQghkUIWAPmEnIOR2yR8Q82uhbZ/pkthFYKbiaoVhpXcRkSBvt6ViOIusCGLTIntH0GBOD7RWibvsOiyucWhDN5VCllVk1B86guAYBKk4+mAJAFtvHe5cvamONIQYEn/xwq9YHqcneLjeGa2oJiWyBIMf+3r707hOa+FtMRmCASesdQNqtJ1SEHjgbUFWumSJVWEaV9RAzjrQVrh1s65UOzYttPlxvic+09N81JwvELdm5cBkkysmO8DE/WucReUYiO8DA77DPofSp2mSAX7LPcB0ldbQJGkSSNxJ0ia3PxH8NcFw/A+FZvm9xetWdghiNMOqtpxb1DUN8gAkVmbBCjLL3Ek+n8zTeP45mliSdgwJjbG53xWil4GmAng2UHbG8Z/n2qC/wLqfMpUb9YAOxNW9rilCgGADMEHzr1ExNFWrpeFuTOkySeh7xiYqHOS8CszCqJiY9e1WNzitKAAwRsROc7EiDFTcRygxrQrpG4LE5EyAYz+VUzW5I7VaakUGcKgJK7TsCf36VLeVkI0wI+8/t7GoNUCZ/n1ptu6QCBsQQRgjNAiduLyMATvH8/k1MLunWTEQoKmTrJzuI0xE7/egU9anshGkMRPTv/mk4oBhJdVQdCT69J/QVwXCMETJBPqIgj2/eiLN4r5RAGDkD9q5/UCYET0ZdoO4Pf2pgT8JxyoZ06foSc4ME/4qyXmZOPDn/aXJA6SQDv6RnPtGfdgDqnUM4iKIHMGCqREJsAoGDjJWJo4LsRf8RxTHylDpEEkfLtBJGwJyJofiONFxQSgFsE7gFgTMAERI7Dp9KqbbBzqcyTO5/fp7VMnDFiVHyCDp1bkgwVJWBMiJ9jUOkMs+WCG8sknOnSAwHoT5R2PT3rnMrN5yJhk1aZBUgRJOFx9RXLVgrctk6sbi4cmZAjsCB96t5tggGRp8w3g6oDTBycHPSMiK555lF6Gib4g5pxPEWrdq4StrxVYudWpV0wCo6KsNEZmo+YDhhC2ouKhPncAu64EtgY3wciFjrIFxbhDFZ0+rAf7dgT5tx337UNxFgAwGLAgAyI9DicD866u1s24g/wAUcQjlGRBbbTBUGZkkg9T2me1UVzooXJ9RvP6mrd+E0ByTJbAxjf8AKobVhfnIMsBuMrOAcdcfnU8tmTWytXUACDlcnOwnE/XpRNziZXzLqIJzMAzsDH8xR1/hi6quxBzjcT6GO5o4cvttaiSIJbSIlis7z9RSc/YqKXhgCssRPbpjvRRuIVMuMCcnJ9ADP70S/BEqsQjRMQYOdo3E5qu47lxXMgzGBtJ/nXFHJNioCuXZcshIE7npRlu856z/AD9aZ+BFC9Zjc+aAfvGPrVovBgEHUs+/Xp+dW2hMqxxrBYEw2GUgENtgjr/n0rgAMEDfaJ27fSiebcIUEGZnt1Pft1/4qC1ZaPLBOZWdu0fSlGvAxORoYle3pHTbc7UIzR22x/OtTcbbOqNWoZ+kGKix7+ntTj7GxI2+e+9cCTHr1qTSDkbg5xRV7zzEDY42OI7U7EAHouR79alt8Nq8okHcDv8AyKYUMiZmd/8AFWFkaYOSuDPX1jt7UN60BVi2dpidxUviDAgADqNz796seL4RJIQkgGZ77mP1oZeEybcywEjoJ7e1ClY6C+GsKRnAAlsEyJie4O07VYcptjUyIAxIktj5YwBP59qB4MFWTzFGMfpn9xV5Z4MW7qXFiI1MOuqIxjr9IrGbpgtDr/BlgBJVlmWxkET7ERQfBIVdVuZUQ0mQud4gYM9/tV3d4sOwwAy/ixMCdzv/AA1W3nLXNIAOMn0JrBO1Qm9lfrExgfz+feuhzEfzA/eodYODufffptvUqWxEfTH8z/xXcdI6BGnfYnck42ONvSheILnzR5e8ACdsdh0ohbHl8oz6nJPpP6VHxAmAyHUcCTnf09aikmQ17G8JcEnUOh6A1b8Gi7q4Ag9MjvudvrVPc4B1GonHp0o+3wBEghTPUk/oDWcnFq7M0F8VxQIAMGBg4HoRie1U960DfKmeny7bAbn9RRHGz4irIUQIJ6iJ/WRXQylxAAAx6x/Ppk1LjXRckQKy2tQIkCNJOTEnqIiguMcuy4KkCT0IGy/maK4qwBn5vmmCcQAZj60NdU566QM4jaR7mrUWiGmSw7oFuNLZzOfrG9V72/DLKR7H8qNtERMzJJnsJxQ/FqSyzmeo94q4rY0kD30ZWAJkkTIyDJNP4O0CygqS0kZ21GAu2e/5etaO/wAstMgQE+Vta6sxgAgnEqQNqjvcAHAKvDLsV6DYZkHAFR8iJKXgVlmUdAZ9c1b8Bw6MsR5jkFT7R+x9qIu2QQrkTcX/AE2MQDkmSO+T71DxLeGmkAKYnHbEZ/OP3qJpz0hFVxHLil6HmJ37yNx+sehpXeDiVn/1P7Z71b8s4nWRqIIInOY2gjscmucHym+pKtavaTJDBXzB6QK0SkNKwHhMQTkz0j86N/ppuKUAyQBJ3HXfejeA5Y1xi3kCq4BD6p6Fo8uPrFGWuUqlxtTLp2CBiGDEe370NSq6L4tIn43gbYPiHysQPeR1WdsAfnQvGcxUZz9QIGNu36URzC8skdgB39vQGs/x5/D0GOnXFc6+92yJO2GcHxqXPm8sYkHf+f2qW7Z0MWBBX8JGwwBH61llJBwftVlafUIloGcD7zJxk/kK0eOiSG8oU4OCRHtUKcwhonEZ++/tW6scstAgqiyDvBJnvvU93gw2GVW6wwETnq0/l3rVTO34n5dGK4XiRBYT6DET+s0RauTaLGdX55rVng0gBVCR0EMPoQgAp4s9ZYnbPUR6nA9qxnKLe2Zyxx8yM3yhNYIJ6HG9D/0d7xJ0XI7lW0x7kRt61rlt94H33rvhmZmfTSf/AOqzU4LyTwh7KV+ELsPJtlGG2QRvtUycqCE+dR5gZIhJHY7t1OFP96uEDCYnIg+23eoyjen1inHLBJqy04L2Z7ieWMfMqw4fO+ROdjn7daqL/K77M58NgDJzgfmcmttpbcR9l/amlH9PsP2q19SkLlGq2ZW3yS5AWB8ucwcxv3/hoHmnAm3eW2SNhkTtqInYdu1bkK0bj7f4rH8+H/1QGPKF26mZ/vV4sqnKkK4vpFvc4YWkdtasACIAYHIHcRGT1rPWL/8AqFtUTO079P71q/iRCLDEBek4G0+1Yu3c8rEErmRP17+3Q7U4SU1aJk14NXyayt0N4lyARMCMkSOpwMfeap+eqVuYMg7GQY2jb+bVZ/D9xWVgQsgj3iB7TRfE8ptPvbE+5H6Gl8kIaZOqMpwj4SOjbdtp/WtZ/wBy4hXHh6wFIA80BsZ67dPpuKbZ5bbT5VA+5/WiUEdJ/nt/emvqEno1xuC7YDZv3Fcu9tnY51+IzN6T54xVta5wrL5iVIxBOI+lDtbBBmR7QahuWu00/wCQvwaOUGuyq4zmEloIMnqenbPbFUPE8RJ6Aj7e+P7VdXeUMMqw67g7GqzjeS3TkBfuP80saicrgBPbOoMh1ZxHXaNqu1Gjz7AgnT9IP5/rVFc4W6oIKEeoH7biu2GcEEgz1/ParlBsXFnqz3QRi4rf/sB+R/tNQLeA6/p+9Y5uINN8c1xTjyKczbrxJ7r/AD60xrk9qxf9Ue/0pn9caj4WLkbcOegFd1nr+lYj+ubvTTzBhsx+9HwhyNyXpviCsSnNrg/GfaTUqc3uf/cP5mrWBvoa2a/xAKdqH8NZE88uDGs+5GPX36VF/wB9uf7x76Vx9xVr6WRXE15uQc7RvOftWL465q4xjH41EZ6aRUyfErx81vbdlEn7ACqzxyLpuGCxbVH1nr0rpxYuHgo2fMGF1CmVnBwTv0kiB7mqG1yO3OnVdKn/AMQQD9Djr0PvU4+KH6ov3P8APyp6/Eg2NsCcQG/eKatLUA16JeC5all1ZWc4gyBjdvQx+VXqXVb5SDidiPWqK1z1NwuNv19fepTzhGO2a58ijJ/dFiuPot2bMERTdS+lVo5kvUU7+vT+f8VzODvRDosTFcKD0NAji0/hqQXl6E0cWII8NT2qNuHH8movEHenB196KYDTwy9qb/SLUpIpp9D+lPk0FGZZ6izUptRv9/pTwB0NdJBAAaU1IRH/ADSC+v0pgDkD/NIinBM4I/xSjpv/AD7UwItFcOOtTaPpTjaEdaLGmDuvrUNyxO+3tRotCumyatTZXNld/S9I+vX6VGOFG+Z95/WrJrfUT/j1/nWmFD/zVrIx8wNbJnqPSTTjYn7flRg/m1KfSj5GPmDWuGjr170TZQ7n+39sV3P8FdVCalzbE5jwo7/4p6E95poEfrXQ0+lZtEMlF2pDcbsaggAZ+9PB7ZqGhBCXc1N43rQen1+lTWxjvUNAGC4e9dW6ZqG2ANxBpF465pcUMD07etNuLt60qVWiTjWyD0p8f3/elSpgMZAN6eUxMV2lTAgBBPUe1SBexP8AM0qVIYxux/KuQZrtKqA4UI/PvS1dq7Sp2I6FnFIpXKVKwG+D9ppwtAClSqkA1h07/wA/vXUAGe9KlSYD1TB6jsacDGBSpVLCySO+9SWwYxArlKoQx5OJ/UfWmvHWlSqX3QH/2Q=="/>
          <p:cNvSpPr>
            <a:spLocks noChangeAspect="1" noChangeArrowheads="1"/>
          </p:cNvSpPr>
          <p:nvPr/>
        </p:nvSpPr>
        <p:spPr bwMode="auto">
          <a:xfrm>
            <a:off x="1679576" y="-1828800"/>
            <a:ext cx="2809875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2" name="AutoShape 16" descr="https://www.ag.ndsu.edu/tree-selector/system/photos/380/original/manchurian_alder_tree.jpg?1335280494"/>
          <p:cNvSpPr>
            <a:spLocks noChangeAspect="1" noChangeArrowheads="1"/>
          </p:cNvSpPr>
          <p:nvPr/>
        </p:nvSpPr>
        <p:spPr bwMode="auto">
          <a:xfrm>
            <a:off x="1679576" y="-2947988"/>
            <a:ext cx="4524375" cy="615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002476" y="80962"/>
            <a:ext cx="396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Alpine Swamp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51" y="704033"/>
            <a:ext cx="11696965" cy="48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11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95" y="1680518"/>
            <a:ext cx="3126259" cy="312625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002476" y="80962"/>
            <a:ext cx="396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Pollen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794" y="4806777"/>
            <a:ext cx="312625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Oak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653" y="1680517"/>
            <a:ext cx="3126259" cy="312625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89653" y="4779357"/>
            <a:ext cx="312625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Pine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511" y="1680516"/>
            <a:ext cx="3514554" cy="31262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319658" y="4806777"/>
            <a:ext cx="312625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Birch</a:t>
            </a:r>
          </a:p>
        </p:txBody>
      </p:sp>
    </p:spTree>
    <p:extLst>
      <p:ext uri="{BB962C8B-B14F-4D97-AF65-F5344CB8AC3E}">
        <p14:creationId xmlns:p14="http://schemas.microsoft.com/office/powerpoint/2010/main" val="295505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057400" y="397626"/>
            <a:ext cx="4495800" cy="6231774"/>
            <a:chOff x="76200" y="397626"/>
            <a:chExt cx="4495800" cy="6231774"/>
          </a:xfrm>
        </p:grpSpPr>
        <p:pic>
          <p:nvPicPr>
            <p:cNvPr id="1064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41713" y="397626"/>
              <a:ext cx="3686175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 rot="5400000">
              <a:off x="3810000" y="5791200"/>
              <a:ext cx="838200" cy="685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 dirty="0">
                  <a:latin typeface="+mj-lt"/>
                  <a:ea typeface="+mj-ea"/>
                  <a:cs typeface="+mj-cs"/>
                </a:rPr>
                <a:t>today</a:t>
              </a: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 rot="5400000">
              <a:off x="152400" y="5791200"/>
              <a:ext cx="990600" cy="685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 dirty="0">
                  <a:latin typeface="+mj-lt"/>
                  <a:ea typeface="+mj-ea"/>
                  <a:cs typeface="+mj-cs"/>
                </a:rPr>
                <a:t>14000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609600" y="5105400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pines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685800" y="4013661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spruce</a:t>
              </a: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407618" y="3642357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fir</a:t>
              </a: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304800" y="3320931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hemlock</a:t>
              </a: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905000" y="838200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oak</a:t>
              </a: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76200" y="1421478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ash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895600" y="2133600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 err="1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adler</a:t>
              </a:r>
              <a:endParaRPr lang="en-US" sz="2000" dirty="0">
                <a:solidFill>
                  <a:srgbClr val="FFFF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52400" y="2531226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birch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773" y="1878678"/>
              <a:ext cx="1598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hop-hornbeam</a:t>
              </a:r>
            </a:p>
          </p:txBody>
        </p:sp>
      </p:grpSp>
      <p:sp>
        <p:nvSpPr>
          <p:cNvPr id="106500" name="AutoShape 4" descr="Image result for spruce"/>
          <p:cNvSpPr>
            <a:spLocks noChangeAspect="1" noChangeArrowheads="1"/>
          </p:cNvSpPr>
          <p:nvPr/>
        </p:nvSpPr>
        <p:spPr bwMode="auto">
          <a:xfrm>
            <a:off x="1679575" y="-846138"/>
            <a:ext cx="12763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2" name="AutoShape 6" descr="Image result for spruce"/>
          <p:cNvSpPr>
            <a:spLocks noChangeAspect="1" noChangeArrowheads="1"/>
          </p:cNvSpPr>
          <p:nvPr/>
        </p:nvSpPr>
        <p:spPr bwMode="auto">
          <a:xfrm>
            <a:off x="1679575" y="-846138"/>
            <a:ext cx="12763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04" name="Picture 8" descr="https://upload.wikimedia.org/wikipedia/commons/8/81/Picea_abi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1" y="5715000"/>
            <a:ext cx="660903" cy="914400"/>
          </a:xfrm>
          <a:prstGeom prst="rect">
            <a:avLst/>
          </a:prstGeom>
          <a:noFill/>
        </p:spPr>
      </p:pic>
      <p:pic>
        <p:nvPicPr>
          <p:cNvPr id="106506" name="Picture 10" descr="http://www.cirrusimage.com/Trees/pine/himalayan_white_pine_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309" y="5715000"/>
            <a:ext cx="742183" cy="990600"/>
          </a:xfrm>
          <a:prstGeom prst="rect">
            <a:avLst/>
          </a:prstGeom>
          <a:noFill/>
        </p:spPr>
      </p:pic>
      <p:pic>
        <p:nvPicPr>
          <p:cNvPr id="106508" name="Picture 12" descr="https://captainguinness.files.wordpress.com/2013/10/oak-tre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791200"/>
            <a:ext cx="838200" cy="838200"/>
          </a:xfrm>
          <a:prstGeom prst="rect">
            <a:avLst/>
          </a:prstGeom>
          <a:noFill/>
        </p:spPr>
      </p:pic>
      <p:sp>
        <p:nvSpPr>
          <p:cNvPr id="106510" name="AutoShape 14" descr="data:image/jpeg;base64,/9j/4AAQSkZJRgABAQAAAQABAAD/2wCEAAkGBxMTEhUSExMWFhUWFxgYGBYXGBgbGhgXGhgYFxgeGx8aHSggGhonHh4YITEiJSkrLi4uGB8zODMsNygtLisBCgoKDg0OGhAQGi0mICUtLS0tLS8tLS0tLS0tLS0tLS0tLS8tLS0tLS0tLS0tLS0tLS0tLS0tLS0tLS0tLS0tLf/AABEIAQYAwAMBIgACEQEDEQH/xAAbAAABBQEBAAAAAAAAAAAAAAAEAAIDBQYBB//EADwQAAIBAwIEBAQFAwMEAQUAAAECEQADIRIxBAVBURMiYXEGMoGRQqGx0fAUweEjUvEHFWJyMyRTY4LS/8QAGAEAAwEBAAAAAAAAAAAAAAAAAAECAwT/xAAlEQACAgICAgEEAwAAAAAAAAAAAQIRAyESMUFREwQiYfAUceH/2gAMAwEAAhEDEQA/APcKVcBrtAxUqVKgBUqVKgBUqVKkIVKlSpgKlQnM+OSzbN24wVF3JBM+gjr96F4bn1poBZQ5zpDBjGCD5d5BnG3Wpc4p02BbVyoeF4pbglTO0+kgEfkRUwNNO+gFSpUqYCpClSFAHaVKlQAqVKlQAqVKlQAxTTqjFSU2AqVKlSGKlSpUAKlTblwKJJAEgZ7kgD7kgVDd4xFcIzAMRIBME+w/EcHA9O9KxBFCX+JZHltC2QpJdmghpECD03osGsf8f8xuWrTANoEAhhMmXAgENJjEiPxrmAambqNgyP8A6hqy2jpJCtAeVZogsy6MwpmZkjGkSKznwrzBLWouzSi68bzb1Hw+5BwYGJ6GhuY83e/bdbZhFVWeJN0BGS0Gcvuxx8piI/8AIVV8p422rN44YowGoWwFyCfDOPlgzMEH6SDxZWuakjNvZrOF5+Wta7ehbr6zeNx9IchY8gbywNeqCOnWIrZ/DnEBrUeKLpUsCwKZGogEBCYXGPavHOBvTcY6l0O4AYIMESRpHyASVkEyJBxmfWuUX7iWUuXESzato2oAMDAgA6dK6Nidjg7CtcLae3+/uyouy+pVBwfFpdXXbYMu0jv1qeuu7KFSFKkKAO0qVKgBUqVKgBUqVKgCEGnqaiBpwNMCWlXAa7SGKlSpUAcNYvnN66eKt20CrcNp3OpC0GQreE6jXJEzsACNumy8QSROQAT7GQP0P2rHc/4hrd/+ptDWijzMrajqP+mICyxUTJXAkH1nPJtEsvuacTctpbCMhbUNWswSsHUYnvp69Y7A+b8V8UX7uuy1sXB4TG4Ggkqsx2jSx1AfMCNzUfxPzu4SLs+VkFoloLMSFNwMhJCnURsoGME1meOsMhtvkFjKQdS5yAJwclTk4nO9YTm5OuiZMHucUEbwy2xkjRBLYMN1C+npNErbILoWSR5cEN5+mVJDDcYnfHWgL3EXCE8SypZy5S4TBctvLzDQxBjEHrk0VxXLSLmtQ6jUF8N1QOpgE4BgoZEMD5smO8TxWrv+iC8+G+Th2a6iPeYMGa3okFgQRDgqFBIc5PWNJitbzfnd57ipauWkNsqBbQhg1w5wSo0mGAKtGCcmc5m1xfEIGs6yuoBGUEtJnSVMTBHm8p6R3E2HLeGd3tDwiuSrMNenWyaVnT8pAjMAkt2pKTl9vkpHpvLuIQjw10hrYAZFgBTE7DpM/ajKz3FcyNixbLqQdnZyQBAiSUtwWOAAQJqg5nz97t62uu5aRdRL24nwjDBtsiBMHpGCSK6nkUVsuzbcLzBLj3EUkm2QGxiT2OxqLjuarbuLa0OzuCVCjBg5EzAIGc/3rH8k53p4dg7Mtsl3DEkk2zIIV1IAYXMmR+IwNqKsc3u6gt13Fo6nDCFIARWCavQkg64mPQiojl5RsLNqDXaH4HiluoHUgg9QZH3gURXQnYxUqVKgBUqVKgAUGnCo1qQVQD1p4pi1JSYCpVH46yRqEgwRIwY1R7xn2pqcXbIUh1If5fMPN/69/pU2BX854F2W54ZYa1ZWVdPnLLoU+b5dO/qJ3MV5JzW3xHCk2ryErCuACyqnmgPKiNUQstj3NekfGHOWtaRbZ5Q63CqRKiCZdvLpzmJIgnoarePdbyu1ziram4gZLLMoFpkDHUjtIMuQdQWSunfE5SSbJezzLmpR0QoSx8stvllHlJmJBBiAOu+9c4u8zJKlgDhotqlsqpfzAqImI3GJM9zPz7iVceGSQyqHBDawxKrDPqMvrBiCPLHYtWb4e+6KSMMTEyIIMFpAzH5GTWXBMzLnlnOjYUW1uXJeFDq6poUSRI0uSFLapEHDCTJAM4viiruzupYaIllJmBIkdVEqWMD2MVS8t4S8JISCVfJXAUBgwllMk5UQJmIoLjXeWS4wLK4EgAKsglsiIIMCI/Ce2bcbWx7o0NrjCNvKIjSIhu0gYP70bwHM7nieVyAighQ7DygtgaSJ1E7fUQJNZjlfFeE4bVJgiVaDGx9/Y7xR6oz3pXBmQBHmEzO4BbfHeBtArmcFZNl1xXOjePhh/Kirqe67QpwGaCTAycKs5PoBY8m4RC3iPrgEzoKOASVC6tXlKk7582qMdRuA+HbfEkstwpcUsRbJBd0REORHzAkrncqRBglajxrgY8OpJUk4bUASFJXGDqII0g7kxmYqnjqnRRvOdfECI7WVUqFZrdohgSJUIWC6jIzgAjfqRif4V54guAOmhEQKr+GS1wiBrbEpIOdxBGe/ntq+XzqaXglydWogHThhEDO/0jr6P8BcpS4hLAMFuapKJ5iVB6qYgmZVhIORVQm5T7GnbN7ZuKygqQVOxBkR6RT6ZbthQFGwED2p9dpoKlSpUAKuRXaVAAgNOBqMGnCqESA07cRXEFSAUhmD547Fl1NdlbpXwyNAvqrMX8NS0YSRq7BIyarLfO3PEWFtW2NpRNkaVBCqA7MoZGjyNpPmkggyJFaD4t5Kgtm5cbXZtBn0uT4imI02n3huuot7EQB5twXOHskObNlyCHDHIVjKqvljCpIgdwGJgAc8kkyHo9E+IuZLxAC2ltsCVti4CpdblwHyjcrB0M0TgGsTz8NaEXwYRm8PWba+KVVBcDaCZEhBIBkYJBWQ/iOfM5QsAts+CBbi2RatlxJU5YyZAkYEiDK1acu+MnkWXW1bRSGJ0FmZ9ZZtIUBQTMgn/b64TlupA2mUHG81sOEX+nFtwY0BNI84VXfUcAsARGjGnrk1XcPYtNNt2UHUzIwtaiHZ0BVel0MCCBA0xnpWk+JOK4W/bLeJF13W2bzJLOi6WA0484OiSoBiACdqzvHrY4YkDiFu3PCOhrerSrMEmdR/EmsQAQC/pIjd34JNXyv4Junh7icVZARA5UeIVcXCoi4pUlTkSQ0gA4BOrVj/AI15NZsXlVLlvwltJoKKAbhi7pdgCZOArP17dKGv88e8x8Qs2o6iokDAGpiPoSSfWepqsu6vEIjUQGIQDUfLJIIG6gAzHQTtVqV6oLOG2ASQyqVIGlj5yeuBIEQ06iOnerPgeYujagwLr5CrLCRpFuDAmCgK/UwRiqBFZYbSIaYH4fN5T8plcR2MRiCKsb2sk+JbZnC5gQDkZLKPM8kkEztnFTPWhF/zX4gW2908Jc0qw8MBbWnSnm8oJIYnbPUGTsKz1u8xhwTiBpY5GMQeowcVL/SBmWMEfMh142OZJIJz9qI4a8lp2VVKZ/FBCyGAOk9RPUjrODUuSeqEzU8m4fh38Lw3uM7Ff9EwpDmPkYmD6ZkwRjBr1vkVlltIGDL5R5WPynM9yPbU0ACvLOR8wsWnQo2ppZtWrwmgMWz4g0+byrpGCRgrvXqSc3twoDBnbTCAjVkwZHoJJ9q0xJLZrEsqVQ2uJRiVVgSvzAGSvoex96mroKFSpUqAFSpUqAAlFSIlcdgoJMAASSTAAG5qr4X4gt58Vgk3NNskEAqwlDJ9iScRI9JJSS7EXiiKG4jj7aDUzYlFEZkuYUCN5kfeqD4q411ClWPhuGtOZ0KNQDK4ckKB0nMyRWH4vnd0rbJPi2BcxDHTgKqqxwEDLOCMSxrHJlcfAN0evOqnBAMQYMHY4P361578a/BLtdTiOGZll9TqiKSrEBSwggkdSDOSx60LyX4oFw20m4zqIukqrMyAGUmQygsSZXAhRHUei8v43xV1hWCn5WOmHXoRBJA94q4yU0GmeUc6+D+Mt+GzXUcTACKbYtoAXe4YAW2SFYEn/cAOgrJXOPnfHQACIG4ic/WZIGTXrH/UKyWBYWnXwbfif1HiLbQjVHhlssT+IAfi0jZjXj/xBxuq6zXPnYks0OCGzAYXIIIwCemd4FZzi3ozkiK/dL7OAwidomT6R9xQIVYcESYxkBgfNiDuCYJ6wN6FZoMgErjc9CN5H896PsOtyVIgKC0s4HlAn8RE7TAyZjNSk0SWnw7z1OHu27nmfwisMr6CQCCyNOGUAvAwTMEkEAQcy42wt9eIR7zF2vMygradCfKjL4ZhCTJjsBiDkC4sqzpbUWx1nSskgQAx8x28okxnbNCIrXDr6GZcmAI3k5PbvVp+x2RcPxZDCY+YsBsNREDGw+g6DsK06cUCgPZgfJJE6ozmYjHQZNUh4IDOgEx8rn84/go3xRgADp+W0YHr+3WscjUhWWrq14HRqjSBqSJChlG/aTEz/mo4fhyGOtgyg/8AlIB2zAknHviJFH/DV1U4q2vF6TadtDhiQFGPNII0nYzMQTNex/EvObNsLwvhakuqFlQI0MsKUyNRBAGNpGZgFRxUnbKSs8p4DgD4hCjWCfKxxDEEws5MQdsbbYrUcgvubiQpuEF3KjUunWPDDMNig1EwsR3qm4t9cG1bYIzlVlxqLAyQCILD5QPKZg9sHcp5i7MW8RbUhQ924FUBVYGSManJBAhZMGTUJJS/II9C5LzC1acWLiql5gPMEZdYJhdRYl9ROPMTnrkTZ8v5kXd0YKCGIAVtRgdWx5Z/xWK5S9vwx4Wi4ASdN4hVKkuxZFDHWTA88kDT0IMGc5+MrZt6UYg4HlJBUjqGJ8wMARAJDV08+Pb/ANNLNlf41EZVaZZtI8pOYnoNvWpbd2ehB7GJjv7V5twnD3OKOoXGRtVuS7uHe26gqAIg7EggzGY6nf8AB8G6sWuXNZ2UxpIXs0GG7z61UJuW60CYdSBrjHFA8KLouENlTmfKAD6CZgnvP7ajK/gOL8ax4iMxdUZZSRqMbhWgEyMHHXMTXnn/AHgWWvAq9ySV0uQ3mAILXFzJBnZp2zXo/wAN3Ufh0e2ukNJgKFye8CCfUfltQPxJ8LcPxCgsDbIfWz2kBZ5+YEaTJJgzBOO01jkx86kmS+jHr8bABmYBrjlAzsgACBVkBdfmhg3Vd5qu+I+YcMzO/DIVZ21EsnlIKqHKiSsEx8ymN1IxVPxfD6mCWQWu62gDzwOgHVyAGz6DtTOL4Rrfhh7jC4BqdAqBUUxAZpkXYHyEAiZPScU27VkWw7heNFu0bdqS51y/mLkCCGGoYTdSgSWwdUwKuOTfFPEcKps/MqwSxDtoVvkhSQFBHcdRWb4rhRbIUA3J0kGAuCocHSc4xiPqMUVy7jbOp34k3bpCYQNHiY0i2zFpVOoUdR0EyRbUq6BM2/DfG1viLfh3uHZw8QoIyNTHzbQAVUd2yQteV8TzEgXXVWIuXCWYoGe2qMoVdUadPmRTG8wQJWR+Y8fxLobUnw8QoPmOkAKX/wB7AACTMDAgYqpS/pZcByCCRcUQTAkGd1nUMnIrZO/INl3zE2+JU3QotuJLCbVsGRKhFABiZ6nyhe9UycPdveW2pJEFjI6sFB8xnc57b7TVkOYM6iz4SlwzsFtiQS5UkXCNTXAsYHTTv3iPEBAZNokARoC6ZgTuJOZEjBjFD0xNhPAcpHhar1uLZPzh0DswkalZ18lkBk1AAyR1Py0+lr3htrYkulsggKo/CpB+UYGTG8k+tvwXiCbuhiCCNKyJmQD5dxv96L4Ph1S15EJ8QHBchCDsNsHcTHYT1OU8vHdBZSt8zjUPK7WwVMqQCQTLKCZgQYGDsJw5eOKkSDHbpP29Pan8fwr2zq06Q0burR5YifvUfAqbhVA2WYjv0GAAN9/y96aSltdCLIcwS584BgALqEjTMgR6Sf7DNEHiLhgL5TpKDBVBb0kGBjEEiB61Q2VCXACT9QJjvj0M1Ld44AFZOmZ64g1DhboRrl4B0S1dW8PEQtqAKjQyTiZ7CfqInzFRuL5rxFu8TeUlSTd0MuIuyWKCSsE5E4wDUXBst7hHYQr2yqKFy1zxCLehbZYSSNRMAgScCcD8BfvXlt8MdCp5lRrrAMmRItamBEETAgEggyAatQtUWT8y4rjCBdIueCQyByLhRV1AldWPxaZIGkmIqx+GP6oMotP4d06VQkr51edQAfDDywexA64oTm3w7xln/VTVetomu5dRsAk+cEq0nSwM5BjcCtH8BC+WQ8Rw7X7aF3VgpNxbsoSSWYST5Wzq/DHWlw6Ctmn+HuUpft+Yi1dXSvkDIdaQfNbfGDmVidR+m34e0EUKOg6fnUXCcNbCIEUaV+XHy+05FTXB17fzpvXRCNI1QFx9/QrMGnImSIUHH26xvVXc5xbttNwgTqKR1kxBgkFhH0kTGqncafCR2uMpdgMalAY5mQR7iMzBz1rzb4mgf/G7XLakKrSYAIJAMjc5+nSdicuK0Jujbcg+KQum1dsm2oBCMoOlgOgEAjqOvynaj+c85tXeHvLb1MSoTZ1jXjUSoLBQJJYCMHNYJfiy4GUXGN0K5gFBmAdMmJC7ErtipOE+KwWulraMXPlVYFvTBWGBEvuQQekfTJZ4tVYrAeYfDvhWmdOJsvBIuG2jl1/02MLEnQVgEzB1Caw/9aNsLqEyxYwfq0GfWYmt78SfFttrk20sqWR1uqdbppC6UJAa2PFCyuJgH5ulZ/4e+Grd3ikkL4Kqly4LupQERVa5JYA5wfLIi4NwDQlF9ENeilTmAxMkscxuwPdj+dT8C7m+B4ZkYZJ0g5C/6kERkge8DrFaXm/w/wAGGFuw7qUvXWvOxt2wLAIKqFuNDv0SYBBJYQQaznPBZdlSwpwp1Xr3lvXLrMH1uCNoBTQdt9zmkkuxVQDfuhkOoBhOCNMsMwTBBA2zkb0DdsoxGnTp6tgR12JE/kaiu2pPhrcBUH8RjPU4mrJbvgqFRfFYQdQXy5wAdQx9ulJtLoQXe4OZe3c8zLGYBaPLHosDb061W2+XlVDussG/+NlOkqcSWRtQj5ugxvOCc3FiJuBiZBzC6cGcLRyc2DTOLYTMYdvt3G3Ws1OadCsDtc3ezbEoyhgRM6YyZgZIwI6bUcbyoJLEDBBGZnYebf8AT8qAu8yVj1AYGQNpPfH5+tAqpPyyPQEDfpPf2qXG+wLDjONtuw8quGAwSQV3iJxM+gnvVVxTW9XkQoRIZdRMEbROYI/Sucx4Q6S4VgR83t3+hqtViW6kmPUnoK0x40toCxN0AnS0EY6jp7U/geORNWu0tyVdQG2GoRqWNmG4PSKHTVqFsghpjPliehnAE98VruafBmjh7TW1db+km4l1khj/APiI8sQNQk5GrSTpIrSikjKW8fLAnGZiZnr9KuuYcxCKlq1eN2yVMJctjVbUkkI0eViGOqATpYY0matvgLkNrjrxsOSjLYJkAEHfS0TGqGtk5znvjSc//wCnV2xpNrTdtoS+SFuMx0AqsyNbk+Uf+OfVW10hpM0PwNxtq0LSsl9bl+2HyzvadToBeGY6YJUZAYB13BBr0BAAMCBtj0xXj1zl9/g3815iiNChXK3NLgsC41FVjzKFUD5c9A17wf8A1DKzqt6gxkeaCqxgHGcznG9CypaZafs9GrhrGcJ/1AtaSHR9QmCNMETjcjPtI69Yqp5t8W8TdQun+lanTK7kxMau8do3qllg/I7RZ/GPDswJW6ukHSVgnTqneCSDj9B6Vg+csLJKBdNxNrgBOuJJ2JXquRHSd4qt47jBOWgnc9e+SMmarLnFas6zG8yce4NZuafghs7w3FkSrN1kyRBxmNRnFCtxzbCFBPQmOgAziczjqavOecsa1Z1B2J1FSpt5GkMxk+wBnIgjzbTleL5RdF5LNwROhirMF1KYJIJMZExHp1rNY910KmghmIIufLpOzCSemxMN9uvWjObc2Q8ONbXLl/Vh3uElE8pZQoXTpnZcASd6kT4eYJd4gs9uxaDabrgBnYxoQKGBDNqmZ2Iz3zmgkzByCQWnMTJHfrWkdaDaLG1eALKbinXBBgkMCIyWmcjodw3aKfElhCkKIEaZWSoiOvfGd+grPcW2ANU9Pt/yfvUvCsGdmJ0kCRmJOBC+vp9qbhuyWaBOM/0nshbYBADnCkkOHDajmcKMYhcjrQbXshFTUdWIXUD3IgbxJwOlVn9UwgK5IWY6ATRPB8Q7sF1/KSyBVULqgRJxpUlVBJwJk9aagHZLx4ZXdHPmRirAkyCpKkDVgERtv+lR2uIVSIggxg50yes9ev1pcRxKBLtk2revxNSuhJCgAoyq2okriRk7T7iogBLaRJJhemfTeBVcUgaC7vErLFQvbE9+/X+b12zxrfhYiBle42PvQV9jtGNyOk++9N4cZ3jrv/zRxVCLW7dZ7QAMgLOTlTMYxMjMGesbVX3rTqdYXQJIGmQMjIWSScHuYmiV4ggiPUjb9qtbxtMDpAJK9dJIJE+XoTtgZ6dxWafB9ANWxbvhL6OouIEW4lwNBZUAtRpXzs4RpHfO2ojS2PjU3CF4u2G8MsxtjTbVrwbUjSgBWCbgYZnVtMkYCzcKtCnYhsSMiYO+4kwfU+tOucSSzassSSSZJneZOT9e/WreyrNtyXmzcPffibS+ErTosodSBRITXBUuATuZwatudfHnENaNpSclWUvGpgPLBIIjYGQO/vWFs8wVkAIBgdzI3mPT/mhOK4yWkZGMx2kdcnrk1FyC2Xl3j3PndmZs5glLm7GTOdyNQ7n3LRcZnOlhDCTJ+Vh5W9SsiPaguXcfgrcXtmPUHoRjbefzohbNkhiGIK4Kg4g7YOYxtOx6Vjk9CLfg7BI8zw2rSCCCWUe/3j0+83MrZYKZPlkLnH1AwT69oG0VWcLdUrpbUu8kQTMSOwn1x+lSJatFE/1F2gZ9Z77enoanGmm7NIRsgs24fzYBBz0k/wB6Vyw5xpPqekfSamucEv8Aux0APWob7GPTpWrklqhTVdhHE/EJa6j3ER03a0MBiWJYNuxBkmCepGKsOcvY4hv6mzaurCBH1nGk/IEUuSIPWYJ6VkuYcIbdzLerAbqSNQE7ZxBmM+lF8u4biOIIt2wWhWZkZ4lVYDUATDGW3E+9Wk6oWw9Lai4WuhHslLihVIlC1tlQjMa1JBk7ScAxFBzS5bAt6GckAA6j8sRhQNgMkUfxBObQ0h0uMCWuDbAgT5WAIImScjFVvH8UNUEKdJIDCYIjBx0zOaEm6sQDduKbYbUNZYykMTEAhixxkyIGcZ6T3jrSjQQQQbaHyIwGqPMCWjUw2ZhgmYqFrbCWJkzOTJaT7Z9aJ4fiTqd9Fs6hhGQaQC4J8MTA20jfDGM5GqSAT2VRV1buuoggiAZ07/MDviceuBz+iZsCO+qcZgj0n03HWKI5vxxvXAWtiylq2tu1aAI0oCdKgkEsZZmLOZPmzMCh+B5i1qQDIP698j+RSd+BMKtcrAA1jJ9xsc79fem3ASCYGOpI+X6jPt60yzxbkZPlMb9xj37ZobjG6bRv69vyqVd7Chr3CTmdQ2O2PamkdZPsTM1y2QcExqPzHp/ijBYIB0gNHbt6RvVWA1uIkDyhQCMAbDr1opH1IVbBfZsQRIP0aRv7jEmhTpZZU5ByO4/nWiUtjoNJGYBBkdp/kVLoCsdCDvB7/nUvCwX/ANQwG3YgmPWjb3ByTgknIMiD+kbnHtQLWSJBH5juKOd6A7btEFs4UHfG8D+9FqglSo0z3bEjO8flUBuMUXWcKdKgyRGMCNgPpvVhwHFquInAAE498iJB+tS78gdS4pUroUkppwe0QQR7DHvUFtn1nUSGAAPTAxHboM+lWvDpbYtjMAkgncTifpufTsakv2IA1qqEYVyDD5iCIyREdBg+9ZppOhp0COSqFTJBH822P+KF4flr3NRQHy7iRP51f8PwggSNUsQYUyD8pUg4DAxkNsdhRS8cFPmXI/EpiDGPzjscwIprI/Bt8yroqOG4fwl280AagIjH0nf9Ka11naBmO3tn6ftVnwvNi7t5FURqEw2pg3UnaguZ8zmFwx8wJKyMnpIkGfU1n9ze0ZN27YDzDhbq6Xdh/qeYZk9RvO+CIO0CtF8Ic0tcKpJxcuLm6dNzQghkUIWAPmEnIOR2yR8Q82uhbZ/pkthFYKbiaoVhpXcRkSBvt6ViOIusCGLTIntH0GBOD7RWibvsOiyucWhDN5VCllVk1B86guAYBKk4+mAJAFtvHe5cvamONIQYEn/xwq9YHqcneLjeGa2oJiWyBIMf+3r707hOa+FtMRmCASesdQNqtJ1SEHjgbUFWumSJVWEaV9RAzjrQVrh1s65UOzYttPlxvic+09N81JwvELdm5cBkkysmO8DE/WucReUYiO8DA77DPofSp2mSAX7LPcB0ldbQJGkSSNxJ0ia3PxH8NcFw/A+FZvm9xetWdghiNMOqtpxb1DUN8gAkVmbBCjLL3Ek+n8zTeP45mliSdgwJjbG53xWil4GmAng2UHbG8Z/n2qC/wLqfMpUb9YAOxNW9rilCgGADMEHzr1ExNFWrpeFuTOkySeh7xiYqHOS8CszCqJiY9e1WNzitKAAwRsROc7EiDFTcRygxrQrpG4LE5EyAYz+VUzW5I7VaakUGcKgJK7TsCf36VLeVkI0wI+8/t7GoNUCZ/n1ptu6QCBsQQRgjNAiduLyMATvH8/k1MLunWTEQoKmTrJzuI0xE7/egU9anshGkMRPTv/mk4oBhJdVQdCT69J/QVwXCMETJBPqIgj2/eiLN4r5RAGDkD9q5/UCYET0ZdoO4Pf2pgT8JxyoZ06foSc4ME/4qyXmZOPDn/aXJA6SQDv6RnPtGfdgDqnUM4iKIHMGCqREJsAoGDjJWJo4LsRf8RxTHylDpEEkfLtBJGwJyJofiONFxQSgFsE7gFgTMAERI7Dp9KqbbBzqcyTO5/fp7VMnDFiVHyCDp1bkgwVJWBMiJ9jUOkMs+WCG8sknOnSAwHoT5R2PT3rnMrN5yJhk1aZBUgRJOFx9RXLVgrctk6sbi4cmZAjsCB96t5tggGRp8w3g6oDTBycHPSMiK555lF6Gib4g5pxPEWrdq4StrxVYudWpV0wCo6KsNEZmo+YDhhC2ouKhPncAu64EtgY3wciFjrIFxbhDFZ0+rAf7dgT5tx337UNxFgAwGLAgAyI9DicD866u1s24g/wAUcQjlGRBbbTBUGZkkg9T2me1UVzooXJ9RvP6mrd+E0ByTJbAxjf8AKobVhfnIMsBuMrOAcdcfnU8tmTWytXUACDlcnOwnE/XpRNziZXzLqIJzMAzsDH8xR1/hi6quxBzjcT6GO5o4cvttaiSIJbSIlis7z9RSc/YqKXhgCssRPbpjvRRuIVMuMCcnJ9ADP70S/BEqsQjRMQYOdo3E5qu47lxXMgzGBtJ/nXFHJNioCuXZcshIE7npRlu856z/AD9aZ+BFC9Zjc+aAfvGPrVovBgEHUs+/Xp+dW2hMqxxrBYEw2GUgENtgjr/n0rgAMEDfaJ27fSiebcIUEGZnt1Pft1/4qC1ZaPLBOZWdu0fSlGvAxORoYle3pHTbc7UIzR22x/OtTcbbOqNWoZ+kGKix7+ntTj7GxI2+e+9cCTHr1qTSDkbg5xRV7zzEDY42OI7U7EAHouR79alt8Nq8okHcDv8AyKYUMiZmd/8AFWFkaYOSuDPX1jt7UN60BVi2dpidxUviDAgADqNz796seL4RJIQkgGZ77mP1oZeEybcywEjoJ7e1ClY6C+GsKRnAAlsEyJie4O07VYcptjUyIAxIktj5YwBP59qB4MFWTzFGMfpn9xV5Z4MW7qXFiI1MOuqIxjr9IrGbpgtDr/BlgBJVlmWxkET7ERQfBIVdVuZUQ0mQud4gYM9/tV3d4sOwwAy/ixMCdzv/AA1W3nLXNIAOMn0JrBO1Qm9lfrExgfz+feuhzEfzA/eodYODufffptvUqWxEfTH8z/xXcdI6BGnfYnck42ONvSheILnzR5e8ACdsdh0ohbHl8oz6nJPpP6VHxAmAyHUcCTnf09aikmQ17G8JcEnUOh6A1b8Gi7q4Ag9MjvudvrVPc4B1GonHp0o+3wBEghTPUk/oDWcnFq7M0F8VxQIAMGBg4HoRie1U960DfKmeny7bAbn9RRHGz4irIUQIJ6iJ/WRXQylxAAAx6x/Ppk1LjXRckQKy2tQIkCNJOTEnqIiguMcuy4KkCT0IGy/maK4qwBn5vmmCcQAZj60NdU566QM4jaR7mrUWiGmSw7oFuNLZzOfrG9V72/DLKR7H8qNtERMzJJnsJxQ/FqSyzmeo94q4rY0kD30ZWAJkkTIyDJNP4O0CygqS0kZ21GAu2e/5etaO/wAstMgQE+Vta6sxgAgnEqQNqjvcAHAKvDLsV6DYZkHAFR8iJKXgVlmUdAZ9c1b8Bw6MsR5jkFT7R+x9qIu2QQrkTcX/AE2MQDkmSO+T71DxLeGmkAKYnHbEZ/OP3qJpz0hFVxHLil6HmJ37yNx+sehpXeDiVn/1P7Z71b8s4nWRqIIInOY2gjscmucHym+pKtavaTJDBXzB6QK0SkNKwHhMQTkz0j86N/ppuKUAyQBJ3HXfejeA5Y1xi3kCq4BD6p6Fo8uPrFGWuUqlxtTLp2CBiGDEe370NSq6L4tIn43gbYPiHysQPeR1WdsAfnQvGcxUZz9QIGNu36URzC8skdgB39vQGs/x5/D0GOnXFc6+92yJO2GcHxqXPm8sYkHf+f2qW7Z0MWBBX8JGwwBH61llJBwftVlafUIloGcD7zJxk/kK0eOiSG8oU4OCRHtUKcwhonEZ++/tW6scstAgqiyDvBJnvvU93gw2GVW6wwETnq0/l3rVTO34n5dGK4XiRBYT6DET+s0RauTaLGdX55rVng0gBVCR0EMPoQgAp4s9ZYnbPUR6nA9qxnKLe2Zyxx8yM3yhNYIJ6HG9D/0d7xJ0XI7lW0x7kRt61rlt94H33rvhmZmfTSf/AOqzU4LyTwh7KV+ELsPJtlGG2QRvtUycqCE+dR5gZIhJHY7t1OFP96uEDCYnIg+23eoyjen1inHLBJqy04L2Z7ieWMfMqw4fO+ROdjn7daqL/K77M58NgDJzgfmcmttpbcR9l/amlH9PsP2q19SkLlGq2ZW3yS5AWB8ucwcxv3/hoHmnAm3eW2SNhkTtqInYdu1bkK0bj7f4rH8+H/1QGPKF26mZ/vV4sqnKkK4vpFvc4YWkdtasACIAYHIHcRGT1rPWL/8AqFtUTO079P71q/iRCLDEBek4G0+1Yu3c8rEErmRP17+3Q7U4SU1aJk14NXyayt0N4lyARMCMkSOpwMfeap+eqVuYMg7GQY2jb+bVZ/D9xWVgQsgj3iB7TRfE8ptPvbE+5H6Gl8kIaZOqMpwj4SOjbdtp/WtZ/wBy4hXHh6wFIA80BsZ67dPpuKbZ5bbT5VA+5/WiUEdJ/nt/emvqEno1xuC7YDZv3Fcu9tnY51+IzN6T54xVta5wrL5iVIxBOI+lDtbBBmR7QahuWu00/wCQvwaOUGuyq4zmEloIMnqenbPbFUPE8RJ6Aj7e+P7VdXeUMMqw67g7GqzjeS3TkBfuP80saicrgBPbOoMh1ZxHXaNqu1Gjz7AgnT9IP5/rVFc4W6oIKEeoH7biu2GcEEgz1/ParlBsXFnqz3QRi4rf/sB+R/tNQLeA6/p+9Y5uINN8c1xTjyKczbrxJ7r/AD60xrk9qxf9Ue/0pn9caj4WLkbcOegFd1nr+lYj+ubvTTzBhsx+9HwhyNyXpviCsSnNrg/GfaTUqc3uf/cP5mrWBvoa2a/xAKdqH8NZE88uDGs+5GPX36VF/wB9uf7x76Vx9xVr6WRXE15uQc7RvOftWL465q4xjH41EZ6aRUyfErx81vbdlEn7ACqzxyLpuGCxbVH1nr0rpxYuHgo2fMGF1CmVnBwTv0kiB7mqG1yO3OnVdKn/AMQQD9Djr0PvU4+KH6ov3P8APyp6/Eg2NsCcQG/eKatLUA16JeC5all1ZWc4gyBjdvQx+VXqXVb5SDidiPWqK1z1NwuNv19fepTzhGO2a58ijJ/dFiuPot2bMERTdS+lVo5kvUU7+vT+f8VzODvRDosTFcKD0NAji0/hqQXl6E0cWII8NT2qNuHH8movEHenB196KYDTwy9qb/SLUpIpp9D+lPk0FGZZ6izUptRv9/pTwB0NdJBAAaU1IRH/ADSC+v0pgDkD/NIinBM4I/xSjpv/AD7UwItFcOOtTaPpTjaEdaLGmDuvrUNyxO+3tRotCumyatTZXNld/S9I+vX6VGOFG+Z95/WrJrfUT/j1/nWmFD/zVrIx8wNbJnqPSTTjYn7flRg/m1KfSj5GPmDWuGjr170TZQ7n+39sV3P8FdVCalzbE5jwo7/4p6E95poEfrXQ0+lZtEMlF2pDcbsaggAZ+9PB7ZqGhBCXc1N43rQen1+lTWxjvUNAGC4e9dW6ZqG2ANxBpF465pcUMD07etNuLt60qVWiTjWyD0p8f3/elSpgMZAN6eUxMV2lTAgBBPUe1SBexP8AM0qVIYxux/KuQZrtKqA4UI/PvS1dq7Sp2I6FnFIpXKVKwG+D9ppwtAClSqkA1h07/wA/vXUAGe9KlSYD1TB6jsacDGBSpVLCySO+9SWwYxArlKoQx5OJ/UfWmvHWlSqX3QH/2Q=="/>
          <p:cNvSpPr>
            <a:spLocks noChangeAspect="1" noChangeArrowheads="1"/>
          </p:cNvSpPr>
          <p:nvPr/>
        </p:nvSpPr>
        <p:spPr bwMode="auto">
          <a:xfrm>
            <a:off x="1679576" y="-1828800"/>
            <a:ext cx="2809875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2" name="AutoShape 16" descr="https://www.ag.ndsu.edu/tree-selector/system/photos/380/original/manchurian_alder_tree.jpg?1335280494"/>
          <p:cNvSpPr>
            <a:spLocks noChangeAspect="1" noChangeArrowheads="1"/>
          </p:cNvSpPr>
          <p:nvPr/>
        </p:nvSpPr>
        <p:spPr bwMode="auto">
          <a:xfrm>
            <a:off x="1679576" y="-2947988"/>
            <a:ext cx="4524375" cy="615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14" name="Picture 18" descr="http://www.tree-guide.com/images/spaeths-alder-tree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685800" cy="989134"/>
          </a:xfrm>
          <a:prstGeom prst="rect">
            <a:avLst/>
          </a:prstGeom>
          <a:noFill/>
        </p:spPr>
      </p:pic>
      <p:pic>
        <p:nvPicPr>
          <p:cNvPr id="106518" name="Picture 22" descr="http://mediad.publicbroadcasting.net/p/wamc/files/201305/dorothy_pete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2188357"/>
            <a:ext cx="2790254" cy="4078065"/>
          </a:xfrm>
          <a:prstGeom prst="rect">
            <a:avLst/>
          </a:prstGeom>
          <a:noFill/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8846129" y="6248400"/>
            <a:ext cx="181978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Dorothy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Peteet</a:t>
            </a:r>
            <a:endParaRPr lang="en-US" sz="2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9251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057399" y="148250"/>
            <a:ext cx="5823065" cy="6801197"/>
            <a:chOff x="76200" y="397626"/>
            <a:chExt cx="4495800" cy="5317374"/>
          </a:xfrm>
        </p:grpSpPr>
        <p:pic>
          <p:nvPicPr>
            <p:cNvPr id="1064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41713" y="397626"/>
              <a:ext cx="3686175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itle 1"/>
            <p:cNvSpPr txBox="1">
              <a:spLocks/>
            </p:cNvSpPr>
            <p:nvPr/>
          </p:nvSpPr>
          <p:spPr>
            <a:xfrm>
              <a:off x="609600" y="5105400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pines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685800" y="4013661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spruce</a:t>
              </a: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407618" y="3642357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fir</a:t>
              </a: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304800" y="3320931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hemlock</a:t>
              </a: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905000" y="838200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oak</a:t>
              </a: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76200" y="1421478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ash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895600" y="2133600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 err="1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adler</a:t>
              </a:r>
              <a:endParaRPr lang="en-US" sz="2000" dirty="0">
                <a:solidFill>
                  <a:srgbClr val="FFFF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52400" y="2531226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birch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773" y="1878678"/>
              <a:ext cx="1598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hop-hornbeam</a:t>
              </a:r>
            </a:p>
          </p:txBody>
        </p:sp>
      </p:grpSp>
      <p:sp>
        <p:nvSpPr>
          <p:cNvPr id="106500" name="AutoShape 4" descr="Image result for spruce"/>
          <p:cNvSpPr>
            <a:spLocks noChangeAspect="1" noChangeArrowheads="1"/>
          </p:cNvSpPr>
          <p:nvPr/>
        </p:nvSpPr>
        <p:spPr bwMode="auto">
          <a:xfrm>
            <a:off x="1679575" y="-846138"/>
            <a:ext cx="12763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2" name="AutoShape 6" descr="Image result for spruce"/>
          <p:cNvSpPr>
            <a:spLocks noChangeAspect="1" noChangeArrowheads="1"/>
          </p:cNvSpPr>
          <p:nvPr/>
        </p:nvSpPr>
        <p:spPr bwMode="auto">
          <a:xfrm>
            <a:off x="1679575" y="-846138"/>
            <a:ext cx="12763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0" name="AutoShape 14" descr="data:image/jpeg;base64,/9j/4AAQSkZJRgABAQAAAQABAAD/2wCEAAkGBxMTEhUSExMWFhUWFxgYGBYXGBgbGhgXGhgYFxgeGx8aHSggGhonHh4YITEiJSkrLi4uGB8zODMsNygtLisBCgoKDg0OGhAQGi0mICUtLS0tLS8tLS0tLS0tLS0tLS0tLS8tLS0tLS0tLS0tLS0tLS0tLS0tLS0tLS0tLS0tLf/AABEIAQYAwAMBIgACEQEDEQH/xAAbAAABBQEBAAAAAAAAAAAAAAAEAAIDBQYBB//EADwQAAIBAwIEBAQFAwMEAQUAAAECEQADIRIxBAVBURMiYXEGMoGRQqGx0fAUweEjUvEHFWJyMyRTY4LS/8QAGAEAAwEBAAAAAAAAAAAAAAAAAAECAwT/xAAlEQACAgICAgEEAwAAAAAAAAAAAQIRAyESMUFREwQiYfAUceH/2gAMAwEAAhEDEQA/APcKVcBrtAxUqVKgBUqVKgBUqVKkIVKlSpgKlQnM+OSzbN24wVF3JBM+gjr96F4bn1poBZQ5zpDBjGCD5d5BnG3Wpc4p02BbVyoeF4pbglTO0+kgEfkRUwNNO+gFSpUqYCpClSFAHaVKlQAqVKlQAqVKlQAxTTqjFSU2AqVKlSGKlSpUAKlTblwKJJAEgZ7kgD7kgVDd4xFcIzAMRIBME+w/EcHA9O9KxBFCX+JZHltC2QpJdmghpECD03osGsf8f8xuWrTANoEAhhMmXAgENJjEiPxrmAambqNgyP8A6hqy2jpJCtAeVZogsy6MwpmZkjGkSKznwrzBLWouzSi68bzb1Hw+5BwYGJ6GhuY83e/bdbZhFVWeJN0BGS0Gcvuxx8piI/8AIVV8p422rN44YowGoWwFyCfDOPlgzMEH6SDxZWuakjNvZrOF5+Wta7ehbr6zeNx9IchY8gbywNeqCOnWIrZ/DnEBrUeKLpUsCwKZGogEBCYXGPavHOBvTcY6l0O4AYIMESRpHyASVkEyJBxmfWuUX7iWUuXESzato2oAMDAgA6dK6Nidjg7CtcLae3+/uyouy+pVBwfFpdXXbYMu0jv1qeuu7KFSFKkKAO0qVKgBUqVKgBUqVKgCEGnqaiBpwNMCWlXAa7SGKlSpUAcNYvnN66eKt20CrcNp3OpC0GQreE6jXJEzsACNumy8QSROQAT7GQP0P2rHc/4hrd/+ptDWijzMrajqP+mICyxUTJXAkH1nPJtEsvuacTctpbCMhbUNWswSsHUYnvp69Y7A+b8V8UX7uuy1sXB4TG4Ggkqsx2jSx1AfMCNzUfxPzu4SLs+VkFoloLMSFNwMhJCnURsoGME1meOsMhtvkFjKQdS5yAJwclTk4nO9YTm5OuiZMHucUEbwy2xkjRBLYMN1C+npNErbILoWSR5cEN5+mVJDDcYnfHWgL3EXCE8SypZy5S4TBctvLzDQxBjEHrk0VxXLSLmtQ6jUF8N1QOpgE4BgoZEMD5smO8TxWrv+iC8+G+Th2a6iPeYMGa3okFgQRDgqFBIc5PWNJitbzfnd57ipauWkNsqBbQhg1w5wSo0mGAKtGCcmc5m1xfEIGs6yuoBGUEtJnSVMTBHm8p6R3E2HLeGd3tDwiuSrMNenWyaVnT8pAjMAkt2pKTl9vkpHpvLuIQjw10hrYAZFgBTE7DpM/ajKz3FcyNixbLqQdnZyQBAiSUtwWOAAQJqg5nz97t62uu5aRdRL24nwjDBtsiBMHpGCSK6nkUVsuzbcLzBLj3EUkm2QGxiT2OxqLjuarbuLa0OzuCVCjBg5EzAIGc/3rH8k53p4dg7Mtsl3DEkk2zIIV1IAYXMmR+IwNqKsc3u6gt13Fo6nDCFIARWCavQkg64mPQiojl5RsLNqDXaH4HiluoHUgg9QZH3gURXQnYxUqVKgBUqVKgAUGnCo1qQVQD1p4pi1JSYCpVH46yRqEgwRIwY1R7xn2pqcXbIUh1If5fMPN/69/pU2BX854F2W54ZYa1ZWVdPnLLoU+b5dO/qJ3MV5JzW3xHCk2ryErCuACyqnmgPKiNUQstj3NekfGHOWtaRbZ5Q63CqRKiCZdvLpzmJIgnoarePdbyu1ziram4gZLLMoFpkDHUjtIMuQdQWSunfE5SSbJezzLmpR0QoSx8stvllHlJmJBBiAOu+9c4u8zJKlgDhotqlsqpfzAqImI3GJM9zPz7iVceGSQyqHBDawxKrDPqMvrBiCPLHYtWb4e+6KSMMTEyIIMFpAzH5GTWXBMzLnlnOjYUW1uXJeFDq6poUSRI0uSFLapEHDCTJAM4viiruzupYaIllJmBIkdVEqWMD2MVS8t4S8JISCVfJXAUBgwllMk5UQJmIoLjXeWS4wLK4EgAKsglsiIIMCI/Ce2bcbWx7o0NrjCNvKIjSIhu0gYP70bwHM7nieVyAighQ7DygtgaSJ1E7fUQJNZjlfFeE4bVJgiVaDGx9/Y7xR6oz3pXBmQBHmEzO4BbfHeBtArmcFZNl1xXOjePhh/Kirqe67QpwGaCTAycKs5PoBY8m4RC3iPrgEzoKOASVC6tXlKk7582qMdRuA+HbfEkstwpcUsRbJBd0REORHzAkrncqRBglajxrgY8OpJUk4bUASFJXGDqII0g7kxmYqnjqnRRvOdfECI7WVUqFZrdohgSJUIWC6jIzgAjfqRif4V54guAOmhEQKr+GS1wiBrbEpIOdxBGe/ntq+XzqaXglydWogHThhEDO/0jr6P8BcpS4hLAMFuapKJ5iVB6qYgmZVhIORVQm5T7GnbN7ZuKygqQVOxBkR6RT6ZbthQFGwED2p9dpoKlSpUAKuRXaVAAgNOBqMGnCqESA07cRXEFSAUhmD547Fl1NdlbpXwyNAvqrMX8NS0YSRq7BIyarLfO3PEWFtW2NpRNkaVBCqA7MoZGjyNpPmkggyJFaD4t5Kgtm5cbXZtBn0uT4imI02n3huuot7EQB5twXOHskObNlyCHDHIVjKqvljCpIgdwGJgAc8kkyHo9E+IuZLxAC2ltsCVti4CpdblwHyjcrB0M0TgGsTz8NaEXwYRm8PWba+KVVBcDaCZEhBIBkYJBWQ/iOfM5QsAts+CBbi2RatlxJU5YyZAkYEiDK1acu+MnkWXW1bRSGJ0FmZ9ZZtIUBQTMgn/b64TlupA2mUHG81sOEX+nFtwY0BNI84VXfUcAsARGjGnrk1XcPYtNNt2UHUzIwtaiHZ0BVel0MCCBA0xnpWk+JOK4W/bLeJF13W2bzJLOi6WA0484OiSoBiACdqzvHrY4YkDiFu3PCOhrerSrMEmdR/EmsQAQC/pIjd34JNXyv4Junh7icVZARA5UeIVcXCoi4pUlTkSQ0gA4BOrVj/AI15NZsXlVLlvwltJoKKAbhi7pdgCZOArP17dKGv88e8x8Qs2o6iokDAGpiPoSSfWepqsu6vEIjUQGIQDUfLJIIG6gAzHQTtVqV6oLOG2ASQyqVIGlj5yeuBIEQ06iOnerPgeYujagwLr5CrLCRpFuDAmCgK/UwRiqBFZYbSIaYH4fN5T8plcR2MRiCKsb2sk+JbZnC5gQDkZLKPM8kkEztnFTPWhF/zX4gW2908Jc0qw8MBbWnSnm8oJIYnbPUGTsKz1u8xhwTiBpY5GMQeowcVL/SBmWMEfMh142OZJIJz9qI4a8lp2VVKZ/FBCyGAOk9RPUjrODUuSeqEzU8m4fh38Lw3uM7Ff9EwpDmPkYmD6ZkwRjBr1vkVlltIGDL5R5WPynM9yPbU0ACvLOR8wsWnQo2ppZtWrwmgMWz4g0+byrpGCRgrvXqSc3twoDBnbTCAjVkwZHoJJ9q0xJLZrEsqVQ2uJRiVVgSvzAGSvoex96mroKFSpUqAFSpUqAAlFSIlcdgoJMAASSTAAG5qr4X4gt58Vgk3NNskEAqwlDJ9iScRI9JJSS7EXiiKG4jj7aDUzYlFEZkuYUCN5kfeqD4q411ClWPhuGtOZ0KNQDK4ckKB0nMyRWH4vnd0rbJPi2BcxDHTgKqqxwEDLOCMSxrHJlcfAN0evOqnBAMQYMHY4P361578a/BLtdTiOGZll9TqiKSrEBSwggkdSDOSx60LyX4oFw20m4zqIukqrMyAGUmQygsSZXAhRHUei8v43xV1hWCn5WOmHXoRBJA94q4yU0GmeUc6+D+Mt+GzXUcTACKbYtoAXe4YAW2SFYEn/cAOgrJXOPnfHQACIG4ic/WZIGTXrH/UKyWBYWnXwbfif1HiLbQjVHhlssT+IAfi0jZjXj/xBxuq6zXPnYks0OCGzAYXIIIwCemd4FZzi3ozkiK/dL7OAwidomT6R9xQIVYcESYxkBgfNiDuCYJ6wN6FZoMgErjc9CN5H896PsOtyVIgKC0s4HlAn8RE7TAyZjNSk0SWnw7z1OHu27nmfwisMr6CQCCyNOGUAvAwTMEkEAQcy42wt9eIR7zF2vMygradCfKjL4ZhCTJjsBiDkC4sqzpbUWx1nSskgQAx8x28okxnbNCIrXDr6GZcmAI3k5PbvVp+x2RcPxZDCY+YsBsNREDGw+g6DsK06cUCgPZgfJJE6ozmYjHQZNUh4IDOgEx8rn84/go3xRgADp+W0YHr+3WscjUhWWrq14HRqjSBqSJChlG/aTEz/mo4fhyGOtgyg/8AlIB2zAknHviJFH/DV1U4q2vF6TadtDhiQFGPNII0nYzMQTNex/EvObNsLwvhakuqFlQI0MsKUyNRBAGNpGZgFRxUnbKSs8p4DgD4hCjWCfKxxDEEws5MQdsbbYrUcgvubiQpuEF3KjUunWPDDMNig1EwsR3qm4t9cG1bYIzlVlxqLAyQCILD5QPKZg9sHcp5i7MW8RbUhQ924FUBVYGSManJBAhZMGTUJJS/II9C5LzC1acWLiql5gPMEZdYJhdRYl9ROPMTnrkTZ8v5kXd0YKCGIAVtRgdWx5Z/xWK5S9vwx4Wi4ASdN4hVKkuxZFDHWTA88kDT0IMGc5+MrZt6UYg4HlJBUjqGJ8wMARAJDV08+Pb/ANNLNlf41EZVaZZtI8pOYnoNvWpbd2ehB7GJjv7V5twnD3OKOoXGRtVuS7uHe26gqAIg7EggzGY6nf8AB8G6sWuXNZ2UxpIXs0GG7z61UJuW60CYdSBrjHFA8KLouENlTmfKAD6CZgnvP7ajK/gOL8ax4iMxdUZZSRqMbhWgEyMHHXMTXnn/AHgWWvAq9ySV0uQ3mAILXFzJBnZp2zXo/wAN3Ufh0e2ukNJgKFye8CCfUfltQPxJ8LcPxCgsDbIfWz2kBZ5+YEaTJJgzBOO01jkx86kmS+jHr8bABmYBrjlAzsgACBVkBdfmhg3Vd5qu+I+YcMzO/DIVZ21EsnlIKqHKiSsEx8ymN1IxVPxfD6mCWQWu62gDzwOgHVyAGz6DtTOL4Rrfhh7jC4BqdAqBUUxAZpkXYHyEAiZPScU27VkWw7heNFu0bdqS51y/mLkCCGGoYTdSgSWwdUwKuOTfFPEcKps/MqwSxDtoVvkhSQFBHcdRWb4rhRbIUA3J0kGAuCocHSc4xiPqMUVy7jbOp34k3bpCYQNHiY0i2zFpVOoUdR0EyRbUq6BM2/DfG1viLfh3uHZw8QoIyNTHzbQAVUd2yQteV8TzEgXXVWIuXCWYoGe2qMoVdUadPmRTG8wQJWR+Y8fxLobUnw8QoPmOkAKX/wB7AACTMDAgYqpS/pZcByCCRcUQTAkGd1nUMnIrZO/INl3zE2+JU3QotuJLCbVsGRKhFABiZ6nyhe9UycPdveW2pJEFjI6sFB8xnc57b7TVkOYM6iz4SlwzsFtiQS5UkXCNTXAsYHTTv3iPEBAZNokARoC6ZgTuJOZEjBjFD0xNhPAcpHhar1uLZPzh0DswkalZ18lkBk1AAyR1Py0+lr3htrYkulsggKo/CpB+UYGTG8k+tvwXiCbuhiCCNKyJmQD5dxv96L4Ph1S15EJ8QHBchCDsNsHcTHYT1OU8vHdBZSt8zjUPK7WwVMqQCQTLKCZgQYGDsJw5eOKkSDHbpP29Pan8fwr2zq06Q0burR5YifvUfAqbhVA2WYjv0GAAN9/y96aSltdCLIcwS584BgALqEjTMgR6Sf7DNEHiLhgL5TpKDBVBb0kGBjEEiB61Q2VCXACT9QJjvj0M1Ld44AFZOmZ64g1DhboRrl4B0S1dW8PEQtqAKjQyTiZ7CfqInzFRuL5rxFu8TeUlSTd0MuIuyWKCSsE5E4wDUXBst7hHYQr2yqKFy1zxCLehbZYSSNRMAgScCcD8BfvXlt8MdCp5lRrrAMmRItamBEETAgEggyAatQtUWT8y4rjCBdIueCQyByLhRV1AldWPxaZIGkmIqx+GP6oMotP4d06VQkr51edQAfDDywexA64oTm3w7xln/VTVetomu5dRsAk+cEq0nSwM5BjcCtH8BC+WQ8Rw7X7aF3VgpNxbsoSSWYST5Wzq/DHWlw6Ctmn+HuUpft+Yi1dXSvkDIdaQfNbfGDmVidR+m34e0EUKOg6fnUXCcNbCIEUaV+XHy+05FTXB17fzpvXRCNI1QFx9/QrMGnImSIUHH26xvVXc5xbttNwgTqKR1kxBgkFhH0kTGqncafCR2uMpdgMalAY5mQR7iMzBz1rzb4mgf/G7XLakKrSYAIJAMjc5+nSdicuK0Jujbcg+KQum1dsm2oBCMoOlgOgEAjqOvynaj+c85tXeHvLb1MSoTZ1jXjUSoLBQJJYCMHNYJfiy4GUXGN0K5gFBmAdMmJC7ErtipOE+KwWulraMXPlVYFvTBWGBEvuQQekfTJZ4tVYrAeYfDvhWmdOJsvBIuG2jl1/02MLEnQVgEzB1Caw/9aNsLqEyxYwfq0GfWYmt78SfFttrk20sqWR1uqdbppC6UJAa2PFCyuJgH5ulZ/4e+Grd3ikkL4Kqly4LupQERVa5JYA5wfLIi4NwDQlF9ENeilTmAxMkscxuwPdj+dT8C7m+B4ZkYZJ0g5C/6kERkge8DrFaXm/w/wAGGFuw7qUvXWvOxt2wLAIKqFuNDv0SYBBJYQQaznPBZdlSwpwp1Xr3lvXLrMH1uCNoBTQdt9zmkkuxVQDfuhkOoBhOCNMsMwTBBA2zkb0DdsoxGnTp6tgR12JE/kaiu2pPhrcBUH8RjPU4mrJbvgqFRfFYQdQXy5wAdQx9ulJtLoQXe4OZe3c8zLGYBaPLHosDb061W2+XlVDussG/+NlOkqcSWRtQj5ugxvOCc3FiJuBiZBzC6cGcLRyc2DTOLYTMYdvt3G3Ws1OadCsDtc3ezbEoyhgRM6YyZgZIwI6bUcbyoJLEDBBGZnYebf8AT8qAu8yVj1AYGQNpPfH5+tAqpPyyPQEDfpPf2qXG+wLDjONtuw8quGAwSQV3iJxM+gnvVVxTW9XkQoRIZdRMEbROYI/Sucx4Q6S4VgR83t3+hqtViW6kmPUnoK0x40toCxN0AnS0EY6jp7U/geORNWu0tyVdQG2GoRqWNmG4PSKHTVqFsghpjPliehnAE98VruafBmjh7TW1db+km4l1khj/APiI8sQNQk5GrSTpIrSikjKW8fLAnGZiZnr9KuuYcxCKlq1eN2yVMJctjVbUkkI0eViGOqATpYY0matvgLkNrjrxsOSjLYJkAEHfS0TGqGtk5znvjSc//wCnV2xpNrTdtoS+SFuMx0AqsyNbk+Uf+OfVW10hpM0PwNxtq0LSsl9bl+2HyzvadToBeGY6YJUZAYB13BBr0BAAMCBtj0xXj1zl9/g3815iiNChXK3NLgsC41FVjzKFUD5c9A17wf8A1DKzqt6gxkeaCqxgHGcznG9CypaZafs9GrhrGcJ/1AtaSHR9QmCNMETjcjPtI69Yqp5t8W8TdQun+lanTK7kxMau8do3qllg/I7RZ/GPDswJW6ukHSVgnTqneCSDj9B6Vg+csLJKBdNxNrgBOuJJ2JXquRHSd4qt47jBOWgnc9e+SMmarLnFas6zG8yce4NZuafghs7w3FkSrN1kyRBxmNRnFCtxzbCFBPQmOgAziczjqavOecsa1Z1B2J1FSpt5GkMxk+wBnIgjzbTleL5RdF5LNwROhirMF1KYJIJMZExHp1rNY910KmghmIIufLpOzCSemxMN9uvWjObc2Q8ONbXLl/Vh3uElE8pZQoXTpnZcASd6kT4eYJd4gs9uxaDabrgBnYxoQKGBDNqmZ2Iz3zmgkzByCQWnMTJHfrWkdaDaLG1eALKbinXBBgkMCIyWmcjodw3aKfElhCkKIEaZWSoiOvfGd+grPcW2ANU9Pt/yfvUvCsGdmJ0kCRmJOBC+vp9qbhuyWaBOM/0nshbYBADnCkkOHDajmcKMYhcjrQbXshFTUdWIXUD3IgbxJwOlVn9UwgK5IWY6ATRPB8Q7sF1/KSyBVULqgRJxpUlVBJwJk9aagHZLx4ZXdHPmRirAkyCpKkDVgERtv+lR2uIVSIggxg50yes9ev1pcRxKBLtk2revxNSuhJCgAoyq2okriRk7T7iogBLaRJJhemfTeBVcUgaC7vErLFQvbE9+/X+b12zxrfhYiBle42PvQV9jtGNyOk++9N4cZ3jrv/zRxVCLW7dZ7QAMgLOTlTMYxMjMGesbVX3rTqdYXQJIGmQMjIWSScHuYmiV4ggiPUjb9qtbxtMDpAJK9dJIJE+XoTtgZ6dxWafB9ANWxbvhL6OouIEW4lwNBZUAtRpXzs4RpHfO2ojS2PjU3CF4u2G8MsxtjTbVrwbUjSgBWCbgYZnVtMkYCzcKtCnYhsSMiYO+4kwfU+tOucSSzassSSSZJneZOT9e/WreyrNtyXmzcPffibS+ErTosodSBRITXBUuATuZwatudfHnENaNpSclWUvGpgPLBIIjYGQO/vWFs8wVkAIBgdzI3mPT/mhOK4yWkZGMx2kdcnrk1FyC2Xl3j3PndmZs5glLm7GTOdyNQ7n3LRcZnOlhDCTJ+Vh5W9SsiPaguXcfgrcXtmPUHoRjbefzohbNkhiGIK4Kg4g7YOYxtOx6Vjk9CLfg7BI8zw2rSCCCWUe/3j0+83MrZYKZPlkLnH1AwT69oG0VWcLdUrpbUu8kQTMSOwn1x+lSJatFE/1F2gZ9Z77enoanGmm7NIRsgs24fzYBBz0k/wB6Vyw5xpPqekfSamucEv8Aux0APWob7GPTpWrklqhTVdhHE/EJa6j3ER03a0MBiWJYNuxBkmCepGKsOcvY4hv6mzaurCBH1nGk/IEUuSIPWYJ6VkuYcIbdzLerAbqSNQE7ZxBmM+lF8u4biOIIt2wWhWZkZ4lVYDUATDGW3E+9Wk6oWw9Lai4WuhHslLihVIlC1tlQjMa1JBk7ScAxFBzS5bAt6GckAA6j8sRhQNgMkUfxBObQ0h0uMCWuDbAgT5WAIImScjFVvH8UNUEKdJIDCYIjBx0zOaEm6sQDduKbYbUNZYykMTEAhixxkyIGcZ6T3jrSjQQQQbaHyIwGqPMCWjUw2ZhgmYqFrbCWJkzOTJaT7Z9aJ4fiTqd9Fs6hhGQaQC4J8MTA20jfDGM5GqSAT2VRV1buuoggiAZ07/MDviceuBz+iZsCO+qcZgj0n03HWKI5vxxvXAWtiylq2tu1aAI0oCdKgkEsZZmLOZPmzMCh+B5i1qQDIP698j+RSd+BMKtcrAA1jJ9xsc79fem3ASCYGOpI+X6jPt60yzxbkZPlMb9xj37ZobjG6bRv69vyqVd7Chr3CTmdQ2O2PamkdZPsTM1y2QcExqPzHp/ijBYIB0gNHbt6RvVWA1uIkDyhQCMAbDr1opH1IVbBfZsQRIP0aRv7jEmhTpZZU5ByO4/nWiUtjoNJGYBBkdp/kVLoCsdCDvB7/nUvCwX/ANQwG3YgmPWjb3ByTgknIMiD+kbnHtQLWSJBH5juKOd6A7btEFs4UHfG8D+9FqglSo0z3bEjO8flUBuMUXWcKdKgyRGMCNgPpvVhwHFquInAAE498iJB+tS78gdS4pUroUkppwe0QQR7DHvUFtn1nUSGAAPTAxHboM+lWvDpbYtjMAkgncTifpufTsakv2IA1qqEYVyDD5iCIyREdBg+9ZppOhp0COSqFTJBH822P+KF4flr3NRQHy7iRP51f8PwggSNUsQYUyD8pUg4DAxkNsdhRS8cFPmXI/EpiDGPzjscwIprI/Bt8yroqOG4fwl280AagIjH0nf9Ka11naBmO3tn6ftVnwvNi7t5FURqEw2pg3UnaguZ8zmFwx8wJKyMnpIkGfU1n9ze0ZN27YDzDhbq6Xdh/qeYZk9RvO+CIO0CtF8Ic0tcKpJxcuLm6dNzQghkUIWAPmEnIOR2yR8Q82uhbZ/pkthFYKbiaoVhpXcRkSBvt6ViOIusCGLTIntH0GBOD7RWibvsOiyucWhDN5VCllVk1B86guAYBKk4+mAJAFtvHe5cvamONIQYEn/xwq9YHqcneLjeGa2oJiWyBIMf+3r707hOa+FtMRmCASesdQNqtJ1SEHjgbUFWumSJVWEaV9RAzjrQVrh1s65UOzYttPlxvic+09N81JwvELdm5cBkkysmO8DE/WucReUYiO8DA77DPofSp2mSAX7LPcB0ldbQJGkSSNxJ0ia3PxH8NcFw/A+FZvm9xetWdghiNMOqtpxb1DUN8gAkVmbBCjLL3Ek+n8zTeP45mliSdgwJjbG53xWil4GmAng2UHbG8Z/n2qC/wLqfMpUb9YAOxNW9rilCgGADMEHzr1ExNFWrpeFuTOkySeh7xiYqHOS8CszCqJiY9e1WNzitKAAwRsROc7EiDFTcRygxrQrpG4LE5EyAYz+VUzW5I7VaakUGcKgJK7TsCf36VLeVkI0wI+8/t7GoNUCZ/n1ptu6QCBsQQRgjNAiduLyMATvH8/k1MLunWTEQoKmTrJzuI0xE7/egU9anshGkMRPTv/mk4oBhJdVQdCT69J/QVwXCMETJBPqIgj2/eiLN4r5RAGDkD9q5/UCYET0ZdoO4Pf2pgT8JxyoZ06foSc4ME/4qyXmZOPDn/aXJA6SQDv6RnPtGfdgDqnUM4iKIHMGCqREJsAoGDjJWJo4LsRf8RxTHylDpEEkfLtBJGwJyJofiONFxQSgFsE7gFgTMAERI7Dp9KqbbBzqcyTO5/fp7VMnDFiVHyCDp1bkgwVJWBMiJ9jUOkMs+WCG8sknOnSAwHoT5R2PT3rnMrN5yJhk1aZBUgRJOFx9RXLVgrctk6sbi4cmZAjsCB96t5tggGRp8w3g6oDTBycHPSMiK555lF6Gib4g5pxPEWrdq4StrxVYudWpV0wCo6KsNEZmo+YDhhC2ouKhPncAu64EtgY3wciFjrIFxbhDFZ0+rAf7dgT5tx337UNxFgAwGLAgAyI9DicD866u1s24g/wAUcQjlGRBbbTBUGZkkg9T2me1UVzooXJ9RvP6mrd+E0ByTJbAxjf8AKobVhfnIMsBuMrOAcdcfnU8tmTWytXUACDlcnOwnE/XpRNziZXzLqIJzMAzsDH8xR1/hi6quxBzjcT6GO5o4cvttaiSIJbSIlis7z9RSc/YqKXhgCssRPbpjvRRuIVMuMCcnJ9ADP70S/BEqsQjRMQYOdo3E5qu47lxXMgzGBtJ/nXFHJNioCuXZcshIE7npRlu856z/AD9aZ+BFC9Zjc+aAfvGPrVovBgEHUs+/Xp+dW2hMqxxrBYEw2GUgENtgjr/n0rgAMEDfaJ27fSiebcIUEGZnt1Pft1/4qC1ZaPLBOZWdu0fSlGvAxORoYle3pHTbc7UIzR22x/OtTcbbOqNWoZ+kGKix7+ntTj7GxI2+e+9cCTHr1qTSDkbg5xRV7zzEDY42OI7U7EAHouR79alt8Nq8okHcDv8AyKYUMiZmd/8AFWFkaYOSuDPX1jt7UN60BVi2dpidxUviDAgADqNz796seL4RJIQkgGZ77mP1oZeEybcywEjoJ7e1ClY6C+GsKRnAAlsEyJie4O07VYcptjUyIAxIktj5YwBP59qB4MFWTzFGMfpn9xV5Z4MW7qXFiI1MOuqIxjr9IrGbpgtDr/BlgBJVlmWxkET7ERQfBIVdVuZUQ0mQud4gYM9/tV3d4sOwwAy/ixMCdzv/AA1W3nLXNIAOMn0JrBO1Qm9lfrExgfz+feuhzEfzA/eodYODufffptvUqWxEfTH8z/xXcdI6BGnfYnck42ONvSheILnzR5e8ACdsdh0ohbHl8oz6nJPpP6VHxAmAyHUcCTnf09aikmQ17G8JcEnUOh6A1b8Gi7q4Ag9MjvudvrVPc4B1GonHp0o+3wBEghTPUk/oDWcnFq7M0F8VxQIAMGBg4HoRie1U960DfKmeny7bAbn9RRHGz4irIUQIJ6iJ/WRXQylxAAAx6x/Ppk1LjXRckQKy2tQIkCNJOTEnqIiguMcuy4KkCT0IGy/maK4qwBn5vmmCcQAZj60NdU566QM4jaR7mrUWiGmSw7oFuNLZzOfrG9V72/DLKR7H8qNtERMzJJnsJxQ/FqSyzmeo94q4rY0kD30ZWAJkkTIyDJNP4O0CygqS0kZ21GAu2e/5etaO/wAstMgQE+Vta6sxgAgnEqQNqjvcAHAKvDLsV6DYZkHAFR8iJKXgVlmUdAZ9c1b8Bw6MsR5jkFT7R+x9qIu2QQrkTcX/AE2MQDkmSO+T71DxLeGmkAKYnHbEZ/OP3qJpz0hFVxHLil6HmJ37yNx+sehpXeDiVn/1P7Z71b8s4nWRqIIInOY2gjscmucHym+pKtavaTJDBXzB6QK0SkNKwHhMQTkz0j86N/ppuKUAyQBJ3HXfejeA5Y1xi3kCq4BD6p6Fo8uPrFGWuUqlxtTLp2CBiGDEe370NSq6L4tIn43gbYPiHysQPeR1WdsAfnQvGcxUZz9QIGNu36URzC8skdgB39vQGs/x5/D0GOnXFc6+92yJO2GcHxqXPm8sYkHf+f2qW7Z0MWBBX8JGwwBH61llJBwftVlafUIloGcD7zJxk/kK0eOiSG8oU4OCRHtUKcwhonEZ++/tW6scstAgqiyDvBJnvvU93gw2GVW6wwETnq0/l3rVTO34n5dGK4XiRBYT6DET+s0RauTaLGdX55rVng0gBVCR0EMPoQgAp4s9ZYnbPUR6nA9qxnKLe2Zyxx8yM3yhNYIJ6HG9D/0d7xJ0XI7lW0x7kRt61rlt94H33rvhmZmfTSf/AOqzU4LyTwh7KV+ELsPJtlGG2QRvtUycqCE+dR5gZIhJHY7t1OFP96uEDCYnIg+23eoyjen1inHLBJqy04L2Z7ieWMfMqw4fO+ROdjn7daqL/K77M58NgDJzgfmcmttpbcR9l/amlH9PsP2q19SkLlGq2ZW3yS5AWB8ucwcxv3/hoHmnAm3eW2SNhkTtqInYdu1bkK0bj7f4rH8+H/1QGPKF26mZ/vV4sqnKkK4vpFvc4YWkdtasACIAYHIHcRGT1rPWL/8AqFtUTO079P71q/iRCLDEBek4G0+1Yu3c8rEErmRP17+3Q7U4SU1aJk14NXyayt0N4lyARMCMkSOpwMfeap+eqVuYMg7GQY2jb+bVZ/D9xWVgQsgj3iB7TRfE8ptPvbE+5H6Gl8kIaZOqMpwj4SOjbdtp/WtZ/wBy4hXHh6wFIA80BsZ67dPpuKbZ5bbT5VA+5/WiUEdJ/nt/emvqEno1xuC7YDZv3Fcu9tnY51+IzN6T54xVta5wrL5iVIxBOI+lDtbBBmR7QahuWu00/wCQvwaOUGuyq4zmEloIMnqenbPbFUPE8RJ6Aj7e+P7VdXeUMMqw67g7GqzjeS3TkBfuP80saicrgBPbOoMh1ZxHXaNqu1Gjz7AgnT9IP5/rVFc4W6oIKEeoH7biu2GcEEgz1/ParlBsXFnqz3QRi4rf/sB+R/tNQLeA6/p+9Y5uINN8c1xTjyKczbrxJ7r/AD60xrk9qxf9Ue/0pn9caj4WLkbcOegFd1nr+lYj+ubvTTzBhsx+9HwhyNyXpviCsSnNrg/GfaTUqc3uf/cP5mrWBvoa2a/xAKdqH8NZE88uDGs+5GPX36VF/wB9uf7x76Vx9xVr6WRXE15uQc7RvOftWL465q4xjH41EZ6aRUyfErx81vbdlEn7ACqzxyLpuGCxbVH1nr0rpxYuHgo2fMGF1CmVnBwTv0kiB7mqG1yO3OnVdKn/AMQQD9Djr0PvU4+KH6ov3P8APyp6/Eg2NsCcQG/eKatLUA16JeC5all1ZWc4gyBjdvQx+VXqXVb5SDidiPWqK1z1NwuNv19fepTzhGO2a58ijJ/dFiuPot2bMERTdS+lVo5kvUU7+vT+f8VzODvRDosTFcKD0NAji0/hqQXl6E0cWII8NT2qNuHH8movEHenB196KYDTwy9qb/SLUpIpp9D+lPk0FGZZ6izUptRv9/pTwB0NdJBAAaU1IRH/ADSC+v0pgDkD/NIinBM4I/xSjpv/AD7UwItFcOOtTaPpTjaEdaLGmDuvrUNyxO+3tRotCumyatTZXNld/S9I+vX6VGOFG+Z95/WrJrfUT/j1/nWmFD/zVrIx8wNbJnqPSTTjYn7flRg/m1KfSj5GPmDWuGjr170TZQ7n+39sV3P8FdVCalzbE5jwo7/4p6E95poEfrXQ0+lZtEMlF2pDcbsaggAZ+9PB7ZqGhBCXc1N43rQen1+lTWxjvUNAGC4e9dW6ZqG2ANxBpF465pcUMD07etNuLt60qVWiTjWyD0p8f3/elSpgMZAN6eUxMV2lTAgBBPUe1SBexP8AM0qVIYxux/KuQZrtKqA4UI/PvS1dq7Sp2I6FnFIpXKVKwG+D9ppwtAClSqkA1h07/wA/vXUAGe9KlSYD1TB6jsacDGBSpVLCySO+9SWwYxArlKoQx5OJ/UfWmvHWlSqX3QH/2Q=="/>
          <p:cNvSpPr>
            <a:spLocks noChangeAspect="1" noChangeArrowheads="1"/>
          </p:cNvSpPr>
          <p:nvPr/>
        </p:nvSpPr>
        <p:spPr bwMode="auto">
          <a:xfrm>
            <a:off x="1679576" y="-1828800"/>
            <a:ext cx="2809875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2" name="AutoShape 16" descr="https://www.ag.ndsu.edu/tree-selector/system/photos/380/original/manchurian_alder_tree.jpg?1335280494"/>
          <p:cNvSpPr>
            <a:spLocks noChangeAspect="1" noChangeArrowheads="1"/>
          </p:cNvSpPr>
          <p:nvPr/>
        </p:nvSpPr>
        <p:spPr bwMode="auto">
          <a:xfrm>
            <a:off x="1679576" y="-2947988"/>
            <a:ext cx="4524375" cy="615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086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099" y="50800"/>
            <a:ext cx="9665767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24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90" y="301999"/>
            <a:ext cx="6551141" cy="623668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71287" y="474994"/>
            <a:ext cx="396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Dryas flower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194" y="2505941"/>
            <a:ext cx="3818249" cy="30545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520043" y="5718378"/>
            <a:ext cx="396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pollen</a:t>
            </a:r>
          </a:p>
        </p:txBody>
      </p:sp>
    </p:spTree>
    <p:extLst>
      <p:ext uri="{BB962C8B-B14F-4D97-AF65-F5344CB8AC3E}">
        <p14:creationId xmlns:p14="http://schemas.microsoft.com/office/powerpoint/2010/main" val="259340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6304"/>
            <a:ext cx="12246571" cy="626668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613973" y="2518807"/>
            <a:ext cx="157075" cy="538543"/>
          </a:xfrm>
          <a:custGeom>
            <a:avLst/>
            <a:gdLst>
              <a:gd name="connsiteX0" fmla="*/ 0 w 157075"/>
              <a:gd name="connsiteY0" fmla="*/ 39269 h 538543"/>
              <a:gd name="connsiteX1" fmla="*/ 33659 w 157075"/>
              <a:gd name="connsiteY1" fmla="*/ 538543 h 538543"/>
              <a:gd name="connsiteX2" fmla="*/ 151465 w 157075"/>
              <a:gd name="connsiteY2" fmla="*/ 403907 h 538543"/>
              <a:gd name="connsiteX3" fmla="*/ 157075 w 157075"/>
              <a:gd name="connsiteY3" fmla="*/ 218783 h 538543"/>
              <a:gd name="connsiteX4" fmla="*/ 16829 w 157075"/>
              <a:gd name="connsiteY4" fmla="*/ 145856 h 538543"/>
              <a:gd name="connsiteX5" fmla="*/ 112196 w 157075"/>
              <a:gd name="connsiteY5" fmla="*/ 67318 h 538543"/>
              <a:gd name="connsiteX6" fmla="*/ 56098 w 157075"/>
              <a:gd name="connsiteY6" fmla="*/ 0 h 53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075" h="538543">
                <a:moveTo>
                  <a:pt x="0" y="39269"/>
                </a:moveTo>
                <a:lnTo>
                  <a:pt x="33659" y="538543"/>
                </a:lnTo>
                <a:lnTo>
                  <a:pt x="151465" y="403907"/>
                </a:lnTo>
                <a:lnTo>
                  <a:pt x="157075" y="218783"/>
                </a:lnTo>
                <a:lnTo>
                  <a:pt x="16829" y="145856"/>
                </a:lnTo>
                <a:lnTo>
                  <a:pt x="112196" y="67318"/>
                </a:lnTo>
                <a:lnTo>
                  <a:pt x="56098" y="0"/>
                </a:lnTo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647632" y="3360280"/>
            <a:ext cx="123416" cy="123416"/>
          </a:xfrm>
          <a:custGeom>
            <a:avLst/>
            <a:gdLst>
              <a:gd name="connsiteX0" fmla="*/ 22439 w 123416"/>
              <a:gd name="connsiteY0" fmla="*/ 123416 h 123416"/>
              <a:gd name="connsiteX1" fmla="*/ 123416 w 123416"/>
              <a:gd name="connsiteY1" fmla="*/ 56098 h 123416"/>
              <a:gd name="connsiteX2" fmla="*/ 0 w 123416"/>
              <a:gd name="connsiteY2" fmla="*/ 0 h 123416"/>
              <a:gd name="connsiteX3" fmla="*/ 22439 w 123416"/>
              <a:gd name="connsiteY3" fmla="*/ 123416 h 12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416" h="123416">
                <a:moveTo>
                  <a:pt x="22439" y="123416"/>
                </a:moveTo>
                <a:lnTo>
                  <a:pt x="123416" y="56098"/>
                </a:lnTo>
                <a:lnTo>
                  <a:pt x="0" y="0"/>
                </a:lnTo>
                <a:lnTo>
                  <a:pt x="22439" y="12341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30802" y="4044677"/>
            <a:ext cx="72928" cy="157075"/>
          </a:xfrm>
          <a:custGeom>
            <a:avLst/>
            <a:gdLst>
              <a:gd name="connsiteX0" fmla="*/ 0 w 72928"/>
              <a:gd name="connsiteY0" fmla="*/ 0 h 157075"/>
              <a:gd name="connsiteX1" fmla="*/ 72928 w 72928"/>
              <a:gd name="connsiteY1" fmla="*/ 134636 h 157075"/>
              <a:gd name="connsiteX2" fmla="*/ 22440 w 72928"/>
              <a:gd name="connsiteY2" fmla="*/ 157075 h 157075"/>
              <a:gd name="connsiteX3" fmla="*/ 0 w 72928"/>
              <a:gd name="connsiteY3" fmla="*/ 0 h 157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28" h="157075">
                <a:moveTo>
                  <a:pt x="0" y="0"/>
                </a:moveTo>
                <a:lnTo>
                  <a:pt x="72928" y="134636"/>
                </a:lnTo>
                <a:lnTo>
                  <a:pt x="22440" y="15707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625193" y="4403706"/>
            <a:ext cx="465614" cy="1239769"/>
          </a:xfrm>
          <a:custGeom>
            <a:avLst/>
            <a:gdLst>
              <a:gd name="connsiteX0" fmla="*/ 0 w 465614"/>
              <a:gd name="connsiteY0" fmla="*/ 0 h 1239769"/>
              <a:gd name="connsiteX1" fmla="*/ 117806 w 465614"/>
              <a:gd name="connsiteY1" fmla="*/ 39268 h 1239769"/>
              <a:gd name="connsiteX2" fmla="*/ 78537 w 465614"/>
              <a:gd name="connsiteY2" fmla="*/ 106586 h 1239769"/>
              <a:gd name="connsiteX3" fmla="*/ 129025 w 465614"/>
              <a:gd name="connsiteY3" fmla="*/ 168294 h 1239769"/>
              <a:gd name="connsiteX4" fmla="*/ 67317 w 465614"/>
              <a:gd name="connsiteY4" fmla="*/ 235612 h 1239769"/>
              <a:gd name="connsiteX5" fmla="*/ 67317 w 465614"/>
              <a:gd name="connsiteY5" fmla="*/ 235612 h 1239769"/>
              <a:gd name="connsiteX6" fmla="*/ 364638 w 465614"/>
              <a:gd name="connsiteY6" fmla="*/ 392687 h 1239769"/>
              <a:gd name="connsiteX7" fmla="*/ 409516 w 465614"/>
              <a:gd name="connsiteY7" fmla="*/ 420736 h 1239769"/>
              <a:gd name="connsiteX8" fmla="*/ 286100 w 465614"/>
              <a:gd name="connsiteY8" fmla="*/ 465614 h 1239769"/>
              <a:gd name="connsiteX9" fmla="*/ 314149 w 465614"/>
              <a:gd name="connsiteY9" fmla="*/ 516103 h 1239769"/>
              <a:gd name="connsiteX10" fmla="*/ 207563 w 465614"/>
              <a:gd name="connsiteY10" fmla="*/ 566591 h 1239769"/>
              <a:gd name="connsiteX11" fmla="*/ 460005 w 465614"/>
              <a:gd name="connsiteY11" fmla="*/ 622689 h 1239769"/>
              <a:gd name="connsiteX12" fmla="*/ 431955 w 465614"/>
              <a:gd name="connsiteY12" fmla="*/ 661958 h 1239769"/>
              <a:gd name="connsiteX13" fmla="*/ 330979 w 465614"/>
              <a:gd name="connsiteY13" fmla="*/ 678787 h 1239769"/>
              <a:gd name="connsiteX14" fmla="*/ 319759 w 465614"/>
              <a:gd name="connsiteY14" fmla="*/ 718056 h 1239769"/>
              <a:gd name="connsiteX15" fmla="*/ 207563 w 465614"/>
              <a:gd name="connsiteY15" fmla="*/ 734885 h 1239769"/>
              <a:gd name="connsiteX16" fmla="*/ 420736 w 465614"/>
              <a:gd name="connsiteY16" fmla="*/ 740495 h 1239769"/>
              <a:gd name="connsiteX17" fmla="*/ 465614 w 465614"/>
              <a:gd name="connsiteY17" fmla="*/ 1166841 h 1239769"/>
              <a:gd name="connsiteX18" fmla="*/ 213173 w 465614"/>
              <a:gd name="connsiteY18" fmla="*/ 1194890 h 1239769"/>
              <a:gd name="connsiteX19" fmla="*/ 443175 w 465614"/>
              <a:gd name="connsiteY19" fmla="*/ 1183671 h 1239769"/>
              <a:gd name="connsiteX20" fmla="*/ 11219 w 465614"/>
              <a:gd name="connsiteY20" fmla="*/ 1239769 h 1239769"/>
              <a:gd name="connsiteX21" fmla="*/ 0 w 465614"/>
              <a:gd name="connsiteY21" fmla="*/ 0 h 123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5614" h="1239769">
                <a:moveTo>
                  <a:pt x="0" y="0"/>
                </a:moveTo>
                <a:lnTo>
                  <a:pt x="117806" y="39268"/>
                </a:lnTo>
                <a:lnTo>
                  <a:pt x="78537" y="106586"/>
                </a:lnTo>
                <a:lnTo>
                  <a:pt x="129025" y="168294"/>
                </a:lnTo>
                <a:lnTo>
                  <a:pt x="67317" y="235612"/>
                </a:lnTo>
                <a:lnTo>
                  <a:pt x="67317" y="235612"/>
                </a:lnTo>
                <a:lnTo>
                  <a:pt x="364638" y="392687"/>
                </a:lnTo>
                <a:lnTo>
                  <a:pt x="409516" y="420736"/>
                </a:lnTo>
                <a:lnTo>
                  <a:pt x="286100" y="465614"/>
                </a:lnTo>
                <a:lnTo>
                  <a:pt x="314149" y="516103"/>
                </a:lnTo>
                <a:lnTo>
                  <a:pt x="207563" y="566591"/>
                </a:lnTo>
                <a:lnTo>
                  <a:pt x="460005" y="622689"/>
                </a:lnTo>
                <a:lnTo>
                  <a:pt x="431955" y="661958"/>
                </a:lnTo>
                <a:lnTo>
                  <a:pt x="330979" y="678787"/>
                </a:lnTo>
                <a:lnTo>
                  <a:pt x="319759" y="718056"/>
                </a:lnTo>
                <a:lnTo>
                  <a:pt x="207563" y="734885"/>
                </a:lnTo>
                <a:lnTo>
                  <a:pt x="420736" y="740495"/>
                </a:lnTo>
                <a:lnTo>
                  <a:pt x="465614" y="1166841"/>
                </a:lnTo>
                <a:lnTo>
                  <a:pt x="213173" y="1194890"/>
                </a:lnTo>
                <a:lnTo>
                  <a:pt x="443175" y="1183671"/>
                </a:lnTo>
                <a:lnTo>
                  <a:pt x="11219" y="12397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8691149">
            <a:off x="6535043" y="1077523"/>
            <a:ext cx="10750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Dryas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41" y="2722446"/>
            <a:ext cx="7697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99030"/>
            <a:ext cx="7697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" y="1824979"/>
            <a:ext cx="7697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11000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3" y="4539876"/>
            <a:ext cx="7697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4" y="5298588"/>
            <a:ext cx="7697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091" y="6412992"/>
            <a:ext cx="3143795" cy="367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in Denmark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23944" y="2633317"/>
            <a:ext cx="11270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Younger Dryas</a:t>
            </a:r>
          </a:p>
        </p:txBody>
      </p:sp>
    </p:spTree>
    <p:extLst>
      <p:ext uri="{BB962C8B-B14F-4D97-AF65-F5344CB8AC3E}">
        <p14:creationId xmlns:p14="http://schemas.microsoft.com/office/powerpoint/2010/main" val="2286109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057400" y="397626"/>
            <a:ext cx="4495800" cy="6231774"/>
            <a:chOff x="76200" y="397626"/>
            <a:chExt cx="4495800" cy="6231774"/>
          </a:xfrm>
        </p:grpSpPr>
        <p:pic>
          <p:nvPicPr>
            <p:cNvPr id="1064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41713" y="397626"/>
              <a:ext cx="3686175" cy="528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itle 1"/>
            <p:cNvSpPr txBox="1">
              <a:spLocks/>
            </p:cNvSpPr>
            <p:nvPr/>
          </p:nvSpPr>
          <p:spPr>
            <a:xfrm rot="5400000">
              <a:off x="3810000" y="5791200"/>
              <a:ext cx="838200" cy="685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 dirty="0">
                  <a:latin typeface="+mj-lt"/>
                  <a:ea typeface="+mj-ea"/>
                  <a:cs typeface="+mj-cs"/>
                </a:rPr>
                <a:t>today</a:t>
              </a: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 rot="5400000">
              <a:off x="152400" y="5791200"/>
              <a:ext cx="990600" cy="685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2400" dirty="0">
                  <a:latin typeface="+mj-lt"/>
                  <a:ea typeface="+mj-ea"/>
                  <a:cs typeface="+mj-cs"/>
                </a:rPr>
                <a:t>14000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609600" y="5105400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pines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685800" y="4013661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spruce</a:t>
              </a:r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>
            <a:xfrm>
              <a:off x="1407618" y="3642357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fir</a:t>
              </a: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304800" y="3320931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hemlock</a:t>
              </a: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1905000" y="838200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oak</a:t>
              </a: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76200" y="1421478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ash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895600" y="2133600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 err="1">
                  <a:solidFill>
                    <a:srgbClr val="FFFF00"/>
                  </a:solidFill>
                  <a:latin typeface="+mj-lt"/>
                  <a:ea typeface="+mj-ea"/>
                  <a:cs typeface="+mj-cs"/>
                </a:rPr>
                <a:t>adler</a:t>
              </a:r>
              <a:endParaRPr lang="en-US" sz="2000" dirty="0">
                <a:solidFill>
                  <a:srgbClr val="FFFF00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152400" y="2531226"/>
              <a:ext cx="1676400" cy="6096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>
                  <a:latin typeface="+mj-lt"/>
                  <a:ea typeface="+mj-ea"/>
                  <a:cs typeface="+mj-cs"/>
                </a:rPr>
                <a:t>birch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1773" y="1878678"/>
              <a:ext cx="15985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hop-hornbeam</a:t>
              </a:r>
            </a:p>
          </p:txBody>
        </p:sp>
      </p:grpSp>
      <p:sp>
        <p:nvSpPr>
          <p:cNvPr id="106500" name="AutoShape 4" descr="Image result for spruce"/>
          <p:cNvSpPr>
            <a:spLocks noChangeAspect="1" noChangeArrowheads="1"/>
          </p:cNvSpPr>
          <p:nvPr/>
        </p:nvSpPr>
        <p:spPr bwMode="auto">
          <a:xfrm>
            <a:off x="1679575" y="-846138"/>
            <a:ext cx="12763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2" name="AutoShape 6" descr="Image result for spruce"/>
          <p:cNvSpPr>
            <a:spLocks noChangeAspect="1" noChangeArrowheads="1"/>
          </p:cNvSpPr>
          <p:nvPr/>
        </p:nvSpPr>
        <p:spPr bwMode="auto">
          <a:xfrm>
            <a:off x="1679575" y="-846138"/>
            <a:ext cx="127635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04" name="Picture 8" descr="https://upload.wikimedia.org/wikipedia/commons/8/81/Picea_abi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1" y="5715000"/>
            <a:ext cx="660903" cy="914400"/>
          </a:xfrm>
          <a:prstGeom prst="rect">
            <a:avLst/>
          </a:prstGeom>
          <a:noFill/>
        </p:spPr>
      </p:pic>
      <p:pic>
        <p:nvPicPr>
          <p:cNvPr id="106506" name="Picture 10" descr="http://www.cirrusimage.com/Trees/pine/himalayan_white_pine_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6309" y="5715000"/>
            <a:ext cx="742183" cy="990600"/>
          </a:xfrm>
          <a:prstGeom prst="rect">
            <a:avLst/>
          </a:prstGeom>
          <a:noFill/>
        </p:spPr>
      </p:pic>
      <p:pic>
        <p:nvPicPr>
          <p:cNvPr id="106508" name="Picture 12" descr="https://captainguinness.files.wordpress.com/2013/10/oak-tre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5791200"/>
            <a:ext cx="838200" cy="838200"/>
          </a:xfrm>
          <a:prstGeom prst="rect">
            <a:avLst/>
          </a:prstGeom>
          <a:noFill/>
        </p:spPr>
      </p:pic>
      <p:sp>
        <p:nvSpPr>
          <p:cNvPr id="106510" name="AutoShape 14" descr="data:image/jpeg;base64,/9j/4AAQSkZJRgABAQAAAQABAAD/2wCEAAkGBxMTEhUSExMWFhUWFxgYGBYXGBgbGhgXGhgYFxgeGx8aHSggGhonHh4YITEiJSkrLi4uGB8zODMsNygtLisBCgoKDg0OGhAQGi0mICUtLS0tLS8tLS0tLS0tLS0tLS0tLS8tLS0tLS0tLS0tLS0tLS0tLS0tLS0tLS0tLS0tLf/AABEIAQYAwAMBIgACEQEDEQH/xAAbAAABBQEBAAAAAAAAAAAAAAAEAAIDBQYBB//EADwQAAIBAwIEBAQFAwMEAQUAAAECEQADIRIxBAVBURMiYXEGMoGRQqGx0fAUweEjUvEHFWJyMyRTY4LS/8QAGAEAAwEBAAAAAAAAAAAAAAAAAAECAwT/xAAlEQACAgICAgEEAwAAAAAAAAAAAQIRAyESMUFREwQiYfAUceH/2gAMAwEAAhEDEQA/APcKVcBrtAxUqVKgBUqVKgBUqVKkIVKlSpgKlQnM+OSzbN24wVF3JBM+gjr96F4bn1poBZQ5zpDBjGCD5d5BnG3Wpc4p02BbVyoeF4pbglTO0+kgEfkRUwNNO+gFSpUqYCpClSFAHaVKlQAqVKlQAqVKlQAxTTqjFSU2AqVKlSGKlSpUAKlTblwKJJAEgZ7kgD7kgVDd4xFcIzAMRIBME+w/EcHA9O9KxBFCX+JZHltC2QpJdmghpECD03osGsf8f8xuWrTANoEAhhMmXAgENJjEiPxrmAambqNgyP8A6hqy2jpJCtAeVZogsy6MwpmZkjGkSKznwrzBLWouzSi68bzb1Hw+5BwYGJ6GhuY83e/bdbZhFVWeJN0BGS0Gcvuxx8piI/8AIVV8p422rN44YowGoWwFyCfDOPlgzMEH6SDxZWuakjNvZrOF5+Wta7ehbr6zeNx9IchY8gbywNeqCOnWIrZ/DnEBrUeKLpUsCwKZGogEBCYXGPavHOBvTcY6l0O4AYIMESRpHyASVkEyJBxmfWuUX7iWUuXESzato2oAMDAgA6dK6Nidjg7CtcLae3+/uyouy+pVBwfFpdXXbYMu0jv1qeuu7KFSFKkKAO0qVKgBUqVKgBUqVKgCEGnqaiBpwNMCWlXAa7SGKlSpUAcNYvnN66eKt20CrcNp3OpC0GQreE6jXJEzsACNumy8QSROQAT7GQP0P2rHc/4hrd/+ptDWijzMrajqP+mICyxUTJXAkH1nPJtEsvuacTctpbCMhbUNWswSsHUYnvp69Y7A+b8V8UX7uuy1sXB4TG4Ggkqsx2jSx1AfMCNzUfxPzu4SLs+VkFoloLMSFNwMhJCnURsoGME1meOsMhtvkFjKQdS5yAJwclTk4nO9YTm5OuiZMHucUEbwy2xkjRBLYMN1C+npNErbILoWSR5cEN5+mVJDDcYnfHWgL3EXCE8SypZy5S4TBctvLzDQxBjEHrk0VxXLSLmtQ6jUF8N1QOpgE4BgoZEMD5smO8TxWrv+iC8+G+Th2a6iPeYMGa3okFgQRDgqFBIc5PWNJitbzfnd57ipauWkNsqBbQhg1w5wSo0mGAKtGCcmc5m1xfEIGs6yuoBGUEtJnSVMTBHm8p6R3E2HLeGd3tDwiuSrMNenWyaVnT8pAjMAkt2pKTl9vkpHpvLuIQjw10hrYAZFgBTE7DpM/ajKz3FcyNixbLqQdnZyQBAiSUtwWOAAQJqg5nz97t62uu5aRdRL24nwjDBtsiBMHpGCSK6nkUVsuzbcLzBLj3EUkm2QGxiT2OxqLjuarbuLa0OzuCVCjBg5EzAIGc/3rH8k53p4dg7Mtsl3DEkk2zIIV1IAYXMmR+IwNqKsc3u6gt13Fo6nDCFIARWCavQkg64mPQiojl5RsLNqDXaH4HiluoHUgg9QZH3gURXQnYxUqVKgBUqVKgAUGnCo1qQVQD1p4pi1JSYCpVH46yRqEgwRIwY1R7xn2pqcXbIUh1If5fMPN/69/pU2BX854F2W54ZYa1ZWVdPnLLoU+b5dO/qJ3MV5JzW3xHCk2ryErCuACyqnmgPKiNUQstj3NekfGHOWtaRbZ5Q63CqRKiCZdvLpzmJIgnoarePdbyu1ziram4gZLLMoFpkDHUjtIMuQdQWSunfE5SSbJezzLmpR0QoSx8stvllHlJmJBBiAOu+9c4u8zJKlgDhotqlsqpfzAqImI3GJM9zPz7iVceGSQyqHBDawxKrDPqMvrBiCPLHYtWb4e+6KSMMTEyIIMFpAzH5GTWXBMzLnlnOjYUW1uXJeFDq6poUSRI0uSFLapEHDCTJAM4viiruzupYaIllJmBIkdVEqWMD2MVS8t4S8JISCVfJXAUBgwllMk5UQJmIoLjXeWS4wLK4EgAKsglsiIIMCI/Ce2bcbWx7o0NrjCNvKIjSIhu0gYP70bwHM7nieVyAighQ7DygtgaSJ1E7fUQJNZjlfFeE4bVJgiVaDGx9/Y7xR6oz3pXBmQBHmEzO4BbfHeBtArmcFZNl1xXOjePhh/Kirqe67QpwGaCTAycKs5PoBY8m4RC3iPrgEzoKOASVC6tXlKk7582qMdRuA+HbfEkstwpcUsRbJBd0REORHzAkrncqRBglajxrgY8OpJUk4bUASFJXGDqII0g7kxmYqnjqnRRvOdfECI7WVUqFZrdohgSJUIWC6jIzgAjfqRif4V54guAOmhEQKr+GS1wiBrbEpIOdxBGe/ntq+XzqaXglydWogHThhEDO/0jr6P8BcpS4hLAMFuapKJ5iVB6qYgmZVhIORVQm5T7GnbN7ZuKygqQVOxBkR6RT6ZbthQFGwED2p9dpoKlSpUAKuRXaVAAgNOBqMGnCqESA07cRXEFSAUhmD547Fl1NdlbpXwyNAvqrMX8NS0YSRq7BIyarLfO3PEWFtW2NpRNkaVBCqA7MoZGjyNpPmkggyJFaD4t5Kgtm5cbXZtBn0uT4imI02n3huuot7EQB5twXOHskObNlyCHDHIVjKqvljCpIgdwGJgAc8kkyHo9E+IuZLxAC2ltsCVti4CpdblwHyjcrB0M0TgGsTz8NaEXwYRm8PWba+KVVBcDaCZEhBIBkYJBWQ/iOfM5QsAts+CBbi2RatlxJU5YyZAkYEiDK1acu+MnkWXW1bRSGJ0FmZ9ZZtIUBQTMgn/b64TlupA2mUHG81sOEX+nFtwY0BNI84VXfUcAsARGjGnrk1XcPYtNNt2UHUzIwtaiHZ0BVel0MCCBA0xnpWk+JOK4W/bLeJF13W2bzJLOi6WA0484OiSoBiACdqzvHrY4YkDiFu3PCOhrerSrMEmdR/EmsQAQC/pIjd34JNXyv4Junh7icVZARA5UeIVcXCoi4pUlTkSQ0gA4BOrVj/AI15NZsXlVLlvwltJoKKAbhi7pdgCZOArP17dKGv88e8x8Qs2o6iokDAGpiPoSSfWepqsu6vEIjUQGIQDUfLJIIG6gAzHQTtVqV6oLOG2ASQyqVIGlj5yeuBIEQ06iOnerPgeYujagwLr5CrLCRpFuDAmCgK/UwRiqBFZYbSIaYH4fN5T8plcR2MRiCKsb2sk+JbZnC5gQDkZLKPM8kkEztnFTPWhF/zX4gW2908Jc0qw8MBbWnSnm8oJIYnbPUGTsKz1u8xhwTiBpY5GMQeowcVL/SBmWMEfMh142OZJIJz9qI4a8lp2VVKZ/FBCyGAOk9RPUjrODUuSeqEzU8m4fh38Lw3uM7Ff9EwpDmPkYmD6ZkwRjBr1vkVlltIGDL5R5WPynM9yPbU0ACvLOR8wsWnQo2ppZtWrwmgMWz4g0+byrpGCRgrvXqSc3twoDBnbTCAjVkwZHoJJ9q0xJLZrEsqVQ2uJRiVVgSvzAGSvoex96mroKFSpUqAFSpUqAAlFSIlcdgoJMAASSTAAG5qr4X4gt58Vgk3NNskEAqwlDJ9iScRI9JJSS7EXiiKG4jj7aDUzYlFEZkuYUCN5kfeqD4q411ClWPhuGtOZ0KNQDK4ckKB0nMyRWH4vnd0rbJPi2BcxDHTgKqqxwEDLOCMSxrHJlcfAN0evOqnBAMQYMHY4P361578a/BLtdTiOGZll9TqiKSrEBSwggkdSDOSx60LyX4oFw20m4zqIukqrMyAGUmQygsSZXAhRHUei8v43xV1hWCn5WOmHXoRBJA94q4yU0GmeUc6+D+Mt+GzXUcTACKbYtoAXe4YAW2SFYEn/cAOgrJXOPnfHQACIG4ic/WZIGTXrH/UKyWBYWnXwbfif1HiLbQjVHhlssT+IAfi0jZjXj/xBxuq6zXPnYks0OCGzAYXIIIwCemd4FZzi3ozkiK/dL7OAwidomT6R9xQIVYcESYxkBgfNiDuCYJ6wN6FZoMgErjc9CN5H896PsOtyVIgKC0s4HlAn8RE7TAyZjNSk0SWnw7z1OHu27nmfwisMr6CQCCyNOGUAvAwTMEkEAQcy42wt9eIR7zF2vMygradCfKjL4ZhCTJjsBiDkC4sqzpbUWx1nSskgQAx8x28okxnbNCIrXDr6GZcmAI3k5PbvVp+x2RcPxZDCY+YsBsNREDGw+g6DsK06cUCgPZgfJJE6ozmYjHQZNUh4IDOgEx8rn84/go3xRgADp+W0YHr+3WscjUhWWrq14HRqjSBqSJChlG/aTEz/mo4fhyGOtgyg/8AlIB2zAknHviJFH/DV1U4q2vF6TadtDhiQFGPNII0nYzMQTNex/EvObNsLwvhakuqFlQI0MsKUyNRBAGNpGZgFRxUnbKSs8p4DgD4hCjWCfKxxDEEws5MQdsbbYrUcgvubiQpuEF3KjUunWPDDMNig1EwsR3qm4t9cG1bYIzlVlxqLAyQCILD5QPKZg9sHcp5i7MW8RbUhQ924FUBVYGSManJBAhZMGTUJJS/II9C5LzC1acWLiql5gPMEZdYJhdRYl9ROPMTnrkTZ8v5kXd0YKCGIAVtRgdWx5Z/xWK5S9vwx4Wi4ASdN4hVKkuxZFDHWTA88kDT0IMGc5+MrZt6UYg4HlJBUjqGJ8wMARAJDV08+Pb/ANNLNlf41EZVaZZtI8pOYnoNvWpbd2ehB7GJjv7V5twnD3OKOoXGRtVuS7uHe26gqAIg7EggzGY6nf8AB8G6sWuXNZ2UxpIXs0GG7z61UJuW60CYdSBrjHFA8KLouENlTmfKAD6CZgnvP7ajK/gOL8ax4iMxdUZZSRqMbhWgEyMHHXMTXnn/AHgWWvAq9ySV0uQ3mAILXFzJBnZp2zXo/wAN3Ufh0e2ukNJgKFye8CCfUfltQPxJ8LcPxCgsDbIfWz2kBZ5+YEaTJJgzBOO01jkx86kmS+jHr8bABmYBrjlAzsgACBVkBdfmhg3Vd5qu+I+YcMzO/DIVZ21EsnlIKqHKiSsEx8ymN1IxVPxfD6mCWQWu62gDzwOgHVyAGz6DtTOL4Rrfhh7jC4BqdAqBUUxAZpkXYHyEAiZPScU27VkWw7heNFu0bdqS51y/mLkCCGGoYTdSgSWwdUwKuOTfFPEcKps/MqwSxDtoVvkhSQFBHcdRWb4rhRbIUA3J0kGAuCocHSc4xiPqMUVy7jbOp34k3bpCYQNHiY0i2zFpVOoUdR0EyRbUq6BM2/DfG1viLfh3uHZw8QoIyNTHzbQAVUd2yQteV8TzEgXXVWIuXCWYoGe2qMoVdUadPmRTG8wQJWR+Y8fxLobUnw8QoPmOkAKX/wB7AACTMDAgYqpS/pZcByCCRcUQTAkGd1nUMnIrZO/INl3zE2+JU3QotuJLCbVsGRKhFABiZ6nyhe9UycPdveW2pJEFjI6sFB8xnc57b7TVkOYM6iz4SlwzsFtiQS5UkXCNTXAsYHTTv3iPEBAZNokARoC6ZgTuJOZEjBjFD0xNhPAcpHhar1uLZPzh0DswkalZ18lkBk1AAyR1Py0+lr3htrYkulsggKo/CpB+UYGTG8k+tvwXiCbuhiCCNKyJmQD5dxv96L4Ph1S15EJ8QHBchCDsNsHcTHYT1OU8vHdBZSt8zjUPK7WwVMqQCQTLKCZgQYGDsJw5eOKkSDHbpP29Pan8fwr2zq06Q0burR5YifvUfAqbhVA2WYjv0GAAN9/y96aSltdCLIcwS584BgALqEjTMgR6Sf7DNEHiLhgL5TpKDBVBb0kGBjEEiB61Q2VCXACT9QJjvj0M1Ld44AFZOmZ64g1DhboRrl4B0S1dW8PEQtqAKjQyTiZ7CfqInzFRuL5rxFu8TeUlSTd0MuIuyWKCSsE5E4wDUXBst7hHYQr2yqKFy1zxCLehbZYSSNRMAgScCcD8BfvXlt8MdCp5lRrrAMmRItamBEETAgEggyAatQtUWT8y4rjCBdIueCQyByLhRV1AldWPxaZIGkmIqx+GP6oMotP4d06VQkr51edQAfDDywexA64oTm3w7xln/VTVetomu5dRsAk+cEq0nSwM5BjcCtH8BC+WQ8Rw7X7aF3VgpNxbsoSSWYST5Wzq/DHWlw6Ctmn+HuUpft+Yi1dXSvkDIdaQfNbfGDmVidR+m34e0EUKOg6fnUXCcNbCIEUaV+XHy+05FTXB17fzpvXRCNI1QFx9/QrMGnImSIUHH26xvVXc5xbttNwgTqKR1kxBgkFhH0kTGqncafCR2uMpdgMalAY5mQR7iMzBz1rzb4mgf/G7XLakKrSYAIJAMjc5+nSdicuK0Jujbcg+KQum1dsm2oBCMoOlgOgEAjqOvynaj+c85tXeHvLb1MSoTZ1jXjUSoLBQJJYCMHNYJfiy4GUXGN0K5gFBmAdMmJC7ErtipOE+KwWulraMXPlVYFvTBWGBEvuQQekfTJZ4tVYrAeYfDvhWmdOJsvBIuG2jl1/02MLEnQVgEzB1Caw/9aNsLqEyxYwfq0GfWYmt78SfFttrk20sqWR1uqdbppC6UJAa2PFCyuJgH5ulZ/4e+Grd3ikkL4Kqly4LupQERVa5JYA5wfLIi4NwDQlF9ENeilTmAxMkscxuwPdj+dT8C7m+B4ZkYZJ0g5C/6kERkge8DrFaXm/w/wAGGFuw7qUvXWvOxt2wLAIKqFuNDv0SYBBJYQQaznPBZdlSwpwp1Xr3lvXLrMH1uCNoBTQdt9zmkkuxVQDfuhkOoBhOCNMsMwTBBA2zkb0DdsoxGnTp6tgR12JE/kaiu2pPhrcBUH8RjPU4mrJbvgqFRfFYQdQXy5wAdQx9ulJtLoQXe4OZe3c8zLGYBaPLHosDb061W2+XlVDussG/+NlOkqcSWRtQj5ugxvOCc3FiJuBiZBzC6cGcLRyc2DTOLYTMYdvt3G3Ws1OadCsDtc3ezbEoyhgRM6YyZgZIwI6bUcbyoJLEDBBGZnYebf8AT8qAu8yVj1AYGQNpPfH5+tAqpPyyPQEDfpPf2qXG+wLDjONtuw8quGAwSQV3iJxM+gnvVVxTW9XkQoRIZdRMEbROYI/Sucx4Q6S4VgR83t3+hqtViW6kmPUnoK0x40toCxN0AnS0EY6jp7U/geORNWu0tyVdQG2GoRqWNmG4PSKHTVqFsghpjPliehnAE98VruafBmjh7TW1db+km4l1khj/APiI8sQNQk5GrSTpIrSikjKW8fLAnGZiZnr9KuuYcxCKlq1eN2yVMJctjVbUkkI0eViGOqATpYY0matvgLkNrjrxsOSjLYJkAEHfS0TGqGtk5znvjSc//wCnV2xpNrTdtoS+SFuMx0AqsyNbk+Uf+OfVW10hpM0PwNxtq0LSsl9bl+2HyzvadToBeGY6YJUZAYB13BBr0BAAMCBtj0xXj1zl9/g3815iiNChXK3NLgsC41FVjzKFUD5c9A17wf8A1DKzqt6gxkeaCqxgHGcznG9CypaZafs9GrhrGcJ/1AtaSHR9QmCNMETjcjPtI69Yqp5t8W8TdQun+lanTK7kxMau8do3qllg/I7RZ/GPDswJW6ukHSVgnTqneCSDj9B6Vg+csLJKBdNxNrgBOuJJ2JXquRHSd4qt47jBOWgnc9e+SMmarLnFas6zG8yce4NZuafghs7w3FkSrN1kyRBxmNRnFCtxzbCFBPQmOgAziczjqavOecsa1Z1B2J1FSpt5GkMxk+wBnIgjzbTleL5RdF5LNwROhirMF1KYJIJMZExHp1rNY910KmghmIIufLpOzCSemxMN9uvWjObc2Q8ONbXLl/Vh3uElE8pZQoXTpnZcASd6kT4eYJd4gs9uxaDabrgBnYxoQKGBDNqmZ2Iz3zmgkzByCQWnMTJHfrWkdaDaLG1eALKbinXBBgkMCIyWmcjodw3aKfElhCkKIEaZWSoiOvfGd+grPcW2ANU9Pt/yfvUvCsGdmJ0kCRmJOBC+vp9qbhuyWaBOM/0nshbYBADnCkkOHDajmcKMYhcjrQbXshFTUdWIXUD3IgbxJwOlVn9UwgK5IWY6ATRPB8Q7sF1/KSyBVULqgRJxpUlVBJwJk9aagHZLx4ZXdHPmRirAkyCpKkDVgERtv+lR2uIVSIggxg50yes9ev1pcRxKBLtk2revxNSuhJCgAoyq2okriRk7T7iogBLaRJJhemfTeBVcUgaC7vErLFQvbE9+/X+b12zxrfhYiBle42PvQV9jtGNyOk++9N4cZ3jrv/zRxVCLW7dZ7QAMgLOTlTMYxMjMGesbVX3rTqdYXQJIGmQMjIWSScHuYmiV4ggiPUjb9qtbxtMDpAJK9dJIJE+XoTtgZ6dxWafB9ANWxbvhL6OouIEW4lwNBZUAtRpXzs4RpHfO2ojS2PjU3CF4u2G8MsxtjTbVrwbUjSgBWCbgYZnVtMkYCzcKtCnYhsSMiYO+4kwfU+tOucSSzassSSSZJneZOT9e/WreyrNtyXmzcPffibS+ErTosodSBRITXBUuATuZwatudfHnENaNpSclWUvGpgPLBIIjYGQO/vWFs8wVkAIBgdzI3mPT/mhOK4yWkZGMx2kdcnrk1FyC2Xl3j3PndmZs5glLm7GTOdyNQ7n3LRcZnOlhDCTJ+Vh5W9SsiPaguXcfgrcXtmPUHoRjbefzohbNkhiGIK4Kg4g7YOYxtOx6Vjk9CLfg7BI8zw2rSCCCWUe/3j0+83MrZYKZPlkLnH1AwT69oG0VWcLdUrpbUu8kQTMSOwn1x+lSJatFE/1F2gZ9Z77enoanGmm7NIRsgs24fzYBBz0k/wB6Vyw5xpPqekfSamucEv8Aux0APWob7GPTpWrklqhTVdhHE/EJa6j3ER03a0MBiWJYNuxBkmCepGKsOcvY4hv6mzaurCBH1nGk/IEUuSIPWYJ6VkuYcIbdzLerAbqSNQE7ZxBmM+lF8u4biOIIt2wWhWZkZ4lVYDUATDGW3E+9Wk6oWw9Lai4WuhHslLihVIlC1tlQjMa1JBk7ScAxFBzS5bAt6GckAA6j8sRhQNgMkUfxBObQ0h0uMCWuDbAgT5WAIImScjFVvH8UNUEKdJIDCYIjBx0zOaEm6sQDduKbYbUNZYykMTEAhixxkyIGcZ6T3jrSjQQQQbaHyIwGqPMCWjUw2ZhgmYqFrbCWJkzOTJaT7Z9aJ4fiTqd9Fs6hhGQaQC4J8MTA20jfDGM5GqSAT2VRV1buuoggiAZ07/MDviceuBz+iZsCO+qcZgj0n03HWKI5vxxvXAWtiylq2tu1aAI0oCdKgkEsZZmLOZPmzMCh+B5i1qQDIP698j+RSd+BMKtcrAA1jJ9xsc79fem3ASCYGOpI+X6jPt60yzxbkZPlMb9xj37ZobjG6bRv69vyqVd7Chr3CTmdQ2O2PamkdZPsTM1y2QcExqPzHp/ijBYIB0gNHbt6RvVWA1uIkDyhQCMAbDr1opH1IVbBfZsQRIP0aRv7jEmhTpZZU5ByO4/nWiUtjoNJGYBBkdp/kVLoCsdCDvB7/nUvCwX/ANQwG3YgmPWjb3ByTgknIMiD+kbnHtQLWSJBH5juKOd6A7btEFs4UHfG8D+9FqglSo0z3bEjO8flUBuMUXWcKdKgyRGMCNgPpvVhwHFquInAAE498iJB+tS78gdS4pUroUkppwe0QQR7DHvUFtn1nUSGAAPTAxHboM+lWvDpbYtjMAkgncTifpufTsakv2IA1qqEYVyDD5iCIyREdBg+9ZppOhp0COSqFTJBH822P+KF4flr3NRQHy7iRP51f8PwggSNUsQYUyD8pUg4DAxkNsdhRS8cFPmXI/EpiDGPzjscwIprI/Bt8yroqOG4fwl280AagIjH0nf9Ka11naBmO3tn6ftVnwvNi7t5FURqEw2pg3UnaguZ8zmFwx8wJKyMnpIkGfU1n9ze0ZN27YDzDhbq6Xdh/qeYZk9RvO+CIO0CtF8Ic0tcKpJxcuLm6dNzQghkUIWAPmEnIOR2yR8Q82uhbZ/pkthFYKbiaoVhpXcRkSBvt6ViOIusCGLTIntH0GBOD7RWibvsOiyucWhDN5VCllVk1B86guAYBKk4+mAJAFtvHe5cvamONIQYEn/xwq9YHqcneLjeGa2oJiWyBIMf+3r707hOa+FtMRmCASesdQNqtJ1SEHjgbUFWumSJVWEaV9RAzjrQVrh1s65UOzYttPlxvic+09N81JwvELdm5cBkkysmO8DE/WucReUYiO8DA77DPofSp2mSAX7LPcB0ldbQJGkSSNxJ0ia3PxH8NcFw/A+FZvm9xetWdghiNMOqtpxb1DUN8gAkVmbBCjLL3Ek+n8zTeP45mliSdgwJjbG53xWil4GmAng2UHbG8Z/n2qC/wLqfMpUb9YAOxNW9rilCgGADMEHzr1ExNFWrpeFuTOkySeh7xiYqHOS8CszCqJiY9e1WNzitKAAwRsROc7EiDFTcRygxrQrpG4LE5EyAYz+VUzW5I7VaakUGcKgJK7TsCf36VLeVkI0wI+8/t7GoNUCZ/n1ptu6QCBsQQRgjNAiduLyMATvH8/k1MLunWTEQoKmTrJzuI0xE7/egU9anshGkMRPTv/mk4oBhJdVQdCT69J/QVwXCMETJBPqIgj2/eiLN4r5RAGDkD9q5/UCYET0ZdoO4Pf2pgT8JxyoZ06foSc4ME/4qyXmZOPDn/aXJA6SQDv6RnPtGfdgDqnUM4iKIHMGCqREJsAoGDjJWJo4LsRf8RxTHylDpEEkfLtBJGwJyJofiONFxQSgFsE7gFgTMAERI7Dp9KqbbBzqcyTO5/fp7VMnDFiVHyCDp1bkgwVJWBMiJ9jUOkMs+WCG8sknOnSAwHoT5R2PT3rnMrN5yJhk1aZBUgRJOFx9RXLVgrctk6sbi4cmZAjsCB96t5tggGRp8w3g6oDTBycHPSMiK555lF6Gib4g5pxPEWrdq4StrxVYudWpV0wCo6KsNEZmo+YDhhC2ouKhPncAu64EtgY3wciFjrIFxbhDFZ0+rAf7dgT5tx337UNxFgAwGLAgAyI9DicD866u1s24g/wAUcQjlGRBbbTBUGZkkg9T2me1UVzooXJ9RvP6mrd+E0ByTJbAxjf8AKobVhfnIMsBuMrOAcdcfnU8tmTWytXUACDlcnOwnE/XpRNziZXzLqIJzMAzsDH8xR1/hi6quxBzjcT6GO5o4cvttaiSIJbSIlis7z9RSc/YqKXhgCssRPbpjvRRuIVMuMCcnJ9ADP70S/BEqsQjRMQYOdo3E5qu47lxXMgzGBtJ/nXFHJNioCuXZcshIE7npRlu856z/AD9aZ+BFC9Zjc+aAfvGPrVovBgEHUs+/Xp+dW2hMqxxrBYEw2GUgENtgjr/n0rgAMEDfaJ27fSiebcIUEGZnt1Pft1/4qC1ZaPLBOZWdu0fSlGvAxORoYle3pHTbc7UIzR22x/OtTcbbOqNWoZ+kGKix7+ntTj7GxI2+e+9cCTHr1qTSDkbg5xRV7zzEDY42OI7U7EAHouR79alt8Nq8okHcDv8AyKYUMiZmd/8AFWFkaYOSuDPX1jt7UN60BVi2dpidxUviDAgADqNz796seL4RJIQkgGZ77mP1oZeEybcywEjoJ7e1ClY6C+GsKRnAAlsEyJie4O07VYcptjUyIAxIktj5YwBP59qB4MFWTzFGMfpn9xV5Z4MW7qXFiI1MOuqIxjr9IrGbpgtDr/BlgBJVlmWxkET7ERQfBIVdVuZUQ0mQud4gYM9/tV3d4sOwwAy/ixMCdzv/AA1W3nLXNIAOMn0JrBO1Qm9lfrExgfz+feuhzEfzA/eodYODufffptvUqWxEfTH8z/xXcdI6BGnfYnck42ONvSheILnzR5e8ACdsdh0ohbHl8oz6nJPpP6VHxAmAyHUcCTnf09aikmQ17G8JcEnUOh6A1b8Gi7q4Ag9MjvudvrVPc4B1GonHp0o+3wBEghTPUk/oDWcnFq7M0F8VxQIAMGBg4HoRie1U960DfKmeny7bAbn9RRHGz4irIUQIJ6iJ/WRXQylxAAAx6x/Ppk1LjXRckQKy2tQIkCNJOTEnqIiguMcuy4KkCT0IGy/maK4qwBn5vmmCcQAZj60NdU566QM4jaR7mrUWiGmSw7oFuNLZzOfrG9V72/DLKR7H8qNtERMzJJnsJxQ/FqSyzmeo94q4rY0kD30ZWAJkkTIyDJNP4O0CygqS0kZ21GAu2e/5etaO/wAstMgQE+Vta6sxgAgnEqQNqjvcAHAKvDLsV6DYZkHAFR8iJKXgVlmUdAZ9c1b8Bw6MsR5jkFT7R+x9qIu2QQrkTcX/AE2MQDkmSO+T71DxLeGmkAKYnHbEZ/OP3qJpz0hFVxHLil6HmJ37yNx+sehpXeDiVn/1P7Z71b8s4nWRqIIInOY2gjscmucHym+pKtavaTJDBXzB6QK0SkNKwHhMQTkz0j86N/ppuKUAyQBJ3HXfejeA5Y1xi3kCq4BD6p6Fo8uPrFGWuUqlxtTLp2CBiGDEe370NSq6L4tIn43gbYPiHysQPeR1WdsAfnQvGcxUZz9QIGNu36URzC8skdgB39vQGs/x5/D0GOnXFc6+92yJO2GcHxqXPm8sYkHf+f2qW7Z0MWBBX8JGwwBH61llJBwftVlafUIloGcD7zJxk/kK0eOiSG8oU4OCRHtUKcwhonEZ++/tW6scstAgqiyDvBJnvvU93gw2GVW6wwETnq0/l3rVTO34n5dGK4XiRBYT6DET+s0RauTaLGdX55rVng0gBVCR0EMPoQgAp4s9ZYnbPUR6nA9qxnKLe2Zyxx8yM3yhNYIJ6HG9D/0d7xJ0XI7lW0x7kRt61rlt94H33rvhmZmfTSf/AOqzU4LyTwh7KV+ELsPJtlGG2QRvtUycqCE+dR5gZIhJHY7t1OFP96uEDCYnIg+23eoyjen1inHLBJqy04L2Z7ieWMfMqw4fO+ROdjn7daqL/K77M58NgDJzgfmcmttpbcR9l/amlH9PsP2q19SkLlGq2ZW3yS5AWB8ucwcxv3/hoHmnAm3eW2SNhkTtqInYdu1bkK0bj7f4rH8+H/1QGPKF26mZ/vV4sqnKkK4vpFvc4YWkdtasACIAYHIHcRGT1rPWL/8AqFtUTO079P71q/iRCLDEBek4G0+1Yu3c8rEErmRP17+3Q7U4SU1aJk14NXyayt0N4lyARMCMkSOpwMfeap+eqVuYMg7GQY2jb+bVZ/D9xWVgQsgj3iB7TRfE8ptPvbE+5H6Gl8kIaZOqMpwj4SOjbdtp/WtZ/wBy4hXHh6wFIA80BsZ67dPpuKbZ5bbT5VA+5/WiUEdJ/nt/emvqEno1xuC7YDZv3Fcu9tnY51+IzN6T54xVta5wrL5iVIxBOI+lDtbBBmR7QahuWu00/wCQvwaOUGuyq4zmEloIMnqenbPbFUPE8RJ6Aj7e+P7VdXeUMMqw67g7GqzjeS3TkBfuP80saicrgBPbOoMh1ZxHXaNqu1Gjz7AgnT9IP5/rVFc4W6oIKEeoH7biu2GcEEgz1/ParlBsXFnqz3QRi4rf/sB+R/tNQLeA6/p+9Y5uINN8c1xTjyKczbrxJ7r/AD60xrk9qxf9Ue/0pn9caj4WLkbcOegFd1nr+lYj+ubvTTzBhsx+9HwhyNyXpviCsSnNrg/GfaTUqc3uf/cP5mrWBvoa2a/xAKdqH8NZE88uDGs+5GPX36VF/wB9uf7x76Vx9xVr6WRXE15uQc7RvOftWL465q4xjH41EZ6aRUyfErx81vbdlEn7ACqzxyLpuGCxbVH1nr0rpxYuHgo2fMGF1CmVnBwTv0kiB7mqG1yO3OnVdKn/AMQQD9Djr0PvU4+KH6ov3P8APyp6/Eg2NsCcQG/eKatLUA16JeC5all1ZWc4gyBjdvQx+VXqXVb5SDidiPWqK1z1NwuNv19fepTzhGO2a58ijJ/dFiuPot2bMERTdS+lVo5kvUU7+vT+f8VzODvRDosTFcKD0NAji0/hqQXl6E0cWII8NT2qNuHH8movEHenB196KYDTwy9qb/SLUpIpp9D+lPk0FGZZ6izUptRv9/pTwB0NdJBAAaU1IRH/ADSC+v0pgDkD/NIinBM4I/xSjpv/AD7UwItFcOOtTaPpTjaEdaLGmDuvrUNyxO+3tRotCumyatTZXNld/S9I+vX6VGOFG+Z95/WrJrfUT/j1/nWmFD/zVrIx8wNbJnqPSTTjYn7flRg/m1KfSj5GPmDWuGjr170TZQ7n+39sV3P8FdVCalzbE5jwo7/4p6E95poEfrXQ0+lZtEMlF2pDcbsaggAZ+9PB7ZqGhBCXc1N43rQen1+lTWxjvUNAGC4e9dW6ZqG2ANxBpF465pcUMD07etNuLt60qVWiTjWyD0p8f3/elSpgMZAN6eUxMV2lTAgBBPUe1SBexP8AM0qVIYxux/KuQZrtKqA4UI/PvS1dq7Sp2I6FnFIpXKVKwG+D9ppwtAClSqkA1h07/wA/vXUAGe9KlSYD1TB6jsacDGBSpVLCySO+9SWwYxArlKoQx5OJ/UfWmvHWlSqX3QH/2Q=="/>
          <p:cNvSpPr>
            <a:spLocks noChangeAspect="1" noChangeArrowheads="1"/>
          </p:cNvSpPr>
          <p:nvPr/>
        </p:nvSpPr>
        <p:spPr bwMode="auto">
          <a:xfrm>
            <a:off x="1679576" y="-1828800"/>
            <a:ext cx="2809875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12" name="AutoShape 16" descr="https://www.ag.ndsu.edu/tree-selector/system/photos/380/original/manchurian_alder_tree.jpg?1335280494"/>
          <p:cNvSpPr>
            <a:spLocks noChangeAspect="1" noChangeArrowheads="1"/>
          </p:cNvSpPr>
          <p:nvPr/>
        </p:nvSpPr>
        <p:spPr bwMode="auto">
          <a:xfrm>
            <a:off x="1679576" y="-2947988"/>
            <a:ext cx="4524375" cy="6153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14" name="Picture 18" descr="http://www.tree-guide.com/images/spaeths-alder-tree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5715000"/>
            <a:ext cx="685800" cy="989134"/>
          </a:xfrm>
          <a:prstGeom prst="rect">
            <a:avLst/>
          </a:prstGeom>
          <a:noFill/>
        </p:spPr>
      </p:pic>
      <p:pic>
        <p:nvPicPr>
          <p:cNvPr id="106518" name="Picture 22" descr="http://mediad.publicbroadcasting.net/p/wamc/files/201305/dorothy_petee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5308" y="3205163"/>
            <a:ext cx="2094545" cy="3061259"/>
          </a:xfrm>
          <a:prstGeom prst="rect">
            <a:avLst/>
          </a:prstGeom>
          <a:noFill/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9078879" y="6248400"/>
            <a:ext cx="181978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400" b="1" dirty="0">
                <a:latin typeface="+mj-lt"/>
                <a:ea typeface="+mj-ea"/>
                <a:cs typeface="+mj-cs"/>
              </a:rPr>
              <a:t>Dorothy </a:t>
            </a:r>
            <a:r>
              <a:rPr lang="en-US" sz="1400" b="1" dirty="0" err="1">
                <a:latin typeface="+mj-lt"/>
                <a:ea typeface="+mj-ea"/>
                <a:cs typeface="+mj-cs"/>
              </a:rPr>
              <a:t>Peteet</a:t>
            </a:r>
            <a:endParaRPr lang="en-US" sz="1400" b="1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67238" y="344260"/>
            <a:ext cx="313660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evolution of vegetation at Alpine Swamp</a:t>
            </a:r>
          </a:p>
        </p:txBody>
      </p:sp>
    </p:spTree>
    <p:extLst>
      <p:ext uri="{BB962C8B-B14F-4D97-AF65-F5344CB8AC3E}">
        <p14:creationId xmlns:p14="http://schemas.microsoft.com/office/powerpoint/2010/main" val="2054761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584"/>
            <a:ext cx="12036829" cy="63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0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E5CD2-481E-1D5D-898D-DB56A547A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0D7D2B-0909-B1B4-B5C8-1F51F21167D0}"/>
              </a:ext>
            </a:extLst>
          </p:cNvPr>
          <p:cNvSpPr txBox="1"/>
          <p:nvPr/>
        </p:nvSpPr>
        <p:spPr>
          <a:xfrm>
            <a:off x="5838440" y="327990"/>
            <a:ext cx="60446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Not triangular enough for horns, and no cirques below them</a:t>
            </a:r>
          </a:p>
          <a:p>
            <a:endParaRPr lang="en-US" sz="3600" dirty="0"/>
          </a:p>
          <a:p>
            <a:r>
              <a:rPr lang="en-US" sz="3600" dirty="0"/>
              <a:t>This terrain is not glacial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460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311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E74F6-9DF3-0765-34DC-66CC0A38B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700784" y="623643"/>
            <a:ext cx="10453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Part 3:  Loess deposits</a:t>
            </a:r>
          </a:p>
        </p:txBody>
      </p:sp>
    </p:spTree>
    <p:extLst>
      <p:ext uri="{BB962C8B-B14F-4D97-AF65-F5344CB8AC3E}">
        <p14:creationId xmlns:p14="http://schemas.microsoft.com/office/powerpoint/2010/main" val="22693354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81" y="216131"/>
            <a:ext cx="10141528" cy="6539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629" y="292023"/>
            <a:ext cx="789998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hill composed of loess</a:t>
            </a:r>
          </a:p>
        </p:txBody>
      </p:sp>
    </p:spTree>
    <p:extLst>
      <p:ext uri="{BB962C8B-B14F-4D97-AF65-F5344CB8AC3E}">
        <p14:creationId xmlns:p14="http://schemas.microsoft.com/office/powerpoint/2010/main" val="15377344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93" y="0"/>
            <a:ext cx="9042105" cy="6781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9773409" y="1854957"/>
            <a:ext cx="220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cross-stratified</a:t>
            </a:r>
          </a:p>
          <a:p>
            <a:r>
              <a:rPr lang="en-US" sz="4000" dirty="0"/>
              <a:t>dune deposit</a:t>
            </a:r>
          </a:p>
        </p:txBody>
      </p:sp>
    </p:spTree>
    <p:extLst>
      <p:ext uri="{BB962C8B-B14F-4D97-AF65-F5344CB8AC3E}">
        <p14:creationId xmlns:p14="http://schemas.microsoft.com/office/powerpoint/2010/main" val="3711113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89" y="132687"/>
            <a:ext cx="5975901" cy="5019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F00A1-3CF4-0DD1-847B-B51B46E4AEC7}"/>
              </a:ext>
            </a:extLst>
          </p:cNvPr>
          <p:cNvSpPr txBox="1"/>
          <p:nvPr/>
        </p:nvSpPr>
        <p:spPr>
          <a:xfrm>
            <a:off x="6966412" y="1057515"/>
            <a:ext cx="42210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loess</a:t>
            </a:r>
          </a:p>
          <a:p>
            <a:endParaRPr lang="en-US" sz="4000" dirty="0"/>
          </a:p>
          <a:p>
            <a:r>
              <a:rPr lang="en-US" sz="4000" dirty="0"/>
              <a:t>Silt-sized</a:t>
            </a:r>
          </a:p>
          <a:p>
            <a:r>
              <a:rPr lang="en-US" sz="4000" dirty="0"/>
              <a:t>wind-deposited sediment</a:t>
            </a:r>
          </a:p>
        </p:txBody>
      </p:sp>
    </p:spTree>
    <p:extLst>
      <p:ext uri="{BB962C8B-B14F-4D97-AF65-F5344CB8AC3E}">
        <p14:creationId xmlns:p14="http://schemas.microsoft.com/office/powerpoint/2010/main" val="29551526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2004" y="299258"/>
            <a:ext cx="8895529" cy="6418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1875" y="6085693"/>
            <a:ext cx="3228230" cy="26239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0372" y="6348086"/>
            <a:ext cx="168567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200 microns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183" y="5640200"/>
            <a:ext cx="313660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photomigrograph</a:t>
            </a:r>
            <a:r>
              <a:rPr lang="en-US" sz="3200" dirty="0"/>
              <a:t> of loess</a:t>
            </a:r>
          </a:p>
        </p:txBody>
      </p:sp>
    </p:spTree>
    <p:extLst>
      <p:ext uri="{BB962C8B-B14F-4D97-AF65-F5344CB8AC3E}">
        <p14:creationId xmlns:p14="http://schemas.microsoft.com/office/powerpoint/2010/main" val="42345346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37" y="491421"/>
            <a:ext cx="10136150" cy="60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55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33" y="140438"/>
            <a:ext cx="10303403" cy="577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691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37" y="253534"/>
            <a:ext cx="10800432" cy="6487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015" y="5661836"/>
            <a:ext cx="17969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Glacial Outwash Plain with braided river</a:t>
            </a:r>
          </a:p>
        </p:txBody>
      </p:sp>
    </p:spTree>
    <p:extLst>
      <p:ext uri="{BB962C8B-B14F-4D97-AF65-F5344CB8AC3E}">
        <p14:creationId xmlns:p14="http://schemas.microsoft.com/office/powerpoint/2010/main" val="34144552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12" y="111641"/>
            <a:ext cx="9879418" cy="6586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76168" y="111641"/>
            <a:ext cx="17969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Dust blowing from dry bed of glacial outwash river</a:t>
            </a:r>
          </a:p>
        </p:txBody>
      </p:sp>
    </p:spTree>
    <p:extLst>
      <p:ext uri="{BB962C8B-B14F-4D97-AF65-F5344CB8AC3E}">
        <p14:creationId xmlns:p14="http://schemas.microsoft.com/office/powerpoint/2010/main" val="165209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93BF8-1C8D-4E18-8ABA-7AAF7BF4F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38891B-86AC-104B-F32A-D78AC7669A29}"/>
              </a:ext>
            </a:extLst>
          </p:cNvPr>
          <p:cNvSpPr txBox="1"/>
          <p:nvPr/>
        </p:nvSpPr>
        <p:spPr>
          <a:xfrm>
            <a:off x="5838440" y="327990"/>
            <a:ext cx="6466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large U-shaped valley</a:t>
            </a:r>
          </a:p>
          <a:p>
            <a:r>
              <a:rPr lang="en-US" sz="3600" dirty="0"/>
              <a:t>stream at its bottom</a:t>
            </a:r>
          </a:p>
          <a:p>
            <a:r>
              <a:rPr lang="en-US" sz="3600" dirty="0"/>
              <a:t>lake in the distance</a:t>
            </a:r>
          </a:p>
          <a:p>
            <a:endParaRPr lang="en-US" sz="3600" dirty="0"/>
          </a:p>
          <a:p>
            <a:r>
              <a:rPr lang="en-US" sz="3600" dirty="0"/>
              <a:t>cool roadway ascending side of valley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595582" cy="690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9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93BF8-1C8D-4E18-8ABA-7AAF7BF4F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38891B-86AC-104B-F32A-D78AC7669A29}"/>
              </a:ext>
            </a:extLst>
          </p:cNvPr>
          <p:cNvSpPr txBox="1"/>
          <p:nvPr/>
        </p:nvSpPr>
        <p:spPr>
          <a:xfrm>
            <a:off x="5838440" y="327990"/>
            <a:ext cx="6466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large U-shaped valley</a:t>
            </a:r>
          </a:p>
          <a:p>
            <a:r>
              <a:rPr lang="en-US" sz="3600" dirty="0"/>
              <a:t>stream at its bottom</a:t>
            </a:r>
          </a:p>
          <a:p>
            <a:r>
              <a:rPr lang="en-US" sz="3600" dirty="0"/>
              <a:t>lake in the distance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595582" cy="690400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2483893" y="504967"/>
            <a:ext cx="3029803" cy="1531932"/>
          </a:xfrm>
          <a:custGeom>
            <a:avLst/>
            <a:gdLst>
              <a:gd name="connsiteX0" fmla="*/ 0 w 3029803"/>
              <a:gd name="connsiteY0" fmla="*/ 0 h 1531932"/>
              <a:gd name="connsiteX1" fmla="*/ 218364 w 3029803"/>
              <a:gd name="connsiteY1" fmla="*/ 614149 h 1531932"/>
              <a:gd name="connsiteX2" fmla="*/ 805217 w 3029803"/>
              <a:gd name="connsiteY2" fmla="*/ 1282890 h 1531932"/>
              <a:gd name="connsiteX3" fmla="*/ 1214650 w 3029803"/>
              <a:gd name="connsiteY3" fmla="*/ 1460311 h 1531932"/>
              <a:gd name="connsiteX4" fmla="*/ 1787856 w 3029803"/>
              <a:gd name="connsiteY4" fmla="*/ 1528549 h 1531932"/>
              <a:gd name="connsiteX5" fmla="*/ 2347414 w 3029803"/>
              <a:gd name="connsiteY5" fmla="*/ 1364776 h 1531932"/>
              <a:gd name="connsiteX6" fmla="*/ 2702256 w 3029803"/>
              <a:gd name="connsiteY6" fmla="*/ 1037230 h 1531932"/>
              <a:gd name="connsiteX7" fmla="*/ 3029803 w 3029803"/>
              <a:gd name="connsiteY7" fmla="*/ 750627 h 153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9803" h="1531932">
                <a:moveTo>
                  <a:pt x="0" y="0"/>
                </a:moveTo>
                <a:cubicBezTo>
                  <a:pt x="42080" y="200167"/>
                  <a:pt x="84161" y="400334"/>
                  <a:pt x="218364" y="614149"/>
                </a:cubicBezTo>
                <a:cubicBezTo>
                  <a:pt x="352567" y="827964"/>
                  <a:pt x="639169" y="1141863"/>
                  <a:pt x="805217" y="1282890"/>
                </a:cubicBezTo>
                <a:cubicBezTo>
                  <a:pt x="971265" y="1423917"/>
                  <a:pt x="1050877" y="1419368"/>
                  <a:pt x="1214650" y="1460311"/>
                </a:cubicBezTo>
                <a:cubicBezTo>
                  <a:pt x="1378423" y="1501254"/>
                  <a:pt x="1599062" y="1544472"/>
                  <a:pt x="1787856" y="1528549"/>
                </a:cubicBezTo>
                <a:cubicBezTo>
                  <a:pt x="1976650" y="1512627"/>
                  <a:pt x="2195014" y="1446662"/>
                  <a:pt x="2347414" y="1364776"/>
                </a:cubicBezTo>
                <a:cubicBezTo>
                  <a:pt x="2499814" y="1282890"/>
                  <a:pt x="2588525" y="1139588"/>
                  <a:pt x="2702256" y="1037230"/>
                </a:cubicBezTo>
                <a:cubicBezTo>
                  <a:pt x="2815987" y="934872"/>
                  <a:pt x="2922895" y="842749"/>
                  <a:pt x="3029803" y="750627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9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48580-F401-C809-ECA8-4DDED008A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FCA97B-2153-F551-892E-44A76938DF85}"/>
              </a:ext>
            </a:extLst>
          </p:cNvPr>
          <p:cNvSpPr txBox="1"/>
          <p:nvPr/>
        </p:nvSpPr>
        <p:spPr>
          <a:xfrm>
            <a:off x="5838440" y="327990"/>
            <a:ext cx="6466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another steep cliff</a:t>
            </a:r>
          </a:p>
          <a:p>
            <a:r>
              <a:rPr lang="en-US" sz="3600" dirty="0"/>
              <a:t>cool roadway</a:t>
            </a:r>
          </a:p>
          <a:p>
            <a:r>
              <a:rPr lang="en-US" sz="3600" dirty="0"/>
              <a:t>water at the bottom</a:t>
            </a:r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26591" cy="68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6215</TotalTime>
  <Words>735</Words>
  <Application>Microsoft Office PowerPoint</Application>
  <PresentationFormat>Widescreen</PresentationFormat>
  <Paragraphs>251</Paragraphs>
  <Slides>68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Calibri</vt:lpstr>
      <vt:lpstr>Calibri Light</vt:lpstr>
      <vt:lpstr>Office Theme</vt:lpstr>
      <vt:lpstr>Varves, Loess and Biostratigraphy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Alpine Swamp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Level</dc:title>
  <dc:creator>AU</dc:creator>
  <cp:lastModifiedBy>AU</cp:lastModifiedBy>
  <cp:revision>311</cp:revision>
  <dcterms:created xsi:type="dcterms:W3CDTF">2025-02-21T17:13:37Z</dcterms:created>
  <dcterms:modified xsi:type="dcterms:W3CDTF">2025-04-21T19:02:52Z</dcterms:modified>
</cp:coreProperties>
</file>